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handoutMasterIdLst>
    <p:handoutMasterId r:id="rId33"/>
  </p:handoutMasterIdLst>
  <p:sldIdLst>
    <p:sldId id="266" r:id="rId2"/>
    <p:sldId id="267" r:id="rId3"/>
    <p:sldId id="268" r:id="rId4"/>
    <p:sldId id="269" r:id="rId5"/>
    <p:sldId id="270" r:id="rId6"/>
    <p:sldId id="274" r:id="rId7"/>
    <p:sldId id="273" r:id="rId8"/>
    <p:sldId id="271" r:id="rId9"/>
    <p:sldId id="272" r:id="rId10"/>
    <p:sldId id="275" r:id="rId11"/>
    <p:sldId id="279" r:id="rId12"/>
    <p:sldId id="276" r:id="rId13"/>
    <p:sldId id="277" r:id="rId14"/>
    <p:sldId id="278" r:id="rId15"/>
    <p:sldId id="280" r:id="rId16"/>
    <p:sldId id="281" r:id="rId17"/>
    <p:sldId id="282" r:id="rId18"/>
    <p:sldId id="283" r:id="rId19"/>
    <p:sldId id="291" r:id="rId20"/>
    <p:sldId id="284" r:id="rId21"/>
    <p:sldId id="285" r:id="rId22"/>
    <p:sldId id="286" r:id="rId23"/>
    <p:sldId id="288" r:id="rId24"/>
    <p:sldId id="287" r:id="rId25"/>
    <p:sldId id="289" r:id="rId26"/>
    <p:sldId id="290" r:id="rId27"/>
    <p:sldId id="292" r:id="rId28"/>
    <p:sldId id="293" r:id="rId29"/>
    <p:sldId id="294" r:id="rId30"/>
    <p:sldId id="295" r:id="rId3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7310" userDrawn="1">
          <p15:clr>
            <a:srgbClr val="A4A3A4"/>
          </p15:clr>
        </p15:guide>
        <p15:guide id="3" orient="horz" pos="346" userDrawn="1">
          <p15:clr>
            <a:srgbClr val="A4A3A4"/>
          </p15:clr>
        </p15:guide>
        <p15:guide id="4" orient="horz" pos="3974" userDrawn="1">
          <p15:clr>
            <a:srgbClr val="A4A3A4"/>
          </p15:clr>
        </p15:guide>
        <p15:guide id="5" pos="370" userDrawn="1">
          <p15:clr>
            <a:srgbClr val="A4A3A4"/>
          </p15:clr>
        </p15:guide>
        <p15:guide id="6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drian Kurniawan" initials="AK" lastIdx="1" clrIdx="0">
    <p:extLst>
      <p:ext uri="{19B8F6BF-5375-455C-9EA6-DF929625EA0E}">
        <p15:presenceInfo xmlns:p15="http://schemas.microsoft.com/office/powerpoint/2012/main" userId="Andrian Kurniawan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20204"/>
    <a:srgbClr val="FFFFFF"/>
    <a:srgbClr val="0A0A0A"/>
    <a:srgbClr val="0D0D0D"/>
    <a:srgbClr val="21282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392" autoAdjust="0"/>
    <p:restoredTop sz="96395" autoAdjust="0"/>
  </p:normalViewPr>
  <p:slideViewPr>
    <p:cSldViewPr snapToGrid="0">
      <p:cViewPr varScale="1">
        <p:scale>
          <a:sx n="114" d="100"/>
          <a:sy n="114" d="100"/>
        </p:scale>
        <p:origin x="792" y="114"/>
      </p:cViewPr>
      <p:guideLst>
        <p:guide orient="horz" pos="2160"/>
        <p:guide pos="7310"/>
        <p:guide orient="horz" pos="346"/>
        <p:guide orient="horz" pos="3974"/>
        <p:guide pos="37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>
      <p:cViewPr varScale="1">
        <p:scale>
          <a:sx n="88" d="100"/>
          <a:sy n="88" d="100"/>
        </p:scale>
        <p:origin x="2964" y="6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gradFill>
              <a:gsLst>
                <a:gs pos="55800">
                  <a:schemeClr val="accent2"/>
                </a:gs>
                <a:gs pos="0">
                  <a:schemeClr val="accent1"/>
                </a:gs>
                <a:gs pos="100000">
                  <a:schemeClr val="accent3"/>
                </a:gs>
              </a:gsLst>
              <a:path path="circle">
                <a:fillToRect l="100000" t="100000"/>
              </a:path>
            </a:gradFill>
            <a:ln>
              <a:noFill/>
            </a:ln>
            <a:effectLst/>
          </c:spPr>
          <c:invertIfNegative val="0"/>
          <c:cat>
            <c:numRef>
              <c:f>Sheet1!$A$2:$A$7</c:f>
              <c:numCache>
                <c:formatCode>General</c:formatCode>
                <c:ptCount val="6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</c:numCache>
            </c:numRef>
          </c:cat>
          <c:val>
            <c:numRef>
              <c:f>Sheet1!$B$2:$B$7</c:f>
              <c:numCache>
                <c:formatCode>General</c:formatCode>
                <c:ptCount val="6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  <c:pt idx="4">
                  <c:v>2</c:v>
                </c:pt>
                <c:pt idx="5">
                  <c:v>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6E1-41B7-9740-F229DBB7A55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89"/>
        <c:overlap val="81"/>
        <c:axId val="1023885455"/>
        <c:axId val="1021595455"/>
      </c:barChart>
      <c:catAx>
        <c:axId val="1023885455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2">
                <a:lumMod val="20000"/>
                <a:lumOff val="80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2">
                    <a:lumMod val="40000"/>
                    <a:lumOff val="6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021595455"/>
        <c:crosses val="autoZero"/>
        <c:auto val="1"/>
        <c:lblAlgn val="ctr"/>
        <c:lblOffset val="100"/>
        <c:noMultiLvlLbl val="0"/>
      </c:catAx>
      <c:valAx>
        <c:axId val="1021595455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2">
                  <a:lumMod val="20000"/>
                  <a:lumOff val="80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2">
                    <a:lumMod val="40000"/>
                    <a:lumOff val="6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023885455"/>
        <c:crosses val="autoZero"/>
        <c:crossBetween val="between"/>
      </c:valAx>
      <c:spPr>
        <a:noFill/>
        <a:ln>
          <a:solidFill>
            <a:schemeClr val="tx2">
              <a:lumMod val="20000"/>
              <a:lumOff val="80000"/>
            </a:schemeClr>
          </a:solidFill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olidFill>
              <a:schemeClr val="tx2">
                <a:lumMod val="20000"/>
                <a:lumOff val="80000"/>
              </a:schemeClr>
            </a:solidFill>
            <a:ln>
              <a:solidFill>
                <a:schemeClr val="bg2"/>
              </a:solidFill>
            </a:ln>
          </c:spPr>
          <c:dPt>
            <c:idx val="0"/>
            <c:bubble3D val="0"/>
            <c:spPr>
              <a:solidFill>
                <a:schemeClr val="tx2">
                  <a:lumMod val="20000"/>
                  <a:lumOff val="80000"/>
                </a:schemeClr>
              </a:solidFill>
              <a:ln w="19050">
                <a:solidFill>
                  <a:schemeClr val="bg2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FEFD-4086-A728-5B0598FB01C4}"/>
              </c:ext>
            </c:extLst>
          </c:dPt>
          <c:dPt>
            <c:idx val="1"/>
            <c:bubble3D val="0"/>
            <c:spPr>
              <a:solidFill>
                <a:schemeClr val="tx2">
                  <a:lumMod val="20000"/>
                  <a:lumOff val="80000"/>
                </a:schemeClr>
              </a:solidFill>
              <a:ln w="19050">
                <a:solidFill>
                  <a:schemeClr val="bg2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FEFD-4086-A728-5B0598FB01C4}"/>
              </c:ext>
            </c:extLst>
          </c:dPt>
          <c:dPt>
            <c:idx val="2"/>
            <c:bubble3D val="0"/>
            <c:spPr>
              <a:gradFill>
                <a:gsLst>
                  <a:gs pos="0">
                    <a:schemeClr val="accent1"/>
                  </a:gs>
                  <a:gs pos="100000">
                    <a:schemeClr val="accent3"/>
                  </a:gs>
                  <a:gs pos="56000">
                    <a:schemeClr val="accent2"/>
                  </a:gs>
                </a:gsLst>
                <a:lin ang="600000" scaled="0"/>
              </a:gradFill>
              <a:ln w="19050">
                <a:solidFill>
                  <a:schemeClr val="bg2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FEFD-4086-A728-5B0598FB01C4}"/>
              </c:ext>
            </c:extLst>
          </c:dPt>
          <c:dPt>
            <c:idx val="3"/>
            <c:bubble3D val="0"/>
            <c:spPr>
              <a:solidFill>
                <a:schemeClr val="tx2">
                  <a:lumMod val="20000"/>
                  <a:lumOff val="80000"/>
                </a:schemeClr>
              </a:solidFill>
              <a:ln w="19050">
                <a:solidFill>
                  <a:schemeClr val="bg2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FEFD-4086-A728-5B0598FB01C4}"/>
              </c:ext>
            </c:extLst>
          </c:dPt>
          <c:dPt>
            <c:idx val="4"/>
            <c:bubble3D val="0"/>
            <c:spPr>
              <a:solidFill>
                <a:schemeClr val="tx2">
                  <a:lumMod val="20000"/>
                  <a:lumOff val="80000"/>
                </a:schemeClr>
              </a:solidFill>
              <a:ln w="19050">
                <a:solidFill>
                  <a:schemeClr val="bg2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FEFD-4086-A728-5B0598FB01C4}"/>
              </c:ext>
            </c:extLst>
          </c:dPt>
          <c:dPt>
            <c:idx val="5"/>
            <c:bubble3D val="0"/>
            <c:spPr>
              <a:solidFill>
                <a:schemeClr val="tx2">
                  <a:lumMod val="20000"/>
                  <a:lumOff val="80000"/>
                </a:schemeClr>
              </a:solidFill>
              <a:ln w="19050">
                <a:solidFill>
                  <a:schemeClr val="bg2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FEFD-4086-A728-5B0598FB01C4}"/>
              </c:ext>
            </c:extLst>
          </c:dPt>
          <c:cat>
            <c:strRef>
              <c:f>Sheet1!$A$2:$A$7</c:f>
              <c:strCache>
                <c:ptCount val="6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  <c:pt idx="4">
                  <c:v>5th Qtr</c:v>
                </c:pt>
                <c:pt idx="5">
                  <c:v>6th Qtr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5</c:v>
                </c:pt>
                <c:pt idx="1">
                  <c:v>3</c:v>
                </c:pt>
                <c:pt idx="2">
                  <c:v>1.5</c:v>
                </c:pt>
                <c:pt idx="3">
                  <c:v>0.5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C-FEFD-4086-A728-5B0598FB01C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EEB733B9-8EC0-42B5-8E57-02021CC32B3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AEAE7FE-5257-44BC-A234-983385E49ED2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B053CA-6C57-4F62-BDA1-685AD8AE14C0}" type="datetimeFigureOut">
              <a:rPr lang="en-ID" smtClean="0"/>
              <a:t>27/11/2020</a:t>
            </a:fld>
            <a:endParaRPr lang="en-ID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BA70588-37CF-49E6-87F2-C8E1A884FFA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3080689-DD23-4926-A93C-03EC6FA6A2DE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A1F0AD-E956-4B4C-A583-20A57F82C11B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04766961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0489EC0-97F0-4BF1-B975-36615910DF41}" type="datetimeFigureOut">
              <a:rPr lang="en-ID" smtClean="0"/>
              <a:t>27/11/2020</a:t>
            </a:fld>
            <a:endParaRPr lang="en-ID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D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DD21E5-C797-4859-80D8-9F6BFF6A8A42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42156650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6DD21E5-C797-4859-80D8-9F6BFF6A8A42}" type="slidenum">
              <a:rPr lang="en-ID" smtClean="0"/>
              <a:t>1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4164573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266307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1DF48959-1E29-4915-8C79-2706031117D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1"/>
            <a:ext cx="3076575" cy="6858000"/>
          </a:xfrm>
          <a:blipFill>
            <a:blip r:embed="rId2"/>
            <a:tile tx="0" ty="0" sx="100000" sy="100000" flip="none" algn="tl"/>
          </a:blipFill>
        </p:spPr>
        <p:txBody>
          <a:bodyPr/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3" name="Text Placeholder 11">
            <a:extLst>
              <a:ext uri="{FF2B5EF4-FFF2-40B4-BE49-F238E27FC236}">
                <a16:creationId xmlns:a16="http://schemas.microsoft.com/office/drawing/2014/main" id="{9219FAAB-E72A-4338-AE5D-BB405D38352B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275138" y="1606550"/>
            <a:ext cx="7340600" cy="1457325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0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8608814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E5F32DFF-0313-4E0A-85B0-FFD6714B844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82625" y="473075"/>
            <a:ext cx="5759450" cy="7461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25628086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E5F32DFF-0313-4E0A-85B0-FFD6714B844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82625" y="473075"/>
            <a:ext cx="5759450" cy="7461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3" name="Picture Placeholder 5">
            <a:extLst>
              <a:ext uri="{FF2B5EF4-FFF2-40B4-BE49-F238E27FC236}">
                <a16:creationId xmlns:a16="http://schemas.microsoft.com/office/drawing/2014/main" id="{B37CB4E4-4726-468E-871E-FE98B70AC97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1765300"/>
            <a:ext cx="6273800" cy="5092700"/>
          </a:xfrm>
          <a:custGeom>
            <a:avLst/>
            <a:gdLst>
              <a:gd name="connsiteX0" fmla="*/ 0 w 6273800"/>
              <a:gd name="connsiteY0" fmla="*/ 0 h 5092700"/>
              <a:gd name="connsiteX1" fmla="*/ 6120012 w 6273800"/>
              <a:gd name="connsiteY1" fmla="*/ 0 h 5092700"/>
              <a:gd name="connsiteX2" fmla="*/ 6273800 w 6273800"/>
              <a:gd name="connsiteY2" fmla="*/ 153788 h 5092700"/>
              <a:gd name="connsiteX3" fmla="*/ 6273800 w 6273800"/>
              <a:gd name="connsiteY3" fmla="*/ 5092700 h 5092700"/>
              <a:gd name="connsiteX4" fmla="*/ 0 w 6273800"/>
              <a:gd name="connsiteY4" fmla="*/ 5092700 h 5092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273800" h="5092700">
                <a:moveTo>
                  <a:pt x="0" y="0"/>
                </a:moveTo>
                <a:lnTo>
                  <a:pt x="6120012" y="0"/>
                </a:lnTo>
                <a:cubicBezTo>
                  <a:pt x="6204947" y="0"/>
                  <a:pt x="6273800" y="68853"/>
                  <a:pt x="6273800" y="153788"/>
                </a:cubicBezTo>
                <a:lnTo>
                  <a:pt x="6273800" y="5092700"/>
                </a:lnTo>
                <a:lnTo>
                  <a:pt x="0" y="509270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463048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E5F32DFF-0313-4E0A-85B0-FFD6714B844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82625" y="473075"/>
            <a:ext cx="5759450" cy="7461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18" name="Picture Placeholder 15">
            <a:extLst>
              <a:ext uri="{FF2B5EF4-FFF2-40B4-BE49-F238E27FC236}">
                <a16:creationId xmlns:a16="http://schemas.microsoft.com/office/drawing/2014/main" id="{AACCAF51-1C8A-47C0-834B-CC402AD895C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2635075" y="1954213"/>
            <a:ext cx="1144764" cy="1144764"/>
          </a:xfrm>
          <a:prstGeom prst="ellipse">
            <a:avLst/>
          </a:prstGeom>
          <a:blipFill>
            <a:blip r:embed="rId2"/>
            <a:tile tx="0" ty="0" sx="100000" sy="100000" flip="none" algn="tl"/>
          </a:blipFill>
        </p:spPr>
        <p:txBody>
          <a:bodyPr/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9" name="Picture Placeholder 15">
            <a:extLst>
              <a:ext uri="{FF2B5EF4-FFF2-40B4-BE49-F238E27FC236}">
                <a16:creationId xmlns:a16="http://schemas.microsoft.com/office/drawing/2014/main" id="{752BC3C5-F2EE-46BA-8F80-DFE26157AC71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7184077" y="1954213"/>
            <a:ext cx="1144764" cy="1144764"/>
          </a:xfrm>
          <a:prstGeom prst="ellipse">
            <a:avLst/>
          </a:prstGeom>
          <a:blipFill>
            <a:blip r:embed="rId2"/>
            <a:tile tx="0" ty="0" sx="100000" sy="100000" flip="none" algn="tl"/>
          </a:blipFill>
        </p:spPr>
        <p:txBody>
          <a:bodyPr/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680457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E5F32DFF-0313-4E0A-85B0-FFD6714B844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82625" y="473075"/>
            <a:ext cx="5759450" cy="7461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E2A355FE-FD1D-4680-8853-46D47378084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571947" y="1602769"/>
            <a:ext cx="2587083" cy="2062924"/>
          </a:xfrm>
          <a:custGeom>
            <a:avLst/>
            <a:gdLst>
              <a:gd name="connsiteX0" fmla="*/ 38677 w 2587083"/>
              <a:gd name="connsiteY0" fmla="*/ 0 h 2062924"/>
              <a:gd name="connsiteX1" fmla="*/ 2548406 w 2587083"/>
              <a:gd name="connsiteY1" fmla="*/ 0 h 2062924"/>
              <a:gd name="connsiteX2" fmla="*/ 2587083 w 2587083"/>
              <a:gd name="connsiteY2" fmla="*/ 38677 h 2062924"/>
              <a:gd name="connsiteX3" fmla="*/ 2587083 w 2587083"/>
              <a:gd name="connsiteY3" fmla="*/ 979636 h 2062924"/>
              <a:gd name="connsiteX4" fmla="*/ 2575044 w 2587083"/>
              <a:gd name="connsiteY4" fmla="*/ 1012529 h 2062924"/>
              <a:gd name="connsiteX5" fmla="*/ 990366 w 2587083"/>
              <a:gd name="connsiteY5" fmla="*/ 2062924 h 2062924"/>
              <a:gd name="connsiteX6" fmla="*/ 28792 w 2587083"/>
              <a:gd name="connsiteY6" fmla="*/ 1769204 h 2062924"/>
              <a:gd name="connsiteX7" fmla="*/ 0 w 2587083"/>
              <a:gd name="connsiteY7" fmla="*/ 1747673 h 2062924"/>
              <a:gd name="connsiteX8" fmla="*/ 0 w 2587083"/>
              <a:gd name="connsiteY8" fmla="*/ 38677 h 2062924"/>
              <a:gd name="connsiteX9" fmla="*/ 38677 w 2587083"/>
              <a:gd name="connsiteY9" fmla="*/ 0 h 2062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587083" h="2062924">
                <a:moveTo>
                  <a:pt x="38677" y="0"/>
                </a:moveTo>
                <a:lnTo>
                  <a:pt x="2548406" y="0"/>
                </a:lnTo>
                <a:cubicBezTo>
                  <a:pt x="2569767" y="0"/>
                  <a:pt x="2587083" y="17316"/>
                  <a:pt x="2587083" y="38677"/>
                </a:cubicBezTo>
                <a:lnTo>
                  <a:pt x="2587083" y="979636"/>
                </a:lnTo>
                <a:lnTo>
                  <a:pt x="2575044" y="1012529"/>
                </a:lnTo>
                <a:cubicBezTo>
                  <a:pt x="2313960" y="1629802"/>
                  <a:pt x="1702743" y="2062924"/>
                  <a:pt x="990366" y="2062924"/>
                </a:cubicBezTo>
                <a:cubicBezTo>
                  <a:pt x="634178" y="2062924"/>
                  <a:pt x="303279" y="1954644"/>
                  <a:pt x="28792" y="1769204"/>
                </a:cubicBezTo>
                <a:lnTo>
                  <a:pt x="0" y="1747673"/>
                </a:lnTo>
                <a:lnTo>
                  <a:pt x="0" y="38677"/>
                </a:lnTo>
                <a:cubicBezTo>
                  <a:pt x="0" y="17316"/>
                  <a:pt x="17316" y="0"/>
                  <a:pt x="38677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773C28BC-F6F6-4EED-9A7E-0974C75D3AA6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4471264" y="2343210"/>
            <a:ext cx="2587083" cy="2062924"/>
          </a:xfrm>
          <a:custGeom>
            <a:avLst/>
            <a:gdLst>
              <a:gd name="connsiteX0" fmla="*/ 38677 w 2587083"/>
              <a:gd name="connsiteY0" fmla="*/ 0 h 2062924"/>
              <a:gd name="connsiteX1" fmla="*/ 2548406 w 2587083"/>
              <a:gd name="connsiteY1" fmla="*/ 0 h 2062924"/>
              <a:gd name="connsiteX2" fmla="*/ 2587083 w 2587083"/>
              <a:gd name="connsiteY2" fmla="*/ 38677 h 2062924"/>
              <a:gd name="connsiteX3" fmla="*/ 2587083 w 2587083"/>
              <a:gd name="connsiteY3" fmla="*/ 979636 h 2062924"/>
              <a:gd name="connsiteX4" fmla="*/ 2575044 w 2587083"/>
              <a:gd name="connsiteY4" fmla="*/ 1012529 h 2062924"/>
              <a:gd name="connsiteX5" fmla="*/ 990366 w 2587083"/>
              <a:gd name="connsiteY5" fmla="*/ 2062924 h 2062924"/>
              <a:gd name="connsiteX6" fmla="*/ 28792 w 2587083"/>
              <a:gd name="connsiteY6" fmla="*/ 1769204 h 2062924"/>
              <a:gd name="connsiteX7" fmla="*/ 0 w 2587083"/>
              <a:gd name="connsiteY7" fmla="*/ 1747673 h 2062924"/>
              <a:gd name="connsiteX8" fmla="*/ 0 w 2587083"/>
              <a:gd name="connsiteY8" fmla="*/ 38677 h 2062924"/>
              <a:gd name="connsiteX9" fmla="*/ 38677 w 2587083"/>
              <a:gd name="connsiteY9" fmla="*/ 0 h 2062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587083" h="2062924">
                <a:moveTo>
                  <a:pt x="38677" y="0"/>
                </a:moveTo>
                <a:lnTo>
                  <a:pt x="2548406" y="0"/>
                </a:lnTo>
                <a:cubicBezTo>
                  <a:pt x="2569767" y="0"/>
                  <a:pt x="2587083" y="17316"/>
                  <a:pt x="2587083" y="38677"/>
                </a:cubicBezTo>
                <a:lnTo>
                  <a:pt x="2587083" y="979636"/>
                </a:lnTo>
                <a:lnTo>
                  <a:pt x="2575044" y="1012529"/>
                </a:lnTo>
                <a:cubicBezTo>
                  <a:pt x="2313960" y="1629802"/>
                  <a:pt x="1702743" y="2062924"/>
                  <a:pt x="990366" y="2062924"/>
                </a:cubicBezTo>
                <a:cubicBezTo>
                  <a:pt x="634178" y="2062924"/>
                  <a:pt x="303279" y="1954644"/>
                  <a:pt x="28792" y="1769204"/>
                </a:cubicBezTo>
                <a:lnTo>
                  <a:pt x="0" y="1747673"/>
                </a:lnTo>
                <a:lnTo>
                  <a:pt x="0" y="38677"/>
                </a:lnTo>
                <a:cubicBezTo>
                  <a:pt x="0" y="17316"/>
                  <a:pt x="17316" y="0"/>
                  <a:pt x="38677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860171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E5F32DFF-0313-4E0A-85B0-FFD6714B844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82625" y="473075"/>
            <a:ext cx="5759450" cy="7461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9A49F7B3-F8E5-489B-A251-259BD4D58B6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94948" y="3331042"/>
            <a:ext cx="4272209" cy="3526958"/>
          </a:xfrm>
          <a:custGeom>
            <a:avLst/>
            <a:gdLst>
              <a:gd name="connsiteX0" fmla="*/ 68783 w 4272209"/>
              <a:gd name="connsiteY0" fmla="*/ 0 h 3526958"/>
              <a:gd name="connsiteX1" fmla="*/ 4203426 w 4272209"/>
              <a:gd name="connsiteY1" fmla="*/ 0 h 3526958"/>
              <a:gd name="connsiteX2" fmla="*/ 4272209 w 4272209"/>
              <a:gd name="connsiteY2" fmla="*/ 68783 h 3526958"/>
              <a:gd name="connsiteX3" fmla="*/ 4272209 w 4272209"/>
              <a:gd name="connsiteY3" fmla="*/ 3526958 h 3526958"/>
              <a:gd name="connsiteX4" fmla="*/ 0 w 4272209"/>
              <a:gd name="connsiteY4" fmla="*/ 3526958 h 3526958"/>
              <a:gd name="connsiteX5" fmla="*/ 0 w 4272209"/>
              <a:gd name="connsiteY5" fmla="*/ 68783 h 3526958"/>
              <a:gd name="connsiteX6" fmla="*/ 68783 w 4272209"/>
              <a:gd name="connsiteY6" fmla="*/ 0 h 3526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272209" h="3526958">
                <a:moveTo>
                  <a:pt x="68783" y="0"/>
                </a:moveTo>
                <a:lnTo>
                  <a:pt x="4203426" y="0"/>
                </a:lnTo>
                <a:cubicBezTo>
                  <a:pt x="4241414" y="0"/>
                  <a:pt x="4272209" y="30795"/>
                  <a:pt x="4272209" y="68783"/>
                </a:cubicBezTo>
                <a:lnTo>
                  <a:pt x="4272209" y="3526958"/>
                </a:lnTo>
                <a:lnTo>
                  <a:pt x="0" y="3526958"/>
                </a:lnTo>
                <a:lnTo>
                  <a:pt x="0" y="68783"/>
                </a:lnTo>
                <a:cubicBezTo>
                  <a:pt x="0" y="30795"/>
                  <a:pt x="30795" y="0"/>
                  <a:pt x="68783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209546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E5F32DFF-0313-4E0A-85B0-FFD6714B844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82625" y="473075"/>
            <a:ext cx="5759450" cy="7461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F3E19D47-2D64-4833-BBE3-D0C93C4D2AF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847166" y="1573307"/>
            <a:ext cx="3307976" cy="3307976"/>
          </a:xfrm>
          <a:custGeom>
            <a:avLst/>
            <a:gdLst>
              <a:gd name="connsiteX0" fmla="*/ 58154 w 3307976"/>
              <a:gd name="connsiteY0" fmla="*/ 0 h 3307976"/>
              <a:gd name="connsiteX1" fmla="*/ 3249822 w 3307976"/>
              <a:gd name="connsiteY1" fmla="*/ 0 h 3307976"/>
              <a:gd name="connsiteX2" fmla="*/ 3307976 w 3307976"/>
              <a:gd name="connsiteY2" fmla="*/ 58154 h 3307976"/>
              <a:gd name="connsiteX3" fmla="*/ 3307976 w 3307976"/>
              <a:gd name="connsiteY3" fmla="*/ 3249822 h 3307976"/>
              <a:gd name="connsiteX4" fmla="*/ 3249822 w 3307976"/>
              <a:gd name="connsiteY4" fmla="*/ 3307976 h 3307976"/>
              <a:gd name="connsiteX5" fmla="*/ 58154 w 3307976"/>
              <a:gd name="connsiteY5" fmla="*/ 3307976 h 3307976"/>
              <a:gd name="connsiteX6" fmla="*/ 0 w 3307976"/>
              <a:gd name="connsiteY6" fmla="*/ 3249822 h 3307976"/>
              <a:gd name="connsiteX7" fmla="*/ 0 w 3307976"/>
              <a:gd name="connsiteY7" fmla="*/ 58154 h 3307976"/>
              <a:gd name="connsiteX8" fmla="*/ 58154 w 3307976"/>
              <a:gd name="connsiteY8" fmla="*/ 0 h 33079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307976" h="3307976">
                <a:moveTo>
                  <a:pt x="58154" y="0"/>
                </a:moveTo>
                <a:lnTo>
                  <a:pt x="3249822" y="0"/>
                </a:lnTo>
                <a:cubicBezTo>
                  <a:pt x="3281940" y="0"/>
                  <a:pt x="3307976" y="26036"/>
                  <a:pt x="3307976" y="58154"/>
                </a:cubicBezTo>
                <a:lnTo>
                  <a:pt x="3307976" y="3249822"/>
                </a:lnTo>
                <a:cubicBezTo>
                  <a:pt x="3307976" y="3281940"/>
                  <a:pt x="3281940" y="3307976"/>
                  <a:pt x="3249822" y="3307976"/>
                </a:cubicBezTo>
                <a:lnTo>
                  <a:pt x="58154" y="3307976"/>
                </a:lnTo>
                <a:cubicBezTo>
                  <a:pt x="26036" y="3307976"/>
                  <a:pt x="0" y="3281940"/>
                  <a:pt x="0" y="3249822"/>
                </a:cubicBezTo>
                <a:lnTo>
                  <a:pt x="0" y="58154"/>
                </a:lnTo>
                <a:cubicBezTo>
                  <a:pt x="0" y="26036"/>
                  <a:pt x="26036" y="0"/>
                  <a:pt x="58154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021680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E5F32DFF-0313-4E0A-85B0-FFD6714B844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82625" y="473075"/>
            <a:ext cx="5759450" cy="7461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59B2DE21-EAD5-447A-B5E6-DB082B1E77EA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82625" y="2240782"/>
            <a:ext cx="2270928" cy="2270928"/>
          </a:xfrm>
          <a:custGeom>
            <a:avLst/>
            <a:gdLst>
              <a:gd name="connsiteX0" fmla="*/ 127286 w 2270928"/>
              <a:gd name="connsiteY0" fmla="*/ 0 h 2270928"/>
              <a:gd name="connsiteX1" fmla="*/ 2143642 w 2270928"/>
              <a:gd name="connsiteY1" fmla="*/ 0 h 2270928"/>
              <a:gd name="connsiteX2" fmla="*/ 2270928 w 2270928"/>
              <a:gd name="connsiteY2" fmla="*/ 127286 h 2270928"/>
              <a:gd name="connsiteX3" fmla="*/ 2270928 w 2270928"/>
              <a:gd name="connsiteY3" fmla="*/ 2143642 h 2270928"/>
              <a:gd name="connsiteX4" fmla="*/ 2143642 w 2270928"/>
              <a:gd name="connsiteY4" fmla="*/ 2270928 h 2270928"/>
              <a:gd name="connsiteX5" fmla="*/ 127286 w 2270928"/>
              <a:gd name="connsiteY5" fmla="*/ 2270928 h 2270928"/>
              <a:gd name="connsiteX6" fmla="*/ 0 w 2270928"/>
              <a:gd name="connsiteY6" fmla="*/ 2143642 h 2270928"/>
              <a:gd name="connsiteX7" fmla="*/ 0 w 2270928"/>
              <a:gd name="connsiteY7" fmla="*/ 127286 h 2270928"/>
              <a:gd name="connsiteX8" fmla="*/ 127286 w 2270928"/>
              <a:gd name="connsiteY8" fmla="*/ 0 h 22709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270928" h="2270928">
                <a:moveTo>
                  <a:pt x="127286" y="0"/>
                </a:moveTo>
                <a:lnTo>
                  <a:pt x="2143642" y="0"/>
                </a:lnTo>
                <a:cubicBezTo>
                  <a:pt x="2213940" y="0"/>
                  <a:pt x="2270928" y="56988"/>
                  <a:pt x="2270928" y="127286"/>
                </a:cubicBezTo>
                <a:lnTo>
                  <a:pt x="2270928" y="2143642"/>
                </a:lnTo>
                <a:cubicBezTo>
                  <a:pt x="2270928" y="2213940"/>
                  <a:pt x="2213940" y="2270928"/>
                  <a:pt x="2143642" y="2270928"/>
                </a:cubicBezTo>
                <a:lnTo>
                  <a:pt x="127286" y="2270928"/>
                </a:lnTo>
                <a:cubicBezTo>
                  <a:pt x="56988" y="2270928"/>
                  <a:pt x="0" y="2213940"/>
                  <a:pt x="0" y="2143642"/>
                </a:cubicBezTo>
                <a:lnTo>
                  <a:pt x="0" y="127286"/>
                </a:lnTo>
                <a:cubicBezTo>
                  <a:pt x="0" y="56988"/>
                  <a:pt x="56988" y="0"/>
                  <a:pt x="127286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72E40CCC-0731-40B0-8517-9044445CB087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3260097" y="1785257"/>
            <a:ext cx="3181978" cy="2605872"/>
          </a:xfrm>
          <a:custGeom>
            <a:avLst/>
            <a:gdLst>
              <a:gd name="connsiteX0" fmla="*/ 178350 w 3181978"/>
              <a:gd name="connsiteY0" fmla="*/ 0 h 2605872"/>
              <a:gd name="connsiteX1" fmla="*/ 3003628 w 3181978"/>
              <a:gd name="connsiteY1" fmla="*/ 0 h 2605872"/>
              <a:gd name="connsiteX2" fmla="*/ 3181978 w 3181978"/>
              <a:gd name="connsiteY2" fmla="*/ 178350 h 2605872"/>
              <a:gd name="connsiteX3" fmla="*/ 3181978 w 3181978"/>
              <a:gd name="connsiteY3" fmla="*/ 2605872 h 2605872"/>
              <a:gd name="connsiteX4" fmla="*/ 0 w 3181978"/>
              <a:gd name="connsiteY4" fmla="*/ 2605872 h 2605872"/>
              <a:gd name="connsiteX5" fmla="*/ 0 w 3181978"/>
              <a:gd name="connsiteY5" fmla="*/ 178350 h 2605872"/>
              <a:gd name="connsiteX6" fmla="*/ 178350 w 3181978"/>
              <a:gd name="connsiteY6" fmla="*/ 0 h 26058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181978" h="2605872">
                <a:moveTo>
                  <a:pt x="178350" y="0"/>
                </a:moveTo>
                <a:lnTo>
                  <a:pt x="3003628" y="0"/>
                </a:lnTo>
                <a:cubicBezTo>
                  <a:pt x="3102128" y="0"/>
                  <a:pt x="3181978" y="79850"/>
                  <a:pt x="3181978" y="178350"/>
                </a:cubicBezTo>
                <a:lnTo>
                  <a:pt x="3181978" y="2605872"/>
                </a:lnTo>
                <a:lnTo>
                  <a:pt x="0" y="2605872"/>
                </a:lnTo>
                <a:lnTo>
                  <a:pt x="0" y="178350"/>
                </a:lnTo>
                <a:cubicBezTo>
                  <a:pt x="0" y="79850"/>
                  <a:pt x="79850" y="0"/>
                  <a:pt x="178350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9726C608-4ECB-4B0B-B6DE-6F955375212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748619" y="2240782"/>
            <a:ext cx="2270928" cy="2270928"/>
          </a:xfrm>
          <a:custGeom>
            <a:avLst/>
            <a:gdLst>
              <a:gd name="connsiteX0" fmla="*/ 127286 w 2270928"/>
              <a:gd name="connsiteY0" fmla="*/ 0 h 2270928"/>
              <a:gd name="connsiteX1" fmla="*/ 2143642 w 2270928"/>
              <a:gd name="connsiteY1" fmla="*/ 0 h 2270928"/>
              <a:gd name="connsiteX2" fmla="*/ 2270928 w 2270928"/>
              <a:gd name="connsiteY2" fmla="*/ 127286 h 2270928"/>
              <a:gd name="connsiteX3" fmla="*/ 2270928 w 2270928"/>
              <a:gd name="connsiteY3" fmla="*/ 2143642 h 2270928"/>
              <a:gd name="connsiteX4" fmla="*/ 2143642 w 2270928"/>
              <a:gd name="connsiteY4" fmla="*/ 2270928 h 2270928"/>
              <a:gd name="connsiteX5" fmla="*/ 127286 w 2270928"/>
              <a:gd name="connsiteY5" fmla="*/ 2270928 h 2270928"/>
              <a:gd name="connsiteX6" fmla="*/ 0 w 2270928"/>
              <a:gd name="connsiteY6" fmla="*/ 2143642 h 2270928"/>
              <a:gd name="connsiteX7" fmla="*/ 0 w 2270928"/>
              <a:gd name="connsiteY7" fmla="*/ 127286 h 2270928"/>
              <a:gd name="connsiteX8" fmla="*/ 127286 w 2270928"/>
              <a:gd name="connsiteY8" fmla="*/ 0 h 22709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270928" h="2270928">
                <a:moveTo>
                  <a:pt x="127286" y="0"/>
                </a:moveTo>
                <a:lnTo>
                  <a:pt x="2143642" y="0"/>
                </a:lnTo>
                <a:cubicBezTo>
                  <a:pt x="2213940" y="0"/>
                  <a:pt x="2270928" y="56988"/>
                  <a:pt x="2270928" y="127286"/>
                </a:cubicBezTo>
                <a:lnTo>
                  <a:pt x="2270928" y="2143642"/>
                </a:lnTo>
                <a:cubicBezTo>
                  <a:pt x="2270928" y="2213940"/>
                  <a:pt x="2213940" y="2270928"/>
                  <a:pt x="2143642" y="2270928"/>
                </a:cubicBezTo>
                <a:lnTo>
                  <a:pt x="127286" y="2270928"/>
                </a:lnTo>
                <a:cubicBezTo>
                  <a:pt x="56988" y="2270928"/>
                  <a:pt x="0" y="2213940"/>
                  <a:pt x="0" y="2143642"/>
                </a:cubicBezTo>
                <a:lnTo>
                  <a:pt x="0" y="127286"/>
                </a:lnTo>
                <a:cubicBezTo>
                  <a:pt x="0" y="56988"/>
                  <a:pt x="56988" y="0"/>
                  <a:pt x="127286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E2E0392F-3872-49EC-A79A-5129C581955F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9326091" y="2240782"/>
            <a:ext cx="2270928" cy="2270928"/>
          </a:xfrm>
          <a:custGeom>
            <a:avLst/>
            <a:gdLst>
              <a:gd name="connsiteX0" fmla="*/ 127286 w 2270928"/>
              <a:gd name="connsiteY0" fmla="*/ 0 h 2270928"/>
              <a:gd name="connsiteX1" fmla="*/ 2143642 w 2270928"/>
              <a:gd name="connsiteY1" fmla="*/ 0 h 2270928"/>
              <a:gd name="connsiteX2" fmla="*/ 2270928 w 2270928"/>
              <a:gd name="connsiteY2" fmla="*/ 127286 h 2270928"/>
              <a:gd name="connsiteX3" fmla="*/ 2270928 w 2270928"/>
              <a:gd name="connsiteY3" fmla="*/ 2143642 h 2270928"/>
              <a:gd name="connsiteX4" fmla="*/ 2143642 w 2270928"/>
              <a:gd name="connsiteY4" fmla="*/ 2270928 h 2270928"/>
              <a:gd name="connsiteX5" fmla="*/ 127286 w 2270928"/>
              <a:gd name="connsiteY5" fmla="*/ 2270928 h 2270928"/>
              <a:gd name="connsiteX6" fmla="*/ 0 w 2270928"/>
              <a:gd name="connsiteY6" fmla="*/ 2143642 h 2270928"/>
              <a:gd name="connsiteX7" fmla="*/ 0 w 2270928"/>
              <a:gd name="connsiteY7" fmla="*/ 127286 h 2270928"/>
              <a:gd name="connsiteX8" fmla="*/ 127286 w 2270928"/>
              <a:gd name="connsiteY8" fmla="*/ 0 h 22709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270928" h="2270928">
                <a:moveTo>
                  <a:pt x="127286" y="0"/>
                </a:moveTo>
                <a:lnTo>
                  <a:pt x="2143642" y="0"/>
                </a:lnTo>
                <a:cubicBezTo>
                  <a:pt x="2213940" y="0"/>
                  <a:pt x="2270928" y="56988"/>
                  <a:pt x="2270928" y="127286"/>
                </a:cubicBezTo>
                <a:lnTo>
                  <a:pt x="2270928" y="2143642"/>
                </a:lnTo>
                <a:cubicBezTo>
                  <a:pt x="2270928" y="2213940"/>
                  <a:pt x="2213940" y="2270928"/>
                  <a:pt x="2143642" y="2270928"/>
                </a:cubicBezTo>
                <a:lnTo>
                  <a:pt x="127286" y="2270928"/>
                </a:lnTo>
                <a:cubicBezTo>
                  <a:pt x="56988" y="2270928"/>
                  <a:pt x="0" y="2213940"/>
                  <a:pt x="0" y="2143642"/>
                </a:cubicBezTo>
                <a:lnTo>
                  <a:pt x="0" y="127286"/>
                </a:lnTo>
                <a:cubicBezTo>
                  <a:pt x="0" y="56988"/>
                  <a:pt x="56988" y="0"/>
                  <a:pt x="127286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975116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E5F32DFF-0313-4E0A-85B0-FFD6714B844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82625" y="473075"/>
            <a:ext cx="5759450" cy="7461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9434F6C2-BD6B-4F6E-980C-42F1D7C5772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276850" y="1866452"/>
            <a:ext cx="1639888" cy="3550023"/>
          </a:xfrm>
          <a:prstGeom prst="roundRect">
            <a:avLst>
              <a:gd name="adj" fmla="val 9779"/>
            </a:avLst>
          </a:prstGeom>
          <a:blipFill>
            <a:blip r:embed="rId2"/>
            <a:tile tx="0" ty="0" sx="100000" sy="100000" flip="none" algn="tl"/>
          </a:blipFill>
        </p:spPr>
        <p:txBody>
          <a:bodyPr/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1" name="Picture Placeholder 9">
            <a:extLst>
              <a:ext uri="{FF2B5EF4-FFF2-40B4-BE49-F238E27FC236}">
                <a16:creationId xmlns:a16="http://schemas.microsoft.com/office/drawing/2014/main" id="{3003DF2A-C2DE-4180-9503-0C9373CFB23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944274" y="2184137"/>
            <a:ext cx="1350513" cy="2913762"/>
          </a:xfrm>
          <a:prstGeom prst="roundRect">
            <a:avLst>
              <a:gd name="adj" fmla="val 9779"/>
            </a:avLst>
          </a:prstGeom>
          <a:blipFill>
            <a:blip r:embed="rId2"/>
            <a:tile tx="0" ty="0" sx="100000" sy="100000" flip="none" algn="tl"/>
          </a:blipFill>
        </p:spPr>
        <p:txBody>
          <a:bodyPr/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3" name="Picture Placeholder 9">
            <a:extLst>
              <a:ext uri="{FF2B5EF4-FFF2-40B4-BE49-F238E27FC236}">
                <a16:creationId xmlns:a16="http://schemas.microsoft.com/office/drawing/2014/main" id="{8782BB0F-C7B8-4DCE-941F-927A6D537BDC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903284" y="2184137"/>
            <a:ext cx="1350513" cy="2913762"/>
          </a:xfrm>
          <a:prstGeom prst="roundRect">
            <a:avLst>
              <a:gd name="adj" fmla="val 9779"/>
            </a:avLst>
          </a:prstGeom>
          <a:blipFill>
            <a:blip r:embed="rId2"/>
            <a:tile tx="0" ty="0" sx="100000" sy="100000" flip="none" algn="tl"/>
          </a:blipFill>
        </p:spPr>
        <p:txBody>
          <a:bodyPr/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925894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E5F32DFF-0313-4E0A-85B0-FFD6714B844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82625" y="473075"/>
            <a:ext cx="5759450" cy="7461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5824358D-D1F3-440D-B77F-49F9D9854CC3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2029767" y="1773534"/>
            <a:ext cx="1946868" cy="1946868"/>
          </a:xfrm>
          <a:custGeom>
            <a:avLst/>
            <a:gdLst>
              <a:gd name="connsiteX0" fmla="*/ 23031 w 1946868"/>
              <a:gd name="connsiteY0" fmla="*/ 0 h 1946868"/>
              <a:gd name="connsiteX1" fmla="*/ 1923837 w 1946868"/>
              <a:gd name="connsiteY1" fmla="*/ 0 h 1946868"/>
              <a:gd name="connsiteX2" fmla="*/ 1946868 w 1946868"/>
              <a:gd name="connsiteY2" fmla="*/ 23031 h 1946868"/>
              <a:gd name="connsiteX3" fmla="*/ 1946868 w 1946868"/>
              <a:gd name="connsiteY3" fmla="*/ 1923837 h 1946868"/>
              <a:gd name="connsiteX4" fmla="*/ 1923837 w 1946868"/>
              <a:gd name="connsiteY4" fmla="*/ 1946868 h 1946868"/>
              <a:gd name="connsiteX5" fmla="*/ 23031 w 1946868"/>
              <a:gd name="connsiteY5" fmla="*/ 1946868 h 1946868"/>
              <a:gd name="connsiteX6" fmla="*/ 0 w 1946868"/>
              <a:gd name="connsiteY6" fmla="*/ 1923837 h 1946868"/>
              <a:gd name="connsiteX7" fmla="*/ 0 w 1946868"/>
              <a:gd name="connsiteY7" fmla="*/ 23031 h 1946868"/>
              <a:gd name="connsiteX8" fmla="*/ 23031 w 1946868"/>
              <a:gd name="connsiteY8" fmla="*/ 0 h 19468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946868" h="1946868">
                <a:moveTo>
                  <a:pt x="23031" y="0"/>
                </a:moveTo>
                <a:lnTo>
                  <a:pt x="1923837" y="0"/>
                </a:lnTo>
                <a:cubicBezTo>
                  <a:pt x="1936557" y="0"/>
                  <a:pt x="1946868" y="10311"/>
                  <a:pt x="1946868" y="23031"/>
                </a:cubicBezTo>
                <a:lnTo>
                  <a:pt x="1946868" y="1923837"/>
                </a:lnTo>
                <a:cubicBezTo>
                  <a:pt x="1946868" y="1936557"/>
                  <a:pt x="1936557" y="1946868"/>
                  <a:pt x="1923837" y="1946868"/>
                </a:cubicBezTo>
                <a:lnTo>
                  <a:pt x="23031" y="1946868"/>
                </a:lnTo>
                <a:cubicBezTo>
                  <a:pt x="10311" y="1946868"/>
                  <a:pt x="0" y="1936557"/>
                  <a:pt x="0" y="1923837"/>
                </a:cubicBezTo>
                <a:lnTo>
                  <a:pt x="0" y="23031"/>
                </a:lnTo>
                <a:cubicBezTo>
                  <a:pt x="0" y="10311"/>
                  <a:pt x="10311" y="0"/>
                  <a:pt x="23031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EB523D08-BCC4-4983-BD69-108C50832D2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487156" y="3720402"/>
            <a:ext cx="1776046" cy="1776046"/>
          </a:xfrm>
          <a:custGeom>
            <a:avLst/>
            <a:gdLst>
              <a:gd name="connsiteX0" fmla="*/ 21011 w 1776046"/>
              <a:gd name="connsiteY0" fmla="*/ 0 h 1776046"/>
              <a:gd name="connsiteX1" fmla="*/ 1755035 w 1776046"/>
              <a:gd name="connsiteY1" fmla="*/ 0 h 1776046"/>
              <a:gd name="connsiteX2" fmla="*/ 1776046 w 1776046"/>
              <a:gd name="connsiteY2" fmla="*/ 21011 h 1776046"/>
              <a:gd name="connsiteX3" fmla="*/ 1776046 w 1776046"/>
              <a:gd name="connsiteY3" fmla="*/ 1755035 h 1776046"/>
              <a:gd name="connsiteX4" fmla="*/ 1755035 w 1776046"/>
              <a:gd name="connsiteY4" fmla="*/ 1776046 h 1776046"/>
              <a:gd name="connsiteX5" fmla="*/ 21011 w 1776046"/>
              <a:gd name="connsiteY5" fmla="*/ 1776046 h 1776046"/>
              <a:gd name="connsiteX6" fmla="*/ 0 w 1776046"/>
              <a:gd name="connsiteY6" fmla="*/ 1755035 h 1776046"/>
              <a:gd name="connsiteX7" fmla="*/ 0 w 1776046"/>
              <a:gd name="connsiteY7" fmla="*/ 21011 h 1776046"/>
              <a:gd name="connsiteX8" fmla="*/ 21011 w 1776046"/>
              <a:gd name="connsiteY8" fmla="*/ 0 h 17760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776046" h="1776046">
                <a:moveTo>
                  <a:pt x="21011" y="0"/>
                </a:moveTo>
                <a:lnTo>
                  <a:pt x="1755035" y="0"/>
                </a:lnTo>
                <a:cubicBezTo>
                  <a:pt x="1766639" y="0"/>
                  <a:pt x="1776046" y="9407"/>
                  <a:pt x="1776046" y="21011"/>
                </a:cubicBezTo>
                <a:lnTo>
                  <a:pt x="1776046" y="1755035"/>
                </a:lnTo>
                <a:cubicBezTo>
                  <a:pt x="1776046" y="1766639"/>
                  <a:pt x="1766639" y="1776046"/>
                  <a:pt x="1755035" y="1776046"/>
                </a:cubicBezTo>
                <a:lnTo>
                  <a:pt x="21011" y="1776046"/>
                </a:lnTo>
                <a:cubicBezTo>
                  <a:pt x="9407" y="1776046"/>
                  <a:pt x="0" y="1766639"/>
                  <a:pt x="0" y="1755035"/>
                </a:cubicBezTo>
                <a:lnTo>
                  <a:pt x="0" y="21011"/>
                </a:lnTo>
                <a:cubicBezTo>
                  <a:pt x="0" y="9407"/>
                  <a:pt x="9407" y="0"/>
                  <a:pt x="21011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2570692A-1864-4FDF-8BE5-2BB61166770C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052186" y="3549580"/>
            <a:ext cx="2449286" cy="2449286"/>
          </a:xfrm>
          <a:custGeom>
            <a:avLst/>
            <a:gdLst>
              <a:gd name="connsiteX0" fmla="*/ 28975 w 2449286"/>
              <a:gd name="connsiteY0" fmla="*/ 0 h 2449286"/>
              <a:gd name="connsiteX1" fmla="*/ 2420311 w 2449286"/>
              <a:gd name="connsiteY1" fmla="*/ 0 h 2449286"/>
              <a:gd name="connsiteX2" fmla="*/ 2449286 w 2449286"/>
              <a:gd name="connsiteY2" fmla="*/ 28975 h 2449286"/>
              <a:gd name="connsiteX3" fmla="*/ 2449286 w 2449286"/>
              <a:gd name="connsiteY3" fmla="*/ 2420311 h 2449286"/>
              <a:gd name="connsiteX4" fmla="*/ 2420311 w 2449286"/>
              <a:gd name="connsiteY4" fmla="*/ 2449286 h 2449286"/>
              <a:gd name="connsiteX5" fmla="*/ 28975 w 2449286"/>
              <a:gd name="connsiteY5" fmla="*/ 2449286 h 2449286"/>
              <a:gd name="connsiteX6" fmla="*/ 0 w 2449286"/>
              <a:gd name="connsiteY6" fmla="*/ 2420311 h 2449286"/>
              <a:gd name="connsiteX7" fmla="*/ 0 w 2449286"/>
              <a:gd name="connsiteY7" fmla="*/ 28975 h 2449286"/>
              <a:gd name="connsiteX8" fmla="*/ 28975 w 2449286"/>
              <a:gd name="connsiteY8" fmla="*/ 0 h 2449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449286" h="2449286">
                <a:moveTo>
                  <a:pt x="28975" y="0"/>
                </a:moveTo>
                <a:lnTo>
                  <a:pt x="2420311" y="0"/>
                </a:lnTo>
                <a:cubicBezTo>
                  <a:pt x="2436313" y="0"/>
                  <a:pt x="2449286" y="12973"/>
                  <a:pt x="2449286" y="28975"/>
                </a:cubicBezTo>
                <a:lnTo>
                  <a:pt x="2449286" y="2420311"/>
                </a:lnTo>
                <a:cubicBezTo>
                  <a:pt x="2449286" y="2436313"/>
                  <a:pt x="2436313" y="2449286"/>
                  <a:pt x="2420311" y="2449286"/>
                </a:cubicBezTo>
                <a:lnTo>
                  <a:pt x="28975" y="2449286"/>
                </a:lnTo>
                <a:cubicBezTo>
                  <a:pt x="12973" y="2449286"/>
                  <a:pt x="0" y="2436313"/>
                  <a:pt x="0" y="2420311"/>
                </a:cubicBezTo>
                <a:lnTo>
                  <a:pt x="0" y="28975"/>
                </a:lnTo>
                <a:cubicBezTo>
                  <a:pt x="0" y="12973"/>
                  <a:pt x="12973" y="0"/>
                  <a:pt x="28975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60922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0AC044A1-347D-46A0-A72E-DB5A808560C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04463" y="516277"/>
            <a:ext cx="10983074" cy="5825447"/>
          </a:xfrm>
          <a:custGeom>
            <a:avLst/>
            <a:gdLst>
              <a:gd name="connsiteX0" fmla="*/ 36001 w 10983074"/>
              <a:gd name="connsiteY0" fmla="*/ 0 h 5825447"/>
              <a:gd name="connsiteX1" fmla="*/ 10947073 w 10983074"/>
              <a:gd name="connsiteY1" fmla="*/ 0 h 5825447"/>
              <a:gd name="connsiteX2" fmla="*/ 10983074 w 10983074"/>
              <a:gd name="connsiteY2" fmla="*/ 36001 h 5825447"/>
              <a:gd name="connsiteX3" fmla="*/ 10983074 w 10983074"/>
              <a:gd name="connsiteY3" fmla="*/ 5789446 h 5825447"/>
              <a:gd name="connsiteX4" fmla="*/ 10947073 w 10983074"/>
              <a:gd name="connsiteY4" fmla="*/ 5825447 h 5825447"/>
              <a:gd name="connsiteX5" fmla="*/ 36001 w 10983074"/>
              <a:gd name="connsiteY5" fmla="*/ 5825447 h 5825447"/>
              <a:gd name="connsiteX6" fmla="*/ 0 w 10983074"/>
              <a:gd name="connsiteY6" fmla="*/ 5789446 h 5825447"/>
              <a:gd name="connsiteX7" fmla="*/ 0 w 10983074"/>
              <a:gd name="connsiteY7" fmla="*/ 36001 h 5825447"/>
              <a:gd name="connsiteX8" fmla="*/ 36001 w 10983074"/>
              <a:gd name="connsiteY8" fmla="*/ 0 h 58254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983074" h="5825447">
                <a:moveTo>
                  <a:pt x="36001" y="0"/>
                </a:moveTo>
                <a:lnTo>
                  <a:pt x="10947073" y="0"/>
                </a:lnTo>
                <a:cubicBezTo>
                  <a:pt x="10966956" y="0"/>
                  <a:pt x="10983074" y="16118"/>
                  <a:pt x="10983074" y="36001"/>
                </a:cubicBezTo>
                <a:lnTo>
                  <a:pt x="10983074" y="5789446"/>
                </a:lnTo>
                <a:cubicBezTo>
                  <a:pt x="10983074" y="5809329"/>
                  <a:pt x="10966956" y="5825447"/>
                  <a:pt x="10947073" y="5825447"/>
                </a:cubicBezTo>
                <a:lnTo>
                  <a:pt x="36001" y="5825447"/>
                </a:lnTo>
                <a:cubicBezTo>
                  <a:pt x="16118" y="5825447"/>
                  <a:pt x="0" y="5809329"/>
                  <a:pt x="0" y="5789446"/>
                </a:cubicBezTo>
                <a:lnTo>
                  <a:pt x="0" y="36001"/>
                </a:lnTo>
                <a:cubicBezTo>
                  <a:pt x="0" y="16118"/>
                  <a:pt x="16118" y="0"/>
                  <a:pt x="36001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3" name="Text Placeholder 4">
            <a:extLst>
              <a:ext uri="{FF2B5EF4-FFF2-40B4-BE49-F238E27FC236}">
                <a16:creationId xmlns:a16="http://schemas.microsoft.com/office/drawing/2014/main" id="{1D6F8BB7-3E2B-4A67-9733-5E3B7BD09BC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216275" y="2779670"/>
            <a:ext cx="5759450" cy="746125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40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67350654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E5F32DFF-0313-4E0A-85B0-FFD6714B844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82625" y="473075"/>
            <a:ext cx="5759450" cy="7461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57B6CB51-6D02-4BDF-9009-73BAB909A8A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2778306" y="1793346"/>
            <a:ext cx="1652324" cy="1652324"/>
          </a:xfrm>
          <a:prstGeom prst="ellipse">
            <a:avLst/>
          </a:pr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B791C770-F63C-43C7-9883-47DB3EE96F89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7761370" y="4018132"/>
            <a:ext cx="1652324" cy="1652324"/>
          </a:xfrm>
          <a:prstGeom prst="ellipse">
            <a:avLst/>
          </a:pr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584273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E5F32DFF-0313-4E0A-85B0-FFD6714B844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82625" y="473075"/>
            <a:ext cx="5759450" cy="7461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47486F11-37A5-4A3C-B16F-C267122A235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9100572" y="1932915"/>
            <a:ext cx="1416176" cy="1416174"/>
          </a:xfrm>
          <a:prstGeom prst="ellipse">
            <a:avLst/>
          </a:pr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448236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E5F32DFF-0313-4E0A-85B0-FFD6714B844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82625" y="473075"/>
            <a:ext cx="5759450" cy="7461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A4837051-10C2-4125-85E9-8AF42006E36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736976" y="2051533"/>
            <a:ext cx="4455024" cy="3931236"/>
          </a:xfrm>
          <a:custGeom>
            <a:avLst/>
            <a:gdLst>
              <a:gd name="connsiteX0" fmla="*/ 81455 w 4455024"/>
              <a:gd name="connsiteY0" fmla="*/ 0 h 3931236"/>
              <a:gd name="connsiteX1" fmla="*/ 4455024 w 4455024"/>
              <a:gd name="connsiteY1" fmla="*/ 0 h 3931236"/>
              <a:gd name="connsiteX2" fmla="*/ 4455024 w 4455024"/>
              <a:gd name="connsiteY2" fmla="*/ 3931236 h 3931236"/>
              <a:gd name="connsiteX3" fmla="*/ 81455 w 4455024"/>
              <a:gd name="connsiteY3" fmla="*/ 3931236 h 3931236"/>
              <a:gd name="connsiteX4" fmla="*/ 0 w 4455024"/>
              <a:gd name="connsiteY4" fmla="*/ 3849781 h 3931236"/>
              <a:gd name="connsiteX5" fmla="*/ 0 w 4455024"/>
              <a:gd name="connsiteY5" fmla="*/ 81455 h 3931236"/>
              <a:gd name="connsiteX6" fmla="*/ 81455 w 4455024"/>
              <a:gd name="connsiteY6" fmla="*/ 0 h 39312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455024" h="3931236">
                <a:moveTo>
                  <a:pt x="81455" y="0"/>
                </a:moveTo>
                <a:lnTo>
                  <a:pt x="4455024" y="0"/>
                </a:lnTo>
                <a:lnTo>
                  <a:pt x="4455024" y="3931236"/>
                </a:lnTo>
                <a:lnTo>
                  <a:pt x="81455" y="3931236"/>
                </a:lnTo>
                <a:cubicBezTo>
                  <a:pt x="36469" y="3931236"/>
                  <a:pt x="0" y="3894767"/>
                  <a:pt x="0" y="3849781"/>
                </a:cubicBezTo>
                <a:lnTo>
                  <a:pt x="0" y="81455"/>
                </a:lnTo>
                <a:cubicBezTo>
                  <a:pt x="0" y="36469"/>
                  <a:pt x="36469" y="0"/>
                  <a:pt x="81455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542224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E5F32DFF-0313-4E0A-85B0-FFD6714B844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82625" y="260424"/>
            <a:ext cx="6944074" cy="1687321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326166675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E5F32DFF-0313-4E0A-85B0-FFD6714B844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82625" y="473075"/>
            <a:ext cx="5759450" cy="7461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CBA3BE68-B6C7-431D-9CEF-1F2E11CD4D6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094892" y="2133600"/>
            <a:ext cx="3915508" cy="3247292"/>
          </a:xfrm>
          <a:custGeom>
            <a:avLst/>
            <a:gdLst>
              <a:gd name="connsiteX0" fmla="*/ 37149 w 3915508"/>
              <a:gd name="connsiteY0" fmla="*/ 0 h 3247292"/>
              <a:gd name="connsiteX1" fmla="*/ 3878359 w 3915508"/>
              <a:gd name="connsiteY1" fmla="*/ 0 h 3247292"/>
              <a:gd name="connsiteX2" fmla="*/ 3915508 w 3915508"/>
              <a:gd name="connsiteY2" fmla="*/ 37149 h 3247292"/>
              <a:gd name="connsiteX3" fmla="*/ 3915508 w 3915508"/>
              <a:gd name="connsiteY3" fmla="*/ 3210143 h 3247292"/>
              <a:gd name="connsiteX4" fmla="*/ 3878359 w 3915508"/>
              <a:gd name="connsiteY4" fmla="*/ 3247292 h 3247292"/>
              <a:gd name="connsiteX5" fmla="*/ 37149 w 3915508"/>
              <a:gd name="connsiteY5" fmla="*/ 3247292 h 3247292"/>
              <a:gd name="connsiteX6" fmla="*/ 0 w 3915508"/>
              <a:gd name="connsiteY6" fmla="*/ 3210143 h 3247292"/>
              <a:gd name="connsiteX7" fmla="*/ 0 w 3915508"/>
              <a:gd name="connsiteY7" fmla="*/ 37149 h 3247292"/>
              <a:gd name="connsiteX8" fmla="*/ 37149 w 3915508"/>
              <a:gd name="connsiteY8" fmla="*/ 0 h 32472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15508" h="3247292">
                <a:moveTo>
                  <a:pt x="37149" y="0"/>
                </a:moveTo>
                <a:lnTo>
                  <a:pt x="3878359" y="0"/>
                </a:lnTo>
                <a:cubicBezTo>
                  <a:pt x="3898876" y="0"/>
                  <a:pt x="3915508" y="16632"/>
                  <a:pt x="3915508" y="37149"/>
                </a:cubicBezTo>
                <a:lnTo>
                  <a:pt x="3915508" y="3210143"/>
                </a:lnTo>
                <a:cubicBezTo>
                  <a:pt x="3915508" y="3230660"/>
                  <a:pt x="3898876" y="3247292"/>
                  <a:pt x="3878359" y="3247292"/>
                </a:cubicBezTo>
                <a:lnTo>
                  <a:pt x="37149" y="3247292"/>
                </a:lnTo>
                <a:cubicBezTo>
                  <a:pt x="16632" y="3247292"/>
                  <a:pt x="0" y="3230660"/>
                  <a:pt x="0" y="3210143"/>
                </a:cubicBezTo>
                <a:lnTo>
                  <a:pt x="0" y="37149"/>
                </a:lnTo>
                <a:cubicBezTo>
                  <a:pt x="0" y="16632"/>
                  <a:pt x="16632" y="0"/>
                  <a:pt x="37149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142209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E5F32DFF-0313-4E0A-85B0-FFD6714B844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82625" y="473075"/>
            <a:ext cx="5759450" cy="7461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7" name="Picture Placeholder 4">
            <a:extLst>
              <a:ext uri="{FF2B5EF4-FFF2-40B4-BE49-F238E27FC236}">
                <a16:creationId xmlns:a16="http://schemas.microsoft.com/office/drawing/2014/main" id="{ADD33480-E3FB-4639-8219-3CBDE693069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214938" y="247650"/>
            <a:ext cx="6635750" cy="6610350"/>
          </a:xfrm>
          <a:blipFill>
            <a:blip r:embed="rId2"/>
            <a:tile tx="0" ty="0" sx="100000" sy="100000" flip="none" algn="tl"/>
          </a:blipFill>
        </p:spPr>
        <p:txBody>
          <a:bodyPr/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939222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B0C32B0-4F67-4973-8E21-5ADC03DD46A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1999" cy="6858000"/>
          </a:xfrm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>
            <a:lvl1pPr>
              <a:defRPr sz="8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89982215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B0C32B0-4F67-4973-8E21-5ADC03DD46A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1999" cy="6858000"/>
          </a:xfrm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>
            <a:lvl1pPr>
              <a:defRPr sz="800"/>
            </a:lvl1pPr>
          </a:lstStyle>
          <a:p>
            <a:endParaRPr lang="en-ID"/>
          </a:p>
        </p:txBody>
      </p:sp>
      <p:sp>
        <p:nvSpPr>
          <p:cNvPr id="4" name="Text Placeholder 9">
            <a:extLst>
              <a:ext uri="{FF2B5EF4-FFF2-40B4-BE49-F238E27FC236}">
                <a16:creationId xmlns:a16="http://schemas.microsoft.com/office/drawing/2014/main" id="{96DC92C6-1658-415D-B396-427AD0DD275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 rot="16200000">
            <a:off x="-1322388" y="3040063"/>
            <a:ext cx="4510088" cy="741362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40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3E0F455-78D3-40FA-9D93-16EBEA27C6AC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5528931" y="1613680"/>
            <a:ext cx="2653775" cy="1510737"/>
          </a:xfrm>
          <a:custGeom>
            <a:avLst/>
            <a:gdLst>
              <a:gd name="connsiteX0" fmla="*/ 39143 w 2653775"/>
              <a:gd name="connsiteY0" fmla="*/ 0 h 1510737"/>
              <a:gd name="connsiteX1" fmla="*/ 2614632 w 2653775"/>
              <a:gd name="connsiteY1" fmla="*/ 0 h 1510737"/>
              <a:gd name="connsiteX2" fmla="*/ 2653775 w 2653775"/>
              <a:gd name="connsiteY2" fmla="*/ 39143 h 1510737"/>
              <a:gd name="connsiteX3" fmla="*/ 2653775 w 2653775"/>
              <a:gd name="connsiteY3" fmla="*/ 1471594 h 1510737"/>
              <a:gd name="connsiteX4" fmla="*/ 2614632 w 2653775"/>
              <a:gd name="connsiteY4" fmla="*/ 1510737 h 1510737"/>
              <a:gd name="connsiteX5" fmla="*/ 39143 w 2653775"/>
              <a:gd name="connsiteY5" fmla="*/ 1510737 h 1510737"/>
              <a:gd name="connsiteX6" fmla="*/ 0 w 2653775"/>
              <a:gd name="connsiteY6" fmla="*/ 1471594 h 1510737"/>
              <a:gd name="connsiteX7" fmla="*/ 0 w 2653775"/>
              <a:gd name="connsiteY7" fmla="*/ 39143 h 1510737"/>
              <a:gd name="connsiteX8" fmla="*/ 39143 w 2653775"/>
              <a:gd name="connsiteY8" fmla="*/ 0 h 15107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653775" h="1510737">
                <a:moveTo>
                  <a:pt x="39143" y="0"/>
                </a:moveTo>
                <a:lnTo>
                  <a:pt x="2614632" y="0"/>
                </a:lnTo>
                <a:cubicBezTo>
                  <a:pt x="2636250" y="0"/>
                  <a:pt x="2653775" y="17525"/>
                  <a:pt x="2653775" y="39143"/>
                </a:cubicBezTo>
                <a:lnTo>
                  <a:pt x="2653775" y="1471594"/>
                </a:lnTo>
                <a:cubicBezTo>
                  <a:pt x="2653775" y="1493212"/>
                  <a:pt x="2636250" y="1510737"/>
                  <a:pt x="2614632" y="1510737"/>
                </a:cubicBezTo>
                <a:lnTo>
                  <a:pt x="39143" y="1510737"/>
                </a:lnTo>
                <a:cubicBezTo>
                  <a:pt x="17525" y="1510737"/>
                  <a:pt x="0" y="1493212"/>
                  <a:pt x="0" y="1471594"/>
                </a:cubicBezTo>
                <a:lnTo>
                  <a:pt x="0" y="39143"/>
                </a:lnTo>
                <a:cubicBezTo>
                  <a:pt x="0" y="17525"/>
                  <a:pt x="17525" y="0"/>
                  <a:pt x="39143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4AB17CC5-7858-4E47-8BBD-07194E124EA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977213" y="3763040"/>
            <a:ext cx="2881866" cy="1978541"/>
          </a:xfrm>
          <a:custGeom>
            <a:avLst/>
            <a:gdLst>
              <a:gd name="connsiteX0" fmla="*/ 0 w 2881866"/>
              <a:gd name="connsiteY0" fmla="*/ 0 h 1978541"/>
              <a:gd name="connsiteX1" fmla="*/ 2881866 w 2881866"/>
              <a:gd name="connsiteY1" fmla="*/ 0 h 1978541"/>
              <a:gd name="connsiteX2" fmla="*/ 2881866 w 2881866"/>
              <a:gd name="connsiteY2" fmla="*/ 1978541 h 1978541"/>
              <a:gd name="connsiteX3" fmla="*/ 0 w 2881866"/>
              <a:gd name="connsiteY3" fmla="*/ 1978541 h 19785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81866" h="1978541">
                <a:moveTo>
                  <a:pt x="0" y="0"/>
                </a:moveTo>
                <a:lnTo>
                  <a:pt x="2881866" y="0"/>
                </a:lnTo>
                <a:lnTo>
                  <a:pt x="2881866" y="1978541"/>
                </a:lnTo>
                <a:lnTo>
                  <a:pt x="0" y="1978541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43063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B6148A94-8A0D-4E9F-81FD-8E7D3CD4E7B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071773" y="1219568"/>
            <a:ext cx="4548187" cy="5638433"/>
          </a:xfrm>
          <a:custGeom>
            <a:avLst/>
            <a:gdLst>
              <a:gd name="connsiteX0" fmla="*/ 113295 w 4548187"/>
              <a:gd name="connsiteY0" fmla="*/ 0 h 5638433"/>
              <a:gd name="connsiteX1" fmla="*/ 4434892 w 4548187"/>
              <a:gd name="connsiteY1" fmla="*/ 0 h 5638433"/>
              <a:gd name="connsiteX2" fmla="*/ 4548187 w 4548187"/>
              <a:gd name="connsiteY2" fmla="*/ 113295 h 5638433"/>
              <a:gd name="connsiteX3" fmla="*/ 4548187 w 4548187"/>
              <a:gd name="connsiteY3" fmla="*/ 5638433 h 5638433"/>
              <a:gd name="connsiteX4" fmla="*/ 0 w 4548187"/>
              <a:gd name="connsiteY4" fmla="*/ 5638433 h 5638433"/>
              <a:gd name="connsiteX5" fmla="*/ 0 w 4548187"/>
              <a:gd name="connsiteY5" fmla="*/ 113295 h 5638433"/>
              <a:gd name="connsiteX6" fmla="*/ 113295 w 4548187"/>
              <a:gd name="connsiteY6" fmla="*/ 0 h 56384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548187" h="5638433">
                <a:moveTo>
                  <a:pt x="113295" y="0"/>
                </a:moveTo>
                <a:lnTo>
                  <a:pt x="4434892" y="0"/>
                </a:lnTo>
                <a:cubicBezTo>
                  <a:pt x="4497463" y="0"/>
                  <a:pt x="4548187" y="50724"/>
                  <a:pt x="4548187" y="113295"/>
                </a:cubicBezTo>
                <a:lnTo>
                  <a:pt x="4548187" y="5638433"/>
                </a:lnTo>
                <a:lnTo>
                  <a:pt x="0" y="5638433"/>
                </a:lnTo>
                <a:lnTo>
                  <a:pt x="0" y="113295"/>
                </a:lnTo>
                <a:cubicBezTo>
                  <a:pt x="0" y="50724"/>
                  <a:pt x="50724" y="0"/>
                  <a:pt x="113295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1" name="Text Placeholder 13">
            <a:extLst>
              <a:ext uri="{FF2B5EF4-FFF2-40B4-BE49-F238E27FC236}">
                <a16:creationId xmlns:a16="http://schemas.microsoft.com/office/drawing/2014/main" id="{7473F768-687A-44D5-9445-A2D3FBB4DFF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572042" y="2020015"/>
            <a:ext cx="5121814" cy="1691175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</a:t>
            </a:r>
          </a:p>
          <a:p>
            <a:pPr lvl="0"/>
            <a:r>
              <a:rPr lang="en-US" dirty="0"/>
              <a:t>here</a:t>
            </a:r>
          </a:p>
        </p:txBody>
      </p:sp>
    </p:spTree>
    <p:extLst>
      <p:ext uri="{BB962C8B-B14F-4D97-AF65-F5344CB8AC3E}">
        <p14:creationId xmlns:p14="http://schemas.microsoft.com/office/powerpoint/2010/main" val="39133012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DB21E667-B970-4830-AC22-8A21A3FD6E4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82625" y="473075"/>
            <a:ext cx="5759450" cy="7461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DD92E39A-4F6C-4F51-B1A3-2D49AF36540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8032317" y="2296633"/>
            <a:ext cx="4159683" cy="4561367"/>
          </a:xfrm>
          <a:custGeom>
            <a:avLst/>
            <a:gdLst>
              <a:gd name="connsiteX0" fmla="*/ 2771634 w 4159683"/>
              <a:gd name="connsiteY0" fmla="*/ 0 h 4561367"/>
              <a:gd name="connsiteX1" fmla="*/ 4092759 w 4159683"/>
              <a:gd name="connsiteY1" fmla="*/ 334522 h 4561367"/>
              <a:gd name="connsiteX2" fmla="*/ 4159683 w 4159683"/>
              <a:gd name="connsiteY2" fmla="*/ 375179 h 4561367"/>
              <a:gd name="connsiteX3" fmla="*/ 4159683 w 4159683"/>
              <a:gd name="connsiteY3" fmla="*/ 4561367 h 4561367"/>
              <a:gd name="connsiteX4" fmla="*/ 657189 w 4159683"/>
              <a:gd name="connsiteY4" fmla="*/ 4561367 h 4561367"/>
              <a:gd name="connsiteX5" fmla="*/ 632906 w 4159683"/>
              <a:gd name="connsiteY5" fmla="*/ 4534650 h 4561367"/>
              <a:gd name="connsiteX6" fmla="*/ 0 w 4159683"/>
              <a:gd name="connsiteY6" fmla="*/ 2771634 h 4561367"/>
              <a:gd name="connsiteX7" fmla="*/ 2771634 w 4159683"/>
              <a:gd name="connsiteY7" fmla="*/ 0 h 45613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159683" h="4561367">
                <a:moveTo>
                  <a:pt x="2771634" y="0"/>
                </a:moveTo>
                <a:cubicBezTo>
                  <a:pt x="3249987" y="0"/>
                  <a:pt x="3700037" y="121182"/>
                  <a:pt x="4092759" y="334522"/>
                </a:cubicBezTo>
                <a:lnTo>
                  <a:pt x="4159683" y="375179"/>
                </a:lnTo>
                <a:lnTo>
                  <a:pt x="4159683" y="4561367"/>
                </a:lnTo>
                <a:lnTo>
                  <a:pt x="657189" y="4561367"/>
                </a:lnTo>
                <a:lnTo>
                  <a:pt x="632906" y="4534650"/>
                </a:lnTo>
                <a:cubicBezTo>
                  <a:pt x="237517" y="4055548"/>
                  <a:pt x="0" y="3441329"/>
                  <a:pt x="0" y="2771634"/>
                </a:cubicBezTo>
                <a:cubicBezTo>
                  <a:pt x="0" y="1240903"/>
                  <a:pt x="1240903" y="0"/>
                  <a:pt x="2771634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99086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3FA5DE78-EF3D-431C-A825-4023D806DAC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004835" y="1173146"/>
            <a:ext cx="4511710" cy="4511710"/>
          </a:xfrm>
          <a:prstGeom prst="ellipse">
            <a:avLst/>
          </a:pr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1" name="Text Placeholder 9">
            <a:extLst>
              <a:ext uri="{FF2B5EF4-FFF2-40B4-BE49-F238E27FC236}">
                <a16:creationId xmlns:a16="http://schemas.microsoft.com/office/drawing/2014/main" id="{D55813D7-F151-40BD-8FA3-2EB21272080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199188" y="2190750"/>
            <a:ext cx="4632325" cy="1355725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0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34169476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0E572122-4647-4B39-8347-EE701316A59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2"/>
            <a:ext cx="12192000" cy="3808206"/>
          </a:xfrm>
          <a:custGeom>
            <a:avLst/>
            <a:gdLst>
              <a:gd name="connsiteX0" fmla="*/ 0 w 12192000"/>
              <a:gd name="connsiteY0" fmla="*/ 0 h 4173967"/>
              <a:gd name="connsiteX1" fmla="*/ 12192000 w 12192000"/>
              <a:gd name="connsiteY1" fmla="*/ 0 h 4173967"/>
              <a:gd name="connsiteX2" fmla="*/ 12192000 w 12192000"/>
              <a:gd name="connsiteY2" fmla="*/ 4173967 h 4173967"/>
              <a:gd name="connsiteX3" fmla="*/ 0 w 12192000"/>
              <a:gd name="connsiteY3" fmla="*/ 4173967 h 41739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4173967">
                <a:moveTo>
                  <a:pt x="0" y="0"/>
                </a:moveTo>
                <a:lnTo>
                  <a:pt x="12192000" y="0"/>
                </a:lnTo>
                <a:lnTo>
                  <a:pt x="12192000" y="4173967"/>
                </a:lnTo>
                <a:lnTo>
                  <a:pt x="0" y="4173967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7" name="Text Placeholder 4">
            <a:extLst>
              <a:ext uri="{FF2B5EF4-FFF2-40B4-BE49-F238E27FC236}">
                <a16:creationId xmlns:a16="http://schemas.microsoft.com/office/drawing/2014/main" id="{A7906201-CA44-42A0-AFC2-960563F83BBB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82625" y="473075"/>
            <a:ext cx="5759450" cy="7461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40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65C89E34-9106-45CF-AA58-E51D80092E59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2242398" y="1970746"/>
            <a:ext cx="1356606" cy="1356606"/>
          </a:xfrm>
          <a:prstGeom prst="ellipse">
            <a:avLst/>
          </a:pr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36A96DAE-4293-4AB7-8CA7-39F0169529B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417697" y="1970746"/>
            <a:ext cx="1356606" cy="1356606"/>
          </a:xfrm>
          <a:prstGeom prst="ellipse">
            <a:avLst/>
          </a:pr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DAB3F23D-FC06-48D1-84D7-DF5B80636F92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8592996" y="1970746"/>
            <a:ext cx="1356606" cy="1356606"/>
          </a:xfrm>
          <a:prstGeom prst="ellipse">
            <a:avLst/>
          </a:pr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03273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607DA5D1-37C7-447B-BD59-E23E61F7575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15113" y="579104"/>
            <a:ext cx="3414915" cy="4169057"/>
          </a:xfrm>
          <a:custGeom>
            <a:avLst/>
            <a:gdLst>
              <a:gd name="connsiteX0" fmla="*/ 726997 w 3414915"/>
              <a:gd name="connsiteY0" fmla="*/ 0 h 4169057"/>
              <a:gd name="connsiteX1" fmla="*/ 2687917 w 3414915"/>
              <a:gd name="connsiteY1" fmla="*/ 0 h 4169057"/>
              <a:gd name="connsiteX2" fmla="*/ 3414915 w 3414915"/>
              <a:gd name="connsiteY2" fmla="*/ 726997 h 4169057"/>
              <a:gd name="connsiteX3" fmla="*/ 3414915 w 3414915"/>
              <a:gd name="connsiteY3" fmla="*/ 1481140 h 4169057"/>
              <a:gd name="connsiteX4" fmla="*/ 726997 w 3414915"/>
              <a:gd name="connsiteY4" fmla="*/ 4169057 h 4169057"/>
              <a:gd name="connsiteX5" fmla="*/ 0 w 3414915"/>
              <a:gd name="connsiteY5" fmla="*/ 3442060 h 4169057"/>
              <a:gd name="connsiteX6" fmla="*/ 0 w 3414915"/>
              <a:gd name="connsiteY6" fmla="*/ 726997 h 4169057"/>
              <a:gd name="connsiteX7" fmla="*/ 726997 w 3414915"/>
              <a:gd name="connsiteY7" fmla="*/ 0 h 41690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414915" h="4169057">
                <a:moveTo>
                  <a:pt x="726997" y="0"/>
                </a:moveTo>
                <a:lnTo>
                  <a:pt x="2687917" y="0"/>
                </a:lnTo>
                <a:cubicBezTo>
                  <a:pt x="3089454" y="0"/>
                  <a:pt x="3414915" y="325518"/>
                  <a:pt x="3414915" y="726997"/>
                </a:cubicBezTo>
                <a:lnTo>
                  <a:pt x="3414915" y="1481140"/>
                </a:lnTo>
                <a:cubicBezTo>
                  <a:pt x="3414915" y="2965645"/>
                  <a:pt x="2211503" y="4169057"/>
                  <a:pt x="726997" y="4169057"/>
                </a:cubicBezTo>
                <a:cubicBezTo>
                  <a:pt x="325518" y="4169057"/>
                  <a:pt x="0" y="3843596"/>
                  <a:pt x="0" y="3442060"/>
                </a:cubicBezTo>
                <a:lnTo>
                  <a:pt x="0" y="726997"/>
                </a:lnTo>
                <a:cubicBezTo>
                  <a:pt x="0" y="325518"/>
                  <a:pt x="325518" y="0"/>
                  <a:pt x="726997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6C39191D-5AF0-4DE8-9A11-F4EB7EB0E4AD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355692" y="3064119"/>
            <a:ext cx="2633256" cy="3214780"/>
          </a:xfrm>
          <a:custGeom>
            <a:avLst/>
            <a:gdLst>
              <a:gd name="connsiteX0" fmla="*/ 560591 w 2633256"/>
              <a:gd name="connsiteY0" fmla="*/ 0 h 3214780"/>
              <a:gd name="connsiteX1" fmla="*/ 2072665 w 2633256"/>
              <a:gd name="connsiteY1" fmla="*/ 0 h 3214780"/>
              <a:gd name="connsiteX2" fmla="*/ 2633256 w 2633256"/>
              <a:gd name="connsiteY2" fmla="*/ 560591 h 3214780"/>
              <a:gd name="connsiteX3" fmla="*/ 2633256 w 2633256"/>
              <a:gd name="connsiteY3" fmla="*/ 2654189 h 3214780"/>
              <a:gd name="connsiteX4" fmla="*/ 2072665 w 2633256"/>
              <a:gd name="connsiteY4" fmla="*/ 3214780 h 3214780"/>
              <a:gd name="connsiteX5" fmla="*/ 0 w 2633256"/>
              <a:gd name="connsiteY5" fmla="*/ 1142114 h 3214780"/>
              <a:gd name="connsiteX6" fmla="*/ 0 w 2633256"/>
              <a:gd name="connsiteY6" fmla="*/ 560591 h 3214780"/>
              <a:gd name="connsiteX7" fmla="*/ 560591 w 2633256"/>
              <a:gd name="connsiteY7" fmla="*/ 0 h 32147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633256" h="3214780">
                <a:moveTo>
                  <a:pt x="560591" y="0"/>
                </a:moveTo>
                <a:lnTo>
                  <a:pt x="2072665" y="0"/>
                </a:lnTo>
                <a:cubicBezTo>
                  <a:pt x="2382248" y="0"/>
                  <a:pt x="2633256" y="251009"/>
                  <a:pt x="2633256" y="560591"/>
                </a:cubicBezTo>
                <a:lnTo>
                  <a:pt x="2633256" y="2654189"/>
                </a:lnTo>
                <a:cubicBezTo>
                  <a:pt x="2633256" y="2963815"/>
                  <a:pt x="2382248" y="3214780"/>
                  <a:pt x="2072665" y="3214780"/>
                </a:cubicBezTo>
                <a:cubicBezTo>
                  <a:pt x="927956" y="3214780"/>
                  <a:pt x="0" y="2286823"/>
                  <a:pt x="0" y="1142114"/>
                </a:cubicBezTo>
                <a:lnTo>
                  <a:pt x="0" y="560591"/>
                </a:lnTo>
                <a:cubicBezTo>
                  <a:pt x="0" y="251009"/>
                  <a:pt x="250964" y="0"/>
                  <a:pt x="560591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5" name="Text Placeholder 13">
            <a:extLst>
              <a:ext uri="{FF2B5EF4-FFF2-40B4-BE49-F238E27FC236}">
                <a16:creationId xmlns:a16="http://schemas.microsoft.com/office/drawing/2014/main" id="{3D42055C-8F8B-4A30-8097-CE0A7118C83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961313" y="1709738"/>
            <a:ext cx="3990975" cy="2001837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</a:t>
            </a:r>
          </a:p>
          <a:p>
            <a:pPr lvl="0"/>
            <a:r>
              <a:rPr lang="en-US" dirty="0"/>
              <a:t>here</a:t>
            </a:r>
          </a:p>
        </p:txBody>
      </p:sp>
    </p:spTree>
    <p:extLst>
      <p:ext uri="{BB962C8B-B14F-4D97-AF65-F5344CB8AC3E}">
        <p14:creationId xmlns:p14="http://schemas.microsoft.com/office/powerpoint/2010/main" val="39745493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E0FD789D-A456-46B2-B171-5F60724DCA3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214552" y="0"/>
            <a:ext cx="6977450" cy="6858000"/>
          </a:xfrm>
          <a:custGeom>
            <a:avLst/>
            <a:gdLst>
              <a:gd name="connsiteX0" fmla="*/ 0 w 5506995"/>
              <a:gd name="connsiteY0" fmla="*/ 0 h 6858000"/>
              <a:gd name="connsiteX1" fmla="*/ 5506995 w 5506995"/>
              <a:gd name="connsiteY1" fmla="*/ 0 h 6858000"/>
              <a:gd name="connsiteX2" fmla="*/ 5506995 w 5506995"/>
              <a:gd name="connsiteY2" fmla="*/ 6858000 h 6858000"/>
              <a:gd name="connsiteX3" fmla="*/ 0 w 5506995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506995" h="6858000">
                <a:moveTo>
                  <a:pt x="0" y="0"/>
                </a:moveTo>
                <a:lnTo>
                  <a:pt x="5506995" y="0"/>
                </a:lnTo>
                <a:lnTo>
                  <a:pt x="5506995" y="6858000"/>
                </a:lnTo>
                <a:lnTo>
                  <a:pt x="0" y="685800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1" name="Text Placeholder 9">
            <a:extLst>
              <a:ext uri="{FF2B5EF4-FFF2-40B4-BE49-F238E27FC236}">
                <a16:creationId xmlns:a16="http://schemas.microsoft.com/office/drawing/2014/main" id="{A99D6035-A9A7-45DF-AD44-B7A7D1BAFAB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482725" y="3068638"/>
            <a:ext cx="6000750" cy="137795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0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21768283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AAA21310-D49C-4E05-9B20-61B75097600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524000" y="253865"/>
            <a:ext cx="1524000" cy="6350272"/>
          </a:xfrm>
          <a:custGeom>
            <a:avLst/>
            <a:gdLst>
              <a:gd name="connsiteX0" fmla="*/ 1524000 w 1524000"/>
              <a:gd name="connsiteY0" fmla="*/ 0 h 6350272"/>
              <a:gd name="connsiteX1" fmla="*/ 1524000 w 1524000"/>
              <a:gd name="connsiteY1" fmla="*/ 6350272 h 6350272"/>
              <a:gd name="connsiteX2" fmla="*/ 1428505 w 1524000"/>
              <a:gd name="connsiteY2" fmla="*/ 6310621 h 6350272"/>
              <a:gd name="connsiteX3" fmla="*/ 0 w 1524000"/>
              <a:gd name="connsiteY3" fmla="*/ 3175136 h 6350272"/>
              <a:gd name="connsiteX4" fmla="*/ 1428505 w 1524000"/>
              <a:gd name="connsiteY4" fmla="*/ 39651 h 63502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24000" h="6350272">
                <a:moveTo>
                  <a:pt x="1524000" y="0"/>
                </a:moveTo>
                <a:lnTo>
                  <a:pt x="1524000" y="6350272"/>
                </a:lnTo>
                <a:lnTo>
                  <a:pt x="1428505" y="6310621"/>
                </a:lnTo>
                <a:cubicBezTo>
                  <a:pt x="600901" y="5894945"/>
                  <a:pt x="0" y="4648360"/>
                  <a:pt x="0" y="3175136"/>
                </a:cubicBezTo>
                <a:cubicBezTo>
                  <a:pt x="0" y="1701913"/>
                  <a:pt x="600901" y="455328"/>
                  <a:pt x="1428505" y="39651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1" name="Text Placeholder 9">
            <a:extLst>
              <a:ext uri="{FF2B5EF4-FFF2-40B4-BE49-F238E27FC236}">
                <a16:creationId xmlns:a16="http://schemas.microsoft.com/office/drawing/2014/main" id="{588FC5CC-4555-45F3-A221-17262628FD9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 rot="16200000">
            <a:off x="-1322388" y="3040063"/>
            <a:ext cx="4510088" cy="741362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40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2467665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CD4C1B8-6D16-4015-A0E8-E4633BBC05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3507BE7-B79B-4F9F-9C14-5E9B7935E38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2FCC5D0-C112-4903-BB22-33DF07A6520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5B14AD-9FF7-4BB4-B913-B934D8D44A62}" type="datetime1">
              <a:rPr lang="en-ID" smtClean="0"/>
              <a:t>27/11/2020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E8D3A4-9B09-47C6-91F8-A02BF936DF7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D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6AD10A-EAF6-42AC-B1BF-93C1B7A0175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950356F5-5040-45F3-9DFE-AA818FBF1AB1}" type="slidenum">
              <a:rPr lang="en-ID" smtClean="0"/>
              <a:pPr/>
              <a:t>‹#›</a:t>
            </a:fld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7994460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703" r:id="rId2"/>
    <p:sldLayoutId id="2147483696" r:id="rId3"/>
    <p:sldLayoutId id="2147483693" r:id="rId4"/>
    <p:sldLayoutId id="2147483691" r:id="rId5"/>
    <p:sldLayoutId id="2147483688" r:id="rId6"/>
    <p:sldLayoutId id="2147483687" r:id="rId7"/>
    <p:sldLayoutId id="2147483685" r:id="rId8"/>
    <p:sldLayoutId id="2147483684" r:id="rId9"/>
    <p:sldLayoutId id="2147483681" r:id="rId10"/>
    <p:sldLayoutId id="2147483679" r:id="rId11"/>
    <p:sldLayoutId id="2147483702" r:id="rId12"/>
    <p:sldLayoutId id="2147483701" r:id="rId13"/>
    <p:sldLayoutId id="2147483700" r:id="rId14"/>
    <p:sldLayoutId id="2147483699" r:id="rId15"/>
    <p:sldLayoutId id="2147483698" r:id="rId16"/>
    <p:sldLayoutId id="2147483697" r:id="rId17"/>
    <p:sldLayoutId id="2147483695" r:id="rId18"/>
    <p:sldLayoutId id="2147483692" r:id="rId19"/>
    <p:sldLayoutId id="2147483690" r:id="rId20"/>
    <p:sldLayoutId id="2147483689" r:id="rId21"/>
    <p:sldLayoutId id="2147483686" r:id="rId22"/>
    <p:sldLayoutId id="2147483683" r:id="rId23"/>
    <p:sldLayoutId id="2147483682" r:id="rId24"/>
    <p:sldLayoutId id="2147483680" r:id="rId25"/>
    <p:sldLayoutId id="2147483678" r:id="rId26"/>
    <p:sldLayoutId id="2147483694" r:id="rId27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8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5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D2A276C2-8614-4F98-8AB6-B8CF56024519}"/>
              </a:ext>
            </a:extLst>
          </p:cNvPr>
          <p:cNvSpPr/>
          <p:nvPr/>
        </p:nvSpPr>
        <p:spPr>
          <a:xfrm>
            <a:off x="1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chemeClr val="accent1"/>
              </a:gs>
              <a:gs pos="51000">
                <a:schemeClr val="accent2"/>
              </a:gs>
              <a:gs pos="100000">
                <a:schemeClr val="accent3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Graphic 23">
            <a:extLst>
              <a:ext uri="{FF2B5EF4-FFF2-40B4-BE49-F238E27FC236}">
                <a16:creationId xmlns:a16="http://schemas.microsoft.com/office/drawing/2014/main" id="{62703E00-545E-45B5-8A1E-7498FE827025}"/>
              </a:ext>
            </a:extLst>
          </p:cNvPr>
          <p:cNvSpPr/>
          <p:nvPr/>
        </p:nvSpPr>
        <p:spPr>
          <a:xfrm>
            <a:off x="7549019" y="4716244"/>
            <a:ext cx="3163624" cy="2141756"/>
          </a:xfrm>
          <a:custGeom>
            <a:avLst/>
            <a:gdLst>
              <a:gd name="connsiteX0" fmla="*/ 1581809 w 3163624"/>
              <a:gd name="connsiteY0" fmla="*/ 0 h 2141756"/>
              <a:gd name="connsiteX1" fmla="*/ 3163624 w 3163624"/>
              <a:gd name="connsiteY1" fmla="*/ 1581809 h 2141756"/>
              <a:gd name="connsiteX2" fmla="*/ 3092489 w 3163624"/>
              <a:gd name="connsiteY2" fmla="*/ 2052105 h 2141756"/>
              <a:gd name="connsiteX3" fmla="*/ 3059665 w 3163624"/>
              <a:gd name="connsiteY3" fmla="*/ 2141756 h 2141756"/>
              <a:gd name="connsiteX4" fmla="*/ 2157010 w 3163624"/>
              <a:gd name="connsiteY4" fmla="*/ 2141756 h 2141756"/>
              <a:gd name="connsiteX5" fmla="*/ 2248224 w 3163624"/>
              <a:gd name="connsiteY5" fmla="*/ 2031193 h 2141756"/>
              <a:gd name="connsiteX6" fmla="*/ 2385425 w 3163624"/>
              <a:gd name="connsiteY6" fmla="*/ 1581809 h 2141756"/>
              <a:gd name="connsiteX7" fmla="*/ 1581809 w 3163624"/>
              <a:gd name="connsiteY7" fmla="*/ 778198 h 2141756"/>
              <a:gd name="connsiteX8" fmla="*/ 778198 w 3163624"/>
              <a:gd name="connsiteY8" fmla="*/ 1581809 h 2141756"/>
              <a:gd name="connsiteX9" fmla="*/ 915399 w 3163624"/>
              <a:gd name="connsiteY9" fmla="*/ 2031193 h 2141756"/>
              <a:gd name="connsiteX10" fmla="*/ 1006612 w 3163624"/>
              <a:gd name="connsiteY10" fmla="*/ 2141756 h 2141756"/>
              <a:gd name="connsiteX11" fmla="*/ 103894 w 3163624"/>
              <a:gd name="connsiteY11" fmla="*/ 2141756 h 2141756"/>
              <a:gd name="connsiteX12" fmla="*/ 71089 w 3163624"/>
              <a:gd name="connsiteY12" fmla="*/ 2052105 h 2141756"/>
              <a:gd name="connsiteX13" fmla="*/ 0 w 3163624"/>
              <a:gd name="connsiteY13" fmla="*/ 1581809 h 2141756"/>
              <a:gd name="connsiteX14" fmla="*/ 1581809 w 3163624"/>
              <a:gd name="connsiteY14" fmla="*/ 0 h 21417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163624" h="2141756">
                <a:moveTo>
                  <a:pt x="1581809" y="0"/>
                </a:moveTo>
                <a:cubicBezTo>
                  <a:pt x="2455186" y="0"/>
                  <a:pt x="3163624" y="708438"/>
                  <a:pt x="3163624" y="1581809"/>
                </a:cubicBezTo>
                <a:cubicBezTo>
                  <a:pt x="3163624" y="1745567"/>
                  <a:pt x="3138718" y="1903527"/>
                  <a:pt x="3092489" y="2052105"/>
                </a:cubicBezTo>
                <a:lnTo>
                  <a:pt x="3059665" y="2141756"/>
                </a:lnTo>
                <a:lnTo>
                  <a:pt x="2157010" y="2141756"/>
                </a:lnTo>
                <a:lnTo>
                  <a:pt x="2248224" y="2031193"/>
                </a:lnTo>
                <a:cubicBezTo>
                  <a:pt x="2334853" y="1902940"/>
                  <a:pt x="2385425" y="1748307"/>
                  <a:pt x="2385425" y="1581809"/>
                </a:cubicBezTo>
                <a:cubicBezTo>
                  <a:pt x="2385425" y="1137822"/>
                  <a:pt x="2025802" y="778198"/>
                  <a:pt x="1581809" y="778198"/>
                </a:cubicBezTo>
                <a:cubicBezTo>
                  <a:pt x="1137822" y="778198"/>
                  <a:pt x="778198" y="1137822"/>
                  <a:pt x="778198" y="1581809"/>
                </a:cubicBezTo>
                <a:cubicBezTo>
                  <a:pt x="778198" y="1748307"/>
                  <a:pt x="828770" y="1902940"/>
                  <a:pt x="915399" y="2031193"/>
                </a:cubicBezTo>
                <a:lnTo>
                  <a:pt x="1006612" y="2141756"/>
                </a:lnTo>
                <a:lnTo>
                  <a:pt x="103894" y="2141756"/>
                </a:lnTo>
                <a:lnTo>
                  <a:pt x="71089" y="2052105"/>
                </a:lnTo>
                <a:cubicBezTo>
                  <a:pt x="24887" y="1903527"/>
                  <a:pt x="0" y="1745567"/>
                  <a:pt x="0" y="1581809"/>
                </a:cubicBezTo>
                <a:cubicBezTo>
                  <a:pt x="0" y="708438"/>
                  <a:pt x="707893" y="0"/>
                  <a:pt x="1581809" y="0"/>
                </a:cubicBezTo>
                <a:close/>
              </a:path>
            </a:pathLst>
          </a:custGeom>
          <a:solidFill>
            <a:schemeClr val="bg2">
              <a:alpha val="10000"/>
            </a:schemeClr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23" name="Graphic 16">
            <a:extLst>
              <a:ext uri="{FF2B5EF4-FFF2-40B4-BE49-F238E27FC236}">
                <a16:creationId xmlns:a16="http://schemas.microsoft.com/office/drawing/2014/main" id="{FEA629FD-2004-444B-B389-1DFE378E40A7}"/>
              </a:ext>
            </a:extLst>
          </p:cNvPr>
          <p:cNvSpPr/>
          <p:nvPr/>
        </p:nvSpPr>
        <p:spPr>
          <a:xfrm>
            <a:off x="0" y="-1"/>
            <a:ext cx="5620090" cy="5875039"/>
          </a:xfrm>
          <a:custGeom>
            <a:avLst/>
            <a:gdLst>
              <a:gd name="connsiteX0" fmla="*/ 2249050 w 4378734"/>
              <a:gd name="connsiteY0" fmla="*/ 0 h 4577370"/>
              <a:gd name="connsiteX1" fmla="*/ 4171130 w 4378734"/>
              <a:gd name="connsiteY1" fmla="*/ 0 h 4577370"/>
              <a:gd name="connsiteX2" fmla="*/ 4225179 w 4378734"/>
              <a:gd name="connsiteY2" fmla="*/ 147622 h 4577370"/>
              <a:gd name="connsiteX3" fmla="*/ 4378734 w 4378734"/>
              <a:gd name="connsiteY3" fmla="*/ 1162813 h 4577370"/>
              <a:gd name="connsiteX4" fmla="*/ 964177 w 4378734"/>
              <a:gd name="connsiteY4" fmla="*/ 4577370 h 4577370"/>
              <a:gd name="connsiteX5" fmla="*/ 110607 w 4378734"/>
              <a:gd name="connsiteY5" fmla="*/ 4469839 h 4577370"/>
              <a:gd name="connsiteX6" fmla="*/ 0 w 4378734"/>
              <a:gd name="connsiteY6" fmla="*/ 4438427 h 4577370"/>
              <a:gd name="connsiteX7" fmla="*/ 0 w 4378734"/>
              <a:gd name="connsiteY7" fmla="*/ 2604923 h 4577370"/>
              <a:gd name="connsiteX8" fmla="*/ 137158 w 4378734"/>
              <a:gd name="connsiteY8" fmla="*/ 2688228 h 4577370"/>
              <a:gd name="connsiteX9" fmla="*/ 964177 w 4378734"/>
              <a:gd name="connsiteY9" fmla="*/ 2897526 h 4577370"/>
              <a:gd name="connsiteX10" fmla="*/ 2698890 w 4378734"/>
              <a:gd name="connsiteY10" fmla="*/ 1162813 h 4577370"/>
              <a:gd name="connsiteX11" fmla="*/ 2302883 w 4378734"/>
              <a:gd name="connsiteY11" fmla="*/ 59234 h 45773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4378734" h="4577370">
                <a:moveTo>
                  <a:pt x="2249050" y="0"/>
                </a:moveTo>
                <a:lnTo>
                  <a:pt x="4171130" y="0"/>
                </a:lnTo>
                <a:lnTo>
                  <a:pt x="4225179" y="147622"/>
                </a:lnTo>
                <a:cubicBezTo>
                  <a:pt x="4324971" y="468346"/>
                  <a:pt x="4378734" y="809321"/>
                  <a:pt x="4378734" y="1162813"/>
                </a:cubicBezTo>
                <a:cubicBezTo>
                  <a:pt x="4378734" y="3048113"/>
                  <a:pt x="2849477" y="4577370"/>
                  <a:pt x="964177" y="4577370"/>
                </a:cubicBezTo>
                <a:cubicBezTo>
                  <a:pt x="669417" y="4577370"/>
                  <a:pt x="383406" y="4540034"/>
                  <a:pt x="110607" y="4469839"/>
                </a:cubicBezTo>
                <a:lnTo>
                  <a:pt x="0" y="4438427"/>
                </a:lnTo>
                <a:lnTo>
                  <a:pt x="0" y="2604923"/>
                </a:lnTo>
                <a:lnTo>
                  <a:pt x="137158" y="2688228"/>
                </a:lnTo>
                <a:cubicBezTo>
                  <a:pt x="382958" y="2821715"/>
                  <a:pt x="664675" y="2897526"/>
                  <a:pt x="964177" y="2897526"/>
                </a:cubicBezTo>
                <a:cubicBezTo>
                  <a:pt x="1922594" y="2897526"/>
                  <a:pt x="2698890" y="2121230"/>
                  <a:pt x="2698890" y="1162813"/>
                </a:cubicBezTo>
                <a:cubicBezTo>
                  <a:pt x="2698890" y="743511"/>
                  <a:pt x="2550302" y="359065"/>
                  <a:pt x="2302883" y="59234"/>
                </a:cubicBezTo>
                <a:close/>
              </a:path>
            </a:pathLst>
          </a:custGeom>
          <a:solidFill>
            <a:schemeClr val="bg2">
              <a:alpha val="10000"/>
            </a:schemeClr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151DAE39-5345-4BDD-B9D5-3E1F4753A8BC}"/>
              </a:ext>
            </a:extLst>
          </p:cNvPr>
          <p:cNvGrpSpPr/>
          <p:nvPr/>
        </p:nvGrpSpPr>
        <p:grpSpPr>
          <a:xfrm>
            <a:off x="1759776" y="2665600"/>
            <a:ext cx="3570446" cy="1057751"/>
            <a:chOff x="4310062" y="2900266"/>
            <a:chExt cx="3570446" cy="1057751"/>
          </a:xfrm>
          <a:solidFill>
            <a:schemeClr val="bg2"/>
          </a:solidFill>
        </p:grpSpPr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18EAEE56-A4AF-4F0D-BA15-18D4995C7A32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23E34BCD-F7C5-4E3E-8DE9-FB0AC5194E29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DD0F27F7-39C2-41DE-B7C1-2EC867022E1A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45F56342-9026-4B00-951C-02E0722A50D2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10" name="TextBox 9">
            <a:extLst>
              <a:ext uri="{FF2B5EF4-FFF2-40B4-BE49-F238E27FC236}">
                <a16:creationId xmlns:a16="http://schemas.microsoft.com/office/drawing/2014/main" id="{2081052E-696E-414A-84E6-DDD93ADD8CBA}"/>
              </a:ext>
            </a:extLst>
          </p:cNvPr>
          <p:cNvSpPr txBox="1"/>
          <p:nvPr/>
        </p:nvSpPr>
        <p:spPr>
          <a:xfrm>
            <a:off x="7217252" y="3069395"/>
            <a:ext cx="27953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2"/>
                </a:solidFill>
              </a:rPr>
              <a:t>This is presentation for creative company 2020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3E366DA-9C70-4DF9-99D1-2E5A8100E5BF}"/>
              </a:ext>
            </a:extLst>
          </p:cNvPr>
          <p:cNvSpPr txBox="1"/>
          <p:nvPr/>
        </p:nvSpPr>
        <p:spPr>
          <a:xfrm>
            <a:off x="4219254" y="6174943"/>
            <a:ext cx="375349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solidFill>
                  <a:schemeClr val="bg2"/>
                </a:solidFill>
              </a:rPr>
              <a:t>www.yourwebsite.com</a:t>
            </a:r>
          </a:p>
        </p:txBody>
      </p:sp>
    </p:spTree>
    <p:extLst>
      <p:ext uri="{BB962C8B-B14F-4D97-AF65-F5344CB8AC3E}">
        <p14:creationId xmlns:p14="http://schemas.microsoft.com/office/powerpoint/2010/main" val="1525612789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accel="2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23" grpId="0" animBg="1"/>
      <p:bldP spid="10" grpId="0"/>
      <p:bldP spid="11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>
            <a:extLst>
              <a:ext uri="{FF2B5EF4-FFF2-40B4-BE49-F238E27FC236}">
                <a16:creationId xmlns:a16="http://schemas.microsoft.com/office/drawing/2014/main" id="{C72BC688-8700-447D-A01D-8CB6F22E6B7E}"/>
              </a:ext>
            </a:extLst>
          </p:cNvPr>
          <p:cNvSpPr/>
          <p:nvPr/>
        </p:nvSpPr>
        <p:spPr>
          <a:xfrm>
            <a:off x="6000176" y="0"/>
            <a:ext cx="3329199" cy="6858000"/>
          </a:xfrm>
          <a:prstGeom prst="rect">
            <a:avLst/>
          </a:prstGeom>
          <a:solidFill>
            <a:schemeClr val="tx2">
              <a:lumMod val="20000"/>
              <a:lumOff val="8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1F47CC7-5DA6-414D-8DF0-B8918C2593C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Achievement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EB044193-38B7-415D-8345-EA41DD9A1E7E}"/>
              </a:ext>
            </a:extLst>
          </p:cNvPr>
          <p:cNvGrpSpPr/>
          <p:nvPr/>
        </p:nvGrpSpPr>
        <p:grpSpPr>
          <a:xfrm>
            <a:off x="9949602" y="691585"/>
            <a:ext cx="557462" cy="165149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081B723B-3A19-4F50-92CE-CBAD40431CAF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9983AF7D-B5AD-4299-A8BE-10AA2CB97B16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373F5EB8-9774-4781-8109-19D2E2EA4ADB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E81A79F4-AF9C-4778-9CCB-0E5351A709A6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AC3C891D-272D-4117-A90A-0EF8BD8E9BA0}"/>
              </a:ext>
            </a:extLst>
          </p:cNvPr>
          <p:cNvCxnSpPr>
            <a:cxnSpLocks/>
          </p:cNvCxnSpPr>
          <p:nvPr/>
        </p:nvCxnSpPr>
        <p:spPr>
          <a:xfrm>
            <a:off x="10696185" y="716006"/>
            <a:ext cx="0" cy="163944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4D7FDF8A-625F-41FA-AA7F-A1C300A2947B}"/>
              </a:ext>
            </a:extLst>
          </p:cNvPr>
          <p:cNvSpPr txBox="1"/>
          <p:nvPr/>
        </p:nvSpPr>
        <p:spPr>
          <a:xfrm>
            <a:off x="10765311" y="675401"/>
            <a:ext cx="132709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11" name="Graphic 16">
            <a:extLst>
              <a:ext uri="{FF2B5EF4-FFF2-40B4-BE49-F238E27FC236}">
                <a16:creationId xmlns:a16="http://schemas.microsoft.com/office/drawing/2014/main" id="{CE7B5B82-2E93-4754-8E71-E445B8CF1BD0}"/>
              </a:ext>
            </a:extLst>
          </p:cNvPr>
          <p:cNvSpPr/>
          <p:nvPr/>
        </p:nvSpPr>
        <p:spPr>
          <a:xfrm>
            <a:off x="1" y="533121"/>
            <a:ext cx="337797" cy="583889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97BA784-7ED7-49E9-8881-C2C63C58ABF1}"/>
              </a:ext>
            </a:extLst>
          </p:cNvPr>
          <p:cNvSpPr txBox="1"/>
          <p:nvPr/>
        </p:nvSpPr>
        <p:spPr>
          <a:xfrm>
            <a:off x="4219254" y="6174943"/>
            <a:ext cx="375349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www.yourwebsite.com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CCE36BB-C648-4C30-A50A-488F13FB35ED}"/>
              </a:ext>
            </a:extLst>
          </p:cNvPr>
          <p:cNvSpPr txBox="1"/>
          <p:nvPr/>
        </p:nvSpPr>
        <p:spPr>
          <a:xfrm>
            <a:off x="1594892" y="2911817"/>
            <a:ext cx="3372604" cy="283282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 design. </a:t>
            </a:r>
          </a:p>
          <a:p>
            <a:pPr>
              <a:lnSpc>
                <a:spcPct val="150000"/>
              </a:lnSpc>
            </a:pPr>
            <a:endParaRPr lang="en-US" sz="1200" dirty="0"/>
          </a:p>
          <a:p>
            <a:pPr>
              <a:lnSpc>
                <a:spcPct val="150000"/>
              </a:lnSpc>
            </a:pPr>
            <a:r>
              <a:rPr lang="en-US" sz="1200" dirty="0"/>
              <a:t>I am so happy, my dear friend, so absorbed in the exquisite sense of mere tranquil existence, that I neglect my talents.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39AE09C0-818E-4A32-9E09-3652976797B3}"/>
              </a:ext>
            </a:extLst>
          </p:cNvPr>
          <p:cNvSpPr txBox="1"/>
          <p:nvPr/>
        </p:nvSpPr>
        <p:spPr>
          <a:xfrm>
            <a:off x="1594892" y="2203931"/>
            <a:ext cx="30506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Here are the awards we have achieved</a:t>
            </a:r>
            <a:endParaRPr lang="en-ID" sz="200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8F71E68D-7396-4E51-AD1F-E1BAD84F6AE5}"/>
              </a:ext>
            </a:extLst>
          </p:cNvPr>
          <p:cNvSpPr/>
          <p:nvPr/>
        </p:nvSpPr>
        <p:spPr>
          <a:xfrm>
            <a:off x="5678252" y="1356060"/>
            <a:ext cx="1174494" cy="1174494"/>
          </a:xfrm>
          <a:prstGeom prst="roundRect">
            <a:avLst>
              <a:gd name="adj" fmla="val 10131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31E104BF-DFD7-450A-A40C-4BB84130A9FE}"/>
              </a:ext>
            </a:extLst>
          </p:cNvPr>
          <p:cNvSpPr/>
          <p:nvPr/>
        </p:nvSpPr>
        <p:spPr>
          <a:xfrm>
            <a:off x="5678252" y="2840064"/>
            <a:ext cx="1174494" cy="1174494"/>
          </a:xfrm>
          <a:prstGeom prst="roundRect">
            <a:avLst>
              <a:gd name="adj" fmla="val 10131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829EFFB1-8E64-4445-8BB8-654FCFDB8223}"/>
              </a:ext>
            </a:extLst>
          </p:cNvPr>
          <p:cNvSpPr/>
          <p:nvPr/>
        </p:nvSpPr>
        <p:spPr>
          <a:xfrm>
            <a:off x="5678252" y="4324068"/>
            <a:ext cx="1174494" cy="1174494"/>
          </a:xfrm>
          <a:prstGeom prst="roundRect">
            <a:avLst>
              <a:gd name="adj" fmla="val 10131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Graphic 447" descr="Trophy">
            <a:extLst>
              <a:ext uri="{FF2B5EF4-FFF2-40B4-BE49-F238E27FC236}">
                <a16:creationId xmlns:a16="http://schemas.microsoft.com/office/drawing/2014/main" id="{75F2D04E-B544-41DF-8544-49FAFBB3B705}"/>
              </a:ext>
            </a:extLst>
          </p:cNvPr>
          <p:cNvSpPr/>
          <p:nvPr/>
        </p:nvSpPr>
        <p:spPr>
          <a:xfrm>
            <a:off x="5823536" y="1584494"/>
            <a:ext cx="189518" cy="211177"/>
          </a:xfrm>
          <a:custGeom>
            <a:avLst/>
            <a:gdLst>
              <a:gd name="connsiteX0" fmla="*/ 197487 w 230785"/>
              <a:gd name="connsiteY0" fmla="*/ 125284 h 257161"/>
              <a:gd name="connsiteX1" fmla="*/ 151329 w 230785"/>
              <a:gd name="connsiteY1" fmla="*/ 147373 h 257161"/>
              <a:gd name="connsiteX2" fmla="*/ 171111 w 230785"/>
              <a:gd name="connsiteY2" fmla="*/ 127262 h 257161"/>
              <a:gd name="connsiteX3" fmla="*/ 178694 w 230785"/>
              <a:gd name="connsiteY3" fmla="*/ 117371 h 257161"/>
              <a:gd name="connsiteX4" fmla="*/ 187596 w 230785"/>
              <a:gd name="connsiteY4" fmla="*/ 86050 h 257161"/>
              <a:gd name="connsiteX5" fmla="*/ 187596 w 230785"/>
              <a:gd name="connsiteY5" fmla="*/ 43190 h 257161"/>
              <a:gd name="connsiteX6" fmla="*/ 210674 w 230785"/>
              <a:gd name="connsiteY6" fmla="*/ 43190 h 257161"/>
              <a:gd name="connsiteX7" fmla="*/ 210674 w 230785"/>
              <a:gd name="connsiteY7" fmla="*/ 93303 h 257161"/>
              <a:gd name="connsiteX8" fmla="*/ 197487 w 230785"/>
              <a:gd name="connsiteY8" fmla="*/ 125284 h 257161"/>
              <a:gd name="connsiteX9" fmla="*/ 33629 w 230785"/>
              <a:gd name="connsiteY9" fmla="*/ 125284 h 257161"/>
              <a:gd name="connsiteX10" fmla="*/ 19782 w 230785"/>
              <a:gd name="connsiteY10" fmla="*/ 93303 h 257161"/>
              <a:gd name="connsiteX11" fmla="*/ 19782 w 230785"/>
              <a:gd name="connsiteY11" fmla="*/ 42860 h 257161"/>
              <a:gd name="connsiteX12" fmla="*/ 42860 w 230785"/>
              <a:gd name="connsiteY12" fmla="*/ 42860 h 257161"/>
              <a:gd name="connsiteX13" fmla="*/ 42860 w 230785"/>
              <a:gd name="connsiteY13" fmla="*/ 85720 h 257161"/>
              <a:gd name="connsiteX14" fmla="*/ 51762 w 230785"/>
              <a:gd name="connsiteY14" fmla="*/ 117041 h 257161"/>
              <a:gd name="connsiteX15" fmla="*/ 59345 w 230785"/>
              <a:gd name="connsiteY15" fmla="*/ 126932 h 257161"/>
              <a:gd name="connsiteX16" fmla="*/ 79127 w 230785"/>
              <a:gd name="connsiteY16" fmla="*/ 147043 h 257161"/>
              <a:gd name="connsiteX17" fmla="*/ 33629 w 230785"/>
              <a:gd name="connsiteY17" fmla="*/ 125284 h 257161"/>
              <a:gd name="connsiteX18" fmla="*/ 230786 w 230785"/>
              <a:gd name="connsiteY18" fmla="*/ 92314 h 257161"/>
              <a:gd name="connsiteX19" fmla="*/ 230786 w 230785"/>
              <a:gd name="connsiteY19" fmla="*/ 23079 h 257161"/>
              <a:gd name="connsiteX20" fmla="*/ 187925 w 230785"/>
              <a:gd name="connsiteY20" fmla="*/ 23079 h 257161"/>
              <a:gd name="connsiteX21" fmla="*/ 187925 w 230785"/>
              <a:gd name="connsiteY21" fmla="*/ 0 h 257161"/>
              <a:gd name="connsiteX22" fmla="*/ 115393 w 230785"/>
              <a:gd name="connsiteY22" fmla="*/ 0 h 257161"/>
              <a:gd name="connsiteX23" fmla="*/ 42860 w 230785"/>
              <a:gd name="connsiteY23" fmla="*/ 0 h 257161"/>
              <a:gd name="connsiteX24" fmla="*/ 42860 w 230785"/>
              <a:gd name="connsiteY24" fmla="*/ 23079 h 257161"/>
              <a:gd name="connsiteX25" fmla="*/ 0 w 230785"/>
              <a:gd name="connsiteY25" fmla="*/ 23079 h 257161"/>
              <a:gd name="connsiteX26" fmla="*/ 0 w 230785"/>
              <a:gd name="connsiteY26" fmla="*/ 91985 h 257161"/>
              <a:gd name="connsiteX27" fmla="*/ 18793 w 230785"/>
              <a:gd name="connsiteY27" fmla="*/ 138142 h 257161"/>
              <a:gd name="connsiteX28" fmla="*/ 97589 w 230785"/>
              <a:gd name="connsiteY28" fmla="*/ 167814 h 257161"/>
              <a:gd name="connsiteX29" fmla="*/ 102205 w 230785"/>
              <a:gd name="connsiteY29" fmla="*/ 184299 h 257161"/>
              <a:gd name="connsiteX30" fmla="*/ 102205 w 230785"/>
              <a:gd name="connsiteY30" fmla="*/ 227159 h 257161"/>
              <a:gd name="connsiteX31" fmla="*/ 85720 w 230785"/>
              <a:gd name="connsiteY31" fmla="*/ 227159 h 257161"/>
              <a:gd name="connsiteX32" fmla="*/ 72533 w 230785"/>
              <a:gd name="connsiteY32" fmla="*/ 240347 h 257161"/>
              <a:gd name="connsiteX33" fmla="*/ 56048 w 230785"/>
              <a:gd name="connsiteY33" fmla="*/ 240347 h 257161"/>
              <a:gd name="connsiteX34" fmla="*/ 42860 w 230785"/>
              <a:gd name="connsiteY34" fmla="*/ 253535 h 257161"/>
              <a:gd name="connsiteX35" fmla="*/ 42860 w 230785"/>
              <a:gd name="connsiteY35" fmla="*/ 260128 h 257161"/>
              <a:gd name="connsiteX36" fmla="*/ 187925 w 230785"/>
              <a:gd name="connsiteY36" fmla="*/ 260128 h 257161"/>
              <a:gd name="connsiteX37" fmla="*/ 187925 w 230785"/>
              <a:gd name="connsiteY37" fmla="*/ 253535 h 257161"/>
              <a:gd name="connsiteX38" fmla="*/ 174738 w 230785"/>
              <a:gd name="connsiteY38" fmla="*/ 240347 h 257161"/>
              <a:gd name="connsiteX39" fmla="*/ 158253 w 230785"/>
              <a:gd name="connsiteY39" fmla="*/ 240347 h 257161"/>
              <a:gd name="connsiteX40" fmla="*/ 145065 w 230785"/>
              <a:gd name="connsiteY40" fmla="*/ 227159 h 257161"/>
              <a:gd name="connsiteX41" fmla="*/ 128581 w 230785"/>
              <a:gd name="connsiteY41" fmla="*/ 227159 h 257161"/>
              <a:gd name="connsiteX42" fmla="*/ 128581 w 230785"/>
              <a:gd name="connsiteY42" fmla="*/ 184629 h 257161"/>
              <a:gd name="connsiteX43" fmla="*/ 133196 w 230785"/>
              <a:gd name="connsiteY43" fmla="*/ 168144 h 257161"/>
              <a:gd name="connsiteX44" fmla="*/ 211993 w 230785"/>
              <a:gd name="connsiteY44" fmla="*/ 138471 h 257161"/>
              <a:gd name="connsiteX45" fmla="*/ 230786 w 230785"/>
              <a:gd name="connsiteY45" fmla="*/ 92314 h 2571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230785" h="257161">
                <a:moveTo>
                  <a:pt x="197487" y="125284"/>
                </a:moveTo>
                <a:cubicBezTo>
                  <a:pt x="185947" y="137153"/>
                  <a:pt x="175067" y="144736"/>
                  <a:pt x="151329" y="147373"/>
                </a:cubicBezTo>
                <a:cubicBezTo>
                  <a:pt x="157594" y="141109"/>
                  <a:pt x="164847" y="134845"/>
                  <a:pt x="171111" y="127262"/>
                </a:cubicBezTo>
                <a:cubicBezTo>
                  <a:pt x="173749" y="124295"/>
                  <a:pt x="178694" y="117701"/>
                  <a:pt x="178694" y="117371"/>
                </a:cubicBezTo>
                <a:cubicBezTo>
                  <a:pt x="184299" y="108140"/>
                  <a:pt x="187596" y="97589"/>
                  <a:pt x="187596" y="86050"/>
                </a:cubicBezTo>
                <a:lnTo>
                  <a:pt x="187596" y="43190"/>
                </a:lnTo>
                <a:lnTo>
                  <a:pt x="210674" y="43190"/>
                </a:lnTo>
                <a:lnTo>
                  <a:pt x="210674" y="93303"/>
                </a:lnTo>
                <a:cubicBezTo>
                  <a:pt x="211004" y="93963"/>
                  <a:pt x="211663" y="110447"/>
                  <a:pt x="197487" y="125284"/>
                </a:cubicBezTo>
                <a:close/>
                <a:moveTo>
                  <a:pt x="33629" y="125284"/>
                </a:moveTo>
                <a:cubicBezTo>
                  <a:pt x="19122" y="110447"/>
                  <a:pt x="19782" y="93963"/>
                  <a:pt x="19782" y="93303"/>
                </a:cubicBezTo>
                <a:lnTo>
                  <a:pt x="19782" y="42860"/>
                </a:lnTo>
                <a:lnTo>
                  <a:pt x="42860" y="42860"/>
                </a:lnTo>
                <a:lnTo>
                  <a:pt x="42860" y="85720"/>
                </a:lnTo>
                <a:cubicBezTo>
                  <a:pt x="42860" y="97260"/>
                  <a:pt x="46157" y="107810"/>
                  <a:pt x="51762" y="117041"/>
                </a:cubicBezTo>
                <a:cubicBezTo>
                  <a:pt x="51762" y="117371"/>
                  <a:pt x="56707" y="124295"/>
                  <a:pt x="59345" y="126932"/>
                </a:cubicBezTo>
                <a:cubicBezTo>
                  <a:pt x="65939" y="134515"/>
                  <a:pt x="72862" y="140779"/>
                  <a:pt x="79127" y="147043"/>
                </a:cubicBezTo>
                <a:cubicBezTo>
                  <a:pt x="56048" y="144406"/>
                  <a:pt x="44838" y="136823"/>
                  <a:pt x="33629" y="125284"/>
                </a:cubicBezTo>
                <a:close/>
                <a:moveTo>
                  <a:pt x="230786" y="92314"/>
                </a:moveTo>
                <a:lnTo>
                  <a:pt x="230786" y="23079"/>
                </a:lnTo>
                <a:lnTo>
                  <a:pt x="187925" y="23079"/>
                </a:lnTo>
                <a:lnTo>
                  <a:pt x="187925" y="0"/>
                </a:lnTo>
                <a:lnTo>
                  <a:pt x="115393" y="0"/>
                </a:lnTo>
                <a:lnTo>
                  <a:pt x="42860" y="0"/>
                </a:lnTo>
                <a:lnTo>
                  <a:pt x="42860" y="23079"/>
                </a:lnTo>
                <a:lnTo>
                  <a:pt x="0" y="23079"/>
                </a:lnTo>
                <a:lnTo>
                  <a:pt x="0" y="91985"/>
                </a:lnTo>
                <a:cubicBezTo>
                  <a:pt x="0" y="95282"/>
                  <a:pt x="0" y="118030"/>
                  <a:pt x="18793" y="138142"/>
                </a:cubicBezTo>
                <a:cubicBezTo>
                  <a:pt x="36926" y="157264"/>
                  <a:pt x="59015" y="167155"/>
                  <a:pt x="97589" y="167814"/>
                </a:cubicBezTo>
                <a:cubicBezTo>
                  <a:pt x="100557" y="172760"/>
                  <a:pt x="102205" y="178364"/>
                  <a:pt x="102205" y="184299"/>
                </a:cubicBezTo>
                <a:lnTo>
                  <a:pt x="102205" y="227159"/>
                </a:lnTo>
                <a:lnTo>
                  <a:pt x="85720" y="227159"/>
                </a:lnTo>
                <a:cubicBezTo>
                  <a:pt x="78467" y="227159"/>
                  <a:pt x="72533" y="233093"/>
                  <a:pt x="72533" y="240347"/>
                </a:cubicBezTo>
                <a:lnTo>
                  <a:pt x="56048" y="240347"/>
                </a:lnTo>
                <a:cubicBezTo>
                  <a:pt x="48795" y="240347"/>
                  <a:pt x="42860" y="246281"/>
                  <a:pt x="42860" y="253535"/>
                </a:cubicBezTo>
                <a:lnTo>
                  <a:pt x="42860" y="260128"/>
                </a:lnTo>
                <a:lnTo>
                  <a:pt x="187925" y="260128"/>
                </a:lnTo>
                <a:lnTo>
                  <a:pt x="187925" y="253535"/>
                </a:lnTo>
                <a:cubicBezTo>
                  <a:pt x="187925" y="246281"/>
                  <a:pt x="181991" y="240347"/>
                  <a:pt x="174738" y="240347"/>
                </a:cubicBezTo>
                <a:lnTo>
                  <a:pt x="158253" y="240347"/>
                </a:lnTo>
                <a:cubicBezTo>
                  <a:pt x="158253" y="233093"/>
                  <a:pt x="152319" y="227159"/>
                  <a:pt x="145065" y="227159"/>
                </a:cubicBezTo>
                <a:lnTo>
                  <a:pt x="128581" y="227159"/>
                </a:lnTo>
                <a:lnTo>
                  <a:pt x="128581" y="184629"/>
                </a:lnTo>
                <a:cubicBezTo>
                  <a:pt x="128581" y="178694"/>
                  <a:pt x="130229" y="173089"/>
                  <a:pt x="133196" y="168144"/>
                </a:cubicBezTo>
                <a:cubicBezTo>
                  <a:pt x="171770" y="167484"/>
                  <a:pt x="193860" y="157264"/>
                  <a:pt x="211993" y="138471"/>
                </a:cubicBezTo>
                <a:cubicBezTo>
                  <a:pt x="230786" y="118690"/>
                  <a:pt x="230786" y="95611"/>
                  <a:pt x="230786" y="92314"/>
                </a:cubicBezTo>
                <a:close/>
              </a:path>
            </a:pathLst>
          </a:custGeom>
          <a:solidFill>
            <a:schemeClr val="bg2"/>
          </a:solidFill>
          <a:ln w="327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B7BBB06C-920B-4C26-A2C3-F70165979410}"/>
              </a:ext>
            </a:extLst>
          </p:cNvPr>
          <p:cNvSpPr txBox="1"/>
          <p:nvPr/>
        </p:nvSpPr>
        <p:spPr>
          <a:xfrm>
            <a:off x="6202572" y="1520805"/>
            <a:ext cx="748244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600" dirty="0">
                <a:solidFill>
                  <a:schemeClr val="bg2"/>
                </a:solidFill>
              </a:rPr>
              <a:t>#2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BB68CBEE-7823-4566-B77D-F9B5EE3EF3CD}"/>
              </a:ext>
            </a:extLst>
          </p:cNvPr>
          <p:cNvSpPr txBox="1"/>
          <p:nvPr/>
        </p:nvSpPr>
        <p:spPr>
          <a:xfrm>
            <a:off x="5751190" y="1953425"/>
            <a:ext cx="111443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>
                <a:solidFill>
                  <a:schemeClr val="bg2"/>
                </a:solidFill>
                <a:latin typeface="+mj-lt"/>
              </a:rPr>
              <a:t>Best quality design</a:t>
            </a:r>
            <a:endParaRPr lang="en-ID" sz="11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7" name="Graphic 447" descr="Trophy">
            <a:extLst>
              <a:ext uri="{FF2B5EF4-FFF2-40B4-BE49-F238E27FC236}">
                <a16:creationId xmlns:a16="http://schemas.microsoft.com/office/drawing/2014/main" id="{4A003255-29EF-468E-847E-9E04E7B34A21}"/>
              </a:ext>
            </a:extLst>
          </p:cNvPr>
          <p:cNvSpPr/>
          <p:nvPr/>
        </p:nvSpPr>
        <p:spPr>
          <a:xfrm>
            <a:off x="5823536" y="3068498"/>
            <a:ext cx="189518" cy="211177"/>
          </a:xfrm>
          <a:custGeom>
            <a:avLst/>
            <a:gdLst>
              <a:gd name="connsiteX0" fmla="*/ 197487 w 230785"/>
              <a:gd name="connsiteY0" fmla="*/ 125284 h 257161"/>
              <a:gd name="connsiteX1" fmla="*/ 151329 w 230785"/>
              <a:gd name="connsiteY1" fmla="*/ 147373 h 257161"/>
              <a:gd name="connsiteX2" fmla="*/ 171111 w 230785"/>
              <a:gd name="connsiteY2" fmla="*/ 127262 h 257161"/>
              <a:gd name="connsiteX3" fmla="*/ 178694 w 230785"/>
              <a:gd name="connsiteY3" fmla="*/ 117371 h 257161"/>
              <a:gd name="connsiteX4" fmla="*/ 187596 w 230785"/>
              <a:gd name="connsiteY4" fmla="*/ 86050 h 257161"/>
              <a:gd name="connsiteX5" fmla="*/ 187596 w 230785"/>
              <a:gd name="connsiteY5" fmla="*/ 43190 h 257161"/>
              <a:gd name="connsiteX6" fmla="*/ 210674 w 230785"/>
              <a:gd name="connsiteY6" fmla="*/ 43190 h 257161"/>
              <a:gd name="connsiteX7" fmla="*/ 210674 w 230785"/>
              <a:gd name="connsiteY7" fmla="*/ 93303 h 257161"/>
              <a:gd name="connsiteX8" fmla="*/ 197487 w 230785"/>
              <a:gd name="connsiteY8" fmla="*/ 125284 h 257161"/>
              <a:gd name="connsiteX9" fmla="*/ 33629 w 230785"/>
              <a:gd name="connsiteY9" fmla="*/ 125284 h 257161"/>
              <a:gd name="connsiteX10" fmla="*/ 19782 w 230785"/>
              <a:gd name="connsiteY10" fmla="*/ 93303 h 257161"/>
              <a:gd name="connsiteX11" fmla="*/ 19782 w 230785"/>
              <a:gd name="connsiteY11" fmla="*/ 42860 h 257161"/>
              <a:gd name="connsiteX12" fmla="*/ 42860 w 230785"/>
              <a:gd name="connsiteY12" fmla="*/ 42860 h 257161"/>
              <a:gd name="connsiteX13" fmla="*/ 42860 w 230785"/>
              <a:gd name="connsiteY13" fmla="*/ 85720 h 257161"/>
              <a:gd name="connsiteX14" fmla="*/ 51762 w 230785"/>
              <a:gd name="connsiteY14" fmla="*/ 117041 h 257161"/>
              <a:gd name="connsiteX15" fmla="*/ 59345 w 230785"/>
              <a:gd name="connsiteY15" fmla="*/ 126932 h 257161"/>
              <a:gd name="connsiteX16" fmla="*/ 79127 w 230785"/>
              <a:gd name="connsiteY16" fmla="*/ 147043 h 257161"/>
              <a:gd name="connsiteX17" fmla="*/ 33629 w 230785"/>
              <a:gd name="connsiteY17" fmla="*/ 125284 h 257161"/>
              <a:gd name="connsiteX18" fmla="*/ 230786 w 230785"/>
              <a:gd name="connsiteY18" fmla="*/ 92314 h 257161"/>
              <a:gd name="connsiteX19" fmla="*/ 230786 w 230785"/>
              <a:gd name="connsiteY19" fmla="*/ 23079 h 257161"/>
              <a:gd name="connsiteX20" fmla="*/ 187925 w 230785"/>
              <a:gd name="connsiteY20" fmla="*/ 23079 h 257161"/>
              <a:gd name="connsiteX21" fmla="*/ 187925 w 230785"/>
              <a:gd name="connsiteY21" fmla="*/ 0 h 257161"/>
              <a:gd name="connsiteX22" fmla="*/ 115393 w 230785"/>
              <a:gd name="connsiteY22" fmla="*/ 0 h 257161"/>
              <a:gd name="connsiteX23" fmla="*/ 42860 w 230785"/>
              <a:gd name="connsiteY23" fmla="*/ 0 h 257161"/>
              <a:gd name="connsiteX24" fmla="*/ 42860 w 230785"/>
              <a:gd name="connsiteY24" fmla="*/ 23079 h 257161"/>
              <a:gd name="connsiteX25" fmla="*/ 0 w 230785"/>
              <a:gd name="connsiteY25" fmla="*/ 23079 h 257161"/>
              <a:gd name="connsiteX26" fmla="*/ 0 w 230785"/>
              <a:gd name="connsiteY26" fmla="*/ 91985 h 257161"/>
              <a:gd name="connsiteX27" fmla="*/ 18793 w 230785"/>
              <a:gd name="connsiteY27" fmla="*/ 138142 h 257161"/>
              <a:gd name="connsiteX28" fmla="*/ 97589 w 230785"/>
              <a:gd name="connsiteY28" fmla="*/ 167814 h 257161"/>
              <a:gd name="connsiteX29" fmla="*/ 102205 w 230785"/>
              <a:gd name="connsiteY29" fmla="*/ 184299 h 257161"/>
              <a:gd name="connsiteX30" fmla="*/ 102205 w 230785"/>
              <a:gd name="connsiteY30" fmla="*/ 227159 h 257161"/>
              <a:gd name="connsiteX31" fmla="*/ 85720 w 230785"/>
              <a:gd name="connsiteY31" fmla="*/ 227159 h 257161"/>
              <a:gd name="connsiteX32" fmla="*/ 72533 w 230785"/>
              <a:gd name="connsiteY32" fmla="*/ 240347 h 257161"/>
              <a:gd name="connsiteX33" fmla="*/ 56048 w 230785"/>
              <a:gd name="connsiteY33" fmla="*/ 240347 h 257161"/>
              <a:gd name="connsiteX34" fmla="*/ 42860 w 230785"/>
              <a:gd name="connsiteY34" fmla="*/ 253535 h 257161"/>
              <a:gd name="connsiteX35" fmla="*/ 42860 w 230785"/>
              <a:gd name="connsiteY35" fmla="*/ 260128 h 257161"/>
              <a:gd name="connsiteX36" fmla="*/ 187925 w 230785"/>
              <a:gd name="connsiteY36" fmla="*/ 260128 h 257161"/>
              <a:gd name="connsiteX37" fmla="*/ 187925 w 230785"/>
              <a:gd name="connsiteY37" fmla="*/ 253535 h 257161"/>
              <a:gd name="connsiteX38" fmla="*/ 174738 w 230785"/>
              <a:gd name="connsiteY38" fmla="*/ 240347 h 257161"/>
              <a:gd name="connsiteX39" fmla="*/ 158253 w 230785"/>
              <a:gd name="connsiteY39" fmla="*/ 240347 h 257161"/>
              <a:gd name="connsiteX40" fmla="*/ 145065 w 230785"/>
              <a:gd name="connsiteY40" fmla="*/ 227159 h 257161"/>
              <a:gd name="connsiteX41" fmla="*/ 128581 w 230785"/>
              <a:gd name="connsiteY41" fmla="*/ 227159 h 257161"/>
              <a:gd name="connsiteX42" fmla="*/ 128581 w 230785"/>
              <a:gd name="connsiteY42" fmla="*/ 184629 h 257161"/>
              <a:gd name="connsiteX43" fmla="*/ 133196 w 230785"/>
              <a:gd name="connsiteY43" fmla="*/ 168144 h 257161"/>
              <a:gd name="connsiteX44" fmla="*/ 211993 w 230785"/>
              <a:gd name="connsiteY44" fmla="*/ 138471 h 257161"/>
              <a:gd name="connsiteX45" fmla="*/ 230786 w 230785"/>
              <a:gd name="connsiteY45" fmla="*/ 92314 h 2571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230785" h="257161">
                <a:moveTo>
                  <a:pt x="197487" y="125284"/>
                </a:moveTo>
                <a:cubicBezTo>
                  <a:pt x="185947" y="137153"/>
                  <a:pt x="175067" y="144736"/>
                  <a:pt x="151329" y="147373"/>
                </a:cubicBezTo>
                <a:cubicBezTo>
                  <a:pt x="157594" y="141109"/>
                  <a:pt x="164847" y="134845"/>
                  <a:pt x="171111" y="127262"/>
                </a:cubicBezTo>
                <a:cubicBezTo>
                  <a:pt x="173749" y="124295"/>
                  <a:pt x="178694" y="117701"/>
                  <a:pt x="178694" y="117371"/>
                </a:cubicBezTo>
                <a:cubicBezTo>
                  <a:pt x="184299" y="108140"/>
                  <a:pt x="187596" y="97589"/>
                  <a:pt x="187596" y="86050"/>
                </a:cubicBezTo>
                <a:lnTo>
                  <a:pt x="187596" y="43190"/>
                </a:lnTo>
                <a:lnTo>
                  <a:pt x="210674" y="43190"/>
                </a:lnTo>
                <a:lnTo>
                  <a:pt x="210674" y="93303"/>
                </a:lnTo>
                <a:cubicBezTo>
                  <a:pt x="211004" y="93963"/>
                  <a:pt x="211663" y="110447"/>
                  <a:pt x="197487" y="125284"/>
                </a:cubicBezTo>
                <a:close/>
                <a:moveTo>
                  <a:pt x="33629" y="125284"/>
                </a:moveTo>
                <a:cubicBezTo>
                  <a:pt x="19122" y="110447"/>
                  <a:pt x="19782" y="93963"/>
                  <a:pt x="19782" y="93303"/>
                </a:cubicBezTo>
                <a:lnTo>
                  <a:pt x="19782" y="42860"/>
                </a:lnTo>
                <a:lnTo>
                  <a:pt x="42860" y="42860"/>
                </a:lnTo>
                <a:lnTo>
                  <a:pt x="42860" y="85720"/>
                </a:lnTo>
                <a:cubicBezTo>
                  <a:pt x="42860" y="97260"/>
                  <a:pt x="46157" y="107810"/>
                  <a:pt x="51762" y="117041"/>
                </a:cubicBezTo>
                <a:cubicBezTo>
                  <a:pt x="51762" y="117371"/>
                  <a:pt x="56707" y="124295"/>
                  <a:pt x="59345" y="126932"/>
                </a:cubicBezTo>
                <a:cubicBezTo>
                  <a:pt x="65939" y="134515"/>
                  <a:pt x="72862" y="140779"/>
                  <a:pt x="79127" y="147043"/>
                </a:cubicBezTo>
                <a:cubicBezTo>
                  <a:pt x="56048" y="144406"/>
                  <a:pt x="44838" y="136823"/>
                  <a:pt x="33629" y="125284"/>
                </a:cubicBezTo>
                <a:close/>
                <a:moveTo>
                  <a:pt x="230786" y="92314"/>
                </a:moveTo>
                <a:lnTo>
                  <a:pt x="230786" y="23079"/>
                </a:lnTo>
                <a:lnTo>
                  <a:pt x="187925" y="23079"/>
                </a:lnTo>
                <a:lnTo>
                  <a:pt x="187925" y="0"/>
                </a:lnTo>
                <a:lnTo>
                  <a:pt x="115393" y="0"/>
                </a:lnTo>
                <a:lnTo>
                  <a:pt x="42860" y="0"/>
                </a:lnTo>
                <a:lnTo>
                  <a:pt x="42860" y="23079"/>
                </a:lnTo>
                <a:lnTo>
                  <a:pt x="0" y="23079"/>
                </a:lnTo>
                <a:lnTo>
                  <a:pt x="0" y="91985"/>
                </a:lnTo>
                <a:cubicBezTo>
                  <a:pt x="0" y="95282"/>
                  <a:pt x="0" y="118030"/>
                  <a:pt x="18793" y="138142"/>
                </a:cubicBezTo>
                <a:cubicBezTo>
                  <a:pt x="36926" y="157264"/>
                  <a:pt x="59015" y="167155"/>
                  <a:pt x="97589" y="167814"/>
                </a:cubicBezTo>
                <a:cubicBezTo>
                  <a:pt x="100557" y="172760"/>
                  <a:pt x="102205" y="178364"/>
                  <a:pt x="102205" y="184299"/>
                </a:cubicBezTo>
                <a:lnTo>
                  <a:pt x="102205" y="227159"/>
                </a:lnTo>
                <a:lnTo>
                  <a:pt x="85720" y="227159"/>
                </a:lnTo>
                <a:cubicBezTo>
                  <a:pt x="78467" y="227159"/>
                  <a:pt x="72533" y="233093"/>
                  <a:pt x="72533" y="240347"/>
                </a:cubicBezTo>
                <a:lnTo>
                  <a:pt x="56048" y="240347"/>
                </a:lnTo>
                <a:cubicBezTo>
                  <a:pt x="48795" y="240347"/>
                  <a:pt x="42860" y="246281"/>
                  <a:pt x="42860" y="253535"/>
                </a:cubicBezTo>
                <a:lnTo>
                  <a:pt x="42860" y="260128"/>
                </a:lnTo>
                <a:lnTo>
                  <a:pt x="187925" y="260128"/>
                </a:lnTo>
                <a:lnTo>
                  <a:pt x="187925" y="253535"/>
                </a:lnTo>
                <a:cubicBezTo>
                  <a:pt x="187925" y="246281"/>
                  <a:pt x="181991" y="240347"/>
                  <a:pt x="174738" y="240347"/>
                </a:cubicBezTo>
                <a:lnTo>
                  <a:pt x="158253" y="240347"/>
                </a:lnTo>
                <a:cubicBezTo>
                  <a:pt x="158253" y="233093"/>
                  <a:pt x="152319" y="227159"/>
                  <a:pt x="145065" y="227159"/>
                </a:cubicBezTo>
                <a:lnTo>
                  <a:pt x="128581" y="227159"/>
                </a:lnTo>
                <a:lnTo>
                  <a:pt x="128581" y="184629"/>
                </a:lnTo>
                <a:cubicBezTo>
                  <a:pt x="128581" y="178694"/>
                  <a:pt x="130229" y="173089"/>
                  <a:pt x="133196" y="168144"/>
                </a:cubicBezTo>
                <a:cubicBezTo>
                  <a:pt x="171770" y="167484"/>
                  <a:pt x="193860" y="157264"/>
                  <a:pt x="211993" y="138471"/>
                </a:cubicBezTo>
                <a:cubicBezTo>
                  <a:pt x="230786" y="118690"/>
                  <a:pt x="230786" y="95611"/>
                  <a:pt x="230786" y="92314"/>
                </a:cubicBez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327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FEF7E56E-103E-4659-B27E-6DF2551392EA}"/>
              </a:ext>
            </a:extLst>
          </p:cNvPr>
          <p:cNvSpPr txBox="1"/>
          <p:nvPr/>
        </p:nvSpPr>
        <p:spPr>
          <a:xfrm>
            <a:off x="6202572" y="3004809"/>
            <a:ext cx="748244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600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</a:rPr>
              <a:t>#1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FB0709D6-9ED9-4519-B646-A45103CB0891}"/>
              </a:ext>
            </a:extLst>
          </p:cNvPr>
          <p:cNvSpPr txBox="1"/>
          <p:nvPr/>
        </p:nvSpPr>
        <p:spPr>
          <a:xfrm>
            <a:off x="5751190" y="3437429"/>
            <a:ext cx="111443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Best user experience</a:t>
            </a:r>
            <a:endParaRPr lang="en-ID" sz="1100" b="1" dirty="0"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31" name="Graphic 447" descr="Trophy">
            <a:extLst>
              <a:ext uri="{FF2B5EF4-FFF2-40B4-BE49-F238E27FC236}">
                <a16:creationId xmlns:a16="http://schemas.microsoft.com/office/drawing/2014/main" id="{AC68D4D7-55AF-4FC5-B8AD-196823A76C14}"/>
              </a:ext>
            </a:extLst>
          </p:cNvPr>
          <p:cNvSpPr/>
          <p:nvPr/>
        </p:nvSpPr>
        <p:spPr>
          <a:xfrm>
            <a:off x="5823536" y="4552502"/>
            <a:ext cx="189518" cy="211177"/>
          </a:xfrm>
          <a:custGeom>
            <a:avLst/>
            <a:gdLst>
              <a:gd name="connsiteX0" fmla="*/ 197487 w 230785"/>
              <a:gd name="connsiteY0" fmla="*/ 125284 h 257161"/>
              <a:gd name="connsiteX1" fmla="*/ 151329 w 230785"/>
              <a:gd name="connsiteY1" fmla="*/ 147373 h 257161"/>
              <a:gd name="connsiteX2" fmla="*/ 171111 w 230785"/>
              <a:gd name="connsiteY2" fmla="*/ 127262 h 257161"/>
              <a:gd name="connsiteX3" fmla="*/ 178694 w 230785"/>
              <a:gd name="connsiteY3" fmla="*/ 117371 h 257161"/>
              <a:gd name="connsiteX4" fmla="*/ 187596 w 230785"/>
              <a:gd name="connsiteY4" fmla="*/ 86050 h 257161"/>
              <a:gd name="connsiteX5" fmla="*/ 187596 w 230785"/>
              <a:gd name="connsiteY5" fmla="*/ 43190 h 257161"/>
              <a:gd name="connsiteX6" fmla="*/ 210674 w 230785"/>
              <a:gd name="connsiteY6" fmla="*/ 43190 h 257161"/>
              <a:gd name="connsiteX7" fmla="*/ 210674 w 230785"/>
              <a:gd name="connsiteY7" fmla="*/ 93303 h 257161"/>
              <a:gd name="connsiteX8" fmla="*/ 197487 w 230785"/>
              <a:gd name="connsiteY8" fmla="*/ 125284 h 257161"/>
              <a:gd name="connsiteX9" fmla="*/ 33629 w 230785"/>
              <a:gd name="connsiteY9" fmla="*/ 125284 h 257161"/>
              <a:gd name="connsiteX10" fmla="*/ 19782 w 230785"/>
              <a:gd name="connsiteY10" fmla="*/ 93303 h 257161"/>
              <a:gd name="connsiteX11" fmla="*/ 19782 w 230785"/>
              <a:gd name="connsiteY11" fmla="*/ 42860 h 257161"/>
              <a:gd name="connsiteX12" fmla="*/ 42860 w 230785"/>
              <a:gd name="connsiteY12" fmla="*/ 42860 h 257161"/>
              <a:gd name="connsiteX13" fmla="*/ 42860 w 230785"/>
              <a:gd name="connsiteY13" fmla="*/ 85720 h 257161"/>
              <a:gd name="connsiteX14" fmla="*/ 51762 w 230785"/>
              <a:gd name="connsiteY14" fmla="*/ 117041 h 257161"/>
              <a:gd name="connsiteX15" fmla="*/ 59345 w 230785"/>
              <a:gd name="connsiteY15" fmla="*/ 126932 h 257161"/>
              <a:gd name="connsiteX16" fmla="*/ 79127 w 230785"/>
              <a:gd name="connsiteY16" fmla="*/ 147043 h 257161"/>
              <a:gd name="connsiteX17" fmla="*/ 33629 w 230785"/>
              <a:gd name="connsiteY17" fmla="*/ 125284 h 257161"/>
              <a:gd name="connsiteX18" fmla="*/ 230786 w 230785"/>
              <a:gd name="connsiteY18" fmla="*/ 92314 h 257161"/>
              <a:gd name="connsiteX19" fmla="*/ 230786 w 230785"/>
              <a:gd name="connsiteY19" fmla="*/ 23079 h 257161"/>
              <a:gd name="connsiteX20" fmla="*/ 187925 w 230785"/>
              <a:gd name="connsiteY20" fmla="*/ 23079 h 257161"/>
              <a:gd name="connsiteX21" fmla="*/ 187925 w 230785"/>
              <a:gd name="connsiteY21" fmla="*/ 0 h 257161"/>
              <a:gd name="connsiteX22" fmla="*/ 115393 w 230785"/>
              <a:gd name="connsiteY22" fmla="*/ 0 h 257161"/>
              <a:gd name="connsiteX23" fmla="*/ 42860 w 230785"/>
              <a:gd name="connsiteY23" fmla="*/ 0 h 257161"/>
              <a:gd name="connsiteX24" fmla="*/ 42860 w 230785"/>
              <a:gd name="connsiteY24" fmla="*/ 23079 h 257161"/>
              <a:gd name="connsiteX25" fmla="*/ 0 w 230785"/>
              <a:gd name="connsiteY25" fmla="*/ 23079 h 257161"/>
              <a:gd name="connsiteX26" fmla="*/ 0 w 230785"/>
              <a:gd name="connsiteY26" fmla="*/ 91985 h 257161"/>
              <a:gd name="connsiteX27" fmla="*/ 18793 w 230785"/>
              <a:gd name="connsiteY27" fmla="*/ 138142 h 257161"/>
              <a:gd name="connsiteX28" fmla="*/ 97589 w 230785"/>
              <a:gd name="connsiteY28" fmla="*/ 167814 h 257161"/>
              <a:gd name="connsiteX29" fmla="*/ 102205 w 230785"/>
              <a:gd name="connsiteY29" fmla="*/ 184299 h 257161"/>
              <a:gd name="connsiteX30" fmla="*/ 102205 w 230785"/>
              <a:gd name="connsiteY30" fmla="*/ 227159 h 257161"/>
              <a:gd name="connsiteX31" fmla="*/ 85720 w 230785"/>
              <a:gd name="connsiteY31" fmla="*/ 227159 h 257161"/>
              <a:gd name="connsiteX32" fmla="*/ 72533 w 230785"/>
              <a:gd name="connsiteY32" fmla="*/ 240347 h 257161"/>
              <a:gd name="connsiteX33" fmla="*/ 56048 w 230785"/>
              <a:gd name="connsiteY33" fmla="*/ 240347 h 257161"/>
              <a:gd name="connsiteX34" fmla="*/ 42860 w 230785"/>
              <a:gd name="connsiteY34" fmla="*/ 253535 h 257161"/>
              <a:gd name="connsiteX35" fmla="*/ 42860 w 230785"/>
              <a:gd name="connsiteY35" fmla="*/ 260128 h 257161"/>
              <a:gd name="connsiteX36" fmla="*/ 187925 w 230785"/>
              <a:gd name="connsiteY36" fmla="*/ 260128 h 257161"/>
              <a:gd name="connsiteX37" fmla="*/ 187925 w 230785"/>
              <a:gd name="connsiteY37" fmla="*/ 253535 h 257161"/>
              <a:gd name="connsiteX38" fmla="*/ 174738 w 230785"/>
              <a:gd name="connsiteY38" fmla="*/ 240347 h 257161"/>
              <a:gd name="connsiteX39" fmla="*/ 158253 w 230785"/>
              <a:gd name="connsiteY39" fmla="*/ 240347 h 257161"/>
              <a:gd name="connsiteX40" fmla="*/ 145065 w 230785"/>
              <a:gd name="connsiteY40" fmla="*/ 227159 h 257161"/>
              <a:gd name="connsiteX41" fmla="*/ 128581 w 230785"/>
              <a:gd name="connsiteY41" fmla="*/ 227159 h 257161"/>
              <a:gd name="connsiteX42" fmla="*/ 128581 w 230785"/>
              <a:gd name="connsiteY42" fmla="*/ 184629 h 257161"/>
              <a:gd name="connsiteX43" fmla="*/ 133196 w 230785"/>
              <a:gd name="connsiteY43" fmla="*/ 168144 h 257161"/>
              <a:gd name="connsiteX44" fmla="*/ 211993 w 230785"/>
              <a:gd name="connsiteY44" fmla="*/ 138471 h 257161"/>
              <a:gd name="connsiteX45" fmla="*/ 230786 w 230785"/>
              <a:gd name="connsiteY45" fmla="*/ 92314 h 2571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230785" h="257161">
                <a:moveTo>
                  <a:pt x="197487" y="125284"/>
                </a:moveTo>
                <a:cubicBezTo>
                  <a:pt x="185947" y="137153"/>
                  <a:pt x="175067" y="144736"/>
                  <a:pt x="151329" y="147373"/>
                </a:cubicBezTo>
                <a:cubicBezTo>
                  <a:pt x="157594" y="141109"/>
                  <a:pt x="164847" y="134845"/>
                  <a:pt x="171111" y="127262"/>
                </a:cubicBezTo>
                <a:cubicBezTo>
                  <a:pt x="173749" y="124295"/>
                  <a:pt x="178694" y="117701"/>
                  <a:pt x="178694" y="117371"/>
                </a:cubicBezTo>
                <a:cubicBezTo>
                  <a:pt x="184299" y="108140"/>
                  <a:pt x="187596" y="97589"/>
                  <a:pt x="187596" y="86050"/>
                </a:cubicBezTo>
                <a:lnTo>
                  <a:pt x="187596" y="43190"/>
                </a:lnTo>
                <a:lnTo>
                  <a:pt x="210674" y="43190"/>
                </a:lnTo>
                <a:lnTo>
                  <a:pt x="210674" y="93303"/>
                </a:lnTo>
                <a:cubicBezTo>
                  <a:pt x="211004" y="93963"/>
                  <a:pt x="211663" y="110447"/>
                  <a:pt x="197487" y="125284"/>
                </a:cubicBezTo>
                <a:close/>
                <a:moveTo>
                  <a:pt x="33629" y="125284"/>
                </a:moveTo>
                <a:cubicBezTo>
                  <a:pt x="19122" y="110447"/>
                  <a:pt x="19782" y="93963"/>
                  <a:pt x="19782" y="93303"/>
                </a:cubicBezTo>
                <a:lnTo>
                  <a:pt x="19782" y="42860"/>
                </a:lnTo>
                <a:lnTo>
                  <a:pt x="42860" y="42860"/>
                </a:lnTo>
                <a:lnTo>
                  <a:pt x="42860" y="85720"/>
                </a:lnTo>
                <a:cubicBezTo>
                  <a:pt x="42860" y="97260"/>
                  <a:pt x="46157" y="107810"/>
                  <a:pt x="51762" y="117041"/>
                </a:cubicBezTo>
                <a:cubicBezTo>
                  <a:pt x="51762" y="117371"/>
                  <a:pt x="56707" y="124295"/>
                  <a:pt x="59345" y="126932"/>
                </a:cubicBezTo>
                <a:cubicBezTo>
                  <a:pt x="65939" y="134515"/>
                  <a:pt x="72862" y="140779"/>
                  <a:pt x="79127" y="147043"/>
                </a:cubicBezTo>
                <a:cubicBezTo>
                  <a:pt x="56048" y="144406"/>
                  <a:pt x="44838" y="136823"/>
                  <a:pt x="33629" y="125284"/>
                </a:cubicBezTo>
                <a:close/>
                <a:moveTo>
                  <a:pt x="230786" y="92314"/>
                </a:moveTo>
                <a:lnTo>
                  <a:pt x="230786" y="23079"/>
                </a:lnTo>
                <a:lnTo>
                  <a:pt x="187925" y="23079"/>
                </a:lnTo>
                <a:lnTo>
                  <a:pt x="187925" y="0"/>
                </a:lnTo>
                <a:lnTo>
                  <a:pt x="115393" y="0"/>
                </a:lnTo>
                <a:lnTo>
                  <a:pt x="42860" y="0"/>
                </a:lnTo>
                <a:lnTo>
                  <a:pt x="42860" y="23079"/>
                </a:lnTo>
                <a:lnTo>
                  <a:pt x="0" y="23079"/>
                </a:lnTo>
                <a:lnTo>
                  <a:pt x="0" y="91985"/>
                </a:lnTo>
                <a:cubicBezTo>
                  <a:pt x="0" y="95282"/>
                  <a:pt x="0" y="118030"/>
                  <a:pt x="18793" y="138142"/>
                </a:cubicBezTo>
                <a:cubicBezTo>
                  <a:pt x="36926" y="157264"/>
                  <a:pt x="59015" y="167155"/>
                  <a:pt x="97589" y="167814"/>
                </a:cubicBezTo>
                <a:cubicBezTo>
                  <a:pt x="100557" y="172760"/>
                  <a:pt x="102205" y="178364"/>
                  <a:pt x="102205" y="184299"/>
                </a:cubicBezTo>
                <a:lnTo>
                  <a:pt x="102205" y="227159"/>
                </a:lnTo>
                <a:lnTo>
                  <a:pt x="85720" y="227159"/>
                </a:lnTo>
                <a:cubicBezTo>
                  <a:pt x="78467" y="227159"/>
                  <a:pt x="72533" y="233093"/>
                  <a:pt x="72533" y="240347"/>
                </a:cubicBezTo>
                <a:lnTo>
                  <a:pt x="56048" y="240347"/>
                </a:lnTo>
                <a:cubicBezTo>
                  <a:pt x="48795" y="240347"/>
                  <a:pt x="42860" y="246281"/>
                  <a:pt x="42860" y="253535"/>
                </a:cubicBezTo>
                <a:lnTo>
                  <a:pt x="42860" y="260128"/>
                </a:lnTo>
                <a:lnTo>
                  <a:pt x="187925" y="260128"/>
                </a:lnTo>
                <a:lnTo>
                  <a:pt x="187925" y="253535"/>
                </a:lnTo>
                <a:cubicBezTo>
                  <a:pt x="187925" y="246281"/>
                  <a:pt x="181991" y="240347"/>
                  <a:pt x="174738" y="240347"/>
                </a:cubicBezTo>
                <a:lnTo>
                  <a:pt x="158253" y="240347"/>
                </a:lnTo>
                <a:cubicBezTo>
                  <a:pt x="158253" y="233093"/>
                  <a:pt x="152319" y="227159"/>
                  <a:pt x="145065" y="227159"/>
                </a:cubicBezTo>
                <a:lnTo>
                  <a:pt x="128581" y="227159"/>
                </a:lnTo>
                <a:lnTo>
                  <a:pt x="128581" y="184629"/>
                </a:lnTo>
                <a:cubicBezTo>
                  <a:pt x="128581" y="178694"/>
                  <a:pt x="130229" y="173089"/>
                  <a:pt x="133196" y="168144"/>
                </a:cubicBezTo>
                <a:cubicBezTo>
                  <a:pt x="171770" y="167484"/>
                  <a:pt x="193860" y="157264"/>
                  <a:pt x="211993" y="138471"/>
                </a:cubicBezTo>
                <a:cubicBezTo>
                  <a:pt x="230786" y="118690"/>
                  <a:pt x="230786" y="95611"/>
                  <a:pt x="230786" y="92314"/>
                </a:cubicBez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327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7164763F-410C-40BD-B55C-A2BFC29ADC07}"/>
              </a:ext>
            </a:extLst>
          </p:cNvPr>
          <p:cNvSpPr txBox="1"/>
          <p:nvPr/>
        </p:nvSpPr>
        <p:spPr>
          <a:xfrm>
            <a:off x="6202572" y="4488813"/>
            <a:ext cx="748244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600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</a:rPr>
              <a:t>#2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94CEF74E-025F-4862-92C0-ACB924C03552}"/>
              </a:ext>
            </a:extLst>
          </p:cNvPr>
          <p:cNvSpPr txBox="1"/>
          <p:nvPr/>
        </p:nvSpPr>
        <p:spPr>
          <a:xfrm>
            <a:off x="5751190" y="4921433"/>
            <a:ext cx="111443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Good &amp; awesome</a:t>
            </a:r>
            <a:endParaRPr lang="en-ID" sz="1100" b="1" dirty="0"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13" name="PpHolder22">
            <a:extLst>
              <a:ext uri="{FF2B5EF4-FFF2-40B4-BE49-F238E27FC236}">
                <a16:creationId xmlns:a16="http://schemas.microsoft.com/office/drawing/2014/main" id="{D833161C-D536-4DBF-A7FE-84BD71BBE14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1776627683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3" grpId="0" build="p"/>
      <p:bldP spid="10" grpId="0"/>
      <p:bldP spid="11" grpId="0" animBg="1"/>
      <p:bldP spid="14" grpId="0"/>
      <p:bldP spid="16" grpId="0"/>
      <p:bldP spid="18" grpId="0" animBg="1"/>
      <p:bldP spid="19" grpId="0" animBg="1"/>
      <p:bldP spid="20" grpId="0" animBg="1"/>
      <p:bldP spid="23" grpId="0" animBg="1"/>
      <p:bldP spid="24" grpId="0"/>
      <p:bldP spid="25" grpId="0"/>
      <p:bldP spid="27" grpId="0" animBg="1"/>
      <p:bldP spid="28" grpId="0"/>
      <p:bldP spid="29" grpId="0"/>
      <p:bldP spid="31" grpId="0" animBg="1"/>
      <p:bldP spid="32" grpId="0"/>
      <p:bldP spid="3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">
            <a:extLst>
              <a:ext uri="{FF2B5EF4-FFF2-40B4-BE49-F238E27FC236}">
                <a16:creationId xmlns:a16="http://schemas.microsoft.com/office/drawing/2014/main" id="{61161B4A-FC4A-4E49-85EA-89E04DEF5EF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PpHolder2">
            <a:extLst>
              <a:ext uri="{FF2B5EF4-FFF2-40B4-BE49-F238E27FC236}">
                <a16:creationId xmlns:a16="http://schemas.microsoft.com/office/drawing/2014/main" id="{9EA29B23-E340-4D6F-8F8C-AD77E989DE4A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3" name="Text Placeholder 32">
            <a:extLst>
              <a:ext uri="{FF2B5EF4-FFF2-40B4-BE49-F238E27FC236}">
                <a16:creationId xmlns:a16="http://schemas.microsoft.com/office/drawing/2014/main" id="{E2EBD384-D45F-476C-BA86-10C829D81630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Meet all</a:t>
            </a:r>
          </a:p>
          <a:p>
            <a:r>
              <a:rPr lang="en-US" dirty="0"/>
              <a:t>expert team</a:t>
            </a:r>
          </a:p>
          <a:p>
            <a:r>
              <a:rPr lang="en-US" dirty="0"/>
              <a:t>in company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B2A7E4DF-DCB6-4F00-8A9E-7BECAF39C9F3}"/>
              </a:ext>
            </a:extLst>
          </p:cNvPr>
          <p:cNvGrpSpPr/>
          <p:nvPr/>
        </p:nvGrpSpPr>
        <p:grpSpPr>
          <a:xfrm>
            <a:off x="9949602" y="691585"/>
            <a:ext cx="557462" cy="165149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E1CA2FDB-7A7F-4758-B2AC-9D6298B94E4D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24F48E6B-2B50-4746-9D36-B8A229AF7476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E71B79AB-EF7A-4AE8-88F5-E0DB92E5CC85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32644804-F95F-4F69-BBA3-912FFEF93F95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28E63214-EBA9-4D4A-B559-C937C22D6F90}"/>
              </a:ext>
            </a:extLst>
          </p:cNvPr>
          <p:cNvCxnSpPr>
            <a:cxnSpLocks/>
          </p:cNvCxnSpPr>
          <p:nvPr/>
        </p:nvCxnSpPr>
        <p:spPr>
          <a:xfrm>
            <a:off x="10696185" y="716006"/>
            <a:ext cx="0" cy="163944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91E5C16C-6919-4553-BD9E-326DCB513C96}"/>
              </a:ext>
            </a:extLst>
          </p:cNvPr>
          <p:cNvSpPr txBox="1"/>
          <p:nvPr/>
        </p:nvSpPr>
        <p:spPr>
          <a:xfrm>
            <a:off x="10765311" y="675401"/>
            <a:ext cx="132709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28" name="Rectangle: Rounded Corners 27">
            <a:extLst>
              <a:ext uri="{FF2B5EF4-FFF2-40B4-BE49-F238E27FC236}">
                <a16:creationId xmlns:a16="http://schemas.microsoft.com/office/drawing/2014/main" id="{297AA043-60ED-4A08-9F07-00F6E5CDD101}"/>
              </a:ext>
            </a:extLst>
          </p:cNvPr>
          <p:cNvSpPr/>
          <p:nvPr/>
        </p:nvSpPr>
        <p:spPr>
          <a:xfrm>
            <a:off x="1964549" y="4389362"/>
            <a:ext cx="961531" cy="785066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: Rounded Corners 28">
            <a:extLst>
              <a:ext uri="{FF2B5EF4-FFF2-40B4-BE49-F238E27FC236}">
                <a16:creationId xmlns:a16="http://schemas.microsoft.com/office/drawing/2014/main" id="{8BE9FF6E-523E-4B8A-B952-01462CC3BA31}"/>
              </a:ext>
            </a:extLst>
          </p:cNvPr>
          <p:cNvSpPr/>
          <p:nvPr/>
        </p:nvSpPr>
        <p:spPr>
          <a:xfrm>
            <a:off x="5561579" y="1721224"/>
            <a:ext cx="325240" cy="250849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5D5746C0-0C25-4AF0-B253-1D176D2BB6F2}"/>
              </a:ext>
            </a:extLst>
          </p:cNvPr>
          <p:cNvSpPr txBox="1"/>
          <p:nvPr/>
        </p:nvSpPr>
        <p:spPr>
          <a:xfrm>
            <a:off x="7968849" y="3714006"/>
            <a:ext cx="3372604" cy="144655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</a:t>
            </a:r>
          </a:p>
        </p:txBody>
      </p:sp>
    </p:spTree>
    <p:extLst>
      <p:ext uri="{BB962C8B-B14F-4D97-AF65-F5344CB8AC3E}">
        <p14:creationId xmlns:p14="http://schemas.microsoft.com/office/powerpoint/2010/main" val="4250153344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build="p"/>
      <p:bldP spid="12" grpId="0"/>
      <p:bldP spid="28" grpId="0" animBg="1"/>
      <p:bldP spid="29" grpId="0" animBg="1"/>
      <p:bldP spid="3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pHolder1">
            <a:extLst>
              <a:ext uri="{FF2B5EF4-FFF2-40B4-BE49-F238E27FC236}">
                <a16:creationId xmlns:a16="http://schemas.microsoft.com/office/drawing/2014/main" id="{5362CB9D-9CDD-475A-B2A9-DA454222DD2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3DE9F1D4-DDF4-490C-8512-B3EA0CDFB61C}"/>
              </a:ext>
            </a:extLst>
          </p:cNvPr>
          <p:cNvSpPr/>
          <p:nvPr/>
        </p:nvSpPr>
        <p:spPr>
          <a:xfrm>
            <a:off x="0" y="1"/>
            <a:ext cx="12192000" cy="3808206"/>
          </a:xfrm>
          <a:prstGeom prst="rect">
            <a:avLst/>
          </a:prstGeom>
          <a:gradFill>
            <a:gsLst>
              <a:gs pos="55800">
                <a:schemeClr val="accent2">
                  <a:alpha val="92000"/>
                </a:schemeClr>
              </a:gs>
              <a:gs pos="0">
                <a:schemeClr val="accent1">
                  <a:alpha val="92000"/>
                </a:schemeClr>
              </a:gs>
              <a:gs pos="100000">
                <a:schemeClr val="accent3">
                  <a:alpha val="92000"/>
                </a:schemeClr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DAF5CC6D-F5AF-4471-8D68-DBB1EDC194DD}"/>
              </a:ext>
            </a:extLst>
          </p:cNvPr>
          <p:cNvGrpSpPr/>
          <p:nvPr/>
        </p:nvGrpSpPr>
        <p:grpSpPr>
          <a:xfrm>
            <a:off x="9949602" y="691585"/>
            <a:ext cx="557462" cy="165149"/>
            <a:chOff x="4310062" y="2900266"/>
            <a:chExt cx="3570446" cy="1057751"/>
          </a:xfrm>
          <a:solidFill>
            <a:schemeClr val="bg2"/>
          </a:solidFill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82F7EC10-C853-4FEE-96E3-023CCB344D0E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DCFC48CF-4C79-4A96-BA3D-440FFD590BEC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9659055A-B8E7-4FA7-A471-77D7D5E1954A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6AB414AB-BCE3-47AF-B5C7-DD83958E8170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090B85C3-BB6B-4CB7-A316-C64BF08F6080}"/>
              </a:ext>
            </a:extLst>
          </p:cNvPr>
          <p:cNvCxnSpPr>
            <a:cxnSpLocks/>
          </p:cNvCxnSpPr>
          <p:nvPr/>
        </p:nvCxnSpPr>
        <p:spPr>
          <a:xfrm>
            <a:off x="10696185" y="716006"/>
            <a:ext cx="0" cy="163944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DA8128F5-73C2-4946-B758-490AEC1BE091}"/>
              </a:ext>
            </a:extLst>
          </p:cNvPr>
          <p:cNvSpPr txBox="1"/>
          <p:nvPr/>
        </p:nvSpPr>
        <p:spPr>
          <a:xfrm>
            <a:off x="10765311" y="675401"/>
            <a:ext cx="132709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bg2"/>
                </a:solidFill>
              </a:rPr>
              <a:t>Presentation</a:t>
            </a:r>
          </a:p>
        </p:txBody>
      </p:sp>
      <p:sp>
        <p:nvSpPr>
          <p:cNvPr id="16" name="Graphic 16">
            <a:extLst>
              <a:ext uri="{FF2B5EF4-FFF2-40B4-BE49-F238E27FC236}">
                <a16:creationId xmlns:a16="http://schemas.microsoft.com/office/drawing/2014/main" id="{EB0891EF-3329-4650-B637-6CA5DAA34753}"/>
              </a:ext>
            </a:extLst>
          </p:cNvPr>
          <p:cNvSpPr/>
          <p:nvPr/>
        </p:nvSpPr>
        <p:spPr>
          <a:xfrm>
            <a:off x="0" y="0"/>
            <a:ext cx="3458596" cy="3615491"/>
          </a:xfrm>
          <a:custGeom>
            <a:avLst/>
            <a:gdLst>
              <a:gd name="connsiteX0" fmla="*/ 2249050 w 4378734"/>
              <a:gd name="connsiteY0" fmla="*/ 0 h 4577370"/>
              <a:gd name="connsiteX1" fmla="*/ 4171130 w 4378734"/>
              <a:gd name="connsiteY1" fmla="*/ 0 h 4577370"/>
              <a:gd name="connsiteX2" fmla="*/ 4225179 w 4378734"/>
              <a:gd name="connsiteY2" fmla="*/ 147622 h 4577370"/>
              <a:gd name="connsiteX3" fmla="*/ 4378734 w 4378734"/>
              <a:gd name="connsiteY3" fmla="*/ 1162813 h 4577370"/>
              <a:gd name="connsiteX4" fmla="*/ 964177 w 4378734"/>
              <a:gd name="connsiteY4" fmla="*/ 4577370 h 4577370"/>
              <a:gd name="connsiteX5" fmla="*/ 110607 w 4378734"/>
              <a:gd name="connsiteY5" fmla="*/ 4469839 h 4577370"/>
              <a:gd name="connsiteX6" fmla="*/ 0 w 4378734"/>
              <a:gd name="connsiteY6" fmla="*/ 4438427 h 4577370"/>
              <a:gd name="connsiteX7" fmla="*/ 0 w 4378734"/>
              <a:gd name="connsiteY7" fmla="*/ 2604923 h 4577370"/>
              <a:gd name="connsiteX8" fmla="*/ 137158 w 4378734"/>
              <a:gd name="connsiteY8" fmla="*/ 2688228 h 4577370"/>
              <a:gd name="connsiteX9" fmla="*/ 964177 w 4378734"/>
              <a:gd name="connsiteY9" fmla="*/ 2897526 h 4577370"/>
              <a:gd name="connsiteX10" fmla="*/ 2698890 w 4378734"/>
              <a:gd name="connsiteY10" fmla="*/ 1162813 h 4577370"/>
              <a:gd name="connsiteX11" fmla="*/ 2302883 w 4378734"/>
              <a:gd name="connsiteY11" fmla="*/ 59234 h 45773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4378734" h="4577370">
                <a:moveTo>
                  <a:pt x="2249050" y="0"/>
                </a:moveTo>
                <a:lnTo>
                  <a:pt x="4171130" y="0"/>
                </a:lnTo>
                <a:lnTo>
                  <a:pt x="4225179" y="147622"/>
                </a:lnTo>
                <a:cubicBezTo>
                  <a:pt x="4324971" y="468346"/>
                  <a:pt x="4378734" y="809321"/>
                  <a:pt x="4378734" y="1162813"/>
                </a:cubicBezTo>
                <a:cubicBezTo>
                  <a:pt x="4378734" y="3048113"/>
                  <a:pt x="2849477" y="4577370"/>
                  <a:pt x="964177" y="4577370"/>
                </a:cubicBezTo>
                <a:cubicBezTo>
                  <a:pt x="669417" y="4577370"/>
                  <a:pt x="383406" y="4540034"/>
                  <a:pt x="110607" y="4469839"/>
                </a:cubicBezTo>
                <a:lnTo>
                  <a:pt x="0" y="4438427"/>
                </a:lnTo>
                <a:lnTo>
                  <a:pt x="0" y="2604923"/>
                </a:lnTo>
                <a:lnTo>
                  <a:pt x="137158" y="2688228"/>
                </a:lnTo>
                <a:cubicBezTo>
                  <a:pt x="382958" y="2821715"/>
                  <a:pt x="664675" y="2897526"/>
                  <a:pt x="964177" y="2897526"/>
                </a:cubicBezTo>
                <a:cubicBezTo>
                  <a:pt x="1922594" y="2897526"/>
                  <a:pt x="2698890" y="2121230"/>
                  <a:pt x="2698890" y="1162813"/>
                </a:cubicBezTo>
                <a:cubicBezTo>
                  <a:pt x="2698890" y="743511"/>
                  <a:pt x="2550302" y="359065"/>
                  <a:pt x="2302883" y="59234"/>
                </a:cubicBezTo>
                <a:close/>
              </a:path>
            </a:pathLst>
          </a:custGeom>
          <a:solidFill>
            <a:schemeClr val="bg2">
              <a:alpha val="10000"/>
            </a:schemeClr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 useBgFill="1">
        <p:nvSpPr>
          <p:cNvPr id="20" name="Oval 19">
            <a:extLst>
              <a:ext uri="{FF2B5EF4-FFF2-40B4-BE49-F238E27FC236}">
                <a16:creationId xmlns:a16="http://schemas.microsoft.com/office/drawing/2014/main" id="{02AE8ABB-D8FF-414B-BF11-EDBC094058E0}"/>
              </a:ext>
            </a:extLst>
          </p:cNvPr>
          <p:cNvSpPr/>
          <p:nvPr/>
        </p:nvSpPr>
        <p:spPr>
          <a:xfrm>
            <a:off x="1998210" y="1737118"/>
            <a:ext cx="1844982" cy="1844982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21" name="Oval 20">
            <a:extLst>
              <a:ext uri="{FF2B5EF4-FFF2-40B4-BE49-F238E27FC236}">
                <a16:creationId xmlns:a16="http://schemas.microsoft.com/office/drawing/2014/main" id="{FA91B8B6-57EF-462D-A91B-7E65A952E169}"/>
              </a:ext>
            </a:extLst>
          </p:cNvPr>
          <p:cNvSpPr/>
          <p:nvPr/>
        </p:nvSpPr>
        <p:spPr>
          <a:xfrm>
            <a:off x="5173509" y="1737118"/>
            <a:ext cx="1844982" cy="1844982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22" name="Oval 21">
            <a:extLst>
              <a:ext uri="{FF2B5EF4-FFF2-40B4-BE49-F238E27FC236}">
                <a16:creationId xmlns:a16="http://schemas.microsoft.com/office/drawing/2014/main" id="{6DDAC914-6BAD-49D4-8843-E2B1B2290B78}"/>
              </a:ext>
            </a:extLst>
          </p:cNvPr>
          <p:cNvSpPr/>
          <p:nvPr/>
        </p:nvSpPr>
        <p:spPr>
          <a:xfrm>
            <a:off x="8348808" y="1737118"/>
            <a:ext cx="1844982" cy="1844982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804E956E-ED70-4B71-88FB-F786083D2A72}"/>
              </a:ext>
            </a:extLst>
          </p:cNvPr>
          <p:cNvSpPr txBox="1"/>
          <p:nvPr/>
        </p:nvSpPr>
        <p:spPr>
          <a:xfrm>
            <a:off x="1998210" y="4597488"/>
            <a:ext cx="1844982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Product designer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FEF39A59-AD80-4C21-A427-78889ABA9624}"/>
              </a:ext>
            </a:extLst>
          </p:cNvPr>
          <p:cNvSpPr txBox="1"/>
          <p:nvPr/>
        </p:nvSpPr>
        <p:spPr>
          <a:xfrm>
            <a:off x="1593814" y="4277818"/>
            <a:ext cx="26537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Ricardo </a:t>
            </a:r>
            <a:r>
              <a:rPr lang="en-US" b="1" dirty="0" err="1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Elsavas</a:t>
            </a:r>
            <a:endParaRPr lang="en-ID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04A609B7-4999-48DF-A7C6-DB2D425BFE6A}"/>
              </a:ext>
            </a:extLst>
          </p:cNvPr>
          <p:cNvSpPr txBox="1"/>
          <p:nvPr/>
        </p:nvSpPr>
        <p:spPr>
          <a:xfrm>
            <a:off x="5173509" y="4597488"/>
            <a:ext cx="1844982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Product designer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B89D63F5-1DD2-4CD2-8F9E-2F779FEBFE88}"/>
              </a:ext>
            </a:extLst>
          </p:cNvPr>
          <p:cNvSpPr txBox="1"/>
          <p:nvPr/>
        </p:nvSpPr>
        <p:spPr>
          <a:xfrm>
            <a:off x="4769113" y="4277818"/>
            <a:ext cx="26537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Amanda </a:t>
            </a:r>
            <a:r>
              <a:rPr lang="en-US" b="1" dirty="0" err="1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Losari</a:t>
            </a:r>
            <a:endParaRPr lang="en-ID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E1187621-1048-49D4-AE2A-259E31C8C78F}"/>
              </a:ext>
            </a:extLst>
          </p:cNvPr>
          <p:cNvSpPr txBox="1"/>
          <p:nvPr/>
        </p:nvSpPr>
        <p:spPr>
          <a:xfrm>
            <a:off x="8348809" y="4597488"/>
            <a:ext cx="1844982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Product designer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64ED3855-3274-44F6-B96A-6999E9C6CE5F}"/>
              </a:ext>
            </a:extLst>
          </p:cNvPr>
          <p:cNvSpPr txBox="1"/>
          <p:nvPr/>
        </p:nvSpPr>
        <p:spPr>
          <a:xfrm>
            <a:off x="7944413" y="4277818"/>
            <a:ext cx="26537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Stephan Edward</a:t>
            </a:r>
            <a:endParaRPr lang="en-ID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49" name="Rectangle: Rounded Corners 48">
            <a:extLst>
              <a:ext uri="{FF2B5EF4-FFF2-40B4-BE49-F238E27FC236}">
                <a16:creationId xmlns:a16="http://schemas.microsoft.com/office/drawing/2014/main" id="{552E8C11-23DF-4D43-8DAC-332B8B1BD332}"/>
              </a:ext>
            </a:extLst>
          </p:cNvPr>
          <p:cNvSpPr/>
          <p:nvPr/>
        </p:nvSpPr>
        <p:spPr>
          <a:xfrm flipV="1">
            <a:off x="1950637" y="5411683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51" name="Rectangle: Rounded Corners 50">
            <a:extLst>
              <a:ext uri="{FF2B5EF4-FFF2-40B4-BE49-F238E27FC236}">
                <a16:creationId xmlns:a16="http://schemas.microsoft.com/office/drawing/2014/main" id="{E119CD51-50A4-4063-99C4-7E3A19948150}"/>
              </a:ext>
            </a:extLst>
          </p:cNvPr>
          <p:cNvSpPr/>
          <p:nvPr/>
        </p:nvSpPr>
        <p:spPr>
          <a:xfrm flipV="1">
            <a:off x="2150772" y="5411683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53" name="Rectangle: Rounded Corners 52">
            <a:extLst>
              <a:ext uri="{FF2B5EF4-FFF2-40B4-BE49-F238E27FC236}">
                <a16:creationId xmlns:a16="http://schemas.microsoft.com/office/drawing/2014/main" id="{24C4CA2A-1CAA-4D55-9CF8-1AF8CF350997}"/>
              </a:ext>
            </a:extLst>
          </p:cNvPr>
          <p:cNvSpPr/>
          <p:nvPr/>
        </p:nvSpPr>
        <p:spPr>
          <a:xfrm flipV="1">
            <a:off x="2350906" y="5411683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55" name="Rectangle: Rounded Corners 54">
            <a:extLst>
              <a:ext uri="{FF2B5EF4-FFF2-40B4-BE49-F238E27FC236}">
                <a16:creationId xmlns:a16="http://schemas.microsoft.com/office/drawing/2014/main" id="{56782E1E-353A-4FBD-9B6D-C473607099E1}"/>
              </a:ext>
            </a:extLst>
          </p:cNvPr>
          <p:cNvSpPr/>
          <p:nvPr/>
        </p:nvSpPr>
        <p:spPr>
          <a:xfrm flipV="1">
            <a:off x="2551041" y="5411683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57" name="Rectangle: Rounded Corners 56">
            <a:extLst>
              <a:ext uri="{FF2B5EF4-FFF2-40B4-BE49-F238E27FC236}">
                <a16:creationId xmlns:a16="http://schemas.microsoft.com/office/drawing/2014/main" id="{3C75E2BC-70C9-4CD4-8903-0B86EDFCF9B0}"/>
              </a:ext>
            </a:extLst>
          </p:cNvPr>
          <p:cNvSpPr/>
          <p:nvPr/>
        </p:nvSpPr>
        <p:spPr>
          <a:xfrm flipV="1">
            <a:off x="2751354" y="5411683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59" name="Rectangle: Rounded Corners 58">
            <a:extLst>
              <a:ext uri="{FF2B5EF4-FFF2-40B4-BE49-F238E27FC236}">
                <a16:creationId xmlns:a16="http://schemas.microsoft.com/office/drawing/2014/main" id="{CC8A2782-944A-406F-A9A0-E68B0CFC179F}"/>
              </a:ext>
            </a:extLst>
          </p:cNvPr>
          <p:cNvSpPr/>
          <p:nvPr/>
        </p:nvSpPr>
        <p:spPr>
          <a:xfrm flipV="1">
            <a:off x="2953879" y="5411683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61" name="Rectangle: Rounded Corners 60">
            <a:extLst>
              <a:ext uri="{FF2B5EF4-FFF2-40B4-BE49-F238E27FC236}">
                <a16:creationId xmlns:a16="http://schemas.microsoft.com/office/drawing/2014/main" id="{D0838E8E-79EC-4DFB-ABD0-59A7D880BCC4}"/>
              </a:ext>
            </a:extLst>
          </p:cNvPr>
          <p:cNvSpPr/>
          <p:nvPr/>
        </p:nvSpPr>
        <p:spPr>
          <a:xfrm flipV="1">
            <a:off x="3156404" y="5411683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63" name="Rectangle: Rounded Corners 62">
            <a:extLst>
              <a:ext uri="{FF2B5EF4-FFF2-40B4-BE49-F238E27FC236}">
                <a16:creationId xmlns:a16="http://schemas.microsoft.com/office/drawing/2014/main" id="{ED30DA91-3759-4DAF-A683-FBA4AB5BAE98}"/>
              </a:ext>
            </a:extLst>
          </p:cNvPr>
          <p:cNvSpPr/>
          <p:nvPr/>
        </p:nvSpPr>
        <p:spPr>
          <a:xfrm flipV="1">
            <a:off x="3358928" y="5411683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65" name="Rectangle: Rounded Corners 64">
            <a:extLst>
              <a:ext uri="{FF2B5EF4-FFF2-40B4-BE49-F238E27FC236}">
                <a16:creationId xmlns:a16="http://schemas.microsoft.com/office/drawing/2014/main" id="{A632035A-D72D-4E67-AD7C-F19FFBBBFF4A}"/>
              </a:ext>
            </a:extLst>
          </p:cNvPr>
          <p:cNvSpPr/>
          <p:nvPr/>
        </p:nvSpPr>
        <p:spPr>
          <a:xfrm flipV="1">
            <a:off x="3561453" y="5411683"/>
            <a:ext cx="126787" cy="126788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67" name="Rectangle: Rounded Corners 66">
            <a:extLst>
              <a:ext uri="{FF2B5EF4-FFF2-40B4-BE49-F238E27FC236}">
                <a16:creationId xmlns:a16="http://schemas.microsoft.com/office/drawing/2014/main" id="{6BB86556-F2BD-419B-B82C-77DD5F3653FC}"/>
              </a:ext>
            </a:extLst>
          </p:cNvPr>
          <p:cNvSpPr/>
          <p:nvPr/>
        </p:nvSpPr>
        <p:spPr>
          <a:xfrm flipV="1">
            <a:off x="3763978" y="5411683"/>
            <a:ext cx="126787" cy="126788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8B4D3466-DDF1-46E2-BD01-8EB3FE2F1791}"/>
              </a:ext>
            </a:extLst>
          </p:cNvPr>
          <p:cNvSpPr txBox="1"/>
          <p:nvPr/>
        </p:nvSpPr>
        <p:spPr>
          <a:xfrm>
            <a:off x="1998210" y="5075788"/>
            <a:ext cx="1844982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b="1" dirty="0"/>
              <a:t>Portfolio</a:t>
            </a:r>
          </a:p>
        </p:txBody>
      </p:sp>
      <p:sp>
        <p:nvSpPr>
          <p:cNvPr id="71" name="Rectangle: Rounded Corners 70">
            <a:extLst>
              <a:ext uri="{FF2B5EF4-FFF2-40B4-BE49-F238E27FC236}">
                <a16:creationId xmlns:a16="http://schemas.microsoft.com/office/drawing/2014/main" id="{3E043972-7FAF-42AE-A2A9-1772CDBB0EBB}"/>
              </a:ext>
            </a:extLst>
          </p:cNvPr>
          <p:cNvSpPr/>
          <p:nvPr/>
        </p:nvSpPr>
        <p:spPr>
          <a:xfrm flipV="1">
            <a:off x="1950637" y="6011520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72" name="Rectangle: Rounded Corners 71">
            <a:extLst>
              <a:ext uri="{FF2B5EF4-FFF2-40B4-BE49-F238E27FC236}">
                <a16:creationId xmlns:a16="http://schemas.microsoft.com/office/drawing/2014/main" id="{85D73949-4FDC-4247-AD94-3DECD40B0C9A}"/>
              </a:ext>
            </a:extLst>
          </p:cNvPr>
          <p:cNvSpPr/>
          <p:nvPr/>
        </p:nvSpPr>
        <p:spPr>
          <a:xfrm flipV="1">
            <a:off x="2150772" y="6011520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73" name="Rectangle: Rounded Corners 72">
            <a:extLst>
              <a:ext uri="{FF2B5EF4-FFF2-40B4-BE49-F238E27FC236}">
                <a16:creationId xmlns:a16="http://schemas.microsoft.com/office/drawing/2014/main" id="{145CBA54-89F7-43E6-93A8-80D3BE252E16}"/>
              </a:ext>
            </a:extLst>
          </p:cNvPr>
          <p:cNvSpPr/>
          <p:nvPr/>
        </p:nvSpPr>
        <p:spPr>
          <a:xfrm flipV="1">
            <a:off x="2350906" y="6011520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74" name="Rectangle: Rounded Corners 73">
            <a:extLst>
              <a:ext uri="{FF2B5EF4-FFF2-40B4-BE49-F238E27FC236}">
                <a16:creationId xmlns:a16="http://schemas.microsoft.com/office/drawing/2014/main" id="{4E46EC35-D3E1-4014-ADBB-D3BFD011DB0C}"/>
              </a:ext>
            </a:extLst>
          </p:cNvPr>
          <p:cNvSpPr/>
          <p:nvPr/>
        </p:nvSpPr>
        <p:spPr>
          <a:xfrm flipV="1">
            <a:off x="2551041" y="6011520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75" name="Rectangle: Rounded Corners 74">
            <a:extLst>
              <a:ext uri="{FF2B5EF4-FFF2-40B4-BE49-F238E27FC236}">
                <a16:creationId xmlns:a16="http://schemas.microsoft.com/office/drawing/2014/main" id="{C103568A-2867-4DA9-A0CD-762C5BABB555}"/>
              </a:ext>
            </a:extLst>
          </p:cNvPr>
          <p:cNvSpPr/>
          <p:nvPr/>
        </p:nvSpPr>
        <p:spPr>
          <a:xfrm flipV="1">
            <a:off x="2751354" y="6011520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76" name="Rectangle: Rounded Corners 75">
            <a:extLst>
              <a:ext uri="{FF2B5EF4-FFF2-40B4-BE49-F238E27FC236}">
                <a16:creationId xmlns:a16="http://schemas.microsoft.com/office/drawing/2014/main" id="{9582BBE9-5646-4955-853D-D7BC9D6AE31A}"/>
              </a:ext>
            </a:extLst>
          </p:cNvPr>
          <p:cNvSpPr/>
          <p:nvPr/>
        </p:nvSpPr>
        <p:spPr>
          <a:xfrm flipV="1">
            <a:off x="2953879" y="6011520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77" name="Rectangle: Rounded Corners 76">
            <a:extLst>
              <a:ext uri="{FF2B5EF4-FFF2-40B4-BE49-F238E27FC236}">
                <a16:creationId xmlns:a16="http://schemas.microsoft.com/office/drawing/2014/main" id="{D8B79DD4-DD20-4574-82C5-5ABB3022E3D6}"/>
              </a:ext>
            </a:extLst>
          </p:cNvPr>
          <p:cNvSpPr/>
          <p:nvPr/>
        </p:nvSpPr>
        <p:spPr>
          <a:xfrm flipV="1">
            <a:off x="3156404" y="6011520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78" name="Rectangle: Rounded Corners 77">
            <a:extLst>
              <a:ext uri="{FF2B5EF4-FFF2-40B4-BE49-F238E27FC236}">
                <a16:creationId xmlns:a16="http://schemas.microsoft.com/office/drawing/2014/main" id="{B45A1B15-B903-412A-86A7-F8D1374FF0E0}"/>
              </a:ext>
            </a:extLst>
          </p:cNvPr>
          <p:cNvSpPr/>
          <p:nvPr/>
        </p:nvSpPr>
        <p:spPr>
          <a:xfrm flipV="1">
            <a:off x="3358928" y="6011520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79" name="Rectangle: Rounded Corners 78">
            <a:extLst>
              <a:ext uri="{FF2B5EF4-FFF2-40B4-BE49-F238E27FC236}">
                <a16:creationId xmlns:a16="http://schemas.microsoft.com/office/drawing/2014/main" id="{72D2A2AA-49F6-44DE-9227-71F256F6C7C6}"/>
              </a:ext>
            </a:extLst>
          </p:cNvPr>
          <p:cNvSpPr/>
          <p:nvPr/>
        </p:nvSpPr>
        <p:spPr>
          <a:xfrm flipV="1">
            <a:off x="3561453" y="6011520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80" name="Rectangle: Rounded Corners 79">
            <a:extLst>
              <a:ext uri="{FF2B5EF4-FFF2-40B4-BE49-F238E27FC236}">
                <a16:creationId xmlns:a16="http://schemas.microsoft.com/office/drawing/2014/main" id="{692ED31E-88A1-45A2-9351-7F5CD51240C9}"/>
              </a:ext>
            </a:extLst>
          </p:cNvPr>
          <p:cNvSpPr/>
          <p:nvPr/>
        </p:nvSpPr>
        <p:spPr>
          <a:xfrm flipV="1">
            <a:off x="3763978" y="6011520"/>
            <a:ext cx="126787" cy="126788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BCE8EE0E-56A8-4000-AEB6-B3DB0D1345B8}"/>
              </a:ext>
            </a:extLst>
          </p:cNvPr>
          <p:cNvSpPr txBox="1"/>
          <p:nvPr/>
        </p:nvSpPr>
        <p:spPr>
          <a:xfrm>
            <a:off x="1998210" y="5675625"/>
            <a:ext cx="1844982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b="1" dirty="0"/>
              <a:t>Experience</a:t>
            </a:r>
          </a:p>
        </p:txBody>
      </p:sp>
      <p:sp>
        <p:nvSpPr>
          <p:cNvPr id="98" name="Rectangle: Rounded Corners 97">
            <a:extLst>
              <a:ext uri="{FF2B5EF4-FFF2-40B4-BE49-F238E27FC236}">
                <a16:creationId xmlns:a16="http://schemas.microsoft.com/office/drawing/2014/main" id="{2EB7C0E7-A569-4A7F-A151-9DE098313913}"/>
              </a:ext>
            </a:extLst>
          </p:cNvPr>
          <p:cNvSpPr/>
          <p:nvPr/>
        </p:nvSpPr>
        <p:spPr>
          <a:xfrm flipV="1">
            <a:off x="5125936" y="5411683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99" name="Rectangle: Rounded Corners 98">
            <a:extLst>
              <a:ext uri="{FF2B5EF4-FFF2-40B4-BE49-F238E27FC236}">
                <a16:creationId xmlns:a16="http://schemas.microsoft.com/office/drawing/2014/main" id="{6EEB5191-EEBC-43B5-8B23-D94DEB41C64A}"/>
              </a:ext>
            </a:extLst>
          </p:cNvPr>
          <p:cNvSpPr/>
          <p:nvPr/>
        </p:nvSpPr>
        <p:spPr>
          <a:xfrm flipV="1">
            <a:off x="5326071" y="5411683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00" name="Rectangle: Rounded Corners 99">
            <a:extLst>
              <a:ext uri="{FF2B5EF4-FFF2-40B4-BE49-F238E27FC236}">
                <a16:creationId xmlns:a16="http://schemas.microsoft.com/office/drawing/2014/main" id="{DD52F543-5E6A-48E1-98FD-51A3CD1C66FC}"/>
              </a:ext>
            </a:extLst>
          </p:cNvPr>
          <p:cNvSpPr/>
          <p:nvPr/>
        </p:nvSpPr>
        <p:spPr>
          <a:xfrm flipV="1">
            <a:off x="5526205" y="5411683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01" name="Rectangle: Rounded Corners 100">
            <a:extLst>
              <a:ext uri="{FF2B5EF4-FFF2-40B4-BE49-F238E27FC236}">
                <a16:creationId xmlns:a16="http://schemas.microsoft.com/office/drawing/2014/main" id="{0DD64F62-F91A-446C-80AC-6A251E0501D5}"/>
              </a:ext>
            </a:extLst>
          </p:cNvPr>
          <p:cNvSpPr/>
          <p:nvPr/>
        </p:nvSpPr>
        <p:spPr>
          <a:xfrm flipV="1">
            <a:off x="5726340" y="5411683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02" name="Rectangle: Rounded Corners 101">
            <a:extLst>
              <a:ext uri="{FF2B5EF4-FFF2-40B4-BE49-F238E27FC236}">
                <a16:creationId xmlns:a16="http://schemas.microsoft.com/office/drawing/2014/main" id="{7B590E2E-A594-4F7C-8BB2-1F8A547277D2}"/>
              </a:ext>
            </a:extLst>
          </p:cNvPr>
          <p:cNvSpPr/>
          <p:nvPr/>
        </p:nvSpPr>
        <p:spPr>
          <a:xfrm flipV="1">
            <a:off x="5926653" y="5411683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03" name="Rectangle: Rounded Corners 102">
            <a:extLst>
              <a:ext uri="{FF2B5EF4-FFF2-40B4-BE49-F238E27FC236}">
                <a16:creationId xmlns:a16="http://schemas.microsoft.com/office/drawing/2014/main" id="{F17A44E7-32E3-4784-8132-62B50E1D3903}"/>
              </a:ext>
            </a:extLst>
          </p:cNvPr>
          <p:cNvSpPr/>
          <p:nvPr/>
        </p:nvSpPr>
        <p:spPr>
          <a:xfrm flipV="1">
            <a:off x="6129178" y="5411683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04" name="Rectangle: Rounded Corners 103">
            <a:extLst>
              <a:ext uri="{FF2B5EF4-FFF2-40B4-BE49-F238E27FC236}">
                <a16:creationId xmlns:a16="http://schemas.microsoft.com/office/drawing/2014/main" id="{728FF7B0-B670-458F-852B-BCD1281E7CA1}"/>
              </a:ext>
            </a:extLst>
          </p:cNvPr>
          <p:cNvSpPr/>
          <p:nvPr/>
        </p:nvSpPr>
        <p:spPr>
          <a:xfrm flipV="1">
            <a:off x="6331703" y="5411683"/>
            <a:ext cx="126787" cy="126788"/>
          </a:xfrm>
          <a:prstGeom prst="roundRect">
            <a:avLst/>
          </a:prstGeom>
          <a:solidFill>
            <a:schemeClr val="bg2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05" name="Rectangle: Rounded Corners 104">
            <a:extLst>
              <a:ext uri="{FF2B5EF4-FFF2-40B4-BE49-F238E27FC236}">
                <a16:creationId xmlns:a16="http://schemas.microsoft.com/office/drawing/2014/main" id="{57492A62-5239-4B58-A440-686D8345DE31}"/>
              </a:ext>
            </a:extLst>
          </p:cNvPr>
          <p:cNvSpPr/>
          <p:nvPr/>
        </p:nvSpPr>
        <p:spPr>
          <a:xfrm flipV="1">
            <a:off x="6534227" y="5411683"/>
            <a:ext cx="126787" cy="126788"/>
          </a:xfrm>
          <a:prstGeom prst="roundRect">
            <a:avLst/>
          </a:prstGeom>
          <a:solidFill>
            <a:schemeClr val="bg2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06" name="Rectangle: Rounded Corners 105">
            <a:extLst>
              <a:ext uri="{FF2B5EF4-FFF2-40B4-BE49-F238E27FC236}">
                <a16:creationId xmlns:a16="http://schemas.microsoft.com/office/drawing/2014/main" id="{089A565A-2804-460B-8BED-2ECF8E2E5685}"/>
              </a:ext>
            </a:extLst>
          </p:cNvPr>
          <p:cNvSpPr/>
          <p:nvPr/>
        </p:nvSpPr>
        <p:spPr>
          <a:xfrm flipV="1">
            <a:off x="6736752" y="5411683"/>
            <a:ext cx="126787" cy="126788"/>
          </a:xfrm>
          <a:prstGeom prst="roundRect">
            <a:avLst/>
          </a:prstGeom>
          <a:solidFill>
            <a:schemeClr val="bg2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07" name="Rectangle: Rounded Corners 106">
            <a:extLst>
              <a:ext uri="{FF2B5EF4-FFF2-40B4-BE49-F238E27FC236}">
                <a16:creationId xmlns:a16="http://schemas.microsoft.com/office/drawing/2014/main" id="{0EA27ED1-299C-4C61-80B5-83F26F027D66}"/>
              </a:ext>
            </a:extLst>
          </p:cNvPr>
          <p:cNvSpPr/>
          <p:nvPr/>
        </p:nvSpPr>
        <p:spPr>
          <a:xfrm flipV="1">
            <a:off x="6939277" y="5411683"/>
            <a:ext cx="126787" cy="126788"/>
          </a:xfrm>
          <a:prstGeom prst="roundRect">
            <a:avLst/>
          </a:prstGeom>
          <a:solidFill>
            <a:schemeClr val="bg2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6B251EF8-1158-4933-B3D6-2E01B301B20F}"/>
              </a:ext>
            </a:extLst>
          </p:cNvPr>
          <p:cNvSpPr txBox="1"/>
          <p:nvPr/>
        </p:nvSpPr>
        <p:spPr>
          <a:xfrm>
            <a:off x="5173509" y="5075788"/>
            <a:ext cx="1844982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b="1" dirty="0"/>
              <a:t>Portfolio</a:t>
            </a:r>
          </a:p>
        </p:txBody>
      </p:sp>
      <p:sp>
        <p:nvSpPr>
          <p:cNvPr id="88" name="Rectangle: Rounded Corners 87">
            <a:extLst>
              <a:ext uri="{FF2B5EF4-FFF2-40B4-BE49-F238E27FC236}">
                <a16:creationId xmlns:a16="http://schemas.microsoft.com/office/drawing/2014/main" id="{C74C3ED3-7AB4-4926-92BB-D7F8B13180AC}"/>
              </a:ext>
            </a:extLst>
          </p:cNvPr>
          <p:cNvSpPr/>
          <p:nvPr/>
        </p:nvSpPr>
        <p:spPr>
          <a:xfrm flipV="1">
            <a:off x="5125936" y="6011520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89" name="Rectangle: Rounded Corners 88">
            <a:extLst>
              <a:ext uri="{FF2B5EF4-FFF2-40B4-BE49-F238E27FC236}">
                <a16:creationId xmlns:a16="http://schemas.microsoft.com/office/drawing/2014/main" id="{31F3DCB7-D5C0-4453-B95A-B8798F3A35F1}"/>
              </a:ext>
            </a:extLst>
          </p:cNvPr>
          <p:cNvSpPr/>
          <p:nvPr/>
        </p:nvSpPr>
        <p:spPr>
          <a:xfrm flipV="1">
            <a:off x="5326071" y="6011520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90" name="Rectangle: Rounded Corners 89">
            <a:extLst>
              <a:ext uri="{FF2B5EF4-FFF2-40B4-BE49-F238E27FC236}">
                <a16:creationId xmlns:a16="http://schemas.microsoft.com/office/drawing/2014/main" id="{1A41666C-DA7B-4FA6-874F-81F29FAFC61B}"/>
              </a:ext>
            </a:extLst>
          </p:cNvPr>
          <p:cNvSpPr/>
          <p:nvPr/>
        </p:nvSpPr>
        <p:spPr>
          <a:xfrm flipV="1">
            <a:off x="5526205" y="6011520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91" name="Rectangle: Rounded Corners 90">
            <a:extLst>
              <a:ext uri="{FF2B5EF4-FFF2-40B4-BE49-F238E27FC236}">
                <a16:creationId xmlns:a16="http://schemas.microsoft.com/office/drawing/2014/main" id="{F6575909-C288-4F72-8AEB-5D7F2625623C}"/>
              </a:ext>
            </a:extLst>
          </p:cNvPr>
          <p:cNvSpPr/>
          <p:nvPr/>
        </p:nvSpPr>
        <p:spPr>
          <a:xfrm flipV="1">
            <a:off x="5726340" y="6011520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92" name="Rectangle: Rounded Corners 91">
            <a:extLst>
              <a:ext uri="{FF2B5EF4-FFF2-40B4-BE49-F238E27FC236}">
                <a16:creationId xmlns:a16="http://schemas.microsoft.com/office/drawing/2014/main" id="{2C867F1C-F441-4EC8-A823-792D24CC9FBD}"/>
              </a:ext>
            </a:extLst>
          </p:cNvPr>
          <p:cNvSpPr/>
          <p:nvPr/>
        </p:nvSpPr>
        <p:spPr>
          <a:xfrm flipV="1">
            <a:off x="5926653" y="6011520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93" name="Rectangle: Rounded Corners 92">
            <a:extLst>
              <a:ext uri="{FF2B5EF4-FFF2-40B4-BE49-F238E27FC236}">
                <a16:creationId xmlns:a16="http://schemas.microsoft.com/office/drawing/2014/main" id="{9A76E6C5-9C1D-49FA-8CEB-23FF9ABAFA44}"/>
              </a:ext>
            </a:extLst>
          </p:cNvPr>
          <p:cNvSpPr/>
          <p:nvPr/>
        </p:nvSpPr>
        <p:spPr>
          <a:xfrm flipV="1">
            <a:off x="6129178" y="6011520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94" name="Rectangle: Rounded Corners 93">
            <a:extLst>
              <a:ext uri="{FF2B5EF4-FFF2-40B4-BE49-F238E27FC236}">
                <a16:creationId xmlns:a16="http://schemas.microsoft.com/office/drawing/2014/main" id="{B1D13003-0DC9-4230-B285-C2BBCE55338D}"/>
              </a:ext>
            </a:extLst>
          </p:cNvPr>
          <p:cNvSpPr/>
          <p:nvPr/>
        </p:nvSpPr>
        <p:spPr>
          <a:xfrm flipV="1">
            <a:off x="6331703" y="6011520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95" name="Rectangle: Rounded Corners 94">
            <a:extLst>
              <a:ext uri="{FF2B5EF4-FFF2-40B4-BE49-F238E27FC236}">
                <a16:creationId xmlns:a16="http://schemas.microsoft.com/office/drawing/2014/main" id="{41BDD627-9468-4820-88AE-38BA300ADAB4}"/>
              </a:ext>
            </a:extLst>
          </p:cNvPr>
          <p:cNvSpPr/>
          <p:nvPr/>
        </p:nvSpPr>
        <p:spPr>
          <a:xfrm flipV="1">
            <a:off x="6534227" y="6011520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96" name="Rectangle: Rounded Corners 95">
            <a:extLst>
              <a:ext uri="{FF2B5EF4-FFF2-40B4-BE49-F238E27FC236}">
                <a16:creationId xmlns:a16="http://schemas.microsoft.com/office/drawing/2014/main" id="{30B680A1-D92D-4AFB-9F59-160D08B55C53}"/>
              </a:ext>
            </a:extLst>
          </p:cNvPr>
          <p:cNvSpPr/>
          <p:nvPr/>
        </p:nvSpPr>
        <p:spPr>
          <a:xfrm flipV="1">
            <a:off x="6736752" y="6011520"/>
            <a:ext cx="126787" cy="126788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97" name="Rectangle: Rounded Corners 96">
            <a:extLst>
              <a:ext uri="{FF2B5EF4-FFF2-40B4-BE49-F238E27FC236}">
                <a16:creationId xmlns:a16="http://schemas.microsoft.com/office/drawing/2014/main" id="{9B3DC153-2D67-446D-BC08-38F0FFF99E1D}"/>
              </a:ext>
            </a:extLst>
          </p:cNvPr>
          <p:cNvSpPr/>
          <p:nvPr/>
        </p:nvSpPr>
        <p:spPr>
          <a:xfrm flipV="1">
            <a:off x="6939277" y="6011520"/>
            <a:ext cx="126787" cy="126788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41F01694-9184-4CB6-81CD-E651CDB52598}"/>
              </a:ext>
            </a:extLst>
          </p:cNvPr>
          <p:cNvSpPr txBox="1"/>
          <p:nvPr/>
        </p:nvSpPr>
        <p:spPr>
          <a:xfrm>
            <a:off x="5173509" y="5675625"/>
            <a:ext cx="1844982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b="1" dirty="0"/>
              <a:t>Experience</a:t>
            </a:r>
          </a:p>
        </p:txBody>
      </p:sp>
      <p:sp>
        <p:nvSpPr>
          <p:cNvPr id="123" name="Rectangle: Rounded Corners 122">
            <a:extLst>
              <a:ext uri="{FF2B5EF4-FFF2-40B4-BE49-F238E27FC236}">
                <a16:creationId xmlns:a16="http://schemas.microsoft.com/office/drawing/2014/main" id="{6FB00E78-8736-4FF7-B538-2A71D4D231A6}"/>
              </a:ext>
            </a:extLst>
          </p:cNvPr>
          <p:cNvSpPr/>
          <p:nvPr/>
        </p:nvSpPr>
        <p:spPr>
          <a:xfrm flipV="1">
            <a:off x="8298141" y="5411683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24" name="Rectangle: Rounded Corners 123">
            <a:extLst>
              <a:ext uri="{FF2B5EF4-FFF2-40B4-BE49-F238E27FC236}">
                <a16:creationId xmlns:a16="http://schemas.microsoft.com/office/drawing/2014/main" id="{8600C8EB-63BF-437C-A2B2-A7404288B35A}"/>
              </a:ext>
            </a:extLst>
          </p:cNvPr>
          <p:cNvSpPr/>
          <p:nvPr/>
        </p:nvSpPr>
        <p:spPr>
          <a:xfrm flipV="1">
            <a:off x="8498276" y="5411683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25" name="Rectangle: Rounded Corners 124">
            <a:extLst>
              <a:ext uri="{FF2B5EF4-FFF2-40B4-BE49-F238E27FC236}">
                <a16:creationId xmlns:a16="http://schemas.microsoft.com/office/drawing/2014/main" id="{4C5D00D8-CDEF-46DD-B206-BBD9D3FA8652}"/>
              </a:ext>
            </a:extLst>
          </p:cNvPr>
          <p:cNvSpPr/>
          <p:nvPr/>
        </p:nvSpPr>
        <p:spPr>
          <a:xfrm flipV="1">
            <a:off x="8698410" y="5411683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26" name="Rectangle: Rounded Corners 125">
            <a:extLst>
              <a:ext uri="{FF2B5EF4-FFF2-40B4-BE49-F238E27FC236}">
                <a16:creationId xmlns:a16="http://schemas.microsoft.com/office/drawing/2014/main" id="{B965C271-A403-4AEE-9469-5C57C2E3E604}"/>
              </a:ext>
            </a:extLst>
          </p:cNvPr>
          <p:cNvSpPr/>
          <p:nvPr/>
        </p:nvSpPr>
        <p:spPr>
          <a:xfrm flipV="1">
            <a:off x="8898545" y="5411683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27" name="Rectangle: Rounded Corners 126">
            <a:extLst>
              <a:ext uri="{FF2B5EF4-FFF2-40B4-BE49-F238E27FC236}">
                <a16:creationId xmlns:a16="http://schemas.microsoft.com/office/drawing/2014/main" id="{54A60361-3567-4472-A390-6CC22A347661}"/>
              </a:ext>
            </a:extLst>
          </p:cNvPr>
          <p:cNvSpPr/>
          <p:nvPr/>
        </p:nvSpPr>
        <p:spPr>
          <a:xfrm flipV="1">
            <a:off x="9098858" y="5411683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28" name="Rectangle: Rounded Corners 127">
            <a:extLst>
              <a:ext uri="{FF2B5EF4-FFF2-40B4-BE49-F238E27FC236}">
                <a16:creationId xmlns:a16="http://schemas.microsoft.com/office/drawing/2014/main" id="{0A35AACB-BCB4-4942-AF35-5BA906D2D5B3}"/>
              </a:ext>
            </a:extLst>
          </p:cNvPr>
          <p:cNvSpPr/>
          <p:nvPr/>
        </p:nvSpPr>
        <p:spPr>
          <a:xfrm flipV="1">
            <a:off x="9301383" y="5411683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29" name="Rectangle: Rounded Corners 128">
            <a:extLst>
              <a:ext uri="{FF2B5EF4-FFF2-40B4-BE49-F238E27FC236}">
                <a16:creationId xmlns:a16="http://schemas.microsoft.com/office/drawing/2014/main" id="{FD13477E-5BE1-4220-9F1B-4704077985FF}"/>
              </a:ext>
            </a:extLst>
          </p:cNvPr>
          <p:cNvSpPr/>
          <p:nvPr/>
        </p:nvSpPr>
        <p:spPr>
          <a:xfrm flipV="1">
            <a:off x="9503908" y="5411683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30" name="Rectangle: Rounded Corners 129">
            <a:extLst>
              <a:ext uri="{FF2B5EF4-FFF2-40B4-BE49-F238E27FC236}">
                <a16:creationId xmlns:a16="http://schemas.microsoft.com/office/drawing/2014/main" id="{CE898DFB-672B-47C9-9E0B-1DCC52121F05}"/>
              </a:ext>
            </a:extLst>
          </p:cNvPr>
          <p:cNvSpPr/>
          <p:nvPr/>
        </p:nvSpPr>
        <p:spPr>
          <a:xfrm flipV="1">
            <a:off x="9706432" y="5411683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31" name="Rectangle: Rounded Corners 130">
            <a:extLst>
              <a:ext uri="{FF2B5EF4-FFF2-40B4-BE49-F238E27FC236}">
                <a16:creationId xmlns:a16="http://schemas.microsoft.com/office/drawing/2014/main" id="{3A9F7CC1-8E49-423D-84E2-39B183154818}"/>
              </a:ext>
            </a:extLst>
          </p:cNvPr>
          <p:cNvSpPr/>
          <p:nvPr/>
        </p:nvSpPr>
        <p:spPr>
          <a:xfrm flipV="1">
            <a:off x="9908957" y="5411683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32" name="Rectangle: Rounded Corners 131">
            <a:extLst>
              <a:ext uri="{FF2B5EF4-FFF2-40B4-BE49-F238E27FC236}">
                <a16:creationId xmlns:a16="http://schemas.microsoft.com/office/drawing/2014/main" id="{D9243AAC-76F6-43DE-8D7B-03569167E2E9}"/>
              </a:ext>
            </a:extLst>
          </p:cNvPr>
          <p:cNvSpPr/>
          <p:nvPr/>
        </p:nvSpPr>
        <p:spPr>
          <a:xfrm flipV="1">
            <a:off x="10111482" y="5411683"/>
            <a:ext cx="126787" cy="126788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10" name="TextBox 109">
            <a:extLst>
              <a:ext uri="{FF2B5EF4-FFF2-40B4-BE49-F238E27FC236}">
                <a16:creationId xmlns:a16="http://schemas.microsoft.com/office/drawing/2014/main" id="{920C1D3A-66B6-43B5-AA71-514BB90E2DF4}"/>
              </a:ext>
            </a:extLst>
          </p:cNvPr>
          <p:cNvSpPr txBox="1"/>
          <p:nvPr/>
        </p:nvSpPr>
        <p:spPr>
          <a:xfrm>
            <a:off x="8345714" y="5075788"/>
            <a:ext cx="1844982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b="1" dirty="0"/>
              <a:t>Portfolio</a:t>
            </a:r>
          </a:p>
        </p:txBody>
      </p:sp>
      <p:sp>
        <p:nvSpPr>
          <p:cNvPr id="113" name="Rectangle: Rounded Corners 112">
            <a:extLst>
              <a:ext uri="{FF2B5EF4-FFF2-40B4-BE49-F238E27FC236}">
                <a16:creationId xmlns:a16="http://schemas.microsoft.com/office/drawing/2014/main" id="{9A70EAA6-B351-484A-A48A-F633AB80B287}"/>
              </a:ext>
            </a:extLst>
          </p:cNvPr>
          <p:cNvSpPr/>
          <p:nvPr/>
        </p:nvSpPr>
        <p:spPr>
          <a:xfrm flipV="1">
            <a:off x="8298141" y="6011520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14" name="Rectangle: Rounded Corners 113">
            <a:extLst>
              <a:ext uri="{FF2B5EF4-FFF2-40B4-BE49-F238E27FC236}">
                <a16:creationId xmlns:a16="http://schemas.microsoft.com/office/drawing/2014/main" id="{F3FB8396-96A2-4096-B95E-5CA926A50481}"/>
              </a:ext>
            </a:extLst>
          </p:cNvPr>
          <p:cNvSpPr/>
          <p:nvPr/>
        </p:nvSpPr>
        <p:spPr>
          <a:xfrm flipV="1">
            <a:off x="8498276" y="6011520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15" name="Rectangle: Rounded Corners 114">
            <a:extLst>
              <a:ext uri="{FF2B5EF4-FFF2-40B4-BE49-F238E27FC236}">
                <a16:creationId xmlns:a16="http://schemas.microsoft.com/office/drawing/2014/main" id="{DA462126-DE1E-48B9-89A3-CC23743F6B11}"/>
              </a:ext>
            </a:extLst>
          </p:cNvPr>
          <p:cNvSpPr/>
          <p:nvPr/>
        </p:nvSpPr>
        <p:spPr>
          <a:xfrm flipV="1">
            <a:off x="8698410" y="6011520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16" name="Rectangle: Rounded Corners 115">
            <a:extLst>
              <a:ext uri="{FF2B5EF4-FFF2-40B4-BE49-F238E27FC236}">
                <a16:creationId xmlns:a16="http://schemas.microsoft.com/office/drawing/2014/main" id="{C3E61110-1799-4E56-8B4A-DD12BCEA5BA0}"/>
              </a:ext>
            </a:extLst>
          </p:cNvPr>
          <p:cNvSpPr/>
          <p:nvPr/>
        </p:nvSpPr>
        <p:spPr>
          <a:xfrm flipV="1">
            <a:off x="8898545" y="6011520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17" name="Rectangle: Rounded Corners 116">
            <a:extLst>
              <a:ext uri="{FF2B5EF4-FFF2-40B4-BE49-F238E27FC236}">
                <a16:creationId xmlns:a16="http://schemas.microsoft.com/office/drawing/2014/main" id="{3EEBB014-C721-49A1-AD35-BDAD7DE078BA}"/>
              </a:ext>
            </a:extLst>
          </p:cNvPr>
          <p:cNvSpPr/>
          <p:nvPr/>
        </p:nvSpPr>
        <p:spPr>
          <a:xfrm flipV="1">
            <a:off x="9098858" y="6011520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18" name="Rectangle: Rounded Corners 117">
            <a:extLst>
              <a:ext uri="{FF2B5EF4-FFF2-40B4-BE49-F238E27FC236}">
                <a16:creationId xmlns:a16="http://schemas.microsoft.com/office/drawing/2014/main" id="{4CBE065E-0945-45D1-984D-9603CC627905}"/>
              </a:ext>
            </a:extLst>
          </p:cNvPr>
          <p:cNvSpPr/>
          <p:nvPr/>
        </p:nvSpPr>
        <p:spPr>
          <a:xfrm flipV="1">
            <a:off x="9301383" y="6011520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19" name="Rectangle: Rounded Corners 118">
            <a:extLst>
              <a:ext uri="{FF2B5EF4-FFF2-40B4-BE49-F238E27FC236}">
                <a16:creationId xmlns:a16="http://schemas.microsoft.com/office/drawing/2014/main" id="{7B573DB7-20B2-4D20-A65B-AD1813A4B777}"/>
              </a:ext>
            </a:extLst>
          </p:cNvPr>
          <p:cNvSpPr/>
          <p:nvPr/>
        </p:nvSpPr>
        <p:spPr>
          <a:xfrm flipV="1">
            <a:off x="9503908" y="6011520"/>
            <a:ext cx="126787" cy="126788"/>
          </a:xfrm>
          <a:prstGeom prst="roundRect">
            <a:avLst/>
          </a:prstGeom>
          <a:solidFill>
            <a:schemeClr val="bg2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20" name="Rectangle: Rounded Corners 119">
            <a:extLst>
              <a:ext uri="{FF2B5EF4-FFF2-40B4-BE49-F238E27FC236}">
                <a16:creationId xmlns:a16="http://schemas.microsoft.com/office/drawing/2014/main" id="{6D4085F3-DA71-48D1-B724-83FAB782F533}"/>
              </a:ext>
            </a:extLst>
          </p:cNvPr>
          <p:cNvSpPr/>
          <p:nvPr/>
        </p:nvSpPr>
        <p:spPr>
          <a:xfrm flipV="1">
            <a:off x="9706432" y="6011520"/>
            <a:ext cx="126787" cy="126788"/>
          </a:xfrm>
          <a:prstGeom prst="roundRect">
            <a:avLst/>
          </a:prstGeom>
          <a:solidFill>
            <a:schemeClr val="bg2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21" name="Rectangle: Rounded Corners 120">
            <a:extLst>
              <a:ext uri="{FF2B5EF4-FFF2-40B4-BE49-F238E27FC236}">
                <a16:creationId xmlns:a16="http://schemas.microsoft.com/office/drawing/2014/main" id="{FA0E32B1-5D8B-4AD4-8175-AC448F4FE6CE}"/>
              </a:ext>
            </a:extLst>
          </p:cNvPr>
          <p:cNvSpPr/>
          <p:nvPr/>
        </p:nvSpPr>
        <p:spPr>
          <a:xfrm flipV="1">
            <a:off x="9908957" y="6011520"/>
            <a:ext cx="126787" cy="126788"/>
          </a:xfrm>
          <a:prstGeom prst="roundRect">
            <a:avLst/>
          </a:prstGeom>
          <a:solidFill>
            <a:schemeClr val="bg2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22" name="Rectangle: Rounded Corners 121">
            <a:extLst>
              <a:ext uri="{FF2B5EF4-FFF2-40B4-BE49-F238E27FC236}">
                <a16:creationId xmlns:a16="http://schemas.microsoft.com/office/drawing/2014/main" id="{E8190CBF-E9C1-4540-B345-E5126E704E25}"/>
              </a:ext>
            </a:extLst>
          </p:cNvPr>
          <p:cNvSpPr/>
          <p:nvPr/>
        </p:nvSpPr>
        <p:spPr>
          <a:xfrm flipV="1">
            <a:off x="10111482" y="6011520"/>
            <a:ext cx="126787" cy="126788"/>
          </a:xfrm>
          <a:prstGeom prst="roundRect">
            <a:avLst/>
          </a:prstGeom>
          <a:solidFill>
            <a:schemeClr val="bg2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EE5E7C9D-07C6-470D-BCBB-27E6FE11645B}"/>
              </a:ext>
            </a:extLst>
          </p:cNvPr>
          <p:cNvSpPr txBox="1"/>
          <p:nvPr/>
        </p:nvSpPr>
        <p:spPr>
          <a:xfrm>
            <a:off x="8345714" y="5675625"/>
            <a:ext cx="1844982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b="1" dirty="0"/>
              <a:t>Experience</a:t>
            </a:r>
          </a:p>
        </p:txBody>
      </p:sp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B0149152-CE74-40FB-A6CE-25CB70C2C29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Meet the team</a:t>
            </a:r>
          </a:p>
        </p:txBody>
      </p:sp>
      <p:sp>
        <p:nvSpPr>
          <p:cNvPr id="18" name="Graphic 16">
            <a:extLst>
              <a:ext uri="{FF2B5EF4-FFF2-40B4-BE49-F238E27FC236}">
                <a16:creationId xmlns:a16="http://schemas.microsoft.com/office/drawing/2014/main" id="{212B6622-72A1-4298-9917-E41267C6143B}"/>
              </a:ext>
            </a:extLst>
          </p:cNvPr>
          <p:cNvSpPr/>
          <p:nvPr/>
        </p:nvSpPr>
        <p:spPr>
          <a:xfrm>
            <a:off x="1" y="533121"/>
            <a:ext cx="337797" cy="583889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17" name="PpHolder84">
            <a:extLst>
              <a:ext uri="{FF2B5EF4-FFF2-40B4-BE49-F238E27FC236}">
                <a16:creationId xmlns:a16="http://schemas.microsoft.com/office/drawing/2014/main" id="{20A47540-D5A3-4538-AE2B-7B3A6C170FA9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6" name="PpHolder85">
            <a:extLst>
              <a:ext uri="{FF2B5EF4-FFF2-40B4-BE49-F238E27FC236}">
                <a16:creationId xmlns:a16="http://schemas.microsoft.com/office/drawing/2014/main" id="{39316331-950C-4FC7-A837-55F86D0631E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3" name="PpHolder86">
            <a:extLst>
              <a:ext uri="{FF2B5EF4-FFF2-40B4-BE49-F238E27FC236}">
                <a16:creationId xmlns:a16="http://schemas.microsoft.com/office/drawing/2014/main" id="{E491592B-4E64-43F1-8A19-894EF9CA2C4D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</p:spTree>
    <p:extLst>
      <p:ext uri="{BB962C8B-B14F-4D97-AF65-F5344CB8AC3E}">
        <p14:creationId xmlns:p14="http://schemas.microsoft.com/office/powerpoint/2010/main" val="1684648348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7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7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7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7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7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7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7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7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7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7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7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7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7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7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7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75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75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7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7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7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7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75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75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7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75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75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7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75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75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7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75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75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7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75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75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7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75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75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7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75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75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75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75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75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9" dur="75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2" dur="75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75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4" dur="7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75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75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9" dur="7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2" dur="75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75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4" dur="7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7" dur="75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75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9" dur="7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2" dur="75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75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4" dur="7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7" dur="75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75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9" dur="7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2" dur="75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75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4" dur="7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7" dur="75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75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9" dur="75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2" dur="75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3" dur="75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4" dur="75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7" dur="75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8" dur="75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9" dur="75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2" dur="75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3" dur="75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4" dur="75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7" dur="75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8" dur="75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9" dur="75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2" dur="75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3" dur="75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4" dur="75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7" dur="75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8" dur="75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9" dur="75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2" dur="75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3" dur="75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4" dur="75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7" dur="75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8" dur="75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9" dur="75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2" dur="75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3" dur="75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4" dur="75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7" dur="75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8" dur="75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9" dur="75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2" dur="75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3" dur="75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4" dur="75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7" dur="75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8" dur="75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9" dur="75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2" dur="75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3" dur="75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4" dur="75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7" dur="75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8" dur="75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9" dur="75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2" dur="75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3" dur="75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4" dur="75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7" dur="75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8" dur="75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9" dur="7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2" dur="75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3" dur="75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4" dur="7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7" dur="75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8" dur="75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9" dur="7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2" dur="75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3" dur="75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4" dur="7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7" dur="75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8" dur="75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9" dur="7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2" dur="75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3" dur="75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4" dur="7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7" dur="75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8" dur="75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9" dur="7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2" dur="75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3" dur="75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4" dur="75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7" dur="75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8" dur="75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9" dur="75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2" dur="75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3" dur="75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4" dur="75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7" dur="75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8" dur="75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9" dur="75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2" dur="75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3" dur="75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4" dur="7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7" dur="75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8" dur="75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9" dur="75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2" dur="75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3" dur="75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4" dur="75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7" dur="75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8" dur="75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9" dur="75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2" dur="75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3" dur="75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4" dur="75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7" dur="75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8" dur="75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9" dur="75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2" dur="75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3" dur="75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4" dur="75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7" dur="75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8" dur="75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9" dur="75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2" dur="75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3" dur="75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4" dur="75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7" dur="75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8" dur="75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9" dur="75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2" dur="75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3" dur="75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4" dur="75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7" dur="75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8" dur="75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9" dur="75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2" dur="75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3" dur="75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4" dur="75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7" dur="75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8" dur="75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9" dur="75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2" dur="75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3" dur="75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4" dur="75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7" dur="75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8" dur="75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9" dur="75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2" dur="75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3" dur="75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4" dur="75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7" dur="75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8" dur="75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9" dur="75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2" dur="75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3" dur="75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4" dur="75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7" dur="75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8" dur="75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9" dur="75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2" dur="75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3" dur="75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4" dur="75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7" dur="75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8" dur="75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9" dur="75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2" dur="75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3" dur="75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4" dur="75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4" grpId="0"/>
      <p:bldP spid="16" grpId="0" animBg="1"/>
      <p:bldP spid="20" grpId="0" animBg="1"/>
      <p:bldP spid="21" grpId="0" animBg="1"/>
      <p:bldP spid="22" grpId="0" animBg="1"/>
      <p:bldP spid="37" grpId="0"/>
      <p:bldP spid="39" grpId="0"/>
      <p:bldP spid="43" grpId="0"/>
      <p:bldP spid="44" grpId="0"/>
      <p:bldP spid="46" grpId="0"/>
      <p:bldP spid="47" grpId="0"/>
      <p:bldP spid="49" grpId="0" animBg="1"/>
      <p:bldP spid="51" grpId="0" animBg="1"/>
      <p:bldP spid="53" grpId="0" animBg="1"/>
      <p:bldP spid="55" grpId="0" animBg="1"/>
      <p:bldP spid="57" grpId="0" animBg="1"/>
      <p:bldP spid="59" grpId="0" animBg="1"/>
      <p:bldP spid="61" grpId="0" animBg="1"/>
      <p:bldP spid="63" grpId="0" animBg="1"/>
      <p:bldP spid="65" grpId="0" animBg="1"/>
      <p:bldP spid="67" grpId="0" animBg="1"/>
      <p:bldP spid="69" grpId="0"/>
      <p:bldP spid="71" grpId="0" animBg="1"/>
      <p:bldP spid="72" grpId="0" animBg="1"/>
      <p:bldP spid="73" grpId="0" animBg="1"/>
      <p:bldP spid="74" grpId="0" animBg="1"/>
      <p:bldP spid="75" grpId="0" animBg="1"/>
      <p:bldP spid="76" grpId="0" animBg="1"/>
      <p:bldP spid="77" grpId="0" animBg="1"/>
      <p:bldP spid="78" grpId="0" animBg="1"/>
      <p:bldP spid="79" grpId="0" animBg="1"/>
      <p:bldP spid="80" grpId="0" animBg="1"/>
      <p:bldP spid="81" grpId="0"/>
      <p:bldP spid="98" grpId="0" animBg="1"/>
      <p:bldP spid="99" grpId="0" animBg="1"/>
      <p:bldP spid="100" grpId="0" animBg="1"/>
      <p:bldP spid="101" grpId="0" animBg="1"/>
      <p:bldP spid="102" grpId="0" animBg="1"/>
      <p:bldP spid="103" grpId="0" animBg="1"/>
      <p:bldP spid="104" grpId="0" animBg="1"/>
      <p:bldP spid="105" grpId="0" animBg="1"/>
      <p:bldP spid="106" grpId="0" animBg="1"/>
      <p:bldP spid="107" grpId="0" animBg="1"/>
      <p:bldP spid="85" grpId="0"/>
      <p:bldP spid="88" grpId="0" animBg="1"/>
      <p:bldP spid="89" grpId="0" animBg="1"/>
      <p:bldP spid="90" grpId="0" animBg="1"/>
      <p:bldP spid="91" grpId="0" animBg="1"/>
      <p:bldP spid="92" grpId="0" animBg="1"/>
      <p:bldP spid="93" grpId="0" animBg="1"/>
      <p:bldP spid="94" grpId="0" animBg="1"/>
      <p:bldP spid="95" grpId="0" animBg="1"/>
      <p:bldP spid="96" grpId="0" animBg="1"/>
      <p:bldP spid="97" grpId="0" animBg="1"/>
      <p:bldP spid="87" grpId="0"/>
      <p:bldP spid="123" grpId="0" animBg="1"/>
      <p:bldP spid="124" grpId="0" animBg="1"/>
      <p:bldP spid="125" grpId="0" animBg="1"/>
      <p:bldP spid="126" grpId="0" animBg="1"/>
      <p:bldP spid="127" grpId="0" animBg="1"/>
      <p:bldP spid="128" grpId="0" animBg="1"/>
      <p:bldP spid="129" grpId="0" animBg="1"/>
      <p:bldP spid="130" grpId="0" animBg="1"/>
      <p:bldP spid="131" grpId="0" animBg="1"/>
      <p:bldP spid="132" grpId="0" animBg="1"/>
      <p:bldP spid="110" grpId="0"/>
      <p:bldP spid="113" grpId="0" animBg="1"/>
      <p:bldP spid="114" grpId="0" animBg="1"/>
      <p:bldP spid="115" grpId="0" animBg="1"/>
      <p:bldP spid="116" grpId="0" animBg="1"/>
      <p:bldP spid="117" grpId="0" animBg="1"/>
      <p:bldP spid="118" grpId="0" animBg="1"/>
      <p:bldP spid="119" grpId="0" animBg="1"/>
      <p:bldP spid="120" grpId="0" animBg="1"/>
      <p:bldP spid="121" grpId="0" animBg="1"/>
      <p:bldP spid="122" grpId="0" animBg="1"/>
      <p:bldP spid="112" grpId="0"/>
      <p:bldP spid="19" grpId="0" build="p"/>
      <p:bldP spid="18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Oval 10">
            <a:extLst>
              <a:ext uri="{FF2B5EF4-FFF2-40B4-BE49-F238E27FC236}">
                <a16:creationId xmlns:a16="http://schemas.microsoft.com/office/drawing/2014/main" id="{2134D23C-0CBA-4347-B001-A2C334BF364A}"/>
              </a:ext>
            </a:extLst>
          </p:cNvPr>
          <p:cNvSpPr/>
          <p:nvPr/>
        </p:nvSpPr>
        <p:spPr>
          <a:xfrm>
            <a:off x="8814003" y="1678191"/>
            <a:ext cx="1925619" cy="1925619"/>
          </a:xfrm>
          <a:prstGeom prst="ellipse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08467D16-CBD5-4CE6-AA15-026E032C30B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Detail </a:t>
            </a:r>
            <a:r>
              <a:rPr lang="en-US" dirty="0" err="1"/>
              <a:t>profil</a:t>
            </a:r>
            <a:endParaRPr lang="en-US" dirty="0"/>
          </a:p>
        </p:txBody>
      </p:sp>
      <p:sp>
        <p:nvSpPr>
          <p:cNvPr id="13" name="PpHolder3">
            <a:extLst>
              <a:ext uri="{FF2B5EF4-FFF2-40B4-BE49-F238E27FC236}">
                <a16:creationId xmlns:a16="http://schemas.microsoft.com/office/drawing/2014/main" id="{B7397F88-7B84-47C2-84CE-B9F54554956D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8F96E428-2DD9-4145-91DC-2493F379C1E6}"/>
              </a:ext>
            </a:extLst>
          </p:cNvPr>
          <p:cNvGrpSpPr/>
          <p:nvPr/>
        </p:nvGrpSpPr>
        <p:grpSpPr>
          <a:xfrm>
            <a:off x="9949602" y="691585"/>
            <a:ext cx="557462" cy="165149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4" name="Freeform: Shape 3">
              <a:extLst>
                <a:ext uri="{FF2B5EF4-FFF2-40B4-BE49-F238E27FC236}">
                  <a16:creationId xmlns:a16="http://schemas.microsoft.com/office/drawing/2014/main" id="{81EC7207-E476-4EE3-B056-21CC88C7F15C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B406D6CF-7808-43B9-AB76-5A10A1A22826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282D374D-DC61-4621-B4ED-4A125F115D3E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3CB737BF-F02D-4706-A123-98C99317C73B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CC457628-0910-486A-86F4-7ADC55BB4830}"/>
              </a:ext>
            </a:extLst>
          </p:cNvPr>
          <p:cNvCxnSpPr>
            <a:cxnSpLocks/>
          </p:cNvCxnSpPr>
          <p:nvPr/>
        </p:nvCxnSpPr>
        <p:spPr>
          <a:xfrm>
            <a:off x="10696185" y="716006"/>
            <a:ext cx="0" cy="163944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FC510AE6-A99D-4567-BE69-1075C24FFE1B}"/>
              </a:ext>
            </a:extLst>
          </p:cNvPr>
          <p:cNvSpPr txBox="1"/>
          <p:nvPr/>
        </p:nvSpPr>
        <p:spPr>
          <a:xfrm>
            <a:off x="10765311" y="675401"/>
            <a:ext cx="132709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10" name="Graphic 16">
            <a:extLst>
              <a:ext uri="{FF2B5EF4-FFF2-40B4-BE49-F238E27FC236}">
                <a16:creationId xmlns:a16="http://schemas.microsoft.com/office/drawing/2014/main" id="{7178AEF0-3624-490D-9F59-E74552B2BE39}"/>
              </a:ext>
            </a:extLst>
          </p:cNvPr>
          <p:cNvSpPr/>
          <p:nvPr/>
        </p:nvSpPr>
        <p:spPr>
          <a:xfrm>
            <a:off x="1" y="533121"/>
            <a:ext cx="337797" cy="583889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29A4586-8816-4E63-A0AA-FE0404496943}"/>
              </a:ext>
            </a:extLst>
          </p:cNvPr>
          <p:cNvSpPr txBox="1"/>
          <p:nvPr/>
        </p:nvSpPr>
        <p:spPr>
          <a:xfrm>
            <a:off x="1098047" y="2252585"/>
            <a:ext cx="1844982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Product designer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E29D8C00-70A7-4F29-90A8-4E76672C942E}"/>
              </a:ext>
            </a:extLst>
          </p:cNvPr>
          <p:cNvSpPr txBox="1"/>
          <p:nvPr/>
        </p:nvSpPr>
        <p:spPr>
          <a:xfrm>
            <a:off x="1098047" y="1932915"/>
            <a:ext cx="26537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Ricardo </a:t>
            </a:r>
            <a:r>
              <a:rPr lang="en-US" b="1" dirty="0" err="1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Elsavas</a:t>
            </a:r>
            <a:endParaRPr lang="en-ID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87F5F4AE-468A-435E-8BFB-A6017C8ED985}"/>
              </a:ext>
            </a:extLst>
          </p:cNvPr>
          <p:cNvSpPr txBox="1"/>
          <p:nvPr/>
        </p:nvSpPr>
        <p:spPr>
          <a:xfrm>
            <a:off x="1098047" y="2641001"/>
            <a:ext cx="2909749" cy="172354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</a:t>
            </a:r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33150E60-6CEB-4F93-BFDB-C7F2078D4395}"/>
              </a:ext>
            </a:extLst>
          </p:cNvPr>
          <p:cNvGrpSpPr/>
          <p:nvPr/>
        </p:nvGrpSpPr>
        <p:grpSpPr>
          <a:xfrm>
            <a:off x="1174575" y="4975229"/>
            <a:ext cx="371118" cy="371118"/>
            <a:chOff x="1389381" y="4990877"/>
            <a:chExt cx="433606" cy="433606"/>
          </a:xfrm>
        </p:grpSpPr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3E991577-EA1E-4A5F-9F55-1D1D27529101}"/>
                </a:ext>
              </a:extLst>
            </p:cNvPr>
            <p:cNvSpPr/>
            <p:nvPr/>
          </p:nvSpPr>
          <p:spPr>
            <a:xfrm>
              <a:off x="1389381" y="4990877"/>
              <a:ext cx="433606" cy="433606"/>
            </a:xfrm>
            <a:prstGeom prst="ellipse">
              <a:avLst/>
            </a:prstGeom>
            <a:gradFill>
              <a:gsLst>
                <a:gs pos="55800">
                  <a:schemeClr val="accent2"/>
                </a:gs>
                <a:gs pos="0">
                  <a:schemeClr val="accent1"/>
                </a:gs>
                <a:gs pos="100000">
                  <a:schemeClr val="accent3"/>
                </a:gs>
              </a:gsLst>
              <a:path path="circle">
                <a:fillToRect l="100000" t="10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6" name="Freeform 5">
              <a:extLst>
                <a:ext uri="{FF2B5EF4-FFF2-40B4-BE49-F238E27FC236}">
                  <a16:creationId xmlns:a16="http://schemas.microsoft.com/office/drawing/2014/main" id="{6460DE43-277D-4C30-959E-E30CBDAD5B6D}"/>
                </a:ext>
              </a:extLst>
            </p:cNvPr>
            <p:cNvSpPr>
              <a:spLocks/>
            </p:cNvSpPr>
            <p:nvPr/>
          </p:nvSpPr>
          <p:spPr bwMode="auto">
            <a:xfrm>
              <a:off x="1562528" y="5121955"/>
              <a:ext cx="87313" cy="171450"/>
            </a:xfrm>
            <a:custGeom>
              <a:avLst/>
              <a:gdLst>
                <a:gd name="T0" fmla="*/ 22 w 29"/>
                <a:gd name="T1" fmla="*/ 0 h 57"/>
                <a:gd name="T2" fmla="*/ 21 w 29"/>
                <a:gd name="T3" fmla="*/ 0 h 57"/>
                <a:gd name="T4" fmla="*/ 13 w 29"/>
                <a:gd name="T5" fmla="*/ 2 h 57"/>
                <a:gd name="T6" fmla="*/ 9 w 29"/>
                <a:gd name="T7" fmla="*/ 10 h 57"/>
                <a:gd name="T8" fmla="*/ 9 w 29"/>
                <a:gd name="T9" fmla="*/ 14 h 57"/>
                <a:gd name="T10" fmla="*/ 9 w 29"/>
                <a:gd name="T11" fmla="*/ 20 h 57"/>
                <a:gd name="T12" fmla="*/ 9 w 29"/>
                <a:gd name="T13" fmla="*/ 21 h 57"/>
                <a:gd name="T14" fmla="*/ 0 w 29"/>
                <a:gd name="T15" fmla="*/ 21 h 57"/>
                <a:gd name="T16" fmla="*/ 0 w 29"/>
                <a:gd name="T17" fmla="*/ 31 h 57"/>
                <a:gd name="T18" fmla="*/ 8 w 29"/>
                <a:gd name="T19" fmla="*/ 31 h 57"/>
                <a:gd name="T20" fmla="*/ 8 w 29"/>
                <a:gd name="T21" fmla="*/ 57 h 57"/>
                <a:gd name="T22" fmla="*/ 19 w 29"/>
                <a:gd name="T23" fmla="*/ 57 h 57"/>
                <a:gd name="T24" fmla="*/ 19 w 29"/>
                <a:gd name="T25" fmla="*/ 31 h 57"/>
                <a:gd name="T26" fmla="*/ 28 w 29"/>
                <a:gd name="T27" fmla="*/ 31 h 57"/>
                <a:gd name="T28" fmla="*/ 29 w 29"/>
                <a:gd name="T29" fmla="*/ 21 h 57"/>
                <a:gd name="T30" fmla="*/ 28 w 29"/>
                <a:gd name="T31" fmla="*/ 21 h 57"/>
                <a:gd name="T32" fmla="*/ 27 w 29"/>
                <a:gd name="T33" fmla="*/ 21 h 57"/>
                <a:gd name="T34" fmla="*/ 24 w 29"/>
                <a:gd name="T35" fmla="*/ 21 h 57"/>
                <a:gd name="T36" fmla="*/ 19 w 29"/>
                <a:gd name="T37" fmla="*/ 21 h 57"/>
                <a:gd name="T38" fmla="*/ 19 w 29"/>
                <a:gd name="T39" fmla="*/ 13 h 57"/>
                <a:gd name="T40" fmla="*/ 23 w 29"/>
                <a:gd name="T41" fmla="*/ 9 h 57"/>
                <a:gd name="T42" fmla="*/ 26 w 29"/>
                <a:gd name="T43" fmla="*/ 9 h 57"/>
                <a:gd name="T44" fmla="*/ 27 w 29"/>
                <a:gd name="T45" fmla="*/ 9 h 57"/>
                <a:gd name="T46" fmla="*/ 28 w 29"/>
                <a:gd name="T47" fmla="*/ 9 h 57"/>
                <a:gd name="T48" fmla="*/ 29 w 29"/>
                <a:gd name="T49" fmla="*/ 9 h 57"/>
                <a:gd name="T50" fmla="*/ 29 w 29"/>
                <a:gd name="T51" fmla="*/ 9 h 57"/>
                <a:gd name="T52" fmla="*/ 29 w 29"/>
                <a:gd name="T53" fmla="*/ 0 h 57"/>
                <a:gd name="T54" fmla="*/ 27 w 29"/>
                <a:gd name="T55" fmla="*/ 0 h 57"/>
                <a:gd name="T56" fmla="*/ 22 w 29"/>
                <a:gd name="T57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9" h="57">
                  <a:moveTo>
                    <a:pt x="22" y="0"/>
                  </a:moveTo>
                  <a:cubicBezTo>
                    <a:pt x="22" y="0"/>
                    <a:pt x="21" y="0"/>
                    <a:pt x="21" y="0"/>
                  </a:cubicBezTo>
                  <a:cubicBezTo>
                    <a:pt x="18" y="0"/>
                    <a:pt x="16" y="1"/>
                    <a:pt x="13" y="2"/>
                  </a:cubicBezTo>
                  <a:cubicBezTo>
                    <a:pt x="11" y="4"/>
                    <a:pt x="9" y="7"/>
                    <a:pt x="9" y="10"/>
                  </a:cubicBezTo>
                  <a:cubicBezTo>
                    <a:pt x="9" y="11"/>
                    <a:pt x="9" y="12"/>
                    <a:pt x="9" y="14"/>
                  </a:cubicBezTo>
                  <a:cubicBezTo>
                    <a:pt x="8" y="16"/>
                    <a:pt x="9" y="18"/>
                    <a:pt x="9" y="20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8" y="31"/>
                    <a:pt x="8" y="31"/>
                    <a:pt x="8" y="31"/>
                  </a:cubicBezTo>
                  <a:cubicBezTo>
                    <a:pt x="8" y="57"/>
                    <a:pt x="8" y="57"/>
                    <a:pt x="8" y="57"/>
                  </a:cubicBezTo>
                  <a:cubicBezTo>
                    <a:pt x="19" y="57"/>
                    <a:pt x="19" y="57"/>
                    <a:pt x="19" y="57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28" y="31"/>
                    <a:pt x="28" y="31"/>
                    <a:pt x="28" y="31"/>
                  </a:cubicBezTo>
                  <a:cubicBezTo>
                    <a:pt x="28" y="28"/>
                    <a:pt x="29" y="24"/>
                    <a:pt x="29" y="21"/>
                  </a:cubicBezTo>
                  <a:cubicBezTo>
                    <a:pt x="29" y="21"/>
                    <a:pt x="28" y="21"/>
                    <a:pt x="28" y="21"/>
                  </a:cubicBezTo>
                  <a:cubicBezTo>
                    <a:pt x="28" y="21"/>
                    <a:pt x="27" y="21"/>
                    <a:pt x="27" y="21"/>
                  </a:cubicBezTo>
                  <a:cubicBezTo>
                    <a:pt x="26" y="21"/>
                    <a:pt x="25" y="21"/>
                    <a:pt x="24" y="21"/>
                  </a:cubicBezTo>
                  <a:cubicBezTo>
                    <a:pt x="22" y="21"/>
                    <a:pt x="19" y="21"/>
                    <a:pt x="19" y="21"/>
                  </a:cubicBezTo>
                  <a:cubicBezTo>
                    <a:pt x="19" y="21"/>
                    <a:pt x="19" y="16"/>
                    <a:pt x="19" y="13"/>
                  </a:cubicBezTo>
                  <a:cubicBezTo>
                    <a:pt x="19" y="10"/>
                    <a:pt x="21" y="10"/>
                    <a:pt x="23" y="9"/>
                  </a:cubicBezTo>
                  <a:cubicBezTo>
                    <a:pt x="24" y="9"/>
                    <a:pt x="25" y="9"/>
                    <a:pt x="26" y="9"/>
                  </a:cubicBezTo>
                  <a:cubicBezTo>
                    <a:pt x="26" y="9"/>
                    <a:pt x="26" y="9"/>
                    <a:pt x="27" y="9"/>
                  </a:cubicBezTo>
                  <a:cubicBezTo>
                    <a:pt x="27" y="9"/>
                    <a:pt x="28" y="9"/>
                    <a:pt x="28" y="9"/>
                  </a:cubicBezTo>
                  <a:cubicBezTo>
                    <a:pt x="28" y="9"/>
                    <a:pt x="29" y="9"/>
                    <a:pt x="29" y="9"/>
                  </a:cubicBezTo>
                  <a:cubicBezTo>
                    <a:pt x="29" y="9"/>
                    <a:pt x="29" y="9"/>
                    <a:pt x="29" y="9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0"/>
                    <a:pt x="27" y="0"/>
                    <a:pt x="27" y="0"/>
                  </a:cubicBezTo>
                  <a:cubicBezTo>
                    <a:pt x="25" y="0"/>
                    <a:pt x="24" y="0"/>
                    <a:pt x="22" y="0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2C7E66D2-0161-4F30-8D48-059C802BC64C}"/>
              </a:ext>
            </a:extLst>
          </p:cNvPr>
          <p:cNvGrpSpPr/>
          <p:nvPr/>
        </p:nvGrpSpPr>
        <p:grpSpPr>
          <a:xfrm>
            <a:off x="1713796" y="4975229"/>
            <a:ext cx="371118" cy="371118"/>
            <a:chOff x="1931295" y="4990877"/>
            <a:chExt cx="433606" cy="433606"/>
          </a:xfrm>
        </p:grpSpPr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51FD96EC-E492-4CDF-9EA2-61C753F88A80}"/>
                </a:ext>
              </a:extLst>
            </p:cNvPr>
            <p:cNvSpPr/>
            <p:nvPr/>
          </p:nvSpPr>
          <p:spPr>
            <a:xfrm>
              <a:off x="1931295" y="4990877"/>
              <a:ext cx="433606" cy="433606"/>
            </a:xfrm>
            <a:prstGeom prst="ellipse">
              <a:avLst/>
            </a:prstGeom>
            <a:gradFill>
              <a:gsLst>
                <a:gs pos="55800">
                  <a:schemeClr val="accent2"/>
                </a:gs>
                <a:gs pos="0">
                  <a:schemeClr val="accent1"/>
                </a:gs>
                <a:gs pos="100000">
                  <a:schemeClr val="accent3"/>
                </a:gs>
              </a:gsLst>
              <a:path path="circle">
                <a:fillToRect l="100000" t="10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7" name="Freeform 6">
              <a:extLst>
                <a:ext uri="{FF2B5EF4-FFF2-40B4-BE49-F238E27FC236}">
                  <a16:creationId xmlns:a16="http://schemas.microsoft.com/office/drawing/2014/main" id="{3382AAF9-7EFB-4599-9BCE-6A8E589AAE91}"/>
                </a:ext>
              </a:extLst>
            </p:cNvPr>
            <p:cNvSpPr>
              <a:spLocks/>
            </p:cNvSpPr>
            <p:nvPr/>
          </p:nvSpPr>
          <p:spPr bwMode="auto">
            <a:xfrm>
              <a:off x="2068723" y="5142593"/>
              <a:ext cx="158750" cy="130175"/>
            </a:xfrm>
            <a:custGeom>
              <a:avLst/>
              <a:gdLst>
                <a:gd name="T0" fmla="*/ 37 w 53"/>
                <a:gd name="T1" fmla="*/ 0 h 43"/>
                <a:gd name="T2" fmla="*/ 35 w 53"/>
                <a:gd name="T3" fmla="*/ 1 h 43"/>
                <a:gd name="T4" fmla="*/ 27 w 53"/>
                <a:gd name="T5" fmla="*/ 5 h 43"/>
                <a:gd name="T6" fmla="*/ 26 w 53"/>
                <a:gd name="T7" fmla="*/ 13 h 43"/>
                <a:gd name="T8" fmla="*/ 26 w 53"/>
                <a:gd name="T9" fmla="*/ 14 h 43"/>
                <a:gd name="T10" fmla="*/ 4 w 53"/>
                <a:gd name="T11" fmla="*/ 2 h 43"/>
                <a:gd name="T12" fmla="*/ 2 w 53"/>
                <a:gd name="T13" fmla="*/ 10 h 43"/>
                <a:gd name="T14" fmla="*/ 7 w 53"/>
                <a:gd name="T15" fmla="*/ 17 h 43"/>
                <a:gd name="T16" fmla="*/ 2 w 53"/>
                <a:gd name="T17" fmla="*/ 16 h 43"/>
                <a:gd name="T18" fmla="*/ 4 w 53"/>
                <a:gd name="T19" fmla="*/ 21 h 43"/>
                <a:gd name="T20" fmla="*/ 11 w 53"/>
                <a:gd name="T21" fmla="*/ 26 h 43"/>
                <a:gd name="T22" fmla="*/ 10 w 53"/>
                <a:gd name="T23" fmla="*/ 26 h 43"/>
                <a:gd name="T24" fmla="*/ 8 w 53"/>
                <a:gd name="T25" fmla="*/ 27 h 43"/>
                <a:gd name="T26" fmla="*/ 6 w 53"/>
                <a:gd name="T27" fmla="*/ 26 h 43"/>
                <a:gd name="T28" fmla="*/ 16 w 53"/>
                <a:gd name="T29" fmla="*/ 34 h 43"/>
                <a:gd name="T30" fmla="*/ 11 w 53"/>
                <a:gd name="T31" fmla="*/ 37 h 43"/>
                <a:gd name="T32" fmla="*/ 3 w 53"/>
                <a:gd name="T33" fmla="*/ 39 h 43"/>
                <a:gd name="T34" fmla="*/ 0 w 53"/>
                <a:gd name="T35" fmla="*/ 38 h 43"/>
                <a:gd name="T36" fmla="*/ 0 w 53"/>
                <a:gd name="T37" fmla="*/ 39 h 43"/>
                <a:gd name="T38" fmla="*/ 17 w 53"/>
                <a:gd name="T39" fmla="*/ 43 h 43"/>
                <a:gd name="T40" fmla="*/ 18 w 53"/>
                <a:gd name="T41" fmla="*/ 43 h 43"/>
                <a:gd name="T42" fmla="*/ 24 w 53"/>
                <a:gd name="T43" fmla="*/ 43 h 43"/>
                <a:gd name="T44" fmla="*/ 38 w 53"/>
                <a:gd name="T45" fmla="*/ 34 h 43"/>
                <a:gd name="T46" fmla="*/ 44 w 53"/>
                <a:gd name="T47" fmla="*/ 26 h 43"/>
                <a:gd name="T48" fmla="*/ 47 w 53"/>
                <a:gd name="T49" fmla="*/ 16 h 43"/>
                <a:gd name="T50" fmla="*/ 47 w 53"/>
                <a:gd name="T51" fmla="*/ 11 h 43"/>
                <a:gd name="T52" fmla="*/ 47 w 53"/>
                <a:gd name="T53" fmla="*/ 11 h 43"/>
                <a:gd name="T54" fmla="*/ 51 w 53"/>
                <a:gd name="T55" fmla="*/ 7 h 43"/>
                <a:gd name="T56" fmla="*/ 53 w 53"/>
                <a:gd name="T57" fmla="*/ 6 h 43"/>
                <a:gd name="T58" fmla="*/ 53 w 53"/>
                <a:gd name="T59" fmla="*/ 6 h 43"/>
                <a:gd name="T60" fmla="*/ 47 w 53"/>
                <a:gd name="T61" fmla="*/ 7 h 43"/>
                <a:gd name="T62" fmla="*/ 51 w 53"/>
                <a:gd name="T63" fmla="*/ 1 h 43"/>
                <a:gd name="T64" fmla="*/ 51 w 53"/>
                <a:gd name="T65" fmla="*/ 1 h 43"/>
                <a:gd name="T66" fmla="*/ 51 w 53"/>
                <a:gd name="T67" fmla="*/ 1 h 43"/>
                <a:gd name="T68" fmla="*/ 45 w 53"/>
                <a:gd name="T69" fmla="*/ 4 h 43"/>
                <a:gd name="T70" fmla="*/ 44 w 53"/>
                <a:gd name="T71" fmla="*/ 4 h 43"/>
                <a:gd name="T72" fmla="*/ 37 w 53"/>
                <a:gd name="T7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3" h="43">
                  <a:moveTo>
                    <a:pt x="37" y="0"/>
                  </a:moveTo>
                  <a:cubicBezTo>
                    <a:pt x="36" y="0"/>
                    <a:pt x="35" y="0"/>
                    <a:pt x="35" y="1"/>
                  </a:cubicBezTo>
                  <a:cubicBezTo>
                    <a:pt x="31" y="1"/>
                    <a:pt x="29" y="3"/>
                    <a:pt x="27" y="5"/>
                  </a:cubicBezTo>
                  <a:cubicBezTo>
                    <a:pt x="26" y="8"/>
                    <a:pt x="25" y="10"/>
                    <a:pt x="26" y="13"/>
                  </a:cubicBezTo>
                  <a:cubicBezTo>
                    <a:pt x="26" y="13"/>
                    <a:pt x="26" y="13"/>
                    <a:pt x="26" y="14"/>
                  </a:cubicBezTo>
                  <a:cubicBezTo>
                    <a:pt x="17" y="13"/>
                    <a:pt x="9" y="9"/>
                    <a:pt x="4" y="2"/>
                  </a:cubicBezTo>
                  <a:cubicBezTo>
                    <a:pt x="2" y="5"/>
                    <a:pt x="2" y="8"/>
                    <a:pt x="2" y="10"/>
                  </a:cubicBezTo>
                  <a:cubicBezTo>
                    <a:pt x="3" y="13"/>
                    <a:pt x="5" y="15"/>
                    <a:pt x="7" y="17"/>
                  </a:cubicBezTo>
                  <a:cubicBezTo>
                    <a:pt x="5" y="17"/>
                    <a:pt x="4" y="16"/>
                    <a:pt x="2" y="16"/>
                  </a:cubicBezTo>
                  <a:cubicBezTo>
                    <a:pt x="2" y="18"/>
                    <a:pt x="3" y="20"/>
                    <a:pt x="4" y="21"/>
                  </a:cubicBezTo>
                  <a:cubicBezTo>
                    <a:pt x="5" y="24"/>
                    <a:pt x="8" y="26"/>
                    <a:pt x="11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7"/>
                    <a:pt x="9" y="27"/>
                    <a:pt x="8" y="27"/>
                  </a:cubicBezTo>
                  <a:cubicBezTo>
                    <a:pt x="7" y="27"/>
                    <a:pt x="7" y="27"/>
                    <a:pt x="6" y="26"/>
                  </a:cubicBezTo>
                  <a:cubicBezTo>
                    <a:pt x="7" y="30"/>
                    <a:pt x="10" y="34"/>
                    <a:pt x="16" y="34"/>
                  </a:cubicBezTo>
                  <a:cubicBezTo>
                    <a:pt x="14" y="35"/>
                    <a:pt x="13" y="36"/>
                    <a:pt x="11" y="37"/>
                  </a:cubicBezTo>
                  <a:cubicBezTo>
                    <a:pt x="8" y="38"/>
                    <a:pt x="5" y="39"/>
                    <a:pt x="3" y="39"/>
                  </a:cubicBezTo>
                  <a:cubicBezTo>
                    <a:pt x="2" y="39"/>
                    <a:pt x="1" y="39"/>
                    <a:pt x="0" y="38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5" y="42"/>
                    <a:pt x="11" y="43"/>
                    <a:pt x="17" y="43"/>
                  </a:cubicBezTo>
                  <a:cubicBezTo>
                    <a:pt x="17" y="43"/>
                    <a:pt x="17" y="43"/>
                    <a:pt x="18" y="43"/>
                  </a:cubicBezTo>
                  <a:cubicBezTo>
                    <a:pt x="20" y="43"/>
                    <a:pt x="22" y="43"/>
                    <a:pt x="24" y="43"/>
                  </a:cubicBezTo>
                  <a:cubicBezTo>
                    <a:pt x="29" y="41"/>
                    <a:pt x="34" y="39"/>
                    <a:pt x="38" y="34"/>
                  </a:cubicBezTo>
                  <a:cubicBezTo>
                    <a:pt x="41" y="32"/>
                    <a:pt x="43" y="29"/>
                    <a:pt x="44" y="26"/>
                  </a:cubicBezTo>
                  <a:cubicBezTo>
                    <a:pt x="46" y="23"/>
                    <a:pt x="47" y="19"/>
                    <a:pt x="47" y="16"/>
                  </a:cubicBezTo>
                  <a:cubicBezTo>
                    <a:pt x="47" y="15"/>
                    <a:pt x="47" y="13"/>
                    <a:pt x="47" y="11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49" y="10"/>
                    <a:pt x="50" y="9"/>
                    <a:pt x="51" y="7"/>
                  </a:cubicBezTo>
                  <a:cubicBezTo>
                    <a:pt x="52" y="7"/>
                    <a:pt x="52" y="6"/>
                    <a:pt x="53" y="6"/>
                  </a:cubicBezTo>
                  <a:cubicBezTo>
                    <a:pt x="53" y="6"/>
                    <a:pt x="53" y="6"/>
                    <a:pt x="53" y="6"/>
                  </a:cubicBezTo>
                  <a:cubicBezTo>
                    <a:pt x="51" y="6"/>
                    <a:pt x="49" y="7"/>
                    <a:pt x="47" y="7"/>
                  </a:cubicBezTo>
                  <a:cubicBezTo>
                    <a:pt x="49" y="6"/>
                    <a:pt x="50" y="4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49" y="3"/>
                    <a:pt x="47" y="3"/>
                    <a:pt x="45" y="4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42" y="2"/>
                    <a:pt x="39" y="0"/>
                    <a:pt x="37" y="0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A4EE2732-EF93-4405-BCCD-2A3707E179FF}"/>
              </a:ext>
            </a:extLst>
          </p:cNvPr>
          <p:cNvGrpSpPr/>
          <p:nvPr/>
        </p:nvGrpSpPr>
        <p:grpSpPr>
          <a:xfrm>
            <a:off x="2253017" y="4975229"/>
            <a:ext cx="371118" cy="371118"/>
            <a:chOff x="2462531" y="4990877"/>
            <a:chExt cx="433606" cy="433606"/>
          </a:xfrm>
        </p:grpSpPr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26104C68-325C-43D7-83BC-774FDDD59F86}"/>
                </a:ext>
              </a:extLst>
            </p:cNvPr>
            <p:cNvSpPr/>
            <p:nvPr/>
          </p:nvSpPr>
          <p:spPr>
            <a:xfrm>
              <a:off x="2462531" y="4990877"/>
              <a:ext cx="433606" cy="433606"/>
            </a:xfrm>
            <a:prstGeom prst="ellipse">
              <a:avLst/>
            </a:prstGeom>
            <a:gradFill>
              <a:gsLst>
                <a:gs pos="55800">
                  <a:schemeClr val="accent2"/>
                </a:gs>
                <a:gs pos="0">
                  <a:schemeClr val="accent1"/>
                </a:gs>
                <a:gs pos="100000">
                  <a:schemeClr val="accent3"/>
                </a:gs>
              </a:gsLst>
              <a:path path="circle">
                <a:fillToRect l="100000" t="10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04C736A2-F1BD-46EA-AE54-2FA3F28273F9}"/>
                </a:ext>
              </a:extLst>
            </p:cNvPr>
            <p:cNvGrpSpPr/>
            <p:nvPr/>
          </p:nvGrpSpPr>
          <p:grpSpPr>
            <a:xfrm>
              <a:off x="2572178" y="5139418"/>
              <a:ext cx="214312" cy="136525"/>
              <a:chOff x="4017963" y="2965451"/>
              <a:chExt cx="214312" cy="136525"/>
            </a:xfrm>
            <a:solidFill>
              <a:schemeClr val="bg2"/>
            </a:solidFill>
          </p:grpSpPr>
          <p:sp>
            <p:nvSpPr>
              <p:cNvPr id="29" name="Freeform 11">
                <a:extLst>
                  <a:ext uri="{FF2B5EF4-FFF2-40B4-BE49-F238E27FC236}">
                    <a16:creationId xmlns:a16="http://schemas.microsoft.com/office/drawing/2014/main" id="{7D12E0C6-93DA-4B4C-B4AE-EAE31ADAB7C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17963" y="2965451"/>
                <a:ext cx="136525" cy="136525"/>
              </a:xfrm>
              <a:custGeom>
                <a:avLst/>
                <a:gdLst>
                  <a:gd name="T0" fmla="*/ 23 w 45"/>
                  <a:gd name="T1" fmla="*/ 18 h 45"/>
                  <a:gd name="T2" fmla="*/ 23 w 45"/>
                  <a:gd name="T3" fmla="*/ 18 h 45"/>
                  <a:gd name="T4" fmla="*/ 23 w 45"/>
                  <a:gd name="T5" fmla="*/ 27 h 45"/>
                  <a:gd name="T6" fmla="*/ 35 w 45"/>
                  <a:gd name="T7" fmla="*/ 27 h 45"/>
                  <a:gd name="T8" fmla="*/ 30 w 45"/>
                  <a:gd name="T9" fmla="*/ 33 h 45"/>
                  <a:gd name="T10" fmla="*/ 24 w 45"/>
                  <a:gd name="T11" fmla="*/ 36 h 45"/>
                  <a:gd name="T12" fmla="*/ 19 w 45"/>
                  <a:gd name="T13" fmla="*/ 35 h 45"/>
                  <a:gd name="T14" fmla="*/ 10 w 45"/>
                  <a:gd name="T15" fmla="*/ 23 h 45"/>
                  <a:gd name="T16" fmla="*/ 10 w 45"/>
                  <a:gd name="T17" fmla="*/ 19 h 45"/>
                  <a:gd name="T18" fmla="*/ 25 w 45"/>
                  <a:gd name="T19" fmla="*/ 9 h 45"/>
                  <a:gd name="T20" fmla="*/ 31 w 45"/>
                  <a:gd name="T21" fmla="*/ 12 h 45"/>
                  <a:gd name="T22" fmla="*/ 38 w 45"/>
                  <a:gd name="T23" fmla="*/ 6 h 45"/>
                  <a:gd name="T24" fmla="*/ 34 w 45"/>
                  <a:gd name="T25" fmla="*/ 3 h 45"/>
                  <a:gd name="T26" fmla="*/ 23 w 45"/>
                  <a:gd name="T27" fmla="*/ 0 h 45"/>
                  <a:gd name="T28" fmla="*/ 21 w 45"/>
                  <a:gd name="T29" fmla="*/ 0 h 45"/>
                  <a:gd name="T30" fmla="*/ 17 w 45"/>
                  <a:gd name="T31" fmla="*/ 1 h 45"/>
                  <a:gd name="T32" fmla="*/ 5 w 45"/>
                  <a:gd name="T33" fmla="*/ 8 h 45"/>
                  <a:gd name="T34" fmla="*/ 1 w 45"/>
                  <a:gd name="T35" fmla="*/ 21 h 45"/>
                  <a:gd name="T36" fmla="*/ 1 w 45"/>
                  <a:gd name="T37" fmla="*/ 27 h 45"/>
                  <a:gd name="T38" fmla="*/ 10 w 45"/>
                  <a:gd name="T39" fmla="*/ 40 h 45"/>
                  <a:gd name="T40" fmla="*/ 22 w 45"/>
                  <a:gd name="T41" fmla="*/ 44 h 45"/>
                  <a:gd name="T42" fmla="*/ 29 w 45"/>
                  <a:gd name="T43" fmla="*/ 44 h 45"/>
                  <a:gd name="T44" fmla="*/ 40 w 45"/>
                  <a:gd name="T45" fmla="*/ 37 h 45"/>
                  <a:gd name="T46" fmla="*/ 44 w 45"/>
                  <a:gd name="T47" fmla="*/ 18 h 45"/>
                  <a:gd name="T48" fmla="*/ 23 w 45"/>
                  <a:gd name="T49" fmla="*/ 18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45" h="45">
                    <a:moveTo>
                      <a:pt x="23" y="18"/>
                    </a:moveTo>
                    <a:cubicBezTo>
                      <a:pt x="23" y="18"/>
                      <a:pt x="23" y="18"/>
                      <a:pt x="23" y="18"/>
                    </a:cubicBezTo>
                    <a:cubicBezTo>
                      <a:pt x="23" y="21"/>
                      <a:pt x="23" y="27"/>
                      <a:pt x="23" y="27"/>
                    </a:cubicBezTo>
                    <a:cubicBezTo>
                      <a:pt x="23" y="27"/>
                      <a:pt x="34" y="27"/>
                      <a:pt x="35" y="27"/>
                    </a:cubicBezTo>
                    <a:cubicBezTo>
                      <a:pt x="35" y="28"/>
                      <a:pt x="34" y="31"/>
                      <a:pt x="30" y="33"/>
                    </a:cubicBezTo>
                    <a:cubicBezTo>
                      <a:pt x="28" y="35"/>
                      <a:pt x="26" y="35"/>
                      <a:pt x="24" y="36"/>
                    </a:cubicBezTo>
                    <a:cubicBezTo>
                      <a:pt x="22" y="36"/>
                      <a:pt x="21" y="35"/>
                      <a:pt x="19" y="35"/>
                    </a:cubicBezTo>
                    <a:cubicBezTo>
                      <a:pt x="14" y="33"/>
                      <a:pt x="10" y="29"/>
                      <a:pt x="10" y="23"/>
                    </a:cubicBezTo>
                    <a:cubicBezTo>
                      <a:pt x="10" y="22"/>
                      <a:pt x="10" y="21"/>
                      <a:pt x="10" y="19"/>
                    </a:cubicBezTo>
                    <a:cubicBezTo>
                      <a:pt x="12" y="13"/>
                      <a:pt x="18" y="8"/>
                      <a:pt x="25" y="9"/>
                    </a:cubicBezTo>
                    <a:cubicBezTo>
                      <a:pt x="28" y="10"/>
                      <a:pt x="30" y="11"/>
                      <a:pt x="31" y="12"/>
                    </a:cubicBezTo>
                    <a:cubicBezTo>
                      <a:pt x="33" y="10"/>
                      <a:pt x="36" y="8"/>
                      <a:pt x="38" y="6"/>
                    </a:cubicBezTo>
                    <a:cubicBezTo>
                      <a:pt x="37" y="5"/>
                      <a:pt x="36" y="4"/>
                      <a:pt x="34" y="3"/>
                    </a:cubicBezTo>
                    <a:cubicBezTo>
                      <a:pt x="30" y="1"/>
                      <a:pt x="27" y="0"/>
                      <a:pt x="23" y="0"/>
                    </a:cubicBezTo>
                    <a:cubicBezTo>
                      <a:pt x="22" y="0"/>
                      <a:pt x="22" y="0"/>
                      <a:pt x="21" y="0"/>
                    </a:cubicBezTo>
                    <a:cubicBezTo>
                      <a:pt x="20" y="0"/>
                      <a:pt x="19" y="0"/>
                      <a:pt x="17" y="1"/>
                    </a:cubicBezTo>
                    <a:cubicBezTo>
                      <a:pt x="13" y="2"/>
                      <a:pt x="9" y="4"/>
                      <a:pt x="5" y="8"/>
                    </a:cubicBezTo>
                    <a:cubicBezTo>
                      <a:pt x="2" y="12"/>
                      <a:pt x="1" y="16"/>
                      <a:pt x="1" y="21"/>
                    </a:cubicBezTo>
                    <a:cubicBezTo>
                      <a:pt x="0" y="23"/>
                      <a:pt x="1" y="25"/>
                      <a:pt x="1" y="27"/>
                    </a:cubicBezTo>
                    <a:cubicBezTo>
                      <a:pt x="2" y="32"/>
                      <a:pt x="5" y="37"/>
                      <a:pt x="10" y="40"/>
                    </a:cubicBezTo>
                    <a:cubicBezTo>
                      <a:pt x="13" y="43"/>
                      <a:pt x="17" y="44"/>
                      <a:pt x="22" y="44"/>
                    </a:cubicBezTo>
                    <a:cubicBezTo>
                      <a:pt x="24" y="45"/>
                      <a:pt x="27" y="44"/>
                      <a:pt x="29" y="44"/>
                    </a:cubicBezTo>
                    <a:cubicBezTo>
                      <a:pt x="33" y="43"/>
                      <a:pt x="37" y="40"/>
                      <a:pt x="40" y="37"/>
                    </a:cubicBezTo>
                    <a:cubicBezTo>
                      <a:pt x="44" y="31"/>
                      <a:pt x="45" y="24"/>
                      <a:pt x="44" y="18"/>
                    </a:cubicBezTo>
                    <a:cubicBezTo>
                      <a:pt x="37" y="18"/>
                      <a:pt x="30" y="18"/>
                      <a:pt x="23" y="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30" name="Freeform 12">
                <a:extLst>
                  <a:ext uri="{FF2B5EF4-FFF2-40B4-BE49-F238E27FC236}">
                    <a16:creationId xmlns:a16="http://schemas.microsoft.com/office/drawing/2014/main" id="{48EA98BB-0A8E-4BF3-AB43-92ADE6D557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65600" y="2995613"/>
                <a:ext cx="66675" cy="66675"/>
              </a:xfrm>
              <a:custGeom>
                <a:avLst/>
                <a:gdLst>
                  <a:gd name="T0" fmla="*/ 42 w 42"/>
                  <a:gd name="T1" fmla="*/ 15 h 42"/>
                  <a:gd name="T2" fmla="*/ 27 w 42"/>
                  <a:gd name="T3" fmla="*/ 15 h 42"/>
                  <a:gd name="T4" fmla="*/ 27 w 42"/>
                  <a:gd name="T5" fmla="*/ 2 h 42"/>
                  <a:gd name="T6" fmla="*/ 27 w 42"/>
                  <a:gd name="T7" fmla="*/ 0 h 42"/>
                  <a:gd name="T8" fmla="*/ 27 w 42"/>
                  <a:gd name="T9" fmla="*/ 0 h 42"/>
                  <a:gd name="T10" fmla="*/ 15 w 42"/>
                  <a:gd name="T11" fmla="*/ 0 h 42"/>
                  <a:gd name="T12" fmla="*/ 15 w 42"/>
                  <a:gd name="T13" fmla="*/ 0 h 42"/>
                  <a:gd name="T14" fmla="*/ 15 w 42"/>
                  <a:gd name="T15" fmla="*/ 2 h 42"/>
                  <a:gd name="T16" fmla="*/ 15 w 42"/>
                  <a:gd name="T17" fmla="*/ 15 h 42"/>
                  <a:gd name="T18" fmla="*/ 0 w 42"/>
                  <a:gd name="T19" fmla="*/ 15 h 42"/>
                  <a:gd name="T20" fmla="*/ 0 w 42"/>
                  <a:gd name="T21" fmla="*/ 15 h 42"/>
                  <a:gd name="T22" fmla="*/ 0 w 42"/>
                  <a:gd name="T23" fmla="*/ 15 h 42"/>
                  <a:gd name="T24" fmla="*/ 0 w 42"/>
                  <a:gd name="T25" fmla="*/ 27 h 42"/>
                  <a:gd name="T26" fmla="*/ 0 w 42"/>
                  <a:gd name="T27" fmla="*/ 27 h 42"/>
                  <a:gd name="T28" fmla="*/ 0 w 42"/>
                  <a:gd name="T29" fmla="*/ 27 h 42"/>
                  <a:gd name="T30" fmla="*/ 15 w 42"/>
                  <a:gd name="T31" fmla="*/ 27 h 42"/>
                  <a:gd name="T32" fmla="*/ 15 w 42"/>
                  <a:gd name="T33" fmla="*/ 42 h 42"/>
                  <a:gd name="T34" fmla="*/ 15 w 42"/>
                  <a:gd name="T35" fmla="*/ 42 h 42"/>
                  <a:gd name="T36" fmla="*/ 15 w 42"/>
                  <a:gd name="T37" fmla="*/ 42 h 42"/>
                  <a:gd name="T38" fmla="*/ 27 w 42"/>
                  <a:gd name="T39" fmla="*/ 42 h 42"/>
                  <a:gd name="T40" fmla="*/ 27 w 42"/>
                  <a:gd name="T41" fmla="*/ 42 h 42"/>
                  <a:gd name="T42" fmla="*/ 27 w 42"/>
                  <a:gd name="T43" fmla="*/ 42 h 42"/>
                  <a:gd name="T44" fmla="*/ 27 w 42"/>
                  <a:gd name="T45" fmla="*/ 27 h 42"/>
                  <a:gd name="T46" fmla="*/ 42 w 42"/>
                  <a:gd name="T47" fmla="*/ 27 h 42"/>
                  <a:gd name="T48" fmla="*/ 42 w 42"/>
                  <a:gd name="T49" fmla="*/ 27 h 42"/>
                  <a:gd name="T50" fmla="*/ 42 w 42"/>
                  <a:gd name="T51" fmla="*/ 27 h 42"/>
                  <a:gd name="T52" fmla="*/ 42 w 42"/>
                  <a:gd name="T53" fmla="*/ 15 h 42"/>
                  <a:gd name="T54" fmla="*/ 42 w 42"/>
                  <a:gd name="T55" fmla="*/ 15 h 42"/>
                  <a:gd name="T56" fmla="*/ 42 w 42"/>
                  <a:gd name="T57" fmla="*/ 15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42" h="42">
                    <a:moveTo>
                      <a:pt x="42" y="15"/>
                    </a:moveTo>
                    <a:lnTo>
                      <a:pt x="27" y="15"/>
                    </a:lnTo>
                    <a:lnTo>
                      <a:pt x="27" y="2"/>
                    </a:lnTo>
                    <a:lnTo>
                      <a:pt x="27" y="0"/>
                    </a:lnTo>
                    <a:lnTo>
                      <a:pt x="27" y="0"/>
                    </a:lnTo>
                    <a:lnTo>
                      <a:pt x="15" y="0"/>
                    </a:lnTo>
                    <a:lnTo>
                      <a:pt x="15" y="0"/>
                    </a:lnTo>
                    <a:lnTo>
                      <a:pt x="15" y="2"/>
                    </a:lnTo>
                    <a:lnTo>
                      <a:pt x="15" y="15"/>
                    </a:lnTo>
                    <a:lnTo>
                      <a:pt x="0" y="15"/>
                    </a:lnTo>
                    <a:lnTo>
                      <a:pt x="0" y="15"/>
                    </a:lnTo>
                    <a:lnTo>
                      <a:pt x="0" y="15"/>
                    </a:lnTo>
                    <a:lnTo>
                      <a:pt x="0" y="27"/>
                    </a:lnTo>
                    <a:lnTo>
                      <a:pt x="0" y="27"/>
                    </a:lnTo>
                    <a:lnTo>
                      <a:pt x="0" y="27"/>
                    </a:lnTo>
                    <a:lnTo>
                      <a:pt x="15" y="27"/>
                    </a:lnTo>
                    <a:lnTo>
                      <a:pt x="15" y="42"/>
                    </a:lnTo>
                    <a:lnTo>
                      <a:pt x="15" y="42"/>
                    </a:lnTo>
                    <a:lnTo>
                      <a:pt x="15" y="42"/>
                    </a:lnTo>
                    <a:lnTo>
                      <a:pt x="27" y="42"/>
                    </a:lnTo>
                    <a:lnTo>
                      <a:pt x="27" y="42"/>
                    </a:lnTo>
                    <a:lnTo>
                      <a:pt x="27" y="42"/>
                    </a:lnTo>
                    <a:lnTo>
                      <a:pt x="27" y="27"/>
                    </a:lnTo>
                    <a:lnTo>
                      <a:pt x="42" y="27"/>
                    </a:lnTo>
                    <a:lnTo>
                      <a:pt x="42" y="27"/>
                    </a:lnTo>
                    <a:lnTo>
                      <a:pt x="42" y="27"/>
                    </a:lnTo>
                    <a:lnTo>
                      <a:pt x="42" y="15"/>
                    </a:lnTo>
                    <a:lnTo>
                      <a:pt x="42" y="15"/>
                    </a:lnTo>
                    <a:lnTo>
                      <a:pt x="42" y="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</p:grp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1514049B-1133-45B2-9141-517042186C82}"/>
              </a:ext>
            </a:extLst>
          </p:cNvPr>
          <p:cNvGrpSpPr/>
          <p:nvPr/>
        </p:nvGrpSpPr>
        <p:grpSpPr>
          <a:xfrm>
            <a:off x="2792238" y="4975229"/>
            <a:ext cx="371118" cy="371118"/>
            <a:chOff x="3007044" y="4990877"/>
            <a:chExt cx="433606" cy="433606"/>
          </a:xfrm>
        </p:grpSpPr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18F76389-A0CF-4A43-BFE5-4BF25E5468FE}"/>
                </a:ext>
              </a:extLst>
            </p:cNvPr>
            <p:cNvSpPr/>
            <p:nvPr/>
          </p:nvSpPr>
          <p:spPr>
            <a:xfrm>
              <a:off x="3007044" y="4990877"/>
              <a:ext cx="433606" cy="433606"/>
            </a:xfrm>
            <a:prstGeom prst="ellipse">
              <a:avLst/>
            </a:prstGeom>
            <a:gradFill>
              <a:gsLst>
                <a:gs pos="55800">
                  <a:schemeClr val="accent2"/>
                </a:gs>
                <a:gs pos="0">
                  <a:schemeClr val="accent1"/>
                </a:gs>
                <a:gs pos="100000">
                  <a:schemeClr val="accent3"/>
                </a:gs>
              </a:gsLst>
              <a:path path="circle">
                <a:fillToRect l="100000" t="10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id="{3D358896-0939-47CA-A205-A4B5913DF3EF}"/>
                </a:ext>
              </a:extLst>
            </p:cNvPr>
            <p:cNvGrpSpPr/>
            <p:nvPr/>
          </p:nvGrpSpPr>
          <p:grpSpPr>
            <a:xfrm>
              <a:off x="3148441" y="5132274"/>
              <a:ext cx="150813" cy="150813"/>
              <a:chOff x="4587875" y="2947988"/>
              <a:chExt cx="150813" cy="150813"/>
            </a:xfrm>
            <a:solidFill>
              <a:schemeClr val="bg2"/>
            </a:solidFill>
          </p:grpSpPr>
          <p:sp>
            <p:nvSpPr>
              <p:cNvPr id="32" name="Freeform 13">
                <a:extLst>
                  <a:ext uri="{FF2B5EF4-FFF2-40B4-BE49-F238E27FC236}">
                    <a16:creationId xmlns:a16="http://schemas.microsoft.com/office/drawing/2014/main" id="{C1BF4441-32CA-4753-9969-6EADDCEFC0C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587875" y="2947988"/>
                <a:ext cx="36513" cy="150813"/>
              </a:xfrm>
              <a:custGeom>
                <a:avLst/>
                <a:gdLst>
                  <a:gd name="T0" fmla="*/ 1 w 12"/>
                  <a:gd name="T1" fmla="*/ 16 h 50"/>
                  <a:gd name="T2" fmla="*/ 11 w 12"/>
                  <a:gd name="T3" fmla="*/ 16 h 50"/>
                  <a:gd name="T4" fmla="*/ 11 w 12"/>
                  <a:gd name="T5" fmla="*/ 50 h 50"/>
                  <a:gd name="T6" fmla="*/ 1 w 12"/>
                  <a:gd name="T7" fmla="*/ 50 h 50"/>
                  <a:gd name="T8" fmla="*/ 1 w 12"/>
                  <a:gd name="T9" fmla="*/ 16 h 50"/>
                  <a:gd name="T10" fmla="*/ 6 w 12"/>
                  <a:gd name="T11" fmla="*/ 0 h 50"/>
                  <a:gd name="T12" fmla="*/ 12 w 12"/>
                  <a:gd name="T13" fmla="*/ 6 h 50"/>
                  <a:gd name="T14" fmla="*/ 6 w 12"/>
                  <a:gd name="T15" fmla="*/ 12 h 50"/>
                  <a:gd name="T16" fmla="*/ 0 w 12"/>
                  <a:gd name="T17" fmla="*/ 6 h 50"/>
                  <a:gd name="T18" fmla="*/ 6 w 12"/>
                  <a:gd name="T19" fmla="*/ 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2" h="50">
                    <a:moveTo>
                      <a:pt x="1" y="16"/>
                    </a:moveTo>
                    <a:cubicBezTo>
                      <a:pt x="11" y="16"/>
                      <a:pt x="11" y="16"/>
                      <a:pt x="11" y="16"/>
                    </a:cubicBezTo>
                    <a:cubicBezTo>
                      <a:pt x="11" y="50"/>
                      <a:pt x="11" y="50"/>
                      <a:pt x="11" y="50"/>
                    </a:cubicBezTo>
                    <a:cubicBezTo>
                      <a:pt x="1" y="50"/>
                      <a:pt x="1" y="50"/>
                      <a:pt x="1" y="50"/>
                    </a:cubicBezTo>
                    <a:lnTo>
                      <a:pt x="1" y="16"/>
                    </a:lnTo>
                    <a:close/>
                    <a:moveTo>
                      <a:pt x="6" y="0"/>
                    </a:moveTo>
                    <a:cubicBezTo>
                      <a:pt x="9" y="0"/>
                      <a:pt x="12" y="3"/>
                      <a:pt x="12" y="6"/>
                    </a:cubicBezTo>
                    <a:cubicBezTo>
                      <a:pt x="12" y="9"/>
                      <a:pt x="9" y="12"/>
                      <a:pt x="6" y="12"/>
                    </a:cubicBezTo>
                    <a:cubicBezTo>
                      <a:pt x="3" y="12"/>
                      <a:pt x="0" y="9"/>
                      <a:pt x="0" y="6"/>
                    </a:cubicBezTo>
                    <a:cubicBezTo>
                      <a:pt x="0" y="3"/>
                      <a:pt x="3" y="0"/>
                      <a:pt x="6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33" name="Freeform 14">
                <a:extLst>
                  <a:ext uri="{FF2B5EF4-FFF2-40B4-BE49-F238E27FC236}">
                    <a16:creationId xmlns:a16="http://schemas.microsoft.com/office/drawing/2014/main" id="{1C99A319-EB86-42F1-AD21-4A56FE74188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41850" y="2995613"/>
                <a:ext cx="96838" cy="103188"/>
              </a:xfrm>
              <a:custGeom>
                <a:avLst/>
                <a:gdLst>
                  <a:gd name="T0" fmla="*/ 0 w 32"/>
                  <a:gd name="T1" fmla="*/ 0 h 34"/>
                  <a:gd name="T2" fmla="*/ 10 w 32"/>
                  <a:gd name="T3" fmla="*/ 0 h 34"/>
                  <a:gd name="T4" fmla="*/ 10 w 32"/>
                  <a:gd name="T5" fmla="*/ 5 h 34"/>
                  <a:gd name="T6" fmla="*/ 10 w 32"/>
                  <a:gd name="T7" fmla="*/ 5 h 34"/>
                  <a:gd name="T8" fmla="*/ 20 w 32"/>
                  <a:gd name="T9" fmla="*/ 0 h 34"/>
                  <a:gd name="T10" fmla="*/ 32 w 32"/>
                  <a:gd name="T11" fmla="*/ 15 h 34"/>
                  <a:gd name="T12" fmla="*/ 32 w 32"/>
                  <a:gd name="T13" fmla="*/ 34 h 34"/>
                  <a:gd name="T14" fmla="*/ 22 w 32"/>
                  <a:gd name="T15" fmla="*/ 34 h 34"/>
                  <a:gd name="T16" fmla="*/ 22 w 32"/>
                  <a:gd name="T17" fmla="*/ 18 h 34"/>
                  <a:gd name="T18" fmla="*/ 16 w 32"/>
                  <a:gd name="T19" fmla="*/ 9 h 34"/>
                  <a:gd name="T20" fmla="*/ 10 w 32"/>
                  <a:gd name="T21" fmla="*/ 17 h 34"/>
                  <a:gd name="T22" fmla="*/ 10 w 32"/>
                  <a:gd name="T23" fmla="*/ 34 h 34"/>
                  <a:gd name="T24" fmla="*/ 0 w 32"/>
                  <a:gd name="T25" fmla="*/ 34 h 34"/>
                  <a:gd name="T26" fmla="*/ 0 w 32"/>
                  <a:gd name="T27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2" h="34">
                    <a:moveTo>
                      <a:pt x="0" y="0"/>
                    </a:moveTo>
                    <a:cubicBezTo>
                      <a:pt x="10" y="0"/>
                      <a:pt x="10" y="0"/>
                      <a:pt x="10" y="0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1" y="2"/>
                      <a:pt x="14" y="0"/>
                      <a:pt x="20" y="0"/>
                    </a:cubicBezTo>
                    <a:cubicBezTo>
                      <a:pt x="30" y="0"/>
                      <a:pt x="32" y="7"/>
                      <a:pt x="32" y="15"/>
                    </a:cubicBezTo>
                    <a:cubicBezTo>
                      <a:pt x="32" y="34"/>
                      <a:pt x="32" y="34"/>
                      <a:pt x="32" y="34"/>
                    </a:cubicBezTo>
                    <a:cubicBezTo>
                      <a:pt x="22" y="34"/>
                      <a:pt x="22" y="34"/>
                      <a:pt x="22" y="34"/>
                    </a:cubicBezTo>
                    <a:cubicBezTo>
                      <a:pt x="22" y="18"/>
                      <a:pt x="22" y="18"/>
                      <a:pt x="22" y="18"/>
                    </a:cubicBezTo>
                    <a:cubicBezTo>
                      <a:pt x="22" y="14"/>
                      <a:pt x="22" y="9"/>
                      <a:pt x="16" y="9"/>
                    </a:cubicBezTo>
                    <a:cubicBezTo>
                      <a:pt x="11" y="9"/>
                      <a:pt x="10" y="13"/>
                      <a:pt x="10" y="17"/>
                    </a:cubicBezTo>
                    <a:cubicBezTo>
                      <a:pt x="10" y="34"/>
                      <a:pt x="10" y="34"/>
                      <a:pt x="10" y="34"/>
                    </a:cubicBezTo>
                    <a:cubicBezTo>
                      <a:pt x="0" y="34"/>
                      <a:pt x="0" y="34"/>
                      <a:pt x="0" y="34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</p:grpSp>
      </p:grpSp>
      <p:sp>
        <p:nvSpPr>
          <p:cNvPr id="34" name="TextBox 33">
            <a:extLst>
              <a:ext uri="{FF2B5EF4-FFF2-40B4-BE49-F238E27FC236}">
                <a16:creationId xmlns:a16="http://schemas.microsoft.com/office/drawing/2014/main" id="{DA95BA79-43AC-4FCB-AAEC-C3653E312F48}"/>
              </a:ext>
            </a:extLst>
          </p:cNvPr>
          <p:cNvSpPr txBox="1"/>
          <p:nvPr/>
        </p:nvSpPr>
        <p:spPr>
          <a:xfrm>
            <a:off x="1098047" y="4559852"/>
            <a:ext cx="337260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b="1" dirty="0"/>
              <a:t>Social media</a:t>
            </a:r>
          </a:p>
        </p:txBody>
      </p:sp>
      <p:sp>
        <p:nvSpPr>
          <p:cNvPr id="56" name="Rectangle: Rounded Corners 55">
            <a:extLst>
              <a:ext uri="{FF2B5EF4-FFF2-40B4-BE49-F238E27FC236}">
                <a16:creationId xmlns:a16="http://schemas.microsoft.com/office/drawing/2014/main" id="{A9C796AD-F0B4-496D-81F4-CBC76FBE2E6F}"/>
              </a:ext>
            </a:extLst>
          </p:cNvPr>
          <p:cNvSpPr/>
          <p:nvPr/>
        </p:nvSpPr>
        <p:spPr>
          <a:xfrm>
            <a:off x="4608256" y="3241716"/>
            <a:ext cx="2999364" cy="945080"/>
          </a:xfrm>
          <a:prstGeom prst="roundRect">
            <a:avLst>
              <a:gd name="adj" fmla="val 4591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: Rounded Corners 56">
            <a:extLst>
              <a:ext uri="{FF2B5EF4-FFF2-40B4-BE49-F238E27FC236}">
                <a16:creationId xmlns:a16="http://schemas.microsoft.com/office/drawing/2014/main" id="{325AFCAA-7FBC-42DB-9271-F039464B164E}"/>
              </a:ext>
            </a:extLst>
          </p:cNvPr>
          <p:cNvSpPr/>
          <p:nvPr/>
        </p:nvSpPr>
        <p:spPr>
          <a:xfrm>
            <a:off x="4869754" y="3897389"/>
            <a:ext cx="2476368" cy="97138"/>
          </a:xfrm>
          <a:prstGeom prst="roundRect">
            <a:avLst>
              <a:gd name="adj" fmla="val 50000"/>
            </a:avLst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58" name="Rectangle: Rounded Corners 57">
            <a:extLst>
              <a:ext uri="{FF2B5EF4-FFF2-40B4-BE49-F238E27FC236}">
                <a16:creationId xmlns:a16="http://schemas.microsoft.com/office/drawing/2014/main" id="{0CE45B12-F3EB-4E4C-9A07-E7E5857B0E82}"/>
              </a:ext>
            </a:extLst>
          </p:cNvPr>
          <p:cNvSpPr/>
          <p:nvPr/>
        </p:nvSpPr>
        <p:spPr>
          <a:xfrm>
            <a:off x="4869754" y="3897389"/>
            <a:ext cx="1869973" cy="97138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BF71F5AF-A50F-4012-AC38-20C70144D56B}"/>
              </a:ext>
            </a:extLst>
          </p:cNvPr>
          <p:cNvSpPr txBox="1"/>
          <p:nvPr/>
        </p:nvSpPr>
        <p:spPr>
          <a:xfrm>
            <a:off x="5186134" y="3449994"/>
            <a:ext cx="141214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tx2"/>
                </a:solidFill>
              </a:rPr>
              <a:t>Work experience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6D47A50B-3F55-4CA2-9E3B-1966B9F3C70D}"/>
              </a:ext>
            </a:extLst>
          </p:cNvPr>
          <p:cNvSpPr txBox="1"/>
          <p:nvPr/>
        </p:nvSpPr>
        <p:spPr>
          <a:xfrm>
            <a:off x="6799483" y="3458828"/>
            <a:ext cx="64631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1200" dirty="0">
                <a:solidFill>
                  <a:schemeClr val="tx2"/>
                </a:solidFill>
              </a:rPr>
              <a:t>76%</a:t>
            </a:r>
          </a:p>
        </p:txBody>
      </p:sp>
      <p:grpSp>
        <p:nvGrpSpPr>
          <p:cNvPr id="61" name="Graphic 189" descr="Briefcase">
            <a:extLst>
              <a:ext uri="{FF2B5EF4-FFF2-40B4-BE49-F238E27FC236}">
                <a16:creationId xmlns:a16="http://schemas.microsoft.com/office/drawing/2014/main" id="{934A4B64-EC5F-4FD9-BE88-74B4892C9B72}"/>
              </a:ext>
            </a:extLst>
          </p:cNvPr>
          <p:cNvGrpSpPr/>
          <p:nvPr/>
        </p:nvGrpSpPr>
        <p:grpSpPr>
          <a:xfrm>
            <a:off x="4840654" y="3461919"/>
            <a:ext cx="245120" cy="245120"/>
            <a:chOff x="3072217" y="3316125"/>
            <a:chExt cx="330200" cy="330200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D3D032B9-9F8F-4DC5-B838-79CAB9C9B9D1}"/>
                </a:ext>
              </a:extLst>
            </p:cNvPr>
            <p:cNvSpPr/>
            <p:nvPr/>
          </p:nvSpPr>
          <p:spPr>
            <a:xfrm>
              <a:off x="3106613" y="3482945"/>
              <a:ext cx="275167" cy="110067"/>
            </a:xfrm>
            <a:custGeom>
              <a:avLst/>
              <a:gdLst>
                <a:gd name="connsiteX0" fmla="*/ 158221 w 275166"/>
                <a:gd name="connsiteY0" fmla="*/ 6879 h 110066"/>
                <a:gd name="connsiteX1" fmla="*/ 144463 w 275166"/>
                <a:gd name="connsiteY1" fmla="*/ 20638 h 110066"/>
                <a:gd name="connsiteX2" fmla="*/ 130704 w 275166"/>
                <a:gd name="connsiteY2" fmla="*/ 20638 h 110066"/>
                <a:gd name="connsiteX3" fmla="*/ 116946 w 275166"/>
                <a:gd name="connsiteY3" fmla="*/ 6879 h 110066"/>
                <a:gd name="connsiteX4" fmla="*/ 116946 w 275166"/>
                <a:gd name="connsiteY4" fmla="*/ 0 h 110066"/>
                <a:gd name="connsiteX5" fmla="*/ 0 w 275166"/>
                <a:gd name="connsiteY5" fmla="*/ 0 h 110066"/>
                <a:gd name="connsiteX6" fmla="*/ 0 w 275166"/>
                <a:gd name="connsiteY6" fmla="*/ 96308 h 110066"/>
                <a:gd name="connsiteX7" fmla="*/ 13758 w 275166"/>
                <a:gd name="connsiteY7" fmla="*/ 110067 h 110066"/>
                <a:gd name="connsiteX8" fmla="*/ 261408 w 275166"/>
                <a:gd name="connsiteY8" fmla="*/ 110067 h 110066"/>
                <a:gd name="connsiteX9" fmla="*/ 275167 w 275166"/>
                <a:gd name="connsiteY9" fmla="*/ 96308 h 110066"/>
                <a:gd name="connsiteX10" fmla="*/ 275167 w 275166"/>
                <a:gd name="connsiteY10" fmla="*/ 0 h 110066"/>
                <a:gd name="connsiteX11" fmla="*/ 158221 w 275166"/>
                <a:gd name="connsiteY11" fmla="*/ 0 h 110066"/>
                <a:gd name="connsiteX12" fmla="*/ 158221 w 275166"/>
                <a:gd name="connsiteY12" fmla="*/ 6879 h 1100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75166" h="110066">
                  <a:moveTo>
                    <a:pt x="158221" y="6879"/>
                  </a:moveTo>
                  <a:cubicBezTo>
                    <a:pt x="158221" y="14446"/>
                    <a:pt x="152030" y="20638"/>
                    <a:pt x="144463" y="20638"/>
                  </a:cubicBezTo>
                  <a:lnTo>
                    <a:pt x="130704" y="20638"/>
                  </a:lnTo>
                  <a:cubicBezTo>
                    <a:pt x="123137" y="20638"/>
                    <a:pt x="116946" y="14446"/>
                    <a:pt x="116946" y="6879"/>
                  </a:cubicBezTo>
                  <a:lnTo>
                    <a:pt x="116946" y="0"/>
                  </a:lnTo>
                  <a:lnTo>
                    <a:pt x="0" y="0"/>
                  </a:lnTo>
                  <a:lnTo>
                    <a:pt x="0" y="96308"/>
                  </a:lnTo>
                  <a:cubicBezTo>
                    <a:pt x="0" y="103875"/>
                    <a:pt x="6191" y="110067"/>
                    <a:pt x="13758" y="110067"/>
                  </a:cubicBezTo>
                  <a:lnTo>
                    <a:pt x="261408" y="110067"/>
                  </a:lnTo>
                  <a:cubicBezTo>
                    <a:pt x="268975" y="110067"/>
                    <a:pt x="275167" y="103875"/>
                    <a:pt x="275167" y="96308"/>
                  </a:cubicBezTo>
                  <a:lnTo>
                    <a:pt x="275167" y="0"/>
                  </a:lnTo>
                  <a:lnTo>
                    <a:pt x="158221" y="0"/>
                  </a:lnTo>
                  <a:lnTo>
                    <a:pt x="158221" y="6879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ADF0FE01-9C98-445D-821C-2F7907589D41}"/>
                </a:ext>
              </a:extLst>
            </p:cNvPr>
            <p:cNvSpPr/>
            <p:nvPr/>
          </p:nvSpPr>
          <p:spPr>
            <a:xfrm>
              <a:off x="3106613" y="3353960"/>
              <a:ext cx="275167" cy="113506"/>
            </a:xfrm>
            <a:custGeom>
              <a:avLst/>
              <a:gdLst>
                <a:gd name="connsiteX0" fmla="*/ 261408 w 275166"/>
                <a:gd name="connsiteY0" fmla="*/ 46434 h 113506"/>
                <a:gd name="connsiteX1" fmla="*/ 192617 w 275166"/>
                <a:gd name="connsiteY1" fmla="*/ 46434 h 113506"/>
                <a:gd name="connsiteX2" fmla="*/ 192617 w 275166"/>
                <a:gd name="connsiteY2" fmla="*/ 24077 h 113506"/>
                <a:gd name="connsiteX3" fmla="*/ 168540 w 275166"/>
                <a:gd name="connsiteY3" fmla="*/ 0 h 113506"/>
                <a:gd name="connsiteX4" fmla="*/ 106627 w 275166"/>
                <a:gd name="connsiteY4" fmla="*/ 0 h 113506"/>
                <a:gd name="connsiteX5" fmla="*/ 82550 w 275166"/>
                <a:gd name="connsiteY5" fmla="*/ 24077 h 113506"/>
                <a:gd name="connsiteX6" fmla="*/ 82550 w 275166"/>
                <a:gd name="connsiteY6" fmla="*/ 46434 h 113506"/>
                <a:gd name="connsiteX7" fmla="*/ 13758 w 275166"/>
                <a:gd name="connsiteY7" fmla="*/ 46434 h 113506"/>
                <a:gd name="connsiteX8" fmla="*/ 0 w 275166"/>
                <a:gd name="connsiteY8" fmla="*/ 60193 h 113506"/>
                <a:gd name="connsiteX9" fmla="*/ 0 w 275166"/>
                <a:gd name="connsiteY9" fmla="*/ 115226 h 113506"/>
                <a:gd name="connsiteX10" fmla="*/ 116946 w 275166"/>
                <a:gd name="connsiteY10" fmla="*/ 115226 h 113506"/>
                <a:gd name="connsiteX11" fmla="*/ 116946 w 275166"/>
                <a:gd name="connsiteY11" fmla="*/ 108347 h 113506"/>
                <a:gd name="connsiteX12" fmla="*/ 158221 w 275166"/>
                <a:gd name="connsiteY12" fmla="*/ 108347 h 113506"/>
                <a:gd name="connsiteX13" fmla="*/ 158221 w 275166"/>
                <a:gd name="connsiteY13" fmla="*/ 115226 h 113506"/>
                <a:gd name="connsiteX14" fmla="*/ 275167 w 275166"/>
                <a:gd name="connsiteY14" fmla="*/ 115226 h 113506"/>
                <a:gd name="connsiteX15" fmla="*/ 275167 w 275166"/>
                <a:gd name="connsiteY15" fmla="*/ 60193 h 113506"/>
                <a:gd name="connsiteX16" fmla="*/ 261408 w 275166"/>
                <a:gd name="connsiteY16" fmla="*/ 46434 h 113506"/>
                <a:gd name="connsiteX17" fmla="*/ 103188 w 275166"/>
                <a:gd name="connsiteY17" fmla="*/ 46434 h 113506"/>
                <a:gd name="connsiteX18" fmla="*/ 103188 w 275166"/>
                <a:gd name="connsiteY18" fmla="*/ 24077 h 113506"/>
                <a:gd name="connsiteX19" fmla="*/ 106627 w 275166"/>
                <a:gd name="connsiteY19" fmla="*/ 20638 h 113506"/>
                <a:gd name="connsiteX20" fmla="*/ 168540 w 275166"/>
                <a:gd name="connsiteY20" fmla="*/ 20638 h 113506"/>
                <a:gd name="connsiteX21" fmla="*/ 171979 w 275166"/>
                <a:gd name="connsiteY21" fmla="*/ 24077 h 113506"/>
                <a:gd name="connsiteX22" fmla="*/ 171979 w 275166"/>
                <a:gd name="connsiteY22" fmla="*/ 46434 h 113506"/>
                <a:gd name="connsiteX23" fmla="*/ 103188 w 275166"/>
                <a:gd name="connsiteY23" fmla="*/ 46434 h 1135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275166" h="113506">
                  <a:moveTo>
                    <a:pt x="261408" y="46434"/>
                  </a:moveTo>
                  <a:lnTo>
                    <a:pt x="192617" y="46434"/>
                  </a:lnTo>
                  <a:lnTo>
                    <a:pt x="192617" y="24077"/>
                  </a:lnTo>
                  <a:cubicBezTo>
                    <a:pt x="192617" y="10663"/>
                    <a:pt x="181954" y="0"/>
                    <a:pt x="168540" y="0"/>
                  </a:cubicBezTo>
                  <a:lnTo>
                    <a:pt x="106627" y="0"/>
                  </a:lnTo>
                  <a:cubicBezTo>
                    <a:pt x="93213" y="0"/>
                    <a:pt x="82550" y="10663"/>
                    <a:pt x="82550" y="24077"/>
                  </a:cubicBezTo>
                  <a:lnTo>
                    <a:pt x="82550" y="46434"/>
                  </a:lnTo>
                  <a:lnTo>
                    <a:pt x="13758" y="46434"/>
                  </a:lnTo>
                  <a:cubicBezTo>
                    <a:pt x="6191" y="46434"/>
                    <a:pt x="0" y="52626"/>
                    <a:pt x="0" y="60193"/>
                  </a:cubicBezTo>
                  <a:lnTo>
                    <a:pt x="0" y="115226"/>
                  </a:lnTo>
                  <a:lnTo>
                    <a:pt x="116946" y="115226"/>
                  </a:lnTo>
                  <a:lnTo>
                    <a:pt x="116946" y="108347"/>
                  </a:lnTo>
                  <a:lnTo>
                    <a:pt x="158221" y="108347"/>
                  </a:lnTo>
                  <a:lnTo>
                    <a:pt x="158221" y="115226"/>
                  </a:lnTo>
                  <a:lnTo>
                    <a:pt x="275167" y="115226"/>
                  </a:lnTo>
                  <a:lnTo>
                    <a:pt x="275167" y="60193"/>
                  </a:lnTo>
                  <a:cubicBezTo>
                    <a:pt x="275167" y="52626"/>
                    <a:pt x="268975" y="46434"/>
                    <a:pt x="261408" y="46434"/>
                  </a:cubicBezTo>
                  <a:moveTo>
                    <a:pt x="103188" y="46434"/>
                  </a:moveTo>
                  <a:lnTo>
                    <a:pt x="103188" y="24077"/>
                  </a:lnTo>
                  <a:cubicBezTo>
                    <a:pt x="103188" y="22013"/>
                    <a:pt x="104563" y="20638"/>
                    <a:pt x="106627" y="20638"/>
                  </a:cubicBezTo>
                  <a:lnTo>
                    <a:pt x="168540" y="20638"/>
                  </a:lnTo>
                  <a:cubicBezTo>
                    <a:pt x="170603" y="20638"/>
                    <a:pt x="171979" y="22013"/>
                    <a:pt x="171979" y="24077"/>
                  </a:cubicBezTo>
                  <a:lnTo>
                    <a:pt x="171979" y="46434"/>
                  </a:lnTo>
                  <a:lnTo>
                    <a:pt x="103188" y="46434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64" name="Rectangle: Rounded Corners 63">
            <a:extLst>
              <a:ext uri="{FF2B5EF4-FFF2-40B4-BE49-F238E27FC236}">
                <a16:creationId xmlns:a16="http://schemas.microsoft.com/office/drawing/2014/main" id="{26955955-0C4C-4A0C-9E4C-780F5585E764}"/>
              </a:ext>
            </a:extLst>
          </p:cNvPr>
          <p:cNvSpPr/>
          <p:nvPr/>
        </p:nvSpPr>
        <p:spPr>
          <a:xfrm>
            <a:off x="4608256" y="4429719"/>
            <a:ext cx="2999364" cy="945080"/>
          </a:xfrm>
          <a:prstGeom prst="roundRect">
            <a:avLst>
              <a:gd name="adj" fmla="val 4591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Rectangle: Rounded Corners 64">
            <a:extLst>
              <a:ext uri="{FF2B5EF4-FFF2-40B4-BE49-F238E27FC236}">
                <a16:creationId xmlns:a16="http://schemas.microsoft.com/office/drawing/2014/main" id="{9FD28609-E5D1-41F6-BE1E-F6F76D70C483}"/>
              </a:ext>
            </a:extLst>
          </p:cNvPr>
          <p:cNvSpPr/>
          <p:nvPr/>
        </p:nvSpPr>
        <p:spPr>
          <a:xfrm>
            <a:off x="4869754" y="5085392"/>
            <a:ext cx="2476368" cy="97138"/>
          </a:xfrm>
          <a:prstGeom prst="roundRect">
            <a:avLst>
              <a:gd name="adj" fmla="val 50000"/>
            </a:avLst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66" name="Rectangle: Rounded Corners 65">
            <a:extLst>
              <a:ext uri="{FF2B5EF4-FFF2-40B4-BE49-F238E27FC236}">
                <a16:creationId xmlns:a16="http://schemas.microsoft.com/office/drawing/2014/main" id="{B917F972-44F4-4E58-BBE8-BC2C54E05E66}"/>
              </a:ext>
            </a:extLst>
          </p:cNvPr>
          <p:cNvSpPr/>
          <p:nvPr/>
        </p:nvSpPr>
        <p:spPr>
          <a:xfrm>
            <a:off x="4869754" y="5085392"/>
            <a:ext cx="2067600" cy="97138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A45D2525-A7C5-4C50-8019-D9566FE0AB73}"/>
              </a:ext>
            </a:extLst>
          </p:cNvPr>
          <p:cNvSpPr txBox="1"/>
          <p:nvPr/>
        </p:nvSpPr>
        <p:spPr>
          <a:xfrm>
            <a:off x="5186134" y="4637997"/>
            <a:ext cx="141214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tx2"/>
                </a:solidFill>
              </a:rPr>
              <a:t>Achievement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07B208DF-260B-4B7C-9645-A30A49FD5E26}"/>
              </a:ext>
            </a:extLst>
          </p:cNvPr>
          <p:cNvSpPr txBox="1"/>
          <p:nvPr/>
        </p:nvSpPr>
        <p:spPr>
          <a:xfrm>
            <a:off x="6799483" y="4646831"/>
            <a:ext cx="64631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1200" dirty="0">
                <a:solidFill>
                  <a:schemeClr val="tx2"/>
                </a:solidFill>
              </a:rPr>
              <a:t>80%</a:t>
            </a:r>
          </a:p>
        </p:txBody>
      </p:sp>
      <p:grpSp>
        <p:nvGrpSpPr>
          <p:cNvPr id="76" name="Graphic 445" descr="Ribbon">
            <a:extLst>
              <a:ext uri="{FF2B5EF4-FFF2-40B4-BE49-F238E27FC236}">
                <a16:creationId xmlns:a16="http://schemas.microsoft.com/office/drawing/2014/main" id="{718772E6-F869-429E-B1A4-8098C51AE5EC}"/>
              </a:ext>
            </a:extLst>
          </p:cNvPr>
          <p:cNvGrpSpPr/>
          <p:nvPr/>
        </p:nvGrpSpPr>
        <p:grpSpPr>
          <a:xfrm>
            <a:off x="4833259" y="4663920"/>
            <a:ext cx="259910" cy="259910"/>
            <a:chOff x="264981" y="4643739"/>
            <a:chExt cx="316506" cy="316506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690C215F-567D-423D-894D-2A5E4D038F79}"/>
                </a:ext>
              </a:extLst>
            </p:cNvPr>
            <p:cNvSpPr/>
            <p:nvPr/>
          </p:nvSpPr>
          <p:spPr>
            <a:xfrm>
              <a:off x="326304" y="4842215"/>
              <a:ext cx="89017" cy="98908"/>
            </a:xfrm>
            <a:custGeom>
              <a:avLst/>
              <a:gdLst>
                <a:gd name="connsiteX0" fmla="*/ 71214 w 89017"/>
                <a:gd name="connsiteY0" fmla="*/ 16814 h 98908"/>
                <a:gd name="connsiteX1" fmla="*/ 58026 w 89017"/>
                <a:gd name="connsiteY1" fmla="*/ 14177 h 98908"/>
                <a:gd name="connsiteX2" fmla="*/ 40882 w 89017"/>
                <a:gd name="connsiteY2" fmla="*/ 330 h 98908"/>
                <a:gd name="connsiteX3" fmla="*/ 39563 w 89017"/>
                <a:gd name="connsiteY3" fmla="*/ 0 h 98908"/>
                <a:gd name="connsiteX4" fmla="*/ 0 w 89017"/>
                <a:gd name="connsiteY4" fmla="*/ 77808 h 98908"/>
                <a:gd name="connsiteX5" fmla="*/ 33299 w 89017"/>
                <a:gd name="connsiteY5" fmla="*/ 70225 h 98908"/>
                <a:gd name="connsiteX6" fmla="*/ 50113 w 89017"/>
                <a:gd name="connsiteY6" fmla="*/ 101546 h 98908"/>
                <a:gd name="connsiteX7" fmla="*/ 91325 w 89017"/>
                <a:gd name="connsiteY7" fmla="*/ 21100 h 98908"/>
                <a:gd name="connsiteX8" fmla="*/ 78137 w 89017"/>
                <a:gd name="connsiteY8" fmla="*/ 16155 h 98908"/>
                <a:gd name="connsiteX9" fmla="*/ 71214 w 89017"/>
                <a:gd name="connsiteY9" fmla="*/ 16814 h 98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9017" h="98908">
                  <a:moveTo>
                    <a:pt x="71214" y="16814"/>
                  </a:moveTo>
                  <a:cubicBezTo>
                    <a:pt x="66598" y="16814"/>
                    <a:pt x="62312" y="15825"/>
                    <a:pt x="58026" y="14177"/>
                  </a:cubicBezTo>
                  <a:cubicBezTo>
                    <a:pt x="51103" y="11539"/>
                    <a:pt x="45168" y="6594"/>
                    <a:pt x="40882" y="330"/>
                  </a:cubicBezTo>
                  <a:cubicBezTo>
                    <a:pt x="40552" y="330"/>
                    <a:pt x="39893" y="0"/>
                    <a:pt x="39563" y="0"/>
                  </a:cubicBezTo>
                  <a:lnTo>
                    <a:pt x="0" y="77808"/>
                  </a:lnTo>
                  <a:lnTo>
                    <a:pt x="33299" y="70225"/>
                  </a:lnTo>
                  <a:lnTo>
                    <a:pt x="50113" y="101546"/>
                  </a:lnTo>
                  <a:lnTo>
                    <a:pt x="91325" y="21100"/>
                  </a:lnTo>
                  <a:cubicBezTo>
                    <a:pt x="86709" y="20441"/>
                    <a:pt x="82094" y="18463"/>
                    <a:pt x="78137" y="16155"/>
                  </a:cubicBezTo>
                  <a:cubicBezTo>
                    <a:pt x="75830" y="16485"/>
                    <a:pt x="73522" y="16814"/>
                    <a:pt x="71214" y="16814"/>
                  </a:cubicBezTo>
                  <a:close/>
                </a:path>
              </a:pathLst>
            </a:custGeom>
            <a:grpFill/>
            <a:ln w="327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DB262D8F-3860-4CD9-A6B4-5A4D09E3A163}"/>
                </a:ext>
              </a:extLst>
            </p:cNvPr>
            <p:cNvSpPr/>
            <p:nvPr/>
          </p:nvSpPr>
          <p:spPr>
            <a:xfrm>
              <a:off x="427850" y="4844193"/>
              <a:ext cx="92314" cy="95611"/>
            </a:xfrm>
            <a:custGeom>
              <a:avLst/>
              <a:gdLst>
                <a:gd name="connsiteX0" fmla="*/ 38574 w 92314"/>
                <a:gd name="connsiteY0" fmla="*/ 10550 h 95611"/>
                <a:gd name="connsiteX1" fmla="*/ 24068 w 92314"/>
                <a:gd name="connsiteY1" fmla="*/ 13517 h 95611"/>
                <a:gd name="connsiteX2" fmla="*/ 16485 w 92314"/>
                <a:gd name="connsiteY2" fmla="*/ 12858 h 95611"/>
                <a:gd name="connsiteX3" fmla="*/ 0 w 92314"/>
                <a:gd name="connsiteY3" fmla="*/ 19122 h 95611"/>
                <a:gd name="connsiteX4" fmla="*/ 43520 w 92314"/>
                <a:gd name="connsiteY4" fmla="*/ 97589 h 95611"/>
                <a:gd name="connsiteX5" fmla="*/ 60664 w 92314"/>
                <a:gd name="connsiteY5" fmla="*/ 69565 h 95611"/>
                <a:gd name="connsiteX6" fmla="*/ 94292 w 92314"/>
                <a:gd name="connsiteY6" fmla="*/ 75170 h 95611"/>
                <a:gd name="connsiteX7" fmla="*/ 52421 w 92314"/>
                <a:gd name="connsiteY7" fmla="*/ 0 h 95611"/>
                <a:gd name="connsiteX8" fmla="*/ 38574 w 92314"/>
                <a:gd name="connsiteY8" fmla="*/ 10550 h 956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2314" h="95611">
                  <a:moveTo>
                    <a:pt x="38574" y="10550"/>
                  </a:moveTo>
                  <a:cubicBezTo>
                    <a:pt x="33958" y="12528"/>
                    <a:pt x="29013" y="13517"/>
                    <a:pt x="24068" y="13517"/>
                  </a:cubicBezTo>
                  <a:cubicBezTo>
                    <a:pt x="21430" y="13517"/>
                    <a:pt x="19122" y="13188"/>
                    <a:pt x="16485" y="12858"/>
                  </a:cubicBezTo>
                  <a:cubicBezTo>
                    <a:pt x="11539" y="16155"/>
                    <a:pt x="5934" y="18463"/>
                    <a:pt x="0" y="19122"/>
                  </a:cubicBezTo>
                  <a:lnTo>
                    <a:pt x="43520" y="97589"/>
                  </a:lnTo>
                  <a:lnTo>
                    <a:pt x="60664" y="69565"/>
                  </a:lnTo>
                  <a:lnTo>
                    <a:pt x="94292" y="75170"/>
                  </a:lnTo>
                  <a:lnTo>
                    <a:pt x="52421" y="0"/>
                  </a:lnTo>
                  <a:cubicBezTo>
                    <a:pt x="48795" y="4616"/>
                    <a:pt x="44179" y="8242"/>
                    <a:pt x="38574" y="10550"/>
                  </a:cubicBezTo>
                  <a:close/>
                </a:path>
              </a:pathLst>
            </a:custGeom>
            <a:grpFill/>
            <a:ln w="327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E982E69D-6B92-460F-B8CB-1C50BE4B1D64}"/>
                </a:ext>
              </a:extLst>
            </p:cNvPr>
            <p:cNvSpPr/>
            <p:nvPr/>
          </p:nvSpPr>
          <p:spPr>
            <a:xfrm>
              <a:off x="327623" y="4660883"/>
              <a:ext cx="191222" cy="191222"/>
            </a:xfrm>
            <a:custGeom>
              <a:avLst/>
              <a:gdLst>
                <a:gd name="connsiteX0" fmla="*/ 94622 w 191222"/>
                <a:gd name="connsiteY0" fmla="*/ 152978 h 191222"/>
                <a:gd name="connsiteX1" fmla="*/ 37585 w 191222"/>
                <a:gd name="connsiteY1" fmla="*/ 95941 h 191222"/>
                <a:gd name="connsiteX2" fmla="*/ 94622 w 191222"/>
                <a:gd name="connsiteY2" fmla="*/ 38904 h 191222"/>
                <a:gd name="connsiteX3" fmla="*/ 151659 w 191222"/>
                <a:gd name="connsiteY3" fmla="*/ 95941 h 191222"/>
                <a:gd name="connsiteX4" fmla="*/ 94622 w 191222"/>
                <a:gd name="connsiteY4" fmla="*/ 152978 h 191222"/>
                <a:gd name="connsiteX5" fmla="*/ 191882 w 191222"/>
                <a:gd name="connsiteY5" fmla="*/ 95941 h 191222"/>
                <a:gd name="connsiteX6" fmla="*/ 183969 w 191222"/>
                <a:gd name="connsiteY6" fmla="*/ 77478 h 191222"/>
                <a:gd name="connsiteX7" fmla="*/ 183969 w 191222"/>
                <a:gd name="connsiteY7" fmla="*/ 57367 h 191222"/>
                <a:gd name="connsiteX8" fmla="*/ 171111 w 191222"/>
                <a:gd name="connsiteY8" fmla="*/ 44509 h 191222"/>
                <a:gd name="connsiteX9" fmla="*/ 163858 w 191222"/>
                <a:gd name="connsiteY9" fmla="*/ 28024 h 191222"/>
                <a:gd name="connsiteX10" fmla="*/ 145065 w 191222"/>
                <a:gd name="connsiteY10" fmla="*/ 20771 h 191222"/>
                <a:gd name="connsiteX11" fmla="*/ 130888 w 191222"/>
                <a:gd name="connsiteY11" fmla="*/ 6594 h 191222"/>
                <a:gd name="connsiteX12" fmla="*/ 112755 w 191222"/>
                <a:gd name="connsiteY12" fmla="*/ 6594 h 191222"/>
                <a:gd name="connsiteX13" fmla="*/ 95941 w 191222"/>
                <a:gd name="connsiteY13" fmla="*/ 0 h 191222"/>
                <a:gd name="connsiteX14" fmla="*/ 77478 w 191222"/>
                <a:gd name="connsiteY14" fmla="*/ 7913 h 191222"/>
                <a:gd name="connsiteX15" fmla="*/ 57367 w 191222"/>
                <a:gd name="connsiteY15" fmla="*/ 7913 h 191222"/>
                <a:gd name="connsiteX16" fmla="*/ 44509 w 191222"/>
                <a:gd name="connsiteY16" fmla="*/ 20771 h 191222"/>
                <a:gd name="connsiteX17" fmla="*/ 28024 w 191222"/>
                <a:gd name="connsiteY17" fmla="*/ 28024 h 191222"/>
                <a:gd name="connsiteX18" fmla="*/ 20771 w 191222"/>
                <a:gd name="connsiteY18" fmla="*/ 46817 h 191222"/>
                <a:gd name="connsiteX19" fmla="*/ 6594 w 191222"/>
                <a:gd name="connsiteY19" fmla="*/ 60993 h 191222"/>
                <a:gd name="connsiteX20" fmla="*/ 6594 w 191222"/>
                <a:gd name="connsiteY20" fmla="*/ 79127 h 191222"/>
                <a:gd name="connsiteX21" fmla="*/ 0 w 191222"/>
                <a:gd name="connsiteY21" fmla="*/ 95941 h 191222"/>
                <a:gd name="connsiteX22" fmla="*/ 7913 w 191222"/>
                <a:gd name="connsiteY22" fmla="*/ 114404 h 191222"/>
                <a:gd name="connsiteX23" fmla="*/ 7913 w 191222"/>
                <a:gd name="connsiteY23" fmla="*/ 134515 h 191222"/>
                <a:gd name="connsiteX24" fmla="*/ 20771 w 191222"/>
                <a:gd name="connsiteY24" fmla="*/ 147373 h 191222"/>
                <a:gd name="connsiteX25" fmla="*/ 28024 w 191222"/>
                <a:gd name="connsiteY25" fmla="*/ 163858 h 191222"/>
                <a:gd name="connsiteX26" fmla="*/ 46817 w 191222"/>
                <a:gd name="connsiteY26" fmla="*/ 171111 h 191222"/>
                <a:gd name="connsiteX27" fmla="*/ 60993 w 191222"/>
                <a:gd name="connsiteY27" fmla="*/ 185288 h 191222"/>
                <a:gd name="connsiteX28" fmla="*/ 79127 w 191222"/>
                <a:gd name="connsiteY28" fmla="*/ 185288 h 191222"/>
                <a:gd name="connsiteX29" fmla="*/ 95941 w 191222"/>
                <a:gd name="connsiteY29" fmla="*/ 191882 h 191222"/>
                <a:gd name="connsiteX30" fmla="*/ 114404 w 191222"/>
                <a:gd name="connsiteY30" fmla="*/ 183969 h 191222"/>
                <a:gd name="connsiteX31" fmla="*/ 134515 w 191222"/>
                <a:gd name="connsiteY31" fmla="*/ 183969 h 191222"/>
                <a:gd name="connsiteX32" fmla="*/ 147373 w 191222"/>
                <a:gd name="connsiteY32" fmla="*/ 171111 h 191222"/>
                <a:gd name="connsiteX33" fmla="*/ 163858 w 191222"/>
                <a:gd name="connsiteY33" fmla="*/ 163858 h 191222"/>
                <a:gd name="connsiteX34" fmla="*/ 171111 w 191222"/>
                <a:gd name="connsiteY34" fmla="*/ 145065 h 191222"/>
                <a:gd name="connsiteX35" fmla="*/ 185288 w 191222"/>
                <a:gd name="connsiteY35" fmla="*/ 130888 h 191222"/>
                <a:gd name="connsiteX36" fmla="*/ 185288 w 191222"/>
                <a:gd name="connsiteY36" fmla="*/ 112755 h 191222"/>
                <a:gd name="connsiteX37" fmla="*/ 191882 w 191222"/>
                <a:gd name="connsiteY37" fmla="*/ 95941 h 1912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191222" h="191222">
                  <a:moveTo>
                    <a:pt x="94622" y="152978"/>
                  </a:moveTo>
                  <a:cubicBezTo>
                    <a:pt x="63301" y="152978"/>
                    <a:pt x="37585" y="127591"/>
                    <a:pt x="37585" y="95941"/>
                  </a:cubicBezTo>
                  <a:cubicBezTo>
                    <a:pt x="37585" y="64290"/>
                    <a:pt x="63301" y="38904"/>
                    <a:pt x="94622" y="38904"/>
                  </a:cubicBezTo>
                  <a:cubicBezTo>
                    <a:pt x="125943" y="38904"/>
                    <a:pt x="151659" y="64290"/>
                    <a:pt x="151659" y="95941"/>
                  </a:cubicBezTo>
                  <a:cubicBezTo>
                    <a:pt x="151659" y="127591"/>
                    <a:pt x="125943" y="152978"/>
                    <a:pt x="94622" y="152978"/>
                  </a:cubicBezTo>
                  <a:close/>
                  <a:moveTo>
                    <a:pt x="191882" y="95941"/>
                  </a:moveTo>
                  <a:cubicBezTo>
                    <a:pt x="191882" y="88688"/>
                    <a:pt x="188915" y="82094"/>
                    <a:pt x="183969" y="77478"/>
                  </a:cubicBezTo>
                  <a:cubicBezTo>
                    <a:pt x="186607" y="71214"/>
                    <a:pt x="186936" y="63961"/>
                    <a:pt x="183969" y="57367"/>
                  </a:cubicBezTo>
                  <a:cubicBezTo>
                    <a:pt x="181332" y="51432"/>
                    <a:pt x="176716" y="46817"/>
                    <a:pt x="171111" y="44509"/>
                  </a:cubicBezTo>
                  <a:cubicBezTo>
                    <a:pt x="170781" y="38574"/>
                    <a:pt x="168474" y="32640"/>
                    <a:pt x="163858" y="28024"/>
                  </a:cubicBezTo>
                  <a:cubicBezTo>
                    <a:pt x="158583" y="22749"/>
                    <a:pt x="151989" y="20441"/>
                    <a:pt x="145065" y="20771"/>
                  </a:cubicBezTo>
                  <a:cubicBezTo>
                    <a:pt x="142757" y="14507"/>
                    <a:pt x="137812" y="9231"/>
                    <a:pt x="130888" y="6594"/>
                  </a:cubicBezTo>
                  <a:cubicBezTo>
                    <a:pt x="124954" y="4286"/>
                    <a:pt x="118360" y="4286"/>
                    <a:pt x="112755" y="6594"/>
                  </a:cubicBezTo>
                  <a:cubicBezTo>
                    <a:pt x="108140" y="2638"/>
                    <a:pt x="102535" y="0"/>
                    <a:pt x="95941" y="0"/>
                  </a:cubicBezTo>
                  <a:cubicBezTo>
                    <a:pt x="88688" y="0"/>
                    <a:pt x="82094" y="2967"/>
                    <a:pt x="77478" y="7913"/>
                  </a:cubicBezTo>
                  <a:cubicBezTo>
                    <a:pt x="71214" y="5275"/>
                    <a:pt x="63961" y="4945"/>
                    <a:pt x="57367" y="7913"/>
                  </a:cubicBezTo>
                  <a:cubicBezTo>
                    <a:pt x="51432" y="10550"/>
                    <a:pt x="46817" y="15166"/>
                    <a:pt x="44509" y="20771"/>
                  </a:cubicBezTo>
                  <a:cubicBezTo>
                    <a:pt x="38574" y="21100"/>
                    <a:pt x="32640" y="23408"/>
                    <a:pt x="28024" y="28024"/>
                  </a:cubicBezTo>
                  <a:cubicBezTo>
                    <a:pt x="22749" y="33299"/>
                    <a:pt x="20441" y="39893"/>
                    <a:pt x="20771" y="46817"/>
                  </a:cubicBezTo>
                  <a:cubicBezTo>
                    <a:pt x="14507" y="49124"/>
                    <a:pt x="9231" y="54070"/>
                    <a:pt x="6594" y="60993"/>
                  </a:cubicBezTo>
                  <a:cubicBezTo>
                    <a:pt x="4286" y="66928"/>
                    <a:pt x="4286" y="73522"/>
                    <a:pt x="6594" y="79127"/>
                  </a:cubicBezTo>
                  <a:cubicBezTo>
                    <a:pt x="2638" y="83742"/>
                    <a:pt x="0" y="89347"/>
                    <a:pt x="0" y="95941"/>
                  </a:cubicBezTo>
                  <a:cubicBezTo>
                    <a:pt x="0" y="103194"/>
                    <a:pt x="2967" y="109788"/>
                    <a:pt x="7913" y="114404"/>
                  </a:cubicBezTo>
                  <a:cubicBezTo>
                    <a:pt x="5275" y="120668"/>
                    <a:pt x="4945" y="127921"/>
                    <a:pt x="7913" y="134515"/>
                  </a:cubicBezTo>
                  <a:cubicBezTo>
                    <a:pt x="10550" y="140450"/>
                    <a:pt x="15166" y="145065"/>
                    <a:pt x="20771" y="147373"/>
                  </a:cubicBezTo>
                  <a:cubicBezTo>
                    <a:pt x="21100" y="153308"/>
                    <a:pt x="23408" y="159242"/>
                    <a:pt x="28024" y="163858"/>
                  </a:cubicBezTo>
                  <a:cubicBezTo>
                    <a:pt x="33299" y="169133"/>
                    <a:pt x="39893" y="171441"/>
                    <a:pt x="46817" y="171111"/>
                  </a:cubicBezTo>
                  <a:cubicBezTo>
                    <a:pt x="49124" y="177375"/>
                    <a:pt x="54070" y="182650"/>
                    <a:pt x="60993" y="185288"/>
                  </a:cubicBezTo>
                  <a:cubicBezTo>
                    <a:pt x="66928" y="187596"/>
                    <a:pt x="73522" y="187596"/>
                    <a:pt x="79127" y="185288"/>
                  </a:cubicBezTo>
                  <a:cubicBezTo>
                    <a:pt x="83742" y="189244"/>
                    <a:pt x="89347" y="191882"/>
                    <a:pt x="95941" y="191882"/>
                  </a:cubicBezTo>
                  <a:cubicBezTo>
                    <a:pt x="103194" y="191882"/>
                    <a:pt x="109788" y="188915"/>
                    <a:pt x="114404" y="183969"/>
                  </a:cubicBezTo>
                  <a:cubicBezTo>
                    <a:pt x="120668" y="186607"/>
                    <a:pt x="127921" y="186936"/>
                    <a:pt x="134515" y="183969"/>
                  </a:cubicBezTo>
                  <a:cubicBezTo>
                    <a:pt x="140450" y="181332"/>
                    <a:pt x="145065" y="176716"/>
                    <a:pt x="147373" y="171111"/>
                  </a:cubicBezTo>
                  <a:cubicBezTo>
                    <a:pt x="153308" y="170781"/>
                    <a:pt x="159242" y="168474"/>
                    <a:pt x="163858" y="163858"/>
                  </a:cubicBezTo>
                  <a:cubicBezTo>
                    <a:pt x="169133" y="158583"/>
                    <a:pt x="171441" y="151989"/>
                    <a:pt x="171111" y="145065"/>
                  </a:cubicBezTo>
                  <a:cubicBezTo>
                    <a:pt x="177375" y="142757"/>
                    <a:pt x="182650" y="137812"/>
                    <a:pt x="185288" y="130888"/>
                  </a:cubicBezTo>
                  <a:cubicBezTo>
                    <a:pt x="187596" y="124954"/>
                    <a:pt x="187596" y="118360"/>
                    <a:pt x="185288" y="112755"/>
                  </a:cubicBezTo>
                  <a:cubicBezTo>
                    <a:pt x="189244" y="108469"/>
                    <a:pt x="191882" y="102535"/>
                    <a:pt x="191882" y="95941"/>
                  </a:cubicBezTo>
                  <a:close/>
                </a:path>
              </a:pathLst>
            </a:custGeom>
            <a:grpFill/>
            <a:ln w="327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40" name="Rectangle: Rounded Corners 39">
            <a:extLst>
              <a:ext uri="{FF2B5EF4-FFF2-40B4-BE49-F238E27FC236}">
                <a16:creationId xmlns:a16="http://schemas.microsoft.com/office/drawing/2014/main" id="{D267DBA5-77F4-4603-A020-9A1824BE609B}"/>
              </a:ext>
            </a:extLst>
          </p:cNvPr>
          <p:cNvSpPr/>
          <p:nvPr/>
        </p:nvSpPr>
        <p:spPr>
          <a:xfrm>
            <a:off x="4608256" y="2053714"/>
            <a:ext cx="2999364" cy="945080"/>
          </a:xfrm>
          <a:prstGeom prst="roundRect">
            <a:avLst>
              <a:gd name="adj" fmla="val 4591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Rectangle: Rounded Corners 44">
            <a:extLst>
              <a:ext uri="{FF2B5EF4-FFF2-40B4-BE49-F238E27FC236}">
                <a16:creationId xmlns:a16="http://schemas.microsoft.com/office/drawing/2014/main" id="{FB02CB44-0AC2-4259-80E8-4943695DACBD}"/>
              </a:ext>
            </a:extLst>
          </p:cNvPr>
          <p:cNvSpPr/>
          <p:nvPr/>
        </p:nvSpPr>
        <p:spPr>
          <a:xfrm>
            <a:off x="4869754" y="2709387"/>
            <a:ext cx="2476368" cy="97138"/>
          </a:xfrm>
          <a:prstGeom prst="roundRect">
            <a:avLst>
              <a:gd name="adj" fmla="val 50000"/>
            </a:avLst>
          </a:prstGeom>
          <a:solidFill>
            <a:schemeClr val="tx2">
              <a:lumMod val="50000"/>
              <a:alpha val="2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47" name="Rectangle: Rounded Corners 46">
            <a:extLst>
              <a:ext uri="{FF2B5EF4-FFF2-40B4-BE49-F238E27FC236}">
                <a16:creationId xmlns:a16="http://schemas.microsoft.com/office/drawing/2014/main" id="{1B93681D-0032-46CC-8135-5B44C530544A}"/>
              </a:ext>
            </a:extLst>
          </p:cNvPr>
          <p:cNvSpPr/>
          <p:nvPr/>
        </p:nvSpPr>
        <p:spPr>
          <a:xfrm>
            <a:off x="4869754" y="2709387"/>
            <a:ext cx="2246837" cy="93198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1E900D88-32A1-43E3-9DCF-5301EEFCB502}"/>
              </a:ext>
            </a:extLst>
          </p:cNvPr>
          <p:cNvSpPr txBox="1"/>
          <p:nvPr/>
        </p:nvSpPr>
        <p:spPr>
          <a:xfrm>
            <a:off x="5186134" y="2261992"/>
            <a:ext cx="141214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Professionality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4AEABA85-7B6D-4CD9-9FF9-82AF64B2A075}"/>
              </a:ext>
            </a:extLst>
          </p:cNvPr>
          <p:cNvSpPr txBox="1"/>
          <p:nvPr/>
        </p:nvSpPr>
        <p:spPr>
          <a:xfrm>
            <a:off x="6799483" y="2270826"/>
            <a:ext cx="64631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1200" dirty="0">
                <a:solidFill>
                  <a:schemeClr val="bg2"/>
                </a:solidFill>
              </a:rPr>
              <a:t>95%</a:t>
            </a:r>
          </a:p>
        </p:txBody>
      </p:sp>
      <p:grpSp>
        <p:nvGrpSpPr>
          <p:cNvPr id="80" name="Graphic 193" descr="Meeting">
            <a:extLst>
              <a:ext uri="{FF2B5EF4-FFF2-40B4-BE49-F238E27FC236}">
                <a16:creationId xmlns:a16="http://schemas.microsoft.com/office/drawing/2014/main" id="{9B91BC37-40B9-4710-9527-F9E7B5F7ADA1}"/>
              </a:ext>
            </a:extLst>
          </p:cNvPr>
          <p:cNvGrpSpPr/>
          <p:nvPr/>
        </p:nvGrpSpPr>
        <p:grpSpPr>
          <a:xfrm>
            <a:off x="4840654" y="2274456"/>
            <a:ext cx="245120" cy="245120"/>
            <a:chOff x="3907035" y="3316125"/>
            <a:chExt cx="330200" cy="330200"/>
          </a:xfrm>
          <a:solidFill>
            <a:schemeClr val="bg2"/>
          </a:solidFill>
        </p:grpSpPr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92D3EB73-A368-4CDB-8D90-8077BE064DB8}"/>
                </a:ext>
              </a:extLst>
            </p:cNvPr>
            <p:cNvSpPr/>
            <p:nvPr/>
          </p:nvSpPr>
          <p:spPr>
            <a:xfrm>
              <a:off x="4048058" y="3384573"/>
              <a:ext cx="48154" cy="48154"/>
            </a:xfrm>
            <a:custGeom>
              <a:avLst/>
              <a:gdLst>
                <a:gd name="connsiteX0" fmla="*/ 48154 w 48154"/>
                <a:gd name="connsiteY0" fmla="*/ 24077 h 48154"/>
                <a:gd name="connsiteX1" fmla="*/ 24077 w 48154"/>
                <a:gd name="connsiteY1" fmla="*/ 48154 h 48154"/>
                <a:gd name="connsiteX2" fmla="*/ 0 w 48154"/>
                <a:gd name="connsiteY2" fmla="*/ 24077 h 48154"/>
                <a:gd name="connsiteX3" fmla="*/ 24077 w 48154"/>
                <a:gd name="connsiteY3" fmla="*/ 0 h 48154"/>
                <a:gd name="connsiteX4" fmla="*/ 48154 w 48154"/>
                <a:gd name="connsiteY4" fmla="*/ 24077 h 481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8154" h="48154">
                  <a:moveTo>
                    <a:pt x="48154" y="24077"/>
                  </a:moveTo>
                  <a:cubicBezTo>
                    <a:pt x="48154" y="37491"/>
                    <a:pt x="37491" y="48154"/>
                    <a:pt x="24077" y="48154"/>
                  </a:cubicBezTo>
                  <a:cubicBezTo>
                    <a:pt x="10663" y="48154"/>
                    <a:pt x="0" y="37491"/>
                    <a:pt x="0" y="24077"/>
                  </a:cubicBezTo>
                  <a:cubicBezTo>
                    <a:pt x="0" y="10663"/>
                    <a:pt x="10663" y="0"/>
                    <a:pt x="24077" y="0"/>
                  </a:cubicBezTo>
                  <a:cubicBezTo>
                    <a:pt x="37491" y="0"/>
                    <a:pt x="48154" y="11007"/>
                    <a:pt x="48154" y="24077"/>
                  </a:cubicBezTo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5AFC3A97-70F1-408A-84BB-DE20186790B7}"/>
                </a:ext>
              </a:extLst>
            </p:cNvPr>
            <p:cNvSpPr/>
            <p:nvPr/>
          </p:nvSpPr>
          <p:spPr>
            <a:xfrm>
              <a:off x="4144366" y="3398331"/>
              <a:ext cx="48154" cy="48154"/>
            </a:xfrm>
            <a:custGeom>
              <a:avLst/>
              <a:gdLst>
                <a:gd name="connsiteX0" fmla="*/ 48154 w 48154"/>
                <a:gd name="connsiteY0" fmla="*/ 24077 h 48154"/>
                <a:gd name="connsiteX1" fmla="*/ 24077 w 48154"/>
                <a:gd name="connsiteY1" fmla="*/ 48154 h 48154"/>
                <a:gd name="connsiteX2" fmla="*/ 0 w 48154"/>
                <a:gd name="connsiteY2" fmla="*/ 24077 h 48154"/>
                <a:gd name="connsiteX3" fmla="*/ 24077 w 48154"/>
                <a:gd name="connsiteY3" fmla="*/ 0 h 48154"/>
                <a:gd name="connsiteX4" fmla="*/ 48154 w 48154"/>
                <a:gd name="connsiteY4" fmla="*/ 24077 h 481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8154" h="48154">
                  <a:moveTo>
                    <a:pt x="48154" y="24077"/>
                  </a:moveTo>
                  <a:cubicBezTo>
                    <a:pt x="48154" y="37491"/>
                    <a:pt x="37491" y="48154"/>
                    <a:pt x="24077" y="48154"/>
                  </a:cubicBezTo>
                  <a:cubicBezTo>
                    <a:pt x="10663" y="48154"/>
                    <a:pt x="0" y="37491"/>
                    <a:pt x="0" y="24077"/>
                  </a:cubicBezTo>
                  <a:cubicBezTo>
                    <a:pt x="0" y="10663"/>
                    <a:pt x="10663" y="0"/>
                    <a:pt x="24077" y="0"/>
                  </a:cubicBezTo>
                  <a:cubicBezTo>
                    <a:pt x="37491" y="0"/>
                    <a:pt x="48154" y="10663"/>
                    <a:pt x="48154" y="24077"/>
                  </a:cubicBezTo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B3D2DA40-B1F2-4ED9-98FE-C13BE07DEA9A}"/>
                </a:ext>
              </a:extLst>
            </p:cNvPr>
            <p:cNvSpPr/>
            <p:nvPr/>
          </p:nvSpPr>
          <p:spPr>
            <a:xfrm>
              <a:off x="3951750" y="3398331"/>
              <a:ext cx="48154" cy="48154"/>
            </a:xfrm>
            <a:custGeom>
              <a:avLst/>
              <a:gdLst>
                <a:gd name="connsiteX0" fmla="*/ 48154 w 48154"/>
                <a:gd name="connsiteY0" fmla="*/ 24077 h 48154"/>
                <a:gd name="connsiteX1" fmla="*/ 24077 w 48154"/>
                <a:gd name="connsiteY1" fmla="*/ 48154 h 48154"/>
                <a:gd name="connsiteX2" fmla="*/ 0 w 48154"/>
                <a:gd name="connsiteY2" fmla="*/ 24077 h 48154"/>
                <a:gd name="connsiteX3" fmla="*/ 24077 w 48154"/>
                <a:gd name="connsiteY3" fmla="*/ 0 h 48154"/>
                <a:gd name="connsiteX4" fmla="*/ 48154 w 48154"/>
                <a:gd name="connsiteY4" fmla="*/ 24077 h 481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8154" h="48154">
                  <a:moveTo>
                    <a:pt x="48154" y="24077"/>
                  </a:moveTo>
                  <a:cubicBezTo>
                    <a:pt x="48154" y="37491"/>
                    <a:pt x="37491" y="48154"/>
                    <a:pt x="24077" y="48154"/>
                  </a:cubicBezTo>
                  <a:cubicBezTo>
                    <a:pt x="10663" y="48154"/>
                    <a:pt x="0" y="37491"/>
                    <a:pt x="0" y="24077"/>
                  </a:cubicBezTo>
                  <a:cubicBezTo>
                    <a:pt x="0" y="10663"/>
                    <a:pt x="10663" y="0"/>
                    <a:pt x="24077" y="0"/>
                  </a:cubicBezTo>
                  <a:cubicBezTo>
                    <a:pt x="37491" y="0"/>
                    <a:pt x="48154" y="10663"/>
                    <a:pt x="48154" y="24077"/>
                  </a:cubicBezTo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C23A42FA-EF25-4C25-B124-18CEA7B059B2}"/>
                </a:ext>
              </a:extLst>
            </p:cNvPr>
            <p:cNvSpPr/>
            <p:nvPr/>
          </p:nvSpPr>
          <p:spPr>
            <a:xfrm>
              <a:off x="3936615" y="3487072"/>
              <a:ext cx="268288" cy="89429"/>
            </a:xfrm>
            <a:custGeom>
              <a:avLst/>
              <a:gdLst>
                <a:gd name="connsiteX0" fmla="*/ 0 w 268287"/>
                <a:gd name="connsiteY0" fmla="*/ 90805 h 89429"/>
                <a:gd name="connsiteX1" fmla="*/ 135520 w 268287"/>
                <a:gd name="connsiteY1" fmla="*/ 0 h 89429"/>
                <a:gd name="connsiteX2" fmla="*/ 271039 w 268287"/>
                <a:gd name="connsiteY2" fmla="*/ 90805 h 89429"/>
                <a:gd name="connsiteX3" fmla="*/ 0 w 268287"/>
                <a:gd name="connsiteY3" fmla="*/ 90805 h 894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68287" h="89429">
                  <a:moveTo>
                    <a:pt x="0" y="90805"/>
                  </a:moveTo>
                  <a:cubicBezTo>
                    <a:pt x="0" y="40587"/>
                    <a:pt x="60537" y="0"/>
                    <a:pt x="135520" y="0"/>
                  </a:cubicBezTo>
                  <a:cubicBezTo>
                    <a:pt x="210159" y="0"/>
                    <a:pt x="271039" y="40587"/>
                    <a:pt x="271039" y="90805"/>
                  </a:cubicBezTo>
                  <a:lnTo>
                    <a:pt x="0" y="90805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DF4B8883-4613-4D59-8527-6D1071842CDB}"/>
                </a:ext>
              </a:extLst>
            </p:cNvPr>
            <p:cNvSpPr/>
            <p:nvPr/>
          </p:nvSpPr>
          <p:spPr>
            <a:xfrm>
              <a:off x="3934552" y="3453493"/>
              <a:ext cx="82550" cy="75671"/>
            </a:xfrm>
            <a:custGeom>
              <a:avLst/>
              <a:gdLst>
                <a:gd name="connsiteX0" fmla="*/ 33020 w 82550"/>
                <a:gd name="connsiteY0" fmla="*/ 46306 h 75670"/>
                <a:gd name="connsiteX1" fmla="*/ 82550 w 82550"/>
                <a:gd name="connsiteY1" fmla="*/ 24293 h 75670"/>
                <a:gd name="connsiteX2" fmla="*/ 82550 w 82550"/>
                <a:gd name="connsiteY2" fmla="*/ 20509 h 75670"/>
                <a:gd name="connsiteX3" fmla="*/ 78423 w 82550"/>
                <a:gd name="connsiteY3" fmla="*/ 10534 h 75670"/>
                <a:gd name="connsiteX4" fmla="*/ 71887 w 82550"/>
                <a:gd name="connsiteY4" fmla="*/ 6751 h 75670"/>
                <a:gd name="connsiteX5" fmla="*/ 11351 w 82550"/>
                <a:gd name="connsiteY5" fmla="*/ 6407 h 75670"/>
                <a:gd name="connsiteX6" fmla="*/ 3784 w 82550"/>
                <a:gd name="connsiteY6" fmla="*/ 10534 h 75670"/>
                <a:gd name="connsiteX7" fmla="*/ 0 w 82550"/>
                <a:gd name="connsiteY7" fmla="*/ 20509 h 75670"/>
                <a:gd name="connsiteX8" fmla="*/ 0 w 82550"/>
                <a:gd name="connsiteY8" fmla="*/ 78982 h 75670"/>
                <a:gd name="connsiteX9" fmla="*/ 33020 w 82550"/>
                <a:gd name="connsiteY9" fmla="*/ 46306 h 756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2550" h="75670">
                  <a:moveTo>
                    <a:pt x="33020" y="46306"/>
                  </a:moveTo>
                  <a:cubicBezTo>
                    <a:pt x="47466" y="36675"/>
                    <a:pt x="64320" y="29108"/>
                    <a:pt x="82550" y="24293"/>
                  </a:cubicBezTo>
                  <a:lnTo>
                    <a:pt x="82550" y="20509"/>
                  </a:lnTo>
                  <a:cubicBezTo>
                    <a:pt x="82550" y="16726"/>
                    <a:pt x="80830" y="12942"/>
                    <a:pt x="78423" y="10534"/>
                  </a:cubicBezTo>
                  <a:cubicBezTo>
                    <a:pt x="77391" y="9502"/>
                    <a:pt x="74983" y="8127"/>
                    <a:pt x="71887" y="6751"/>
                  </a:cubicBezTo>
                  <a:cubicBezTo>
                    <a:pt x="52970" y="-2192"/>
                    <a:pt x="30612" y="-2192"/>
                    <a:pt x="11351" y="6407"/>
                  </a:cubicBezTo>
                  <a:cubicBezTo>
                    <a:pt x="7911" y="7783"/>
                    <a:pt x="5159" y="9502"/>
                    <a:pt x="3784" y="10534"/>
                  </a:cubicBezTo>
                  <a:cubicBezTo>
                    <a:pt x="1720" y="12942"/>
                    <a:pt x="0" y="16726"/>
                    <a:pt x="0" y="20509"/>
                  </a:cubicBezTo>
                  <a:lnTo>
                    <a:pt x="0" y="78982"/>
                  </a:lnTo>
                  <a:cubicBezTo>
                    <a:pt x="7911" y="66944"/>
                    <a:pt x="18918" y="55593"/>
                    <a:pt x="33020" y="46306"/>
                  </a:cubicBezTo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9271A9A0-7B62-4387-BCCC-DE02B2635246}"/>
                </a:ext>
              </a:extLst>
            </p:cNvPr>
            <p:cNvSpPr/>
            <p:nvPr/>
          </p:nvSpPr>
          <p:spPr>
            <a:xfrm>
              <a:off x="4030516" y="3439734"/>
              <a:ext cx="82550" cy="34396"/>
            </a:xfrm>
            <a:custGeom>
              <a:avLst/>
              <a:gdLst>
                <a:gd name="connsiteX0" fmla="*/ 82894 w 82550"/>
                <a:gd name="connsiteY0" fmla="*/ 34611 h 34395"/>
                <a:gd name="connsiteX1" fmla="*/ 82894 w 82550"/>
                <a:gd name="connsiteY1" fmla="*/ 20509 h 34395"/>
                <a:gd name="connsiteX2" fmla="*/ 78766 w 82550"/>
                <a:gd name="connsiteY2" fmla="*/ 10534 h 34395"/>
                <a:gd name="connsiteX3" fmla="*/ 72231 w 82550"/>
                <a:gd name="connsiteY3" fmla="*/ 6751 h 34395"/>
                <a:gd name="connsiteX4" fmla="*/ 11695 w 82550"/>
                <a:gd name="connsiteY4" fmla="*/ 6407 h 34395"/>
                <a:gd name="connsiteX5" fmla="*/ 4127 w 82550"/>
                <a:gd name="connsiteY5" fmla="*/ 10534 h 34395"/>
                <a:gd name="connsiteX6" fmla="*/ 0 w 82550"/>
                <a:gd name="connsiteY6" fmla="*/ 20509 h 34395"/>
                <a:gd name="connsiteX7" fmla="*/ 0 w 82550"/>
                <a:gd name="connsiteY7" fmla="*/ 34611 h 34395"/>
                <a:gd name="connsiteX8" fmla="*/ 41275 w 82550"/>
                <a:gd name="connsiteY8" fmla="*/ 30484 h 34395"/>
                <a:gd name="connsiteX9" fmla="*/ 82894 w 82550"/>
                <a:gd name="connsiteY9" fmla="*/ 34611 h 343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2550" h="34395">
                  <a:moveTo>
                    <a:pt x="82894" y="34611"/>
                  </a:moveTo>
                  <a:lnTo>
                    <a:pt x="82894" y="20509"/>
                  </a:lnTo>
                  <a:cubicBezTo>
                    <a:pt x="82894" y="16726"/>
                    <a:pt x="81174" y="12942"/>
                    <a:pt x="78766" y="10534"/>
                  </a:cubicBezTo>
                  <a:cubicBezTo>
                    <a:pt x="77735" y="9502"/>
                    <a:pt x="75327" y="8127"/>
                    <a:pt x="72231" y="6751"/>
                  </a:cubicBezTo>
                  <a:cubicBezTo>
                    <a:pt x="53314" y="-2192"/>
                    <a:pt x="30956" y="-2192"/>
                    <a:pt x="11695" y="6407"/>
                  </a:cubicBezTo>
                  <a:cubicBezTo>
                    <a:pt x="8255" y="7783"/>
                    <a:pt x="5503" y="9502"/>
                    <a:pt x="4127" y="10534"/>
                  </a:cubicBezTo>
                  <a:cubicBezTo>
                    <a:pt x="1376" y="12942"/>
                    <a:pt x="0" y="16726"/>
                    <a:pt x="0" y="20509"/>
                  </a:cubicBezTo>
                  <a:lnTo>
                    <a:pt x="0" y="34611"/>
                  </a:lnTo>
                  <a:cubicBezTo>
                    <a:pt x="13414" y="31860"/>
                    <a:pt x="27173" y="30484"/>
                    <a:pt x="41275" y="30484"/>
                  </a:cubicBezTo>
                  <a:cubicBezTo>
                    <a:pt x="55377" y="30484"/>
                    <a:pt x="69480" y="32204"/>
                    <a:pt x="82894" y="34611"/>
                  </a:cubicBezTo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95A949AD-CDA9-4F88-8FB7-8AB424038106}"/>
                </a:ext>
              </a:extLst>
            </p:cNvPr>
            <p:cNvSpPr/>
            <p:nvPr/>
          </p:nvSpPr>
          <p:spPr>
            <a:xfrm>
              <a:off x="4126824" y="3453493"/>
              <a:ext cx="82550" cy="75671"/>
            </a:xfrm>
            <a:custGeom>
              <a:avLst/>
              <a:gdLst>
                <a:gd name="connsiteX0" fmla="*/ 82894 w 82550"/>
                <a:gd name="connsiteY0" fmla="*/ 78982 h 75670"/>
                <a:gd name="connsiteX1" fmla="*/ 82894 w 82550"/>
                <a:gd name="connsiteY1" fmla="*/ 20509 h 75670"/>
                <a:gd name="connsiteX2" fmla="*/ 78766 w 82550"/>
                <a:gd name="connsiteY2" fmla="*/ 10534 h 75670"/>
                <a:gd name="connsiteX3" fmla="*/ 72231 w 82550"/>
                <a:gd name="connsiteY3" fmla="*/ 6751 h 75670"/>
                <a:gd name="connsiteX4" fmla="*/ 11695 w 82550"/>
                <a:gd name="connsiteY4" fmla="*/ 6407 h 75670"/>
                <a:gd name="connsiteX5" fmla="*/ 4127 w 82550"/>
                <a:gd name="connsiteY5" fmla="*/ 10534 h 75670"/>
                <a:gd name="connsiteX6" fmla="*/ 0 w 82550"/>
                <a:gd name="connsiteY6" fmla="*/ 20509 h 75670"/>
                <a:gd name="connsiteX7" fmla="*/ 0 w 82550"/>
                <a:gd name="connsiteY7" fmla="*/ 24293 h 75670"/>
                <a:gd name="connsiteX8" fmla="*/ 49530 w 82550"/>
                <a:gd name="connsiteY8" fmla="*/ 46306 h 75670"/>
                <a:gd name="connsiteX9" fmla="*/ 82894 w 82550"/>
                <a:gd name="connsiteY9" fmla="*/ 78982 h 756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2550" h="75670">
                  <a:moveTo>
                    <a:pt x="82894" y="78982"/>
                  </a:moveTo>
                  <a:lnTo>
                    <a:pt x="82894" y="20509"/>
                  </a:lnTo>
                  <a:cubicBezTo>
                    <a:pt x="82894" y="16726"/>
                    <a:pt x="81174" y="12942"/>
                    <a:pt x="78766" y="10534"/>
                  </a:cubicBezTo>
                  <a:cubicBezTo>
                    <a:pt x="77735" y="9502"/>
                    <a:pt x="75327" y="8127"/>
                    <a:pt x="72231" y="6751"/>
                  </a:cubicBezTo>
                  <a:cubicBezTo>
                    <a:pt x="53314" y="-2192"/>
                    <a:pt x="30956" y="-2192"/>
                    <a:pt x="11695" y="6407"/>
                  </a:cubicBezTo>
                  <a:cubicBezTo>
                    <a:pt x="8255" y="7783"/>
                    <a:pt x="5503" y="9502"/>
                    <a:pt x="4127" y="10534"/>
                  </a:cubicBezTo>
                  <a:cubicBezTo>
                    <a:pt x="1376" y="12942"/>
                    <a:pt x="0" y="16726"/>
                    <a:pt x="0" y="20509"/>
                  </a:cubicBezTo>
                  <a:lnTo>
                    <a:pt x="0" y="24293"/>
                  </a:lnTo>
                  <a:cubicBezTo>
                    <a:pt x="18230" y="29108"/>
                    <a:pt x="35084" y="36675"/>
                    <a:pt x="49530" y="46306"/>
                  </a:cubicBezTo>
                  <a:cubicBezTo>
                    <a:pt x="63976" y="55593"/>
                    <a:pt x="74983" y="66944"/>
                    <a:pt x="82894" y="78982"/>
                  </a:cubicBezTo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92" name="TextBox 91">
            <a:extLst>
              <a:ext uri="{FF2B5EF4-FFF2-40B4-BE49-F238E27FC236}">
                <a16:creationId xmlns:a16="http://schemas.microsoft.com/office/drawing/2014/main" id="{A34768A3-8D5B-40E5-BF61-91355F8D6B79}"/>
              </a:ext>
            </a:extLst>
          </p:cNvPr>
          <p:cNvSpPr txBox="1"/>
          <p:nvPr/>
        </p:nvSpPr>
        <p:spPr>
          <a:xfrm>
            <a:off x="8430722" y="4127872"/>
            <a:ext cx="2692180" cy="116955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</a:t>
            </a:r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219D9F2F-F21D-4FBC-8DAB-7C2F6567016E}"/>
              </a:ext>
            </a:extLst>
          </p:cNvPr>
          <p:cNvSpPr txBox="1"/>
          <p:nvPr/>
        </p:nvSpPr>
        <p:spPr>
          <a:xfrm>
            <a:off x="8449925" y="3786686"/>
            <a:ext cx="265377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sz="200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CFDFFCC9-8FCC-481E-8D84-DD6D00D3E19D}"/>
              </a:ext>
            </a:extLst>
          </p:cNvPr>
          <p:cNvSpPr txBox="1"/>
          <p:nvPr/>
        </p:nvSpPr>
        <p:spPr>
          <a:xfrm>
            <a:off x="4219254" y="6174943"/>
            <a:ext cx="375349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www.yourwebsite.com</a:t>
            </a:r>
          </a:p>
        </p:txBody>
      </p:sp>
    </p:spTree>
    <p:extLst>
      <p:ext uri="{BB962C8B-B14F-4D97-AF65-F5344CB8AC3E}">
        <p14:creationId xmlns:p14="http://schemas.microsoft.com/office/powerpoint/2010/main" val="739933973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" presetClass="entr" presetSubtype="4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accel="20000" decel="6000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accel="20000" decel="6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accel="20000" decel="6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accel="20000" decel="6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accel="20000" decel="6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accel="20000" decel="6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accel="20000" decel="6000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2" presetClass="entr" presetSubtype="4" accel="20000" decel="6000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7" presetID="53" presetClass="entr" presetSubtype="16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53" presetClass="entr" presetSubtype="16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6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7" presetID="53" presetClass="entr" presetSubtype="16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2" grpId="0" build="p"/>
      <p:bldP spid="9" grpId="0"/>
      <p:bldP spid="10" grpId="0" animBg="1"/>
      <p:bldP spid="17" grpId="0"/>
      <p:bldP spid="19" grpId="0"/>
      <p:bldP spid="21" grpId="0"/>
      <p:bldP spid="34" grpId="0"/>
      <p:bldP spid="56" grpId="0" animBg="1"/>
      <p:bldP spid="57" grpId="0" animBg="1"/>
      <p:bldP spid="58" grpId="0" animBg="1"/>
      <p:bldP spid="59" grpId="0"/>
      <p:bldP spid="60" grpId="0"/>
      <p:bldP spid="64" grpId="0" animBg="1"/>
      <p:bldP spid="65" grpId="0" animBg="1"/>
      <p:bldP spid="66" grpId="0" animBg="1"/>
      <p:bldP spid="67" grpId="0"/>
      <p:bldP spid="68" grpId="0"/>
      <p:bldP spid="40" grpId="0" animBg="1"/>
      <p:bldP spid="45" grpId="0" animBg="1"/>
      <p:bldP spid="47" grpId="0" animBg="1"/>
      <p:bldP spid="50" grpId="0"/>
      <p:bldP spid="51" grpId="0"/>
      <p:bldP spid="92" grpId="0"/>
      <p:bldP spid="9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E5291B80-B095-4E88-BC6A-4F16EEDF2733}"/>
              </a:ext>
            </a:extLst>
          </p:cNvPr>
          <p:cNvSpPr/>
          <p:nvPr/>
        </p:nvSpPr>
        <p:spPr>
          <a:xfrm>
            <a:off x="1496458" y="1652530"/>
            <a:ext cx="9199085" cy="1933956"/>
          </a:xfrm>
          <a:prstGeom prst="roundRect">
            <a:avLst>
              <a:gd name="adj" fmla="val 3644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288A37AA-46D0-4170-84DB-7EA8FFEF1DA6}"/>
              </a:ext>
            </a:extLst>
          </p:cNvPr>
          <p:cNvSpPr/>
          <p:nvPr/>
        </p:nvSpPr>
        <p:spPr>
          <a:xfrm>
            <a:off x="1496458" y="3877316"/>
            <a:ext cx="9199085" cy="1933956"/>
          </a:xfrm>
          <a:prstGeom prst="roundRect">
            <a:avLst>
              <a:gd name="adj" fmla="val 3644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BE4DEC88-B2A9-490B-908D-6BC0208B0A0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Meet the team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D2727688-C756-4D51-8BCC-1D47D4FA84D1}"/>
              </a:ext>
            </a:extLst>
          </p:cNvPr>
          <p:cNvGrpSpPr/>
          <p:nvPr/>
        </p:nvGrpSpPr>
        <p:grpSpPr>
          <a:xfrm>
            <a:off x="9949602" y="691585"/>
            <a:ext cx="557462" cy="165149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4" name="Freeform: Shape 3">
              <a:extLst>
                <a:ext uri="{FF2B5EF4-FFF2-40B4-BE49-F238E27FC236}">
                  <a16:creationId xmlns:a16="http://schemas.microsoft.com/office/drawing/2014/main" id="{76E5E158-0F1D-46B4-8A08-8ADB4BB4BF00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255765F3-0821-4A9B-A980-6ADDDE550DFE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BE2D479C-41A3-40B2-85B5-BBA65C373B0F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7C513F1D-0045-4660-ADDF-7B9AA6DAB9F7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7BF0FD91-C90F-4C86-9B5A-368411EE2CCE}"/>
              </a:ext>
            </a:extLst>
          </p:cNvPr>
          <p:cNvCxnSpPr>
            <a:cxnSpLocks/>
          </p:cNvCxnSpPr>
          <p:nvPr/>
        </p:nvCxnSpPr>
        <p:spPr>
          <a:xfrm>
            <a:off x="10696185" y="716006"/>
            <a:ext cx="0" cy="163944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BF7EF0D6-4A19-4474-B101-49EF784087C6}"/>
              </a:ext>
            </a:extLst>
          </p:cNvPr>
          <p:cNvSpPr txBox="1"/>
          <p:nvPr/>
        </p:nvSpPr>
        <p:spPr>
          <a:xfrm>
            <a:off x="10765311" y="675401"/>
            <a:ext cx="132709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10" name="Graphic 16">
            <a:extLst>
              <a:ext uri="{FF2B5EF4-FFF2-40B4-BE49-F238E27FC236}">
                <a16:creationId xmlns:a16="http://schemas.microsoft.com/office/drawing/2014/main" id="{A48693B1-405D-452F-987A-A09C4C44FAA3}"/>
              </a:ext>
            </a:extLst>
          </p:cNvPr>
          <p:cNvSpPr/>
          <p:nvPr/>
        </p:nvSpPr>
        <p:spPr>
          <a:xfrm>
            <a:off x="1" y="533121"/>
            <a:ext cx="337797" cy="583889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DADB10C-71F3-448F-8A91-9648DC30D90B}"/>
              </a:ext>
            </a:extLst>
          </p:cNvPr>
          <p:cNvSpPr txBox="1"/>
          <p:nvPr/>
        </p:nvSpPr>
        <p:spPr>
          <a:xfrm>
            <a:off x="4219254" y="6174943"/>
            <a:ext cx="375349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www.yourwebsite.com</a:t>
            </a:r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92594F0A-AEBC-428B-AD04-79EE34DA8F1D}"/>
              </a:ext>
            </a:extLst>
          </p:cNvPr>
          <p:cNvSpPr/>
          <p:nvPr/>
        </p:nvSpPr>
        <p:spPr>
          <a:xfrm>
            <a:off x="1496458" y="1652530"/>
            <a:ext cx="2315380" cy="1933956"/>
          </a:xfrm>
          <a:custGeom>
            <a:avLst/>
            <a:gdLst>
              <a:gd name="connsiteX0" fmla="*/ 70473 w 2315380"/>
              <a:gd name="connsiteY0" fmla="*/ 0 h 1933956"/>
              <a:gd name="connsiteX1" fmla="*/ 1870347 w 2315380"/>
              <a:gd name="connsiteY1" fmla="*/ 0 h 1933956"/>
              <a:gd name="connsiteX2" fmla="*/ 1876478 w 2315380"/>
              <a:gd name="connsiteY2" fmla="*/ 5572 h 1933956"/>
              <a:gd name="connsiteX3" fmla="*/ 2315380 w 2315380"/>
              <a:gd name="connsiteY3" fmla="*/ 1065175 h 1933956"/>
              <a:gd name="connsiteX4" fmla="*/ 2059459 w 2315380"/>
              <a:gd name="connsiteY4" fmla="*/ 1903003 h 1933956"/>
              <a:gd name="connsiteX5" fmla="*/ 2036313 w 2315380"/>
              <a:gd name="connsiteY5" fmla="*/ 1933956 h 1933956"/>
              <a:gd name="connsiteX6" fmla="*/ 70473 w 2315380"/>
              <a:gd name="connsiteY6" fmla="*/ 1933956 h 1933956"/>
              <a:gd name="connsiteX7" fmla="*/ 0 w 2315380"/>
              <a:gd name="connsiteY7" fmla="*/ 1863483 h 1933956"/>
              <a:gd name="connsiteX8" fmla="*/ 0 w 2315380"/>
              <a:gd name="connsiteY8" fmla="*/ 70473 h 1933956"/>
              <a:gd name="connsiteX9" fmla="*/ 70473 w 2315380"/>
              <a:gd name="connsiteY9" fmla="*/ 0 h 19339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315380" h="1933956">
                <a:moveTo>
                  <a:pt x="70473" y="0"/>
                </a:moveTo>
                <a:lnTo>
                  <a:pt x="1870347" y="0"/>
                </a:lnTo>
                <a:lnTo>
                  <a:pt x="1876478" y="5572"/>
                </a:lnTo>
                <a:cubicBezTo>
                  <a:pt x="2147654" y="276748"/>
                  <a:pt x="2315380" y="651375"/>
                  <a:pt x="2315380" y="1065175"/>
                </a:cubicBezTo>
                <a:cubicBezTo>
                  <a:pt x="2315380" y="1375526"/>
                  <a:pt x="2221034" y="1663840"/>
                  <a:pt x="2059459" y="1903003"/>
                </a:cubicBezTo>
                <a:lnTo>
                  <a:pt x="2036313" y="1933956"/>
                </a:lnTo>
                <a:lnTo>
                  <a:pt x="70473" y="1933956"/>
                </a:lnTo>
                <a:cubicBezTo>
                  <a:pt x="31552" y="1933956"/>
                  <a:pt x="0" y="1902404"/>
                  <a:pt x="0" y="1863483"/>
                </a:cubicBezTo>
                <a:lnTo>
                  <a:pt x="0" y="70473"/>
                </a:lnTo>
                <a:cubicBezTo>
                  <a:pt x="0" y="31552"/>
                  <a:pt x="31552" y="0"/>
                  <a:pt x="70473" y="0"/>
                </a:cubicBez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12C4D7FA-1839-445C-B7D0-406638B5C179}"/>
              </a:ext>
            </a:extLst>
          </p:cNvPr>
          <p:cNvSpPr/>
          <p:nvPr/>
        </p:nvSpPr>
        <p:spPr>
          <a:xfrm flipH="1">
            <a:off x="8380162" y="3877316"/>
            <a:ext cx="2315380" cy="1933956"/>
          </a:xfrm>
          <a:custGeom>
            <a:avLst/>
            <a:gdLst>
              <a:gd name="connsiteX0" fmla="*/ 70473 w 2315380"/>
              <a:gd name="connsiteY0" fmla="*/ 0 h 1933956"/>
              <a:gd name="connsiteX1" fmla="*/ 1870347 w 2315380"/>
              <a:gd name="connsiteY1" fmla="*/ 0 h 1933956"/>
              <a:gd name="connsiteX2" fmla="*/ 1876478 w 2315380"/>
              <a:gd name="connsiteY2" fmla="*/ 5572 h 1933956"/>
              <a:gd name="connsiteX3" fmla="*/ 2315380 w 2315380"/>
              <a:gd name="connsiteY3" fmla="*/ 1065175 h 1933956"/>
              <a:gd name="connsiteX4" fmla="*/ 2059459 w 2315380"/>
              <a:gd name="connsiteY4" fmla="*/ 1903003 h 1933956"/>
              <a:gd name="connsiteX5" fmla="*/ 2036313 w 2315380"/>
              <a:gd name="connsiteY5" fmla="*/ 1933956 h 1933956"/>
              <a:gd name="connsiteX6" fmla="*/ 70473 w 2315380"/>
              <a:gd name="connsiteY6" fmla="*/ 1933956 h 1933956"/>
              <a:gd name="connsiteX7" fmla="*/ 0 w 2315380"/>
              <a:gd name="connsiteY7" fmla="*/ 1863483 h 1933956"/>
              <a:gd name="connsiteX8" fmla="*/ 0 w 2315380"/>
              <a:gd name="connsiteY8" fmla="*/ 70473 h 1933956"/>
              <a:gd name="connsiteX9" fmla="*/ 70473 w 2315380"/>
              <a:gd name="connsiteY9" fmla="*/ 0 h 19339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315380" h="1933956">
                <a:moveTo>
                  <a:pt x="70473" y="0"/>
                </a:moveTo>
                <a:lnTo>
                  <a:pt x="1870347" y="0"/>
                </a:lnTo>
                <a:lnTo>
                  <a:pt x="1876478" y="5572"/>
                </a:lnTo>
                <a:cubicBezTo>
                  <a:pt x="2147654" y="276748"/>
                  <a:pt x="2315380" y="651375"/>
                  <a:pt x="2315380" y="1065175"/>
                </a:cubicBezTo>
                <a:cubicBezTo>
                  <a:pt x="2315380" y="1375526"/>
                  <a:pt x="2221034" y="1663840"/>
                  <a:pt x="2059459" y="1903003"/>
                </a:cubicBezTo>
                <a:lnTo>
                  <a:pt x="2036313" y="1933956"/>
                </a:lnTo>
                <a:lnTo>
                  <a:pt x="70473" y="1933956"/>
                </a:lnTo>
                <a:cubicBezTo>
                  <a:pt x="31552" y="1933956"/>
                  <a:pt x="0" y="1902404"/>
                  <a:pt x="0" y="1863483"/>
                </a:cubicBezTo>
                <a:lnTo>
                  <a:pt x="0" y="70473"/>
                </a:lnTo>
                <a:cubicBezTo>
                  <a:pt x="0" y="31552"/>
                  <a:pt x="31552" y="0"/>
                  <a:pt x="70473" y="0"/>
                </a:cubicBez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7" name="PpHolder11">
            <a:extLst>
              <a:ext uri="{FF2B5EF4-FFF2-40B4-BE49-F238E27FC236}">
                <a16:creationId xmlns:a16="http://schemas.microsoft.com/office/drawing/2014/main" id="{6D5C694C-F7BF-483E-8C80-85E240DB82ED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4" name="PpHolder12">
            <a:extLst>
              <a:ext uri="{FF2B5EF4-FFF2-40B4-BE49-F238E27FC236}">
                <a16:creationId xmlns:a16="http://schemas.microsoft.com/office/drawing/2014/main" id="{DDBD18DC-C300-4B0F-A9EB-72E4D0EB21B5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4EDE23EA-050C-4BA7-9A0C-8F984FCA3C6B}"/>
              </a:ext>
            </a:extLst>
          </p:cNvPr>
          <p:cNvSpPr txBox="1"/>
          <p:nvPr/>
        </p:nvSpPr>
        <p:spPr>
          <a:xfrm>
            <a:off x="1975139" y="4453878"/>
            <a:ext cx="1844982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Product designer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0254F8C0-CC5D-4635-BF04-A6A7595B8D9B}"/>
              </a:ext>
            </a:extLst>
          </p:cNvPr>
          <p:cNvSpPr txBox="1"/>
          <p:nvPr/>
        </p:nvSpPr>
        <p:spPr>
          <a:xfrm>
            <a:off x="1975139" y="4134208"/>
            <a:ext cx="26537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Ricardo </a:t>
            </a:r>
            <a:r>
              <a:rPr lang="en-US" b="1" dirty="0" err="1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Elsavas</a:t>
            </a:r>
            <a:endParaRPr lang="en-ID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grpSp>
        <p:nvGrpSpPr>
          <p:cNvPr id="52" name="Group 51">
            <a:extLst>
              <a:ext uri="{FF2B5EF4-FFF2-40B4-BE49-F238E27FC236}">
                <a16:creationId xmlns:a16="http://schemas.microsoft.com/office/drawing/2014/main" id="{C485F6D7-E164-4C1B-A4A8-2BF412938030}"/>
              </a:ext>
            </a:extLst>
          </p:cNvPr>
          <p:cNvGrpSpPr/>
          <p:nvPr/>
        </p:nvGrpSpPr>
        <p:grpSpPr>
          <a:xfrm>
            <a:off x="2051667" y="5179201"/>
            <a:ext cx="1493903" cy="278771"/>
            <a:chOff x="1932343" y="5440154"/>
            <a:chExt cx="1988781" cy="371118"/>
          </a:xfrm>
        </p:grpSpPr>
        <p:grpSp>
          <p:nvGrpSpPr>
            <p:cNvPr id="35" name="Group 34">
              <a:extLst>
                <a:ext uri="{FF2B5EF4-FFF2-40B4-BE49-F238E27FC236}">
                  <a16:creationId xmlns:a16="http://schemas.microsoft.com/office/drawing/2014/main" id="{724B98F6-AA0B-4D59-971A-8DC5C44E5022}"/>
                </a:ext>
              </a:extLst>
            </p:cNvPr>
            <p:cNvGrpSpPr/>
            <p:nvPr/>
          </p:nvGrpSpPr>
          <p:grpSpPr>
            <a:xfrm>
              <a:off x="1932343" y="5440154"/>
              <a:ext cx="371118" cy="371118"/>
              <a:chOff x="1389381" y="4990877"/>
              <a:chExt cx="433606" cy="433606"/>
            </a:xfrm>
          </p:grpSpPr>
          <p:sp>
            <p:nvSpPr>
              <p:cNvPr id="36" name="Oval 35">
                <a:extLst>
                  <a:ext uri="{FF2B5EF4-FFF2-40B4-BE49-F238E27FC236}">
                    <a16:creationId xmlns:a16="http://schemas.microsoft.com/office/drawing/2014/main" id="{5418CAFA-6AEF-44BF-8170-E595E41FC39F}"/>
                  </a:ext>
                </a:extLst>
              </p:cNvPr>
              <p:cNvSpPr/>
              <p:nvPr/>
            </p:nvSpPr>
            <p:spPr>
              <a:xfrm>
                <a:off x="1389381" y="4990877"/>
                <a:ext cx="433606" cy="433606"/>
              </a:xfrm>
              <a:prstGeom prst="ellipse">
                <a:avLst/>
              </a:prstGeom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37" name="Freeform 5">
                <a:extLst>
                  <a:ext uri="{FF2B5EF4-FFF2-40B4-BE49-F238E27FC236}">
                    <a16:creationId xmlns:a16="http://schemas.microsoft.com/office/drawing/2014/main" id="{427A5FBC-80D7-457F-BA15-942887E881E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62528" y="5121955"/>
                <a:ext cx="87313" cy="171450"/>
              </a:xfrm>
              <a:custGeom>
                <a:avLst/>
                <a:gdLst>
                  <a:gd name="T0" fmla="*/ 22 w 29"/>
                  <a:gd name="T1" fmla="*/ 0 h 57"/>
                  <a:gd name="T2" fmla="*/ 21 w 29"/>
                  <a:gd name="T3" fmla="*/ 0 h 57"/>
                  <a:gd name="T4" fmla="*/ 13 w 29"/>
                  <a:gd name="T5" fmla="*/ 2 h 57"/>
                  <a:gd name="T6" fmla="*/ 9 w 29"/>
                  <a:gd name="T7" fmla="*/ 10 h 57"/>
                  <a:gd name="T8" fmla="*/ 9 w 29"/>
                  <a:gd name="T9" fmla="*/ 14 h 57"/>
                  <a:gd name="T10" fmla="*/ 9 w 29"/>
                  <a:gd name="T11" fmla="*/ 20 h 57"/>
                  <a:gd name="T12" fmla="*/ 9 w 29"/>
                  <a:gd name="T13" fmla="*/ 21 h 57"/>
                  <a:gd name="T14" fmla="*/ 0 w 29"/>
                  <a:gd name="T15" fmla="*/ 21 h 57"/>
                  <a:gd name="T16" fmla="*/ 0 w 29"/>
                  <a:gd name="T17" fmla="*/ 31 h 57"/>
                  <a:gd name="T18" fmla="*/ 8 w 29"/>
                  <a:gd name="T19" fmla="*/ 31 h 57"/>
                  <a:gd name="T20" fmla="*/ 8 w 29"/>
                  <a:gd name="T21" fmla="*/ 57 h 57"/>
                  <a:gd name="T22" fmla="*/ 19 w 29"/>
                  <a:gd name="T23" fmla="*/ 57 h 57"/>
                  <a:gd name="T24" fmla="*/ 19 w 29"/>
                  <a:gd name="T25" fmla="*/ 31 h 57"/>
                  <a:gd name="T26" fmla="*/ 28 w 29"/>
                  <a:gd name="T27" fmla="*/ 31 h 57"/>
                  <a:gd name="T28" fmla="*/ 29 w 29"/>
                  <a:gd name="T29" fmla="*/ 21 h 57"/>
                  <a:gd name="T30" fmla="*/ 28 w 29"/>
                  <a:gd name="T31" fmla="*/ 21 h 57"/>
                  <a:gd name="T32" fmla="*/ 27 w 29"/>
                  <a:gd name="T33" fmla="*/ 21 h 57"/>
                  <a:gd name="T34" fmla="*/ 24 w 29"/>
                  <a:gd name="T35" fmla="*/ 21 h 57"/>
                  <a:gd name="T36" fmla="*/ 19 w 29"/>
                  <a:gd name="T37" fmla="*/ 21 h 57"/>
                  <a:gd name="T38" fmla="*/ 19 w 29"/>
                  <a:gd name="T39" fmla="*/ 13 h 57"/>
                  <a:gd name="T40" fmla="*/ 23 w 29"/>
                  <a:gd name="T41" fmla="*/ 9 h 57"/>
                  <a:gd name="T42" fmla="*/ 26 w 29"/>
                  <a:gd name="T43" fmla="*/ 9 h 57"/>
                  <a:gd name="T44" fmla="*/ 27 w 29"/>
                  <a:gd name="T45" fmla="*/ 9 h 57"/>
                  <a:gd name="T46" fmla="*/ 28 w 29"/>
                  <a:gd name="T47" fmla="*/ 9 h 57"/>
                  <a:gd name="T48" fmla="*/ 29 w 29"/>
                  <a:gd name="T49" fmla="*/ 9 h 57"/>
                  <a:gd name="T50" fmla="*/ 29 w 29"/>
                  <a:gd name="T51" fmla="*/ 9 h 57"/>
                  <a:gd name="T52" fmla="*/ 29 w 29"/>
                  <a:gd name="T53" fmla="*/ 0 h 57"/>
                  <a:gd name="T54" fmla="*/ 27 w 29"/>
                  <a:gd name="T55" fmla="*/ 0 h 57"/>
                  <a:gd name="T56" fmla="*/ 22 w 29"/>
                  <a:gd name="T57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9" h="57">
                    <a:moveTo>
                      <a:pt x="22" y="0"/>
                    </a:moveTo>
                    <a:cubicBezTo>
                      <a:pt x="22" y="0"/>
                      <a:pt x="21" y="0"/>
                      <a:pt x="21" y="0"/>
                    </a:cubicBezTo>
                    <a:cubicBezTo>
                      <a:pt x="18" y="0"/>
                      <a:pt x="16" y="1"/>
                      <a:pt x="13" y="2"/>
                    </a:cubicBezTo>
                    <a:cubicBezTo>
                      <a:pt x="11" y="4"/>
                      <a:pt x="9" y="7"/>
                      <a:pt x="9" y="10"/>
                    </a:cubicBezTo>
                    <a:cubicBezTo>
                      <a:pt x="9" y="11"/>
                      <a:pt x="9" y="12"/>
                      <a:pt x="9" y="14"/>
                    </a:cubicBezTo>
                    <a:cubicBezTo>
                      <a:pt x="8" y="16"/>
                      <a:pt x="9" y="18"/>
                      <a:pt x="9" y="20"/>
                    </a:cubicBezTo>
                    <a:cubicBezTo>
                      <a:pt x="9" y="21"/>
                      <a:pt x="9" y="21"/>
                      <a:pt x="9" y="21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8" y="31"/>
                      <a:pt x="8" y="31"/>
                      <a:pt x="8" y="31"/>
                    </a:cubicBezTo>
                    <a:cubicBezTo>
                      <a:pt x="8" y="57"/>
                      <a:pt x="8" y="57"/>
                      <a:pt x="8" y="57"/>
                    </a:cubicBezTo>
                    <a:cubicBezTo>
                      <a:pt x="19" y="57"/>
                      <a:pt x="19" y="57"/>
                      <a:pt x="19" y="57"/>
                    </a:cubicBezTo>
                    <a:cubicBezTo>
                      <a:pt x="19" y="31"/>
                      <a:pt x="19" y="31"/>
                      <a:pt x="19" y="31"/>
                    </a:cubicBezTo>
                    <a:cubicBezTo>
                      <a:pt x="28" y="31"/>
                      <a:pt x="28" y="31"/>
                      <a:pt x="28" y="31"/>
                    </a:cubicBezTo>
                    <a:cubicBezTo>
                      <a:pt x="28" y="28"/>
                      <a:pt x="29" y="24"/>
                      <a:pt x="29" y="21"/>
                    </a:cubicBezTo>
                    <a:cubicBezTo>
                      <a:pt x="29" y="21"/>
                      <a:pt x="28" y="21"/>
                      <a:pt x="28" y="21"/>
                    </a:cubicBezTo>
                    <a:cubicBezTo>
                      <a:pt x="28" y="21"/>
                      <a:pt x="27" y="21"/>
                      <a:pt x="27" y="21"/>
                    </a:cubicBezTo>
                    <a:cubicBezTo>
                      <a:pt x="26" y="21"/>
                      <a:pt x="25" y="21"/>
                      <a:pt x="24" y="21"/>
                    </a:cubicBezTo>
                    <a:cubicBezTo>
                      <a:pt x="22" y="21"/>
                      <a:pt x="19" y="21"/>
                      <a:pt x="19" y="21"/>
                    </a:cubicBezTo>
                    <a:cubicBezTo>
                      <a:pt x="19" y="21"/>
                      <a:pt x="19" y="16"/>
                      <a:pt x="19" y="13"/>
                    </a:cubicBezTo>
                    <a:cubicBezTo>
                      <a:pt x="19" y="10"/>
                      <a:pt x="21" y="10"/>
                      <a:pt x="23" y="9"/>
                    </a:cubicBezTo>
                    <a:cubicBezTo>
                      <a:pt x="24" y="9"/>
                      <a:pt x="25" y="9"/>
                      <a:pt x="26" y="9"/>
                    </a:cubicBezTo>
                    <a:cubicBezTo>
                      <a:pt x="26" y="9"/>
                      <a:pt x="26" y="9"/>
                      <a:pt x="27" y="9"/>
                    </a:cubicBezTo>
                    <a:cubicBezTo>
                      <a:pt x="27" y="9"/>
                      <a:pt x="28" y="9"/>
                      <a:pt x="28" y="9"/>
                    </a:cubicBezTo>
                    <a:cubicBezTo>
                      <a:pt x="28" y="9"/>
                      <a:pt x="29" y="9"/>
                      <a:pt x="29" y="9"/>
                    </a:cubicBezTo>
                    <a:cubicBezTo>
                      <a:pt x="29" y="9"/>
                      <a:pt x="29" y="9"/>
                      <a:pt x="29" y="9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28" y="0"/>
                      <a:pt x="27" y="0"/>
                      <a:pt x="27" y="0"/>
                    </a:cubicBezTo>
                    <a:cubicBezTo>
                      <a:pt x="25" y="0"/>
                      <a:pt x="24" y="0"/>
                      <a:pt x="22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</p:grpSp>
        <p:grpSp>
          <p:nvGrpSpPr>
            <p:cNvPr id="38" name="Group 37">
              <a:extLst>
                <a:ext uri="{FF2B5EF4-FFF2-40B4-BE49-F238E27FC236}">
                  <a16:creationId xmlns:a16="http://schemas.microsoft.com/office/drawing/2014/main" id="{ED38F5A2-8DB5-4A0F-ABCE-BBE313AEEF43}"/>
                </a:ext>
              </a:extLst>
            </p:cNvPr>
            <p:cNvGrpSpPr/>
            <p:nvPr/>
          </p:nvGrpSpPr>
          <p:grpSpPr>
            <a:xfrm>
              <a:off x="2471564" y="5440154"/>
              <a:ext cx="371118" cy="371118"/>
              <a:chOff x="1931295" y="4990877"/>
              <a:chExt cx="433606" cy="433606"/>
            </a:xfrm>
          </p:grpSpPr>
          <p:sp>
            <p:nvSpPr>
              <p:cNvPr id="39" name="Oval 38">
                <a:extLst>
                  <a:ext uri="{FF2B5EF4-FFF2-40B4-BE49-F238E27FC236}">
                    <a16:creationId xmlns:a16="http://schemas.microsoft.com/office/drawing/2014/main" id="{DC019AAB-B9FC-47F1-A805-C4A62B99CFE4}"/>
                  </a:ext>
                </a:extLst>
              </p:cNvPr>
              <p:cNvSpPr/>
              <p:nvPr/>
            </p:nvSpPr>
            <p:spPr>
              <a:xfrm>
                <a:off x="1931295" y="4990877"/>
                <a:ext cx="433606" cy="433606"/>
              </a:xfrm>
              <a:prstGeom prst="ellipse">
                <a:avLst/>
              </a:prstGeom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40" name="Freeform 6">
                <a:extLst>
                  <a:ext uri="{FF2B5EF4-FFF2-40B4-BE49-F238E27FC236}">
                    <a16:creationId xmlns:a16="http://schemas.microsoft.com/office/drawing/2014/main" id="{41A2B2FE-4933-479A-9199-E71E58B538A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68723" y="5142593"/>
                <a:ext cx="158750" cy="130175"/>
              </a:xfrm>
              <a:custGeom>
                <a:avLst/>
                <a:gdLst>
                  <a:gd name="T0" fmla="*/ 37 w 53"/>
                  <a:gd name="T1" fmla="*/ 0 h 43"/>
                  <a:gd name="T2" fmla="*/ 35 w 53"/>
                  <a:gd name="T3" fmla="*/ 1 h 43"/>
                  <a:gd name="T4" fmla="*/ 27 w 53"/>
                  <a:gd name="T5" fmla="*/ 5 h 43"/>
                  <a:gd name="T6" fmla="*/ 26 w 53"/>
                  <a:gd name="T7" fmla="*/ 13 h 43"/>
                  <a:gd name="T8" fmla="*/ 26 w 53"/>
                  <a:gd name="T9" fmla="*/ 14 h 43"/>
                  <a:gd name="T10" fmla="*/ 4 w 53"/>
                  <a:gd name="T11" fmla="*/ 2 h 43"/>
                  <a:gd name="T12" fmla="*/ 2 w 53"/>
                  <a:gd name="T13" fmla="*/ 10 h 43"/>
                  <a:gd name="T14" fmla="*/ 7 w 53"/>
                  <a:gd name="T15" fmla="*/ 17 h 43"/>
                  <a:gd name="T16" fmla="*/ 2 w 53"/>
                  <a:gd name="T17" fmla="*/ 16 h 43"/>
                  <a:gd name="T18" fmla="*/ 4 w 53"/>
                  <a:gd name="T19" fmla="*/ 21 h 43"/>
                  <a:gd name="T20" fmla="*/ 11 w 53"/>
                  <a:gd name="T21" fmla="*/ 26 h 43"/>
                  <a:gd name="T22" fmla="*/ 10 w 53"/>
                  <a:gd name="T23" fmla="*/ 26 h 43"/>
                  <a:gd name="T24" fmla="*/ 8 w 53"/>
                  <a:gd name="T25" fmla="*/ 27 h 43"/>
                  <a:gd name="T26" fmla="*/ 6 w 53"/>
                  <a:gd name="T27" fmla="*/ 26 h 43"/>
                  <a:gd name="T28" fmla="*/ 16 w 53"/>
                  <a:gd name="T29" fmla="*/ 34 h 43"/>
                  <a:gd name="T30" fmla="*/ 11 w 53"/>
                  <a:gd name="T31" fmla="*/ 37 h 43"/>
                  <a:gd name="T32" fmla="*/ 3 w 53"/>
                  <a:gd name="T33" fmla="*/ 39 h 43"/>
                  <a:gd name="T34" fmla="*/ 0 w 53"/>
                  <a:gd name="T35" fmla="*/ 38 h 43"/>
                  <a:gd name="T36" fmla="*/ 0 w 53"/>
                  <a:gd name="T37" fmla="*/ 39 h 43"/>
                  <a:gd name="T38" fmla="*/ 17 w 53"/>
                  <a:gd name="T39" fmla="*/ 43 h 43"/>
                  <a:gd name="T40" fmla="*/ 18 w 53"/>
                  <a:gd name="T41" fmla="*/ 43 h 43"/>
                  <a:gd name="T42" fmla="*/ 24 w 53"/>
                  <a:gd name="T43" fmla="*/ 43 h 43"/>
                  <a:gd name="T44" fmla="*/ 38 w 53"/>
                  <a:gd name="T45" fmla="*/ 34 h 43"/>
                  <a:gd name="T46" fmla="*/ 44 w 53"/>
                  <a:gd name="T47" fmla="*/ 26 h 43"/>
                  <a:gd name="T48" fmla="*/ 47 w 53"/>
                  <a:gd name="T49" fmla="*/ 16 h 43"/>
                  <a:gd name="T50" fmla="*/ 47 w 53"/>
                  <a:gd name="T51" fmla="*/ 11 h 43"/>
                  <a:gd name="T52" fmla="*/ 47 w 53"/>
                  <a:gd name="T53" fmla="*/ 11 h 43"/>
                  <a:gd name="T54" fmla="*/ 51 w 53"/>
                  <a:gd name="T55" fmla="*/ 7 h 43"/>
                  <a:gd name="T56" fmla="*/ 53 w 53"/>
                  <a:gd name="T57" fmla="*/ 6 h 43"/>
                  <a:gd name="T58" fmla="*/ 53 w 53"/>
                  <a:gd name="T59" fmla="*/ 6 h 43"/>
                  <a:gd name="T60" fmla="*/ 47 w 53"/>
                  <a:gd name="T61" fmla="*/ 7 h 43"/>
                  <a:gd name="T62" fmla="*/ 51 w 53"/>
                  <a:gd name="T63" fmla="*/ 1 h 43"/>
                  <a:gd name="T64" fmla="*/ 51 w 53"/>
                  <a:gd name="T65" fmla="*/ 1 h 43"/>
                  <a:gd name="T66" fmla="*/ 51 w 53"/>
                  <a:gd name="T67" fmla="*/ 1 h 43"/>
                  <a:gd name="T68" fmla="*/ 45 w 53"/>
                  <a:gd name="T69" fmla="*/ 4 h 43"/>
                  <a:gd name="T70" fmla="*/ 44 w 53"/>
                  <a:gd name="T71" fmla="*/ 4 h 43"/>
                  <a:gd name="T72" fmla="*/ 37 w 53"/>
                  <a:gd name="T73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53" h="43">
                    <a:moveTo>
                      <a:pt x="37" y="0"/>
                    </a:moveTo>
                    <a:cubicBezTo>
                      <a:pt x="36" y="0"/>
                      <a:pt x="35" y="0"/>
                      <a:pt x="35" y="1"/>
                    </a:cubicBezTo>
                    <a:cubicBezTo>
                      <a:pt x="31" y="1"/>
                      <a:pt x="29" y="3"/>
                      <a:pt x="27" y="5"/>
                    </a:cubicBezTo>
                    <a:cubicBezTo>
                      <a:pt x="26" y="8"/>
                      <a:pt x="25" y="10"/>
                      <a:pt x="26" y="13"/>
                    </a:cubicBezTo>
                    <a:cubicBezTo>
                      <a:pt x="26" y="13"/>
                      <a:pt x="26" y="13"/>
                      <a:pt x="26" y="14"/>
                    </a:cubicBezTo>
                    <a:cubicBezTo>
                      <a:pt x="17" y="13"/>
                      <a:pt x="9" y="9"/>
                      <a:pt x="4" y="2"/>
                    </a:cubicBezTo>
                    <a:cubicBezTo>
                      <a:pt x="2" y="5"/>
                      <a:pt x="2" y="8"/>
                      <a:pt x="2" y="10"/>
                    </a:cubicBezTo>
                    <a:cubicBezTo>
                      <a:pt x="3" y="13"/>
                      <a:pt x="5" y="15"/>
                      <a:pt x="7" y="17"/>
                    </a:cubicBezTo>
                    <a:cubicBezTo>
                      <a:pt x="5" y="17"/>
                      <a:pt x="4" y="16"/>
                      <a:pt x="2" y="16"/>
                    </a:cubicBezTo>
                    <a:cubicBezTo>
                      <a:pt x="2" y="18"/>
                      <a:pt x="3" y="20"/>
                      <a:pt x="4" y="21"/>
                    </a:cubicBezTo>
                    <a:cubicBezTo>
                      <a:pt x="5" y="24"/>
                      <a:pt x="8" y="26"/>
                      <a:pt x="11" y="26"/>
                    </a:cubicBezTo>
                    <a:cubicBezTo>
                      <a:pt x="10" y="26"/>
                      <a:pt x="10" y="26"/>
                      <a:pt x="10" y="26"/>
                    </a:cubicBezTo>
                    <a:cubicBezTo>
                      <a:pt x="10" y="27"/>
                      <a:pt x="9" y="27"/>
                      <a:pt x="8" y="27"/>
                    </a:cubicBezTo>
                    <a:cubicBezTo>
                      <a:pt x="7" y="27"/>
                      <a:pt x="7" y="27"/>
                      <a:pt x="6" y="26"/>
                    </a:cubicBezTo>
                    <a:cubicBezTo>
                      <a:pt x="7" y="30"/>
                      <a:pt x="10" y="34"/>
                      <a:pt x="16" y="34"/>
                    </a:cubicBezTo>
                    <a:cubicBezTo>
                      <a:pt x="14" y="35"/>
                      <a:pt x="13" y="36"/>
                      <a:pt x="11" y="37"/>
                    </a:cubicBezTo>
                    <a:cubicBezTo>
                      <a:pt x="8" y="38"/>
                      <a:pt x="5" y="39"/>
                      <a:pt x="3" y="39"/>
                    </a:cubicBezTo>
                    <a:cubicBezTo>
                      <a:pt x="2" y="39"/>
                      <a:pt x="1" y="39"/>
                      <a:pt x="0" y="38"/>
                    </a:cubicBezTo>
                    <a:cubicBezTo>
                      <a:pt x="0" y="39"/>
                      <a:pt x="0" y="39"/>
                      <a:pt x="0" y="39"/>
                    </a:cubicBezTo>
                    <a:cubicBezTo>
                      <a:pt x="5" y="42"/>
                      <a:pt x="11" y="43"/>
                      <a:pt x="17" y="43"/>
                    </a:cubicBezTo>
                    <a:cubicBezTo>
                      <a:pt x="17" y="43"/>
                      <a:pt x="17" y="43"/>
                      <a:pt x="18" y="43"/>
                    </a:cubicBezTo>
                    <a:cubicBezTo>
                      <a:pt x="20" y="43"/>
                      <a:pt x="22" y="43"/>
                      <a:pt x="24" y="43"/>
                    </a:cubicBezTo>
                    <a:cubicBezTo>
                      <a:pt x="29" y="41"/>
                      <a:pt x="34" y="39"/>
                      <a:pt x="38" y="34"/>
                    </a:cubicBezTo>
                    <a:cubicBezTo>
                      <a:pt x="41" y="32"/>
                      <a:pt x="43" y="29"/>
                      <a:pt x="44" y="26"/>
                    </a:cubicBezTo>
                    <a:cubicBezTo>
                      <a:pt x="46" y="23"/>
                      <a:pt x="47" y="19"/>
                      <a:pt x="47" y="16"/>
                    </a:cubicBezTo>
                    <a:cubicBezTo>
                      <a:pt x="47" y="15"/>
                      <a:pt x="47" y="13"/>
                      <a:pt x="47" y="11"/>
                    </a:cubicBezTo>
                    <a:cubicBezTo>
                      <a:pt x="47" y="11"/>
                      <a:pt x="47" y="11"/>
                      <a:pt x="47" y="11"/>
                    </a:cubicBezTo>
                    <a:cubicBezTo>
                      <a:pt x="49" y="10"/>
                      <a:pt x="50" y="9"/>
                      <a:pt x="51" y="7"/>
                    </a:cubicBezTo>
                    <a:cubicBezTo>
                      <a:pt x="52" y="7"/>
                      <a:pt x="52" y="6"/>
                      <a:pt x="53" y="6"/>
                    </a:cubicBezTo>
                    <a:cubicBezTo>
                      <a:pt x="53" y="6"/>
                      <a:pt x="53" y="6"/>
                      <a:pt x="53" y="6"/>
                    </a:cubicBezTo>
                    <a:cubicBezTo>
                      <a:pt x="51" y="6"/>
                      <a:pt x="49" y="7"/>
                      <a:pt x="47" y="7"/>
                    </a:cubicBezTo>
                    <a:cubicBezTo>
                      <a:pt x="49" y="6"/>
                      <a:pt x="50" y="4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49" y="3"/>
                      <a:pt x="47" y="3"/>
                      <a:pt x="45" y="4"/>
                    </a:cubicBezTo>
                    <a:cubicBezTo>
                      <a:pt x="44" y="4"/>
                      <a:pt x="44" y="4"/>
                      <a:pt x="44" y="4"/>
                    </a:cubicBezTo>
                    <a:cubicBezTo>
                      <a:pt x="42" y="2"/>
                      <a:pt x="39" y="0"/>
                      <a:pt x="37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</p:grpSp>
        <p:grpSp>
          <p:nvGrpSpPr>
            <p:cNvPr id="41" name="Group 40">
              <a:extLst>
                <a:ext uri="{FF2B5EF4-FFF2-40B4-BE49-F238E27FC236}">
                  <a16:creationId xmlns:a16="http://schemas.microsoft.com/office/drawing/2014/main" id="{9F12C983-029C-466D-8727-D2BA08BE2074}"/>
                </a:ext>
              </a:extLst>
            </p:cNvPr>
            <p:cNvGrpSpPr/>
            <p:nvPr/>
          </p:nvGrpSpPr>
          <p:grpSpPr>
            <a:xfrm>
              <a:off x="3010785" y="5440154"/>
              <a:ext cx="371118" cy="371118"/>
              <a:chOff x="2462531" y="4990877"/>
              <a:chExt cx="433606" cy="433606"/>
            </a:xfrm>
          </p:grpSpPr>
          <p:sp>
            <p:nvSpPr>
              <p:cNvPr id="42" name="Oval 41">
                <a:extLst>
                  <a:ext uri="{FF2B5EF4-FFF2-40B4-BE49-F238E27FC236}">
                    <a16:creationId xmlns:a16="http://schemas.microsoft.com/office/drawing/2014/main" id="{1269D9A1-EE49-44A5-AE61-5AC4952D62A9}"/>
                  </a:ext>
                </a:extLst>
              </p:cNvPr>
              <p:cNvSpPr/>
              <p:nvPr/>
            </p:nvSpPr>
            <p:spPr>
              <a:xfrm>
                <a:off x="2462531" y="4990877"/>
                <a:ext cx="433606" cy="433606"/>
              </a:xfrm>
              <a:prstGeom prst="ellipse">
                <a:avLst/>
              </a:prstGeom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grpSp>
            <p:nvGrpSpPr>
              <p:cNvPr id="43" name="Group 42">
                <a:extLst>
                  <a:ext uri="{FF2B5EF4-FFF2-40B4-BE49-F238E27FC236}">
                    <a16:creationId xmlns:a16="http://schemas.microsoft.com/office/drawing/2014/main" id="{10287DA7-FBD7-4495-AE27-85A0989115A0}"/>
                  </a:ext>
                </a:extLst>
              </p:cNvPr>
              <p:cNvGrpSpPr/>
              <p:nvPr/>
            </p:nvGrpSpPr>
            <p:grpSpPr>
              <a:xfrm>
                <a:off x="2572178" y="5139418"/>
                <a:ext cx="214312" cy="136525"/>
                <a:chOff x="4017963" y="2965451"/>
                <a:chExt cx="214312" cy="136525"/>
              </a:xfrm>
              <a:solidFill>
                <a:schemeClr val="bg2"/>
              </a:solidFill>
            </p:grpSpPr>
            <p:sp>
              <p:nvSpPr>
                <p:cNvPr id="44" name="Freeform 11">
                  <a:extLst>
                    <a:ext uri="{FF2B5EF4-FFF2-40B4-BE49-F238E27FC236}">
                      <a16:creationId xmlns:a16="http://schemas.microsoft.com/office/drawing/2014/main" id="{E7043622-38DF-4B21-A111-9718397E990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17963" y="2965451"/>
                  <a:ext cx="136525" cy="136525"/>
                </a:xfrm>
                <a:custGeom>
                  <a:avLst/>
                  <a:gdLst>
                    <a:gd name="T0" fmla="*/ 23 w 45"/>
                    <a:gd name="T1" fmla="*/ 18 h 45"/>
                    <a:gd name="T2" fmla="*/ 23 w 45"/>
                    <a:gd name="T3" fmla="*/ 18 h 45"/>
                    <a:gd name="T4" fmla="*/ 23 w 45"/>
                    <a:gd name="T5" fmla="*/ 27 h 45"/>
                    <a:gd name="T6" fmla="*/ 35 w 45"/>
                    <a:gd name="T7" fmla="*/ 27 h 45"/>
                    <a:gd name="T8" fmla="*/ 30 w 45"/>
                    <a:gd name="T9" fmla="*/ 33 h 45"/>
                    <a:gd name="T10" fmla="*/ 24 w 45"/>
                    <a:gd name="T11" fmla="*/ 36 h 45"/>
                    <a:gd name="T12" fmla="*/ 19 w 45"/>
                    <a:gd name="T13" fmla="*/ 35 h 45"/>
                    <a:gd name="T14" fmla="*/ 10 w 45"/>
                    <a:gd name="T15" fmla="*/ 23 h 45"/>
                    <a:gd name="T16" fmla="*/ 10 w 45"/>
                    <a:gd name="T17" fmla="*/ 19 h 45"/>
                    <a:gd name="T18" fmla="*/ 25 w 45"/>
                    <a:gd name="T19" fmla="*/ 9 h 45"/>
                    <a:gd name="T20" fmla="*/ 31 w 45"/>
                    <a:gd name="T21" fmla="*/ 12 h 45"/>
                    <a:gd name="T22" fmla="*/ 38 w 45"/>
                    <a:gd name="T23" fmla="*/ 6 h 45"/>
                    <a:gd name="T24" fmla="*/ 34 w 45"/>
                    <a:gd name="T25" fmla="*/ 3 h 45"/>
                    <a:gd name="T26" fmla="*/ 23 w 45"/>
                    <a:gd name="T27" fmla="*/ 0 h 45"/>
                    <a:gd name="T28" fmla="*/ 21 w 45"/>
                    <a:gd name="T29" fmla="*/ 0 h 45"/>
                    <a:gd name="T30" fmla="*/ 17 w 45"/>
                    <a:gd name="T31" fmla="*/ 1 h 45"/>
                    <a:gd name="T32" fmla="*/ 5 w 45"/>
                    <a:gd name="T33" fmla="*/ 8 h 45"/>
                    <a:gd name="T34" fmla="*/ 1 w 45"/>
                    <a:gd name="T35" fmla="*/ 21 h 45"/>
                    <a:gd name="T36" fmla="*/ 1 w 45"/>
                    <a:gd name="T37" fmla="*/ 27 h 45"/>
                    <a:gd name="T38" fmla="*/ 10 w 45"/>
                    <a:gd name="T39" fmla="*/ 40 h 45"/>
                    <a:gd name="T40" fmla="*/ 22 w 45"/>
                    <a:gd name="T41" fmla="*/ 44 h 45"/>
                    <a:gd name="T42" fmla="*/ 29 w 45"/>
                    <a:gd name="T43" fmla="*/ 44 h 45"/>
                    <a:gd name="T44" fmla="*/ 40 w 45"/>
                    <a:gd name="T45" fmla="*/ 37 h 45"/>
                    <a:gd name="T46" fmla="*/ 44 w 45"/>
                    <a:gd name="T47" fmla="*/ 18 h 45"/>
                    <a:gd name="T48" fmla="*/ 23 w 45"/>
                    <a:gd name="T49" fmla="*/ 18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45" h="45">
                      <a:moveTo>
                        <a:pt x="23" y="18"/>
                      </a:moveTo>
                      <a:cubicBezTo>
                        <a:pt x="23" y="18"/>
                        <a:pt x="23" y="18"/>
                        <a:pt x="23" y="18"/>
                      </a:cubicBezTo>
                      <a:cubicBezTo>
                        <a:pt x="23" y="21"/>
                        <a:pt x="23" y="27"/>
                        <a:pt x="23" y="27"/>
                      </a:cubicBezTo>
                      <a:cubicBezTo>
                        <a:pt x="23" y="27"/>
                        <a:pt x="34" y="27"/>
                        <a:pt x="35" y="27"/>
                      </a:cubicBezTo>
                      <a:cubicBezTo>
                        <a:pt x="35" y="28"/>
                        <a:pt x="34" y="31"/>
                        <a:pt x="30" y="33"/>
                      </a:cubicBezTo>
                      <a:cubicBezTo>
                        <a:pt x="28" y="35"/>
                        <a:pt x="26" y="35"/>
                        <a:pt x="24" y="36"/>
                      </a:cubicBezTo>
                      <a:cubicBezTo>
                        <a:pt x="22" y="36"/>
                        <a:pt x="21" y="35"/>
                        <a:pt x="19" y="35"/>
                      </a:cubicBezTo>
                      <a:cubicBezTo>
                        <a:pt x="14" y="33"/>
                        <a:pt x="10" y="29"/>
                        <a:pt x="10" y="23"/>
                      </a:cubicBezTo>
                      <a:cubicBezTo>
                        <a:pt x="10" y="22"/>
                        <a:pt x="10" y="21"/>
                        <a:pt x="10" y="19"/>
                      </a:cubicBezTo>
                      <a:cubicBezTo>
                        <a:pt x="12" y="13"/>
                        <a:pt x="18" y="8"/>
                        <a:pt x="25" y="9"/>
                      </a:cubicBezTo>
                      <a:cubicBezTo>
                        <a:pt x="28" y="10"/>
                        <a:pt x="30" y="11"/>
                        <a:pt x="31" y="12"/>
                      </a:cubicBezTo>
                      <a:cubicBezTo>
                        <a:pt x="33" y="10"/>
                        <a:pt x="36" y="8"/>
                        <a:pt x="38" y="6"/>
                      </a:cubicBezTo>
                      <a:cubicBezTo>
                        <a:pt x="37" y="5"/>
                        <a:pt x="36" y="4"/>
                        <a:pt x="34" y="3"/>
                      </a:cubicBezTo>
                      <a:cubicBezTo>
                        <a:pt x="30" y="1"/>
                        <a:pt x="27" y="0"/>
                        <a:pt x="23" y="0"/>
                      </a:cubicBezTo>
                      <a:cubicBezTo>
                        <a:pt x="22" y="0"/>
                        <a:pt x="22" y="0"/>
                        <a:pt x="21" y="0"/>
                      </a:cubicBezTo>
                      <a:cubicBezTo>
                        <a:pt x="20" y="0"/>
                        <a:pt x="19" y="0"/>
                        <a:pt x="17" y="1"/>
                      </a:cubicBezTo>
                      <a:cubicBezTo>
                        <a:pt x="13" y="2"/>
                        <a:pt x="9" y="4"/>
                        <a:pt x="5" y="8"/>
                      </a:cubicBezTo>
                      <a:cubicBezTo>
                        <a:pt x="2" y="12"/>
                        <a:pt x="1" y="16"/>
                        <a:pt x="1" y="21"/>
                      </a:cubicBezTo>
                      <a:cubicBezTo>
                        <a:pt x="0" y="23"/>
                        <a:pt x="1" y="25"/>
                        <a:pt x="1" y="27"/>
                      </a:cubicBezTo>
                      <a:cubicBezTo>
                        <a:pt x="2" y="32"/>
                        <a:pt x="5" y="37"/>
                        <a:pt x="10" y="40"/>
                      </a:cubicBezTo>
                      <a:cubicBezTo>
                        <a:pt x="13" y="43"/>
                        <a:pt x="17" y="44"/>
                        <a:pt x="22" y="44"/>
                      </a:cubicBezTo>
                      <a:cubicBezTo>
                        <a:pt x="24" y="45"/>
                        <a:pt x="27" y="44"/>
                        <a:pt x="29" y="44"/>
                      </a:cubicBezTo>
                      <a:cubicBezTo>
                        <a:pt x="33" y="43"/>
                        <a:pt x="37" y="40"/>
                        <a:pt x="40" y="37"/>
                      </a:cubicBezTo>
                      <a:cubicBezTo>
                        <a:pt x="44" y="31"/>
                        <a:pt x="45" y="24"/>
                        <a:pt x="44" y="18"/>
                      </a:cubicBezTo>
                      <a:cubicBezTo>
                        <a:pt x="37" y="18"/>
                        <a:pt x="30" y="18"/>
                        <a:pt x="23" y="1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45" name="Freeform 12">
                  <a:extLst>
                    <a:ext uri="{FF2B5EF4-FFF2-40B4-BE49-F238E27FC236}">
                      <a16:creationId xmlns:a16="http://schemas.microsoft.com/office/drawing/2014/main" id="{8CCC4956-60CA-4A04-BA1F-FB15942C8AA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65600" y="2995613"/>
                  <a:ext cx="66675" cy="66675"/>
                </a:xfrm>
                <a:custGeom>
                  <a:avLst/>
                  <a:gdLst>
                    <a:gd name="T0" fmla="*/ 42 w 42"/>
                    <a:gd name="T1" fmla="*/ 15 h 42"/>
                    <a:gd name="T2" fmla="*/ 27 w 42"/>
                    <a:gd name="T3" fmla="*/ 15 h 42"/>
                    <a:gd name="T4" fmla="*/ 27 w 42"/>
                    <a:gd name="T5" fmla="*/ 2 h 42"/>
                    <a:gd name="T6" fmla="*/ 27 w 42"/>
                    <a:gd name="T7" fmla="*/ 0 h 42"/>
                    <a:gd name="T8" fmla="*/ 27 w 42"/>
                    <a:gd name="T9" fmla="*/ 0 h 42"/>
                    <a:gd name="T10" fmla="*/ 15 w 42"/>
                    <a:gd name="T11" fmla="*/ 0 h 42"/>
                    <a:gd name="T12" fmla="*/ 15 w 42"/>
                    <a:gd name="T13" fmla="*/ 0 h 42"/>
                    <a:gd name="T14" fmla="*/ 15 w 42"/>
                    <a:gd name="T15" fmla="*/ 2 h 42"/>
                    <a:gd name="T16" fmla="*/ 15 w 42"/>
                    <a:gd name="T17" fmla="*/ 15 h 42"/>
                    <a:gd name="T18" fmla="*/ 0 w 42"/>
                    <a:gd name="T19" fmla="*/ 15 h 42"/>
                    <a:gd name="T20" fmla="*/ 0 w 42"/>
                    <a:gd name="T21" fmla="*/ 15 h 42"/>
                    <a:gd name="T22" fmla="*/ 0 w 42"/>
                    <a:gd name="T23" fmla="*/ 15 h 42"/>
                    <a:gd name="T24" fmla="*/ 0 w 42"/>
                    <a:gd name="T25" fmla="*/ 27 h 42"/>
                    <a:gd name="T26" fmla="*/ 0 w 42"/>
                    <a:gd name="T27" fmla="*/ 27 h 42"/>
                    <a:gd name="T28" fmla="*/ 0 w 42"/>
                    <a:gd name="T29" fmla="*/ 27 h 42"/>
                    <a:gd name="T30" fmla="*/ 15 w 42"/>
                    <a:gd name="T31" fmla="*/ 27 h 42"/>
                    <a:gd name="T32" fmla="*/ 15 w 42"/>
                    <a:gd name="T33" fmla="*/ 42 h 42"/>
                    <a:gd name="T34" fmla="*/ 15 w 42"/>
                    <a:gd name="T35" fmla="*/ 42 h 42"/>
                    <a:gd name="T36" fmla="*/ 15 w 42"/>
                    <a:gd name="T37" fmla="*/ 42 h 42"/>
                    <a:gd name="T38" fmla="*/ 27 w 42"/>
                    <a:gd name="T39" fmla="*/ 42 h 42"/>
                    <a:gd name="T40" fmla="*/ 27 w 42"/>
                    <a:gd name="T41" fmla="*/ 42 h 42"/>
                    <a:gd name="T42" fmla="*/ 27 w 42"/>
                    <a:gd name="T43" fmla="*/ 42 h 42"/>
                    <a:gd name="T44" fmla="*/ 27 w 42"/>
                    <a:gd name="T45" fmla="*/ 27 h 42"/>
                    <a:gd name="T46" fmla="*/ 42 w 42"/>
                    <a:gd name="T47" fmla="*/ 27 h 42"/>
                    <a:gd name="T48" fmla="*/ 42 w 42"/>
                    <a:gd name="T49" fmla="*/ 27 h 42"/>
                    <a:gd name="T50" fmla="*/ 42 w 42"/>
                    <a:gd name="T51" fmla="*/ 27 h 42"/>
                    <a:gd name="T52" fmla="*/ 42 w 42"/>
                    <a:gd name="T53" fmla="*/ 15 h 42"/>
                    <a:gd name="T54" fmla="*/ 42 w 42"/>
                    <a:gd name="T55" fmla="*/ 15 h 42"/>
                    <a:gd name="T56" fmla="*/ 42 w 42"/>
                    <a:gd name="T57" fmla="*/ 15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42" h="42">
                      <a:moveTo>
                        <a:pt x="42" y="15"/>
                      </a:moveTo>
                      <a:lnTo>
                        <a:pt x="27" y="15"/>
                      </a:lnTo>
                      <a:lnTo>
                        <a:pt x="27" y="2"/>
                      </a:lnTo>
                      <a:lnTo>
                        <a:pt x="27" y="0"/>
                      </a:lnTo>
                      <a:lnTo>
                        <a:pt x="27" y="0"/>
                      </a:lnTo>
                      <a:lnTo>
                        <a:pt x="15" y="0"/>
                      </a:lnTo>
                      <a:lnTo>
                        <a:pt x="15" y="0"/>
                      </a:lnTo>
                      <a:lnTo>
                        <a:pt x="15" y="2"/>
                      </a:lnTo>
                      <a:lnTo>
                        <a:pt x="15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15" y="27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15"/>
                      </a:lnTo>
                      <a:lnTo>
                        <a:pt x="42" y="15"/>
                      </a:lnTo>
                      <a:lnTo>
                        <a:pt x="42" y="1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</p:grpSp>
        </p:grpSp>
        <p:grpSp>
          <p:nvGrpSpPr>
            <p:cNvPr id="46" name="Group 45">
              <a:extLst>
                <a:ext uri="{FF2B5EF4-FFF2-40B4-BE49-F238E27FC236}">
                  <a16:creationId xmlns:a16="http://schemas.microsoft.com/office/drawing/2014/main" id="{B7523806-66CB-4564-8497-75F3DB481181}"/>
                </a:ext>
              </a:extLst>
            </p:cNvPr>
            <p:cNvGrpSpPr/>
            <p:nvPr/>
          </p:nvGrpSpPr>
          <p:grpSpPr>
            <a:xfrm>
              <a:off x="3550006" y="5440154"/>
              <a:ext cx="371118" cy="371118"/>
              <a:chOff x="3007044" y="4990877"/>
              <a:chExt cx="433606" cy="433606"/>
            </a:xfrm>
          </p:grpSpPr>
          <p:sp>
            <p:nvSpPr>
              <p:cNvPr id="47" name="Oval 46">
                <a:extLst>
                  <a:ext uri="{FF2B5EF4-FFF2-40B4-BE49-F238E27FC236}">
                    <a16:creationId xmlns:a16="http://schemas.microsoft.com/office/drawing/2014/main" id="{0E3FA2AA-53A5-4643-BA36-879B2A381C95}"/>
                  </a:ext>
                </a:extLst>
              </p:cNvPr>
              <p:cNvSpPr/>
              <p:nvPr/>
            </p:nvSpPr>
            <p:spPr>
              <a:xfrm>
                <a:off x="3007044" y="4990877"/>
                <a:ext cx="433606" cy="433606"/>
              </a:xfrm>
              <a:prstGeom prst="ellipse">
                <a:avLst/>
              </a:prstGeom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grpSp>
            <p:nvGrpSpPr>
              <p:cNvPr id="48" name="Group 47">
                <a:extLst>
                  <a:ext uri="{FF2B5EF4-FFF2-40B4-BE49-F238E27FC236}">
                    <a16:creationId xmlns:a16="http://schemas.microsoft.com/office/drawing/2014/main" id="{68894CA2-91DD-4895-8E9A-33A73C127B86}"/>
                  </a:ext>
                </a:extLst>
              </p:cNvPr>
              <p:cNvGrpSpPr/>
              <p:nvPr/>
            </p:nvGrpSpPr>
            <p:grpSpPr>
              <a:xfrm>
                <a:off x="3148441" y="5132274"/>
                <a:ext cx="150813" cy="150813"/>
                <a:chOff x="4587875" y="2947988"/>
                <a:chExt cx="150813" cy="150813"/>
              </a:xfrm>
              <a:solidFill>
                <a:schemeClr val="bg2"/>
              </a:solidFill>
            </p:grpSpPr>
            <p:sp>
              <p:nvSpPr>
                <p:cNvPr id="49" name="Freeform 13">
                  <a:extLst>
                    <a:ext uri="{FF2B5EF4-FFF2-40B4-BE49-F238E27FC236}">
                      <a16:creationId xmlns:a16="http://schemas.microsoft.com/office/drawing/2014/main" id="{C4FDB7F9-A780-4F67-ABD3-3F9D444C2238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587875" y="2947988"/>
                  <a:ext cx="36513" cy="150813"/>
                </a:xfrm>
                <a:custGeom>
                  <a:avLst/>
                  <a:gdLst>
                    <a:gd name="T0" fmla="*/ 1 w 12"/>
                    <a:gd name="T1" fmla="*/ 16 h 50"/>
                    <a:gd name="T2" fmla="*/ 11 w 12"/>
                    <a:gd name="T3" fmla="*/ 16 h 50"/>
                    <a:gd name="T4" fmla="*/ 11 w 12"/>
                    <a:gd name="T5" fmla="*/ 50 h 50"/>
                    <a:gd name="T6" fmla="*/ 1 w 12"/>
                    <a:gd name="T7" fmla="*/ 50 h 50"/>
                    <a:gd name="T8" fmla="*/ 1 w 12"/>
                    <a:gd name="T9" fmla="*/ 16 h 50"/>
                    <a:gd name="T10" fmla="*/ 6 w 12"/>
                    <a:gd name="T11" fmla="*/ 0 h 50"/>
                    <a:gd name="T12" fmla="*/ 12 w 12"/>
                    <a:gd name="T13" fmla="*/ 6 h 50"/>
                    <a:gd name="T14" fmla="*/ 6 w 12"/>
                    <a:gd name="T15" fmla="*/ 12 h 50"/>
                    <a:gd name="T16" fmla="*/ 0 w 12"/>
                    <a:gd name="T17" fmla="*/ 6 h 50"/>
                    <a:gd name="T18" fmla="*/ 6 w 12"/>
                    <a:gd name="T19" fmla="*/ 0 h 5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2" h="50">
                      <a:moveTo>
                        <a:pt x="1" y="16"/>
                      </a:moveTo>
                      <a:cubicBezTo>
                        <a:pt x="11" y="16"/>
                        <a:pt x="11" y="16"/>
                        <a:pt x="11" y="16"/>
                      </a:cubicBezTo>
                      <a:cubicBezTo>
                        <a:pt x="11" y="50"/>
                        <a:pt x="11" y="50"/>
                        <a:pt x="11" y="50"/>
                      </a:cubicBezTo>
                      <a:cubicBezTo>
                        <a:pt x="1" y="50"/>
                        <a:pt x="1" y="50"/>
                        <a:pt x="1" y="50"/>
                      </a:cubicBezTo>
                      <a:lnTo>
                        <a:pt x="1" y="16"/>
                      </a:lnTo>
                      <a:close/>
                      <a:moveTo>
                        <a:pt x="6" y="0"/>
                      </a:moveTo>
                      <a:cubicBezTo>
                        <a:pt x="9" y="0"/>
                        <a:pt x="12" y="3"/>
                        <a:pt x="12" y="6"/>
                      </a:cubicBezTo>
                      <a:cubicBezTo>
                        <a:pt x="12" y="9"/>
                        <a:pt x="9" y="12"/>
                        <a:pt x="6" y="12"/>
                      </a:cubicBezTo>
                      <a:cubicBezTo>
                        <a:pt x="3" y="12"/>
                        <a:pt x="0" y="9"/>
                        <a:pt x="0" y="6"/>
                      </a:cubicBezTo>
                      <a:cubicBezTo>
                        <a:pt x="0" y="3"/>
                        <a:pt x="3" y="0"/>
                        <a:pt x="6" y="0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50" name="Freeform 14">
                  <a:extLst>
                    <a:ext uri="{FF2B5EF4-FFF2-40B4-BE49-F238E27FC236}">
                      <a16:creationId xmlns:a16="http://schemas.microsoft.com/office/drawing/2014/main" id="{F7DCC0B8-9BB1-430E-B2EB-58B5CA34341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641850" y="2995613"/>
                  <a:ext cx="96838" cy="103188"/>
                </a:xfrm>
                <a:custGeom>
                  <a:avLst/>
                  <a:gdLst>
                    <a:gd name="T0" fmla="*/ 0 w 32"/>
                    <a:gd name="T1" fmla="*/ 0 h 34"/>
                    <a:gd name="T2" fmla="*/ 10 w 32"/>
                    <a:gd name="T3" fmla="*/ 0 h 34"/>
                    <a:gd name="T4" fmla="*/ 10 w 32"/>
                    <a:gd name="T5" fmla="*/ 5 h 34"/>
                    <a:gd name="T6" fmla="*/ 10 w 32"/>
                    <a:gd name="T7" fmla="*/ 5 h 34"/>
                    <a:gd name="T8" fmla="*/ 20 w 32"/>
                    <a:gd name="T9" fmla="*/ 0 h 34"/>
                    <a:gd name="T10" fmla="*/ 32 w 32"/>
                    <a:gd name="T11" fmla="*/ 15 h 34"/>
                    <a:gd name="T12" fmla="*/ 32 w 32"/>
                    <a:gd name="T13" fmla="*/ 34 h 34"/>
                    <a:gd name="T14" fmla="*/ 22 w 32"/>
                    <a:gd name="T15" fmla="*/ 34 h 34"/>
                    <a:gd name="T16" fmla="*/ 22 w 32"/>
                    <a:gd name="T17" fmla="*/ 18 h 34"/>
                    <a:gd name="T18" fmla="*/ 16 w 32"/>
                    <a:gd name="T19" fmla="*/ 9 h 34"/>
                    <a:gd name="T20" fmla="*/ 10 w 32"/>
                    <a:gd name="T21" fmla="*/ 17 h 34"/>
                    <a:gd name="T22" fmla="*/ 10 w 32"/>
                    <a:gd name="T23" fmla="*/ 34 h 34"/>
                    <a:gd name="T24" fmla="*/ 0 w 32"/>
                    <a:gd name="T25" fmla="*/ 34 h 34"/>
                    <a:gd name="T26" fmla="*/ 0 w 32"/>
                    <a:gd name="T27" fmla="*/ 0 h 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32" h="34">
                      <a:moveTo>
                        <a:pt x="0" y="0"/>
                      </a:moveTo>
                      <a:cubicBezTo>
                        <a:pt x="10" y="0"/>
                        <a:pt x="10" y="0"/>
                        <a:pt x="10" y="0"/>
                      </a:cubicBezTo>
                      <a:cubicBezTo>
                        <a:pt x="10" y="5"/>
                        <a:pt x="10" y="5"/>
                        <a:pt x="10" y="5"/>
                      </a:cubicBezTo>
                      <a:cubicBezTo>
                        <a:pt x="10" y="5"/>
                        <a:pt x="10" y="5"/>
                        <a:pt x="10" y="5"/>
                      </a:cubicBezTo>
                      <a:cubicBezTo>
                        <a:pt x="11" y="2"/>
                        <a:pt x="14" y="0"/>
                        <a:pt x="20" y="0"/>
                      </a:cubicBezTo>
                      <a:cubicBezTo>
                        <a:pt x="30" y="0"/>
                        <a:pt x="32" y="7"/>
                        <a:pt x="32" y="15"/>
                      </a:cubicBezTo>
                      <a:cubicBezTo>
                        <a:pt x="32" y="34"/>
                        <a:pt x="32" y="34"/>
                        <a:pt x="32" y="34"/>
                      </a:cubicBezTo>
                      <a:cubicBezTo>
                        <a:pt x="22" y="34"/>
                        <a:pt x="22" y="34"/>
                        <a:pt x="22" y="34"/>
                      </a:cubicBezTo>
                      <a:cubicBezTo>
                        <a:pt x="22" y="18"/>
                        <a:pt x="22" y="18"/>
                        <a:pt x="22" y="18"/>
                      </a:cubicBezTo>
                      <a:cubicBezTo>
                        <a:pt x="22" y="14"/>
                        <a:pt x="22" y="9"/>
                        <a:pt x="16" y="9"/>
                      </a:cubicBezTo>
                      <a:cubicBezTo>
                        <a:pt x="11" y="9"/>
                        <a:pt x="10" y="13"/>
                        <a:pt x="10" y="17"/>
                      </a:cubicBezTo>
                      <a:cubicBezTo>
                        <a:pt x="10" y="34"/>
                        <a:pt x="10" y="34"/>
                        <a:pt x="10" y="34"/>
                      </a:cubicBezTo>
                      <a:cubicBezTo>
                        <a:pt x="0" y="34"/>
                        <a:pt x="0" y="34"/>
                        <a:pt x="0" y="34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</p:grpSp>
        </p:grpSp>
      </p:grpSp>
      <p:sp>
        <p:nvSpPr>
          <p:cNvPr id="51" name="TextBox 50">
            <a:extLst>
              <a:ext uri="{FF2B5EF4-FFF2-40B4-BE49-F238E27FC236}">
                <a16:creationId xmlns:a16="http://schemas.microsoft.com/office/drawing/2014/main" id="{4A976678-AA39-4DD7-849A-C5EF3B05D7E5}"/>
              </a:ext>
            </a:extLst>
          </p:cNvPr>
          <p:cNvSpPr txBox="1"/>
          <p:nvPr/>
        </p:nvSpPr>
        <p:spPr>
          <a:xfrm>
            <a:off x="1975139" y="4838541"/>
            <a:ext cx="188006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b="1" dirty="0">
                <a:solidFill>
                  <a:schemeClr val="tx2"/>
                </a:solidFill>
              </a:rPr>
              <a:t>Social media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F136E1F1-3546-4BD0-8B7E-5EAF9A3D08E2}"/>
              </a:ext>
            </a:extLst>
          </p:cNvPr>
          <p:cNvSpPr txBox="1"/>
          <p:nvPr/>
        </p:nvSpPr>
        <p:spPr>
          <a:xfrm>
            <a:off x="4849052" y="4435146"/>
            <a:ext cx="2692180" cy="116955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/>
                </a:solidFill>
              </a:rPr>
              <a:t>A wonderful serenity has taken possession of my entire soul, like these sweet mornings of spring which I enjoy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13442358-007A-45E1-A4AC-1B12AC1B4C12}"/>
              </a:ext>
            </a:extLst>
          </p:cNvPr>
          <p:cNvSpPr txBox="1"/>
          <p:nvPr/>
        </p:nvSpPr>
        <p:spPr>
          <a:xfrm>
            <a:off x="4849052" y="4093960"/>
            <a:ext cx="265377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sz="200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560AA3A9-FF4B-49F0-AD0E-798A44A95E9A}"/>
              </a:ext>
            </a:extLst>
          </p:cNvPr>
          <p:cNvSpPr txBox="1"/>
          <p:nvPr/>
        </p:nvSpPr>
        <p:spPr>
          <a:xfrm>
            <a:off x="5007875" y="2250044"/>
            <a:ext cx="1844982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Graphic designer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8E7D57DF-0681-4D01-AD10-15CD34CEF96E}"/>
              </a:ext>
            </a:extLst>
          </p:cNvPr>
          <p:cNvSpPr txBox="1"/>
          <p:nvPr/>
        </p:nvSpPr>
        <p:spPr>
          <a:xfrm>
            <a:off x="5007875" y="1930374"/>
            <a:ext cx="26537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Amanda Diana</a:t>
            </a:r>
            <a:endParaRPr lang="en-ID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grpSp>
        <p:nvGrpSpPr>
          <p:cNvPr id="59" name="Group 58">
            <a:extLst>
              <a:ext uri="{FF2B5EF4-FFF2-40B4-BE49-F238E27FC236}">
                <a16:creationId xmlns:a16="http://schemas.microsoft.com/office/drawing/2014/main" id="{BAA3AD26-88EF-451C-ACBE-6F7C1768DCC9}"/>
              </a:ext>
            </a:extLst>
          </p:cNvPr>
          <p:cNvGrpSpPr/>
          <p:nvPr/>
        </p:nvGrpSpPr>
        <p:grpSpPr>
          <a:xfrm>
            <a:off x="5084403" y="2975367"/>
            <a:ext cx="1493903" cy="278771"/>
            <a:chOff x="1932343" y="5440154"/>
            <a:chExt cx="1988781" cy="371118"/>
          </a:xfrm>
        </p:grpSpPr>
        <p:grpSp>
          <p:nvGrpSpPr>
            <p:cNvPr id="60" name="Group 59">
              <a:extLst>
                <a:ext uri="{FF2B5EF4-FFF2-40B4-BE49-F238E27FC236}">
                  <a16:creationId xmlns:a16="http://schemas.microsoft.com/office/drawing/2014/main" id="{796F35E6-2AAD-489C-A316-026D3138CED6}"/>
                </a:ext>
              </a:extLst>
            </p:cNvPr>
            <p:cNvGrpSpPr/>
            <p:nvPr/>
          </p:nvGrpSpPr>
          <p:grpSpPr>
            <a:xfrm>
              <a:off x="1932343" y="5440154"/>
              <a:ext cx="371118" cy="371118"/>
              <a:chOff x="1389381" y="4990877"/>
              <a:chExt cx="433606" cy="433606"/>
            </a:xfrm>
          </p:grpSpPr>
          <p:sp>
            <p:nvSpPr>
              <p:cNvPr id="74" name="Oval 73">
                <a:extLst>
                  <a:ext uri="{FF2B5EF4-FFF2-40B4-BE49-F238E27FC236}">
                    <a16:creationId xmlns:a16="http://schemas.microsoft.com/office/drawing/2014/main" id="{5C9522D4-E352-4BBA-8313-B4A1B2B27B0C}"/>
                  </a:ext>
                </a:extLst>
              </p:cNvPr>
              <p:cNvSpPr/>
              <p:nvPr/>
            </p:nvSpPr>
            <p:spPr>
              <a:xfrm>
                <a:off x="1389381" y="4990877"/>
                <a:ext cx="433606" cy="433606"/>
              </a:xfrm>
              <a:prstGeom prst="ellipse">
                <a:avLst/>
              </a:prstGeom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75" name="Freeform 5">
                <a:extLst>
                  <a:ext uri="{FF2B5EF4-FFF2-40B4-BE49-F238E27FC236}">
                    <a16:creationId xmlns:a16="http://schemas.microsoft.com/office/drawing/2014/main" id="{7ABCEE73-DF60-44F9-BE23-847106A61D8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62528" y="5121955"/>
                <a:ext cx="87313" cy="171450"/>
              </a:xfrm>
              <a:custGeom>
                <a:avLst/>
                <a:gdLst>
                  <a:gd name="T0" fmla="*/ 22 w 29"/>
                  <a:gd name="T1" fmla="*/ 0 h 57"/>
                  <a:gd name="T2" fmla="*/ 21 w 29"/>
                  <a:gd name="T3" fmla="*/ 0 h 57"/>
                  <a:gd name="T4" fmla="*/ 13 w 29"/>
                  <a:gd name="T5" fmla="*/ 2 h 57"/>
                  <a:gd name="T6" fmla="*/ 9 w 29"/>
                  <a:gd name="T7" fmla="*/ 10 h 57"/>
                  <a:gd name="T8" fmla="*/ 9 w 29"/>
                  <a:gd name="T9" fmla="*/ 14 h 57"/>
                  <a:gd name="T10" fmla="*/ 9 w 29"/>
                  <a:gd name="T11" fmla="*/ 20 h 57"/>
                  <a:gd name="T12" fmla="*/ 9 w 29"/>
                  <a:gd name="T13" fmla="*/ 21 h 57"/>
                  <a:gd name="T14" fmla="*/ 0 w 29"/>
                  <a:gd name="T15" fmla="*/ 21 h 57"/>
                  <a:gd name="T16" fmla="*/ 0 w 29"/>
                  <a:gd name="T17" fmla="*/ 31 h 57"/>
                  <a:gd name="T18" fmla="*/ 8 w 29"/>
                  <a:gd name="T19" fmla="*/ 31 h 57"/>
                  <a:gd name="T20" fmla="*/ 8 w 29"/>
                  <a:gd name="T21" fmla="*/ 57 h 57"/>
                  <a:gd name="T22" fmla="*/ 19 w 29"/>
                  <a:gd name="T23" fmla="*/ 57 h 57"/>
                  <a:gd name="T24" fmla="*/ 19 w 29"/>
                  <a:gd name="T25" fmla="*/ 31 h 57"/>
                  <a:gd name="T26" fmla="*/ 28 w 29"/>
                  <a:gd name="T27" fmla="*/ 31 h 57"/>
                  <a:gd name="T28" fmla="*/ 29 w 29"/>
                  <a:gd name="T29" fmla="*/ 21 h 57"/>
                  <a:gd name="T30" fmla="*/ 28 w 29"/>
                  <a:gd name="T31" fmla="*/ 21 h 57"/>
                  <a:gd name="T32" fmla="*/ 27 w 29"/>
                  <a:gd name="T33" fmla="*/ 21 h 57"/>
                  <a:gd name="T34" fmla="*/ 24 w 29"/>
                  <a:gd name="T35" fmla="*/ 21 h 57"/>
                  <a:gd name="T36" fmla="*/ 19 w 29"/>
                  <a:gd name="T37" fmla="*/ 21 h 57"/>
                  <a:gd name="T38" fmla="*/ 19 w 29"/>
                  <a:gd name="T39" fmla="*/ 13 h 57"/>
                  <a:gd name="T40" fmla="*/ 23 w 29"/>
                  <a:gd name="T41" fmla="*/ 9 h 57"/>
                  <a:gd name="T42" fmla="*/ 26 w 29"/>
                  <a:gd name="T43" fmla="*/ 9 h 57"/>
                  <a:gd name="T44" fmla="*/ 27 w 29"/>
                  <a:gd name="T45" fmla="*/ 9 h 57"/>
                  <a:gd name="T46" fmla="*/ 28 w 29"/>
                  <a:gd name="T47" fmla="*/ 9 h 57"/>
                  <a:gd name="T48" fmla="*/ 29 w 29"/>
                  <a:gd name="T49" fmla="*/ 9 h 57"/>
                  <a:gd name="T50" fmla="*/ 29 w 29"/>
                  <a:gd name="T51" fmla="*/ 9 h 57"/>
                  <a:gd name="T52" fmla="*/ 29 w 29"/>
                  <a:gd name="T53" fmla="*/ 0 h 57"/>
                  <a:gd name="T54" fmla="*/ 27 w 29"/>
                  <a:gd name="T55" fmla="*/ 0 h 57"/>
                  <a:gd name="T56" fmla="*/ 22 w 29"/>
                  <a:gd name="T57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9" h="57">
                    <a:moveTo>
                      <a:pt x="22" y="0"/>
                    </a:moveTo>
                    <a:cubicBezTo>
                      <a:pt x="22" y="0"/>
                      <a:pt x="21" y="0"/>
                      <a:pt x="21" y="0"/>
                    </a:cubicBezTo>
                    <a:cubicBezTo>
                      <a:pt x="18" y="0"/>
                      <a:pt x="16" y="1"/>
                      <a:pt x="13" y="2"/>
                    </a:cubicBezTo>
                    <a:cubicBezTo>
                      <a:pt x="11" y="4"/>
                      <a:pt x="9" y="7"/>
                      <a:pt x="9" y="10"/>
                    </a:cubicBezTo>
                    <a:cubicBezTo>
                      <a:pt x="9" y="11"/>
                      <a:pt x="9" y="12"/>
                      <a:pt x="9" y="14"/>
                    </a:cubicBezTo>
                    <a:cubicBezTo>
                      <a:pt x="8" y="16"/>
                      <a:pt x="9" y="18"/>
                      <a:pt x="9" y="20"/>
                    </a:cubicBezTo>
                    <a:cubicBezTo>
                      <a:pt x="9" y="21"/>
                      <a:pt x="9" y="21"/>
                      <a:pt x="9" y="21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8" y="31"/>
                      <a:pt x="8" y="31"/>
                      <a:pt x="8" y="31"/>
                    </a:cubicBezTo>
                    <a:cubicBezTo>
                      <a:pt x="8" y="57"/>
                      <a:pt x="8" y="57"/>
                      <a:pt x="8" y="57"/>
                    </a:cubicBezTo>
                    <a:cubicBezTo>
                      <a:pt x="19" y="57"/>
                      <a:pt x="19" y="57"/>
                      <a:pt x="19" y="57"/>
                    </a:cubicBezTo>
                    <a:cubicBezTo>
                      <a:pt x="19" y="31"/>
                      <a:pt x="19" y="31"/>
                      <a:pt x="19" y="31"/>
                    </a:cubicBezTo>
                    <a:cubicBezTo>
                      <a:pt x="28" y="31"/>
                      <a:pt x="28" y="31"/>
                      <a:pt x="28" y="31"/>
                    </a:cubicBezTo>
                    <a:cubicBezTo>
                      <a:pt x="28" y="28"/>
                      <a:pt x="29" y="24"/>
                      <a:pt x="29" y="21"/>
                    </a:cubicBezTo>
                    <a:cubicBezTo>
                      <a:pt x="29" y="21"/>
                      <a:pt x="28" y="21"/>
                      <a:pt x="28" y="21"/>
                    </a:cubicBezTo>
                    <a:cubicBezTo>
                      <a:pt x="28" y="21"/>
                      <a:pt x="27" y="21"/>
                      <a:pt x="27" y="21"/>
                    </a:cubicBezTo>
                    <a:cubicBezTo>
                      <a:pt x="26" y="21"/>
                      <a:pt x="25" y="21"/>
                      <a:pt x="24" y="21"/>
                    </a:cubicBezTo>
                    <a:cubicBezTo>
                      <a:pt x="22" y="21"/>
                      <a:pt x="19" y="21"/>
                      <a:pt x="19" y="21"/>
                    </a:cubicBezTo>
                    <a:cubicBezTo>
                      <a:pt x="19" y="21"/>
                      <a:pt x="19" y="16"/>
                      <a:pt x="19" y="13"/>
                    </a:cubicBezTo>
                    <a:cubicBezTo>
                      <a:pt x="19" y="10"/>
                      <a:pt x="21" y="10"/>
                      <a:pt x="23" y="9"/>
                    </a:cubicBezTo>
                    <a:cubicBezTo>
                      <a:pt x="24" y="9"/>
                      <a:pt x="25" y="9"/>
                      <a:pt x="26" y="9"/>
                    </a:cubicBezTo>
                    <a:cubicBezTo>
                      <a:pt x="26" y="9"/>
                      <a:pt x="26" y="9"/>
                      <a:pt x="27" y="9"/>
                    </a:cubicBezTo>
                    <a:cubicBezTo>
                      <a:pt x="27" y="9"/>
                      <a:pt x="28" y="9"/>
                      <a:pt x="28" y="9"/>
                    </a:cubicBezTo>
                    <a:cubicBezTo>
                      <a:pt x="28" y="9"/>
                      <a:pt x="29" y="9"/>
                      <a:pt x="29" y="9"/>
                    </a:cubicBezTo>
                    <a:cubicBezTo>
                      <a:pt x="29" y="9"/>
                      <a:pt x="29" y="9"/>
                      <a:pt x="29" y="9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28" y="0"/>
                      <a:pt x="27" y="0"/>
                      <a:pt x="27" y="0"/>
                    </a:cubicBezTo>
                    <a:cubicBezTo>
                      <a:pt x="25" y="0"/>
                      <a:pt x="24" y="0"/>
                      <a:pt x="22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</p:grpSp>
        <p:grpSp>
          <p:nvGrpSpPr>
            <p:cNvPr id="61" name="Group 60">
              <a:extLst>
                <a:ext uri="{FF2B5EF4-FFF2-40B4-BE49-F238E27FC236}">
                  <a16:creationId xmlns:a16="http://schemas.microsoft.com/office/drawing/2014/main" id="{DA40E625-CC30-4BDE-B59B-0B9ABAC9184D}"/>
                </a:ext>
              </a:extLst>
            </p:cNvPr>
            <p:cNvGrpSpPr/>
            <p:nvPr/>
          </p:nvGrpSpPr>
          <p:grpSpPr>
            <a:xfrm>
              <a:off x="2471564" y="5440154"/>
              <a:ext cx="371118" cy="371118"/>
              <a:chOff x="1931295" y="4990877"/>
              <a:chExt cx="433606" cy="433606"/>
            </a:xfrm>
          </p:grpSpPr>
          <p:sp>
            <p:nvSpPr>
              <p:cNvPr id="72" name="Oval 71">
                <a:extLst>
                  <a:ext uri="{FF2B5EF4-FFF2-40B4-BE49-F238E27FC236}">
                    <a16:creationId xmlns:a16="http://schemas.microsoft.com/office/drawing/2014/main" id="{9AF1C35D-15C8-4C43-99A6-43BB0D1E2FB3}"/>
                  </a:ext>
                </a:extLst>
              </p:cNvPr>
              <p:cNvSpPr/>
              <p:nvPr/>
            </p:nvSpPr>
            <p:spPr>
              <a:xfrm>
                <a:off x="1931295" y="4990877"/>
                <a:ext cx="433606" cy="433606"/>
              </a:xfrm>
              <a:prstGeom prst="ellipse">
                <a:avLst/>
              </a:prstGeom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73" name="Freeform 6">
                <a:extLst>
                  <a:ext uri="{FF2B5EF4-FFF2-40B4-BE49-F238E27FC236}">
                    <a16:creationId xmlns:a16="http://schemas.microsoft.com/office/drawing/2014/main" id="{4C4D9933-AC49-43B6-9017-FE3AF5F2C6F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68723" y="5142593"/>
                <a:ext cx="158750" cy="130175"/>
              </a:xfrm>
              <a:custGeom>
                <a:avLst/>
                <a:gdLst>
                  <a:gd name="T0" fmla="*/ 37 w 53"/>
                  <a:gd name="T1" fmla="*/ 0 h 43"/>
                  <a:gd name="T2" fmla="*/ 35 w 53"/>
                  <a:gd name="T3" fmla="*/ 1 h 43"/>
                  <a:gd name="T4" fmla="*/ 27 w 53"/>
                  <a:gd name="T5" fmla="*/ 5 h 43"/>
                  <a:gd name="T6" fmla="*/ 26 w 53"/>
                  <a:gd name="T7" fmla="*/ 13 h 43"/>
                  <a:gd name="T8" fmla="*/ 26 w 53"/>
                  <a:gd name="T9" fmla="*/ 14 h 43"/>
                  <a:gd name="T10" fmla="*/ 4 w 53"/>
                  <a:gd name="T11" fmla="*/ 2 h 43"/>
                  <a:gd name="T12" fmla="*/ 2 w 53"/>
                  <a:gd name="T13" fmla="*/ 10 h 43"/>
                  <a:gd name="T14" fmla="*/ 7 w 53"/>
                  <a:gd name="T15" fmla="*/ 17 h 43"/>
                  <a:gd name="T16" fmla="*/ 2 w 53"/>
                  <a:gd name="T17" fmla="*/ 16 h 43"/>
                  <a:gd name="T18" fmla="*/ 4 w 53"/>
                  <a:gd name="T19" fmla="*/ 21 h 43"/>
                  <a:gd name="T20" fmla="*/ 11 w 53"/>
                  <a:gd name="T21" fmla="*/ 26 h 43"/>
                  <a:gd name="T22" fmla="*/ 10 w 53"/>
                  <a:gd name="T23" fmla="*/ 26 h 43"/>
                  <a:gd name="T24" fmla="*/ 8 w 53"/>
                  <a:gd name="T25" fmla="*/ 27 h 43"/>
                  <a:gd name="T26" fmla="*/ 6 w 53"/>
                  <a:gd name="T27" fmla="*/ 26 h 43"/>
                  <a:gd name="T28" fmla="*/ 16 w 53"/>
                  <a:gd name="T29" fmla="*/ 34 h 43"/>
                  <a:gd name="T30" fmla="*/ 11 w 53"/>
                  <a:gd name="T31" fmla="*/ 37 h 43"/>
                  <a:gd name="T32" fmla="*/ 3 w 53"/>
                  <a:gd name="T33" fmla="*/ 39 h 43"/>
                  <a:gd name="T34" fmla="*/ 0 w 53"/>
                  <a:gd name="T35" fmla="*/ 38 h 43"/>
                  <a:gd name="T36" fmla="*/ 0 w 53"/>
                  <a:gd name="T37" fmla="*/ 39 h 43"/>
                  <a:gd name="T38" fmla="*/ 17 w 53"/>
                  <a:gd name="T39" fmla="*/ 43 h 43"/>
                  <a:gd name="T40" fmla="*/ 18 w 53"/>
                  <a:gd name="T41" fmla="*/ 43 h 43"/>
                  <a:gd name="T42" fmla="*/ 24 w 53"/>
                  <a:gd name="T43" fmla="*/ 43 h 43"/>
                  <a:gd name="T44" fmla="*/ 38 w 53"/>
                  <a:gd name="T45" fmla="*/ 34 h 43"/>
                  <a:gd name="T46" fmla="*/ 44 w 53"/>
                  <a:gd name="T47" fmla="*/ 26 h 43"/>
                  <a:gd name="T48" fmla="*/ 47 w 53"/>
                  <a:gd name="T49" fmla="*/ 16 h 43"/>
                  <a:gd name="T50" fmla="*/ 47 w 53"/>
                  <a:gd name="T51" fmla="*/ 11 h 43"/>
                  <a:gd name="T52" fmla="*/ 47 w 53"/>
                  <a:gd name="T53" fmla="*/ 11 h 43"/>
                  <a:gd name="T54" fmla="*/ 51 w 53"/>
                  <a:gd name="T55" fmla="*/ 7 h 43"/>
                  <a:gd name="T56" fmla="*/ 53 w 53"/>
                  <a:gd name="T57" fmla="*/ 6 h 43"/>
                  <a:gd name="T58" fmla="*/ 53 w 53"/>
                  <a:gd name="T59" fmla="*/ 6 h 43"/>
                  <a:gd name="T60" fmla="*/ 47 w 53"/>
                  <a:gd name="T61" fmla="*/ 7 h 43"/>
                  <a:gd name="T62" fmla="*/ 51 w 53"/>
                  <a:gd name="T63" fmla="*/ 1 h 43"/>
                  <a:gd name="T64" fmla="*/ 51 w 53"/>
                  <a:gd name="T65" fmla="*/ 1 h 43"/>
                  <a:gd name="T66" fmla="*/ 51 w 53"/>
                  <a:gd name="T67" fmla="*/ 1 h 43"/>
                  <a:gd name="T68" fmla="*/ 45 w 53"/>
                  <a:gd name="T69" fmla="*/ 4 h 43"/>
                  <a:gd name="T70" fmla="*/ 44 w 53"/>
                  <a:gd name="T71" fmla="*/ 4 h 43"/>
                  <a:gd name="T72" fmla="*/ 37 w 53"/>
                  <a:gd name="T73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53" h="43">
                    <a:moveTo>
                      <a:pt x="37" y="0"/>
                    </a:moveTo>
                    <a:cubicBezTo>
                      <a:pt x="36" y="0"/>
                      <a:pt x="35" y="0"/>
                      <a:pt x="35" y="1"/>
                    </a:cubicBezTo>
                    <a:cubicBezTo>
                      <a:pt x="31" y="1"/>
                      <a:pt x="29" y="3"/>
                      <a:pt x="27" y="5"/>
                    </a:cubicBezTo>
                    <a:cubicBezTo>
                      <a:pt x="26" y="8"/>
                      <a:pt x="25" y="10"/>
                      <a:pt x="26" y="13"/>
                    </a:cubicBezTo>
                    <a:cubicBezTo>
                      <a:pt x="26" y="13"/>
                      <a:pt x="26" y="13"/>
                      <a:pt x="26" y="14"/>
                    </a:cubicBezTo>
                    <a:cubicBezTo>
                      <a:pt x="17" y="13"/>
                      <a:pt x="9" y="9"/>
                      <a:pt x="4" y="2"/>
                    </a:cubicBezTo>
                    <a:cubicBezTo>
                      <a:pt x="2" y="5"/>
                      <a:pt x="2" y="8"/>
                      <a:pt x="2" y="10"/>
                    </a:cubicBezTo>
                    <a:cubicBezTo>
                      <a:pt x="3" y="13"/>
                      <a:pt x="5" y="15"/>
                      <a:pt x="7" y="17"/>
                    </a:cubicBezTo>
                    <a:cubicBezTo>
                      <a:pt x="5" y="17"/>
                      <a:pt x="4" y="16"/>
                      <a:pt x="2" y="16"/>
                    </a:cubicBezTo>
                    <a:cubicBezTo>
                      <a:pt x="2" y="18"/>
                      <a:pt x="3" y="20"/>
                      <a:pt x="4" y="21"/>
                    </a:cubicBezTo>
                    <a:cubicBezTo>
                      <a:pt x="5" y="24"/>
                      <a:pt x="8" y="26"/>
                      <a:pt x="11" y="26"/>
                    </a:cubicBezTo>
                    <a:cubicBezTo>
                      <a:pt x="10" y="26"/>
                      <a:pt x="10" y="26"/>
                      <a:pt x="10" y="26"/>
                    </a:cubicBezTo>
                    <a:cubicBezTo>
                      <a:pt x="10" y="27"/>
                      <a:pt x="9" y="27"/>
                      <a:pt x="8" y="27"/>
                    </a:cubicBezTo>
                    <a:cubicBezTo>
                      <a:pt x="7" y="27"/>
                      <a:pt x="7" y="27"/>
                      <a:pt x="6" y="26"/>
                    </a:cubicBezTo>
                    <a:cubicBezTo>
                      <a:pt x="7" y="30"/>
                      <a:pt x="10" y="34"/>
                      <a:pt x="16" y="34"/>
                    </a:cubicBezTo>
                    <a:cubicBezTo>
                      <a:pt x="14" y="35"/>
                      <a:pt x="13" y="36"/>
                      <a:pt x="11" y="37"/>
                    </a:cubicBezTo>
                    <a:cubicBezTo>
                      <a:pt x="8" y="38"/>
                      <a:pt x="5" y="39"/>
                      <a:pt x="3" y="39"/>
                    </a:cubicBezTo>
                    <a:cubicBezTo>
                      <a:pt x="2" y="39"/>
                      <a:pt x="1" y="39"/>
                      <a:pt x="0" y="38"/>
                    </a:cubicBezTo>
                    <a:cubicBezTo>
                      <a:pt x="0" y="39"/>
                      <a:pt x="0" y="39"/>
                      <a:pt x="0" y="39"/>
                    </a:cubicBezTo>
                    <a:cubicBezTo>
                      <a:pt x="5" y="42"/>
                      <a:pt x="11" y="43"/>
                      <a:pt x="17" y="43"/>
                    </a:cubicBezTo>
                    <a:cubicBezTo>
                      <a:pt x="17" y="43"/>
                      <a:pt x="17" y="43"/>
                      <a:pt x="18" y="43"/>
                    </a:cubicBezTo>
                    <a:cubicBezTo>
                      <a:pt x="20" y="43"/>
                      <a:pt x="22" y="43"/>
                      <a:pt x="24" y="43"/>
                    </a:cubicBezTo>
                    <a:cubicBezTo>
                      <a:pt x="29" y="41"/>
                      <a:pt x="34" y="39"/>
                      <a:pt x="38" y="34"/>
                    </a:cubicBezTo>
                    <a:cubicBezTo>
                      <a:pt x="41" y="32"/>
                      <a:pt x="43" y="29"/>
                      <a:pt x="44" y="26"/>
                    </a:cubicBezTo>
                    <a:cubicBezTo>
                      <a:pt x="46" y="23"/>
                      <a:pt x="47" y="19"/>
                      <a:pt x="47" y="16"/>
                    </a:cubicBezTo>
                    <a:cubicBezTo>
                      <a:pt x="47" y="15"/>
                      <a:pt x="47" y="13"/>
                      <a:pt x="47" y="11"/>
                    </a:cubicBezTo>
                    <a:cubicBezTo>
                      <a:pt x="47" y="11"/>
                      <a:pt x="47" y="11"/>
                      <a:pt x="47" y="11"/>
                    </a:cubicBezTo>
                    <a:cubicBezTo>
                      <a:pt x="49" y="10"/>
                      <a:pt x="50" y="9"/>
                      <a:pt x="51" y="7"/>
                    </a:cubicBezTo>
                    <a:cubicBezTo>
                      <a:pt x="52" y="7"/>
                      <a:pt x="52" y="6"/>
                      <a:pt x="53" y="6"/>
                    </a:cubicBezTo>
                    <a:cubicBezTo>
                      <a:pt x="53" y="6"/>
                      <a:pt x="53" y="6"/>
                      <a:pt x="53" y="6"/>
                    </a:cubicBezTo>
                    <a:cubicBezTo>
                      <a:pt x="51" y="6"/>
                      <a:pt x="49" y="7"/>
                      <a:pt x="47" y="7"/>
                    </a:cubicBezTo>
                    <a:cubicBezTo>
                      <a:pt x="49" y="6"/>
                      <a:pt x="50" y="4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49" y="3"/>
                      <a:pt x="47" y="3"/>
                      <a:pt x="45" y="4"/>
                    </a:cubicBezTo>
                    <a:cubicBezTo>
                      <a:pt x="44" y="4"/>
                      <a:pt x="44" y="4"/>
                      <a:pt x="44" y="4"/>
                    </a:cubicBezTo>
                    <a:cubicBezTo>
                      <a:pt x="42" y="2"/>
                      <a:pt x="39" y="0"/>
                      <a:pt x="37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</p:grpSp>
        <p:grpSp>
          <p:nvGrpSpPr>
            <p:cNvPr id="62" name="Group 61">
              <a:extLst>
                <a:ext uri="{FF2B5EF4-FFF2-40B4-BE49-F238E27FC236}">
                  <a16:creationId xmlns:a16="http://schemas.microsoft.com/office/drawing/2014/main" id="{42097D01-9B5C-4819-90FA-DA494545233F}"/>
                </a:ext>
              </a:extLst>
            </p:cNvPr>
            <p:cNvGrpSpPr/>
            <p:nvPr/>
          </p:nvGrpSpPr>
          <p:grpSpPr>
            <a:xfrm>
              <a:off x="3010785" y="5440154"/>
              <a:ext cx="371118" cy="371118"/>
              <a:chOff x="2462531" y="4990877"/>
              <a:chExt cx="433606" cy="433606"/>
            </a:xfrm>
          </p:grpSpPr>
          <p:sp>
            <p:nvSpPr>
              <p:cNvPr id="68" name="Oval 67">
                <a:extLst>
                  <a:ext uri="{FF2B5EF4-FFF2-40B4-BE49-F238E27FC236}">
                    <a16:creationId xmlns:a16="http://schemas.microsoft.com/office/drawing/2014/main" id="{BE30C802-C9F8-40CF-A67A-38B44E4C7702}"/>
                  </a:ext>
                </a:extLst>
              </p:cNvPr>
              <p:cNvSpPr/>
              <p:nvPr/>
            </p:nvSpPr>
            <p:spPr>
              <a:xfrm>
                <a:off x="2462531" y="4990877"/>
                <a:ext cx="433606" cy="433606"/>
              </a:xfrm>
              <a:prstGeom prst="ellipse">
                <a:avLst/>
              </a:prstGeom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grpSp>
            <p:nvGrpSpPr>
              <p:cNvPr id="69" name="Group 68">
                <a:extLst>
                  <a:ext uri="{FF2B5EF4-FFF2-40B4-BE49-F238E27FC236}">
                    <a16:creationId xmlns:a16="http://schemas.microsoft.com/office/drawing/2014/main" id="{032C5A67-C822-45A7-ACBE-10C7BEBA6443}"/>
                  </a:ext>
                </a:extLst>
              </p:cNvPr>
              <p:cNvGrpSpPr/>
              <p:nvPr/>
            </p:nvGrpSpPr>
            <p:grpSpPr>
              <a:xfrm>
                <a:off x="2572178" y="5139418"/>
                <a:ext cx="214312" cy="136525"/>
                <a:chOff x="4017963" y="2965451"/>
                <a:chExt cx="214312" cy="136525"/>
              </a:xfrm>
              <a:solidFill>
                <a:schemeClr val="bg2"/>
              </a:solidFill>
            </p:grpSpPr>
            <p:sp>
              <p:nvSpPr>
                <p:cNvPr id="70" name="Freeform 11">
                  <a:extLst>
                    <a:ext uri="{FF2B5EF4-FFF2-40B4-BE49-F238E27FC236}">
                      <a16:creationId xmlns:a16="http://schemas.microsoft.com/office/drawing/2014/main" id="{B7825004-3640-453F-BA34-85D3AB14DF2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17963" y="2965451"/>
                  <a:ext cx="136525" cy="136525"/>
                </a:xfrm>
                <a:custGeom>
                  <a:avLst/>
                  <a:gdLst>
                    <a:gd name="T0" fmla="*/ 23 w 45"/>
                    <a:gd name="T1" fmla="*/ 18 h 45"/>
                    <a:gd name="T2" fmla="*/ 23 w 45"/>
                    <a:gd name="T3" fmla="*/ 18 h 45"/>
                    <a:gd name="T4" fmla="*/ 23 w 45"/>
                    <a:gd name="T5" fmla="*/ 27 h 45"/>
                    <a:gd name="T6" fmla="*/ 35 w 45"/>
                    <a:gd name="T7" fmla="*/ 27 h 45"/>
                    <a:gd name="T8" fmla="*/ 30 w 45"/>
                    <a:gd name="T9" fmla="*/ 33 h 45"/>
                    <a:gd name="T10" fmla="*/ 24 w 45"/>
                    <a:gd name="T11" fmla="*/ 36 h 45"/>
                    <a:gd name="T12" fmla="*/ 19 w 45"/>
                    <a:gd name="T13" fmla="*/ 35 h 45"/>
                    <a:gd name="T14" fmla="*/ 10 w 45"/>
                    <a:gd name="T15" fmla="*/ 23 h 45"/>
                    <a:gd name="T16" fmla="*/ 10 w 45"/>
                    <a:gd name="T17" fmla="*/ 19 h 45"/>
                    <a:gd name="T18" fmla="*/ 25 w 45"/>
                    <a:gd name="T19" fmla="*/ 9 h 45"/>
                    <a:gd name="T20" fmla="*/ 31 w 45"/>
                    <a:gd name="T21" fmla="*/ 12 h 45"/>
                    <a:gd name="T22" fmla="*/ 38 w 45"/>
                    <a:gd name="T23" fmla="*/ 6 h 45"/>
                    <a:gd name="T24" fmla="*/ 34 w 45"/>
                    <a:gd name="T25" fmla="*/ 3 h 45"/>
                    <a:gd name="T26" fmla="*/ 23 w 45"/>
                    <a:gd name="T27" fmla="*/ 0 h 45"/>
                    <a:gd name="T28" fmla="*/ 21 w 45"/>
                    <a:gd name="T29" fmla="*/ 0 h 45"/>
                    <a:gd name="T30" fmla="*/ 17 w 45"/>
                    <a:gd name="T31" fmla="*/ 1 h 45"/>
                    <a:gd name="T32" fmla="*/ 5 w 45"/>
                    <a:gd name="T33" fmla="*/ 8 h 45"/>
                    <a:gd name="T34" fmla="*/ 1 w 45"/>
                    <a:gd name="T35" fmla="*/ 21 h 45"/>
                    <a:gd name="T36" fmla="*/ 1 w 45"/>
                    <a:gd name="T37" fmla="*/ 27 h 45"/>
                    <a:gd name="T38" fmla="*/ 10 w 45"/>
                    <a:gd name="T39" fmla="*/ 40 h 45"/>
                    <a:gd name="T40" fmla="*/ 22 w 45"/>
                    <a:gd name="T41" fmla="*/ 44 h 45"/>
                    <a:gd name="T42" fmla="*/ 29 w 45"/>
                    <a:gd name="T43" fmla="*/ 44 h 45"/>
                    <a:gd name="T44" fmla="*/ 40 w 45"/>
                    <a:gd name="T45" fmla="*/ 37 h 45"/>
                    <a:gd name="T46" fmla="*/ 44 w 45"/>
                    <a:gd name="T47" fmla="*/ 18 h 45"/>
                    <a:gd name="T48" fmla="*/ 23 w 45"/>
                    <a:gd name="T49" fmla="*/ 18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45" h="45">
                      <a:moveTo>
                        <a:pt x="23" y="18"/>
                      </a:moveTo>
                      <a:cubicBezTo>
                        <a:pt x="23" y="18"/>
                        <a:pt x="23" y="18"/>
                        <a:pt x="23" y="18"/>
                      </a:cubicBezTo>
                      <a:cubicBezTo>
                        <a:pt x="23" y="21"/>
                        <a:pt x="23" y="27"/>
                        <a:pt x="23" y="27"/>
                      </a:cubicBezTo>
                      <a:cubicBezTo>
                        <a:pt x="23" y="27"/>
                        <a:pt x="34" y="27"/>
                        <a:pt x="35" y="27"/>
                      </a:cubicBezTo>
                      <a:cubicBezTo>
                        <a:pt x="35" y="28"/>
                        <a:pt x="34" y="31"/>
                        <a:pt x="30" y="33"/>
                      </a:cubicBezTo>
                      <a:cubicBezTo>
                        <a:pt x="28" y="35"/>
                        <a:pt x="26" y="35"/>
                        <a:pt x="24" y="36"/>
                      </a:cubicBezTo>
                      <a:cubicBezTo>
                        <a:pt x="22" y="36"/>
                        <a:pt x="21" y="35"/>
                        <a:pt x="19" y="35"/>
                      </a:cubicBezTo>
                      <a:cubicBezTo>
                        <a:pt x="14" y="33"/>
                        <a:pt x="10" y="29"/>
                        <a:pt x="10" y="23"/>
                      </a:cubicBezTo>
                      <a:cubicBezTo>
                        <a:pt x="10" y="22"/>
                        <a:pt x="10" y="21"/>
                        <a:pt x="10" y="19"/>
                      </a:cubicBezTo>
                      <a:cubicBezTo>
                        <a:pt x="12" y="13"/>
                        <a:pt x="18" y="8"/>
                        <a:pt x="25" y="9"/>
                      </a:cubicBezTo>
                      <a:cubicBezTo>
                        <a:pt x="28" y="10"/>
                        <a:pt x="30" y="11"/>
                        <a:pt x="31" y="12"/>
                      </a:cubicBezTo>
                      <a:cubicBezTo>
                        <a:pt x="33" y="10"/>
                        <a:pt x="36" y="8"/>
                        <a:pt x="38" y="6"/>
                      </a:cubicBezTo>
                      <a:cubicBezTo>
                        <a:pt x="37" y="5"/>
                        <a:pt x="36" y="4"/>
                        <a:pt x="34" y="3"/>
                      </a:cubicBezTo>
                      <a:cubicBezTo>
                        <a:pt x="30" y="1"/>
                        <a:pt x="27" y="0"/>
                        <a:pt x="23" y="0"/>
                      </a:cubicBezTo>
                      <a:cubicBezTo>
                        <a:pt x="22" y="0"/>
                        <a:pt x="22" y="0"/>
                        <a:pt x="21" y="0"/>
                      </a:cubicBezTo>
                      <a:cubicBezTo>
                        <a:pt x="20" y="0"/>
                        <a:pt x="19" y="0"/>
                        <a:pt x="17" y="1"/>
                      </a:cubicBezTo>
                      <a:cubicBezTo>
                        <a:pt x="13" y="2"/>
                        <a:pt x="9" y="4"/>
                        <a:pt x="5" y="8"/>
                      </a:cubicBezTo>
                      <a:cubicBezTo>
                        <a:pt x="2" y="12"/>
                        <a:pt x="1" y="16"/>
                        <a:pt x="1" y="21"/>
                      </a:cubicBezTo>
                      <a:cubicBezTo>
                        <a:pt x="0" y="23"/>
                        <a:pt x="1" y="25"/>
                        <a:pt x="1" y="27"/>
                      </a:cubicBezTo>
                      <a:cubicBezTo>
                        <a:pt x="2" y="32"/>
                        <a:pt x="5" y="37"/>
                        <a:pt x="10" y="40"/>
                      </a:cubicBezTo>
                      <a:cubicBezTo>
                        <a:pt x="13" y="43"/>
                        <a:pt x="17" y="44"/>
                        <a:pt x="22" y="44"/>
                      </a:cubicBezTo>
                      <a:cubicBezTo>
                        <a:pt x="24" y="45"/>
                        <a:pt x="27" y="44"/>
                        <a:pt x="29" y="44"/>
                      </a:cubicBezTo>
                      <a:cubicBezTo>
                        <a:pt x="33" y="43"/>
                        <a:pt x="37" y="40"/>
                        <a:pt x="40" y="37"/>
                      </a:cubicBezTo>
                      <a:cubicBezTo>
                        <a:pt x="44" y="31"/>
                        <a:pt x="45" y="24"/>
                        <a:pt x="44" y="18"/>
                      </a:cubicBezTo>
                      <a:cubicBezTo>
                        <a:pt x="37" y="18"/>
                        <a:pt x="30" y="18"/>
                        <a:pt x="23" y="1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71" name="Freeform 12">
                  <a:extLst>
                    <a:ext uri="{FF2B5EF4-FFF2-40B4-BE49-F238E27FC236}">
                      <a16:creationId xmlns:a16="http://schemas.microsoft.com/office/drawing/2014/main" id="{D1918F33-C297-4304-89E9-DF2327B8143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65600" y="2995613"/>
                  <a:ext cx="66675" cy="66675"/>
                </a:xfrm>
                <a:custGeom>
                  <a:avLst/>
                  <a:gdLst>
                    <a:gd name="T0" fmla="*/ 42 w 42"/>
                    <a:gd name="T1" fmla="*/ 15 h 42"/>
                    <a:gd name="T2" fmla="*/ 27 w 42"/>
                    <a:gd name="T3" fmla="*/ 15 h 42"/>
                    <a:gd name="T4" fmla="*/ 27 w 42"/>
                    <a:gd name="T5" fmla="*/ 2 h 42"/>
                    <a:gd name="T6" fmla="*/ 27 w 42"/>
                    <a:gd name="T7" fmla="*/ 0 h 42"/>
                    <a:gd name="T8" fmla="*/ 27 w 42"/>
                    <a:gd name="T9" fmla="*/ 0 h 42"/>
                    <a:gd name="T10" fmla="*/ 15 w 42"/>
                    <a:gd name="T11" fmla="*/ 0 h 42"/>
                    <a:gd name="T12" fmla="*/ 15 w 42"/>
                    <a:gd name="T13" fmla="*/ 0 h 42"/>
                    <a:gd name="T14" fmla="*/ 15 w 42"/>
                    <a:gd name="T15" fmla="*/ 2 h 42"/>
                    <a:gd name="T16" fmla="*/ 15 w 42"/>
                    <a:gd name="T17" fmla="*/ 15 h 42"/>
                    <a:gd name="T18" fmla="*/ 0 w 42"/>
                    <a:gd name="T19" fmla="*/ 15 h 42"/>
                    <a:gd name="T20" fmla="*/ 0 w 42"/>
                    <a:gd name="T21" fmla="*/ 15 h 42"/>
                    <a:gd name="T22" fmla="*/ 0 w 42"/>
                    <a:gd name="T23" fmla="*/ 15 h 42"/>
                    <a:gd name="T24" fmla="*/ 0 w 42"/>
                    <a:gd name="T25" fmla="*/ 27 h 42"/>
                    <a:gd name="T26" fmla="*/ 0 w 42"/>
                    <a:gd name="T27" fmla="*/ 27 h 42"/>
                    <a:gd name="T28" fmla="*/ 0 w 42"/>
                    <a:gd name="T29" fmla="*/ 27 h 42"/>
                    <a:gd name="T30" fmla="*/ 15 w 42"/>
                    <a:gd name="T31" fmla="*/ 27 h 42"/>
                    <a:gd name="T32" fmla="*/ 15 w 42"/>
                    <a:gd name="T33" fmla="*/ 42 h 42"/>
                    <a:gd name="T34" fmla="*/ 15 w 42"/>
                    <a:gd name="T35" fmla="*/ 42 h 42"/>
                    <a:gd name="T36" fmla="*/ 15 w 42"/>
                    <a:gd name="T37" fmla="*/ 42 h 42"/>
                    <a:gd name="T38" fmla="*/ 27 w 42"/>
                    <a:gd name="T39" fmla="*/ 42 h 42"/>
                    <a:gd name="T40" fmla="*/ 27 w 42"/>
                    <a:gd name="T41" fmla="*/ 42 h 42"/>
                    <a:gd name="T42" fmla="*/ 27 w 42"/>
                    <a:gd name="T43" fmla="*/ 42 h 42"/>
                    <a:gd name="T44" fmla="*/ 27 w 42"/>
                    <a:gd name="T45" fmla="*/ 27 h 42"/>
                    <a:gd name="T46" fmla="*/ 42 w 42"/>
                    <a:gd name="T47" fmla="*/ 27 h 42"/>
                    <a:gd name="T48" fmla="*/ 42 w 42"/>
                    <a:gd name="T49" fmla="*/ 27 h 42"/>
                    <a:gd name="T50" fmla="*/ 42 w 42"/>
                    <a:gd name="T51" fmla="*/ 27 h 42"/>
                    <a:gd name="T52" fmla="*/ 42 w 42"/>
                    <a:gd name="T53" fmla="*/ 15 h 42"/>
                    <a:gd name="T54" fmla="*/ 42 w 42"/>
                    <a:gd name="T55" fmla="*/ 15 h 42"/>
                    <a:gd name="T56" fmla="*/ 42 w 42"/>
                    <a:gd name="T57" fmla="*/ 15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42" h="42">
                      <a:moveTo>
                        <a:pt x="42" y="15"/>
                      </a:moveTo>
                      <a:lnTo>
                        <a:pt x="27" y="15"/>
                      </a:lnTo>
                      <a:lnTo>
                        <a:pt x="27" y="2"/>
                      </a:lnTo>
                      <a:lnTo>
                        <a:pt x="27" y="0"/>
                      </a:lnTo>
                      <a:lnTo>
                        <a:pt x="27" y="0"/>
                      </a:lnTo>
                      <a:lnTo>
                        <a:pt x="15" y="0"/>
                      </a:lnTo>
                      <a:lnTo>
                        <a:pt x="15" y="0"/>
                      </a:lnTo>
                      <a:lnTo>
                        <a:pt x="15" y="2"/>
                      </a:lnTo>
                      <a:lnTo>
                        <a:pt x="15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15" y="27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15"/>
                      </a:lnTo>
                      <a:lnTo>
                        <a:pt x="42" y="15"/>
                      </a:lnTo>
                      <a:lnTo>
                        <a:pt x="42" y="1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</p:grpSp>
        </p:grpSp>
        <p:grpSp>
          <p:nvGrpSpPr>
            <p:cNvPr id="63" name="Group 62">
              <a:extLst>
                <a:ext uri="{FF2B5EF4-FFF2-40B4-BE49-F238E27FC236}">
                  <a16:creationId xmlns:a16="http://schemas.microsoft.com/office/drawing/2014/main" id="{A5908996-B241-4969-970F-9B1367CA5380}"/>
                </a:ext>
              </a:extLst>
            </p:cNvPr>
            <p:cNvGrpSpPr/>
            <p:nvPr/>
          </p:nvGrpSpPr>
          <p:grpSpPr>
            <a:xfrm>
              <a:off x="3550006" y="5440154"/>
              <a:ext cx="371118" cy="371118"/>
              <a:chOff x="3007044" y="4990877"/>
              <a:chExt cx="433606" cy="433606"/>
            </a:xfrm>
          </p:grpSpPr>
          <p:sp>
            <p:nvSpPr>
              <p:cNvPr id="64" name="Oval 63">
                <a:extLst>
                  <a:ext uri="{FF2B5EF4-FFF2-40B4-BE49-F238E27FC236}">
                    <a16:creationId xmlns:a16="http://schemas.microsoft.com/office/drawing/2014/main" id="{337BCCA8-8408-49E1-9056-586D3304656C}"/>
                  </a:ext>
                </a:extLst>
              </p:cNvPr>
              <p:cNvSpPr/>
              <p:nvPr/>
            </p:nvSpPr>
            <p:spPr>
              <a:xfrm>
                <a:off x="3007044" y="4990877"/>
                <a:ext cx="433606" cy="433606"/>
              </a:xfrm>
              <a:prstGeom prst="ellipse">
                <a:avLst/>
              </a:prstGeom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grpSp>
            <p:nvGrpSpPr>
              <p:cNvPr id="65" name="Group 64">
                <a:extLst>
                  <a:ext uri="{FF2B5EF4-FFF2-40B4-BE49-F238E27FC236}">
                    <a16:creationId xmlns:a16="http://schemas.microsoft.com/office/drawing/2014/main" id="{0ED09FB2-5E4C-4B18-A568-BB80C75E10F4}"/>
                  </a:ext>
                </a:extLst>
              </p:cNvPr>
              <p:cNvGrpSpPr/>
              <p:nvPr/>
            </p:nvGrpSpPr>
            <p:grpSpPr>
              <a:xfrm>
                <a:off x="3148441" y="5132274"/>
                <a:ext cx="150813" cy="150813"/>
                <a:chOff x="4587875" y="2947988"/>
                <a:chExt cx="150813" cy="150813"/>
              </a:xfrm>
              <a:solidFill>
                <a:schemeClr val="bg2"/>
              </a:solidFill>
            </p:grpSpPr>
            <p:sp>
              <p:nvSpPr>
                <p:cNvPr id="66" name="Freeform 13">
                  <a:extLst>
                    <a:ext uri="{FF2B5EF4-FFF2-40B4-BE49-F238E27FC236}">
                      <a16:creationId xmlns:a16="http://schemas.microsoft.com/office/drawing/2014/main" id="{BD71E1AB-F0BB-4B23-B53B-D9982DD3CAB8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587875" y="2947988"/>
                  <a:ext cx="36513" cy="150813"/>
                </a:xfrm>
                <a:custGeom>
                  <a:avLst/>
                  <a:gdLst>
                    <a:gd name="T0" fmla="*/ 1 w 12"/>
                    <a:gd name="T1" fmla="*/ 16 h 50"/>
                    <a:gd name="T2" fmla="*/ 11 w 12"/>
                    <a:gd name="T3" fmla="*/ 16 h 50"/>
                    <a:gd name="T4" fmla="*/ 11 w 12"/>
                    <a:gd name="T5" fmla="*/ 50 h 50"/>
                    <a:gd name="T6" fmla="*/ 1 w 12"/>
                    <a:gd name="T7" fmla="*/ 50 h 50"/>
                    <a:gd name="T8" fmla="*/ 1 w 12"/>
                    <a:gd name="T9" fmla="*/ 16 h 50"/>
                    <a:gd name="T10" fmla="*/ 6 w 12"/>
                    <a:gd name="T11" fmla="*/ 0 h 50"/>
                    <a:gd name="T12" fmla="*/ 12 w 12"/>
                    <a:gd name="T13" fmla="*/ 6 h 50"/>
                    <a:gd name="T14" fmla="*/ 6 w 12"/>
                    <a:gd name="T15" fmla="*/ 12 h 50"/>
                    <a:gd name="T16" fmla="*/ 0 w 12"/>
                    <a:gd name="T17" fmla="*/ 6 h 50"/>
                    <a:gd name="T18" fmla="*/ 6 w 12"/>
                    <a:gd name="T19" fmla="*/ 0 h 5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2" h="50">
                      <a:moveTo>
                        <a:pt x="1" y="16"/>
                      </a:moveTo>
                      <a:cubicBezTo>
                        <a:pt x="11" y="16"/>
                        <a:pt x="11" y="16"/>
                        <a:pt x="11" y="16"/>
                      </a:cubicBezTo>
                      <a:cubicBezTo>
                        <a:pt x="11" y="50"/>
                        <a:pt x="11" y="50"/>
                        <a:pt x="11" y="50"/>
                      </a:cubicBezTo>
                      <a:cubicBezTo>
                        <a:pt x="1" y="50"/>
                        <a:pt x="1" y="50"/>
                        <a:pt x="1" y="50"/>
                      </a:cubicBezTo>
                      <a:lnTo>
                        <a:pt x="1" y="16"/>
                      </a:lnTo>
                      <a:close/>
                      <a:moveTo>
                        <a:pt x="6" y="0"/>
                      </a:moveTo>
                      <a:cubicBezTo>
                        <a:pt x="9" y="0"/>
                        <a:pt x="12" y="3"/>
                        <a:pt x="12" y="6"/>
                      </a:cubicBezTo>
                      <a:cubicBezTo>
                        <a:pt x="12" y="9"/>
                        <a:pt x="9" y="12"/>
                        <a:pt x="6" y="12"/>
                      </a:cubicBezTo>
                      <a:cubicBezTo>
                        <a:pt x="3" y="12"/>
                        <a:pt x="0" y="9"/>
                        <a:pt x="0" y="6"/>
                      </a:cubicBezTo>
                      <a:cubicBezTo>
                        <a:pt x="0" y="3"/>
                        <a:pt x="3" y="0"/>
                        <a:pt x="6" y="0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67" name="Freeform 14">
                  <a:extLst>
                    <a:ext uri="{FF2B5EF4-FFF2-40B4-BE49-F238E27FC236}">
                      <a16:creationId xmlns:a16="http://schemas.microsoft.com/office/drawing/2014/main" id="{0F2A436F-7E80-41C1-B8A0-D672E8DA8C6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641850" y="2995613"/>
                  <a:ext cx="96838" cy="103188"/>
                </a:xfrm>
                <a:custGeom>
                  <a:avLst/>
                  <a:gdLst>
                    <a:gd name="T0" fmla="*/ 0 w 32"/>
                    <a:gd name="T1" fmla="*/ 0 h 34"/>
                    <a:gd name="T2" fmla="*/ 10 w 32"/>
                    <a:gd name="T3" fmla="*/ 0 h 34"/>
                    <a:gd name="T4" fmla="*/ 10 w 32"/>
                    <a:gd name="T5" fmla="*/ 5 h 34"/>
                    <a:gd name="T6" fmla="*/ 10 w 32"/>
                    <a:gd name="T7" fmla="*/ 5 h 34"/>
                    <a:gd name="T8" fmla="*/ 20 w 32"/>
                    <a:gd name="T9" fmla="*/ 0 h 34"/>
                    <a:gd name="T10" fmla="*/ 32 w 32"/>
                    <a:gd name="T11" fmla="*/ 15 h 34"/>
                    <a:gd name="T12" fmla="*/ 32 w 32"/>
                    <a:gd name="T13" fmla="*/ 34 h 34"/>
                    <a:gd name="T14" fmla="*/ 22 w 32"/>
                    <a:gd name="T15" fmla="*/ 34 h 34"/>
                    <a:gd name="T16" fmla="*/ 22 w 32"/>
                    <a:gd name="T17" fmla="*/ 18 h 34"/>
                    <a:gd name="T18" fmla="*/ 16 w 32"/>
                    <a:gd name="T19" fmla="*/ 9 h 34"/>
                    <a:gd name="T20" fmla="*/ 10 w 32"/>
                    <a:gd name="T21" fmla="*/ 17 h 34"/>
                    <a:gd name="T22" fmla="*/ 10 w 32"/>
                    <a:gd name="T23" fmla="*/ 34 h 34"/>
                    <a:gd name="T24" fmla="*/ 0 w 32"/>
                    <a:gd name="T25" fmla="*/ 34 h 34"/>
                    <a:gd name="T26" fmla="*/ 0 w 32"/>
                    <a:gd name="T27" fmla="*/ 0 h 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32" h="34">
                      <a:moveTo>
                        <a:pt x="0" y="0"/>
                      </a:moveTo>
                      <a:cubicBezTo>
                        <a:pt x="10" y="0"/>
                        <a:pt x="10" y="0"/>
                        <a:pt x="10" y="0"/>
                      </a:cubicBezTo>
                      <a:cubicBezTo>
                        <a:pt x="10" y="5"/>
                        <a:pt x="10" y="5"/>
                        <a:pt x="10" y="5"/>
                      </a:cubicBezTo>
                      <a:cubicBezTo>
                        <a:pt x="10" y="5"/>
                        <a:pt x="10" y="5"/>
                        <a:pt x="10" y="5"/>
                      </a:cubicBezTo>
                      <a:cubicBezTo>
                        <a:pt x="11" y="2"/>
                        <a:pt x="14" y="0"/>
                        <a:pt x="20" y="0"/>
                      </a:cubicBezTo>
                      <a:cubicBezTo>
                        <a:pt x="30" y="0"/>
                        <a:pt x="32" y="7"/>
                        <a:pt x="32" y="15"/>
                      </a:cubicBezTo>
                      <a:cubicBezTo>
                        <a:pt x="32" y="34"/>
                        <a:pt x="32" y="34"/>
                        <a:pt x="32" y="34"/>
                      </a:cubicBezTo>
                      <a:cubicBezTo>
                        <a:pt x="22" y="34"/>
                        <a:pt x="22" y="34"/>
                        <a:pt x="22" y="34"/>
                      </a:cubicBezTo>
                      <a:cubicBezTo>
                        <a:pt x="22" y="18"/>
                        <a:pt x="22" y="18"/>
                        <a:pt x="22" y="18"/>
                      </a:cubicBezTo>
                      <a:cubicBezTo>
                        <a:pt x="22" y="14"/>
                        <a:pt x="22" y="9"/>
                        <a:pt x="16" y="9"/>
                      </a:cubicBezTo>
                      <a:cubicBezTo>
                        <a:pt x="11" y="9"/>
                        <a:pt x="10" y="13"/>
                        <a:pt x="10" y="17"/>
                      </a:cubicBezTo>
                      <a:cubicBezTo>
                        <a:pt x="10" y="34"/>
                        <a:pt x="10" y="34"/>
                        <a:pt x="10" y="34"/>
                      </a:cubicBezTo>
                      <a:cubicBezTo>
                        <a:pt x="0" y="34"/>
                        <a:pt x="0" y="34"/>
                        <a:pt x="0" y="34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</p:grpSp>
        </p:grpSp>
      </p:grpSp>
      <p:sp>
        <p:nvSpPr>
          <p:cNvPr id="76" name="TextBox 75">
            <a:extLst>
              <a:ext uri="{FF2B5EF4-FFF2-40B4-BE49-F238E27FC236}">
                <a16:creationId xmlns:a16="http://schemas.microsoft.com/office/drawing/2014/main" id="{A67B6F98-5BB5-4EE5-B3D9-E19EEBDBB8E6}"/>
              </a:ext>
            </a:extLst>
          </p:cNvPr>
          <p:cNvSpPr txBox="1"/>
          <p:nvPr/>
        </p:nvSpPr>
        <p:spPr>
          <a:xfrm>
            <a:off x="5007875" y="2634707"/>
            <a:ext cx="188006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b="1" dirty="0">
                <a:solidFill>
                  <a:schemeClr val="tx2"/>
                </a:solidFill>
              </a:rPr>
              <a:t>Social media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1647CF23-97AF-402C-8937-C8AA3688BB37}"/>
              </a:ext>
            </a:extLst>
          </p:cNvPr>
          <p:cNvSpPr txBox="1"/>
          <p:nvPr/>
        </p:nvSpPr>
        <p:spPr>
          <a:xfrm>
            <a:off x="7881788" y="2231312"/>
            <a:ext cx="2692180" cy="116955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/>
                </a:solidFill>
              </a:rPr>
              <a:t>A wonderful serenity has taken possession of my entire soul, like these sweet mornings of spring which I enjoy</a:t>
            </a: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B581FE5B-096A-4247-AF83-84C5F2A59161}"/>
              </a:ext>
            </a:extLst>
          </p:cNvPr>
          <p:cNvSpPr txBox="1"/>
          <p:nvPr/>
        </p:nvSpPr>
        <p:spPr>
          <a:xfrm>
            <a:off x="7881788" y="1890126"/>
            <a:ext cx="265377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sz="200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DFE179A2-A3C5-4A79-A2FE-15BEC5C22BC1}"/>
              </a:ext>
            </a:extLst>
          </p:cNvPr>
          <p:cNvSpPr txBox="1"/>
          <p:nvPr/>
        </p:nvSpPr>
        <p:spPr>
          <a:xfrm>
            <a:off x="1657115" y="2090181"/>
            <a:ext cx="1491279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b="1" dirty="0">
                <a:solidFill>
                  <a:schemeClr val="bg2">
                    <a:alpha val="20000"/>
                  </a:schemeClr>
                </a:solidFill>
                <a:latin typeface="+mj-lt"/>
              </a:rPr>
              <a:t>01</a:t>
            </a:r>
            <a:endParaRPr lang="en-ID" sz="6600" b="1" dirty="0">
              <a:solidFill>
                <a:schemeClr val="bg2">
                  <a:alpha val="20000"/>
                </a:schemeClr>
              </a:solidFill>
              <a:latin typeface="+mj-lt"/>
            </a:endParaRP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FD034660-5772-4DB2-B0AC-2A33FC14FA7A}"/>
              </a:ext>
            </a:extLst>
          </p:cNvPr>
          <p:cNvSpPr txBox="1"/>
          <p:nvPr/>
        </p:nvSpPr>
        <p:spPr>
          <a:xfrm>
            <a:off x="9415486" y="4330577"/>
            <a:ext cx="1491279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b="1" dirty="0">
                <a:solidFill>
                  <a:schemeClr val="bg2">
                    <a:alpha val="20000"/>
                  </a:schemeClr>
                </a:solidFill>
                <a:latin typeface="+mj-lt"/>
              </a:rPr>
              <a:t>02</a:t>
            </a:r>
            <a:endParaRPr lang="en-ID" sz="6600" b="1" dirty="0">
              <a:solidFill>
                <a:schemeClr val="bg2">
                  <a:alpha val="20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84699963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accel="20000" decel="6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accel="20000" decel="6000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3" grpId="0" animBg="1"/>
      <p:bldP spid="2" grpId="0" build="p"/>
      <p:bldP spid="9" grpId="0"/>
      <p:bldP spid="10" grpId="0" animBg="1"/>
      <p:bldP spid="16" grpId="0" animBg="1"/>
      <p:bldP spid="19" grpId="0" animBg="1"/>
      <p:bldP spid="32" grpId="0"/>
      <p:bldP spid="34" grpId="0"/>
      <p:bldP spid="51" grpId="0"/>
      <p:bldP spid="54" grpId="0"/>
      <p:bldP spid="56" grpId="0"/>
      <p:bldP spid="57" grpId="0"/>
      <p:bldP spid="58" grpId="0"/>
      <p:bldP spid="76" grpId="0"/>
      <p:bldP spid="77" grpId="0"/>
      <p:bldP spid="78" grpId="0"/>
      <p:bldP spid="79" grpId="0"/>
      <p:bldP spid="8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427890AD-E422-495E-A5DC-9E4EC2FEF424}"/>
              </a:ext>
            </a:extLst>
          </p:cNvPr>
          <p:cNvSpPr/>
          <p:nvPr/>
        </p:nvSpPr>
        <p:spPr>
          <a:xfrm>
            <a:off x="1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chemeClr val="accent1"/>
              </a:gs>
              <a:gs pos="51000">
                <a:schemeClr val="accent2"/>
              </a:gs>
              <a:gs pos="100000">
                <a:schemeClr val="accent3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Graphic 23">
            <a:extLst>
              <a:ext uri="{FF2B5EF4-FFF2-40B4-BE49-F238E27FC236}">
                <a16:creationId xmlns:a16="http://schemas.microsoft.com/office/drawing/2014/main" id="{0DB6A32D-D2B0-48CB-894E-E6B21F97A2B8}"/>
              </a:ext>
            </a:extLst>
          </p:cNvPr>
          <p:cNvSpPr/>
          <p:nvPr/>
        </p:nvSpPr>
        <p:spPr>
          <a:xfrm>
            <a:off x="7549019" y="4716244"/>
            <a:ext cx="3163624" cy="2141756"/>
          </a:xfrm>
          <a:custGeom>
            <a:avLst/>
            <a:gdLst>
              <a:gd name="connsiteX0" fmla="*/ 1581809 w 3163624"/>
              <a:gd name="connsiteY0" fmla="*/ 0 h 2141756"/>
              <a:gd name="connsiteX1" fmla="*/ 3163624 w 3163624"/>
              <a:gd name="connsiteY1" fmla="*/ 1581809 h 2141756"/>
              <a:gd name="connsiteX2" fmla="*/ 3092489 w 3163624"/>
              <a:gd name="connsiteY2" fmla="*/ 2052105 h 2141756"/>
              <a:gd name="connsiteX3" fmla="*/ 3059665 w 3163624"/>
              <a:gd name="connsiteY3" fmla="*/ 2141756 h 2141756"/>
              <a:gd name="connsiteX4" fmla="*/ 2157010 w 3163624"/>
              <a:gd name="connsiteY4" fmla="*/ 2141756 h 2141756"/>
              <a:gd name="connsiteX5" fmla="*/ 2248224 w 3163624"/>
              <a:gd name="connsiteY5" fmla="*/ 2031193 h 2141756"/>
              <a:gd name="connsiteX6" fmla="*/ 2385425 w 3163624"/>
              <a:gd name="connsiteY6" fmla="*/ 1581809 h 2141756"/>
              <a:gd name="connsiteX7" fmla="*/ 1581809 w 3163624"/>
              <a:gd name="connsiteY7" fmla="*/ 778198 h 2141756"/>
              <a:gd name="connsiteX8" fmla="*/ 778198 w 3163624"/>
              <a:gd name="connsiteY8" fmla="*/ 1581809 h 2141756"/>
              <a:gd name="connsiteX9" fmla="*/ 915399 w 3163624"/>
              <a:gd name="connsiteY9" fmla="*/ 2031193 h 2141756"/>
              <a:gd name="connsiteX10" fmla="*/ 1006612 w 3163624"/>
              <a:gd name="connsiteY10" fmla="*/ 2141756 h 2141756"/>
              <a:gd name="connsiteX11" fmla="*/ 103894 w 3163624"/>
              <a:gd name="connsiteY11" fmla="*/ 2141756 h 2141756"/>
              <a:gd name="connsiteX12" fmla="*/ 71089 w 3163624"/>
              <a:gd name="connsiteY12" fmla="*/ 2052105 h 2141756"/>
              <a:gd name="connsiteX13" fmla="*/ 0 w 3163624"/>
              <a:gd name="connsiteY13" fmla="*/ 1581809 h 2141756"/>
              <a:gd name="connsiteX14" fmla="*/ 1581809 w 3163624"/>
              <a:gd name="connsiteY14" fmla="*/ 0 h 21417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163624" h="2141756">
                <a:moveTo>
                  <a:pt x="1581809" y="0"/>
                </a:moveTo>
                <a:cubicBezTo>
                  <a:pt x="2455186" y="0"/>
                  <a:pt x="3163624" y="708438"/>
                  <a:pt x="3163624" y="1581809"/>
                </a:cubicBezTo>
                <a:cubicBezTo>
                  <a:pt x="3163624" y="1745567"/>
                  <a:pt x="3138718" y="1903527"/>
                  <a:pt x="3092489" y="2052105"/>
                </a:cubicBezTo>
                <a:lnTo>
                  <a:pt x="3059665" y="2141756"/>
                </a:lnTo>
                <a:lnTo>
                  <a:pt x="2157010" y="2141756"/>
                </a:lnTo>
                <a:lnTo>
                  <a:pt x="2248224" y="2031193"/>
                </a:lnTo>
                <a:cubicBezTo>
                  <a:pt x="2334853" y="1902940"/>
                  <a:pt x="2385425" y="1748307"/>
                  <a:pt x="2385425" y="1581809"/>
                </a:cubicBezTo>
                <a:cubicBezTo>
                  <a:pt x="2385425" y="1137822"/>
                  <a:pt x="2025802" y="778198"/>
                  <a:pt x="1581809" y="778198"/>
                </a:cubicBezTo>
                <a:cubicBezTo>
                  <a:pt x="1137822" y="778198"/>
                  <a:pt x="778198" y="1137822"/>
                  <a:pt x="778198" y="1581809"/>
                </a:cubicBezTo>
                <a:cubicBezTo>
                  <a:pt x="778198" y="1748307"/>
                  <a:pt x="828770" y="1902940"/>
                  <a:pt x="915399" y="2031193"/>
                </a:cubicBezTo>
                <a:lnTo>
                  <a:pt x="1006612" y="2141756"/>
                </a:lnTo>
                <a:lnTo>
                  <a:pt x="103894" y="2141756"/>
                </a:lnTo>
                <a:lnTo>
                  <a:pt x="71089" y="2052105"/>
                </a:lnTo>
                <a:cubicBezTo>
                  <a:pt x="24887" y="1903527"/>
                  <a:pt x="0" y="1745567"/>
                  <a:pt x="0" y="1581809"/>
                </a:cubicBezTo>
                <a:cubicBezTo>
                  <a:pt x="0" y="708438"/>
                  <a:pt x="707893" y="0"/>
                  <a:pt x="1581809" y="0"/>
                </a:cubicBezTo>
                <a:close/>
              </a:path>
            </a:pathLst>
          </a:custGeom>
          <a:solidFill>
            <a:schemeClr val="bg2">
              <a:alpha val="10000"/>
            </a:schemeClr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19" name="Graphic 16">
            <a:extLst>
              <a:ext uri="{FF2B5EF4-FFF2-40B4-BE49-F238E27FC236}">
                <a16:creationId xmlns:a16="http://schemas.microsoft.com/office/drawing/2014/main" id="{6D844328-E071-4B0C-9235-8AAD59A6231C}"/>
              </a:ext>
            </a:extLst>
          </p:cNvPr>
          <p:cNvSpPr/>
          <p:nvPr/>
        </p:nvSpPr>
        <p:spPr>
          <a:xfrm>
            <a:off x="0" y="-1"/>
            <a:ext cx="5620090" cy="5875039"/>
          </a:xfrm>
          <a:custGeom>
            <a:avLst/>
            <a:gdLst>
              <a:gd name="connsiteX0" fmla="*/ 2249050 w 4378734"/>
              <a:gd name="connsiteY0" fmla="*/ 0 h 4577370"/>
              <a:gd name="connsiteX1" fmla="*/ 4171130 w 4378734"/>
              <a:gd name="connsiteY1" fmla="*/ 0 h 4577370"/>
              <a:gd name="connsiteX2" fmla="*/ 4225179 w 4378734"/>
              <a:gd name="connsiteY2" fmla="*/ 147622 h 4577370"/>
              <a:gd name="connsiteX3" fmla="*/ 4378734 w 4378734"/>
              <a:gd name="connsiteY3" fmla="*/ 1162813 h 4577370"/>
              <a:gd name="connsiteX4" fmla="*/ 964177 w 4378734"/>
              <a:gd name="connsiteY4" fmla="*/ 4577370 h 4577370"/>
              <a:gd name="connsiteX5" fmla="*/ 110607 w 4378734"/>
              <a:gd name="connsiteY5" fmla="*/ 4469839 h 4577370"/>
              <a:gd name="connsiteX6" fmla="*/ 0 w 4378734"/>
              <a:gd name="connsiteY6" fmla="*/ 4438427 h 4577370"/>
              <a:gd name="connsiteX7" fmla="*/ 0 w 4378734"/>
              <a:gd name="connsiteY7" fmla="*/ 2604923 h 4577370"/>
              <a:gd name="connsiteX8" fmla="*/ 137158 w 4378734"/>
              <a:gd name="connsiteY8" fmla="*/ 2688228 h 4577370"/>
              <a:gd name="connsiteX9" fmla="*/ 964177 w 4378734"/>
              <a:gd name="connsiteY9" fmla="*/ 2897526 h 4577370"/>
              <a:gd name="connsiteX10" fmla="*/ 2698890 w 4378734"/>
              <a:gd name="connsiteY10" fmla="*/ 1162813 h 4577370"/>
              <a:gd name="connsiteX11" fmla="*/ 2302883 w 4378734"/>
              <a:gd name="connsiteY11" fmla="*/ 59234 h 45773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4378734" h="4577370">
                <a:moveTo>
                  <a:pt x="2249050" y="0"/>
                </a:moveTo>
                <a:lnTo>
                  <a:pt x="4171130" y="0"/>
                </a:lnTo>
                <a:lnTo>
                  <a:pt x="4225179" y="147622"/>
                </a:lnTo>
                <a:cubicBezTo>
                  <a:pt x="4324971" y="468346"/>
                  <a:pt x="4378734" y="809321"/>
                  <a:pt x="4378734" y="1162813"/>
                </a:cubicBezTo>
                <a:cubicBezTo>
                  <a:pt x="4378734" y="3048113"/>
                  <a:pt x="2849477" y="4577370"/>
                  <a:pt x="964177" y="4577370"/>
                </a:cubicBezTo>
                <a:cubicBezTo>
                  <a:pt x="669417" y="4577370"/>
                  <a:pt x="383406" y="4540034"/>
                  <a:pt x="110607" y="4469839"/>
                </a:cubicBezTo>
                <a:lnTo>
                  <a:pt x="0" y="4438427"/>
                </a:lnTo>
                <a:lnTo>
                  <a:pt x="0" y="2604923"/>
                </a:lnTo>
                <a:lnTo>
                  <a:pt x="137158" y="2688228"/>
                </a:lnTo>
                <a:cubicBezTo>
                  <a:pt x="382958" y="2821715"/>
                  <a:pt x="664675" y="2897526"/>
                  <a:pt x="964177" y="2897526"/>
                </a:cubicBezTo>
                <a:cubicBezTo>
                  <a:pt x="1922594" y="2897526"/>
                  <a:pt x="2698890" y="2121230"/>
                  <a:pt x="2698890" y="1162813"/>
                </a:cubicBezTo>
                <a:cubicBezTo>
                  <a:pt x="2698890" y="743511"/>
                  <a:pt x="2550302" y="359065"/>
                  <a:pt x="2302883" y="59234"/>
                </a:cubicBezTo>
                <a:close/>
              </a:path>
            </a:pathLst>
          </a:custGeom>
          <a:solidFill>
            <a:schemeClr val="bg2">
              <a:alpha val="10000"/>
            </a:schemeClr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AEF16119-A386-438B-A1FA-09DCB07B7E8F}"/>
              </a:ext>
            </a:extLst>
          </p:cNvPr>
          <p:cNvSpPr txBox="1"/>
          <p:nvPr/>
        </p:nvSpPr>
        <p:spPr>
          <a:xfrm rot="5400000">
            <a:off x="10599318" y="3305891"/>
            <a:ext cx="239653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solidFill>
                  <a:schemeClr val="bg2"/>
                </a:solidFill>
              </a:rPr>
              <a:t>www.yourwebsite.com</a:t>
            </a:r>
          </a:p>
        </p:txBody>
      </p:sp>
      <p:sp>
        <p:nvSpPr>
          <p:cNvPr id="3" name="PpHolder5">
            <a:extLst>
              <a:ext uri="{FF2B5EF4-FFF2-40B4-BE49-F238E27FC236}">
                <a16:creationId xmlns:a16="http://schemas.microsoft.com/office/drawing/2014/main" id="{034679C7-EC3E-48C0-989F-441A32F526B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0" name="Text Placeholder 29">
            <a:extLst>
              <a:ext uri="{FF2B5EF4-FFF2-40B4-BE49-F238E27FC236}">
                <a16:creationId xmlns:a16="http://schemas.microsoft.com/office/drawing/2014/main" id="{F3F8EC3A-1F44-45CD-9BA4-2993DC83610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Creative minds</a:t>
            </a:r>
          </a:p>
          <a:p>
            <a:r>
              <a:rPr lang="en-US" dirty="0"/>
              <a:t>Inspire other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1B98EBF7-E857-4F97-88E7-8BCA64B47755}"/>
              </a:ext>
            </a:extLst>
          </p:cNvPr>
          <p:cNvSpPr txBox="1"/>
          <p:nvPr/>
        </p:nvSpPr>
        <p:spPr>
          <a:xfrm>
            <a:off x="6241541" y="3471744"/>
            <a:ext cx="4757938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 mornings of spring</a:t>
            </a:r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2C112C03-E0AD-4DE7-B2ED-FD591CEFB84B}"/>
              </a:ext>
            </a:extLst>
          </p:cNvPr>
          <p:cNvSpPr/>
          <p:nvPr/>
        </p:nvSpPr>
        <p:spPr>
          <a:xfrm>
            <a:off x="6330047" y="4155862"/>
            <a:ext cx="1198876" cy="411118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02F28221-37DB-4987-95AE-17F307763A85}"/>
              </a:ext>
            </a:extLst>
          </p:cNvPr>
          <p:cNvSpPr txBox="1"/>
          <p:nvPr/>
        </p:nvSpPr>
        <p:spPr>
          <a:xfrm>
            <a:off x="6330045" y="4233686"/>
            <a:ext cx="119887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b="1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</a:rPr>
              <a:t>Details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5787708B-B5DD-4C79-A8FE-9FA13AED9FC7}"/>
              </a:ext>
            </a:extLst>
          </p:cNvPr>
          <p:cNvSpPr txBox="1"/>
          <p:nvPr/>
        </p:nvSpPr>
        <p:spPr>
          <a:xfrm>
            <a:off x="7718649" y="4222921"/>
            <a:ext cx="2500525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 err="1">
                <a:solidFill>
                  <a:schemeClr val="bg2"/>
                </a:solidFill>
              </a:rPr>
              <a:t>Insformation</a:t>
            </a:r>
            <a:endParaRPr lang="en-US" sz="1200" dirty="0">
              <a:solidFill>
                <a:schemeClr val="bg2"/>
              </a:solidFill>
            </a:endParaRP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D658D366-9147-4497-AD31-C057F3E8AB0E}"/>
              </a:ext>
            </a:extLst>
          </p:cNvPr>
          <p:cNvGrpSpPr/>
          <p:nvPr/>
        </p:nvGrpSpPr>
        <p:grpSpPr>
          <a:xfrm>
            <a:off x="9949602" y="691585"/>
            <a:ext cx="557462" cy="165149"/>
            <a:chOff x="4310062" y="2900266"/>
            <a:chExt cx="3570446" cy="1057751"/>
          </a:xfrm>
          <a:solidFill>
            <a:schemeClr val="bg2"/>
          </a:solidFill>
        </p:grpSpPr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500085D8-6589-450F-8715-1915CA3F920C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01E67380-F981-4B37-8CE6-885546CB4771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4C791F9B-4CCC-4D78-8A07-71B599F9602A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447C8AFF-ADD5-4416-97EF-78E7A77B4105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A7660968-2AD1-41F6-8F42-9AB386250991}"/>
              </a:ext>
            </a:extLst>
          </p:cNvPr>
          <p:cNvCxnSpPr>
            <a:cxnSpLocks/>
          </p:cNvCxnSpPr>
          <p:nvPr/>
        </p:nvCxnSpPr>
        <p:spPr>
          <a:xfrm>
            <a:off x="10696185" y="716006"/>
            <a:ext cx="0" cy="163944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>
            <a:extLst>
              <a:ext uri="{FF2B5EF4-FFF2-40B4-BE49-F238E27FC236}">
                <a16:creationId xmlns:a16="http://schemas.microsoft.com/office/drawing/2014/main" id="{08106E80-CBA2-4F88-B8C1-E9B6DCAC86A8}"/>
              </a:ext>
            </a:extLst>
          </p:cNvPr>
          <p:cNvSpPr txBox="1"/>
          <p:nvPr/>
        </p:nvSpPr>
        <p:spPr>
          <a:xfrm>
            <a:off x="10765311" y="675401"/>
            <a:ext cx="132709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bg2"/>
                </a:solidFill>
              </a:rPr>
              <a:t>Presentation</a:t>
            </a:r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FD190D35-19E8-4F0F-9426-7571C5BDF2F8}"/>
              </a:ext>
            </a:extLst>
          </p:cNvPr>
          <p:cNvSpPr/>
          <p:nvPr/>
        </p:nvSpPr>
        <p:spPr>
          <a:xfrm>
            <a:off x="487364" y="3109682"/>
            <a:ext cx="78221" cy="78221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24F184D3-E191-46E6-877F-ED78331CD320}"/>
              </a:ext>
            </a:extLst>
          </p:cNvPr>
          <p:cNvSpPr/>
          <p:nvPr/>
        </p:nvSpPr>
        <p:spPr>
          <a:xfrm>
            <a:off x="487364" y="3296487"/>
            <a:ext cx="78221" cy="78221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C5A676C4-5B63-4E8C-BEE0-A3AEABC115AC}"/>
              </a:ext>
            </a:extLst>
          </p:cNvPr>
          <p:cNvSpPr/>
          <p:nvPr/>
        </p:nvSpPr>
        <p:spPr>
          <a:xfrm>
            <a:off x="487364" y="3483292"/>
            <a:ext cx="78221" cy="78221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48725181-E07B-4DFC-91E8-F87D9DC67168}"/>
              </a:ext>
            </a:extLst>
          </p:cNvPr>
          <p:cNvSpPr/>
          <p:nvPr/>
        </p:nvSpPr>
        <p:spPr>
          <a:xfrm>
            <a:off x="487364" y="3670097"/>
            <a:ext cx="78221" cy="78221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1315520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9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9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9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9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9" grpId="0" animBg="1"/>
      <p:bldP spid="21" grpId="0"/>
      <p:bldP spid="30" grpId="0" build="p"/>
      <p:bldP spid="25" grpId="0"/>
      <p:bldP spid="27" grpId="0" animBg="1"/>
      <p:bldP spid="29" grpId="0"/>
      <p:bldP spid="31" grpId="0"/>
      <p:bldP spid="38" grpId="0"/>
      <p:bldP spid="39" grpId="0" animBg="1"/>
      <p:bldP spid="40" grpId="0" animBg="1"/>
      <p:bldP spid="41" grpId="0" animBg="1"/>
      <p:bldP spid="42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pHolder1">
            <a:extLst>
              <a:ext uri="{FF2B5EF4-FFF2-40B4-BE49-F238E27FC236}">
                <a16:creationId xmlns:a16="http://schemas.microsoft.com/office/drawing/2014/main" id="{F10D888A-8751-4DED-BDF6-C87B29FC2B9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4" name="PpHolder2">
            <a:extLst>
              <a:ext uri="{FF2B5EF4-FFF2-40B4-BE49-F238E27FC236}">
                <a16:creationId xmlns:a16="http://schemas.microsoft.com/office/drawing/2014/main" id="{77F07EE0-57A6-4741-B52F-4C5F8A364980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37" name="Rectangle: Rounded Corners 36">
            <a:extLst>
              <a:ext uri="{FF2B5EF4-FFF2-40B4-BE49-F238E27FC236}">
                <a16:creationId xmlns:a16="http://schemas.microsoft.com/office/drawing/2014/main" id="{2568AF22-64A6-48E0-98D8-60EE0A46B987}"/>
              </a:ext>
            </a:extLst>
          </p:cNvPr>
          <p:cNvSpPr/>
          <p:nvPr/>
        </p:nvSpPr>
        <p:spPr>
          <a:xfrm>
            <a:off x="2834891" y="3332285"/>
            <a:ext cx="2883876" cy="2883876"/>
          </a:xfrm>
          <a:prstGeom prst="roundRect">
            <a:avLst>
              <a:gd name="adj" fmla="val 639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07FDC4D-8A0C-49CE-BAD9-01292A1ED87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Portfolio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12AB4F0A-AB0F-457C-ADEE-18242F4144AE}"/>
              </a:ext>
            </a:extLst>
          </p:cNvPr>
          <p:cNvGrpSpPr/>
          <p:nvPr/>
        </p:nvGrpSpPr>
        <p:grpSpPr>
          <a:xfrm>
            <a:off x="9949602" y="691585"/>
            <a:ext cx="557462" cy="165149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4647DF12-B222-4CFB-8F36-A7F66E979A3E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D7063B21-8209-45CB-9348-2D0688164F64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C29DB46D-D186-4543-A312-86E53CE522AC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C5899B52-1039-45DA-B25B-297B63455DF7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E5997914-5101-4FA6-BCF7-552CE31E0691}"/>
              </a:ext>
            </a:extLst>
          </p:cNvPr>
          <p:cNvCxnSpPr>
            <a:cxnSpLocks/>
          </p:cNvCxnSpPr>
          <p:nvPr/>
        </p:nvCxnSpPr>
        <p:spPr>
          <a:xfrm>
            <a:off x="10696185" y="716006"/>
            <a:ext cx="0" cy="163944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D9847EAA-E29E-40C3-81C8-D9F8E3940063}"/>
              </a:ext>
            </a:extLst>
          </p:cNvPr>
          <p:cNvSpPr txBox="1"/>
          <p:nvPr/>
        </p:nvSpPr>
        <p:spPr>
          <a:xfrm>
            <a:off x="10765311" y="675401"/>
            <a:ext cx="132709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12" name="Graphic 16">
            <a:extLst>
              <a:ext uri="{FF2B5EF4-FFF2-40B4-BE49-F238E27FC236}">
                <a16:creationId xmlns:a16="http://schemas.microsoft.com/office/drawing/2014/main" id="{B659A2C0-2C74-43DE-9667-46968720B27A}"/>
              </a:ext>
            </a:extLst>
          </p:cNvPr>
          <p:cNvSpPr/>
          <p:nvPr/>
        </p:nvSpPr>
        <p:spPr>
          <a:xfrm>
            <a:off x="1" y="533121"/>
            <a:ext cx="337797" cy="583889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3" name="PpHolder9">
            <a:extLst>
              <a:ext uri="{FF2B5EF4-FFF2-40B4-BE49-F238E27FC236}">
                <a16:creationId xmlns:a16="http://schemas.microsoft.com/office/drawing/2014/main" id="{57F0FE2E-0DD9-40F2-8754-AD735AF1357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39" name="Rectangle: Rounded Corners 38">
            <a:extLst>
              <a:ext uri="{FF2B5EF4-FFF2-40B4-BE49-F238E27FC236}">
                <a16:creationId xmlns:a16="http://schemas.microsoft.com/office/drawing/2014/main" id="{F21714A2-715D-488E-91D7-14250EB91298}"/>
              </a:ext>
            </a:extLst>
          </p:cNvPr>
          <p:cNvSpPr/>
          <p:nvPr/>
        </p:nvSpPr>
        <p:spPr>
          <a:xfrm>
            <a:off x="578809" y="5663738"/>
            <a:ext cx="500941" cy="409006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: Rounded Corners 39">
            <a:extLst>
              <a:ext uri="{FF2B5EF4-FFF2-40B4-BE49-F238E27FC236}">
                <a16:creationId xmlns:a16="http://schemas.microsoft.com/office/drawing/2014/main" id="{A7082DF2-6CA8-4563-ACAA-904DAAEADB30}"/>
              </a:ext>
            </a:extLst>
          </p:cNvPr>
          <p:cNvSpPr/>
          <p:nvPr/>
        </p:nvSpPr>
        <p:spPr>
          <a:xfrm>
            <a:off x="5034883" y="2502053"/>
            <a:ext cx="217294" cy="156046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E7BC8C2D-3F21-4AA2-B70A-6F5018765911}"/>
              </a:ext>
            </a:extLst>
          </p:cNvPr>
          <p:cNvSpPr txBox="1"/>
          <p:nvPr/>
        </p:nvSpPr>
        <p:spPr>
          <a:xfrm>
            <a:off x="7066502" y="2545117"/>
            <a:ext cx="3372604" cy="283282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 design. </a:t>
            </a:r>
          </a:p>
          <a:p>
            <a:pPr>
              <a:lnSpc>
                <a:spcPct val="150000"/>
              </a:lnSpc>
            </a:pPr>
            <a:endParaRPr lang="en-US" sz="1200" dirty="0"/>
          </a:p>
          <a:p>
            <a:pPr>
              <a:lnSpc>
                <a:spcPct val="150000"/>
              </a:lnSpc>
            </a:pPr>
            <a:r>
              <a:rPr lang="en-US" sz="1200" dirty="0"/>
              <a:t>I am so happy, my dear friend, so absorbed in the exquisite sense of mere tranquil existence, that I neglect my talents.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2F07CE7D-7DB4-4BAD-84F3-ABD7E3F0D1FE}"/>
              </a:ext>
            </a:extLst>
          </p:cNvPr>
          <p:cNvSpPr txBox="1"/>
          <p:nvPr/>
        </p:nvSpPr>
        <p:spPr>
          <a:xfrm>
            <a:off x="7066502" y="2203931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sz="200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382000101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 animBg="1"/>
      <p:bldP spid="4" grpId="0" build="p"/>
      <p:bldP spid="11" grpId="0"/>
      <p:bldP spid="12" grpId="0" animBg="1"/>
      <p:bldP spid="39" grpId="0" animBg="1"/>
      <p:bldP spid="40" grpId="0" animBg="1"/>
      <p:bldP spid="42" grpId="0"/>
      <p:bldP spid="4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Oval 11">
            <a:extLst>
              <a:ext uri="{FF2B5EF4-FFF2-40B4-BE49-F238E27FC236}">
                <a16:creationId xmlns:a16="http://schemas.microsoft.com/office/drawing/2014/main" id="{4C1EC0E2-7351-4E86-AE43-D354AFF5D123}"/>
              </a:ext>
            </a:extLst>
          </p:cNvPr>
          <p:cNvSpPr/>
          <p:nvPr/>
        </p:nvSpPr>
        <p:spPr>
          <a:xfrm>
            <a:off x="6746360" y="5055782"/>
            <a:ext cx="3051544" cy="1802219"/>
          </a:xfrm>
          <a:custGeom>
            <a:avLst/>
            <a:gdLst>
              <a:gd name="connsiteX0" fmla="*/ 1525772 w 3051544"/>
              <a:gd name="connsiteY0" fmla="*/ 0 h 1802219"/>
              <a:gd name="connsiteX1" fmla="*/ 3051544 w 3051544"/>
              <a:gd name="connsiteY1" fmla="*/ 1525772 h 1802219"/>
              <a:gd name="connsiteX2" fmla="*/ 3043667 w 3051544"/>
              <a:gd name="connsiteY2" fmla="*/ 1681774 h 1802219"/>
              <a:gd name="connsiteX3" fmla="*/ 3025285 w 3051544"/>
              <a:gd name="connsiteY3" fmla="*/ 1802219 h 1802219"/>
              <a:gd name="connsiteX4" fmla="*/ 26260 w 3051544"/>
              <a:gd name="connsiteY4" fmla="*/ 1802219 h 1802219"/>
              <a:gd name="connsiteX5" fmla="*/ 7878 w 3051544"/>
              <a:gd name="connsiteY5" fmla="*/ 1681774 h 1802219"/>
              <a:gd name="connsiteX6" fmla="*/ 0 w 3051544"/>
              <a:gd name="connsiteY6" fmla="*/ 1525772 h 1802219"/>
              <a:gd name="connsiteX7" fmla="*/ 1525772 w 3051544"/>
              <a:gd name="connsiteY7" fmla="*/ 0 h 18022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051544" h="1802219">
                <a:moveTo>
                  <a:pt x="1525772" y="0"/>
                </a:moveTo>
                <a:cubicBezTo>
                  <a:pt x="2368433" y="0"/>
                  <a:pt x="3051544" y="683111"/>
                  <a:pt x="3051544" y="1525772"/>
                </a:cubicBezTo>
                <a:cubicBezTo>
                  <a:pt x="3051544" y="1578439"/>
                  <a:pt x="3048876" y="1630482"/>
                  <a:pt x="3043667" y="1681774"/>
                </a:cubicBezTo>
                <a:lnTo>
                  <a:pt x="3025285" y="1802219"/>
                </a:lnTo>
                <a:lnTo>
                  <a:pt x="26260" y="1802219"/>
                </a:lnTo>
                <a:lnTo>
                  <a:pt x="7878" y="1681774"/>
                </a:lnTo>
                <a:cubicBezTo>
                  <a:pt x="2669" y="1630482"/>
                  <a:pt x="0" y="1578439"/>
                  <a:pt x="0" y="1525772"/>
                </a:cubicBezTo>
                <a:cubicBezTo>
                  <a:pt x="0" y="683111"/>
                  <a:pt x="683111" y="0"/>
                  <a:pt x="1525772" y="0"/>
                </a:cubicBez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 Placeholder 21">
            <a:extLst>
              <a:ext uri="{FF2B5EF4-FFF2-40B4-BE49-F238E27FC236}">
                <a16:creationId xmlns:a16="http://schemas.microsoft.com/office/drawing/2014/main" id="{D415E005-16D5-4335-AFE7-52AD8F7F3BE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Latest project</a:t>
            </a:r>
          </a:p>
        </p:txBody>
      </p:sp>
      <p:sp>
        <p:nvSpPr>
          <p:cNvPr id="3" name="PpHolder3">
            <a:extLst>
              <a:ext uri="{FF2B5EF4-FFF2-40B4-BE49-F238E27FC236}">
                <a16:creationId xmlns:a16="http://schemas.microsoft.com/office/drawing/2014/main" id="{C9E56D68-927A-42B5-AF71-90E7594F0F9F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65E9A494-D1DE-4682-A38E-83F7F09B7C64}"/>
              </a:ext>
            </a:extLst>
          </p:cNvPr>
          <p:cNvSpPr/>
          <p:nvPr/>
        </p:nvSpPr>
        <p:spPr>
          <a:xfrm flipH="1">
            <a:off x="11654451" y="2025365"/>
            <a:ext cx="537549" cy="877792"/>
          </a:xfrm>
          <a:custGeom>
            <a:avLst/>
            <a:gdLst>
              <a:gd name="connsiteX0" fmla="*/ 0 w 537549"/>
              <a:gd name="connsiteY0" fmla="*/ 0 h 877792"/>
              <a:gd name="connsiteX1" fmla="*/ 98653 w 537549"/>
              <a:gd name="connsiteY1" fmla="*/ 0 h 877792"/>
              <a:gd name="connsiteX2" fmla="*/ 537549 w 537549"/>
              <a:gd name="connsiteY2" fmla="*/ 438896 h 877792"/>
              <a:gd name="connsiteX3" fmla="*/ 98653 w 537549"/>
              <a:gd name="connsiteY3" fmla="*/ 877792 h 877792"/>
              <a:gd name="connsiteX4" fmla="*/ 0 w 537549"/>
              <a:gd name="connsiteY4" fmla="*/ 877792 h 8777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37549" h="877792">
                <a:moveTo>
                  <a:pt x="0" y="0"/>
                </a:moveTo>
                <a:lnTo>
                  <a:pt x="98653" y="0"/>
                </a:lnTo>
                <a:cubicBezTo>
                  <a:pt x="341049" y="0"/>
                  <a:pt x="537549" y="196500"/>
                  <a:pt x="537549" y="438896"/>
                </a:cubicBezTo>
                <a:cubicBezTo>
                  <a:pt x="537549" y="681292"/>
                  <a:pt x="341049" y="877792"/>
                  <a:pt x="98653" y="877792"/>
                </a:cubicBezTo>
                <a:lnTo>
                  <a:pt x="0" y="877792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3D1AAEF6-6F20-447D-B22A-197A7631D99E}"/>
              </a:ext>
            </a:extLst>
          </p:cNvPr>
          <p:cNvGrpSpPr/>
          <p:nvPr/>
        </p:nvGrpSpPr>
        <p:grpSpPr>
          <a:xfrm>
            <a:off x="9949602" y="691585"/>
            <a:ext cx="557462" cy="165149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18190956-D754-40ED-B60F-09947191E42D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AC4B7331-4FE2-423B-99F5-A406ED233779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A9092FDA-82CA-4142-85CC-8DBC459F2852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A9D97F57-85AA-42E4-97ED-B0C1A96BE914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803C39A1-5CCE-43C5-B404-A63036463002}"/>
              </a:ext>
            </a:extLst>
          </p:cNvPr>
          <p:cNvCxnSpPr>
            <a:cxnSpLocks/>
          </p:cNvCxnSpPr>
          <p:nvPr/>
        </p:nvCxnSpPr>
        <p:spPr>
          <a:xfrm>
            <a:off x="10696185" y="716006"/>
            <a:ext cx="0" cy="163944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A462A952-F09E-4AFC-8171-E35D2B44BAC0}"/>
              </a:ext>
            </a:extLst>
          </p:cNvPr>
          <p:cNvSpPr txBox="1"/>
          <p:nvPr/>
        </p:nvSpPr>
        <p:spPr>
          <a:xfrm>
            <a:off x="10765311" y="675401"/>
            <a:ext cx="132709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24" name="Graphic 16">
            <a:extLst>
              <a:ext uri="{FF2B5EF4-FFF2-40B4-BE49-F238E27FC236}">
                <a16:creationId xmlns:a16="http://schemas.microsoft.com/office/drawing/2014/main" id="{32C4296D-2150-4371-A322-696FCE6A3008}"/>
              </a:ext>
            </a:extLst>
          </p:cNvPr>
          <p:cNvSpPr/>
          <p:nvPr/>
        </p:nvSpPr>
        <p:spPr>
          <a:xfrm>
            <a:off x="1" y="533121"/>
            <a:ext cx="337797" cy="583889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0F0B4E67-713F-453E-8FF6-B77A2EF28E11}"/>
              </a:ext>
            </a:extLst>
          </p:cNvPr>
          <p:cNvSpPr txBox="1"/>
          <p:nvPr/>
        </p:nvSpPr>
        <p:spPr>
          <a:xfrm>
            <a:off x="1279450" y="2166496"/>
            <a:ext cx="4816549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13C80B4D-6AF3-4EAE-BF94-5BB1E172C8E7}"/>
              </a:ext>
            </a:extLst>
          </p:cNvPr>
          <p:cNvSpPr txBox="1"/>
          <p:nvPr/>
        </p:nvSpPr>
        <p:spPr>
          <a:xfrm>
            <a:off x="1279451" y="1825310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sz="200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34" name="Rectangle: Rounded Corners 33">
            <a:extLst>
              <a:ext uri="{FF2B5EF4-FFF2-40B4-BE49-F238E27FC236}">
                <a16:creationId xmlns:a16="http://schemas.microsoft.com/office/drawing/2014/main" id="{D099C125-AA60-44DC-B67B-5EFDD7BA4DA0}"/>
              </a:ext>
            </a:extLst>
          </p:cNvPr>
          <p:cNvSpPr/>
          <p:nvPr/>
        </p:nvSpPr>
        <p:spPr>
          <a:xfrm>
            <a:off x="1258186" y="2678408"/>
            <a:ext cx="4795283" cy="883500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Freeform: Shape 31">
            <a:extLst>
              <a:ext uri="{FF2B5EF4-FFF2-40B4-BE49-F238E27FC236}">
                <a16:creationId xmlns:a16="http://schemas.microsoft.com/office/drawing/2014/main" id="{7FBEBD05-B3CA-4400-A592-07DFB523B7CF}"/>
              </a:ext>
            </a:extLst>
          </p:cNvPr>
          <p:cNvSpPr/>
          <p:nvPr/>
        </p:nvSpPr>
        <p:spPr>
          <a:xfrm>
            <a:off x="1258185" y="2678408"/>
            <a:ext cx="1006549" cy="883500"/>
          </a:xfrm>
          <a:custGeom>
            <a:avLst/>
            <a:gdLst>
              <a:gd name="connsiteX0" fmla="*/ 323508 w 857694"/>
              <a:gd name="connsiteY0" fmla="*/ 0 h 647016"/>
              <a:gd name="connsiteX1" fmla="*/ 768540 w 857694"/>
              <a:gd name="connsiteY1" fmla="*/ 0 h 647016"/>
              <a:gd name="connsiteX2" fmla="*/ 804218 w 857694"/>
              <a:gd name="connsiteY2" fmla="*/ 65733 h 647016"/>
              <a:gd name="connsiteX3" fmla="*/ 857694 w 857694"/>
              <a:gd name="connsiteY3" fmla="*/ 330608 h 647016"/>
              <a:gd name="connsiteX4" fmla="*/ 804218 w 857694"/>
              <a:gd name="connsiteY4" fmla="*/ 595483 h 647016"/>
              <a:gd name="connsiteX5" fmla="*/ 776247 w 857694"/>
              <a:gd name="connsiteY5" fmla="*/ 647016 h 647016"/>
              <a:gd name="connsiteX6" fmla="*/ 323508 w 857694"/>
              <a:gd name="connsiteY6" fmla="*/ 647016 h 647016"/>
              <a:gd name="connsiteX7" fmla="*/ 0 w 857694"/>
              <a:gd name="connsiteY7" fmla="*/ 323508 h 647016"/>
              <a:gd name="connsiteX8" fmla="*/ 323508 w 857694"/>
              <a:gd name="connsiteY8" fmla="*/ 0 h 6470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57694" h="647016">
                <a:moveTo>
                  <a:pt x="323508" y="0"/>
                </a:moveTo>
                <a:lnTo>
                  <a:pt x="768540" y="0"/>
                </a:lnTo>
                <a:lnTo>
                  <a:pt x="804218" y="65733"/>
                </a:lnTo>
                <a:cubicBezTo>
                  <a:pt x="838653" y="147145"/>
                  <a:pt x="857694" y="236653"/>
                  <a:pt x="857694" y="330608"/>
                </a:cubicBezTo>
                <a:cubicBezTo>
                  <a:pt x="857694" y="424563"/>
                  <a:pt x="838653" y="514071"/>
                  <a:pt x="804218" y="595483"/>
                </a:cubicBezTo>
                <a:lnTo>
                  <a:pt x="776247" y="647016"/>
                </a:lnTo>
                <a:lnTo>
                  <a:pt x="323508" y="647016"/>
                </a:lnTo>
                <a:cubicBezTo>
                  <a:pt x="144839" y="647016"/>
                  <a:pt x="0" y="502177"/>
                  <a:pt x="0" y="323508"/>
                </a:cubicBezTo>
                <a:cubicBezTo>
                  <a:pt x="0" y="144839"/>
                  <a:pt x="144839" y="0"/>
                  <a:pt x="323508" y="0"/>
                </a:cubicBez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DC340135-94BB-4F81-97BE-7656BE8EF344}"/>
              </a:ext>
            </a:extLst>
          </p:cNvPr>
          <p:cNvSpPr txBox="1"/>
          <p:nvPr/>
        </p:nvSpPr>
        <p:spPr>
          <a:xfrm>
            <a:off x="1502214" y="2856307"/>
            <a:ext cx="55289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chemeClr val="bg2"/>
                </a:solidFill>
                <a:latin typeface="+mj-lt"/>
              </a:rPr>
              <a:t>01</a:t>
            </a:r>
            <a:endParaRPr lang="en-ID" sz="28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1B6EA53F-01CA-44B6-B56B-92DAEC6FA354}"/>
              </a:ext>
            </a:extLst>
          </p:cNvPr>
          <p:cNvSpPr txBox="1"/>
          <p:nvPr/>
        </p:nvSpPr>
        <p:spPr>
          <a:xfrm>
            <a:off x="2398372" y="2797629"/>
            <a:ext cx="3372604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/>
                </a:solidFill>
              </a:rPr>
              <a:t>A wonderful serenity has taken possession of my entire soul, like these sweet</a:t>
            </a:r>
          </a:p>
        </p:txBody>
      </p:sp>
      <p:sp>
        <p:nvSpPr>
          <p:cNvPr id="41" name="Rectangle: Rounded Corners 40">
            <a:extLst>
              <a:ext uri="{FF2B5EF4-FFF2-40B4-BE49-F238E27FC236}">
                <a16:creationId xmlns:a16="http://schemas.microsoft.com/office/drawing/2014/main" id="{793D85EA-A4F7-4690-8B67-41EB20975E62}"/>
              </a:ext>
            </a:extLst>
          </p:cNvPr>
          <p:cNvSpPr/>
          <p:nvPr/>
        </p:nvSpPr>
        <p:spPr>
          <a:xfrm>
            <a:off x="1258186" y="3731051"/>
            <a:ext cx="4795283" cy="883500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Freeform: Shape 41">
            <a:extLst>
              <a:ext uri="{FF2B5EF4-FFF2-40B4-BE49-F238E27FC236}">
                <a16:creationId xmlns:a16="http://schemas.microsoft.com/office/drawing/2014/main" id="{33ABC6D4-EA08-45ED-BFAE-D3DB1AF713AF}"/>
              </a:ext>
            </a:extLst>
          </p:cNvPr>
          <p:cNvSpPr/>
          <p:nvPr/>
        </p:nvSpPr>
        <p:spPr>
          <a:xfrm>
            <a:off x="1258185" y="3731051"/>
            <a:ext cx="1006549" cy="883500"/>
          </a:xfrm>
          <a:custGeom>
            <a:avLst/>
            <a:gdLst>
              <a:gd name="connsiteX0" fmla="*/ 323508 w 857694"/>
              <a:gd name="connsiteY0" fmla="*/ 0 h 647016"/>
              <a:gd name="connsiteX1" fmla="*/ 768540 w 857694"/>
              <a:gd name="connsiteY1" fmla="*/ 0 h 647016"/>
              <a:gd name="connsiteX2" fmla="*/ 804218 w 857694"/>
              <a:gd name="connsiteY2" fmla="*/ 65733 h 647016"/>
              <a:gd name="connsiteX3" fmla="*/ 857694 w 857694"/>
              <a:gd name="connsiteY3" fmla="*/ 330608 h 647016"/>
              <a:gd name="connsiteX4" fmla="*/ 804218 w 857694"/>
              <a:gd name="connsiteY4" fmla="*/ 595483 h 647016"/>
              <a:gd name="connsiteX5" fmla="*/ 776247 w 857694"/>
              <a:gd name="connsiteY5" fmla="*/ 647016 h 647016"/>
              <a:gd name="connsiteX6" fmla="*/ 323508 w 857694"/>
              <a:gd name="connsiteY6" fmla="*/ 647016 h 647016"/>
              <a:gd name="connsiteX7" fmla="*/ 0 w 857694"/>
              <a:gd name="connsiteY7" fmla="*/ 323508 h 647016"/>
              <a:gd name="connsiteX8" fmla="*/ 323508 w 857694"/>
              <a:gd name="connsiteY8" fmla="*/ 0 h 6470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57694" h="647016">
                <a:moveTo>
                  <a:pt x="323508" y="0"/>
                </a:moveTo>
                <a:lnTo>
                  <a:pt x="768540" y="0"/>
                </a:lnTo>
                <a:lnTo>
                  <a:pt x="804218" y="65733"/>
                </a:lnTo>
                <a:cubicBezTo>
                  <a:pt x="838653" y="147145"/>
                  <a:pt x="857694" y="236653"/>
                  <a:pt x="857694" y="330608"/>
                </a:cubicBezTo>
                <a:cubicBezTo>
                  <a:pt x="857694" y="424563"/>
                  <a:pt x="838653" y="514071"/>
                  <a:pt x="804218" y="595483"/>
                </a:cubicBezTo>
                <a:lnTo>
                  <a:pt x="776247" y="647016"/>
                </a:lnTo>
                <a:lnTo>
                  <a:pt x="323508" y="647016"/>
                </a:lnTo>
                <a:cubicBezTo>
                  <a:pt x="144839" y="647016"/>
                  <a:pt x="0" y="502177"/>
                  <a:pt x="0" y="323508"/>
                </a:cubicBezTo>
                <a:cubicBezTo>
                  <a:pt x="0" y="144839"/>
                  <a:pt x="144839" y="0"/>
                  <a:pt x="323508" y="0"/>
                </a:cubicBez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7F647BF9-F5AF-4E63-97A1-2BBC715CC767}"/>
              </a:ext>
            </a:extLst>
          </p:cNvPr>
          <p:cNvSpPr txBox="1"/>
          <p:nvPr/>
        </p:nvSpPr>
        <p:spPr>
          <a:xfrm>
            <a:off x="1441442" y="3908950"/>
            <a:ext cx="67443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chemeClr val="bg2"/>
                </a:solidFill>
                <a:latin typeface="+mj-lt"/>
              </a:rPr>
              <a:t>02</a:t>
            </a:r>
            <a:endParaRPr lang="en-ID" sz="28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369672FD-624D-4E3E-99C9-E68A489A0A0B}"/>
              </a:ext>
            </a:extLst>
          </p:cNvPr>
          <p:cNvSpPr txBox="1"/>
          <p:nvPr/>
        </p:nvSpPr>
        <p:spPr>
          <a:xfrm>
            <a:off x="2398372" y="3850272"/>
            <a:ext cx="3372604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/>
                </a:solidFill>
              </a:rPr>
              <a:t>A wonderful serenity has taken possession of my entire soul, like these sweet</a:t>
            </a:r>
          </a:p>
        </p:txBody>
      </p:sp>
      <p:sp>
        <p:nvSpPr>
          <p:cNvPr id="46" name="Rectangle: Rounded Corners 45">
            <a:extLst>
              <a:ext uri="{FF2B5EF4-FFF2-40B4-BE49-F238E27FC236}">
                <a16:creationId xmlns:a16="http://schemas.microsoft.com/office/drawing/2014/main" id="{D2D0A3B2-C517-4EA7-8E59-33260B81262C}"/>
              </a:ext>
            </a:extLst>
          </p:cNvPr>
          <p:cNvSpPr/>
          <p:nvPr/>
        </p:nvSpPr>
        <p:spPr>
          <a:xfrm>
            <a:off x="1258186" y="4783694"/>
            <a:ext cx="4795283" cy="883500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Freeform: Shape 46">
            <a:extLst>
              <a:ext uri="{FF2B5EF4-FFF2-40B4-BE49-F238E27FC236}">
                <a16:creationId xmlns:a16="http://schemas.microsoft.com/office/drawing/2014/main" id="{CE424771-130F-47AE-B702-BEDB5972562C}"/>
              </a:ext>
            </a:extLst>
          </p:cNvPr>
          <p:cNvSpPr/>
          <p:nvPr/>
        </p:nvSpPr>
        <p:spPr>
          <a:xfrm>
            <a:off x="1258185" y="4783694"/>
            <a:ext cx="1006549" cy="883500"/>
          </a:xfrm>
          <a:custGeom>
            <a:avLst/>
            <a:gdLst>
              <a:gd name="connsiteX0" fmla="*/ 323508 w 857694"/>
              <a:gd name="connsiteY0" fmla="*/ 0 h 647016"/>
              <a:gd name="connsiteX1" fmla="*/ 768540 w 857694"/>
              <a:gd name="connsiteY1" fmla="*/ 0 h 647016"/>
              <a:gd name="connsiteX2" fmla="*/ 804218 w 857694"/>
              <a:gd name="connsiteY2" fmla="*/ 65733 h 647016"/>
              <a:gd name="connsiteX3" fmla="*/ 857694 w 857694"/>
              <a:gd name="connsiteY3" fmla="*/ 330608 h 647016"/>
              <a:gd name="connsiteX4" fmla="*/ 804218 w 857694"/>
              <a:gd name="connsiteY4" fmla="*/ 595483 h 647016"/>
              <a:gd name="connsiteX5" fmla="*/ 776247 w 857694"/>
              <a:gd name="connsiteY5" fmla="*/ 647016 h 647016"/>
              <a:gd name="connsiteX6" fmla="*/ 323508 w 857694"/>
              <a:gd name="connsiteY6" fmla="*/ 647016 h 647016"/>
              <a:gd name="connsiteX7" fmla="*/ 0 w 857694"/>
              <a:gd name="connsiteY7" fmla="*/ 323508 h 647016"/>
              <a:gd name="connsiteX8" fmla="*/ 323508 w 857694"/>
              <a:gd name="connsiteY8" fmla="*/ 0 h 6470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57694" h="647016">
                <a:moveTo>
                  <a:pt x="323508" y="0"/>
                </a:moveTo>
                <a:lnTo>
                  <a:pt x="768540" y="0"/>
                </a:lnTo>
                <a:lnTo>
                  <a:pt x="804218" y="65733"/>
                </a:lnTo>
                <a:cubicBezTo>
                  <a:pt x="838653" y="147145"/>
                  <a:pt x="857694" y="236653"/>
                  <a:pt x="857694" y="330608"/>
                </a:cubicBezTo>
                <a:cubicBezTo>
                  <a:pt x="857694" y="424563"/>
                  <a:pt x="838653" y="514071"/>
                  <a:pt x="804218" y="595483"/>
                </a:cubicBezTo>
                <a:lnTo>
                  <a:pt x="776247" y="647016"/>
                </a:lnTo>
                <a:lnTo>
                  <a:pt x="323508" y="647016"/>
                </a:lnTo>
                <a:cubicBezTo>
                  <a:pt x="144839" y="647016"/>
                  <a:pt x="0" y="502177"/>
                  <a:pt x="0" y="323508"/>
                </a:cubicBezTo>
                <a:cubicBezTo>
                  <a:pt x="0" y="144839"/>
                  <a:pt x="144839" y="0"/>
                  <a:pt x="323508" y="0"/>
                </a:cubicBez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F5E6F0EF-2722-4AEB-8DA9-223D000D22E2}"/>
              </a:ext>
            </a:extLst>
          </p:cNvPr>
          <p:cNvSpPr txBox="1"/>
          <p:nvPr/>
        </p:nvSpPr>
        <p:spPr>
          <a:xfrm>
            <a:off x="1441442" y="4961593"/>
            <a:ext cx="67443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chemeClr val="bg2"/>
                </a:solidFill>
                <a:latin typeface="+mj-lt"/>
              </a:rPr>
              <a:t>03</a:t>
            </a:r>
            <a:endParaRPr lang="en-ID" sz="28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6D465930-5521-4082-B392-6661F59AC73C}"/>
              </a:ext>
            </a:extLst>
          </p:cNvPr>
          <p:cNvSpPr txBox="1"/>
          <p:nvPr/>
        </p:nvSpPr>
        <p:spPr>
          <a:xfrm>
            <a:off x="2398372" y="4902915"/>
            <a:ext cx="3372604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/>
                </a:solidFill>
              </a:rPr>
              <a:t>A wonderful serenity has taken possession of my entire soul, like these sweet</a:t>
            </a:r>
          </a:p>
        </p:txBody>
      </p:sp>
    </p:spTree>
    <p:extLst>
      <p:ext uri="{BB962C8B-B14F-4D97-AF65-F5344CB8AC3E}">
        <p14:creationId xmlns:p14="http://schemas.microsoft.com/office/powerpoint/2010/main" val="2997948111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accel="20000" decel="6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accel="20000" decel="6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accel="20000" decel="6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accel="20000" decel="6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accel="20000" decel="6000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accel="20000" decel="6000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22" grpId="0" build="p"/>
      <p:bldP spid="11" grpId="0" animBg="1"/>
      <p:bldP spid="21" grpId="0"/>
      <p:bldP spid="24" grpId="0" animBg="1"/>
      <p:bldP spid="28" grpId="0"/>
      <p:bldP spid="30" grpId="0"/>
      <p:bldP spid="34" grpId="0" animBg="1"/>
      <p:bldP spid="32" grpId="0" animBg="1"/>
      <p:bldP spid="35" grpId="0"/>
      <p:bldP spid="37" grpId="0"/>
      <p:bldP spid="41" grpId="0" animBg="1"/>
      <p:bldP spid="42" grpId="0" animBg="1"/>
      <p:bldP spid="43" grpId="0"/>
      <p:bldP spid="44" grpId="0"/>
      <p:bldP spid="46" grpId="0" animBg="1"/>
      <p:bldP spid="47" grpId="0" animBg="1"/>
      <p:bldP spid="48" grpId="0"/>
      <p:bldP spid="49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pHolder1">
            <a:extLst>
              <a:ext uri="{FF2B5EF4-FFF2-40B4-BE49-F238E27FC236}">
                <a16:creationId xmlns:a16="http://schemas.microsoft.com/office/drawing/2014/main" id="{01D1533A-3670-455D-8105-52BA62CF918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46B891A0-D289-4652-A5B2-4D13D76118F5}"/>
              </a:ext>
            </a:extLst>
          </p:cNvPr>
          <p:cNvSpPr/>
          <p:nvPr/>
        </p:nvSpPr>
        <p:spPr>
          <a:xfrm>
            <a:off x="0" y="1"/>
            <a:ext cx="12191999" cy="6858000"/>
          </a:xfrm>
          <a:prstGeom prst="rect">
            <a:avLst/>
          </a:prstGeom>
          <a:solidFill>
            <a:schemeClr val="tx2">
              <a:lumMod val="75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BA5CB41E-A3CA-4642-BB20-61286F72E2E5}"/>
              </a:ext>
            </a:extLst>
          </p:cNvPr>
          <p:cNvSpPr/>
          <p:nvPr/>
        </p:nvSpPr>
        <p:spPr>
          <a:xfrm>
            <a:off x="7461841" y="1020726"/>
            <a:ext cx="2742314" cy="2742314"/>
          </a:xfrm>
          <a:prstGeom prst="roundRect">
            <a:avLst>
              <a:gd name="adj" fmla="val 560"/>
            </a:avLst>
          </a:prstGeom>
          <a:gradFill>
            <a:gsLst>
              <a:gs pos="100000">
                <a:schemeClr val="accent2"/>
              </a:gs>
              <a:gs pos="0">
                <a:schemeClr val="accent1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E1A51B12-70A4-4C93-BA5D-07316EEBE34C}"/>
              </a:ext>
            </a:extLst>
          </p:cNvPr>
          <p:cNvSpPr/>
          <p:nvPr/>
        </p:nvSpPr>
        <p:spPr>
          <a:xfrm>
            <a:off x="1977213" y="1020726"/>
            <a:ext cx="5484628" cy="2742314"/>
          </a:xfrm>
          <a:prstGeom prst="roundRect">
            <a:avLst>
              <a:gd name="adj" fmla="val 560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0F57E615-3525-45EE-96D0-0AC5563F2B82}"/>
              </a:ext>
            </a:extLst>
          </p:cNvPr>
          <p:cNvSpPr txBox="1"/>
          <p:nvPr/>
        </p:nvSpPr>
        <p:spPr>
          <a:xfrm>
            <a:off x="8420041" y="1592413"/>
            <a:ext cx="14257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bg2"/>
                </a:solidFill>
                <a:latin typeface="+mj-lt"/>
              </a:rPr>
              <a:t>3.534+</a:t>
            </a:r>
            <a:endParaRPr lang="en-ID" sz="24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C7938A5F-971B-4CD9-A2CB-5CF7A614510A}"/>
              </a:ext>
            </a:extLst>
          </p:cNvPr>
          <p:cNvSpPr txBox="1"/>
          <p:nvPr/>
        </p:nvSpPr>
        <p:spPr>
          <a:xfrm>
            <a:off x="8420041" y="1975494"/>
            <a:ext cx="11067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People like</a:t>
            </a:r>
            <a:endParaRPr lang="en-ID" sz="1200" dirty="0">
              <a:solidFill>
                <a:schemeClr val="bg2"/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F8F19446-941E-4682-A795-73AA7899848D}"/>
              </a:ext>
            </a:extLst>
          </p:cNvPr>
          <p:cNvSpPr txBox="1"/>
          <p:nvPr/>
        </p:nvSpPr>
        <p:spPr>
          <a:xfrm>
            <a:off x="8420041" y="2423905"/>
            <a:ext cx="14257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bg2"/>
                </a:solidFill>
                <a:latin typeface="+mj-lt"/>
              </a:rPr>
              <a:t>2.756+</a:t>
            </a:r>
            <a:endParaRPr lang="en-ID" sz="24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15D2D6C5-01FF-4C5C-A9C6-C30ED4272974}"/>
              </a:ext>
            </a:extLst>
          </p:cNvPr>
          <p:cNvSpPr txBox="1"/>
          <p:nvPr/>
        </p:nvSpPr>
        <p:spPr>
          <a:xfrm>
            <a:off x="8420041" y="2806986"/>
            <a:ext cx="12884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Latest projects</a:t>
            </a:r>
            <a:endParaRPr lang="en-ID" sz="1200" dirty="0">
              <a:solidFill>
                <a:schemeClr val="bg2"/>
              </a:solidFill>
            </a:endParaRP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FF129884-7AD1-4660-ACEA-E097B7888FC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Portfolio</a:t>
            </a:r>
          </a:p>
        </p:txBody>
      </p:sp>
      <p:sp>
        <p:nvSpPr>
          <p:cNvPr id="7" name="PpHolder10">
            <a:extLst>
              <a:ext uri="{FF2B5EF4-FFF2-40B4-BE49-F238E27FC236}">
                <a16:creationId xmlns:a16="http://schemas.microsoft.com/office/drawing/2014/main" id="{9D7506EC-51C2-4AE3-B09C-F4AFEC3F2EA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21F43CE-DF65-436A-A2E2-5815485C4A20}"/>
              </a:ext>
            </a:extLst>
          </p:cNvPr>
          <p:cNvSpPr txBox="1"/>
          <p:nvPr/>
        </p:nvSpPr>
        <p:spPr>
          <a:xfrm>
            <a:off x="2522979" y="1954865"/>
            <a:ext cx="2692180" cy="116955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/>
                </a:solidFill>
              </a:rPr>
              <a:t>A wonderful serenity has taken possession of my entire soul, like these sweet mornings of spring which I enjoy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666C6DB-B58D-4F23-BEB3-14C1AA7613D7}"/>
              </a:ext>
            </a:extLst>
          </p:cNvPr>
          <p:cNvSpPr txBox="1"/>
          <p:nvPr/>
        </p:nvSpPr>
        <p:spPr>
          <a:xfrm>
            <a:off x="2522979" y="1613679"/>
            <a:ext cx="265377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sz="200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3" name="PpHolder13">
            <a:extLst>
              <a:ext uri="{FF2B5EF4-FFF2-40B4-BE49-F238E27FC236}">
                <a16:creationId xmlns:a16="http://schemas.microsoft.com/office/drawing/2014/main" id="{29450532-41C0-42DF-863C-F2197B96EBC7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C071EA1B-72C0-4875-8B0F-6C1BE4BD7053}"/>
              </a:ext>
            </a:extLst>
          </p:cNvPr>
          <p:cNvSpPr txBox="1"/>
          <p:nvPr/>
        </p:nvSpPr>
        <p:spPr>
          <a:xfrm>
            <a:off x="5528931" y="4474053"/>
            <a:ext cx="4685856" cy="116955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whole heart. I am alone, and feel the charm of existence in this spot, which was created for the bliss of souls like mine design. 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B9E8B5C2-D404-47C9-93E2-6F0D18D35A5D}"/>
              </a:ext>
            </a:extLst>
          </p:cNvPr>
          <p:cNvSpPr txBox="1"/>
          <p:nvPr/>
        </p:nvSpPr>
        <p:spPr>
          <a:xfrm>
            <a:off x="5528931" y="4132867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sz="200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904754872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2" grpId="0" animBg="1"/>
      <p:bldP spid="22" grpId="0"/>
      <p:bldP spid="23" grpId="0"/>
      <p:bldP spid="24" grpId="0"/>
      <p:bldP spid="25" grpId="0"/>
      <p:bldP spid="10" grpId="0" build="p"/>
      <p:bldP spid="15" grpId="0"/>
      <p:bldP spid="17" grpId="0"/>
      <p:bldP spid="31" grpId="0"/>
      <p:bldP spid="3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4A8C730F-CE34-438D-873E-FBD9F2A4E13B}"/>
              </a:ext>
            </a:extLst>
          </p:cNvPr>
          <p:cNvSpPr/>
          <p:nvPr/>
        </p:nvSpPr>
        <p:spPr>
          <a:xfrm>
            <a:off x="3260097" y="1785257"/>
            <a:ext cx="3181978" cy="4012642"/>
          </a:xfrm>
          <a:prstGeom prst="roundRect">
            <a:avLst>
              <a:gd name="adj" fmla="val 5605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PpHolder2">
            <a:extLst>
              <a:ext uri="{FF2B5EF4-FFF2-40B4-BE49-F238E27FC236}">
                <a16:creationId xmlns:a16="http://schemas.microsoft.com/office/drawing/2014/main" id="{28513FF3-A893-467B-87AC-6A9359A5269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16" name="PpHolder3">
            <a:extLst>
              <a:ext uri="{FF2B5EF4-FFF2-40B4-BE49-F238E27FC236}">
                <a16:creationId xmlns:a16="http://schemas.microsoft.com/office/drawing/2014/main" id="{04BFE11D-8B17-497F-83A9-FEC758394C43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5" name="PpHolder4">
            <a:extLst>
              <a:ext uri="{FF2B5EF4-FFF2-40B4-BE49-F238E27FC236}">
                <a16:creationId xmlns:a16="http://schemas.microsoft.com/office/drawing/2014/main" id="{6D9E14AD-099A-493C-B90D-3668825B5A1A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" name="PpHolder5">
            <a:extLst>
              <a:ext uri="{FF2B5EF4-FFF2-40B4-BE49-F238E27FC236}">
                <a16:creationId xmlns:a16="http://schemas.microsoft.com/office/drawing/2014/main" id="{416E796D-847E-49E1-B449-4C6AA63E108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8CAE245C-76DD-488E-8455-78E064522C1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Portfolio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E60B18DE-BFC9-422F-A66B-A06127195C68}"/>
              </a:ext>
            </a:extLst>
          </p:cNvPr>
          <p:cNvGrpSpPr/>
          <p:nvPr/>
        </p:nvGrpSpPr>
        <p:grpSpPr>
          <a:xfrm>
            <a:off x="9949602" y="691585"/>
            <a:ext cx="557462" cy="165149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BE926723-E765-4943-96DA-ABDB1AC49157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F56A32F6-36C8-401A-A7B8-35B681C3DB03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57F36540-23FD-4C43-81EC-18D750D4836E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24A55B99-1E07-4A75-BCCF-6E572E65BCB3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B317C45D-77C7-415B-9FF5-E49C18883382}"/>
              </a:ext>
            </a:extLst>
          </p:cNvPr>
          <p:cNvCxnSpPr>
            <a:cxnSpLocks/>
          </p:cNvCxnSpPr>
          <p:nvPr/>
        </p:nvCxnSpPr>
        <p:spPr>
          <a:xfrm>
            <a:off x="10696185" y="716006"/>
            <a:ext cx="0" cy="163944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865DF88A-00A0-4157-9E83-152695B46C0D}"/>
              </a:ext>
            </a:extLst>
          </p:cNvPr>
          <p:cNvSpPr txBox="1"/>
          <p:nvPr/>
        </p:nvSpPr>
        <p:spPr>
          <a:xfrm>
            <a:off x="10765311" y="675401"/>
            <a:ext cx="132709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14" name="Graphic 16">
            <a:extLst>
              <a:ext uri="{FF2B5EF4-FFF2-40B4-BE49-F238E27FC236}">
                <a16:creationId xmlns:a16="http://schemas.microsoft.com/office/drawing/2014/main" id="{5ED88377-5B64-4C72-B430-CA22BABAC307}"/>
              </a:ext>
            </a:extLst>
          </p:cNvPr>
          <p:cNvSpPr/>
          <p:nvPr/>
        </p:nvSpPr>
        <p:spPr>
          <a:xfrm>
            <a:off x="1" y="533121"/>
            <a:ext cx="337797" cy="583889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37" name="Rectangle: Rounded Corners 36">
            <a:extLst>
              <a:ext uri="{FF2B5EF4-FFF2-40B4-BE49-F238E27FC236}">
                <a16:creationId xmlns:a16="http://schemas.microsoft.com/office/drawing/2014/main" id="{962BB45C-6717-4AB1-A5F9-570601884056}"/>
              </a:ext>
            </a:extLst>
          </p:cNvPr>
          <p:cNvSpPr/>
          <p:nvPr/>
        </p:nvSpPr>
        <p:spPr>
          <a:xfrm>
            <a:off x="3579985" y="4196073"/>
            <a:ext cx="1114286" cy="382110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0D8C5931-16EB-4492-BADC-D4066ED39118}"/>
              </a:ext>
            </a:extLst>
          </p:cNvPr>
          <p:cNvSpPr txBox="1"/>
          <p:nvPr/>
        </p:nvSpPr>
        <p:spPr>
          <a:xfrm>
            <a:off x="3691942" y="4257794"/>
            <a:ext cx="890370" cy="25391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050" b="1" dirty="0">
                <a:solidFill>
                  <a:schemeClr val="bg2"/>
                </a:solidFill>
              </a:rPr>
              <a:t>Details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5F306313-C8D5-4ACD-BF0B-D2C1D921AAA5}"/>
              </a:ext>
            </a:extLst>
          </p:cNvPr>
          <p:cNvSpPr txBox="1"/>
          <p:nvPr/>
        </p:nvSpPr>
        <p:spPr>
          <a:xfrm>
            <a:off x="3579985" y="4991863"/>
            <a:ext cx="2653775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/>
                </a:solidFill>
              </a:rPr>
              <a:t>A wonderful serenity has taken of my entire soul, like these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09DA8A46-1928-4B41-B454-74C2FC49E372}"/>
              </a:ext>
            </a:extLst>
          </p:cNvPr>
          <p:cNvSpPr txBox="1"/>
          <p:nvPr/>
        </p:nvSpPr>
        <p:spPr>
          <a:xfrm>
            <a:off x="3579985" y="4650677"/>
            <a:ext cx="26537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06E3B7F9-8C7D-43F5-9786-EBC72CC0EB57}"/>
              </a:ext>
            </a:extLst>
          </p:cNvPr>
          <p:cNvSpPr txBox="1"/>
          <p:nvPr/>
        </p:nvSpPr>
        <p:spPr>
          <a:xfrm>
            <a:off x="4219254" y="6174943"/>
            <a:ext cx="375349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www.yourwebsite.com</a:t>
            </a:r>
          </a:p>
        </p:txBody>
      </p:sp>
      <p:sp>
        <p:nvSpPr>
          <p:cNvPr id="46" name="Oval 45">
            <a:extLst>
              <a:ext uri="{FF2B5EF4-FFF2-40B4-BE49-F238E27FC236}">
                <a16:creationId xmlns:a16="http://schemas.microsoft.com/office/drawing/2014/main" id="{C919517D-02DC-4A7A-8325-E1F369801FE9}"/>
              </a:ext>
            </a:extLst>
          </p:cNvPr>
          <p:cNvSpPr/>
          <p:nvPr/>
        </p:nvSpPr>
        <p:spPr>
          <a:xfrm>
            <a:off x="864159" y="4245429"/>
            <a:ext cx="482321" cy="482321"/>
          </a:xfrm>
          <a:prstGeom prst="ellipse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8C3612BD-380B-448C-824E-76BAE82494D7}"/>
              </a:ext>
            </a:extLst>
          </p:cNvPr>
          <p:cNvSpPr txBox="1"/>
          <p:nvPr/>
        </p:nvSpPr>
        <p:spPr>
          <a:xfrm>
            <a:off x="864159" y="4346099"/>
            <a:ext cx="48232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2"/>
                </a:solidFill>
                <a:latin typeface="+mj-lt"/>
              </a:rPr>
              <a:t>01</a:t>
            </a:r>
            <a:endParaRPr lang="en-ID" sz="14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716EEF02-220E-40D0-BCE3-F14A8BD33423}"/>
              </a:ext>
            </a:extLst>
          </p:cNvPr>
          <p:cNvSpPr/>
          <p:nvPr/>
        </p:nvSpPr>
        <p:spPr>
          <a:xfrm>
            <a:off x="3691942" y="1564006"/>
            <a:ext cx="482321" cy="482321"/>
          </a:xfrm>
          <a:prstGeom prst="ellipse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ACF7AA48-EC73-415C-B64C-068A6799E59E}"/>
              </a:ext>
            </a:extLst>
          </p:cNvPr>
          <p:cNvSpPr txBox="1"/>
          <p:nvPr/>
        </p:nvSpPr>
        <p:spPr>
          <a:xfrm>
            <a:off x="3691942" y="1664676"/>
            <a:ext cx="48232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2"/>
                </a:solidFill>
                <a:latin typeface="+mj-lt"/>
              </a:rPr>
              <a:t>02</a:t>
            </a:r>
            <a:endParaRPr lang="en-ID" sz="14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8E839F1E-2A9C-4B5B-8AA8-FBCD43D10F5C}"/>
              </a:ext>
            </a:extLst>
          </p:cNvPr>
          <p:cNvSpPr/>
          <p:nvPr/>
        </p:nvSpPr>
        <p:spPr>
          <a:xfrm>
            <a:off x="6930153" y="4245429"/>
            <a:ext cx="482321" cy="482321"/>
          </a:xfrm>
          <a:prstGeom prst="ellipse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EA66EED2-5CDA-4F0A-A98F-3999D21D595D}"/>
              </a:ext>
            </a:extLst>
          </p:cNvPr>
          <p:cNvSpPr txBox="1"/>
          <p:nvPr/>
        </p:nvSpPr>
        <p:spPr>
          <a:xfrm>
            <a:off x="6930153" y="4346099"/>
            <a:ext cx="48232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2"/>
                </a:solidFill>
                <a:latin typeface="+mj-lt"/>
              </a:rPr>
              <a:t>03</a:t>
            </a:r>
            <a:endParaRPr lang="en-ID" sz="14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4" name="Oval 53">
            <a:extLst>
              <a:ext uri="{FF2B5EF4-FFF2-40B4-BE49-F238E27FC236}">
                <a16:creationId xmlns:a16="http://schemas.microsoft.com/office/drawing/2014/main" id="{49258153-4712-48EC-A3A4-CA23CA3DC722}"/>
              </a:ext>
            </a:extLst>
          </p:cNvPr>
          <p:cNvSpPr/>
          <p:nvPr/>
        </p:nvSpPr>
        <p:spPr>
          <a:xfrm>
            <a:off x="9507625" y="4245429"/>
            <a:ext cx="482321" cy="482321"/>
          </a:xfrm>
          <a:prstGeom prst="ellipse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9F14A9A6-3607-4AEE-8A84-699C1B88D03E}"/>
              </a:ext>
            </a:extLst>
          </p:cNvPr>
          <p:cNvSpPr txBox="1"/>
          <p:nvPr/>
        </p:nvSpPr>
        <p:spPr>
          <a:xfrm>
            <a:off x="9507625" y="4346099"/>
            <a:ext cx="48232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2"/>
                </a:solidFill>
                <a:latin typeface="+mj-lt"/>
              </a:rPr>
              <a:t>04</a:t>
            </a:r>
            <a:endParaRPr lang="en-ID" sz="14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7" name="Graphic 536" descr="Line arrow: Straight">
            <a:extLst>
              <a:ext uri="{FF2B5EF4-FFF2-40B4-BE49-F238E27FC236}">
                <a16:creationId xmlns:a16="http://schemas.microsoft.com/office/drawing/2014/main" id="{0F08E9C7-0C0C-4C5E-89B1-485F0D4E3639}"/>
              </a:ext>
            </a:extLst>
          </p:cNvPr>
          <p:cNvSpPr/>
          <p:nvPr/>
        </p:nvSpPr>
        <p:spPr>
          <a:xfrm>
            <a:off x="694678" y="6089228"/>
            <a:ext cx="225975" cy="85715"/>
          </a:xfrm>
          <a:custGeom>
            <a:avLst/>
            <a:gdLst>
              <a:gd name="connsiteX0" fmla="*/ 326921 w 334612"/>
              <a:gd name="connsiteY0" fmla="*/ 53846 h 126922"/>
              <a:gd name="connsiteX1" fmla="*/ 39230 w 334612"/>
              <a:gd name="connsiteY1" fmla="*/ 53846 h 126922"/>
              <a:gd name="connsiteX2" fmla="*/ 73461 w 334612"/>
              <a:gd name="connsiteY2" fmla="*/ 19615 h 126922"/>
              <a:gd name="connsiteX3" fmla="*/ 73461 w 334612"/>
              <a:gd name="connsiteY3" fmla="*/ 3462 h 126922"/>
              <a:gd name="connsiteX4" fmla="*/ 57307 w 334612"/>
              <a:gd name="connsiteY4" fmla="*/ 3462 h 126922"/>
              <a:gd name="connsiteX5" fmla="*/ 3462 w 334612"/>
              <a:gd name="connsiteY5" fmla="*/ 57307 h 126922"/>
              <a:gd name="connsiteX6" fmla="*/ 3462 w 334612"/>
              <a:gd name="connsiteY6" fmla="*/ 73461 h 126922"/>
              <a:gd name="connsiteX7" fmla="*/ 57307 w 334612"/>
              <a:gd name="connsiteY7" fmla="*/ 127307 h 126922"/>
              <a:gd name="connsiteX8" fmla="*/ 65384 w 334612"/>
              <a:gd name="connsiteY8" fmla="*/ 130768 h 126922"/>
              <a:gd name="connsiteX9" fmla="*/ 73461 w 334612"/>
              <a:gd name="connsiteY9" fmla="*/ 127307 h 126922"/>
              <a:gd name="connsiteX10" fmla="*/ 73461 w 334612"/>
              <a:gd name="connsiteY10" fmla="*/ 111153 h 126922"/>
              <a:gd name="connsiteX11" fmla="*/ 39230 w 334612"/>
              <a:gd name="connsiteY11" fmla="*/ 76923 h 126922"/>
              <a:gd name="connsiteX12" fmla="*/ 326921 w 334612"/>
              <a:gd name="connsiteY12" fmla="*/ 76923 h 126922"/>
              <a:gd name="connsiteX13" fmla="*/ 338459 w 334612"/>
              <a:gd name="connsiteY13" fmla="*/ 65384 h 126922"/>
              <a:gd name="connsiteX14" fmla="*/ 326921 w 334612"/>
              <a:gd name="connsiteY14" fmla="*/ 53846 h 1269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34612" h="126922">
                <a:moveTo>
                  <a:pt x="326921" y="53846"/>
                </a:moveTo>
                <a:lnTo>
                  <a:pt x="39230" y="53846"/>
                </a:lnTo>
                <a:lnTo>
                  <a:pt x="73461" y="19615"/>
                </a:lnTo>
                <a:cubicBezTo>
                  <a:pt x="78076" y="15000"/>
                  <a:pt x="78076" y="7692"/>
                  <a:pt x="73461" y="3462"/>
                </a:cubicBezTo>
                <a:cubicBezTo>
                  <a:pt x="68846" y="-1154"/>
                  <a:pt x="61538" y="-1154"/>
                  <a:pt x="57307" y="3462"/>
                </a:cubicBezTo>
                <a:lnTo>
                  <a:pt x="3462" y="57307"/>
                </a:lnTo>
                <a:cubicBezTo>
                  <a:pt x="-1154" y="61923"/>
                  <a:pt x="-1154" y="69230"/>
                  <a:pt x="3462" y="73461"/>
                </a:cubicBezTo>
                <a:lnTo>
                  <a:pt x="57307" y="127307"/>
                </a:lnTo>
                <a:cubicBezTo>
                  <a:pt x="59615" y="129614"/>
                  <a:pt x="62692" y="130768"/>
                  <a:pt x="65384" y="130768"/>
                </a:cubicBezTo>
                <a:cubicBezTo>
                  <a:pt x="68076" y="130768"/>
                  <a:pt x="71153" y="129614"/>
                  <a:pt x="73461" y="127307"/>
                </a:cubicBezTo>
                <a:cubicBezTo>
                  <a:pt x="78076" y="122691"/>
                  <a:pt x="78076" y="115384"/>
                  <a:pt x="73461" y="111153"/>
                </a:cubicBezTo>
                <a:lnTo>
                  <a:pt x="39230" y="76923"/>
                </a:lnTo>
                <a:lnTo>
                  <a:pt x="326921" y="76923"/>
                </a:lnTo>
                <a:cubicBezTo>
                  <a:pt x="333459" y="76923"/>
                  <a:pt x="338459" y="71923"/>
                  <a:pt x="338459" y="65384"/>
                </a:cubicBezTo>
                <a:cubicBezTo>
                  <a:pt x="338459" y="58846"/>
                  <a:pt x="333459" y="53846"/>
                  <a:pt x="326921" y="53846"/>
                </a:cubicBez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3770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4182C082-C285-4B6B-BE8A-9B0EC1670BC0}"/>
              </a:ext>
            </a:extLst>
          </p:cNvPr>
          <p:cNvSpPr txBox="1"/>
          <p:nvPr/>
        </p:nvSpPr>
        <p:spPr>
          <a:xfrm>
            <a:off x="1019207" y="5998614"/>
            <a:ext cx="100833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</a:rPr>
              <a:t>Back slide</a:t>
            </a:r>
          </a:p>
        </p:txBody>
      </p:sp>
      <p:sp>
        <p:nvSpPr>
          <p:cNvPr id="59" name="Graphic 536" descr="Line arrow: Straight">
            <a:extLst>
              <a:ext uri="{FF2B5EF4-FFF2-40B4-BE49-F238E27FC236}">
                <a16:creationId xmlns:a16="http://schemas.microsoft.com/office/drawing/2014/main" id="{AE9C5A85-F813-4068-ADFA-E8B61E932D7F}"/>
              </a:ext>
            </a:extLst>
          </p:cNvPr>
          <p:cNvSpPr/>
          <p:nvPr/>
        </p:nvSpPr>
        <p:spPr>
          <a:xfrm rot="10800000">
            <a:off x="11271348" y="6089228"/>
            <a:ext cx="225975" cy="85715"/>
          </a:xfrm>
          <a:custGeom>
            <a:avLst/>
            <a:gdLst>
              <a:gd name="connsiteX0" fmla="*/ 326921 w 334612"/>
              <a:gd name="connsiteY0" fmla="*/ 53846 h 126922"/>
              <a:gd name="connsiteX1" fmla="*/ 39230 w 334612"/>
              <a:gd name="connsiteY1" fmla="*/ 53846 h 126922"/>
              <a:gd name="connsiteX2" fmla="*/ 73461 w 334612"/>
              <a:gd name="connsiteY2" fmla="*/ 19615 h 126922"/>
              <a:gd name="connsiteX3" fmla="*/ 73461 w 334612"/>
              <a:gd name="connsiteY3" fmla="*/ 3462 h 126922"/>
              <a:gd name="connsiteX4" fmla="*/ 57307 w 334612"/>
              <a:gd name="connsiteY4" fmla="*/ 3462 h 126922"/>
              <a:gd name="connsiteX5" fmla="*/ 3462 w 334612"/>
              <a:gd name="connsiteY5" fmla="*/ 57307 h 126922"/>
              <a:gd name="connsiteX6" fmla="*/ 3462 w 334612"/>
              <a:gd name="connsiteY6" fmla="*/ 73461 h 126922"/>
              <a:gd name="connsiteX7" fmla="*/ 57307 w 334612"/>
              <a:gd name="connsiteY7" fmla="*/ 127307 h 126922"/>
              <a:gd name="connsiteX8" fmla="*/ 65384 w 334612"/>
              <a:gd name="connsiteY8" fmla="*/ 130768 h 126922"/>
              <a:gd name="connsiteX9" fmla="*/ 73461 w 334612"/>
              <a:gd name="connsiteY9" fmla="*/ 127307 h 126922"/>
              <a:gd name="connsiteX10" fmla="*/ 73461 w 334612"/>
              <a:gd name="connsiteY10" fmla="*/ 111153 h 126922"/>
              <a:gd name="connsiteX11" fmla="*/ 39230 w 334612"/>
              <a:gd name="connsiteY11" fmla="*/ 76923 h 126922"/>
              <a:gd name="connsiteX12" fmla="*/ 326921 w 334612"/>
              <a:gd name="connsiteY12" fmla="*/ 76923 h 126922"/>
              <a:gd name="connsiteX13" fmla="*/ 338459 w 334612"/>
              <a:gd name="connsiteY13" fmla="*/ 65384 h 126922"/>
              <a:gd name="connsiteX14" fmla="*/ 326921 w 334612"/>
              <a:gd name="connsiteY14" fmla="*/ 53846 h 1269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34612" h="126922">
                <a:moveTo>
                  <a:pt x="326921" y="53846"/>
                </a:moveTo>
                <a:lnTo>
                  <a:pt x="39230" y="53846"/>
                </a:lnTo>
                <a:lnTo>
                  <a:pt x="73461" y="19615"/>
                </a:lnTo>
                <a:cubicBezTo>
                  <a:pt x="78076" y="15000"/>
                  <a:pt x="78076" y="7692"/>
                  <a:pt x="73461" y="3462"/>
                </a:cubicBezTo>
                <a:cubicBezTo>
                  <a:pt x="68846" y="-1154"/>
                  <a:pt x="61538" y="-1154"/>
                  <a:pt x="57307" y="3462"/>
                </a:cubicBezTo>
                <a:lnTo>
                  <a:pt x="3462" y="57307"/>
                </a:lnTo>
                <a:cubicBezTo>
                  <a:pt x="-1154" y="61923"/>
                  <a:pt x="-1154" y="69230"/>
                  <a:pt x="3462" y="73461"/>
                </a:cubicBezTo>
                <a:lnTo>
                  <a:pt x="57307" y="127307"/>
                </a:lnTo>
                <a:cubicBezTo>
                  <a:pt x="59615" y="129614"/>
                  <a:pt x="62692" y="130768"/>
                  <a:pt x="65384" y="130768"/>
                </a:cubicBezTo>
                <a:cubicBezTo>
                  <a:pt x="68076" y="130768"/>
                  <a:pt x="71153" y="129614"/>
                  <a:pt x="73461" y="127307"/>
                </a:cubicBezTo>
                <a:cubicBezTo>
                  <a:pt x="78076" y="122691"/>
                  <a:pt x="78076" y="115384"/>
                  <a:pt x="73461" y="111153"/>
                </a:cubicBezTo>
                <a:lnTo>
                  <a:pt x="39230" y="76923"/>
                </a:lnTo>
                <a:lnTo>
                  <a:pt x="326921" y="76923"/>
                </a:lnTo>
                <a:cubicBezTo>
                  <a:pt x="333459" y="76923"/>
                  <a:pt x="338459" y="71923"/>
                  <a:pt x="338459" y="65384"/>
                </a:cubicBezTo>
                <a:cubicBezTo>
                  <a:pt x="338459" y="58846"/>
                  <a:pt x="333459" y="53846"/>
                  <a:pt x="326921" y="53846"/>
                </a:cubicBez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3770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D711A43D-DF11-4F14-A571-73EB119E415E}"/>
              </a:ext>
            </a:extLst>
          </p:cNvPr>
          <p:cNvSpPr txBox="1"/>
          <p:nvPr/>
        </p:nvSpPr>
        <p:spPr>
          <a:xfrm>
            <a:off x="10305596" y="5998614"/>
            <a:ext cx="100833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</a:rPr>
              <a:t>Next slide</a:t>
            </a:r>
          </a:p>
        </p:txBody>
      </p:sp>
    </p:spTree>
    <p:extLst>
      <p:ext uri="{BB962C8B-B14F-4D97-AF65-F5344CB8AC3E}">
        <p14:creationId xmlns:p14="http://schemas.microsoft.com/office/powerpoint/2010/main" val="3715786398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8" accel="20000" decel="6000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8" accel="20000" decel="6000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2" accel="20000" decel="6000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2" accel="20000" decel="6000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6" grpId="0" build="p"/>
      <p:bldP spid="13" grpId="0"/>
      <p:bldP spid="14" grpId="0" animBg="1"/>
      <p:bldP spid="37" grpId="0" animBg="1"/>
      <p:bldP spid="39" grpId="0"/>
      <p:bldP spid="41" grpId="0"/>
      <p:bldP spid="43" grpId="0"/>
      <p:bldP spid="46" grpId="0" animBg="1"/>
      <p:bldP spid="47" grpId="0"/>
      <p:bldP spid="48" grpId="0" animBg="1"/>
      <p:bldP spid="49" grpId="0"/>
      <p:bldP spid="51" grpId="0" animBg="1"/>
      <p:bldP spid="52" grpId="0"/>
      <p:bldP spid="54" grpId="0" animBg="1"/>
      <p:bldP spid="55" grpId="0"/>
      <p:bldP spid="57" grpId="0" animBg="1"/>
      <p:bldP spid="58" grpId="0"/>
      <p:bldP spid="59" grpId="0" animBg="1"/>
      <p:bldP spid="6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6959BA11-E464-4B0A-BD83-70AE11E8F1AA}"/>
              </a:ext>
            </a:extLst>
          </p:cNvPr>
          <p:cNvGrpSpPr/>
          <p:nvPr/>
        </p:nvGrpSpPr>
        <p:grpSpPr>
          <a:xfrm>
            <a:off x="9949602" y="691585"/>
            <a:ext cx="557462" cy="165149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4" name="Freeform: Shape 3">
              <a:extLst>
                <a:ext uri="{FF2B5EF4-FFF2-40B4-BE49-F238E27FC236}">
                  <a16:creationId xmlns:a16="http://schemas.microsoft.com/office/drawing/2014/main" id="{21A166CE-6E45-4F00-9A6B-8F51296DD037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B4FFF6E7-6654-409B-8AF3-E68C11A4702B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BED61F0B-6312-4193-9C2E-C410B79EC09B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35BDC62D-4295-43FE-AF89-F0F630538FDA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FFCF3745-D147-4252-9F5A-C5840E81F66B}"/>
              </a:ext>
            </a:extLst>
          </p:cNvPr>
          <p:cNvCxnSpPr>
            <a:cxnSpLocks/>
          </p:cNvCxnSpPr>
          <p:nvPr/>
        </p:nvCxnSpPr>
        <p:spPr>
          <a:xfrm>
            <a:off x="10696185" y="716006"/>
            <a:ext cx="0" cy="163944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CBCE9158-71B1-43F1-8F55-D848714E9964}"/>
              </a:ext>
            </a:extLst>
          </p:cNvPr>
          <p:cNvSpPr txBox="1"/>
          <p:nvPr/>
        </p:nvSpPr>
        <p:spPr>
          <a:xfrm>
            <a:off x="10765311" y="675401"/>
            <a:ext cx="132709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20" name="Graphic 16">
            <a:extLst>
              <a:ext uri="{FF2B5EF4-FFF2-40B4-BE49-F238E27FC236}">
                <a16:creationId xmlns:a16="http://schemas.microsoft.com/office/drawing/2014/main" id="{F7F19F6D-EF01-49ED-B43E-046E5688F9E2}"/>
              </a:ext>
            </a:extLst>
          </p:cNvPr>
          <p:cNvSpPr/>
          <p:nvPr/>
        </p:nvSpPr>
        <p:spPr>
          <a:xfrm>
            <a:off x="1" y="533121"/>
            <a:ext cx="337797" cy="583889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565281F1-73E4-422A-A2B4-95C5E5B54130}"/>
              </a:ext>
            </a:extLst>
          </p:cNvPr>
          <p:cNvSpPr txBox="1"/>
          <p:nvPr/>
        </p:nvSpPr>
        <p:spPr>
          <a:xfrm>
            <a:off x="1594892" y="2545117"/>
            <a:ext cx="3372604" cy="283282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 design. </a:t>
            </a:r>
          </a:p>
          <a:p>
            <a:pPr>
              <a:lnSpc>
                <a:spcPct val="150000"/>
              </a:lnSpc>
            </a:pPr>
            <a:endParaRPr lang="en-US" sz="1200" dirty="0"/>
          </a:p>
          <a:p>
            <a:pPr>
              <a:lnSpc>
                <a:spcPct val="150000"/>
              </a:lnSpc>
            </a:pPr>
            <a:r>
              <a:rPr lang="en-US" sz="1200" dirty="0"/>
              <a:t>I am so happy, my dear friend, so absorbed in the exquisite sense of mere tranquil existence, that I neglect my talents.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0FD4897A-1287-4B01-82E9-2B7E83044982}"/>
              </a:ext>
            </a:extLst>
          </p:cNvPr>
          <p:cNvSpPr txBox="1"/>
          <p:nvPr/>
        </p:nvSpPr>
        <p:spPr>
          <a:xfrm>
            <a:off x="1594892" y="2203931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sz="200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25" name="Rectangle: Rounded Corners 24">
            <a:extLst>
              <a:ext uri="{FF2B5EF4-FFF2-40B4-BE49-F238E27FC236}">
                <a16:creationId xmlns:a16="http://schemas.microsoft.com/office/drawing/2014/main" id="{B2893472-94B7-498B-9699-5C19261A5648}"/>
              </a:ext>
            </a:extLst>
          </p:cNvPr>
          <p:cNvSpPr/>
          <p:nvPr/>
        </p:nvSpPr>
        <p:spPr>
          <a:xfrm>
            <a:off x="6974374" y="2241302"/>
            <a:ext cx="453738" cy="325368"/>
          </a:xfrm>
          <a:prstGeom prst="roundRect">
            <a:avLst>
              <a:gd name="adj" fmla="val 50000"/>
            </a:avLst>
          </a:prstGeom>
          <a:gradFill>
            <a:gsLst>
              <a:gs pos="100000">
                <a:schemeClr val="accent2"/>
              </a:gs>
              <a:gs pos="0">
                <a:schemeClr val="accent1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Graphic 179" descr="Paper">
            <a:extLst>
              <a:ext uri="{FF2B5EF4-FFF2-40B4-BE49-F238E27FC236}">
                <a16:creationId xmlns:a16="http://schemas.microsoft.com/office/drawing/2014/main" id="{7300CD89-1AC2-4A3A-A5ED-F7654A93BED4}"/>
              </a:ext>
            </a:extLst>
          </p:cNvPr>
          <p:cNvSpPr/>
          <p:nvPr/>
        </p:nvSpPr>
        <p:spPr>
          <a:xfrm>
            <a:off x="7136876" y="2320931"/>
            <a:ext cx="128735" cy="166110"/>
          </a:xfrm>
          <a:custGeom>
            <a:avLst/>
            <a:gdLst>
              <a:gd name="connsiteX0" fmla="*/ 20638 w 213254"/>
              <a:gd name="connsiteY0" fmla="*/ 254529 h 275166"/>
              <a:gd name="connsiteX1" fmla="*/ 20638 w 213254"/>
              <a:gd name="connsiteY1" fmla="*/ 20638 h 275166"/>
              <a:gd name="connsiteX2" fmla="*/ 116946 w 213254"/>
              <a:gd name="connsiteY2" fmla="*/ 20638 h 275166"/>
              <a:gd name="connsiteX3" fmla="*/ 116946 w 213254"/>
              <a:gd name="connsiteY3" fmla="*/ 92869 h 275166"/>
              <a:gd name="connsiteX4" fmla="*/ 192617 w 213254"/>
              <a:gd name="connsiteY4" fmla="*/ 92869 h 275166"/>
              <a:gd name="connsiteX5" fmla="*/ 192617 w 213254"/>
              <a:gd name="connsiteY5" fmla="*/ 254529 h 275166"/>
              <a:gd name="connsiteX6" fmla="*/ 20638 w 213254"/>
              <a:gd name="connsiteY6" fmla="*/ 254529 h 275166"/>
              <a:gd name="connsiteX7" fmla="*/ 137583 w 213254"/>
              <a:gd name="connsiteY7" fmla="*/ 29236 h 275166"/>
              <a:gd name="connsiteX8" fmla="*/ 180578 w 213254"/>
              <a:gd name="connsiteY8" fmla="*/ 72231 h 275166"/>
              <a:gd name="connsiteX9" fmla="*/ 137583 w 213254"/>
              <a:gd name="connsiteY9" fmla="*/ 72231 h 275166"/>
              <a:gd name="connsiteX10" fmla="*/ 137583 w 213254"/>
              <a:gd name="connsiteY10" fmla="*/ 29236 h 275166"/>
              <a:gd name="connsiteX11" fmla="*/ 137583 w 213254"/>
              <a:gd name="connsiteY11" fmla="*/ 0 h 275166"/>
              <a:gd name="connsiteX12" fmla="*/ 0 w 213254"/>
              <a:gd name="connsiteY12" fmla="*/ 0 h 275166"/>
              <a:gd name="connsiteX13" fmla="*/ 0 w 213254"/>
              <a:gd name="connsiteY13" fmla="*/ 275167 h 275166"/>
              <a:gd name="connsiteX14" fmla="*/ 213254 w 213254"/>
              <a:gd name="connsiteY14" fmla="*/ 275167 h 275166"/>
              <a:gd name="connsiteX15" fmla="*/ 213254 w 213254"/>
              <a:gd name="connsiteY15" fmla="*/ 75671 h 275166"/>
              <a:gd name="connsiteX16" fmla="*/ 137583 w 213254"/>
              <a:gd name="connsiteY16" fmla="*/ 0 h 2751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13254" h="275166">
                <a:moveTo>
                  <a:pt x="20638" y="254529"/>
                </a:moveTo>
                <a:lnTo>
                  <a:pt x="20638" y="20638"/>
                </a:lnTo>
                <a:lnTo>
                  <a:pt x="116946" y="20638"/>
                </a:lnTo>
                <a:lnTo>
                  <a:pt x="116946" y="92869"/>
                </a:lnTo>
                <a:lnTo>
                  <a:pt x="192617" y="92869"/>
                </a:lnTo>
                <a:lnTo>
                  <a:pt x="192617" y="254529"/>
                </a:lnTo>
                <a:lnTo>
                  <a:pt x="20638" y="254529"/>
                </a:lnTo>
                <a:close/>
                <a:moveTo>
                  <a:pt x="137583" y="29236"/>
                </a:moveTo>
                <a:lnTo>
                  <a:pt x="180578" y="72231"/>
                </a:lnTo>
                <a:lnTo>
                  <a:pt x="137583" y="72231"/>
                </a:lnTo>
                <a:lnTo>
                  <a:pt x="137583" y="29236"/>
                </a:lnTo>
                <a:close/>
                <a:moveTo>
                  <a:pt x="137583" y="0"/>
                </a:moveTo>
                <a:lnTo>
                  <a:pt x="0" y="0"/>
                </a:lnTo>
                <a:lnTo>
                  <a:pt x="0" y="275167"/>
                </a:lnTo>
                <a:lnTo>
                  <a:pt x="213254" y="275167"/>
                </a:lnTo>
                <a:lnTo>
                  <a:pt x="213254" y="75671"/>
                </a:lnTo>
                <a:lnTo>
                  <a:pt x="137583" y="0"/>
                </a:lnTo>
                <a:close/>
              </a:path>
            </a:pathLst>
          </a:custGeom>
          <a:solidFill>
            <a:schemeClr val="bg2"/>
          </a:soli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08E25C09-C706-43FD-AA13-4F9E05D62BE1}"/>
              </a:ext>
            </a:extLst>
          </p:cNvPr>
          <p:cNvSpPr txBox="1"/>
          <p:nvPr/>
        </p:nvSpPr>
        <p:spPr>
          <a:xfrm>
            <a:off x="7590614" y="2228362"/>
            <a:ext cx="2633116" cy="40011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200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Schedule today</a:t>
            </a:r>
          </a:p>
        </p:txBody>
      </p:sp>
      <p:sp>
        <p:nvSpPr>
          <p:cNvPr id="48" name="Rectangle: Rounded Corners 47">
            <a:extLst>
              <a:ext uri="{FF2B5EF4-FFF2-40B4-BE49-F238E27FC236}">
                <a16:creationId xmlns:a16="http://schemas.microsoft.com/office/drawing/2014/main" id="{16B6F78B-7826-4A87-8B5A-3EB22B41B322}"/>
              </a:ext>
            </a:extLst>
          </p:cNvPr>
          <p:cNvSpPr/>
          <p:nvPr/>
        </p:nvSpPr>
        <p:spPr>
          <a:xfrm>
            <a:off x="7027147" y="2795311"/>
            <a:ext cx="3923826" cy="500089"/>
          </a:xfrm>
          <a:prstGeom prst="roundRect">
            <a:avLst>
              <a:gd name="adj" fmla="val 12511"/>
            </a:avLst>
          </a:prstGeom>
          <a:solidFill>
            <a:schemeClr val="tx2">
              <a:lumMod val="20000"/>
              <a:lumOff val="8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1F6C9E55-4B8F-4579-A1A5-0EDAA79F14B0}"/>
              </a:ext>
            </a:extLst>
          </p:cNvPr>
          <p:cNvSpPr txBox="1"/>
          <p:nvPr/>
        </p:nvSpPr>
        <p:spPr>
          <a:xfrm>
            <a:off x="7339319" y="2916529"/>
            <a:ext cx="173086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Welcome message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49F93D1B-A82F-4590-8F61-F855C54E8F55}"/>
              </a:ext>
            </a:extLst>
          </p:cNvPr>
          <p:cNvSpPr txBox="1"/>
          <p:nvPr/>
        </p:nvSpPr>
        <p:spPr>
          <a:xfrm>
            <a:off x="9380511" y="2913256"/>
            <a:ext cx="136590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12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Slide 02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31413596-8C4D-4AA0-B002-9B6EA4825744}"/>
              </a:ext>
            </a:extLst>
          </p:cNvPr>
          <p:cNvSpPr txBox="1"/>
          <p:nvPr/>
        </p:nvSpPr>
        <p:spPr>
          <a:xfrm>
            <a:off x="7339319" y="3437165"/>
            <a:ext cx="173086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About company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82143D4C-C911-42E5-8D04-0288A183D469}"/>
              </a:ext>
            </a:extLst>
          </p:cNvPr>
          <p:cNvSpPr txBox="1"/>
          <p:nvPr/>
        </p:nvSpPr>
        <p:spPr>
          <a:xfrm>
            <a:off x="9380511" y="3433892"/>
            <a:ext cx="136590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12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Slide 04</a:t>
            </a:r>
          </a:p>
        </p:txBody>
      </p:sp>
      <p:sp>
        <p:nvSpPr>
          <p:cNvPr id="55" name="Rectangle: Rounded Corners 54">
            <a:extLst>
              <a:ext uri="{FF2B5EF4-FFF2-40B4-BE49-F238E27FC236}">
                <a16:creationId xmlns:a16="http://schemas.microsoft.com/office/drawing/2014/main" id="{0616DBFF-1E48-4F1B-BCD0-AF6F36C2E06B}"/>
              </a:ext>
            </a:extLst>
          </p:cNvPr>
          <p:cNvSpPr/>
          <p:nvPr/>
        </p:nvSpPr>
        <p:spPr>
          <a:xfrm>
            <a:off x="7027147" y="3836583"/>
            <a:ext cx="3923826" cy="500089"/>
          </a:xfrm>
          <a:prstGeom prst="roundRect">
            <a:avLst>
              <a:gd name="adj" fmla="val 12511"/>
            </a:avLst>
          </a:prstGeom>
          <a:solidFill>
            <a:schemeClr val="tx2">
              <a:lumMod val="20000"/>
              <a:lumOff val="8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20D3ABBA-E34D-4AEF-89A7-750B96EBD1A9}"/>
              </a:ext>
            </a:extLst>
          </p:cNvPr>
          <p:cNvSpPr txBox="1"/>
          <p:nvPr/>
        </p:nvSpPr>
        <p:spPr>
          <a:xfrm>
            <a:off x="7339319" y="3957801"/>
            <a:ext cx="173086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Product services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54BE30E4-FE87-431C-BEC8-2433A0089AD1}"/>
              </a:ext>
            </a:extLst>
          </p:cNvPr>
          <p:cNvSpPr txBox="1"/>
          <p:nvPr/>
        </p:nvSpPr>
        <p:spPr>
          <a:xfrm>
            <a:off x="9380511" y="3954528"/>
            <a:ext cx="136590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12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Slide 12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3419FC4C-F61D-47C9-BE4D-1F20B9ED4819}"/>
              </a:ext>
            </a:extLst>
          </p:cNvPr>
          <p:cNvSpPr txBox="1"/>
          <p:nvPr/>
        </p:nvSpPr>
        <p:spPr>
          <a:xfrm>
            <a:off x="7339319" y="4478437"/>
            <a:ext cx="173086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The portfolio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13827BE5-F55D-4760-928B-A77E26BD8280}"/>
              </a:ext>
            </a:extLst>
          </p:cNvPr>
          <p:cNvSpPr txBox="1"/>
          <p:nvPr/>
        </p:nvSpPr>
        <p:spPr>
          <a:xfrm>
            <a:off x="9380511" y="4475164"/>
            <a:ext cx="136590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12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Slide 18</a:t>
            </a:r>
          </a:p>
        </p:txBody>
      </p:sp>
      <p:sp>
        <p:nvSpPr>
          <p:cNvPr id="63" name="Rectangle: Rounded Corners 62">
            <a:extLst>
              <a:ext uri="{FF2B5EF4-FFF2-40B4-BE49-F238E27FC236}">
                <a16:creationId xmlns:a16="http://schemas.microsoft.com/office/drawing/2014/main" id="{8EF80FA5-DF4C-41AF-BCFD-71A83A0BA25E}"/>
              </a:ext>
            </a:extLst>
          </p:cNvPr>
          <p:cNvSpPr/>
          <p:nvPr/>
        </p:nvSpPr>
        <p:spPr>
          <a:xfrm>
            <a:off x="7027147" y="4877855"/>
            <a:ext cx="3923826" cy="500089"/>
          </a:xfrm>
          <a:prstGeom prst="roundRect">
            <a:avLst>
              <a:gd name="adj" fmla="val 12511"/>
            </a:avLst>
          </a:prstGeom>
          <a:solidFill>
            <a:schemeClr val="tx2">
              <a:lumMod val="20000"/>
              <a:lumOff val="8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8769DD34-893C-43A4-8640-66A8B7245258}"/>
              </a:ext>
            </a:extLst>
          </p:cNvPr>
          <p:cNvSpPr txBox="1"/>
          <p:nvPr/>
        </p:nvSpPr>
        <p:spPr>
          <a:xfrm>
            <a:off x="7339319" y="4999073"/>
            <a:ext cx="173086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Contact us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42056316-BBFB-4B93-A652-C91612D4FA74}"/>
              </a:ext>
            </a:extLst>
          </p:cNvPr>
          <p:cNvSpPr txBox="1"/>
          <p:nvPr/>
        </p:nvSpPr>
        <p:spPr>
          <a:xfrm>
            <a:off x="9380511" y="4995800"/>
            <a:ext cx="136590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12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Slide 22</a:t>
            </a:r>
          </a:p>
        </p:txBody>
      </p:sp>
      <p:sp>
        <p:nvSpPr>
          <p:cNvPr id="66" name="Rectangle: Rounded Corners 65">
            <a:extLst>
              <a:ext uri="{FF2B5EF4-FFF2-40B4-BE49-F238E27FC236}">
                <a16:creationId xmlns:a16="http://schemas.microsoft.com/office/drawing/2014/main" id="{31999EE7-7AD9-44AF-AEA0-47E91EEFC738}"/>
              </a:ext>
            </a:extLst>
          </p:cNvPr>
          <p:cNvSpPr/>
          <p:nvPr/>
        </p:nvSpPr>
        <p:spPr>
          <a:xfrm>
            <a:off x="6974374" y="2982264"/>
            <a:ext cx="126183" cy="126183"/>
          </a:xfrm>
          <a:prstGeom prst="roundRect">
            <a:avLst/>
          </a:prstGeom>
          <a:gradFill>
            <a:gsLst>
              <a:gs pos="100000">
                <a:schemeClr val="accent2"/>
              </a:gs>
              <a:gs pos="0">
                <a:schemeClr val="accent1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Rectangle: Rounded Corners 67">
            <a:extLst>
              <a:ext uri="{FF2B5EF4-FFF2-40B4-BE49-F238E27FC236}">
                <a16:creationId xmlns:a16="http://schemas.microsoft.com/office/drawing/2014/main" id="{EE72EBB8-6CB7-410A-8544-FB2507252889}"/>
              </a:ext>
            </a:extLst>
          </p:cNvPr>
          <p:cNvSpPr/>
          <p:nvPr/>
        </p:nvSpPr>
        <p:spPr>
          <a:xfrm>
            <a:off x="6974374" y="3504240"/>
            <a:ext cx="126183" cy="126183"/>
          </a:xfrm>
          <a:prstGeom prst="roundRect">
            <a:avLst/>
          </a:prstGeom>
          <a:gradFill>
            <a:gsLst>
              <a:gs pos="100000">
                <a:schemeClr val="accent2"/>
              </a:gs>
              <a:gs pos="0">
                <a:schemeClr val="accent1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: Rounded Corners 69">
            <a:extLst>
              <a:ext uri="{FF2B5EF4-FFF2-40B4-BE49-F238E27FC236}">
                <a16:creationId xmlns:a16="http://schemas.microsoft.com/office/drawing/2014/main" id="{48FBE504-BFB2-422A-BFDB-7C46ACA7B911}"/>
              </a:ext>
            </a:extLst>
          </p:cNvPr>
          <p:cNvSpPr/>
          <p:nvPr/>
        </p:nvSpPr>
        <p:spPr>
          <a:xfrm>
            <a:off x="6974374" y="4023536"/>
            <a:ext cx="126183" cy="126183"/>
          </a:xfrm>
          <a:prstGeom prst="roundRect">
            <a:avLst/>
          </a:prstGeom>
          <a:gradFill>
            <a:gsLst>
              <a:gs pos="100000">
                <a:schemeClr val="accent2"/>
              </a:gs>
              <a:gs pos="0">
                <a:schemeClr val="accent1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Rectangle: Rounded Corners 71">
            <a:extLst>
              <a:ext uri="{FF2B5EF4-FFF2-40B4-BE49-F238E27FC236}">
                <a16:creationId xmlns:a16="http://schemas.microsoft.com/office/drawing/2014/main" id="{1AFB77FB-30D2-4529-B5EA-8D40C79CBF02}"/>
              </a:ext>
            </a:extLst>
          </p:cNvPr>
          <p:cNvSpPr/>
          <p:nvPr/>
        </p:nvSpPr>
        <p:spPr>
          <a:xfrm>
            <a:off x="6974374" y="4542832"/>
            <a:ext cx="126183" cy="126183"/>
          </a:xfrm>
          <a:prstGeom prst="roundRect">
            <a:avLst/>
          </a:prstGeom>
          <a:gradFill>
            <a:gsLst>
              <a:gs pos="100000">
                <a:schemeClr val="accent2"/>
              </a:gs>
              <a:gs pos="0">
                <a:schemeClr val="accent1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Rectangle: Rounded Corners 73">
            <a:extLst>
              <a:ext uri="{FF2B5EF4-FFF2-40B4-BE49-F238E27FC236}">
                <a16:creationId xmlns:a16="http://schemas.microsoft.com/office/drawing/2014/main" id="{95DBC91C-7913-484D-BDED-06751E8EB668}"/>
              </a:ext>
            </a:extLst>
          </p:cNvPr>
          <p:cNvSpPr/>
          <p:nvPr/>
        </p:nvSpPr>
        <p:spPr>
          <a:xfrm>
            <a:off x="6974374" y="5065541"/>
            <a:ext cx="126183" cy="126183"/>
          </a:xfrm>
          <a:prstGeom prst="roundRect">
            <a:avLst/>
          </a:prstGeom>
          <a:gradFill>
            <a:gsLst>
              <a:gs pos="100000">
                <a:schemeClr val="accent2"/>
              </a:gs>
              <a:gs pos="0">
                <a:schemeClr val="accent1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69D480CE-DACB-4585-9001-A988E0EBD3BB}"/>
              </a:ext>
            </a:extLst>
          </p:cNvPr>
          <p:cNvSpPr txBox="1"/>
          <p:nvPr/>
        </p:nvSpPr>
        <p:spPr>
          <a:xfrm>
            <a:off x="4219254" y="6174943"/>
            <a:ext cx="375349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www.yourwebsite.com</a:t>
            </a:r>
          </a:p>
        </p:txBody>
      </p:sp>
      <p:sp>
        <p:nvSpPr>
          <p:cNvPr id="77" name="Text Placeholder 76">
            <a:extLst>
              <a:ext uri="{FF2B5EF4-FFF2-40B4-BE49-F238E27FC236}">
                <a16:creationId xmlns:a16="http://schemas.microsoft.com/office/drawing/2014/main" id="{8047B7E3-C2FC-49AD-8B79-990A1790939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Table of content</a:t>
            </a:r>
          </a:p>
        </p:txBody>
      </p:sp>
    </p:spTree>
    <p:extLst>
      <p:ext uri="{BB962C8B-B14F-4D97-AF65-F5344CB8AC3E}">
        <p14:creationId xmlns:p14="http://schemas.microsoft.com/office/powerpoint/2010/main" val="623145782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1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" presetClass="entr" presetSubtype="2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2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2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2" accel="20000" decel="6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2" accel="20000" decel="6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2" accel="20000" decel="6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2" accel="20000" decel="6000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2" accel="20000" decel="6000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2" accel="20000" decel="6000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2" accel="20000" decel="6000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2" accel="20000" decel="6000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2" accel="20000" decel="6000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2" accel="20000" decel="6000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2" accel="20000" decel="60000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2" accel="20000" decel="60000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2" accel="20000" decel="60000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2" accel="20000" decel="6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2" accel="20000" decel="6000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2" presetClass="entr" presetSubtype="2" accel="20000" decel="6000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2" presetClass="entr" presetSubtype="2" accel="20000" decel="6000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2" presetClass="entr" presetSubtype="2" accel="20000" decel="60000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20" grpId="0" animBg="1"/>
      <p:bldP spid="22" grpId="0"/>
      <p:bldP spid="24" grpId="0"/>
      <p:bldP spid="25" grpId="0" animBg="1"/>
      <p:bldP spid="30" grpId="0" animBg="1"/>
      <p:bldP spid="31" grpId="0"/>
      <p:bldP spid="48" grpId="0" animBg="1"/>
      <p:bldP spid="33" grpId="0"/>
      <p:bldP spid="34" grpId="0"/>
      <p:bldP spid="52" grpId="0"/>
      <p:bldP spid="53" grpId="0"/>
      <p:bldP spid="55" grpId="0" animBg="1"/>
      <p:bldP spid="56" grpId="0"/>
      <p:bldP spid="57" grpId="0"/>
      <p:bldP spid="60" grpId="0"/>
      <p:bldP spid="61" grpId="0"/>
      <p:bldP spid="63" grpId="0" animBg="1"/>
      <p:bldP spid="64" grpId="0"/>
      <p:bldP spid="65" grpId="0"/>
      <p:bldP spid="66" grpId="0" animBg="1"/>
      <p:bldP spid="68" grpId="0" animBg="1"/>
      <p:bldP spid="70" grpId="0" animBg="1"/>
      <p:bldP spid="72" grpId="0" animBg="1"/>
      <p:bldP spid="74" grpId="0" animBg="1"/>
      <p:bldP spid="77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pHolder1">
            <a:extLst>
              <a:ext uri="{FF2B5EF4-FFF2-40B4-BE49-F238E27FC236}">
                <a16:creationId xmlns:a16="http://schemas.microsoft.com/office/drawing/2014/main" id="{4369AA3D-0040-4D9E-9DFD-E1282A7DD4A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17" name="PpHolder2">
            <a:extLst>
              <a:ext uri="{FF2B5EF4-FFF2-40B4-BE49-F238E27FC236}">
                <a16:creationId xmlns:a16="http://schemas.microsoft.com/office/drawing/2014/main" id="{380CF06F-663C-4309-A28F-C8BCF2928C2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pic>
        <p:nvPicPr>
          <p:cNvPr id="13" name="Mockup" descr="A close up of a screen&#10;&#10;Description automatically generated">
            <a:extLst>
              <a:ext uri="{FF2B5EF4-FFF2-40B4-BE49-F238E27FC236}">
                <a16:creationId xmlns:a16="http://schemas.microsoft.com/office/drawing/2014/main" id="{D3376C7F-B1AE-4C14-817F-FDC58B43446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49469" y="2105246"/>
            <a:ext cx="1534052" cy="3072810"/>
          </a:xfrm>
          <a:prstGeom prst="rect">
            <a:avLst/>
          </a:prstGeom>
        </p:spPr>
      </p:pic>
      <p:pic>
        <p:nvPicPr>
          <p:cNvPr id="15" name="Mockup" descr="A close up of a screen&#10;&#10;Description automatically generated">
            <a:extLst>
              <a:ext uri="{FF2B5EF4-FFF2-40B4-BE49-F238E27FC236}">
                <a16:creationId xmlns:a16="http://schemas.microsoft.com/office/drawing/2014/main" id="{A02BDFC2-8461-4FB9-89B2-ED700863AF4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8479" y="2105246"/>
            <a:ext cx="1534052" cy="3072810"/>
          </a:xfrm>
          <a:prstGeom prst="rect">
            <a:avLst/>
          </a:prstGeom>
        </p:spPr>
      </p:pic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E11FAC93-CC29-4D34-958E-52E7AEF3E61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en-US" dirty="0"/>
              <a:t>Project showcase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430CBD83-F750-45AA-BCB7-231F77F303BE}"/>
              </a:ext>
            </a:extLst>
          </p:cNvPr>
          <p:cNvGrpSpPr/>
          <p:nvPr/>
        </p:nvGrpSpPr>
        <p:grpSpPr>
          <a:xfrm>
            <a:off x="9949602" y="691585"/>
            <a:ext cx="557462" cy="165149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4" name="Freeform: Shape 3">
              <a:extLst>
                <a:ext uri="{FF2B5EF4-FFF2-40B4-BE49-F238E27FC236}">
                  <a16:creationId xmlns:a16="http://schemas.microsoft.com/office/drawing/2014/main" id="{5A3F6A63-4626-4992-9834-73FCAB8976C6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A49B9D99-CE6F-44FA-A2DB-EA53C4AB48A2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9128F963-80B9-4A78-953D-F5773C616F08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9C15B7FB-6A4B-43A9-A8D5-5A6DBE4EB284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B8EB9389-A80C-4DF6-BE15-A6E41B2C9EB0}"/>
              </a:ext>
            </a:extLst>
          </p:cNvPr>
          <p:cNvCxnSpPr>
            <a:cxnSpLocks/>
          </p:cNvCxnSpPr>
          <p:nvPr/>
        </p:nvCxnSpPr>
        <p:spPr>
          <a:xfrm>
            <a:off x="10696185" y="716006"/>
            <a:ext cx="0" cy="163944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4473AC0E-70F2-47DD-9FB5-717961A64AEE}"/>
              </a:ext>
            </a:extLst>
          </p:cNvPr>
          <p:cNvSpPr txBox="1"/>
          <p:nvPr/>
        </p:nvSpPr>
        <p:spPr>
          <a:xfrm>
            <a:off x="10765311" y="675401"/>
            <a:ext cx="132709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10" name="Graphic 16">
            <a:extLst>
              <a:ext uri="{FF2B5EF4-FFF2-40B4-BE49-F238E27FC236}">
                <a16:creationId xmlns:a16="http://schemas.microsoft.com/office/drawing/2014/main" id="{E47E4359-F254-4306-BCEB-FDDC3367F255}"/>
              </a:ext>
            </a:extLst>
          </p:cNvPr>
          <p:cNvSpPr/>
          <p:nvPr/>
        </p:nvSpPr>
        <p:spPr>
          <a:xfrm>
            <a:off x="1" y="533121"/>
            <a:ext cx="337797" cy="583889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14" name="PpHolder10">
            <a:extLst>
              <a:ext uri="{FF2B5EF4-FFF2-40B4-BE49-F238E27FC236}">
                <a16:creationId xmlns:a16="http://schemas.microsoft.com/office/drawing/2014/main" id="{A53C279A-7D38-4A57-91EC-EA4C3FC6AFF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pic>
        <p:nvPicPr>
          <p:cNvPr id="12" name="Mockup" descr="A close up of a screen&#10;&#10;Description automatically generated">
            <a:extLst>
              <a:ext uri="{FF2B5EF4-FFF2-40B4-BE49-F238E27FC236}">
                <a16:creationId xmlns:a16="http://schemas.microsoft.com/office/drawing/2014/main" id="{C8DB890F-98D2-4194-909C-B35A762030B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59113" y="1765004"/>
            <a:ext cx="1873774" cy="3753294"/>
          </a:xfrm>
          <a:prstGeom prst="rect">
            <a:avLst/>
          </a:prstGeom>
        </p:spPr>
      </p:pic>
      <p:sp>
        <p:nvSpPr>
          <p:cNvPr id="28" name="TextBox 27">
            <a:extLst>
              <a:ext uri="{FF2B5EF4-FFF2-40B4-BE49-F238E27FC236}">
                <a16:creationId xmlns:a16="http://schemas.microsoft.com/office/drawing/2014/main" id="{89E1FF0B-91C8-45FC-A761-CC5EEA59B106}"/>
              </a:ext>
            </a:extLst>
          </p:cNvPr>
          <p:cNvSpPr txBox="1"/>
          <p:nvPr/>
        </p:nvSpPr>
        <p:spPr>
          <a:xfrm>
            <a:off x="4219254" y="6174943"/>
            <a:ext cx="375349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www.yourwebsite.com</a:t>
            </a:r>
          </a:p>
        </p:txBody>
      </p:sp>
      <p:sp>
        <p:nvSpPr>
          <p:cNvPr id="30" name="Rectangle: Rounded Corners 29">
            <a:extLst>
              <a:ext uri="{FF2B5EF4-FFF2-40B4-BE49-F238E27FC236}">
                <a16:creationId xmlns:a16="http://schemas.microsoft.com/office/drawing/2014/main" id="{DD9BDDE8-DF23-4A19-956E-79141ABEEFB3}"/>
              </a:ext>
            </a:extLst>
          </p:cNvPr>
          <p:cNvSpPr/>
          <p:nvPr/>
        </p:nvSpPr>
        <p:spPr>
          <a:xfrm>
            <a:off x="8888016" y="1960553"/>
            <a:ext cx="500941" cy="409006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1" name="Graphic 207" descr="Syncing cloud">
            <a:extLst>
              <a:ext uri="{FF2B5EF4-FFF2-40B4-BE49-F238E27FC236}">
                <a16:creationId xmlns:a16="http://schemas.microsoft.com/office/drawing/2014/main" id="{6331F189-F6D7-49E7-B0A2-B1C786CD8C5F}"/>
              </a:ext>
            </a:extLst>
          </p:cNvPr>
          <p:cNvGrpSpPr/>
          <p:nvPr/>
        </p:nvGrpSpPr>
        <p:grpSpPr>
          <a:xfrm>
            <a:off x="8999950" y="2026520"/>
            <a:ext cx="277072" cy="277072"/>
            <a:chOff x="8623348" y="2614868"/>
            <a:chExt cx="371399" cy="371399"/>
          </a:xfrm>
          <a:solidFill>
            <a:schemeClr val="bg2"/>
          </a:solidFill>
        </p:grpSpPr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C0602069-0401-4445-B55B-D6694EDA19FA}"/>
                </a:ext>
              </a:extLst>
            </p:cNvPr>
            <p:cNvSpPr/>
            <p:nvPr/>
          </p:nvSpPr>
          <p:spPr>
            <a:xfrm>
              <a:off x="8764712" y="2769589"/>
              <a:ext cx="100587" cy="58031"/>
            </a:xfrm>
            <a:custGeom>
              <a:avLst/>
              <a:gdLst>
                <a:gd name="connsiteX0" fmla="*/ 104417 w 100587"/>
                <a:gd name="connsiteY0" fmla="*/ 35853 h 58031"/>
                <a:gd name="connsiteX1" fmla="*/ 79348 w 100587"/>
                <a:gd name="connsiteY1" fmla="*/ 60923 h 58031"/>
                <a:gd name="connsiteX2" fmla="*/ 54240 w 100587"/>
                <a:gd name="connsiteY2" fmla="*/ 35853 h 58031"/>
                <a:gd name="connsiteX3" fmla="*/ 68245 w 100587"/>
                <a:gd name="connsiteY3" fmla="*/ 35853 h 58031"/>
                <a:gd name="connsiteX4" fmla="*/ 43639 w 100587"/>
                <a:gd name="connsiteY4" fmla="*/ 20804 h 58031"/>
                <a:gd name="connsiteX5" fmla="*/ 25495 w 100587"/>
                <a:gd name="connsiteY5" fmla="*/ 27729 h 58031"/>
                <a:gd name="connsiteX6" fmla="*/ 0 w 100587"/>
                <a:gd name="connsiteY6" fmla="*/ 27729 h 58031"/>
                <a:gd name="connsiteX7" fmla="*/ 64248 w 100587"/>
                <a:gd name="connsiteY7" fmla="*/ 4610 h 58031"/>
                <a:gd name="connsiteX8" fmla="*/ 90335 w 100587"/>
                <a:gd name="connsiteY8" fmla="*/ 35853 h 580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0587" h="58031">
                  <a:moveTo>
                    <a:pt x="104417" y="35853"/>
                  </a:moveTo>
                  <a:lnTo>
                    <a:pt x="79348" y="60923"/>
                  </a:lnTo>
                  <a:lnTo>
                    <a:pt x="54240" y="35853"/>
                  </a:lnTo>
                  <a:lnTo>
                    <a:pt x="68245" y="35853"/>
                  </a:lnTo>
                  <a:cubicBezTo>
                    <a:pt x="63507" y="26625"/>
                    <a:pt x="54012" y="20818"/>
                    <a:pt x="43639" y="20804"/>
                  </a:cubicBezTo>
                  <a:cubicBezTo>
                    <a:pt x="36947" y="20811"/>
                    <a:pt x="30490" y="23275"/>
                    <a:pt x="25495" y="27729"/>
                  </a:cubicBezTo>
                  <a:lnTo>
                    <a:pt x="0" y="27729"/>
                  </a:lnTo>
                  <a:cubicBezTo>
                    <a:pt x="11357" y="3603"/>
                    <a:pt x="40122" y="-6748"/>
                    <a:pt x="64248" y="4610"/>
                  </a:cubicBezTo>
                  <a:cubicBezTo>
                    <a:pt x="77123" y="10671"/>
                    <a:pt x="86669" y="22103"/>
                    <a:pt x="90335" y="35853"/>
                  </a:cubicBezTo>
                  <a:close/>
                </a:path>
              </a:pathLst>
            </a:custGeom>
            <a:grpFill/>
            <a:ln w="37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17E82F9B-6013-4D0B-9B4D-9D558CCC5C2A}"/>
                </a:ext>
              </a:extLst>
            </p:cNvPr>
            <p:cNvSpPr/>
            <p:nvPr/>
          </p:nvSpPr>
          <p:spPr>
            <a:xfrm>
              <a:off x="8747728" y="2805442"/>
              <a:ext cx="100587" cy="58031"/>
            </a:xfrm>
            <a:custGeom>
              <a:avLst/>
              <a:gdLst>
                <a:gd name="connsiteX0" fmla="*/ 0 w 100587"/>
                <a:gd name="connsiteY0" fmla="*/ 25069 h 58031"/>
                <a:gd name="connsiteX1" fmla="*/ 25108 w 100587"/>
                <a:gd name="connsiteY1" fmla="*/ 0 h 58031"/>
                <a:gd name="connsiteX2" fmla="*/ 50178 w 100587"/>
                <a:gd name="connsiteY2" fmla="*/ 25069 h 58031"/>
                <a:gd name="connsiteX3" fmla="*/ 36057 w 100587"/>
                <a:gd name="connsiteY3" fmla="*/ 25069 h 58031"/>
                <a:gd name="connsiteX4" fmla="*/ 60623 w 100587"/>
                <a:gd name="connsiteY4" fmla="*/ 40119 h 58031"/>
                <a:gd name="connsiteX5" fmla="*/ 78806 w 100587"/>
                <a:gd name="connsiteY5" fmla="*/ 33194 h 58031"/>
                <a:gd name="connsiteX6" fmla="*/ 104417 w 100587"/>
                <a:gd name="connsiteY6" fmla="*/ 33194 h 58031"/>
                <a:gd name="connsiteX7" fmla="*/ 40048 w 100587"/>
                <a:gd name="connsiteY7" fmla="*/ 56299 h 58031"/>
                <a:gd name="connsiteX8" fmla="*/ 13966 w 100587"/>
                <a:gd name="connsiteY8" fmla="*/ 25069 h 580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0587" h="58031">
                  <a:moveTo>
                    <a:pt x="0" y="25069"/>
                  </a:moveTo>
                  <a:lnTo>
                    <a:pt x="25108" y="0"/>
                  </a:lnTo>
                  <a:lnTo>
                    <a:pt x="50178" y="25069"/>
                  </a:lnTo>
                  <a:lnTo>
                    <a:pt x="36057" y="25069"/>
                  </a:lnTo>
                  <a:cubicBezTo>
                    <a:pt x="40781" y="34291"/>
                    <a:pt x="50262" y="40099"/>
                    <a:pt x="60623" y="40119"/>
                  </a:cubicBezTo>
                  <a:cubicBezTo>
                    <a:pt x="67328" y="40117"/>
                    <a:pt x="73799" y="37653"/>
                    <a:pt x="78806" y="33194"/>
                  </a:cubicBezTo>
                  <a:lnTo>
                    <a:pt x="104417" y="33194"/>
                  </a:lnTo>
                  <a:cubicBezTo>
                    <a:pt x="93023" y="57349"/>
                    <a:pt x="64204" y="67694"/>
                    <a:pt x="40048" y="56299"/>
                  </a:cubicBezTo>
                  <a:cubicBezTo>
                    <a:pt x="27185" y="50231"/>
                    <a:pt x="17645" y="38809"/>
                    <a:pt x="13966" y="25069"/>
                  </a:cubicBezTo>
                  <a:close/>
                </a:path>
              </a:pathLst>
            </a:custGeom>
            <a:grpFill/>
            <a:ln w="37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0161106A-15B9-4591-8559-F49D73AF9498}"/>
                </a:ext>
              </a:extLst>
            </p:cNvPr>
            <p:cNvSpPr/>
            <p:nvPr/>
          </p:nvSpPr>
          <p:spPr>
            <a:xfrm>
              <a:off x="8631142" y="2692295"/>
              <a:ext cx="352055" cy="212781"/>
            </a:xfrm>
            <a:custGeom>
              <a:avLst/>
              <a:gdLst>
                <a:gd name="connsiteX0" fmla="*/ 296792 w 352055"/>
                <a:gd name="connsiteY0" fmla="*/ 216597 h 212780"/>
                <a:gd name="connsiteX1" fmla="*/ 355851 w 352055"/>
                <a:gd name="connsiteY1" fmla="*/ 154675 h 212780"/>
                <a:gd name="connsiteX2" fmla="*/ 304143 w 352055"/>
                <a:gd name="connsiteY2" fmla="*/ 96240 h 212780"/>
                <a:gd name="connsiteX3" fmla="*/ 275204 w 352055"/>
                <a:gd name="connsiteY3" fmla="*/ 49042 h 212780"/>
                <a:gd name="connsiteX4" fmla="*/ 219997 w 352055"/>
                <a:gd name="connsiteY4" fmla="*/ 37436 h 212780"/>
                <a:gd name="connsiteX5" fmla="*/ 132022 w 352055"/>
                <a:gd name="connsiteY5" fmla="*/ 2269 h 212780"/>
                <a:gd name="connsiteX6" fmla="*/ 69581 w 352055"/>
                <a:gd name="connsiteY6" fmla="*/ 71906 h 212780"/>
                <a:gd name="connsiteX7" fmla="*/ 14026 w 352055"/>
                <a:gd name="connsiteY7" fmla="*/ 100728 h 212780"/>
                <a:gd name="connsiteX8" fmla="*/ 6598 w 352055"/>
                <a:gd name="connsiteY8" fmla="*/ 174853 h 212780"/>
                <a:gd name="connsiteX9" fmla="*/ 67492 w 352055"/>
                <a:gd name="connsiteY9" fmla="*/ 216171 h 212780"/>
                <a:gd name="connsiteX10" fmla="*/ 68536 w 352055"/>
                <a:gd name="connsiteY10" fmla="*/ 192146 h 212780"/>
                <a:gd name="connsiteX11" fmla="*/ 28031 w 352055"/>
                <a:gd name="connsiteY11" fmla="*/ 164640 h 212780"/>
                <a:gd name="connsiteX12" fmla="*/ 32944 w 352055"/>
                <a:gd name="connsiteY12" fmla="*/ 115236 h 212780"/>
                <a:gd name="connsiteX13" fmla="*/ 78440 w 352055"/>
                <a:gd name="connsiteY13" fmla="*/ 96666 h 212780"/>
                <a:gd name="connsiteX14" fmla="*/ 92174 w 352055"/>
                <a:gd name="connsiteY14" fmla="*/ 98948 h 212780"/>
                <a:gd name="connsiteX15" fmla="*/ 92174 w 352055"/>
                <a:gd name="connsiteY15" fmla="*/ 83783 h 212780"/>
                <a:gd name="connsiteX16" fmla="*/ 137477 w 352055"/>
                <a:gd name="connsiteY16" fmla="*/ 25752 h 212780"/>
                <a:gd name="connsiteX17" fmla="*/ 203865 w 352055"/>
                <a:gd name="connsiteY17" fmla="*/ 56702 h 212780"/>
                <a:gd name="connsiteX18" fmla="*/ 208546 w 352055"/>
                <a:gd name="connsiteY18" fmla="*/ 66026 h 212780"/>
                <a:gd name="connsiteX19" fmla="*/ 218257 w 352055"/>
                <a:gd name="connsiteY19" fmla="*/ 62582 h 212780"/>
                <a:gd name="connsiteX20" fmla="*/ 261470 w 352055"/>
                <a:gd name="connsiteY20" fmla="*/ 68618 h 212780"/>
                <a:gd name="connsiteX21" fmla="*/ 281394 w 352055"/>
                <a:gd name="connsiteY21" fmla="*/ 107808 h 212780"/>
                <a:gd name="connsiteX22" fmla="*/ 281394 w 352055"/>
                <a:gd name="connsiteY22" fmla="*/ 119878 h 212780"/>
                <a:gd name="connsiteX23" fmla="*/ 297179 w 352055"/>
                <a:gd name="connsiteY23" fmla="*/ 119878 h 212780"/>
                <a:gd name="connsiteX24" fmla="*/ 332118 w 352055"/>
                <a:gd name="connsiteY24" fmla="*/ 157543 h 212780"/>
                <a:gd name="connsiteX25" fmla="*/ 296792 w 352055"/>
                <a:gd name="connsiteY25" fmla="*/ 192495 h 2127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352055" h="212780">
                  <a:moveTo>
                    <a:pt x="296792" y="216597"/>
                  </a:moveTo>
                  <a:cubicBezTo>
                    <a:pt x="330200" y="215806"/>
                    <a:pt x="356641" y="188083"/>
                    <a:pt x="355851" y="154675"/>
                  </a:cubicBezTo>
                  <a:cubicBezTo>
                    <a:pt x="355153" y="125201"/>
                    <a:pt x="333313" y="100520"/>
                    <a:pt x="304143" y="96240"/>
                  </a:cubicBezTo>
                  <a:cubicBezTo>
                    <a:pt x="301060" y="77321"/>
                    <a:pt x="290667" y="60371"/>
                    <a:pt x="275204" y="49042"/>
                  </a:cubicBezTo>
                  <a:cubicBezTo>
                    <a:pt x="259201" y="37701"/>
                    <a:pt x="239213" y="33498"/>
                    <a:pt x="219997" y="37436"/>
                  </a:cubicBezTo>
                  <a:cubicBezTo>
                    <a:pt x="201093" y="8248"/>
                    <a:pt x="165837" y="-5845"/>
                    <a:pt x="132022" y="2269"/>
                  </a:cubicBezTo>
                  <a:cubicBezTo>
                    <a:pt x="99065" y="10756"/>
                    <a:pt x="74438" y="38221"/>
                    <a:pt x="69581" y="71906"/>
                  </a:cubicBezTo>
                  <a:cubicBezTo>
                    <a:pt x="47625" y="72496"/>
                    <a:pt x="27151" y="83118"/>
                    <a:pt x="14026" y="100728"/>
                  </a:cubicBezTo>
                  <a:cubicBezTo>
                    <a:pt x="-1526" y="122331"/>
                    <a:pt x="-4358" y="150594"/>
                    <a:pt x="6598" y="174853"/>
                  </a:cubicBezTo>
                  <a:cubicBezTo>
                    <a:pt x="17766" y="198765"/>
                    <a:pt x="41145" y="214629"/>
                    <a:pt x="67492" y="216171"/>
                  </a:cubicBezTo>
                  <a:close/>
                  <a:moveTo>
                    <a:pt x="68536" y="192146"/>
                  </a:moveTo>
                  <a:cubicBezTo>
                    <a:pt x="51031" y="191044"/>
                    <a:pt x="35511" y="180505"/>
                    <a:pt x="28031" y="164640"/>
                  </a:cubicBezTo>
                  <a:cubicBezTo>
                    <a:pt x="20772" y="148469"/>
                    <a:pt x="22642" y="129660"/>
                    <a:pt x="32944" y="115236"/>
                  </a:cubicBezTo>
                  <a:cubicBezTo>
                    <a:pt x="43476" y="101067"/>
                    <a:pt x="61002" y="93914"/>
                    <a:pt x="78440" y="96666"/>
                  </a:cubicBezTo>
                  <a:lnTo>
                    <a:pt x="92174" y="98948"/>
                  </a:lnTo>
                  <a:lnTo>
                    <a:pt x="92174" y="83783"/>
                  </a:lnTo>
                  <a:cubicBezTo>
                    <a:pt x="92309" y="56383"/>
                    <a:pt x="110929" y="32531"/>
                    <a:pt x="137477" y="25752"/>
                  </a:cubicBezTo>
                  <a:cubicBezTo>
                    <a:pt x="164116" y="19329"/>
                    <a:pt x="191658" y="32169"/>
                    <a:pt x="203865" y="56702"/>
                  </a:cubicBezTo>
                  <a:lnTo>
                    <a:pt x="208546" y="66026"/>
                  </a:lnTo>
                  <a:lnTo>
                    <a:pt x="218257" y="62582"/>
                  </a:lnTo>
                  <a:cubicBezTo>
                    <a:pt x="232786" y="57449"/>
                    <a:pt x="248904" y="59700"/>
                    <a:pt x="261470" y="68618"/>
                  </a:cubicBezTo>
                  <a:cubicBezTo>
                    <a:pt x="273965" y="77770"/>
                    <a:pt x="281362" y="92320"/>
                    <a:pt x="281394" y="107808"/>
                  </a:cubicBezTo>
                  <a:lnTo>
                    <a:pt x="281394" y="119878"/>
                  </a:lnTo>
                  <a:lnTo>
                    <a:pt x="297179" y="119878"/>
                  </a:lnTo>
                  <a:cubicBezTo>
                    <a:pt x="317228" y="120631"/>
                    <a:pt x="332871" y="137494"/>
                    <a:pt x="332118" y="157543"/>
                  </a:cubicBezTo>
                  <a:cubicBezTo>
                    <a:pt x="331399" y="176685"/>
                    <a:pt x="315941" y="191980"/>
                    <a:pt x="296792" y="192495"/>
                  </a:cubicBezTo>
                  <a:close/>
                </a:path>
              </a:pathLst>
            </a:custGeom>
            <a:grpFill/>
            <a:ln w="37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45" name="TextBox 44">
            <a:extLst>
              <a:ext uri="{FF2B5EF4-FFF2-40B4-BE49-F238E27FC236}">
                <a16:creationId xmlns:a16="http://schemas.microsoft.com/office/drawing/2014/main" id="{21018499-5774-4F6B-9B86-9B27BABBE286}"/>
              </a:ext>
            </a:extLst>
          </p:cNvPr>
          <p:cNvSpPr txBox="1"/>
          <p:nvPr/>
        </p:nvSpPr>
        <p:spPr>
          <a:xfrm>
            <a:off x="9506705" y="2331047"/>
            <a:ext cx="2692180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95ECBBD4-078D-43DB-8248-B01131E3B3B2}"/>
              </a:ext>
            </a:extLst>
          </p:cNvPr>
          <p:cNvSpPr txBox="1"/>
          <p:nvPr/>
        </p:nvSpPr>
        <p:spPr>
          <a:xfrm>
            <a:off x="9506705" y="1989861"/>
            <a:ext cx="26537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48" name="Rectangle: Rounded Corners 47">
            <a:extLst>
              <a:ext uri="{FF2B5EF4-FFF2-40B4-BE49-F238E27FC236}">
                <a16:creationId xmlns:a16="http://schemas.microsoft.com/office/drawing/2014/main" id="{E0FB7138-C22F-40BC-8FC3-FEA506113C3A}"/>
              </a:ext>
            </a:extLst>
          </p:cNvPr>
          <p:cNvSpPr/>
          <p:nvPr/>
        </p:nvSpPr>
        <p:spPr>
          <a:xfrm>
            <a:off x="8888016" y="4443350"/>
            <a:ext cx="500941" cy="409006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59F5C0FD-FF4C-40F1-A4B5-D9A033A9E4F2}"/>
              </a:ext>
            </a:extLst>
          </p:cNvPr>
          <p:cNvSpPr txBox="1"/>
          <p:nvPr/>
        </p:nvSpPr>
        <p:spPr>
          <a:xfrm>
            <a:off x="9506705" y="4813844"/>
            <a:ext cx="2692180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D852D316-BAB0-4D89-BC90-6EA57ABBB2AA}"/>
              </a:ext>
            </a:extLst>
          </p:cNvPr>
          <p:cNvSpPr txBox="1"/>
          <p:nvPr/>
        </p:nvSpPr>
        <p:spPr>
          <a:xfrm>
            <a:off x="9506705" y="4472658"/>
            <a:ext cx="26537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grpSp>
        <p:nvGrpSpPr>
          <p:cNvPr id="40" name="Graphic 217" descr="Battery charging">
            <a:extLst>
              <a:ext uri="{FF2B5EF4-FFF2-40B4-BE49-F238E27FC236}">
                <a16:creationId xmlns:a16="http://schemas.microsoft.com/office/drawing/2014/main" id="{2A336871-D3B0-44C1-98E7-3FEA99597B25}"/>
              </a:ext>
            </a:extLst>
          </p:cNvPr>
          <p:cNvGrpSpPr/>
          <p:nvPr/>
        </p:nvGrpSpPr>
        <p:grpSpPr>
          <a:xfrm>
            <a:off x="9007328" y="4513326"/>
            <a:ext cx="277072" cy="277072"/>
            <a:chOff x="11503200" y="2614868"/>
            <a:chExt cx="371399" cy="371399"/>
          </a:xfrm>
          <a:solidFill>
            <a:schemeClr val="bg2"/>
          </a:solidFill>
        </p:grpSpPr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D98065A8-6C88-48D3-B7B6-100995379DF0}"/>
                </a:ext>
              </a:extLst>
            </p:cNvPr>
            <p:cNvSpPr/>
            <p:nvPr/>
          </p:nvSpPr>
          <p:spPr>
            <a:xfrm>
              <a:off x="11518675" y="2703849"/>
              <a:ext cx="143143" cy="185700"/>
            </a:xfrm>
            <a:custGeom>
              <a:avLst/>
              <a:gdLst>
                <a:gd name="connsiteX0" fmla="*/ 143143 w 143143"/>
                <a:gd name="connsiteY0" fmla="*/ 162487 h 185699"/>
                <a:gd name="connsiteX1" fmla="*/ 23212 w 143143"/>
                <a:gd name="connsiteY1" fmla="*/ 162487 h 185699"/>
                <a:gd name="connsiteX2" fmla="*/ 23212 w 143143"/>
                <a:gd name="connsiteY2" fmla="*/ 23212 h 185699"/>
                <a:gd name="connsiteX3" fmla="*/ 129139 w 143143"/>
                <a:gd name="connsiteY3" fmla="*/ 23212 h 185699"/>
                <a:gd name="connsiteX4" fmla="*/ 138578 w 143143"/>
                <a:gd name="connsiteY4" fmla="*/ 0 h 185699"/>
                <a:gd name="connsiteX5" fmla="*/ 15475 w 143143"/>
                <a:gd name="connsiteY5" fmla="*/ 0 h 185699"/>
                <a:gd name="connsiteX6" fmla="*/ 0 w 143143"/>
                <a:gd name="connsiteY6" fmla="*/ 15475 h 185699"/>
                <a:gd name="connsiteX7" fmla="*/ 0 w 143143"/>
                <a:gd name="connsiteY7" fmla="*/ 170225 h 185699"/>
                <a:gd name="connsiteX8" fmla="*/ 15475 w 143143"/>
                <a:gd name="connsiteY8" fmla="*/ 185700 h 185699"/>
                <a:gd name="connsiteX9" fmla="*/ 143143 w 143143"/>
                <a:gd name="connsiteY9" fmla="*/ 185700 h 1856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43143" h="185699">
                  <a:moveTo>
                    <a:pt x="143143" y="162487"/>
                  </a:moveTo>
                  <a:lnTo>
                    <a:pt x="23212" y="162487"/>
                  </a:lnTo>
                  <a:lnTo>
                    <a:pt x="23212" y="23212"/>
                  </a:lnTo>
                  <a:lnTo>
                    <a:pt x="129139" y="23212"/>
                  </a:lnTo>
                  <a:lnTo>
                    <a:pt x="138578" y="0"/>
                  </a:lnTo>
                  <a:lnTo>
                    <a:pt x="15475" y="0"/>
                  </a:lnTo>
                  <a:cubicBezTo>
                    <a:pt x="6928" y="0"/>
                    <a:pt x="0" y="6929"/>
                    <a:pt x="0" y="15475"/>
                  </a:cubicBezTo>
                  <a:lnTo>
                    <a:pt x="0" y="170225"/>
                  </a:lnTo>
                  <a:cubicBezTo>
                    <a:pt x="0" y="178771"/>
                    <a:pt x="6928" y="185700"/>
                    <a:pt x="15475" y="185700"/>
                  </a:cubicBezTo>
                  <a:lnTo>
                    <a:pt x="143143" y="185700"/>
                  </a:lnTo>
                  <a:close/>
                </a:path>
              </a:pathLst>
            </a:custGeom>
            <a:grpFill/>
            <a:ln w="37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9AA39558-E381-4778-BFF6-14FA05846C71}"/>
                </a:ext>
              </a:extLst>
            </p:cNvPr>
            <p:cNvSpPr/>
            <p:nvPr/>
          </p:nvSpPr>
          <p:spPr>
            <a:xfrm>
              <a:off x="11700506" y="2703849"/>
              <a:ext cx="158618" cy="185700"/>
            </a:xfrm>
            <a:custGeom>
              <a:avLst/>
              <a:gdLst>
                <a:gd name="connsiteX0" fmla="*/ 143143 w 158618"/>
                <a:gd name="connsiteY0" fmla="*/ 58031 h 185699"/>
                <a:gd name="connsiteX1" fmla="*/ 127668 w 158618"/>
                <a:gd name="connsiteY1" fmla="*/ 58031 h 185699"/>
                <a:gd name="connsiteX2" fmla="*/ 127668 w 158618"/>
                <a:gd name="connsiteY2" fmla="*/ 15475 h 185699"/>
                <a:gd name="connsiteX3" fmla="*/ 112193 w 158618"/>
                <a:gd name="connsiteY3" fmla="*/ 0 h 185699"/>
                <a:gd name="connsiteX4" fmla="*/ 0 w 158618"/>
                <a:gd name="connsiteY4" fmla="*/ 0 h 185699"/>
                <a:gd name="connsiteX5" fmla="*/ 0 w 158618"/>
                <a:gd name="connsiteY5" fmla="*/ 23212 h 185699"/>
                <a:gd name="connsiteX6" fmla="*/ 104456 w 158618"/>
                <a:gd name="connsiteY6" fmla="*/ 23212 h 185699"/>
                <a:gd name="connsiteX7" fmla="*/ 104456 w 158618"/>
                <a:gd name="connsiteY7" fmla="*/ 162487 h 185699"/>
                <a:gd name="connsiteX8" fmla="*/ 19344 w 158618"/>
                <a:gd name="connsiteY8" fmla="*/ 162487 h 185699"/>
                <a:gd name="connsiteX9" fmla="*/ 9092 w 158618"/>
                <a:gd name="connsiteY9" fmla="*/ 185700 h 185699"/>
                <a:gd name="connsiteX10" fmla="*/ 112193 w 158618"/>
                <a:gd name="connsiteY10" fmla="*/ 185700 h 185699"/>
                <a:gd name="connsiteX11" fmla="*/ 127668 w 158618"/>
                <a:gd name="connsiteY11" fmla="*/ 170225 h 185699"/>
                <a:gd name="connsiteX12" fmla="*/ 127668 w 158618"/>
                <a:gd name="connsiteY12" fmla="*/ 127668 h 185699"/>
                <a:gd name="connsiteX13" fmla="*/ 143143 w 158618"/>
                <a:gd name="connsiteY13" fmla="*/ 127668 h 185699"/>
                <a:gd name="connsiteX14" fmla="*/ 158618 w 158618"/>
                <a:gd name="connsiteY14" fmla="*/ 112193 h 185699"/>
                <a:gd name="connsiteX15" fmla="*/ 158618 w 158618"/>
                <a:gd name="connsiteY15" fmla="*/ 73506 h 185699"/>
                <a:gd name="connsiteX16" fmla="*/ 143143 w 158618"/>
                <a:gd name="connsiteY16" fmla="*/ 58031 h 1856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58618" h="185699">
                  <a:moveTo>
                    <a:pt x="143143" y="58031"/>
                  </a:moveTo>
                  <a:lnTo>
                    <a:pt x="127668" y="58031"/>
                  </a:lnTo>
                  <a:lnTo>
                    <a:pt x="127668" y="15475"/>
                  </a:lnTo>
                  <a:cubicBezTo>
                    <a:pt x="127668" y="6929"/>
                    <a:pt x="120740" y="0"/>
                    <a:pt x="112193" y="0"/>
                  </a:cubicBezTo>
                  <a:lnTo>
                    <a:pt x="0" y="0"/>
                  </a:lnTo>
                  <a:lnTo>
                    <a:pt x="0" y="23212"/>
                  </a:lnTo>
                  <a:lnTo>
                    <a:pt x="104456" y="23212"/>
                  </a:lnTo>
                  <a:lnTo>
                    <a:pt x="104456" y="162487"/>
                  </a:lnTo>
                  <a:lnTo>
                    <a:pt x="19344" y="162487"/>
                  </a:lnTo>
                  <a:lnTo>
                    <a:pt x="9092" y="185700"/>
                  </a:lnTo>
                  <a:lnTo>
                    <a:pt x="112193" y="185700"/>
                  </a:lnTo>
                  <a:cubicBezTo>
                    <a:pt x="120740" y="185700"/>
                    <a:pt x="127668" y="178771"/>
                    <a:pt x="127668" y="170225"/>
                  </a:cubicBezTo>
                  <a:lnTo>
                    <a:pt x="127668" y="127668"/>
                  </a:lnTo>
                  <a:lnTo>
                    <a:pt x="143143" y="127668"/>
                  </a:lnTo>
                  <a:cubicBezTo>
                    <a:pt x="151690" y="127668"/>
                    <a:pt x="158618" y="120740"/>
                    <a:pt x="158618" y="112193"/>
                  </a:cubicBezTo>
                  <a:lnTo>
                    <a:pt x="158618" y="73506"/>
                  </a:lnTo>
                  <a:cubicBezTo>
                    <a:pt x="158618" y="64960"/>
                    <a:pt x="151690" y="58031"/>
                    <a:pt x="143143" y="58031"/>
                  </a:cubicBezTo>
                  <a:close/>
                </a:path>
              </a:pathLst>
            </a:custGeom>
            <a:grpFill/>
            <a:ln w="37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C1EBF724-A2C4-4959-979E-9E00E04DB7C8}"/>
                </a:ext>
              </a:extLst>
            </p:cNvPr>
            <p:cNvSpPr/>
            <p:nvPr/>
          </p:nvSpPr>
          <p:spPr>
            <a:xfrm>
              <a:off x="11621932" y="2676768"/>
              <a:ext cx="112193" cy="247599"/>
            </a:xfrm>
            <a:custGeom>
              <a:avLst/>
              <a:gdLst>
                <a:gd name="connsiteX0" fmla="*/ 63099 w 112193"/>
                <a:gd name="connsiteY0" fmla="*/ 116062 h 247599"/>
                <a:gd name="connsiteX1" fmla="*/ 63099 w 112193"/>
                <a:gd name="connsiteY1" fmla="*/ 0 h 247599"/>
                <a:gd name="connsiteX2" fmla="*/ 0 w 112193"/>
                <a:gd name="connsiteY2" fmla="*/ 154634 h 247599"/>
                <a:gd name="connsiteX3" fmla="*/ 55362 w 112193"/>
                <a:gd name="connsiteY3" fmla="*/ 154750 h 247599"/>
                <a:gd name="connsiteX4" fmla="*/ 55362 w 112193"/>
                <a:gd name="connsiteY4" fmla="*/ 247599 h 247599"/>
                <a:gd name="connsiteX5" fmla="*/ 113393 w 112193"/>
                <a:gd name="connsiteY5" fmla="*/ 116062 h 247599"/>
                <a:gd name="connsiteX6" fmla="*/ 63099 w 112193"/>
                <a:gd name="connsiteY6" fmla="*/ 116062 h 2475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2193" h="247599">
                  <a:moveTo>
                    <a:pt x="63099" y="116062"/>
                  </a:moveTo>
                  <a:lnTo>
                    <a:pt x="63099" y="0"/>
                  </a:lnTo>
                  <a:lnTo>
                    <a:pt x="0" y="154634"/>
                  </a:lnTo>
                  <a:lnTo>
                    <a:pt x="55362" y="154750"/>
                  </a:lnTo>
                  <a:lnTo>
                    <a:pt x="55362" y="247599"/>
                  </a:lnTo>
                  <a:lnTo>
                    <a:pt x="113393" y="116062"/>
                  </a:lnTo>
                  <a:lnTo>
                    <a:pt x="63099" y="116062"/>
                  </a:lnTo>
                  <a:close/>
                </a:path>
              </a:pathLst>
            </a:custGeom>
            <a:grpFill/>
            <a:ln w="37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55" name="Rectangle: Rounded Corners 54">
            <a:extLst>
              <a:ext uri="{FF2B5EF4-FFF2-40B4-BE49-F238E27FC236}">
                <a16:creationId xmlns:a16="http://schemas.microsoft.com/office/drawing/2014/main" id="{BFD0B858-D4A4-4A80-9BDD-AB601295F271}"/>
              </a:ext>
            </a:extLst>
          </p:cNvPr>
          <p:cNvSpPr/>
          <p:nvPr/>
        </p:nvSpPr>
        <p:spPr>
          <a:xfrm>
            <a:off x="2803044" y="1960553"/>
            <a:ext cx="500941" cy="409006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A3FE8FB6-C51F-48BA-A551-8CA8AF3FCD90}"/>
              </a:ext>
            </a:extLst>
          </p:cNvPr>
          <p:cNvSpPr txBox="1"/>
          <p:nvPr/>
        </p:nvSpPr>
        <p:spPr>
          <a:xfrm>
            <a:off x="-6884" y="2331047"/>
            <a:ext cx="2692180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D7E467DA-7213-43A4-A522-67B6FF461485}"/>
              </a:ext>
            </a:extLst>
          </p:cNvPr>
          <p:cNvSpPr txBox="1"/>
          <p:nvPr/>
        </p:nvSpPr>
        <p:spPr>
          <a:xfrm>
            <a:off x="31521" y="1989861"/>
            <a:ext cx="26537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62" name="Rectangle: Rounded Corners 61">
            <a:extLst>
              <a:ext uri="{FF2B5EF4-FFF2-40B4-BE49-F238E27FC236}">
                <a16:creationId xmlns:a16="http://schemas.microsoft.com/office/drawing/2014/main" id="{7BBFB575-7810-4B3C-A7EF-8FFD927D0B97}"/>
              </a:ext>
            </a:extLst>
          </p:cNvPr>
          <p:cNvSpPr/>
          <p:nvPr/>
        </p:nvSpPr>
        <p:spPr>
          <a:xfrm>
            <a:off x="2803044" y="4443350"/>
            <a:ext cx="500941" cy="409006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2EB68086-29FD-4529-BE57-1A11A264F02C}"/>
              </a:ext>
            </a:extLst>
          </p:cNvPr>
          <p:cNvSpPr txBox="1"/>
          <p:nvPr/>
        </p:nvSpPr>
        <p:spPr>
          <a:xfrm>
            <a:off x="-6884" y="4813844"/>
            <a:ext cx="2692180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F231AF64-78BC-4A82-804F-97208F5BFC8F}"/>
              </a:ext>
            </a:extLst>
          </p:cNvPr>
          <p:cNvSpPr txBox="1"/>
          <p:nvPr/>
        </p:nvSpPr>
        <p:spPr>
          <a:xfrm>
            <a:off x="31521" y="4472658"/>
            <a:ext cx="26537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grpSp>
        <p:nvGrpSpPr>
          <p:cNvPr id="35" name="Graphic 729" descr="Receiver">
            <a:extLst>
              <a:ext uri="{FF2B5EF4-FFF2-40B4-BE49-F238E27FC236}">
                <a16:creationId xmlns:a16="http://schemas.microsoft.com/office/drawing/2014/main" id="{F27CC4B5-661B-4945-834A-9C4BBE92305A}"/>
              </a:ext>
            </a:extLst>
          </p:cNvPr>
          <p:cNvGrpSpPr/>
          <p:nvPr/>
        </p:nvGrpSpPr>
        <p:grpSpPr>
          <a:xfrm>
            <a:off x="2945580" y="2046881"/>
            <a:ext cx="206443" cy="208400"/>
            <a:chOff x="6006241" y="6220904"/>
            <a:chExt cx="271177" cy="273748"/>
          </a:xfrm>
          <a:solidFill>
            <a:schemeClr val="bg2"/>
          </a:solidFill>
        </p:grpSpPr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CB38FA90-7959-4172-AAEC-0017138D8726}"/>
                </a:ext>
              </a:extLst>
            </p:cNvPr>
            <p:cNvSpPr/>
            <p:nvPr/>
          </p:nvSpPr>
          <p:spPr>
            <a:xfrm>
              <a:off x="6039644" y="6220904"/>
              <a:ext cx="75375" cy="75375"/>
            </a:xfrm>
            <a:custGeom>
              <a:avLst/>
              <a:gdLst>
                <a:gd name="connsiteX0" fmla="*/ 73319 w 75374"/>
                <a:gd name="connsiteY0" fmla="*/ 72634 h 75374"/>
                <a:gd name="connsiteX1" fmla="*/ 77773 w 75374"/>
                <a:gd name="connsiteY1" fmla="*/ 62013 h 75374"/>
                <a:gd name="connsiteX2" fmla="*/ 73319 w 75374"/>
                <a:gd name="connsiteY2" fmla="*/ 51392 h 75374"/>
                <a:gd name="connsiteX3" fmla="*/ 26039 w 75374"/>
                <a:gd name="connsiteY3" fmla="*/ 4454 h 75374"/>
                <a:gd name="connsiteX4" fmla="*/ 15760 w 75374"/>
                <a:gd name="connsiteY4" fmla="*/ 0 h 75374"/>
                <a:gd name="connsiteX5" fmla="*/ 5139 w 75374"/>
                <a:gd name="connsiteY5" fmla="*/ 4454 h 75374"/>
                <a:gd name="connsiteX6" fmla="*/ 0 w 75374"/>
                <a:gd name="connsiteY6" fmla="*/ 9593 h 75374"/>
                <a:gd name="connsiteX7" fmla="*/ 68180 w 75374"/>
                <a:gd name="connsiteY7" fmla="*/ 77773 h 75374"/>
                <a:gd name="connsiteX8" fmla="*/ 73319 w 75374"/>
                <a:gd name="connsiteY8" fmla="*/ 72634 h 75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5374" h="75374">
                  <a:moveTo>
                    <a:pt x="73319" y="72634"/>
                  </a:moveTo>
                  <a:cubicBezTo>
                    <a:pt x="76060" y="69893"/>
                    <a:pt x="77773" y="66124"/>
                    <a:pt x="77773" y="62013"/>
                  </a:cubicBezTo>
                  <a:cubicBezTo>
                    <a:pt x="77773" y="57902"/>
                    <a:pt x="76060" y="54133"/>
                    <a:pt x="73319" y="51392"/>
                  </a:cubicBezTo>
                  <a:lnTo>
                    <a:pt x="26039" y="4454"/>
                  </a:lnTo>
                  <a:cubicBezTo>
                    <a:pt x="23298" y="1713"/>
                    <a:pt x="19529" y="0"/>
                    <a:pt x="15760" y="0"/>
                  </a:cubicBezTo>
                  <a:cubicBezTo>
                    <a:pt x="11991" y="0"/>
                    <a:pt x="7880" y="1713"/>
                    <a:pt x="5139" y="4454"/>
                  </a:cubicBezTo>
                  <a:lnTo>
                    <a:pt x="0" y="9593"/>
                  </a:lnTo>
                  <a:lnTo>
                    <a:pt x="68180" y="77773"/>
                  </a:lnTo>
                  <a:lnTo>
                    <a:pt x="73319" y="72634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DB7A8AC9-4782-4DBF-9BF0-CEB9E21E84F2}"/>
                </a:ext>
              </a:extLst>
            </p:cNvPr>
            <p:cNvSpPr/>
            <p:nvPr/>
          </p:nvSpPr>
          <p:spPr>
            <a:xfrm>
              <a:off x="6006241" y="6241118"/>
              <a:ext cx="253534" cy="253534"/>
            </a:xfrm>
            <a:custGeom>
              <a:avLst/>
              <a:gdLst>
                <a:gd name="connsiteX0" fmla="*/ 175588 w 253534"/>
                <a:gd name="connsiteY0" fmla="*/ 173362 h 253534"/>
                <a:gd name="connsiteX1" fmla="*/ 170449 w 253534"/>
                <a:gd name="connsiteY1" fmla="*/ 175418 h 253534"/>
                <a:gd name="connsiteX2" fmla="*/ 165309 w 253534"/>
                <a:gd name="connsiteY2" fmla="*/ 173362 h 253534"/>
                <a:gd name="connsiteX3" fmla="*/ 80341 w 253534"/>
                <a:gd name="connsiteY3" fmla="*/ 88737 h 253534"/>
                <a:gd name="connsiteX4" fmla="*/ 78286 w 253534"/>
                <a:gd name="connsiteY4" fmla="*/ 83598 h 253534"/>
                <a:gd name="connsiteX5" fmla="*/ 80341 w 253534"/>
                <a:gd name="connsiteY5" fmla="*/ 78459 h 253534"/>
                <a:gd name="connsiteX6" fmla="*/ 90962 w 253534"/>
                <a:gd name="connsiteY6" fmla="*/ 68180 h 253534"/>
                <a:gd name="connsiteX7" fmla="*/ 22782 w 253534"/>
                <a:gd name="connsiteY7" fmla="*/ 0 h 253534"/>
                <a:gd name="connsiteX8" fmla="*/ 11476 w 253534"/>
                <a:gd name="connsiteY8" fmla="*/ 11306 h 253534"/>
                <a:gd name="connsiteX9" fmla="*/ 170 w 253534"/>
                <a:gd name="connsiteY9" fmla="*/ 35632 h 253534"/>
                <a:gd name="connsiteX10" fmla="*/ 8050 w 253534"/>
                <a:gd name="connsiteY10" fmla="*/ 80172 h 253534"/>
                <a:gd name="connsiteX11" fmla="*/ 28607 w 253534"/>
                <a:gd name="connsiteY11" fmla="*/ 116146 h 253534"/>
                <a:gd name="connsiteX12" fmla="*/ 133104 w 253534"/>
                <a:gd name="connsiteY12" fmla="*/ 224069 h 253534"/>
                <a:gd name="connsiteX13" fmla="*/ 154688 w 253534"/>
                <a:gd name="connsiteY13" fmla="*/ 237774 h 253534"/>
                <a:gd name="connsiteX14" fmla="*/ 209507 w 253534"/>
                <a:gd name="connsiteY14" fmla="*/ 253877 h 253534"/>
                <a:gd name="connsiteX15" fmla="*/ 244453 w 253534"/>
                <a:gd name="connsiteY15" fmla="*/ 240172 h 253534"/>
                <a:gd name="connsiteX16" fmla="*/ 253704 w 253534"/>
                <a:gd name="connsiteY16" fmla="*/ 230922 h 253534"/>
                <a:gd name="connsiteX17" fmla="*/ 185866 w 253534"/>
                <a:gd name="connsiteY17" fmla="*/ 162741 h 253534"/>
                <a:gd name="connsiteX18" fmla="*/ 175588 w 253534"/>
                <a:gd name="connsiteY18" fmla="*/ 173362 h 2535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253534" h="253534">
                  <a:moveTo>
                    <a:pt x="175588" y="173362"/>
                  </a:moveTo>
                  <a:cubicBezTo>
                    <a:pt x="174217" y="174733"/>
                    <a:pt x="172162" y="175418"/>
                    <a:pt x="170449" y="175418"/>
                  </a:cubicBezTo>
                  <a:cubicBezTo>
                    <a:pt x="168736" y="175418"/>
                    <a:pt x="166680" y="174733"/>
                    <a:pt x="165309" y="173362"/>
                  </a:cubicBezTo>
                  <a:lnTo>
                    <a:pt x="80341" y="88737"/>
                  </a:lnTo>
                  <a:cubicBezTo>
                    <a:pt x="78971" y="87366"/>
                    <a:pt x="78286" y="85311"/>
                    <a:pt x="78286" y="83598"/>
                  </a:cubicBezTo>
                  <a:cubicBezTo>
                    <a:pt x="78286" y="81885"/>
                    <a:pt x="78971" y="79829"/>
                    <a:pt x="80341" y="78459"/>
                  </a:cubicBezTo>
                  <a:lnTo>
                    <a:pt x="90962" y="68180"/>
                  </a:lnTo>
                  <a:lnTo>
                    <a:pt x="22782" y="0"/>
                  </a:lnTo>
                  <a:cubicBezTo>
                    <a:pt x="18328" y="4454"/>
                    <a:pt x="14217" y="8565"/>
                    <a:pt x="11476" y="11306"/>
                  </a:cubicBezTo>
                  <a:cubicBezTo>
                    <a:pt x="4624" y="17816"/>
                    <a:pt x="512" y="26381"/>
                    <a:pt x="170" y="35632"/>
                  </a:cubicBezTo>
                  <a:cubicBezTo>
                    <a:pt x="-858" y="51049"/>
                    <a:pt x="2911" y="65782"/>
                    <a:pt x="8050" y="80172"/>
                  </a:cubicBezTo>
                  <a:cubicBezTo>
                    <a:pt x="13532" y="92848"/>
                    <a:pt x="20726" y="104840"/>
                    <a:pt x="28607" y="116146"/>
                  </a:cubicBezTo>
                  <a:cubicBezTo>
                    <a:pt x="56701" y="158287"/>
                    <a:pt x="91990" y="194947"/>
                    <a:pt x="133104" y="224069"/>
                  </a:cubicBezTo>
                  <a:cubicBezTo>
                    <a:pt x="139956" y="229208"/>
                    <a:pt x="147151" y="233662"/>
                    <a:pt x="154688" y="237774"/>
                  </a:cubicBezTo>
                  <a:cubicBezTo>
                    <a:pt x="171819" y="246339"/>
                    <a:pt x="189978" y="252506"/>
                    <a:pt x="209507" y="253877"/>
                  </a:cubicBezTo>
                  <a:cubicBezTo>
                    <a:pt x="222526" y="254904"/>
                    <a:pt x="235545" y="249765"/>
                    <a:pt x="244453" y="240172"/>
                  </a:cubicBezTo>
                  <a:lnTo>
                    <a:pt x="253704" y="230922"/>
                  </a:lnTo>
                  <a:lnTo>
                    <a:pt x="185866" y="162741"/>
                  </a:lnTo>
                  <a:lnTo>
                    <a:pt x="175588" y="173362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C36E74BB-5C89-4771-AD69-56CCF566F016}"/>
                </a:ext>
              </a:extLst>
            </p:cNvPr>
            <p:cNvSpPr/>
            <p:nvPr/>
          </p:nvSpPr>
          <p:spPr>
            <a:xfrm>
              <a:off x="6202043" y="6383646"/>
              <a:ext cx="75375" cy="75375"/>
            </a:xfrm>
            <a:custGeom>
              <a:avLst/>
              <a:gdLst>
                <a:gd name="connsiteX0" fmla="*/ 73662 w 75374"/>
                <a:gd name="connsiteY0" fmla="*/ 51735 h 75374"/>
                <a:gd name="connsiteX1" fmla="*/ 26381 w 75374"/>
                <a:gd name="connsiteY1" fmla="*/ 4454 h 75374"/>
                <a:gd name="connsiteX2" fmla="*/ 15760 w 75374"/>
                <a:gd name="connsiteY2" fmla="*/ 0 h 75374"/>
                <a:gd name="connsiteX3" fmla="*/ 5139 w 75374"/>
                <a:gd name="connsiteY3" fmla="*/ 4454 h 75374"/>
                <a:gd name="connsiteX4" fmla="*/ 0 w 75374"/>
                <a:gd name="connsiteY4" fmla="*/ 9936 h 75374"/>
                <a:gd name="connsiteX5" fmla="*/ 68180 w 75374"/>
                <a:gd name="connsiteY5" fmla="*/ 78116 h 75374"/>
                <a:gd name="connsiteX6" fmla="*/ 73319 w 75374"/>
                <a:gd name="connsiteY6" fmla="*/ 72977 h 75374"/>
                <a:gd name="connsiteX7" fmla="*/ 77773 w 75374"/>
                <a:gd name="connsiteY7" fmla="*/ 62356 h 75374"/>
                <a:gd name="connsiteX8" fmla="*/ 73662 w 75374"/>
                <a:gd name="connsiteY8" fmla="*/ 51735 h 75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5374" h="75374">
                  <a:moveTo>
                    <a:pt x="73662" y="51735"/>
                  </a:moveTo>
                  <a:lnTo>
                    <a:pt x="26381" y="4454"/>
                  </a:lnTo>
                  <a:cubicBezTo>
                    <a:pt x="23640" y="1713"/>
                    <a:pt x="19872" y="0"/>
                    <a:pt x="15760" y="0"/>
                  </a:cubicBezTo>
                  <a:cubicBezTo>
                    <a:pt x="11649" y="0"/>
                    <a:pt x="7880" y="1713"/>
                    <a:pt x="5139" y="4454"/>
                  </a:cubicBezTo>
                  <a:lnTo>
                    <a:pt x="0" y="9936"/>
                  </a:lnTo>
                  <a:lnTo>
                    <a:pt x="68180" y="78116"/>
                  </a:lnTo>
                  <a:lnTo>
                    <a:pt x="73319" y="72977"/>
                  </a:lnTo>
                  <a:cubicBezTo>
                    <a:pt x="76060" y="70236"/>
                    <a:pt x="77773" y="66467"/>
                    <a:pt x="77773" y="62356"/>
                  </a:cubicBezTo>
                  <a:cubicBezTo>
                    <a:pt x="77773" y="58244"/>
                    <a:pt x="76403" y="54476"/>
                    <a:pt x="73662" y="51735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39" name="Graphic 709" descr="Network">
            <a:extLst>
              <a:ext uri="{FF2B5EF4-FFF2-40B4-BE49-F238E27FC236}">
                <a16:creationId xmlns:a16="http://schemas.microsoft.com/office/drawing/2014/main" id="{478A2E64-7FAD-45CF-B50B-A538A5BAF65F}"/>
              </a:ext>
            </a:extLst>
          </p:cNvPr>
          <p:cNvSpPr/>
          <p:nvPr/>
        </p:nvSpPr>
        <p:spPr>
          <a:xfrm>
            <a:off x="2954480" y="4547389"/>
            <a:ext cx="195620" cy="182578"/>
          </a:xfrm>
          <a:custGeom>
            <a:avLst/>
            <a:gdLst>
              <a:gd name="connsiteX0" fmla="*/ 255665 w 256960"/>
              <a:gd name="connsiteY0" fmla="*/ 84626 h 239829"/>
              <a:gd name="connsiteX1" fmla="*/ 219690 w 256960"/>
              <a:gd name="connsiteY1" fmla="*/ 69893 h 239829"/>
              <a:gd name="connsiteX2" fmla="*/ 202902 w 256960"/>
              <a:gd name="connsiteY2" fmla="*/ 99015 h 239829"/>
              <a:gd name="connsiteX3" fmla="*/ 158705 w 256960"/>
              <a:gd name="connsiteY3" fmla="*/ 117516 h 239829"/>
              <a:gd name="connsiteX4" fmla="*/ 135750 w 256960"/>
              <a:gd name="connsiteY4" fmla="*/ 101414 h 239829"/>
              <a:gd name="connsiteX5" fmla="*/ 135750 w 256960"/>
              <a:gd name="connsiteY5" fmla="*/ 53790 h 239829"/>
              <a:gd name="connsiteX6" fmla="*/ 156307 w 256960"/>
              <a:gd name="connsiteY6" fmla="*/ 27409 h 239829"/>
              <a:gd name="connsiteX7" fmla="*/ 128898 w 256960"/>
              <a:gd name="connsiteY7" fmla="*/ 0 h 239829"/>
              <a:gd name="connsiteX8" fmla="*/ 128898 w 256960"/>
              <a:gd name="connsiteY8" fmla="*/ 0 h 239829"/>
              <a:gd name="connsiteX9" fmla="*/ 101489 w 256960"/>
              <a:gd name="connsiteY9" fmla="*/ 27409 h 239829"/>
              <a:gd name="connsiteX10" fmla="*/ 122045 w 256960"/>
              <a:gd name="connsiteY10" fmla="*/ 53790 h 239829"/>
              <a:gd name="connsiteX11" fmla="*/ 122045 w 256960"/>
              <a:gd name="connsiteY11" fmla="*/ 101071 h 239829"/>
              <a:gd name="connsiteX12" fmla="*/ 99090 w 256960"/>
              <a:gd name="connsiteY12" fmla="*/ 117174 h 239829"/>
              <a:gd name="connsiteX13" fmla="*/ 54893 w 256960"/>
              <a:gd name="connsiteY13" fmla="*/ 98673 h 239829"/>
              <a:gd name="connsiteX14" fmla="*/ 38105 w 256960"/>
              <a:gd name="connsiteY14" fmla="*/ 69551 h 239829"/>
              <a:gd name="connsiteX15" fmla="*/ 2131 w 256960"/>
              <a:gd name="connsiteY15" fmla="*/ 84283 h 239829"/>
              <a:gd name="connsiteX16" fmla="*/ 16863 w 256960"/>
              <a:gd name="connsiteY16" fmla="*/ 120257 h 239829"/>
              <a:gd name="connsiteX17" fmla="*/ 49069 w 256960"/>
              <a:gd name="connsiteY17" fmla="*/ 111349 h 239829"/>
              <a:gd name="connsiteX18" fmla="*/ 94294 w 256960"/>
              <a:gd name="connsiteY18" fmla="*/ 129851 h 239829"/>
              <a:gd name="connsiteX19" fmla="*/ 93951 w 256960"/>
              <a:gd name="connsiteY19" fmla="*/ 134305 h 239829"/>
              <a:gd name="connsiteX20" fmla="*/ 100803 w 256960"/>
              <a:gd name="connsiteY20" fmla="*/ 154861 h 239829"/>
              <a:gd name="connsiteX21" fmla="*/ 65172 w 256960"/>
              <a:gd name="connsiteY21" fmla="*/ 190836 h 239829"/>
              <a:gd name="connsiteX22" fmla="*/ 31938 w 256960"/>
              <a:gd name="connsiteY22" fmla="*/ 194947 h 239829"/>
              <a:gd name="connsiteX23" fmla="*/ 31938 w 256960"/>
              <a:gd name="connsiteY23" fmla="*/ 233662 h 239829"/>
              <a:gd name="connsiteX24" fmla="*/ 70653 w 256960"/>
              <a:gd name="connsiteY24" fmla="*/ 233662 h 239829"/>
              <a:gd name="connsiteX25" fmla="*/ 74765 w 256960"/>
              <a:gd name="connsiteY25" fmla="*/ 200429 h 239829"/>
              <a:gd name="connsiteX26" fmla="*/ 111082 w 256960"/>
              <a:gd name="connsiteY26" fmla="*/ 164112 h 239829"/>
              <a:gd name="connsiteX27" fmla="*/ 128213 w 256960"/>
              <a:gd name="connsiteY27" fmla="*/ 168908 h 239829"/>
              <a:gd name="connsiteX28" fmla="*/ 128898 w 256960"/>
              <a:gd name="connsiteY28" fmla="*/ 168908 h 239829"/>
              <a:gd name="connsiteX29" fmla="*/ 129583 w 256960"/>
              <a:gd name="connsiteY29" fmla="*/ 168908 h 239829"/>
              <a:gd name="connsiteX30" fmla="*/ 146714 w 256960"/>
              <a:gd name="connsiteY30" fmla="*/ 164112 h 239829"/>
              <a:gd name="connsiteX31" fmla="*/ 183031 w 256960"/>
              <a:gd name="connsiteY31" fmla="*/ 200429 h 239829"/>
              <a:gd name="connsiteX32" fmla="*/ 187142 w 256960"/>
              <a:gd name="connsiteY32" fmla="*/ 234005 h 239829"/>
              <a:gd name="connsiteX33" fmla="*/ 225857 w 256960"/>
              <a:gd name="connsiteY33" fmla="*/ 234005 h 239829"/>
              <a:gd name="connsiteX34" fmla="*/ 225857 w 256960"/>
              <a:gd name="connsiteY34" fmla="*/ 195290 h 239829"/>
              <a:gd name="connsiteX35" fmla="*/ 192624 w 256960"/>
              <a:gd name="connsiteY35" fmla="*/ 191178 h 239829"/>
              <a:gd name="connsiteX36" fmla="*/ 156992 w 256960"/>
              <a:gd name="connsiteY36" fmla="*/ 155204 h 239829"/>
              <a:gd name="connsiteX37" fmla="*/ 163844 w 256960"/>
              <a:gd name="connsiteY37" fmla="*/ 134647 h 239829"/>
              <a:gd name="connsiteX38" fmla="*/ 163502 w 256960"/>
              <a:gd name="connsiteY38" fmla="*/ 130193 h 239829"/>
              <a:gd name="connsiteX39" fmla="*/ 208727 w 256960"/>
              <a:gd name="connsiteY39" fmla="*/ 111692 h 239829"/>
              <a:gd name="connsiteX40" fmla="*/ 240932 w 256960"/>
              <a:gd name="connsiteY40" fmla="*/ 120600 h 239829"/>
              <a:gd name="connsiteX41" fmla="*/ 255665 w 256960"/>
              <a:gd name="connsiteY41" fmla="*/ 84626 h 2398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256960" h="239829">
                <a:moveTo>
                  <a:pt x="255665" y="84626"/>
                </a:moveTo>
                <a:cubicBezTo>
                  <a:pt x="249840" y="70578"/>
                  <a:pt x="233738" y="64069"/>
                  <a:pt x="219690" y="69893"/>
                </a:cubicBezTo>
                <a:cubicBezTo>
                  <a:pt x="208041" y="74690"/>
                  <a:pt x="201189" y="87024"/>
                  <a:pt x="202902" y="99015"/>
                </a:cubicBezTo>
                <a:lnTo>
                  <a:pt x="158705" y="117516"/>
                </a:lnTo>
                <a:cubicBezTo>
                  <a:pt x="153909" y="109294"/>
                  <a:pt x="145343" y="103127"/>
                  <a:pt x="135750" y="101414"/>
                </a:cubicBezTo>
                <a:lnTo>
                  <a:pt x="135750" y="53790"/>
                </a:lnTo>
                <a:cubicBezTo>
                  <a:pt x="147399" y="50707"/>
                  <a:pt x="156307" y="40086"/>
                  <a:pt x="156307" y="27409"/>
                </a:cubicBezTo>
                <a:cubicBezTo>
                  <a:pt x="156307" y="12334"/>
                  <a:pt x="143973" y="0"/>
                  <a:pt x="128898" y="0"/>
                </a:cubicBezTo>
                <a:lnTo>
                  <a:pt x="128898" y="0"/>
                </a:lnTo>
                <a:cubicBezTo>
                  <a:pt x="113823" y="0"/>
                  <a:pt x="101489" y="12334"/>
                  <a:pt x="101489" y="27409"/>
                </a:cubicBezTo>
                <a:cubicBezTo>
                  <a:pt x="101489" y="40086"/>
                  <a:pt x="110397" y="50707"/>
                  <a:pt x="122045" y="53790"/>
                </a:cubicBezTo>
                <a:lnTo>
                  <a:pt x="122045" y="101071"/>
                </a:lnTo>
                <a:cubicBezTo>
                  <a:pt x="112110" y="102784"/>
                  <a:pt x="103887" y="108951"/>
                  <a:pt x="99090" y="117174"/>
                </a:cubicBezTo>
                <a:lnTo>
                  <a:pt x="54893" y="98673"/>
                </a:lnTo>
                <a:cubicBezTo>
                  <a:pt x="56606" y="86681"/>
                  <a:pt x="50097" y="74347"/>
                  <a:pt x="38105" y="69551"/>
                </a:cubicBezTo>
                <a:cubicBezTo>
                  <a:pt x="24058" y="63726"/>
                  <a:pt x="7955" y="70236"/>
                  <a:pt x="2131" y="84283"/>
                </a:cubicBezTo>
                <a:cubicBezTo>
                  <a:pt x="-3694" y="98330"/>
                  <a:pt x="2816" y="114433"/>
                  <a:pt x="16863" y="120257"/>
                </a:cubicBezTo>
                <a:cubicBezTo>
                  <a:pt x="28512" y="125054"/>
                  <a:pt x="41874" y="121285"/>
                  <a:pt x="49069" y="111349"/>
                </a:cubicBezTo>
                <a:lnTo>
                  <a:pt x="94294" y="129851"/>
                </a:lnTo>
                <a:cubicBezTo>
                  <a:pt x="93951" y="131221"/>
                  <a:pt x="93951" y="132934"/>
                  <a:pt x="93951" y="134305"/>
                </a:cubicBezTo>
                <a:cubicBezTo>
                  <a:pt x="93951" y="141842"/>
                  <a:pt x="96349" y="149037"/>
                  <a:pt x="100803" y="154861"/>
                </a:cubicBezTo>
                <a:lnTo>
                  <a:pt x="65172" y="190836"/>
                </a:lnTo>
                <a:cubicBezTo>
                  <a:pt x="54551" y="184669"/>
                  <a:pt x="40846" y="186039"/>
                  <a:pt x="31938" y="194947"/>
                </a:cubicBezTo>
                <a:cubicBezTo>
                  <a:pt x="21317" y="205568"/>
                  <a:pt x="21317" y="223041"/>
                  <a:pt x="31938" y="233662"/>
                </a:cubicBezTo>
                <a:cubicBezTo>
                  <a:pt x="42559" y="244283"/>
                  <a:pt x="60032" y="244283"/>
                  <a:pt x="70653" y="233662"/>
                </a:cubicBezTo>
                <a:cubicBezTo>
                  <a:pt x="79561" y="224755"/>
                  <a:pt x="80932" y="211050"/>
                  <a:pt x="74765" y="200429"/>
                </a:cubicBezTo>
                <a:lnTo>
                  <a:pt x="111082" y="164112"/>
                </a:lnTo>
                <a:cubicBezTo>
                  <a:pt x="116221" y="167195"/>
                  <a:pt x="122045" y="168908"/>
                  <a:pt x="128213" y="168908"/>
                </a:cubicBezTo>
                <a:cubicBezTo>
                  <a:pt x="128555" y="168908"/>
                  <a:pt x="128555" y="168908"/>
                  <a:pt x="128898" y="168908"/>
                </a:cubicBezTo>
                <a:cubicBezTo>
                  <a:pt x="129240" y="168908"/>
                  <a:pt x="129240" y="168908"/>
                  <a:pt x="129583" y="168908"/>
                </a:cubicBezTo>
                <a:cubicBezTo>
                  <a:pt x="135750" y="168908"/>
                  <a:pt x="141574" y="167195"/>
                  <a:pt x="146714" y="164112"/>
                </a:cubicBezTo>
                <a:lnTo>
                  <a:pt x="183031" y="200429"/>
                </a:lnTo>
                <a:cubicBezTo>
                  <a:pt x="176864" y="211050"/>
                  <a:pt x="178234" y="224755"/>
                  <a:pt x="187142" y="234005"/>
                </a:cubicBezTo>
                <a:cubicBezTo>
                  <a:pt x="197763" y="244626"/>
                  <a:pt x="215236" y="244626"/>
                  <a:pt x="225857" y="234005"/>
                </a:cubicBezTo>
                <a:cubicBezTo>
                  <a:pt x="236478" y="223384"/>
                  <a:pt x="236478" y="205911"/>
                  <a:pt x="225857" y="195290"/>
                </a:cubicBezTo>
                <a:cubicBezTo>
                  <a:pt x="216949" y="186382"/>
                  <a:pt x="203245" y="185011"/>
                  <a:pt x="192624" y="191178"/>
                </a:cubicBezTo>
                <a:lnTo>
                  <a:pt x="156992" y="155204"/>
                </a:lnTo>
                <a:cubicBezTo>
                  <a:pt x="161446" y="149380"/>
                  <a:pt x="163844" y="142527"/>
                  <a:pt x="163844" y="134647"/>
                </a:cubicBezTo>
                <a:cubicBezTo>
                  <a:pt x="163844" y="133277"/>
                  <a:pt x="163844" y="131564"/>
                  <a:pt x="163502" y="130193"/>
                </a:cubicBezTo>
                <a:lnTo>
                  <a:pt x="208727" y="111692"/>
                </a:lnTo>
                <a:cubicBezTo>
                  <a:pt x="215922" y="121285"/>
                  <a:pt x="229284" y="125397"/>
                  <a:pt x="240932" y="120600"/>
                </a:cubicBezTo>
                <a:cubicBezTo>
                  <a:pt x="254637" y="114433"/>
                  <a:pt x="261489" y="98673"/>
                  <a:pt x="255665" y="84626"/>
                </a:cubicBezTo>
                <a:close/>
              </a:path>
            </a:pathLst>
          </a:custGeom>
          <a:solidFill>
            <a:schemeClr val="bg2"/>
          </a:soli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371036559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9" grpId="0"/>
      <p:bldP spid="10" grpId="0" animBg="1"/>
      <p:bldP spid="30" grpId="0" animBg="1"/>
      <p:bldP spid="45" grpId="0"/>
      <p:bldP spid="47" grpId="0"/>
      <p:bldP spid="48" grpId="0" animBg="1"/>
      <p:bldP spid="53" grpId="0"/>
      <p:bldP spid="54" grpId="0"/>
      <p:bldP spid="55" grpId="0" animBg="1"/>
      <p:bldP spid="60" grpId="0"/>
      <p:bldP spid="61" grpId="0"/>
      <p:bldP spid="62" grpId="0" animBg="1"/>
      <p:bldP spid="63" grpId="0"/>
      <p:bldP spid="64" grpId="0"/>
      <p:bldP spid="39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Graphic 16">
            <a:extLst>
              <a:ext uri="{FF2B5EF4-FFF2-40B4-BE49-F238E27FC236}">
                <a16:creationId xmlns:a16="http://schemas.microsoft.com/office/drawing/2014/main" id="{57C47244-154C-417A-84F3-915397F5CABB}"/>
              </a:ext>
            </a:extLst>
          </p:cNvPr>
          <p:cNvSpPr/>
          <p:nvPr/>
        </p:nvSpPr>
        <p:spPr>
          <a:xfrm>
            <a:off x="0" y="0"/>
            <a:ext cx="3818374" cy="3991590"/>
          </a:xfrm>
          <a:custGeom>
            <a:avLst/>
            <a:gdLst>
              <a:gd name="connsiteX0" fmla="*/ 2249050 w 4378734"/>
              <a:gd name="connsiteY0" fmla="*/ 0 h 4577370"/>
              <a:gd name="connsiteX1" fmla="*/ 4171130 w 4378734"/>
              <a:gd name="connsiteY1" fmla="*/ 0 h 4577370"/>
              <a:gd name="connsiteX2" fmla="*/ 4225179 w 4378734"/>
              <a:gd name="connsiteY2" fmla="*/ 147622 h 4577370"/>
              <a:gd name="connsiteX3" fmla="*/ 4378734 w 4378734"/>
              <a:gd name="connsiteY3" fmla="*/ 1162813 h 4577370"/>
              <a:gd name="connsiteX4" fmla="*/ 964177 w 4378734"/>
              <a:gd name="connsiteY4" fmla="*/ 4577370 h 4577370"/>
              <a:gd name="connsiteX5" fmla="*/ 110607 w 4378734"/>
              <a:gd name="connsiteY5" fmla="*/ 4469839 h 4577370"/>
              <a:gd name="connsiteX6" fmla="*/ 0 w 4378734"/>
              <a:gd name="connsiteY6" fmla="*/ 4438427 h 4577370"/>
              <a:gd name="connsiteX7" fmla="*/ 0 w 4378734"/>
              <a:gd name="connsiteY7" fmla="*/ 2604923 h 4577370"/>
              <a:gd name="connsiteX8" fmla="*/ 137158 w 4378734"/>
              <a:gd name="connsiteY8" fmla="*/ 2688228 h 4577370"/>
              <a:gd name="connsiteX9" fmla="*/ 964177 w 4378734"/>
              <a:gd name="connsiteY9" fmla="*/ 2897526 h 4577370"/>
              <a:gd name="connsiteX10" fmla="*/ 2698890 w 4378734"/>
              <a:gd name="connsiteY10" fmla="*/ 1162813 h 4577370"/>
              <a:gd name="connsiteX11" fmla="*/ 2302883 w 4378734"/>
              <a:gd name="connsiteY11" fmla="*/ 59234 h 45773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4378734" h="4577370">
                <a:moveTo>
                  <a:pt x="2249050" y="0"/>
                </a:moveTo>
                <a:lnTo>
                  <a:pt x="4171130" y="0"/>
                </a:lnTo>
                <a:lnTo>
                  <a:pt x="4225179" y="147622"/>
                </a:lnTo>
                <a:cubicBezTo>
                  <a:pt x="4324971" y="468346"/>
                  <a:pt x="4378734" y="809321"/>
                  <a:pt x="4378734" y="1162813"/>
                </a:cubicBezTo>
                <a:cubicBezTo>
                  <a:pt x="4378734" y="3048113"/>
                  <a:pt x="2849477" y="4577370"/>
                  <a:pt x="964177" y="4577370"/>
                </a:cubicBezTo>
                <a:cubicBezTo>
                  <a:pt x="669417" y="4577370"/>
                  <a:pt x="383406" y="4540034"/>
                  <a:pt x="110607" y="4469839"/>
                </a:cubicBezTo>
                <a:lnTo>
                  <a:pt x="0" y="4438427"/>
                </a:lnTo>
                <a:lnTo>
                  <a:pt x="0" y="2604923"/>
                </a:lnTo>
                <a:lnTo>
                  <a:pt x="137158" y="2688228"/>
                </a:lnTo>
                <a:cubicBezTo>
                  <a:pt x="382958" y="2821715"/>
                  <a:pt x="664675" y="2897526"/>
                  <a:pt x="964177" y="2897526"/>
                </a:cubicBezTo>
                <a:cubicBezTo>
                  <a:pt x="1922594" y="2897526"/>
                  <a:pt x="2698890" y="2121230"/>
                  <a:pt x="2698890" y="1162813"/>
                </a:cubicBezTo>
                <a:cubicBezTo>
                  <a:pt x="2698890" y="743511"/>
                  <a:pt x="2550302" y="359065"/>
                  <a:pt x="2302883" y="59234"/>
                </a:cubicBez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pic>
        <p:nvPicPr>
          <p:cNvPr id="7" name="Mockup" descr="Shape, square&#10;&#10;Description automatically generated">
            <a:extLst>
              <a:ext uri="{FF2B5EF4-FFF2-40B4-BE49-F238E27FC236}">
                <a16:creationId xmlns:a16="http://schemas.microsoft.com/office/drawing/2014/main" id="{046624A8-A99B-4CF4-AC5A-54756AA81D1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445"/>
          <a:stretch/>
        </p:blipFill>
        <p:spPr>
          <a:xfrm>
            <a:off x="833690" y="982962"/>
            <a:ext cx="5024355" cy="5875038"/>
          </a:xfrm>
          <a:prstGeom prst="rect">
            <a:avLst/>
          </a:prstGeom>
        </p:spPr>
      </p:pic>
      <p:sp>
        <p:nvSpPr>
          <p:cNvPr id="3" name="PpHolder3">
            <a:extLst>
              <a:ext uri="{FF2B5EF4-FFF2-40B4-BE49-F238E27FC236}">
                <a16:creationId xmlns:a16="http://schemas.microsoft.com/office/drawing/2014/main" id="{05AB7255-0CCC-45E7-AD83-5D050DBE3CD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894179C1-F249-4645-885B-B9CE46D76DF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>
            <a:normAutofit/>
          </a:bodyPr>
          <a:lstStyle/>
          <a:p>
            <a:r>
              <a:rPr lang="en-US" dirty="0"/>
              <a:t>Also available</a:t>
            </a:r>
          </a:p>
          <a:p>
            <a:r>
              <a:rPr lang="en-US" dirty="0"/>
              <a:t>in mobile device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1A027AE-4999-47C0-A9DF-E01E89C6AEA6}"/>
              </a:ext>
            </a:extLst>
          </p:cNvPr>
          <p:cNvSpPr txBox="1"/>
          <p:nvPr/>
        </p:nvSpPr>
        <p:spPr>
          <a:xfrm>
            <a:off x="6572042" y="3429000"/>
            <a:ext cx="3680301" cy="116955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</a:t>
            </a:r>
          </a:p>
        </p:txBody>
      </p:sp>
      <p:grpSp>
        <p:nvGrpSpPr>
          <p:cNvPr id="43" name="Group 42">
            <a:extLst>
              <a:ext uri="{FF2B5EF4-FFF2-40B4-BE49-F238E27FC236}">
                <a16:creationId xmlns:a16="http://schemas.microsoft.com/office/drawing/2014/main" id="{33F2FF1B-2C96-4EF3-B62C-E4A0EF1D4817}"/>
              </a:ext>
            </a:extLst>
          </p:cNvPr>
          <p:cNvGrpSpPr/>
          <p:nvPr/>
        </p:nvGrpSpPr>
        <p:grpSpPr>
          <a:xfrm>
            <a:off x="9949602" y="691585"/>
            <a:ext cx="557462" cy="165149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D41D65AC-C358-4265-9831-69B520B39930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7A1D4DD9-BDB0-4BEC-8925-E77FA0555030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0CFC6C56-3C06-42B9-8F5D-07A325A4DDA2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1A04F611-E64C-4EAD-8084-C00591C289E6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1E9BF947-1C4C-4F16-A06C-F8C9B94FF707}"/>
              </a:ext>
            </a:extLst>
          </p:cNvPr>
          <p:cNvCxnSpPr>
            <a:cxnSpLocks/>
          </p:cNvCxnSpPr>
          <p:nvPr/>
        </p:nvCxnSpPr>
        <p:spPr>
          <a:xfrm>
            <a:off x="10696185" y="716006"/>
            <a:ext cx="0" cy="163944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TextBox 48">
            <a:extLst>
              <a:ext uri="{FF2B5EF4-FFF2-40B4-BE49-F238E27FC236}">
                <a16:creationId xmlns:a16="http://schemas.microsoft.com/office/drawing/2014/main" id="{E63FF7F8-7FB0-46EE-B2FA-FCA378B410AB}"/>
              </a:ext>
            </a:extLst>
          </p:cNvPr>
          <p:cNvSpPr txBox="1"/>
          <p:nvPr/>
        </p:nvSpPr>
        <p:spPr>
          <a:xfrm>
            <a:off x="10765311" y="675401"/>
            <a:ext cx="132709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63" name="Rectangle: Rounded Corners 62">
            <a:extLst>
              <a:ext uri="{FF2B5EF4-FFF2-40B4-BE49-F238E27FC236}">
                <a16:creationId xmlns:a16="http://schemas.microsoft.com/office/drawing/2014/main" id="{33882A7E-92E6-4BEB-B50A-95C208F4D1A4}"/>
              </a:ext>
            </a:extLst>
          </p:cNvPr>
          <p:cNvSpPr/>
          <p:nvPr/>
        </p:nvSpPr>
        <p:spPr>
          <a:xfrm>
            <a:off x="6691737" y="4720412"/>
            <a:ext cx="1198876" cy="411118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6262BF25-2DAF-4CC1-875D-85E8AFBEB254}"/>
              </a:ext>
            </a:extLst>
          </p:cNvPr>
          <p:cNvSpPr txBox="1"/>
          <p:nvPr/>
        </p:nvSpPr>
        <p:spPr>
          <a:xfrm>
            <a:off x="6691735" y="4798236"/>
            <a:ext cx="119887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</a:rPr>
              <a:t>Details</a:t>
            </a:r>
          </a:p>
        </p:txBody>
      </p:sp>
    </p:spTree>
    <p:extLst>
      <p:ext uri="{BB962C8B-B14F-4D97-AF65-F5344CB8AC3E}">
        <p14:creationId xmlns:p14="http://schemas.microsoft.com/office/powerpoint/2010/main" val="2287128043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1" grpId="0" build="p"/>
      <p:bldP spid="13" grpId="0"/>
      <p:bldP spid="49" grpId="0"/>
      <p:bldP spid="63" grpId="0" animBg="1"/>
      <p:bldP spid="65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E489B6D-D8CE-44B3-9FE6-91CD315939B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Chart &amp; diagram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23704146-FC8D-4C29-8DAB-D22DB748B78F}"/>
              </a:ext>
            </a:extLst>
          </p:cNvPr>
          <p:cNvGrpSpPr/>
          <p:nvPr/>
        </p:nvGrpSpPr>
        <p:grpSpPr>
          <a:xfrm>
            <a:off x="9949602" y="691585"/>
            <a:ext cx="557462" cy="165149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8E3AB8EC-6337-45ED-98F1-F00D20A19411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80C0E582-B0F3-474E-9B5B-D2BE2F1C98D5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D4895B8A-DB20-413A-9DC3-BC306BAC1506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7019A08A-24B5-4CBF-B33A-C2947C21E19D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7EDBE560-7479-48AE-A5A0-C97977E5CD36}"/>
              </a:ext>
            </a:extLst>
          </p:cNvPr>
          <p:cNvCxnSpPr>
            <a:cxnSpLocks/>
          </p:cNvCxnSpPr>
          <p:nvPr/>
        </p:nvCxnSpPr>
        <p:spPr>
          <a:xfrm>
            <a:off x="10696185" y="716006"/>
            <a:ext cx="0" cy="163944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AA972E6C-1DAC-4190-852B-629C28583AD6}"/>
              </a:ext>
            </a:extLst>
          </p:cNvPr>
          <p:cNvSpPr txBox="1"/>
          <p:nvPr/>
        </p:nvSpPr>
        <p:spPr>
          <a:xfrm>
            <a:off x="10765311" y="675401"/>
            <a:ext cx="132709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12" name="Graphic 16">
            <a:extLst>
              <a:ext uri="{FF2B5EF4-FFF2-40B4-BE49-F238E27FC236}">
                <a16:creationId xmlns:a16="http://schemas.microsoft.com/office/drawing/2014/main" id="{2E034239-87B3-4079-926C-7D28D950ABE0}"/>
              </a:ext>
            </a:extLst>
          </p:cNvPr>
          <p:cNvSpPr/>
          <p:nvPr/>
        </p:nvSpPr>
        <p:spPr>
          <a:xfrm>
            <a:off x="1" y="533121"/>
            <a:ext cx="337797" cy="583889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05F40C5C-A889-49CE-9F67-0D37FDDE357F}"/>
              </a:ext>
            </a:extLst>
          </p:cNvPr>
          <p:cNvSpPr/>
          <p:nvPr/>
        </p:nvSpPr>
        <p:spPr>
          <a:xfrm>
            <a:off x="0" y="4061012"/>
            <a:ext cx="12192000" cy="2796988"/>
          </a:xfrm>
          <a:prstGeom prst="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74745982-9032-4095-A927-990EF16704D1}"/>
              </a:ext>
            </a:extLst>
          </p:cNvPr>
          <p:cNvSpPr/>
          <p:nvPr/>
        </p:nvSpPr>
        <p:spPr>
          <a:xfrm>
            <a:off x="847165" y="1573307"/>
            <a:ext cx="10497657" cy="3307976"/>
          </a:xfrm>
          <a:prstGeom prst="roundRect">
            <a:avLst>
              <a:gd name="adj" fmla="val 1758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pHolder8">
            <a:extLst>
              <a:ext uri="{FF2B5EF4-FFF2-40B4-BE49-F238E27FC236}">
                <a16:creationId xmlns:a16="http://schemas.microsoft.com/office/drawing/2014/main" id="{F3A16198-0B2A-40BD-B132-41271A791F0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graphicFrame>
        <p:nvGraphicFramePr>
          <p:cNvPr id="22" name="Chart 21">
            <a:extLst>
              <a:ext uri="{FF2B5EF4-FFF2-40B4-BE49-F238E27FC236}">
                <a16:creationId xmlns:a16="http://schemas.microsoft.com/office/drawing/2014/main" id="{A045B799-BC30-4A72-BCF6-9675C991E0C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380616219"/>
              </p:ext>
            </p:extLst>
          </p:nvPr>
        </p:nvGraphicFramePr>
        <p:xfrm>
          <a:off x="4571999" y="1870885"/>
          <a:ext cx="6414247" cy="287592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8" name="TextBox 27">
            <a:extLst>
              <a:ext uri="{FF2B5EF4-FFF2-40B4-BE49-F238E27FC236}">
                <a16:creationId xmlns:a16="http://schemas.microsoft.com/office/drawing/2014/main" id="{8D6DEE5C-610A-41F9-9905-ECEE76B229CC}"/>
              </a:ext>
            </a:extLst>
          </p:cNvPr>
          <p:cNvSpPr txBox="1"/>
          <p:nvPr/>
        </p:nvSpPr>
        <p:spPr>
          <a:xfrm>
            <a:off x="847178" y="5273848"/>
            <a:ext cx="10497644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whole heart. I am alone, and feel the charm of existence in this spot, which was created for the bliss of souls like mine design. I am so happy, my dear friend, so absorbed in the exquisite sense of mere tranquil existence, that I neglect my talents.</a:t>
            </a:r>
          </a:p>
        </p:txBody>
      </p:sp>
    </p:spTree>
    <p:extLst>
      <p:ext uri="{BB962C8B-B14F-4D97-AF65-F5344CB8AC3E}">
        <p14:creationId xmlns:p14="http://schemas.microsoft.com/office/powerpoint/2010/main" val="4255758744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11" grpId="0"/>
      <p:bldP spid="12" grpId="0" animBg="1"/>
      <p:bldP spid="14" grpId="0" animBg="1"/>
      <p:bldP spid="16" grpId="0" animBg="1"/>
      <p:bldGraphic spid="22" grpId="0">
        <p:bldAsOne/>
      </p:bldGraphic>
      <p:bldP spid="28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PpHolder1">
            <a:extLst>
              <a:ext uri="{FF2B5EF4-FFF2-40B4-BE49-F238E27FC236}">
                <a16:creationId xmlns:a16="http://schemas.microsoft.com/office/drawing/2014/main" id="{5A430762-22F2-4417-A294-09F33B2D2EFF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8" name="Rectangle: Rounded Corners 37">
            <a:extLst>
              <a:ext uri="{FF2B5EF4-FFF2-40B4-BE49-F238E27FC236}">
                <a16:creationId xmlns:a16="http://schemas.microsoft.com/office/drawing/2014/main" id="{4C2C8157-D199-4595-80B2-419343A528B4}"/>
              </a:ext>
            </a:extLst>
          </p:cNvPr>
          <p:cNvSpPr/>
          <p:nvPr/>
        </p:nvSpPr>
        <p:spPr>
          <a:xfrm>
            <a:off x="4263119" y="461649"/>
            <a:ext cx="3735124" cy="3735124"/>
          </a:xfrm>
          <a:prstGeom prst="roundRect">
            <a:avLst>
              <a:gd name="adj" fmla="val 5557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2" name="Chart 1">
            <a:extLst>
              <a:ext uri="{FF2B5EF4-FFF2-40B4-BE49-F238E27FC236}">
                <a16:creationId xmlns:a16="http://schemas.microsoft.com/office/drawing/2014/main" id="{7E160F8D-5D88-48ED-813F-B0D39075CFD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260018247"/>
              </p:ext>
            </p:extLst>
          </p:nvPr>
        </p:nvGraphicFramePr>
        <p:xfrm>
          <a:off x="4119300" y="849687"/>
          <a:ext cx="4064000" cy="270933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6021B067-284B-499A-AA86-74EF84EF992B}"/>
              </a:ext>
            </a:extLst>
          </p:cNvPr>
          <p:cNvSpPr txBox="1"/>
          <p:nvPr/>
        </p:nvSpPr>
        <p:spPr>
          <a:xfrm>
            <a:off x="8979206" y="4441537"/>
            <a:ext cx="14716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+mj-lt"/>
              </a:rPr>
              <a:t>Medium data</a:t>
            </a:r>
            <a:endParaRPr lang="en-ID" sz="1200" i="1" dirty="0">
              <a:latin typeface="+mj-lt"/>
            </a:endParaRP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9F756AED-C13B-4097-87D8-E20D39544989}"/>
              </a:ext>
            </a:extLst>
          </p:cNvPr>
          <p:cNvCxnSpPr>
            <a:cxnSpLocks/>
          </p:cNvCxnSpPr>
          <p:nvPr/>
        </p:nvCxnSpPr>
        <p:spPr>
          <a:xfrm>
            <a:off x="8695673" y="4578575"/>
            <a:ext cx="241232" cy="0"/>
          </a:xfrm>
          <a:prstGeom prst="line">
            <a:avLst/>
          </a:prstGeom>
          <a:ln w="12700">
            <a:gradFill>
              <a:gsLst>
                <a:gs pos="0">
                  <a:schemeClr val="accent1"/>
                </a:gs>
                <a:gs pos="53000">
                  <a:schemeClr val="accent2"/>
                </a:gs>
                <a:gs pos="100000">
                  <a:schemeClr val="accent1"/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Oval 4">
            <a:extLst>
              <a:ext uri="{FF2B5EF4-FFF2-40B4-BE49-F238E27FC236}">
                <a16:creationId xmlns:a16="http://schemas.microsoft.com/office/drawing/2014/main" id="{07A7D680-32B5-4B4A-AECB-FFE14297E1C4}"/>
              </a:ext>
            </a:extLst>
          </p:cNvPr>
          <p:cNvSpPr/>
          <p:nvPr/>
        </p:nvSpPr>
        <p:spPr>
          <a:xfrm>
            <a:off x="8792465" y="4522409"/>
            <a:ext cx="112332" cy="112332"/>
          </a:xfrm>
          <a:prstGeom prst="ellipse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tx1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C564CE5-8A77-4835-ADEE-746E3C500300}"/>
              </a:ext>
            </a:extLst>
          </p:cNvPr>
          <p:cNvSpPr txBox="1"/>
          <p:nvPr/>
        </p:nvSpPr>
        <p:spPr>
          <a:xfrm>
            <a:off x="8979206" y="4829846"/>
            <a:ext cx="135928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+mj-lt"/>
              </a:rPr>
              <a:t>Small data</a:t>
            </a:r>
            <a:endParaRPr lang="en-ID" sz="1200" i="1" dirty="0">
              <a:latin typeface="+mj-lt"/>
            </a:endParaRP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1C7BDE8A-6141-4116-9FFE-F6BAC482BB04}"/>
              </a:ext>
            </a:extLst>
          </p:cNvPr>
          <p:cNvCxnSpPr>
            <a:cxnSpLocks/>
          </p:cNvCxnSpPr>
          <p:nvPr/>
        </p:nvCxnSpPr>
        <p:spPr>
          <a:xfrm>
            <a:off x="8695673" y="4966884"/>
            <a:ext cx="241232" cy="0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Oval 7">
            <a:extLst>
              <a:ext uri="{FF2B5EF4-FFF2-40B4-BE49-F238E27FC236}">
                <a16:creationId xmlns:a16="http://schemas.microsoft.com/office/drawing/2014/main" id="{98039895-C85D-431A-9013-8D32441F0C45}"/>
              </a:ext>
            </a:extLst>
          </p:cNvPr>
          <p:cNvSpPr/>
          <p:nvPr/>
        </p:nvSpPr>
        <p:spPr>
          <a:xfrm>
            <a:off x="8792465" y="4910718"/>
            <a:ext cx="112332" cy="112332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tx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D7F2FAD-1653-48EF-BD21-8B80AD375CA5}"/>
              </a:ext>
            </a:extLst>
          </p:cNvPr>
          <p:cNvSpPr txBox="1"/>
          <p:nvPr/>
        </p:nvSpPr>
        <p:spPr>
          <a:xfrm>
            <a:off x="8979205" y="5218155"/>
            <a:ext cx="138132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+mj-lt"/>
              </a:rPr>
              <a:t>Very big data</a:t>
            </a:r>
            <a:endParaRPr lang="en-ID" sz="1200" i="1" dirty="0">
              <a:latin typeface="+mj-lt"/>
            </a:endParaRP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86193A46-4E4E-4526-8B34-7435DC29189F}"/>
              </a:ext>
            </a:extLst>
          </p:cNvPr>
          <p:cNvCxnSpPr>
            <a:cxnSpLocks/>
          </p:cNvCxnSpPr>
          <p:nvPr/>
        </p:nvCxnSpPr>
        <p:spPr>
          <a:xfrm>
            <a:off x="8695673" y="5355193"/>
            <a:ext cx="241232" cy="0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Oval 10">
            <a:extLst>
              <a:ext uri="{FF2B5EF4-FFF2-40B4-BE49-F238E27FC236}">
                <a16:creationId xmlns:a16="http://schemas.microsoft.com/office/drawing/2014/main" id="{072C4727-70B2-441F-9F47-E2C506495F0B}"/>
              </a:ext>
            </a:extLst>
          </p:cNvPr>
          <p:cNvSpPr/>
          <p:nvPr/>
        </p:nvSpPr>
        <p:spPr>
          <a:xfrm>
            <a:off x="8792465" y="5299027"/>
            <a:ext cx="112332" cy="112332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tx1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08C8FA2-D912-4845-9D8F-1D3FB1D65446}"/>
              </a:ext>
            </a:extLst>
          </p:cNvPr>
          <p:cNvSpPr txBox="1"/>
          <p:nvPr/>
        </p:nvSpPr>
        <p:spPr>
          <a:xfrm>
            <a:off x="8979205" y="5606463"/>
            <a:ext cx="119068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+mj-lt"/>
              </a:rPr>
              <a:t>Big data</a:t>
            </a:r>
            <a:endParaRPr lang="en-ID" sz="1200" i="1" dirty="0">
              <a:latin typeface="+mj-lt"/>
            </a:endParaRP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14ECACAF-89DA-4569-BC51-F7E4B8174D31}"/>
              </a:ext>
            </a:extLst>
          </p:cNvPr>
          <p:cNvCxnSpPr>
            <a:cxnSpLocks/>
          </p:cNvCxnSpPr>
          <p:nvPr/>
        </p:nvCxnSpPr>
        <p:spPr>
          <a:xfrm>
            <a:off x="8695673" y="5743501"/>
            <a:ext cx="241232" cy="0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>
            <a:extLst>
              <a:ext uri="{FF2B5EF4-FFF2-40B4-BE49-F238E27FC236}">
                <a16:creationId xmlns:a16="http://schemas.microsoft.com/office/drawing/2014/main" id="{C8975915-D703-4B78-A3DD-7E74D0269B17}"/>
              </a:ext>
            </a:extLst>
          </p:cNvPr>
          <p:cNvSpPr/>
          <p:nvPr/>
        </p:nvSpPr>
        <p:spPr>
          <a:xfrm>
            <a:off x="8792465" y="5687335"/>
            <a:ext cx="112332" cy="112332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tx1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3D0604D-B5C8-450E-AAF1-8C128B4C0E41}"/>
              </a:ext>
            </a:extLst>
          </p:cNvPr>
          <p:cNvSpPr txBox="1"/>
          <p:nvPr/>
        </p:nvSpPr>
        <p:spPr>
          <a:xfrm>
            <a:off x="10282226" y="4441537"/>
            <a:ext cx="50668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>
                <a:gradFill>
                  <a:gsLst>
                    <a:gs pos="55800">
                      <a:schemeClr val="accent2">
                        <a:alpha val="64000"/>
                      </a:schemeClr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15%</a:t>
            </a:r>
            <a:endParaRPr lang="en-ID" sz="1200" i="1" dirty="0">
              <a:gradFill>
                <a:gsLst>
                  <a:gs pos="55800">
                    <a:schemeClr val="accent2">
                      <a:alpha val="64000"/>
                    </a:schemeClr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0A0EAFE-C047-412B-A0CD-EE7D79CE605C}"/>
              </a:ext>
            </a:extLst>
          </p:cNvPr>
          <p:cNvSpPr txBox="1"/>
          <p:nvPr/>
        </p:nvSpPr>
        <p:spPr>
          <a:xfrm>
            <a:off x="10101551" y="4829846"/>
            <a:ext cx="62268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>
                <a:gradFill>
                  <a:gsLst>
                    <a:gs pos="55800">
                      <a:schemeClr val="accent2">
                        <a:alpha val="64000"/>
                      </a:schemeClr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5%</a:t>
            </a:r>
            <a:endParaRPr lang="en-ID" sz="1200" i="1" dirty="0">
              <a:gradFill>
                <a:gsLst>
                  <a:gs pos="55800">
                    <a:schemeClr val="accent2">
                      <a:alpha val="64000"/>
                    </a:schemeClr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739BCCE-E173-4066-8D4A-6602A95E24A1}"/>
              </a:ext>
            </a:extLst>
          </p:cNvPr>
          <p:cNvSpPr txBox="1"/>
          <p:nvPr/>
        </p:nvSpPr>
        <p:spPr>
          <a:xfrm>
            <a:off x="10338486" y="5218155"/>
            <a:ext cx="62268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>
                <a:gradFill>
                  <a:gsLst>
                    <a:gs pos="55800">
                      <a:schemeClr val="accent2">
                        <a:alpha val="64000"/>
                      </a:schemeClr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50%</a:t>
            </a:r>
            <a:endParaRPr lang="en-ID" sz="1200" i="1" dirty="0">
              <a:gradFill>
                <a:gsLst>
                  <a:gs pos="55800">
                    <a:schemeClr val="accent2">
                      <a:alpha val="64000"/>
                    </a:schemeClr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C0633E1A-947D-4EB5-A32B-8D97ABDE833B}"/>
              </a:ext>
            </a:extLst>
          </p:cNvPr>
          <p:cNvSpPr txBox="1"/>
          <p:nvPr/>
        </p:nvSpPr>
        <p:spPr>
          <a:xfrm>
            <a:off x="9970882" y="5606463"/>
            <a:ext cx="62268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>
                <a:gradFill>
                  <a:gsLst>
                    <a:gs pos="55800">
                      <a:schemeClr val="accent2">
                        <a:alpha val="64000"/>
                      </a:schemeClr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30%</a:t>
            </a:r>
            <a:endParaRPr lang="en-ID" sz="1200" i="1" dirty="0">
              <a:gradFill>
                <a:gsLst>
                  <a:gs pos="55800">
                    <a:schemeClr val="accent2">
                      <a:alpha val="64000"/>
                    </a:schemeClr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9E4BDCC6-43C5-4377-9907-5577420A18AC}"/>
              </a:ext>
            </a:extLst>
          </p:cNvPr>
          <p:cNvSpPr txBox="1"/>
          <p:nvPr/>
        </p:nvSpPr>
        <p:spPr>
          <a:xfrm>
            <a:off x="5125300" y="3598486"/>
            <a:ext cx="205199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i="1" dirty="0">
                <a:solidFill>
                  <a:schemeClr val="tx2"/>
                </a:solidFill>
                <a:latin typeface="+mj-lt"/>
              </a:rPr>
              <a:t>Data</a:t>
            </a:r>
            <a:r>
              <a:rPr lang="en-US" sz="1200" i="1" dirty="0">
                <a:latin typeface="+mj-lt"/>
              </a:rPr>
              <a:t> </a:t>
            </a:r>
            <a:r>
              <a:rPr lang="en-US" sz="1200" i="1" dirty="0">
                <a:gradFill>
                  <a:gsLst>
                    <a:gs pos="0">
                      <a:schemeClr val="accent1"/>
                    </a:gs>
                    <a:gs pos="100000">
                      <a:schemeClr val="accent3"/>
                    </a:gs>
                    <a:gs pos="56000">
                      <a:schemeClr val="accent2"/>
                    </a:gs>
                  </a:gsLst>
                  <a:lin ang="600000" scaled="0"/>
                </a:gradFill>
                <a:latin typeface="+mj-lt"/>
              </a:rPr>
              <a:t>statistic</a:t>
            </a:r>
            <a:endParaRPr lang="en-ID" sz="1200" i="1" dirty="0">
              <a:gradFill>
                <a:gsLst>
                  <a:gs pos="0">
                    <a:schemeClr val="accent1"/>
                  </a:gs>
                  <a:gs pos="100000">
                    <a:schemeClr val="accent3"/>
                  </a:gs>
                  <a:gs pos="56000">
                    <a:schemeClr val="accent2"/>
                  </a:gs>
                </a:gsLst>
                <a:lin ang="600000" scaled="0"/>
              </a:gradFill>
              <a:latin typeface="+mj-lt"/>
            </a:endParaRPr>
          </a:p>
        </p:txBody>
      </p:sp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575DFB59-9A9F-4D29-B1EC-9C0E6AD065A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Pie chart</a:t>
            </a: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0A34A730-D1AC-484A-9C09-F17CE2374F92}"/>
              </a:ext>
            </a:extLst>
          </p:cNvPr>
          <p:cNvGrpSpPr/>
          <p:nvPr/>
        </p:nvGrpSpPr>
        <p:grpSpPr>
          <a:xfrm>
            <a:off x="9949602" y="691585"/>
            <a:ext cx="557462" cy="165149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D93C1C5D-1498-40A0-ABEC-6C52D10F583D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9D966DB2-E1EA-47A8-89ED-55388F291BD8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09938EBC-DB37-4B14-8306-D983156BB132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F8CA9ECD-2030-40EE-BA9D-C85809CA5570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4AA7D975-A1A0-4820-B0B1-9CB896031D09}"/>
              </a:ext>
            </a:extLst>
          </p:cNvPr>
          <p:cNvCxnSpPr>
            <a:cxnSpLocks/>
          </p:cNvCxnSpPr>
          <p:nvPr/>
        </p:nvCxnSpPr>
        <p:spPr>
          <a:xfrm>
            <a:off x="10696185" y="716006"/>
            <a:ext cx="0" cy="163944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09F47072-7172-481F-948D-1ED3B4E71535}"/>
              </a:ext>
            </a:extLst>
          </p:cNvPr>
          <p:cNvSpPr txBox="1"/>
          <p:nvPr/>
        </p:nvSpPr>
        <p:spPr>
          <a:xfrm>
            <a:off x="10765311" y="675401"/>
            <a:ext cx="132709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28" name="Graphic 16">
            <a:extLst>
              <a:ext uri="{FF2B5EF4-FFF2-40B4-BE49-F238E27FC236}">
                <a16:creationId xmlns:a16="http://schemas.microsoft.com/office/drawing/2014/main" id="{9F01D64B-D833-43D5-8BCE-BEFBB19D9778}"/>
              </a:ext>
            </a:extLst>
          </p:cNvPr>
          <p:cNvSpPr/>
          <p:nvPr/>
        </p:nvSpPr>
        <p:spPr>
          <a:xfrm>
            <a:off x="1" y="533121"/>
            <a:ext cx="337797" cy="583889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75E788C2-72C8-4053-BF86-A4D61F73797B}"/>
              </a:ext>
            </a:extLst>
          </p:cNvPr>
          <p:cNvSpPr txBox="1"/>
          <p:nvPr/>
        </p:nvSpPr>
        <p:spPr>
          <a:xfrm>
            <a:off x="694946" y="1150368"/>
            <a:ext cx="2874561" cy="1447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of my entire soul, like these sweet mornings of spring which I enjoy with my whole heart. I am alone, and feel the charm of existence</a:t>
            </a:r>
            <a:r>
              <a:rPr lang="id-ID" sz="1200" dirty="0"/>
              <a:t> world</a:t>
            </a:r>
            <a:endParaRPr lang="en-ID" sz="1200" i="1" dirty="0"/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D15DCD0A-930B-4559-87F6-A0CA872EA3DB}"/>
              </a:ext>
            </a:extLst>
          </p:cNvPr>
          <p:cNvSpPr txBox="1"/>
          <p:nvPr/>
        </p:nvSpPr>
        <p:spPr>
          <a:xfrm>
            <a:off x="8595924" y="3155144"/>
            <a:ext cx="2970490" cy="116955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A261B1B3-4B65-407F-932C-70AD6FF1ECEE}"/>
              </a:ext>
            </a:extLst>
          </p:cNvPr>
          <p:cNvSpPr txBox="1"/>
          <p:nvPr/>
        </p:nvSpPr>
        <p:spPr>
          <a:xfrm>
            <a:off x="8595924" y="2813958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sz="200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075591559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 animBg="1"/>
      <p:bldGraphic spid="2" grpId="0">
        <p:bldAsOne/>
      </p:bldGraphic>
      <p:bldP spid="3" grpId="0"/>
      <p:bldP spid="5" grpId="0" animBg="1"/>
      <p:bldP spid="6" grpId="0"/>
      <p:bldP spid="8" grpId="0" animBg="1"/>
      <p:bldP spid="9" grpId="0"/>
      <p:bldP spid="11" grpId="0" animBg="1"/>
      <p:bldP spid="12" grpId="0"/>
      <p:bldP spid="14" grpId="0" animBg="1"/>
      <p:bldP spid="15" grpId="0"/>
      <p:bldP spid="16" grpId="0"/>
      <p:bldP spid="17" grpId="0"/>
      <p:bldP spid="18" grpId="0"/>
      <p:bldP spid="19" grpId="0"/>
      <p:bldP spid="20" grpId="0" build="p"/>
      <p:bldP spid="27" grpId="0"/>
      <p:bldP spid="28" grpId="0" animBg="1"/>
      <p:bldP spid="37" grpId="0"/>
      <p:bldP spid="47" grpId="0"/>
      <p:bldP spid="49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5">
            <a:extLst>
              <a:ext uri="{FF2B5EF4-FFF2-40B4-BE49-F238E27FC236}">
                <a16:creationId xmlns:a16="http://schemas.microsoft.com/office/drawing/2014/main" id="{6ADFCDF3-1C94-4007-AC56-D1D6B5B7013E}"/>
              </a:ext>
            </a:extLst>
          </p:cNvPr>
          <p:cNvSpPr>
            <a:spLocks/>
          </p:cNvSpPr>
          <p:nvPr/>
        </p:nvSpPr>
        <p:spPr bwMode="auto">
          <a:xfrm>
            <a:off x="6109350" y="3909712"/>
            <a:ext cx="2034206" cy="2024193"/>
          </a:xfrm>
          <a:custGeom>
            <a:avLst/>
            <a:gdLst>
              <a:gd name="T0" fmla="*/ 473 w 518"/>
              <a:gd name="T1" fmla="*/ 147 h 516"/>
              <a:gd name="T2" fmla="*/ 429 w 518"/>
              <a:gd name="T3" fmla="*/ 160 h 516"/>
              <a:gd name="T4" fmla="*/ 409 w 518"/>
              <a:gd name="T5" fmla="*/ 159 h 516"/>
              <a:gd name="T6" fmla="*/ 399 w 518"/>
              <a:gd name="T7" fmla="*/ 142 h 516"/>
              <a:gd name="T8" fmla="*/ 399 w 518"/>
              <a:gd name="T9" fmla="*/ 0 h 516"/>
              <a:gd name="T10" fmla="*/ 257 w 518"/>
              <a:gd name="T11" fmla="*/ 0 h 516"/>
              <a:gd name="T12" fmla="*/ 246 w 518"/>
              <a:gd name="T13" fmla="*/ 5 h 516"/>
              <a:gd name="T14" fmla="*/ 245 w 518"/>
              <a:gd name="T15" fmla="*/ 18 h 516"/>
              <a:gd name="T16" fmla="*/ 259 w 518"/>
              <a:gd name="T17" fmla="*/ 66 h 516"/>
              <a:gd name="T18" fmla="*/ 206 w 518"/>
              <a:gd name="T19" fmla="*/ 117 h 516"/>
              <a:gd name="T20" fmla="*/ 200 w 518"/>
              <a:gd name="T21" fmla="*/ 117 h 516"/>
              <a:gd name="T22" fmla="*/ 141 w 518"/>
              <a:gd name="T23" fmla="*/ 66 h 516"/>
              <a:gd name="T24" fmla="*/ 154 w 518"/>
              <a:gd name="T25" fmla="*/ 18 h 516"/>
              <a:gd name="T26" fmla="*/ 154 w 518"/>
              <a:gd name="T27" fmla="*/ 5 h 516"/>
              <a:gd name="T28" fmla="*/ 149 w 518"/>
              <a:gd name="T29" fmla="*/ 1 h 516"/>
              <a:gd name="T30" fmla="*/ 144 w 518"/>
              <a:gd name="T31" fmla="*/ 0 h 516"/>
              <a:gd name="T32" fmla="*/ 0 w 518"/>
              <a:gd name="T33" fmla="*/ 0 h 516"/>
              <a:gd name="T34" fmla="*/ 0 w 518"/>
              <a:gd name="T35" fmla="*/ 142 h 516"/>
              <a:gd name="T36" fmla="*/ 6 w 518"/>
              <a:gd name="T37" fmla="*/ 152 h 516"/>
              <a:gd name="T38" fmla="*/ 19 w 518"/>
              <a:gd name="T39" fmla="*/ 153 h 516"/>
              <a:gd name="T40" fmla="*/ 67 w 518"/>
              <a:gd name="T41" fmla="*/ 140 h 516"/>
              <a:gd name="T42" fmla="*/ 119 w 518"/>
              <a:gd name="T43" fmla="*/ 199 h 516"/>
              <a:gd name="T44" fmla="*/ 101 w 518"/>
              <a:gd name="T45" fmla="*/ 245 h 516"/>
              <a:gd name="T46" fmla="*/ 67 w 518"/>
              <a:gd name="T47" fmla="*/ 257 h 516"/>
              <a:gd name="T48" fmla="*/ 19 w 518"/>
              <a:gd name="T49" fmla="*/ 244 h 516"/>
              <a:gd name="T50" fmla="*/ 6 w 518"/>
              <a:gd name="T51" fmla="*/ 244 h 516"/>
              <a:gd name="T52" fmla="*/ 0 w 518"/>
              <a:gd name="T53" fmla="*/ 255 h 516"/>
              <a:gd name="T54" fmla="*/ 0 w 518"/>
              <a:gd name="T55" fmla="*/ 398 h 516"/>
              <a:gd name="T56" fmla="*/ 143 w 518"/>
              <a:gd name="T57" fmla="*/ 398 h 516"/>
              <a:gd name="T58" fmla="*/ 160 w 518"/>
              <a:gd name="T59" fmla="*/ 407 h 516"/>
              <a:gd name="T60" fmla="*/ 161 w 518"/>
              <a:gd name="T61" fmla="*/ 427 h 516"/>
              <a:gd name="T62" fmla="*/ 149 w 518"/>
              <a:gd name="T63" fmla="*/ 472 h 516"/>
              <a:gd name="T64" fmla="*/ 200 w 518"/>
              <a:gd name="T65" fmla="*/ 516 h 516"/>
              <a:gd name="T66" fmla="*/ 250 w 518"/>
              <a:gd name="T67" fmla="*/ 472 h 516"/>
              <a:gd name="T68" fmla="*/ 237 w 518"/>
              <a:gd name="T69" fmla="*/ 427 h 516"/>
              <a:gd name="T70" fmla="*/ 238 w 518"/>
              <a:gd name="T71" fmla="*/ 408 h 516"/>
              <a:gd name="T72" fmla="*/ 255 w 518"/>
              <a:gd name="T73" fmla="*/ 398 h 516"/>
              <a:gd name="T74" fmla="*/ 399 w 518"/>
              <a:gd name="T75" fmla="*/ 398 h 516"/>
              <a:gd name="T76" fmla="*/ 399 w 518"/>
              <a:gd name="T77" fmla="*/ 254 h 516"/>
              <a:gd name="T78" fmla="*/ 409 w 518"/>
              <a:gd name="T79" fmla="*/ 237 h 516"/>
              <a:gd name="T80" fmla="*/ 429 w 518"/>
              <a:gd name="T81" fmla="*/ 236 h 516"/>
              <a:gd name="T82" fmla="*/ 473 w 518"/>
              <a:gd name="T83" fmla="*/ 249 h 516"/>
              <a:gd name="T84" fmla="*/ 518 w 518"/>
              <a:gd name="T85" fmla="*/ 199 h 516"/>
              <a:gd name="T86" fmla="*/ 473 w 518"/>
              <a:gd name="T87" fmla="*/ 147 h 5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518" h="516">
                <a:moveTo>
                  <a:pt x="473" y="147"/>
                </a:moveTo>
                <a:cubicBezTo>
                  <a:pt x="462" y="147"/>
                  <a:pt x="445" y="152"/>
                  <a:pt x="429" y="160"/>
                </a:cubicBezTo>
                <a:cubicBezTo>
                  <a:pt x="422" y="163"/>
                  <a:pt x="415" y="163"/>
                  <a:pt x="409" y="159"/>
                </a:cubicBezTo>
                <a:cubicBezTo>
                  <a:pt x="403" y="155"/>
                  <a:pt x="399" y="149"/>
                  <a:pt x="399" y="142"/>
                </a:cubicBezTo>
                <a:cubicBezTo>
                  <a:pt x="399" y="0"/>
                  <a:pt x="399" y="0"/>
                  <a:pt x="399" y="0"/>
                </a:cubicBezTo>
                <a:cubicBezTo>
                  <a:pt x="257" y="0"/>
                  <a:pt x="257" y="0"/>
                  <a:pt x="257" y="0"/>
                </a:cubicBezTo>
                <a:cubicBezTo>
                  <a:pt x="252" y="0"/>
                  <a:pt x="248" y="2"/>
                  <a:pt x="246" y="5"/>
                </a:cubicBezTo>
                <a:cubicBezTo>
                  <a:pt x="244" y="9"/>
                  <a:pt x="243" y="14"/>
                  <a:pt x="245" y="18"/>
                </a:cubicBezTo>
                <a:cubicBezTo>
                  <a:pt x="254" y="36"/>
                  <a:pt x="259" y="53"/>
                  <a:pt x="259" y="66"/>
                </a:cubicBezTo>
                <a:cubicBezTo>
                  <a:pt x="259" y="95"/>
                  <a:pt x="238" y="115"/>
                  <a:pt x="206" y="117"/>
                </a:cubicBezTo>
                <a:cubicBezTo>
                  <a:pt x="204" y="117"/>
                  <a:pt x="202" y="117"/>
                  <a:pt x="200" y="117"/>
                </a:cubicBezTo>
                <a:cubicBezTo>
                  <a:pt x="164" y="117"/>
                  <a:pt x="141" y="97"/>
                  <a:pt x="141" y="66"/>
                </a:cubicBezTo>
                <a:cubicBezTo>
                  <a:pt x="141" y="53"/>
                  <a:pt x="146" y="35"/>
                  <a:pt x="154" y="18"/>
                </a:cubicBezTo>
                <a:cubicBezTo>
                  <a:pt x="156" y="14"/>
                  <a:pt x="156" y="9"/>
                  <a:pt x="154" y="5"/>
                </a:cubicBezTo>
                <a:cubicBezTo>
                  <a:pt x="153" y="3"/>
                  <a:pt x="151" y="2"/>
                  <a:pt x="149" y="1"/>
                </a:cubicBezTo>
                <a:cubicBezTo>
                  <a:pt x="148" y="0"/>
                  <a:pt x="146" y="0"/>
                  <a:pt x="144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42"/>
                  <a:pt x="0" y="142"/>
                  <a:pt x="0" y="142"/>
                </a:cubicBezTo>
                <a:cubicBezTo>
                  <a:pt x="0" y="146"/>
                  <a:pt x="2" y="150"/>
                  <a:pt x="6" y="152"/>
                </a:cubicBezTo>
                <a:cubicBezTo>
                  <a:pt x="10" y="155"/>
                  <a:pt x="15" y="155"/>
                  <a:pt x="19" y="153"/>
                </a:cubicBezTo>
                <a:cubicBezTo>
                  <a:pt x="36" y="145"/>
                  <a:pt x="54" y="140"/>
                  <a:pt x="67" y="140"/>
                </a:cubicBezTo>
                <a:cubicBezTo>
                  <a:pt x="98" y="140"/>
                  <a:pt x="119" y="163"/>
                  <a:pt x="119" y="199"/>
                </a:cubicBezTo>
                <a:cubicBezTo>
                  <a:pt x="119" y="218"/>
                  <a:pt x="112" y="234"/>
                  <a:pt x="101" y="245"/>
                </a:cubicBezTo>
                <a:cubicBezTo>
                  <a:pt x="92" y="253"/>
                  <a:pt x="80" y="257"/>
                  <a:pt x="67" y="257"/>
                </a:cubicBezTo>
                <a:cubicBezTo>
                  <a:pt x="54" y="257"/>
                  <a:pt x="36" y="252"/>
                  <a:pt x="19" y="244"/>
                </a:cubicBezTo>
                <a:cubicBezTo>
                  <a:pt x="15" y="242"/>
                  <a:pt x="10" y="242"/>
                  <a:pt x="6" y="244"/>
                </a:cubicBezTo>
                <a:cubicBezTo>
                  <a:pt x="3" y="246"/>
                  <a:pt x="0" y="250"/>
                  <a:pt x="0" y="255"/>
                </a:cubicBezTo>
                <a:cubicBezTo>
                  <a:pt x="0" y="398"/>
                  <a:pt x="0" y="398"/>
                  <a:pt x="0" y="398"/>
                </a:cubicBezTo>
                <a:cubicBezTo>
                  <a:pt x="143" y="398"/>
                  <a:pt x="143" y="398"/>
                  <a:pt x="143" y="398"/>
                </a:cubicBezTo>
                <a:cubicBezTo>
                  <a:pt x="150" y="398"/>
                  <a:pt x="157" y="401"/>
                  <a:pt x="160" y="407"/>
                </a:cubicBezTo>
                <a:cubicBezTo>
                  <a:pt x="164" y="413"/>
                  <a:pt x="165" y="421"/>
                  <a:pt x="161" y="427"/>
                </a:cubicBezTo>
                <a:cubicBezTo>
                  <a:pt x="153" y="444"/>
                  <a:pt x="149" y="460"/>
                  <a:pt x="149" y="472"/>
                </a:cubicBezTo>
                <a:cubicBezTo>
                  <a:pt x="149" y="498"/>
                  <a:pt x="169" y="516"/>
                  <a:pt x="200" y="516"/>
                </a:cubicBezTo>
                <a:cubicBezTo>
                  <a:pt x="230" y="516"/>
                  <a:pt x="250" y="498"/>
                  <a:pt x="250" y="472"/>
                </a:cubicBezTo>
                <a:cubicBezTo>
                  <a:pt x="250" y="460"/>
                  <a:pt x="246" y="444"/>
                  <a:pt x="237" y="427"/>
                </a:cubicBezTo>
                <a:cubicBezTo>
                  <a:pt x="234" y="421"/>
                  <a:pt x="234" y="414"/>
                  <a:pt x="238" y="408"/>
                </a:cubicBezTo>
                <a:cubicBezTo>
                  <a:pt x="241" y="402"/>
                  <a:pt x="248" y="398"/>
                  <a:pt x="255" y="398"/>
                </a:cubicBezTo>
                <a:cubicBezTo>
                  <a:pt x="399" y="398"/>
                  <a:pt x="399" y="398"/>
                  <a:pt x="399" y="398"/>
                </a:cubicBezTo>
                <a:cubicBezTo>
                  <a:pt x="399" y="254"/>
                  <a:pt x="399" y="254"/>
                  <a:pt x="399" y="254"/>
                </a:cubicBezTo>
                <a:cubicBezTo>
                  <a:pt x="399" y="247"/>
                  <a:pt x="403" y="241"/>
                  <a:pt x="409" y="237"/>
                </a:cubicBezTo>
                <a:cubicBezTo>
                  <a:pt x="415" y="233"/>
                  <a:pt x="423" y="233"/>
                  <a:pt x="429" y="236"/>
                </a:cubicBezTo>
                <a:cubicBezTo>
                  <a:pt x="446" y="244"/>
                  <a:pt x="462" y="249"/>
                  <a:pt x="473" y="249"/>
                </a:cubicBezTo>
                <a:cubicBezTo>
                  <a:pt x="500" y="249"/>
                  <a:pt x="518" y="229"/>
                  <a:pt x="518" y="199"/>
                </a:cubicBezTo>
                <a:cubicBezTo>
                  <a:pt x="518" y="175"/>
                  <a:pt x="506" y="147"/>
                  <a:pt x="473" y="147"/>
                </a:cubicBez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7" name="Freeform 6">
            <a:extLst>
              <a:ext uri="{FF2B5EF4-FFF2-40B4-BE49-F238E27FC236}">
                <a16:creationId xmlns:a16="http://schemas.microsoft.com/office/drawing/2014/main" id="{7452B30A-6275-4985-A27C-74AF3723CA13}"/>
              </a:ext>
            </a:extLst>
          </p:cNvPr>
          <p:cNvSpPr>
            <a:spLocks/>
          </p:cNvSpPr>
          <p:nvPr/>
        </p:nvSpPr>
        <p:spPr bwMode="auto">
          <a:xfrm>
            <a:off x="4048445" y="1852144"/>
            <a:ext cx="2029199" cy="2025861"/>
          </a:xfrm>
          <a:custGeom>
            <a:avLst/>
            <a:gdLst>
              <a:gd name="T0" fmla="*/ 273 w 517"/>
              <a:gd name="T1" fmla="*/ 498 h 517"/>
              <a:gd name="T2" fmla="*/ 259 w 517"/>
              <a:gd name="T3" fmla="*/ 450 h 517"/>
              <a:gd name="T4" fmla="*/ 318 w 517"/>
              <a:gd name="T5" fmla="*/ 398 h 517"/>
              <a:gd name="T6" fmla="*/ 357 w 517"/>
              <a:gd name="T7" fmla="*/ 410 h 517"/>
              <a:gd name="T8" fmla="*/ 377 w 517"/>
              <a:gd name="T9" fmla="*/ 450 h 517"/>
              <a:gd name="T10" fmla="*/ 364 w 517"/>
              <a:gd name="T11" fmla="*/ 498 h 517"/>
              <a:gd name="T12" fmla="*/ 364 w 517"/>
              <a:gd name="T13" fmla="*/ 511 h 517"/>
              <a:gd name="T14" fmla="*/ 375 w 517"/>
              <a:gd name="T15" fmla="*/ 517 h 517"/>
              <a:gd name="T16" fmla="*/ 517 w 517"/>
              <a:gd name="T17" fmla="*/ 517 h 517"/>
              <a:gd name="T18" fmla="*/ 517 w 517"/>
              <a:gd name="T19" fmla="*/ 373 h 517"/>
              <a:gd name="T20" fmla="*/ 517 w 517"/>
              <a:gd name="T21" fmla="*/ 370 h 517"/>
              <a:gd name="T22" fmla="*/ 512 w 517"/>
              <a:gd name="T23" fmla="*/ 364 h 517"/>
              <a:gd name="T24" fmla="*/ 499 w 517"/>
              <a:gd name="T25" fmla="*/ 363 h 517"/>
              <a:gd name="T26" fmla="*/ 451 w 517"/>
              <a:gd name="T27" fmla="*/ 376 h 517"/>
              <a:gd name="T28" fmla="*/ 399 w 517"/>
              <a:gd name="T29" fmla="*/ 318 h 517"/>
              <a:gd name="T30" fmla="*/ 400 w 517"/>
              <a:gd name="T31" fmla="*/ 305 h 517"/>
              <a:gd name="T32" fmla="*/ 451 w 517"/>
              <a:gd name="T33" fmla="*/ 259 h 517"/>
              <a:gd name="T34" fmla="*/ 499 w 517"/>
              <a:gd name="T35" fmla="*/ 272 h 517"/>
              <a:gd name="T36" fmla="*/ 512 w 517"/>
              <a:gd name="T37" fmla="*/ 271 h 517"/>
              <a:gd name="T38" fmla="*/ 517 w 517"/>
              <a:gd name="T39" fmla="*/ 261 h 517"/>
              <a:gd name="T40" fmla="*/ 517 w 517"/>
              <a:gd name="T41" fmla="*/ 118 h 517"/>
              <a:gd name="T42" fmla="*/ 375 w 517"/>
              <a:gd name="T43" fmla="*/ 118 h 517"/>
              <a:gd name="T44" fmla="*/ 358 w 517"/>
              <a:gd name="T45" fmla="*/ 109 h 517"/>
              <a:gd name="T46" fmla="*/ 357 w 517"/>
              <a:gd name="T47" fmla="*/ 89 h 517"/>
              <a:gd name="T48" fmla="*/ 369 w 517"/>
              <a:gd name="T49" fmla="*/ 44 h 517"/>
              <a:gd name="T50" fmla="*/ 318 w 517"/>
              <a:gd name="T51" fmla="*/ 0 h 517"/>
              <a:gd name="T52" fmla="*/ 268 w 517"/>
              <a:gd name="T53" fmla="*/ 44 h 517"/>
              <a:gd name="T54" fmla="*/ 281 w 517"/>
              <a:gd name="T55" fmla="*/ 88 h 517"/>
              <a:gd name="T56" fmla="*/ 280 w 517"/>
              <a:gd name="T57" fmla="*/ 108 h 517"/>
              <a:gd name="T58" fmla="*/ 263 w 517"/>
              <a:gd name="T59" fmla="*/ 118 h 517"/>
              <a:gd name="T60" fmla="*/ 119 w 517"/>
              <a:gd name="T61" fmla="*/ 118 h 517"/>
              <a:gd name="T62" fmla="*/ 119 w 517"/>
              <a:gd name="T63" fmla="*/ 262 h 517"/>
              <a:gd name="T64" fmla="*/ 109 w 517"/>
              <a:gd name="T65" fmla="*/ 279 h 517"/>
              <a:gd name="T66" fmla="*/ 89 w 517"/>
              <a:gd name="T67" fmla="*/ 280 h 517"/>
              <a:gd name="T68" fmla="*/ 45 w 517"/>
              <a:gd name="T69" fmla="*/ 267 h 517"/>
              <a:gd name="T70" fmla="*/ 0 w 517"/>
              <a:gd name="T71" fmla="*/ 318 h 517"/>
              <a:gd name="T72" fmla="*/ 45 w 517"/>
              <a:gd name="T73" fmla="*/ 368 h 517"/>
              <a:gd name="T74" fmla="*/ 89 w 517"/>
              <a:gd name="T75" fmla="*/ 356 h 517"/>
              <a:gd name="T76" fmla="*/ 109 w 517"/>
              <a:gd name="T77" fmla="*/ 357 h 517"/>
              <a:gd name="T78" fmla="*/ 119 w 517"/>
              <a:gd name="T79" fmla="*/ 374 h 517"/>
              <a:gd name="T80" fmla="*/ 119 w 517"/>
              <a:gd name="T81" fmla="*/ 517 h 517"/>
              <a:gd name="T82" fmla="*/ 261 w 517"/>
              <a:gd name="T83" fmla="*/ 517 h 517"/>
              <a:gd name="T84" fmla="*/ 272 w 517"/>
              <a:gd name="T85" fmla="*/ 510 h 517"/>
              <a:gd name="T86" fmla="*/ 273 w 517"/>
              <a:gd name="T87" fmla="*/ 498 h 5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517" h="517">
                <a:moveTo>
                  <a:pt x="273" y="498"/>
                </a:moveTo>
                <a:cubicBezTo>
                  <a:pt x="264" y="481"/>
                  <a:pt x="259" y="463"/>
                  <a:pt x="259" y="450"/>
                </a:cubicBezTo>
                <a:cubicBezTo>
                  <a:pt x="259" y="419"/>
                  <a:pt x="283" y="398"/>
                  <a:pt x="318" y="398"/>
                </a:cubicBezTo>
                <a:cubicBezTo>
                  <a:pt x="333" y="398"/>
                  <a:pt x="347" y="402"/>
                  <a:pt x="357" y="410"/>
                </a:cubicBezTo>
                <a:cubicBezTo>
                  <a:pt x="370" y="419"/>
                  <a:pt x="377" y="433"/>
                  <a:pt x="377" y="450"/>
                </a:cubicBezTo>
                <a:cubicBezTo>
                  <a:pt x="377" y="463"/>
                  <a:pt x="372" y="480"/>
                  <a:pt x="364" y="498"/>
                </a:cubicBezTo>
                <a:cubicBezTo>
                  <a:pt x="362" y="502"/>
                  <a:pt x="362" y="507"/>
                  <a:pt x="364" y="511"/>
                </a:cubicBezTo>
                <a:cubicBezTo>
                  <a:pt x="366" y="514"/>
                  <a:pt x="370" y="517"/>
                  <a:pt x="375" y="517"/>
                </a:cubicBezTo>
                <a:cubicBezTo>
                  <a:pt x="517" y="517"/>
                  <a:pt x="517" y="517"/>
                  <a:pt x="517" y="517"/>
                </a:cubicBezTo>
                <a:cubicBezTo>
                  <a:pt x="517" y="373"/>
                  <a:pt x="517" y="373"/>
                  <a:pt x="517" y="373"/>
                </a:cubicBezTo>
                <a:cubicBezTo>
                  <a:pt x="517" y="372"/>
                  <a:pt x="517" y="371"/>
                  <a:pt x="517" y="370"/>
                </a:cubicBezTo>
                <a:cubicBezTo>
                  <a:pt x="516" y="368"/>
                  <a:pt x="514" y="365"/>
                  <a:pt x="512" y="364"/>
                </a:cubicBezTo>
                <a:cubicBezTo>
                  <a:pt x="508" y="361"/>
                  <a:pt x="503" y="361"/>
                  <a:pt x="499" y="363"/>
                </a:cubicBezTo>
                <a:cubicBezTo>
                  <a:pt x="482" y="371"/>
                  <a:pt x="464" y="376"/>
                  <a:pt x="451" y="376"/>
                </a:cubicBezTo>
                <a:cubicBezTo>
                  <a:pt x="420" y="376"/>
                  <a:pt x="399" y="353"/>
                  <a:pt x="399" y="318"/>
                </a:cubicBezTo>
                <a:cubicBezTo>
                  <a:pt x="399" y="313"/>
                  <a:pt x="400" y="309"/>
                  <a:pt x="400" y="305"/>
                </a:cubicBezTo>
                <a:cubicBezTo>
                  <a:pt x="404" y="277"/>
                  <a:pt x="424" y="259"/>
                  <a:pt x="451" y="259"/>
                </a:cubicBezTo>
                <a:cubicBezTo>
                  <a:pt x="464" y="259"/>
                  <a:pt x="482" y="264"/>
                  <a:pt x="499" y="272"/>
                </a:cubicBezTo>
                <a:cubicBezTo>
                  <a:pt x="503" y="274"/>
                  <a:pt x="508" y="274"/>
                  <a:pt x="512" y="271"/>
                </a:cubicBezTo>
                <a:cubicBezTo>
                  <a:pt x="515" y="269"/>
                  <a:pt x="517" y="265"/>
                  <a:pt x="517" y="261"/>
                </a:cubicBezTo>
                <a:cubicBezTo>
                  <a:pt x="517" y="118"/>
                  <a:pt x="517" y="118"/>
                  <a:pt x="517" y="118"/>
                </a:cubicBezTo>
                <a:cubicBezTo>
                  <a:pt x="375" y="118"/>
                  <a:pt x="375" y="118"/>
                  <a:pt x="375" y="118"/>
                </a:cubicBezTo>
                <a:cubicBezTo>
                  <a:pt x="368" y="118"/>
                  <a:pt x="361" y="114"/>
                  <a:pt x="358" y="109"/>
                </a:cubicBezTo>
                <a:cubicBezTo>
                  <a:pt x="354" y="103"/>
                  <a:pt x="353" y="95"/>
                  <a:pt x="357" y="89"/>
                </a:cubicBezTo>
                <a:cubicBezTo>
                  <a:pt x="365" y="72"/>
                  <a:pt x="369" y="55"/>
                  <a:pt x="369" y="44"/>
                </a:cubicBezTo>
                <a:cubicBezTo>
                  <a:pt x="369" y="17"/>
                  <a:pt x="349" y="0"/>
                  <a:pt x="318" y="0"/>
                </a:cubicBezTo>
                <a:cubicBezTo>
                  <a:pt x="288" y="0"/>
                  <a:pt x="268" y="17"/>
                  <a:pt x="268" y="44"/>
                </a:cubicBezTo>
                <a:cubicBezTo>
                  <a:pt x="268" y="56"/>
                  <a:pt x="272" y="72"/>
                  <a:pt x="281" y="88"/>
                </a:cubicBezTo>
                <a:cubicBezTo>
                  <a:pt x="284" y="95"/>
                  <a:pt x="284" y="102"/>
                  <a:pt x="280" y="108"/>
                </a:cubicBezTo>
                <a:cubicBezTo>
                  <a:pt x="277" y="114"/>
                  <a:pt x="270" y="118"/>
                  <a:pt x="263" y="118"/>
                </a:cubicBezTo>
                <a:cubicBezTo>
                  <a:pt x="119" y="118"/>
                  <a:pt x="119" y="118"/>
                  <a:pt x="119" y="118"/>
                </a:cubicBezTo>
                <a:cubicBezTo>
                  <a:pt x="119" y="262"/>
                  <a:pt x="119" y="262"/>
                  <a:pt x="119" y="262"/>
                </a:cubicBezTo>
                <a:cubicBezTo>
                  <a:pt x="119" y="269"/>
                  <a:pt x="115" y="275"/>
                  <a:pt x="109" y="279"/>
                </a:cubicBezTo>
                <a:cubicBezTo>
                  <a:pt x="103" y="283"/>
                  <a:pt x="95" y="283"/>
                  <a:pt x="89" y="280"/>
                </a:cubicBezTo>
                <a:cubicBezTo>
                  <a:pt x="73" y="272"/>
                  <a:pt x="56" y="267"/>
                  <a:pt x="45" y="267"/>
                </a:cubicBezTo>
                <a:cubicBezTo>
                  <a:pt x="18" y="267"/>
                  <a:pt x="0" y="287"/>
                  <a:pt x="0" y="318"/>
                </a:cubicBezTo>
                <a:cubicBezTo>
                  <a:pt x="0" y="348"/>
                  <a:pt x="18" y="368"/>
                  <a:pt x="45" y="368"/>
                </a:cubicBezTo>
                <a:cubicBezTo>
                  <a:pt x="56" y="368"/>
                  <a:pt x="74" y="364"/>
                  <a:pt x="89" y="356"/>
                </a:cubicBezTo>
                <a:cubicBezTo>
                  <a:pt x="96" y="353"/>
                  <a:pt x="103" y="353"/>
                  <a:pt x="109" y="357"/>
                </a:cubicBezTo>
                <a:cubicBezTo>
                  <a:pt x="115" y="361"/>
                  <a:pt x="119" y="367"/>
                  <a:pt x="119" y="374"/>
                </a:cubicBezTo>
                <a:cubicBezTo>
                  <a:pt x="119" y="517"/>
                  <a:pt x="119" y="517"/>
                  <a:pt x="119" y="517"/>
                </a:cubicBezTo>
                <a:cubicBezTo>
                  <a:pt x="261" y="517"/>
                  <a:pt x="261" y="517"/>
                  <a:pt x="261" y="517"/>
                </a:cubicBezTo>
                <a:cubicBezTo>
                  <a:pt x="266" y="516"/>
                  <a:pt x="270" y="514"/>
                  <a:pt x="272" y="510"/>
                </a:cubicBezTo>
                <a:cubicBezTo>
                  <a:pt x="275" y="507"/>
                  <a:pt x="275" y="502"/>
                  <a:pt x="273" y="498"/>
                </a:cubicBez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8" name="Freeform 7">
            <a:extLst>
              <a:ext uri="{FF2B5EF4-FFF2-40B4-BE49-F238E27FC236}">
                <a16:creationId xmlns:a16="http://schemas.microsoft.com/office/drawing/2014/main" id="{268954D6-E45B-4981-A7F5-E34426EF714B}"/>
              </a:ext>
            </a:extLst>
          </p:cNvPr>
          <p:cNvSpPr>
            <a:spLocks/>
          </p:cNvSpPr>
          <p:nvPr/>
        </p:nvSpPr>
        <p:spPr bwMode="auto">
          <a:xfrm>
            <a:off x="5645438" y="2314388"/>
            <a:ext cx="2030868" cy="2027531"/>
          </a:xfrm>
          <a:custGeom>
            <a:avLst/>
            <a:gdLst>
              <a:gd name="T0" fmla="*/ 108 w 517"/>
              <a:gd name="T1" fmla="*/ 161 h 517"/>
              <a:gd name="T2" fmla="*/ 89 w 517"/>
              <a:gd name="T3" fmla="*/ 162 h 517"/>
              <a:gd name="T4" fmla="*/ 44 w 517"/>
              <a:gd name="T5" fmla="*/ 149 h 517"/>
              <a:gd name="T6" fmla="*/ 0 w 517"/>
              <a:gd name="T7" fmla="*/ 194 h 517"/>
              <a:gd name="T8" fmla="*/ 0 w 517"/>
              <a:gd name="T9" fmla="*/ 199 h 517"/>
              <a:gd name="T10" fmla="*/ 0 w 517"/>
              <a:gd name="T11" fmla="*/ 205 h 517"/>
              <a:gd name="T12" fmla="*/ 1 w 517"/>
              <a:gd name="T13" fmla="*/ 208 h 517"/>
              <a:gd name="T14" fmla="*/ 1 w 517"/>
              <a:gd name="T15" fmla="*/ 209 h 517"/>
              <a:gd name="T16" fmla="*/ 24 w 517"/>
              <a:gd name="T17" fmla="*/ 246 h 517"/>
              <a:gd name="T18" fmla="*/ 25 w 517"/>
              <a:gd name="T19" fmla="*/ 246 h 517"/>
              <a:gd name="T20" fmla="*/ 27 w 517"/>
              <a:gd name="T21" fmla="*/ 247 h 517"/>
              <a:gd name="T22" fmla="*/ 29 w 517"/>
              <a:gd name="T23" fmla="*/ 248 h 517"/>
              <a:gd name="T24" fmla="*/ 31 w 517"/>
              <a:gd name="T25" fmla="*/ 248 h 517"/>
              <a:gd name="T26" fmla="*/ 44 w 517"/>
              <a:gd name="T27" fmla="*/ 250 h 517"/>
              <a:gd name="T28" fmla="*/ 88 w 517"/>
              <a:gd name="T29" fmla="*/ 237 h 517"/>
              <a:gd name="T30" fmla="*/ 108 w 517"/>
              <a:gd name="T31" fmla="*/ 238 h 517"/>
              <a:gd name="T32" fmla="*/ 117 w 517"/>
              <a:gd name="T33" fmla="*/ 250 h 517"/>
              <a:gd name="T34" fmla="*/ 118 w 517"/>
              <a:gd name="T35" fmla="*/ 256 h 517"/>
              <a:gd name="T36" fmla="*/ 118 w 517"/>
              <a:gd name="T37" fmla="*/ 399 h 517"/>
              <a:gd name="T38" fmla="*/ 261 w 517"/>
              <a:gd name="T39" fmla="*/ 399 h 517"/>
              <a:gd name="T40" fmla="*/ 269 w 517"/>
              <a:gd name="T41" fmla="*/ 400 h 517"/>
              <a:gd name="T42" fmla="*/ 280 w 517"/>
              <a:gd name="T43" fmla="*/ 409 h 517"/>
              <a:gd name="T44" fmla="*/ 281 w 517"/>
              <a:gd name="T45" fmla="*/ 428 h 517"/>
              <a:gd name="T46" fmla="*/ 267 w 517"/>
              <a:gd name="T47" fmla="*/ 473 h 517"/>
              <a:gd name="T48" fmla="*/ 318 w 517"/>
              <a:gd name="T49" fmla="*/ 517 h 517"/>
              <a:gd name="T50" fmla="*/ 320 w 517"/>
              <a:gd name="T51" fmla="*/ 517 h 517"/>
              <a:gd name="T52" fmla="*/ 323 w 517"/>
              <a:gd name="T53" fmla="*/ 517 h 517"/>
              <a:gd name="T54" fmla="*/ 325 w 517"/>
              <a:gd name="T55" fmla="*/ 516 h 517"/>
              <a:gd name="T56" fmla="*/ 328 w 517"/>
              <a:gd name="T57" fmla="*/ 516 h 517"/>
              <a:gd name="T58" fmla="*/ 330 w 517"/>
              <a:gd name="T59" fmla="*/ 516 h 517"/>
              <a:gd name="T60" fmla="*/ 333 w 517"/>
              <a:gd name="T61" fmla="*/ 515 h 517"/>
              <a:gd name="T62" fmla="*/ 334 w 517"/>
              <a:gd name="T63" fmla="*/ 515 h 517"/>
              <a:gd name="T64" fmla="*/ 368 w 517"/>
              <a:gd name="T65" fmla="*/ 473 h 517"/>
              <a:gd name="T66" fmla="*/ 355 w 517"/>
              <a:gd name="T67" fmla="*/ 429 h 517"/>
              <a:gd name="T68" fmla="*/ 356 w 517"/>
              <a:gd name="T69" fmla="*/ 408 h 517"/>
              <a:gd name="T70" fmla="*/ 373 w 517"/>
              <a:gd name="T71" fmla="*/ 399 h 517"/>
              <a:gd name="T72" fmla="*/ 517 w 517"/>
              <a:gd name="T73" fmla="*/ 399 h 517"/>
              <a:gd name="T74" fmla="*/ 517 w 517"/>
              <a:gd name="T75" fmla="*/ 255 h 517"/>
              <a:gd name="T76" fmla="*/ 511 w 517"/>
              <a:gd name="T77" fmla="*/ 244 h 517"/>
              <a:gd name="T78" fmla="*/ 499 w 517"/>
              <a:gd name="T79" fmla="*/ 243 h 517"/>
              <a:gd name="T80" fmla="*/ 451 w 517"/>
              <a:gd name="T81" fmla="*/ 258 h 517"/>
              <a:gd name="T82" fmla="*/ 399 w 517"/>
              <a:gd name="T83" fmla="*/ 199 h 517"/>
              <a:gd name="T84" fmla="*/ 451 w 517"/>
              <a:gd name="T85" fmla="*/ 141 h 517"/>
              <a:gd name="T86" fmla="*/ 499 w 517"/>
              <a:gd name="T87" fmla="*/ 154 h 517"/>
              <a:gd name="T88" fmla="*/ 511 w 517"/>
              <a:gd name="T89" fmla="*/ 153 h 517"/>
              <a:gd name="T90" fmla="*/ 517 w 517"/>
              <a:gd name="T91" fmla="*/ 143 h 517"/>
              <a:gd name="T92" fmla="*/ 517 w 517"/>
              <a:gd name="T93" fmla="*/ 0 h 517"/>
              <a:gd name="T94" fmla="*/ 375 w 517"/>
              <a:gd name="T95" fmla="*/ 0 h 517"/>
              <a:gd name="T96" fmla="*/ 364 w 517"/>
              <a:gd name="T97" fmla="*/ 6 h 517"/>
              <a:gd name="T98" fmla="*/ 363 w 517"/>
              <a:gd name="T99" fmla="*/ 19 h 517"/>
              <a:gd name="T100" fmla="*/ 377 w 517"/>
              <a:gd name="T101" fmla="*/ 66 h 517"/>
              <a:gd name="T102" fmla="*/ 318 w 517"/>
              <a:gd name="T103" fmla="*/ 118 h 517"/>
              <a:gd name="T104" fmla="*/ 259 w 517"/>
              <a:gd name="T105" fmla="*/ 66 h 517"/>
              <a:gd name="T106" fmla="*/ 274 w 517"/>
              <a:gd name="T107" fmla="*/ 19 h 517"/>
              <a:gd name="T108" fmla="*/ 273 w 517"/>
              <a:gd name="T109" fmla="*/ 6 h 517"/>
              <a:gd name="T110" fmla="*/ 262 w 517"/>
              <a:gd name="T111" fmla="*/ 0 h 517"/>
              <a:gd name="T112" fmla="*/ 118 w 517"/>
              <a:gd name="T113" fmla="*/ 0 h 517"/>
              <a:gd name="T114" fmla="*/ 118 w 517"/>
              <a:gd name="T115" fmla="*/ 144 h 517"/>
              <a:gd name="T116" fmla="*/ 108 w 517"/>
              <a:gd name="T117" fmla="*/ 161 h 5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517" h="517">
                <a:moveTo>
                  <a:pt x="108" y="161"/>
                </a:moveTo>
                <a:cubicBezTo>
                  <a:pt x="102" y="165"/>
                  <a:pt x="95" y="165"/>
                  <a:pt x="89" y="162"/>
                </a:cubicBezTo>
                <a:cubicBezTo>
                  <a:pt x="72" y="154"/>
                  <a:pt x="55" y="149"/>
                  <a:pt x="44" y="149"/>
                </a:cubicBezTo>
                <a:cubicBezTo>
                  <a:pt x="16" y="149"/>
                  <a:pt x="2" y="171"/>
                  <a:pt x="0" y="194"/>
                </a:cubicBezTo>
                <a:cubicBezTo>
                  <a:pt x="0" y="196"/>
                  <a:pt x="0" y="198"/>
                  <a:pt x="0" y="199"/>
                </a:cubicBezTo>
                <a:cubicBezTo>
                  <a:pt x="0" y="201"/>
                  <a:pt x="0" y="203"/>
                  <a:pt x="0" y="205"/>
                </a:cubicBezTo>
                <a:cubicBezTo>
                  <a:pt x="0" y="206"/>
                  <a:pt x="0" y="207"/>
                  <a:pt x="1" y="208"/>
                </a:cubicBezTo>
                <a:cubicBezTo>
                  <a:pt x="1" y="208"/>
                  <a:pt x="1" y="209"/>
                  <a:pt x="1" y="209"/>
                </a:cubicBezTo>
                <a:cubicBezTo>
                  <a:pt x="3" y="225"/>
                  <a:pt x="10" y="239"/>
                  <a:pt x="24" y="246"/>
                </a:cubicBezTo>
                <a:cubicBezTo>
                  <a:pt x="24" y="246"/>
                  <a:pt x="24" y="246"/>
                  <a:pt x="25" y="246"/>
                </a:cubicBezTo>
                <a:cubicBezTo>
                  <a:pt x="25" y="247"/>
                  <a:pt x="26" y="247"/>
                  <a:pt x="27" y="247"/>
                </a:cubicBezTo>
                <a:cubicBezTo>
                  <a:pt x="28" y="248"/>
                  <a:pt x="29" y="248"/>
                  <a:pt x="29" y="248"/>
                </a:cubicBezTo>
                <a:cubicBezTo>
                  <a:pt x="30" y="248"/>
                  <a:pt x="30" y="248"/>
                  <a:pt x="31" y="248"/>
                </a:cubicBezTo>
                <a:cubicBezTo>
                  <a:pt x="35" y="250"/>
                  <a:pt x="39" y="250"/>
                  <a:pt x="44" y="250"/>
                </a:cubicBezTo>
                <a:cubicBezTo>
                  <a:pt x="55" y="250"/>
                  <a:pt x="71" y="245"/>
                  <a:pt x="88" y="237"/>
                </a:cubicBezTo>
                <a:cubicBezTo>
                  <a:pt x="95" y="233"/>
                  <a:pt x="102" y="234"/>
                  <a:pt x="108" y="238"/>
                </a:cubicBezTo>
                <a:cubicBezTo>
                  <a:pt x="113" y="241"/>
                  <a:pt x="116" y="245"/>
                  <a:pt x="117" y="250"/>
                </a:cubicBezTo>
                <a:cubicBezTo>
                  <a:pt x="118" y="252"/>
                  <a:pt x="118" y="254"/>
                  <a:pt x="118" y="256"/>
                </a:cubicBezTo>
                <a:cubicBezTo>
                  <a:pt x="118" y="399"/>
                  <a:pt x="118" y="399"/>
                  <a:pt x="118" y="399"/>
                </a:cubicBezTo>
                <a:cubicBezTo>
                  <a:pt x="261" y="399"/>
                  <a:pt x="261" y="399"/>
                  <a:pt x="261" y="399"/>
                </a:cubicBezTo>
                <a:cubicBezTo>
                  <a:pt x="264" y="399"/>
                  <a:pt x="267" y="399"/>
                  <a:pt x="269" y="400"/>
                </a:cubicBezTo>
                <a:cubicBezTo>
                  <a:pt x="273" y="402"/>
                  <a:pt x="277" y="405"/>
                  <a:pt x="280" y="409"/>
                </a:cubicBezTo>
                <a:cubicBezTo>
                  <a:pt x="283" y="415"/>
                  <a:pt x="284" y="422"/>
                  <a:pt x="281" y="428"/>
                </a:cubicBezTo>
                <a:cubicBezTo>
                  <a:pt x="272" y="446"/>
                  <a:pt x="267" y="462"/>
                  <a:pt x="267" y="473"/>
                </a:cubicBezTo>
                <a:cubicBezTo>
                  <a:pt x="267" y="500"/>
                  <a:pt x="287" y="517"/>
                  <a:pt x="318" y="517"/>
                </a:cubicBezTo>
                <a:cubicBezTo>
                  <a:pt x="319" y="517"/>
                  <a:pt x="319" y="517"/>
                  <a:pt x="320" y="517"/>
                </a:cubicBezTo>
                <a:cubicBezTo>
                  <a:pt x="321" y="517"/>
                  <a:pt x="322" y="517"/>
                  <a:pt x="323" y="517"/>
                </a:cubicBezTo>
                <a:cubicBezTo>
                  <a:pt x="323" y="516"/>
                  <a:pt x="324" y="516"/>
                  <a:pt x="325" y="516"/>
                </a:cubicBezTo>
                <a:cubicBezTo>
                  <a:pt x="326" y="516"/>
                  <a:pt x="327" y="516"/>
                  <a:pt x="328" y="516"/>
                </a:cubicBezTo>
                <a:cubicBezTo>
                  <a:pt x="328" y="516"/>
                  <a:pt x="329" y="516"/>
                  <a:pt x="330" y="516"/>
                </a:cubicBezTo>
                <a:cubicBezTo>
                  <a:pt x="331" y="516"/>
                  <a:pt x="332" y="515"/>
                  <a:pt x="333" y="515"/>
                </a:cubicBezTo>
                <a:cubicBezTo>
                  <a:pt x="333" y="515"/>
                  <a:pt x="334" y="515"/>
                  <a:pt x="334" y="515"/>
                </a:cubicBezTo>
                <a:cubicBezTo>
                  <a:pt x="356" y="510"/>
                  <a:pt x="368" y="494"/>
                  <a:pt x="368" y="473"/>
                </a:cubicBezTo>
                <a:cubicBezTo>
                  <a:pt x="368" y="461"/>
                  <a:pt x="364" y="445"/>
                  <a:pt x="355" y="429"/>
                </a:cubicBezTo>
                <a:cubicBezTo>
                  <a:pt x="352" y="422"/>
                  <a:pt x="352" y="415"/>
                  <a:pt x="356" y="408"/>
                </a:cubicBezTo>
                <a:cubicBezTo>
                  <a:pt x="360" y="402"/>
                  <a:pt x="366" y="399"/>
                  <a:pt x="373" y="399"/>
                </a:cubicBezTo>
                <a:cubicBezTo>
                  <a:pt x="517" y="399"/>
                  <a:pt x="517" y="399"/>
                  <a:pt x="517" y="399"/>
                </a:cubicBezTo>
                <a:cubicBezTo>
                  <a:pt x="517" y="255"/>
                  <a:pt x="517" y="255"/>
                  <a:pt x="517" y="255"/>
                </a:cubicBezTo>
                <a:cubicBezTo>
                  <a:pt x="517" y="251"/>
                  <a:pt x="515" y="247"/>
                  <a:pt x="511" y="244"/>
                </a:cubicBezTo>
                <a:cubicBezTo>
                  <a:pt x="507" y="242"/>
                  <a:pt x="503" y="241"/>
                  <a:pt x="499" y="243"/>
                </a:cubicBezTo>
                <a:cubicBezTo>
                  <a:pt x="488" y="249"/>
                  <a:pt x="468" y="258"/>
                  <a:pt x="451" y="258"/>
                </a:cubicBezTo>
                <a:cubicBezTo>
                  <a:pt x="420" y="258"/>
                  <a:pt x="399" y="234"/>
                  <a:pt x="399" y="199"/>
                </a:cubicBezTo>
                <a:cubicBezTo>
                  <a:pt x="399" y="164"/>
                  <a:pt x="420" y="141"/>
                  <a:pt x="451" y="141"/>
                </a:cubicBezTo>
                <a:cubicBezTo>
                  <a:pt x="464" y="141"/>
                  <a:pt x="482" y="146"/>
                  <a:pt x="499" y="154"/>
                </a:cubicBezTo>
                <a:cubicBezTo>
                  <a:pt x="503" y="156"/>
                  <a:pt x="508" y="156"/>
                  <a:pt x="511" y="153"/>
                </a:cubicBezTo>
                <a:cubicBezTo>
                  <a:pt x="515" y="151"/>
                  <a:pt x="517" y="147"/>
                  <a:pt x="517" y="143"/>
                </a:cubicBezTo>
                <a:cubicBezTo>
                  <a:pt x="517" y="0"/>
                  <a:pt x="517" y="0"/>
                  <a:pt x="517" y="0"/>
                </a:cubicBezTo>
                <a:cubicBezTo>
                  <a:pt x="375" y="0"/>
                  <a:pt x="375" y="0"/>
                  <a:pt x="375" y="0"/>
                </a:cubicBezTo>
                <a:cubicBezTo>
                  <a:pt x="370" y="0"/>
                  <a:pt x="366" y="2"/>
                  <a:pt x="364" y="6"/>
                </a:cubicBezTo>
                <a:cubicBezTo>
                  <a:pt x="362" y="10"/>
                  <a:pt x="361" y="15"/>
                  <a:pt x="363" y="19"/>
                </a:cubicBezTo>
                <a:cubicBezTo>
                  <a:pt x="372" y="37"/>
                  <a:pt x="377" y="54"/>
                  <a:pt x="377" y="66"/>
                </a:cubicBezTo>
                <a:cubicBezTo>
                  <a:pt x="377" y="97"/>
                  <a:pt x="353" y="118"/>
                  <a:pt x="318" y="118"/>
                </a:cubicBezTo>
                <a:cubicBezTo>
                  <a:pt x="283" y="118"/>
                  <a:pt x="259" y="97"/>
                  <a:pt x="259" y="66"/>
                </a:cubicBezTo>
                <a:cubicBezTo>
                  <a:pt x="259" y="50"/>
                  <a:pt x="268" y="29"/>
                  <a:pt x="274" y="19"/>
                </a:cubicBezTo>
                <a:cubicBezTo>
                  <a:pt x="276" y="15"/>
                  <a:pt x="275" y="10"/>
                  <a:pt x="273" y="6"/>
                </a:cubicBezTo>
                <a:cubicBezTo>
                  <a:pt x="271" y="3"/>
                  <a:pt x="267" y="0"/>
                  <a:pt x="262" y="0"/>
                </a:cubicBezTo>
                <a:cubicBezTo>
                  <a:pt x="118" y="0"/>
                  <a:pt x="118" y="0"/>
                  <a:pt x="118" y="0"/>
                </a:cubicBezTo>
                <a:cubicBezTo>
                  <a:pt x="118" y="144"/>
                  <a:pt x="118" y="144"/>
                  <a:pt x="118" y="144"/>
                </a:cubicBezTo>
                <a:cubicBezTo>
                  <a:pt x="118" y="151"/>
                  <a:pt x="115" y="157"/>
                  <a:pt x="108" y="161"/>
                </a:cubicBez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dirty="0"/>
          </a:p>
        </p:txBody>
      </p:sp>
      <p:sp>
        <p:nvSpPr>
          <p:cNvPr id="9" name="Freeform 8">
            <a:extLst>
              <a:ext uri="{FF2B5EF4-FFF2-40B4-BE49-F238E27FC236}">
                <a16:creationId xmlns:a16="http://schemas.microsoft.com/office/drawing/2014/main" id="{A8B4F769-B04F-4425-AD2E-395231EC46CE}"/>
              </a:ext>
            </a:extLst>
          </p:cNvPr>
          <p:cNvSpPr>
            <a:spLocks/>
          </p:cNvSpPr>
          <p:nvPr/>
        </p:nvSpPr>
        <p:spPr bwMode="auto">
          <a:xfrm>
            <a:off x="4515695" y="3444131"/>
            <a:ext cx="2029199" cy="2022524"/>
          </a:xfrm>
          <a:custGeom>
            <a:avLst/>
            <a:gdLst>
              <a:gd name="T0" fmla="*/ 409 w 517"/>
              <a:gd name="T1" fmla="*/ 356 h 516"/>
              <a:gd name="T2" fmla="*/ 428 w 517"/>
              <a:gd name="T3" fmla="*/ 355 h 516"/>
              <a:gd name="T4" fmla="*/ 473 w 517"/>
              <a:gd name="T5" fmla="*/ 368 h 516"/>
              <a:gd name="T6" fmla="*/ 500 w 517"/>
              <a:gd name="T7" fmla="*/ 359 h 516"/>
              <a:gd name="T8" fmla="*/ 517 w 517"/>
              <a:gd name="T9" fmla="*/ 318 h 516"/>
              <a:gd name="T10" fmla="*/ 473 w 517"/>
              <a:gd name="T11" fmla="*/ 267 h 516"/>
              <a:gd name="T12" fmla="*/ 428 w 517"/>
              <a:gd name="T13" fmla="*/ 280 h 516"/>
              <a:gd name="T14" fmla="*/ 409 w 517"/>
              <a:gd name="T15" fmla="*/ 279 h 516"/>
              <a:gd name="T16" fmla="*/ 399 w 517"/>
              <a:gd name="T17" fmla="*/ 262 h 516"/>
              <a:gd name="T18" fmla="*/ 399 w 517"/>
              <a:gd name="T19" fmla="*/ 119 h 516"/>
              <a:gd name="T20" fmla="*/ 398 w 517"/>
              <a:gd name="T21" fmla="*/ 119 h 516"/>
              <a:gd name="T22" fmla="*/ 398 w 517"/>
              <a:gd name="T23" fmla="*/ 118 h 516"/>
              <a:gd name="T24" fmla="*/ 255 w 517"/>
              <a:gd name="T25" fmla="*/ 118 h 516"/>
              <a:gd name="T26" fmla="*/ 237 w 517"/>
              <a:gd name="T27" fmla="*/ 108 h 516"/>
              <a:gd name="T28" fmla="*/ 237 w 517"/>
              <a:gd name="T29" fmla="*/ 89 h 516"/>
              <a:gd name="T30" fmla="*/ 250 w 517"/>
              <a:gd name="T31" fmla="*/ 44 h 516"/>
              <a:gd name="T32" fmla="*/ 219 w 517"/>
              <a:gd name="T33" fmla="*/ 3 h 516"/>
              <a:gd name="T34" fmla="*/ 199 w 517"/>
              <a:gd name="T35" fmla="*/ 0 h 516"/>
              <a:gd name="T36" fmla="*/ 149 w 517"/>
              <a:gd name="T37" fmla="*/ 44 h 516"/>
              <a:gd name="T38" fmla="*/ 162 w 517"/>
              <a:gd name="T39" fmla="*/ 89 h 516"/>
              <a:gd name="T40" fmla="*/ 161 w 517"/>
              <a:gd name="T41" fmla="*/ 108 h 516"/>
              <a:gd name="T42" fmla="*/ 144 w 517"/>
              <a:gd name="T43" fmla="*/ 118 h 516"/>
              <a:gd name="T44" fmla="*/ 143 w 517"/>
              <a:gd name="T45" fmla="*/ 118 h 516"/>
              <a:gd name="T46" fmla="*/ 142 w 517"/>
              <a:gd name="T47" fmla="*/ 118 h 516"/>
              <a:gd name="T48" fmla="*/ 0 w 517"/>
              <a:gd name="T49" fmla="*/ 118 h 516"/>
              <a:gd name="T50" fmla="*/ 0 w 517"/>
              <a:gd name="T51" fmla="*/ 262 h 516"/>
              <a:gd name="T52" fmla="*/ 6 w 517"/>
              <a:gd name="T53" fmla="*/ 273 h 516"/>
              <a:gd name="T54" fmla="*/ 18 w 517"/>
              <a:gd name="T55" fmla="*/ 273 h 516"/>
              <a:gd name="T56" fmla="*/ 66 w 517"/>
              <a:gd name="T57" fmla="*/ 259 h 516"/>
              <a:gd name="T58" fmla="*/ 118 w 517"/>
              <a:gd name="T59" fmla="*/ 318 h 516"/>
              <a:gd name="T60" fmla="*/ 66 w 517"/>
              <a:gd name="T61" fmla="*/ 376 h 516"/>
              <a:gd name="T62" fmla="*/ 18 w 517"/>
              <a:gd name="T63" fmla="*/ 363 h 516"/>
              <a:gd name="T64" fmla="*/ 6 w 517"/>
              <a:gd name="T65" fmla="*/ 363 h 516"/>
              <a:gd name="T66" fmla="*/ 0 w 517"/>
              <a:gd name="T67" fmla="*/ 374 h 516"/>
              <a:gd name="T68" fmla="*/ 0 w 517"/>
              <a:gd name="T69" fmla="*/ 516 h 516"/>
              <a:gd name="T70" fmla="*/ 142 w 517"/>
              <a:gd name="T71" fmla="*/ 516 h 516"/>
              <a:gd name="T72" fmla="*/ 153 w 517"/>
              <a:gd name="T73" fmla="*/ 510 h 516"/>
              <a:gd name="T74" fmla="*/ 154 w 517"/>
              <a:gd name="T75" fmla="*/ 498 h 516"/>
              <a:gd name="T76" fmla="*/ 140 w 517"/>
              <a:gd name="T77" fmla="*/ 450 h 516"/>
              <a:gd name="T78" fmla="*/ 199 w 517"/>
              <a:gd name="T79" fmla="*/ 398 h 516"/>
              <a:gd name="T80" fmla="*/ 258 w 517"/>
              <a:gd name="T81" fmla="*/ 450 h 516"/>
              <a:gd name="T82" fmla="*/ 244 w 517"/>
              <a:gd name="T83" fmla="*/ 498 h 516"/>
              <a:gd name="T84" fmla="*/ 244 w 517"/>
              <a:gd name="T85" fmla="*/ 510 h 516"/>
              <a:gd name="T86" fmla="*/ 255 w 517"/>
              <a:gd name="T87" fmla="*/ 516 h 516"/>
              <a:gd name="T88" fmla="*/ 399 w 517"/>
              <a:gd name="T89" fmla="*/ 516 h 516"/>
              <a:gd name="T90" fmla="*/ 399 w 517"/>
              <a:gd name="T91" fmla="*/ 374 h 516"/>
              <a:gd name="T92" fmla="*/ 399 w 517"/>
              <a:gd name="T93" fmla="*/ 373 h 516"/>
              <a:gd name="T94" fmla="*/ 399 w 517"/>
              <a:gd name="T95" fmla="*/ 373 h 516"/>
              <a:gd name="T96" fmla="*/ 409 w 517"/>
              <a:gd name="T97" fmla="*/ 356 h 5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517" h="516">
                <a:moveTo>
                  <a:pt x="409" y="356"/>
                </a:moveTo>
                <a:cubicBezTo>
                  <a:pt x="415" y="352"/>
                  <a:pt x="422" y="352"/>
                  <a:pt x="428" y="355"/>
                </a:cubicBezTo>
                <a:cubicBezTo>
                  <a:pt x="445" y="363"/>
                  <a:pt x="462" y="368"/>
                  <a:pt x="473" y="368"/>
                </a:cubicBezTo>
                <a:cubicBezTo>
                  <a:pt x="484" y="368"/>
                  <a:pt x="493" y="365"/>
                  <a:pt x="500" y="359"/>
                </a:cubicBezTo>
                <a:cubicBezTo>
                  <a:pt x="512" y="349"/>
                  <a:pt x="517" y="333"/>
                  <a:pt x="517" y="318"/>
                </a:cubicBezTo>
                <a:cubicBezTo>
                  <a:pt x="517" y="292"/>
                  <a:pt x="503" y="267"/>
                  <a:pt x="473" y="267"/>
                </a:cubicBezTo>
                <a:cubicBezTo>
                  <a:pt x="461" y="267"/>
                  <a:pt x="444" y="272"/>
                  <a:pt x="428" y="280"/>
                </a:cubicBezTo>
                <a:cubicBezTo>
                  <a:pt x="422" y="283"/>
                  <a:pt x="415" y="283"/>
                  <a:pt x="409" y="279"/>
                </a:cubicBezTo>
                <a:cubicBezTo>
                  <a:pt x="402" y="276"/>
                  <a:pt x="399" y="269"/>
                  <a:pt x="399" y="262"/>
                </a:cubicBezTo>
                <a:cubicBezTo>
                  <a:pt x="399" y="119"/>
                  <a:pt x="399" y="119"/>
                  <a:pt x="399" y="119"/>
                </a:cubicBezTo>
                <a:cubicBezTo>
                  <a:pt x="398" y="119"/>
                  <a:pt x="398" y="119"/>
                  <a:pt x="398" y="119"/>
                </a:cubicBezTo>
                <a:cubicBezTo>
                  <a:pt x="398" y="118"/>
                  <a:pt x="398" y="118"/>
                  <a:pt x="398" y="118"/>
                </a:cubicBezTo>
                <a:cubicBezTo>
                  <a:pt x="255" y="118"/>
                  <a:pt x="255" y="118"/>
                  <a:pt x="255" y="118"/>
                </a:cubicBezTo>
                <a:cubicBezTo>
                  <a:pt x="247" y="118"/>
                  <a:pt x="241" y="114"/>
                  <a:pt x="237" y="108"/>
                </a:cubicBezTo>
                <a:cubicBezTo>
                  <a:pt x="234" y="102"/>
                  <a:pt x="233" y="95"/>
                  <a:pt x="237" y="89"/>
                </a:cubicBezTo>
                <a:cubicBezTo>
                  <a:pt x="245" y="71"/>
                  <a:pt x="250" y="55"/>
                  <a:pt x="250" y="44"/>
                </a:cubicBezTo>
                <a:cubicBezTo>
                  <a:pt x="250" y="22"/>
                  <a:pt x="236" y="9"/>
                  <a:pt x="219" y="3"/>
                </a:cubicBezTo>
                <a:cubicBezTo>
                  <a:pt x="213" y="1"/>
                  <a:pt x="207" y="0"/>
                  <a:pt x="199" y="0"/>
                </a:cubicBezTo>
                <a:cubicBezTo>
                  <a:pt x="169" y="0"/>
                  <a:pt x="149" y="18"/>
                  <a:pt x="149" y="44"/>
                </a:cubicBezTo>
                <a:cubicBezTo>
                  <a:pt x="149" y="56"/>
                  <a:pt x="154" y="73"/>
                  <a:pt x="162" y="89"/>
                </a:cubicBezTo>
                <a:cubicBezTo>
                  <a:pt x="165" y="95"/>
                  <a:pt x="165" y="102"/>
                  <a:pt x="161" y="108"/>
                </a:cubicBezTo>
                <a:cubicBezTo>
                  <a:pt x="158" y="115"/>
                  <a:pt x="151" y="118"/>
                  <a:pt x="144" y="118"/>
                </a:cubicBezTo>
                <a:cubicBezTo>
                  <a:pt x="143" y="118"/>
                  <a:pt x="143" y="118"/>
                  <a:pt x="143" y="118"/>
                </a:cubicBezTo>
                <a:cubicBezTo>
                  <a:pt x="142" y="118"/>
                  <a:pt x="142" y="118"/>
                  <a:pt x="142" y="118"/>
                </a:cubicBezTo>
                <a:cubicBezTo>
                  <a:pt x="0" y="118"/>
                  <a:pt x="0" y="118"/>
                  <a:pt x="0" y="118"/>
                </a:cubicBezTo>
                <a:cubicBezTo>
                  <a:pt x="0" y="262"/>
                  <a:pt x="0" y="262"/>
                  <a:pt x="0" y="262"/>
                </a:cubicBezTo>
                <a:cubicBezTo>
                  <a:pt x="0" y="266"/>
                  <a:pt x="2" y="271"/>
                  <a:pt x="6" y="273"/>
                </a:cubicBezTo>
                <a:cubicBezTo>
                  <a:pt x="10" y="275"/>
                  <a:pt x="14" y="275"/>
                  <a:pt x="18" y="273"/>
                </a:cubicBezTo>
                <a:cubicBezTo>
                  <a:pt x="35" y="264"/>
                  <a:pt x="53" y="259"/>
                  <a:pt x="66" y="259"/>
                </a:cubicBezTo>
                <a:cubicBezTo>
                  <a:pt x="97" y="259"/>
                  <a:pt x="118" y="283"/>
                  <a:pt x="118" y="318"/>
                </a:cubicBezTo>
                <a:cubicBezTo>
                  <a:pt x="118" y="353"/>
                  <a:pt x="97" y="376"/>
                  <a:pt x="66" y="376"/>
                </a:cubicBezTo>
                <a:cubicBezTo>
                  <a:pt x="54" y="376"/>
                  <a:pt x="36" y="371"/>
                  <a:pt x="18" y="363"/>
                </a:cubicBezTo>
                <a:cubicBezTo>
                  <a:pt x="14" y="361"/>
                  <a:pt x="9" y="361"/>
                  <a:pt x="6" y="363"/>
                </a:cubicBezTo>
                <a:cubicBezTo>
                  <a:pt x="2" y="366"/>
                  <a:pt x="0" y="369"/>
                  <a:pt x="0" y="374"/>
                </a:cubicBezTo>
                <a:cubicBezTo>
                  <a:pt x="0" y="516"/>
                  <a:pt x="0" y="516"/>
                  <a:pt x="0" y="516"/>
                </a:cubicBezTo>
                <a:cubicBezTo>
                  <a:pt x="142" y="516"/>
                  <a:pt x="142" y="516"/>
                  <a:pt x="142" y="516"/>
                </a:cubicBezTo>
                <a:cubicBezTo>
                  <a:pt x="147" y="516"/>
                  <a:pt x="151" y="514"/>
                  <a:pt x="153" y="510"/>
                </a:cubicBezTo>
                <a:cubicBezTo>
                  <a:pt x="156" y="507"/>
                  <a:pt x="156" y="502"/>
                  <a:pt x="154" y="498"/>
                </a:cubicBezTo>
                <a:cubicBezTo>
                  <a:pt x="145" y="481"/>
                  <a:pt x="140" y="463"/>
                  <a:pt x="140" y="450"/>
                </a:cubicBezTo>
                <a:cubicBezTo>
                  <a:pt x="140" y="419"/>
                  <a:pt x="164" y="398"/>
                  <a:pt x="199" y="398"/>
                </a:cubicBezTo>
                <a:cubicBezTo>
                  <a:pt x="234" y="398"/>
                  <a:pt x="258" y="419"/>
                  <a:pt x="258" y="450"/>
                </a:cubicBezTo>
                <a:cubicBezTo>
                  <a:pt x="258" y="462"/>
                  <a:pt x="252" y="480"/>
                  <a:pt x="244" y="498"/>
                </a:cubicBezTo>
                <a:cubicBezTo>
                  <a:pt x="241" y="502"/>
                  <a:pt x="242" y="506"/>
                  <a:pt x="244" y="510"/>
                </a:cubicBezTo>
                <a:cubicBezTo>
                  <a:pt x="246" y="514"/>
                  <a:pt x="250" y="516"/>
                  <a:pt x="255" y="516"/>
                </a:cubicBezTo>
                <a:cubicBezTo>
                  <a:pt x="399" y="516"/>
                  <a:pt x="399" y="516"/>
                  <a:pt x="399" y="516"/>
                </a:cubicBezTo>
                <a:cubicBezTo>
                  <a:pt x="399" y="374"/>
                  <a:pt x="399" y="374"/>
                  <a:pt x="399" y="374"/>
                </a:cubicBezTo>
                <a:cubicBezTo>
                  <a:pt x="399" y="374"/>
                  <a:pt x="399" y="374"/>
                  <a:pt x="399" y="373"/>
                </a:cubicBezTo>
                <a:cubicBezTo>
                  <a:pt x="399" y="373"/>
                  <a:pt x="399" y="373"/>
                  <a:pt x="399" y="373"/>
                </a:cubicBezTo>
                <a:cubicBezTo>
                  <a:pt x="399" y="366"/>
                  <a:pt x="402" y="360"/>
                  <a:pt x="409" y="356"/>
                </a:cubicBez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90961A86-2BF0-4800-8081-7A6785DE387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Puzzle diagram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27D1036-AB5F-418B-9FCE-AB6AD17514BA}"/>
              </a:ext>
            </a:extLst>
          </p:cNvPr>
          <p:cNvSpPr txBox="1"/>
          <p:nvPr/>
        </p:nvSpPr>
        <p:spPr>
          <a:xfrm>
            <a:off x="4219254" y="6174943"/>
            <a:ext cx="375349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www.yourwebsite.com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037EF88-E34D-41EF-A953-F886777399C1}"/>
              </a:ext>
            </a:extLst>
          </p:cNvPr>
          <p:cNvSpPr txBox="1"/>
          <p:nvPr/>
        </p:nvSpPr>
        <p:spPr>
          <a:xfrm>
            <a:off x="9074382" y="2331047"/>
            <a:ext cx="2692180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04E0E85-C84D-4881-8C64-964266B56668}"/>
              </a:ext>
            </a:extLst>
          </p:cNvPr>
          <p:cNvSpPr txBox="1"/>
          <p:nvPr/>
        </p:nvSpPr>
        <p:spPr>
          <a:xfrm>
            <a:off x="9074382" y="1989861"/>
            <a:ext cx="26537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C59EB5DB-CA6C-4E89-A60F-85804023CB2A}"/>
              </a:ext>
            </a:extLst>
          </p:cNvPr>
          <p:cNvSpPr txBox="1"/>
          <p:nvPr/>
        </p:nvSpPr>
        <p:spPr>
          <a:xfrm>
            <a:off x="9074382" y="4813844"/>
            <a:ext cx="2692180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567D31BE-9BCA-4CAC-8BC3-490BC0980674}"/>
              </a:ext>
            </a:extLst>
          </p:cNvPr>
          <p:cNvSpPr txBox="1"/>
          <p:nvPr/>
        </p:nvSpPr>
        <p:spPr>
          <a:xfrm>
            <a:off x="9074382" y="4472658"/>
            <a:ext cx="26537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9755CAE5-CBA4-47D0-BB12-A2A025AD59E8}"/>
              </a:ext>
            </a:extLst>
          </p:cNvPr>
          <p:cNvSpPr txBox="1"/>
          <p:nvPr/>
        </p:nvSpPr>
        <p:spPr>
          <a:xfrm>
            <a:off x="425438" y="2331047"/>
            <a:ext cx="2692180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B9CC6851-EF41-41E6-8BE0-5C2FD1FB5980}"/>
              </a:ext>
            </a:extLst>
          </p:cNvPr>
          <p:cNvSpPr txBox="1"/>
          <p:nvPr/>
        </p:nvSpPr>
        <p:spPr>
          <a:xfrm>
            <a:off x="463843" y="1989861"/>
            <a:ext cx="26537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70487DC8-6256-42BA-9568-830020820554}"/>
              </a:ext>
            </a:extLst>
          </p:cNvPr>
          <p:cNvSpPr txBox="1"/>
          <p:nvPr/>
        </p:nvSpPr>
        <p:spPr>
          <a:xfrm>
            <a:off x="425438" y="4813844"/>
            <a:ext cx="2692180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1596908A-58D4-4601-AEBF-D45A1F406703}"/>
              </a:ext>
            </a:extLst>
          </p:cNvPr>
          <p:cNvSpPr txBox="1"/>
          <p:nvPr/>
        </p:nvSpPr>
        <p:spPr>
          <a:xfrm>
            <a:off x="463843" y="4472658"/>
            <a:ext cx="26537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50FA605F-9B21-411E-8459-3E3F8B5C2406}"/>
              </a:ext>
            </a:extLst>
          </p:cNvPr>
          <p:cNvGrpSpPr/>
          <p:nvPr/>
        </p:nvGrpSpPr>
        <p:grpSpPr>
          <a:xfrm>
            <a:off x="9949602" y="691585"/>
            <a:ext cx="557462" cy="165149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C403E582-84BC-4D85-95E6-0D22B03A2284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B7CA61DA-8E70-4E83-ADC1-3522CDB1D4B0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79D82A06-5EB6-42D0-988E-59294AC1E9BE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0E61FD15-9CBB-400F-8EE9-58327A0C7BDC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D02128A0-9B7A-4F4A-B10B-2FE36D575265}"/>
              </a:ext>
            </a:extLst>
          </p:cNvPr>
          <p:cNvCxnSpPr>
            <a:cxnSpLocks/>
          </p:cNvCxnSpPr>
          <p:nvPr/>
        </p:nvCxnSpPr>
        <p:spPr>
          <a:xfrm>
            <a:off x="10696185" y="716006"/>
            <a:ext cx="0" cy="163944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>
            <a:extLst>
              <a:ext uri="{FF2B5EF4-FFF2-40B4-BE49-F238E27FC236}">
                <a16:creationId xmlns:a16="http://schemas.microsoft.com/office/drawing/2014/main" id="{438E18B8-5176-4BF3-91C5-78D610D6817B}"/>
              </a:ext>
            </a:extLst>
          </p:cNvPr>
          <p:cNvSpPr txBox="1"/>
          <p:nvPr/>
        </p:nvSpPr>
        <p:spPr>
          <a:xfrm>
            <a:off x="10765311" y="675401"/>
            <a:ext cx="132709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37" name="Graphic 16">
            <a:extLst>
              <a:ext uri="{FF2B5EF4-FFF2-40B4-BE49-F238E27FC236}">
                <a16:creationId xmlns:a16="http://schemas.microsoft.com/office/drawing/2014/main" id="{8C34AF76-D880-4EB1-BBAD-86FE54033D9A}"/>
              </a:ext>
            </a:extLst>
          </p:cNvPr>
          <p:cNvSpPr/>
          <p:nvPr/>
        </p:nvSpPr>
        <p:spPr>
          <a:xfrm>
            <a:off x="1" y="533121"/>
            <a:ext cx="337797" cy="583889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65AEE09A-A383-4381-BD44-6644896380C1}"/>
              </a:ext>
            </a:extLst>
          </p:cNvPr>
          <p:cNvGrpSpPr/>
          <p:nvPr/>
        </p:nvGrpSpPr>
        <p:grpSpPr>
          <a:xfrm>
            <a:off x="6682847" y="4542274"/>
            <a:ext cx="353912" cy="353912"/>
            <a:chOff x="4738562" y="1738149"/>
            <a:chExt cx="260882" cy="260882"/>
          </a:xfrm>
          <a:solidFill>
            <a:schemeClr val="bg2"/>
          </a:solidFill>
        </p:grpSpPr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3EE2D95C-0286-4D71-AE8F-D350243F1246}"/>
                </a:ext>
              </a:extLst>
            </p:cNvPr>
            <p:cNvSpPr/>
            <p:nvPr/>
          </p:nvSpPr>
          <p:spPr>
            <a:xfrm>
              <a:off x="4843552" y="1843139"/>
              <a:ext cx="50904" cy="50904"/>
            </a:xfrm>
            <a:custGeom>
              <a:avLst/>
              <a:gdLst>
                <a:gd name="connsiteX0" fmla="*/ 25452 w 50903"/>
                <a:gd name="connsiteY0" fmla="*/ 50904 h 50903"/>
                <a:gd name="connsiteX1" fmla="*/ 0 w 50903"/>
                <a:gd name="connsiteY1" fmla="*/ 25452 h 50903"/>
                <a:gd name="connsiteX2" fmla="*/ 25452 w 50903"/>
                <a:gd name="connsiteY2" fmla="*/ 0 h 50903"/>
                <a:gd name="connsiteX3" fmla="*/ 50904 w 50903"/>
                <a:gd name="connsiteY3" fmla="*/ 25452 h 50903"/>
                <a:gd name="connsiteX4" fmla="*/ 25452 w 50903"/>
                <a:gd name="connsiteY4" fmla="*/ 50904 h 50903"/>
                <a:gd name="connsiteX5" fmla="*/ 25452 w 50903"/>
                <a:gd name="connsiteY5" fmla="*/ 12726 h 50903"/>
                <a:gd name="connsiteX6" fmla="*/ 12726 w 50903"/>
                <a:gd name="connsiteY6" fmla="*/ 25452 h 50903"/>
                <a:gd name="connsiteX7" fmla="*/ 25452 w 50903"/>
                <a:gd name="connsiteY7" fmla="*/ 38178 h 50903"/>
                <a:gd name="connsiteX8" fmla="*/ 38178 w 50903"/>
                <a:gd name="connsiteY8" fmla="*/ 25452 h 50903"/>
                <a:gd name="connsiteX9" fmla="*/ 25452 w 50903"/>
                <a:gd name="connsiteY9" fmla="*/ 12726 h 509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0903" h="50903">
                  <a:moveTo>
                    <a:pt x="25452" y="50904"/>
                  </a:moveTo>
                  <a:cubicBezTo>
                    <a:pt x="11395" y="50904"/>
                    <a:pt x="0" y="39509"/>
                    <a:pt x="0" y="25452"/>
                  </a:cubicBezTo>
                  <a:cubicBezTo>
                    <a:pt x="0" y="11395"/>
                    <a:pt x="11395" y="0"/>
                    <a:pt x="25452" y="0"/>
                  </a:cubicBezTo>
                  <a:cubicBezTo>
                    <a:pt x="39509" y="0"/>
                    <a:pt x="50904" y="11395"/>
                    <a:pt x="50904" y="25452"/>
                  </a:cubicBezTo>
                  <a:cubicBezTo>
                    <a:pt x="50904" y="39509"/>
                    <a:pt x="39509" y="50904"/>
                    <a:pt x="25452" y="50904"/>
                  </a:cubicBezTo>
                  <a:close/>
                  <a:moveTo>
                    <a:pt x="25452" y="12726"/>
                  </a:moveTo>
                  <a:cubicBezTo>
                    <a:pt x="18424" y="12726"/>
                    <a:pt x="12726" y="18424"/>
                    <a:pt x="12726" y="25452"/>
                  </a:cubicBezTo>
                  <a:cubicBezTo>
                    <a:pt x="12726" y="32480"/>
                    <a:pt x="18424" y="38178"/>
                    <a:pt x="25452" y="38178"/>
                  </a:cubicBezTo>
                  <a:cubicBezTo>
                    <a:pt x="32480" y="38178"/>
                    <a:pt x="38178" y="32480"/>
                    <a:pt x="38178" y="25452"/>
                  </a:cubicBezTo>
                  <a:cubicBezTo>
                    <a:pt x="38178" y="18424"/>
                    <a:pt x="32480" y="12726"/>
                    <a:pt x="25452" y="12726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3E9F1D18-5205-4B43-A8C7-3004E046BCA1}"/>
                </a:ext>
              </a:extLst>
            </p:cNvPr>
            <p:cNvSpPr/>
            <p:nvPr/>
          </p:nvSpPr>
          <p:spPr>
            <a:xfrm>
              <a:off x="4738562" y="1738149"/>
              <a:ext cx="260882" cy="260882"/>
            </a:xfrm>
            <a:custGeom>
              <a:avLst/>
              <a:gdLst>
                <a:gd name="connsiteX0" fmla="*/ 241793 w 260882"/>
                <a:gd name="connsiteY0" fmla="*/ 124078 h 260882"/>
                <a:gd name="connsiteX1" fmla="*/ 136804 w 260882"/>
                <a:gd name="connsiteY1" fmla="*/ 19089 h 260882"/>
                <a:gd name="connsiteX2" fmla="*/ 136804 w 260882"/>
                <a:gd name="connsiteY2" fmla="*/ 0 h 260882"/>
                <a:gd name="connsiteX3" fmla="*/ 124078 w 260882"/>
                <a:gd name="connsiteY3" fmla="*/ 0 h 260882"/>
                <a:gd name="connsiteX4" fmla="*/ 124078 w 260882"/>
                <a:gd name="connsiteY4" fmla="*/ 19089 h 260882"/>
                <a:gd name="connsiteX5" fmla="*/ 19089 w 260882"/>
                <a:gd name="connsiteY5" fmla="*/ 124078 h 260882"/>
                <a:gd name="connsiteX6" fmla="*/ 0 w 260882"/>
                <a:gd name="connsiteY6" fmla="*/ 124078 h 260882"/>
                <a:gd name="connsiteX7" fmla="*/ 0 w 260882"/>
                <a:gd name="connsiteY7" fmla="*/ 136804 h 260882"/>
                <a:gd name="connsiteX8" fmla="*/ 19089 w 260882"/>
                <a:gd name="connsiteY8" fmla="*/ 136804 h 260882"/>
                <a:gd name="connsiteX9" fmla="*/ 124078 w 260882"/>
                <a:gd name="connsiteY9" fmla="*/ 241793 h 260882"/>
                <a:gd name="connsiteX10" fmla="*/ 124078 w 260882"/>
                <a:gd name="connsiteY10" fmla="*/ 260882 h 260882"/>
                <a:gd name="connsiteX11" fmla="*/ 136804 w 260882"/>
                <a:gd name="connsiteY11" fmla="*/ 260882 h 260882"/>
                <a:gd name="connsiteX12" fmla="*/ 136804 w 260882"/>
                <a:gd name="connsiteY12" fmla="*/ 241793 h 260882"/>
                <a:gd name="connsiteX13" fmla="*/ 241793 w 260882"/>
                <a:gd name="connsiteY13" fmla="*/ 136804 h 260882"/>
                <a:gd name="connsiteX14" fmla="*/ 260882 w 260882"/>
                <a:gd name="connsiteY14" fmla="*/ 136804 h 260882"/>
                <a:gd name="connsiteX15" fmla="*/ 260882 w 260882"/>
                <a:gd name="connsiteY15" fmla="*/ 124078 h 260882"/>
                <a:gd name="connsiteX16" fmla="*/ 194580 w 260882"/>
                <a:gd name="connsiteY16" fmla="*/ 136804 h 260882"/>
                <a:gd name="connsiteX17" fmla="*/ 136804 w 260882"/>
                <a:gd name="connsiteY17" fmla="*/ 194580 h 260882"/>
                <a:gd name="connsiteX18" fmla="*/ 136804 w 260882"/>
                <a:gd name="connsiteY18" fmla="*/ 168619 h 260882"/>
                <a:gd name="connsiteX19" fmla="*/ 124078 w 260882"/>
                <a:gd name="connsiteY19" fmla="*/ 168619 h 260882"/>
                <a:gd name="connsiteX20" fmla="*/ 124078 w 260882"/>
                <a:gd name="connsiteY20" fmla="*/ 194580 h 260882"/>
                <a:gd name="connsiteX21" fmla="*/ 66302 w 260882"/>
                <a:gd name="connsiteY21" fmla="*/ 136804 h 260882"/>
                <a:gd name="connsiteX22" fmla="*/ 92263 w 260882"/>
                <a:gd name="connsiteY22" fmla="*/ 136804 h 260882"/>
                <a:gd name="connsiteX23" fmla="*/ 92263 w 260882"/>
                <a:gd name="connsiteY23" fmla="*/ 124078 h 260882"/>
                <a:gd name="connsiteX24" fmla="*/ 66302 w 260882"/>
                <a:gd name="connsiteY24" fmla="*/ 124078 h 260882"/>
                <a:gd name="connsiteX25" fmla="*/ 124078 w 260882"/>
                <a:gd name="connsiteY25" fmla="*/ 66302 h 260882"/>
                <a:gd name="connsiteX26" fmla="*/ 124078 w 260882"/>
                <a:gd name="connsiteY26" fmla="*/ 92263 h 260882"/>
                <a:gd name="connsiteX27" fmla="*/ 136804 w 260882"/>
                <a:gd name="connsiteY27" fmla="*/ 92263 h 260882"/>
                <a:gd name="connsiteX28" fmla="*/ 136804 w 260882"/>
                <a:gd name="connsiteY28" fmla="*/ 66302 h 260882"/>
                <a:gd name="connsiteX29" fmla="*/ 194580 w 260882"/>
                <a:gd name="connsiteY29" fmla="*/ 124078 h 260882"/>
                <a:gd name="connsiteX30" fmla="*/ 168619 w 260882"/>
                <a:gd name="connsiteY30" fmla="*/ 124078 h 260882"/>
                <a:gd name="connsiteX31" fmla="*/ 168619 w 260882"/>
                <a:gd name="connsiteY31" fmla="*/ 136804 h 260882"/>
                <a:gd name="connsiteX32" fmla="*/ 124078 w 260882"/>
                <a:gd name="connsiteY32" fmla="*/ 38178 h 260882"/>
                <a:gd name="connsiteX33" fmla="*/ 124078 w 260882"/>
                <a:gd name="connsiteY33" fmla="*/ 53544 h 260882"/>
                <a:gd name="connsiteX34" fmla="*/ 53513 w 260882"/>
                <a:gd name="connsiteY34" fmla="*/ 124078 h 260882"/>
                <a:gd name="connsiteX35" fmla="*/ 38178 w 260882"/>
                <a:gd name="connsiteY35" fmla="*/ 124078 h 260882"/>
                <a:gd name="connsiteX36" fmla="*/ 124078 w 260882"/>
                <a:gd name="connsiteY36" fmla="*/ 38178 h 260882"/>
                <a:gd name="connsiteX37" fmla="*/ 38178 w 260882"/>
                <a:gd name="connsiteY37" fmla="*/ 136804 h 260882"/>
                <a:gd name="connsiteX38" fmla="*/ 53544 w 260882"/>
                <a:gd name="connsiteY38" fmla="*/ 136804 h 260882"/>
                <a:gd name="connsiteX39" fmla="*/ 124078 w 260882"/>
                <a:gd name="connsiteY39" fmla="*/ 207369 h 260882"/>
                <a:gd name="connsiteX40" fmla="*/ 124078 w 260882"/>
                <a:gd name="connsiteY40" fmla="*/ 222704 h 260882"/>
                <a:gd name="connsiteX41" fmla="*/ 38178 w 260882"/>
                <a:gd name="connsiteY41" fmla="*/ 136804 h 260882"/>
                <a:gd name="connsiteX42" fmla="*/ 136804 w 260882"/>
                <a:gd name="connsiteY42" fmla="*/ 222704 h 260882"/>
                <a:gd name="connsiteX43" fmla="*/ 136804 w 260882"/>
                <a:gd name="connsiteY43" fmla="*/ 207369 h 260882"/>
                <a:gd name="connsiteX44" fmla="*/ 207369 w 260882"/>
                <a:gd name="connsiteY44" fmla="*/ 136804 h 260882"/>
                <a:gd name="connsiteX45" fmla="*/ 222704 w 260882"/>
                <a:gd name="connsiteY45" fmla="*/ 136804 h 260882"/>
                <a:gd name="connsiteX46" fmla="*/ 136804 w 260882"/>
                <a:gd name="connsiteY46" fmla="*/ 222704 h 260882"/>
                <a:gd name="connsiteX47" fmla="*/ 207369 w 260882"/>
                <a:gd name="connsiteY47" fmla="*/ 124078 h 260882"/>
                <a:gd name="connsiteX48" fmla="*/ 136804 w 260882"/>
                <a:gd name="connsiteY48" fmla="*/ 53513 h 260882"/>
                <a:gd name="connsiteX49" fmla="*/ 136804 w 260882"/>
                <a:gd name="connsiteY49" fmla="*/ 38178 h 260882"/>
                <a:gd name="connsiteX50" fmla="*/ 222704 w 260882"/>
                <a:gd name="connsiteY50" fmla="*/ 124078 h 2608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</a:cxnLst>
              <a:rect l="l" t="t" r="r" b="b"/>
              <a:pathLst>
                <a:path w="260882" h="260882">
                  <a:moveTo>
                    <a:pt x="241793" y="124078"/>
                  </a:moveTo>
                  <a:cubicBezTo>
                    <a:pt x="238457" y="67533"/>
                    <a:pt x="193349" y="22425"/>
                    <a:pt x="136804" y="19089"/>
                  </a:cubicBezTo>
                  <a:lnTo>
                    <a:pt x="136804" y="0"/>
                  </a:lnTo>
                  <a:lnTo>
                    <a:pt x="124078" y="0"/>
                  </a:lnTo>
                  <a:lnTo>
                    <a:pt x="124078" y="19089"/>
                  </a:lnTo>
                  <a:cubicBezTo>
                    <a:pt x="67533" y="22425"/>
                    <a:pt x="22425" y="67533"/>
                    <a:pt x="19089" y="124078"/>
                  </a:cubicBezTo>
                  <a:lnTo>
                    <a:pt x="0" y="124078"/>
                  </a:lnTo>
                  <a:lnTo>
                    <a:pt x="0" y="136804"/>
                  </a:lnTo>
                  <a:lnTo>
                    <a:pt x="19089" y="136804"/>
                  </a:lnTo>
                  <a:cubicBezTo>
                    <a:pt x="22425" y="193349"/>
                    <a:pt x="67533" y="238457"/>
                    <a:pt x="124078" y="241793"/>
                  </a:cubicBezTo>
                  <a:lnTo>
                    <a:pt x="124078" y="260882"/>
                  </a:lnTo>
                  <a:lnTo>
                    <a:pt x="136804" y="260882"/>
                  </a:lnTo>
                  <a:lnTo>
                    <a:pt x="136804" y="241793"/>
                  </a:lnTo>
                  <a:cubicBezTo>
                    <a:pt x="193349" y="238457"/>
                    <a:pt x="238457" y="193349"/>
                    <a:pt x="241793" y="136804"/>
                  </a:cubicBezTo>
                  <a:lnTo>
                    <a:pt x="260882" y="136804"/>
                  </a:lnTo>
                  <a:lnTo>
                    <a:pt x="260882" y="124078"/>
                  </a:lnTo>
                  <a:close/>
                  <a:moveTo>
                    <a:pt x="194580" y="136804"/>
                  </a:moveTo>
                  <a:cubicBezTo>
                    <a:pt x="191523" y="167357"/>
                    <a:pt x="167357" y="191522"/>
                    <a:pt x="136804" y="194580"/>
                  </a:cubicBezTo>
                  <a:lnTo>
                    <a:pt x="136804" y="168619"/>
                  </a:lnTo>
                  <a:lnTo>
                    <a:pt x="124078" y="168619"/>
                  </a:lnTo>
                  <a:lnTo>
                    <a:pt x="124078" y="194580"/>
                  </a:lnTo>
                  <a:cubicBezTo>
                    <a:pt x="93525" y="191523"/>
                    <a:pt x="69360" y="167357"/>
                    <a:pt x="66302" y="136804"/>
                  </a:cubicBezTo>
                  <a:lnTo>
                    <a:pt x="92263" y="136804"/>
                  </a:lnTo>
                  <a:lnTo>
                    <a:pt x="92263" y="124078"/>
                  </a:lnTo>
                  <a:lnTo>
                    <a:pt x="66302" y="124078"/>
                  </a:lnTo>
                  <a:cubicBezTo>
                    <a:pt x="69360" y="93525"/>
                    <a:pt x="93525" y="69360"/>
                    <a:pt x="124078" y="66302"/>
                  </a:cubicBezTo>
                  <a:lnTo>
                    <a:pt x="124078" y="92263"/>
                  </a:lnTo>
                  <a:lnTo>
                    <a:pt x="136804" y="92263"/>
                  </a:lnTo>
                  <a:lnTo>
                    <a:pt x="136804" y="66302"/>
                  </a:lnTo>
                  <a:cubicBezTo>
                    <a:pt x="167357" y="69360"/>
                    <a:pt x="191522" y="93525"/>
                    <a:pt x="194580" y="124078"/>
                  </a:cubicBezTo>
                  <a:lnTo>
                    <a:pt x="168619" y="124078"/>
                  </a:lnTo>
                  <a:lnTo>
                    <a:pt x="168619" y="136804"/>
                  </a:lnTo>
                  <a:close/>
                  <a:moveTo>
                    <a:pt x="124078" y="38178"/>
                  </a:moveTo>
                  <a:lnTo>
                    <a:pt x="124078" y="53544"/>
                  </a:lnTo>
                  <a:cubicBezTo>
                    <a:pt x="86503" y="56701"/>
                    <a:pt x="56686" y="86504"/>
                    <a:pt x="53513" y="124078"/>
                  </a:cubicBezTo>
                  <a:lnTo>
                    <a:pt x="38178" y="124078"/>
                  </a:lnTo>
                  <a:cubicBezTo>
                    <a:pt x="41450" y="78060"/>
                    <a:pt x="78060" y="41450"/>
                    <a:pt x="124078" y="38178"/>
                  </a:cubicBezTo>
                  <a:close/>
                  <a:moveTo>
                    <a:pt x="38178" y="136804"/>
                  </a:moveTo>
                  <a:lnTo>
                    <a:pt x="53544" y="136804"/>
                  </a:lnTo>
                  <a:cubicBezTo>
                    <a:pt x="56701" y="174379"/>
                    <a:pt x="86504" y="204197"/>
                    <a:pt x="124078" y="207369"/>
                  </a:cubicBezTo>
                  <a:lnTo>
                    <a:pt x="124078" y="222704"/>
                  </a:lnTo>
                  <a:cubicBezTo>
                    <a:pt x="78060" y="219432"/>
                    <a:pt x="41450" y="182822"/>
                    <a:pt x="38178" y="136804"/>
                  </a:cubicBezTo>
                  <a:close/>
                  <a:moveTo>
                    <a:pt x="136804" y="222704"/>
                  </a:moveTo>
                  <a:lnTo>
                    <a:pt x="136804" y="207369"/>
                  </a:lnTo>
                  <a:cubicBezTo>
                    <a:pt x="174390" y="204211"/>
                    <a:pt x="204211" y="174390"/>
                    <a:pt x="207369" y="136804"/>
                  </a:cubicBezTo>
                  <a:lnTo>
                    <a:pt x="222704" y="136804"/>
                  </a:lnTo>
                  <a:cubicBezTo>
                    <a:pt x="219432" y="182822"/>
                    <a:pt x="182822" y="219432"/>
                    <a:pt x="136804" y="222704"/>
                  </a:cubicBezTo>
                  <a:close/>
                  <a:moveTo>
                    <a:pt x="207369" y="124078"/>
                  </a:moveTo>
                  <a:cubicBezTo>
                    <a:pt x="204211" y="86492"/>
                    <a:pt x="174390" y="56671"/>
                    <a:pt x="136804" y="53513"/>
                  </a:cubicBezTo>
                  <a:lnTo>
                    <a:pt x="136804" y="38178"/>
                  </a:lnTo>
                  <a:cubicBezTo>
                    <a:pt x="182822" y="41450"/>
                    <a:pt x="219432" y="78060"/>
                    <a:pt x="222704" y="124078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B31690FF-B7ED-4435-AD97-06654D83C38C}"/>
              </a:ext>
            </a:extLst>
          </p:cNvPr>
          <p:cNvGrpSpPr/>
          <p:nvPr/>
        </p:nvGrpSpPr>
        <p:grpSpPr>
          <a:xfrm>
            <a:off x="5143032" y="4553064"/>
            <a:ext cx="293490" cy="332334"/>
            <a:chOff x="5615542" y="1744512"/>
            <a:chExt cx="216341" cy="244975"/>
          </a:xfrm>
          <a:solidFill>
            <a:schemeClr val="bg2"/>
          </a:solidFill>
        </p:grpSpPr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44252F9C-494F-447D-B708-93FE071EEFF7}"/>
                </a:ext>
              </a:extLst>
            </p:cNvPr>
            <p:cNvSpPr/>
            <p:nvPr/>
          </p:nvSpPr>
          <p:spPr>
            <a:xfrm>
              <a:off x="5717253" y="1814505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34E98A46-482A-4B1D-AD74-359178927070}"/>
                </a:ext>
              </a:extLst>
            </p:cNvPr>
            <p:cNvSpPr/>
            <p:nvPr/>
          </p:nvSpPr>
          <p:spPr>
            <a:xfrm>
              <a:off x="5717253" y="1941765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B0A88A8B-37C7-40E7-9DD4-D5F264E2A864}"/>
                </a:ext>
              </a:extLst>
            </p:cNvPr>
            <p:cNvSpPr/>
            <p:nvPr/>
          </p:nvSpPr>
          <p:spPr>
            <a:xfrm>
              <a:off x="5780882" y="1874953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3F538B47-4AA8-432C-B7A8-3E0B250C94A5}"/>
                </a:ext>
              </a:extLst>
            </p:cNvPr>
            <p:cNvSpPr/>
            <p:nvPr/>
          </p:nvSpPr>
          <p:spPr>
            <a:xfrm>
              <a:off x="5653623" y="1874953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C8DE66CF-AE4D-44E5-B578-A7EB94DDD117}"/>
                </a:ext>
              </a:extLst>
            </p:cNvPr>
            <p:cNvSpPr/>
            <p:nvPr/>
          </p:nvSpPr>
          <p:spPr>
            <a:xfrm>
              <a:off x="5717253" y="1836776"/>
              <a:ext cx="41359" cy="79537"/>
            </a:xfrm>
            <a:custGeom>
              <a:avLst/>
              <a:gdLst>
                <a:gd name="connsiteX0" fmla="*/ 12726 w 41359"/>
                <a:gd name="connsiteY0" fmla="*/ 0 h 79537"/>
                <a:gd name="connsiteX1" fmla="*/ 0 w 41359"/>
                <a:gd name="connsiteY1" fmla="*/ 0 h 79537"/>
                <a:gd name="connsiteX2" fmla="*/ 0 w 41359"/>
                <a:gd name="connsiteY2" fmla="*/ 44541 h 79537"/>
                <a:gd name="connsiteX3" fmla="*/ 1909 w 41359"/>
                <a:gd name="connsiteY3" fmla="*/ 48995 h 79537"/>
                <a:gd name="connsiteX4" fmla="*/ 33406 w 41359"/>
                <a:gd name="connsiteY4" fmla="*/ 80492 h 79537"/>
                <a:gd name="connsiteX5" fmla="*/ 42314 w 41359"/>
                <a:gd name="connsiteY5" fmla="*/ 71584 h 79537"/>
                <a:gd name="connsiteX6" fmla="*/ 12726 w 41359"/>
                <a:gd name="connsiteY6" fmla="*/ 41996 h 79537"/>
                <a:gd name="connsiteX7" fmla="*/ 12726 w 41359"/>
                <a:gd name="connsiteY7" fmla="*/ 0 h 795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359" h="79537">
                  <a:moveTo>
                    <a:pt x="12726" y="0"/>
                  </a:moveTo>
                  <a:lnTo>
                    <a:pt x="0" y="0"/>
                  </a:lnTo>
                  <a:lnTo>
                    <a:pt x="0" y="44541"/>
                  </a:lnTo>
                  <a:cubicBezTo>
                    <a:pt x="0" y="46132"/>
                    <a:pt x="636" y="47722"/>
                    <a:pt x="1909" y="48995"/>
                  </a:cubicBezTo>
                  <a:lnTo>
                    <a:pt x="33406" y="80492"/>
                  </a:lnTo>
                  <a:lnTo>
                    <a:pt x="42314" y="71584"/>
                  </a:lnTo>
                  <a:lnTo>
                    <a:pt x="12726" y="41996"/>
                  </a:lnTo>
                  <a:lnTo>
                    <a:pt x="12726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652EE7A5-81A1-4B69-9CCA-4A8A3FBABD32}"/>
                </a:ext>
              </a:extLst>
            </p:cNvPr>
            <p:cNvSpPr/>
            <p:nvPr/>
          </p:nvSpPr>
          <p:spPr>
            <a:xfrm>
              <a:off x="5615542" y="1744512"/>
              <a:ext cx="216341" cy="244975"/>
            </a:xfrm>
            <a:custGeom>
              <a:avLst/>
              <a:gdLst>
                <a:gd name="connsiteX0" fmla="*/ 108073 w 216341"/>
                <a:gd name="connsiteY0" fmla="*/ 229067 h 244974"/>
                <a:gd name="connsiteX1" fmla="*/ 18992 w 216341"/>
                <a:gd name="connsiteY1" fmla="*/ 139986 h 244974"/>
                <a:gd name="connsiteX2" fmla="*/ 108073 w 216341"/>
                <a:gd name="connsiteY2" fmla="*/ 50904 h 244974"/>
                <a:gd name="connsiteX3" fmla="*/ 197155 w 216341"/>
                <a:gd name="connsiteY3" fmla="*/ 139986 h 244974"/>
                <a:gd name="connsiteX4" fmla="*/ 108073 w 216341"/>
                <a:gd name="connsiteY4" fmla="*/ 229067 h 244974"/>
                <a:gd name="connsiteX5" fmla="*/ 108073 w 216341"/>
                <a:gd name="connsiteY5" fmla="*/ 229067 h 244974"/>
                <a:gd name="connsiteX6" fmla="*/ 183475 w 216341"/>
                <a:gd name="connsiteY6" fmla="*/ 62357 h 244974"/>
                <a:gd name="connsiteX7" fmla="*/ 193019 w 216341"/>
                <a:gd name="connsiteY7" fmla="*/ 52813 h 244974"/>
                <a:gd name="connsiteX8" fmla="*/ 192701 w 216341"/>
                <a:gd name="connsiteY8" fmla="*/ 39450 h 244974"/>
                <a:gd name="connsiteX9" fmla="*/ 179339 w 216341"/>
                <a:gd name="connsiteY9" fmla="*/ 39132 h 244974"/>
                <a:gd name="connsiteX10" fmla="*/ 168522 w 216341"/>
                <a:gd name="connsiteY10" fmla="*/ 50268 h 244974"/>
                <a:gd name="connsiteX11" fmla="*/ 117618 w 216341"/>
                <a:gd name="connsiteY11" fmla="*/ 32451 h 244974"/>
                <a:gd name="connsiteX12" fmla="*/ 117618 w 216341"/>
                <a:gd name="connsiteY12" fmla="*/ 19089 h 244974"/>
                <a:gd name="connsiteX13" fmla="*/ 146251 w 216341"/>
                <a:gd name="connsiteY13" fmla="*/ 19089 h 244974"/>
                <a:gd name="connsiteX14" fmla="*/ 146251 w 216341"/>
                <a:gd name="connsiteY14" fmla="*/ 0 h 244974"/>
                <a:gd name="connsiteX15" fmla="*/ 69896 w 216341"/>
                <a:gd name="connsiteY15" fmla="*/ 0 h 244974"/>
                <a:gd name="connsiteX16" fmla="*/ 69896 w 216341"/>
                <a:gd name="connsiteY16" fmla="*/ 19089 h 244974"/>
                <a:gd name="connsiteX17" fmla="*/ 98529 w 216341"/>
                <a:gd name="connsiteY17" fmla="*/ 19089 h 244974"/>
                <a:gd name="connsiteX18" fmla="*/ 98529 w 216341"/>
                <a:gd name="connsiteY18" fmla="*/ 32133 h 244974"/>
                <a:gd name="connsiteX19" fmla="*/ 857 w 216341"/>
                <a:gd name="connsiteY19" fmla="*/ 126305 h 244974"/>
                <a:gd name="connsiteX20" fmla="*/ 72123 w 216341"/>
                <a:gd name="connsiteY20" fmla="*/ 241793 h 244974"/>
                <a:gd name="connsiteX21" fmla="*/ 200337 w 216341"/>
                <a:gd name="connsiteY21" fmla="*/ 196934 h 244974"/>
                <a:gd name="connsiteX22" fmla="*/ 183475 w 216341"/>
                <a:gd name="connsiteY22" fmla="*/ 62357 h 244974"/>
                <a:gd name="connsiteX23" fmla="*/ 183475 w 216341"/>
                <a:gd name="connsiteY23" fmla="*/ 62357 h 2449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216341" h="244974">
                  <a:moveTo>
                    <a:pt x="108073" y="229067"/>
                  </a:moveTo>
                  <a:cubicBezTo>
                    <a:pt x="58760" y="229067"/>
                    <a:pt x="18992" y="189299"/>
                    <a:pt x="18992" y="139986"/>
                  </a:cubicBezTo>
                  <a:cubicBezTo>
                    <a:pt x="18992" y="90672"/>
                    <a:pt x="58760" y="50904"/>
                    <a:pt x="108073" y="50904"/>
                  </a:cubicBezTo>
                  <a:cubicBezTo>
                    <a:pt x="157386" y="50904"/>
                    <a:pt x="197155" y="90672"/>
                    <a:pt x="197155" y="139986"/>
                  </a:cubicBezTo>
                  <a:cubicBezTo>
                    <a:pt x="197155" y="189299"/>
                    <a:pt x="157386" y="229067"/>
                    <a:pt x="108073" y="229067"/>
                  </a:cubicBezTo>
                  <a:lnTo>
                    <a:pt x="108073" y="229067"/>
                  </a:lnTo>
                  <a:close/>
                  <a:moveTo>
                    <a:pt x="183475" y="62357"/>
                  </a:moveTo>
                  <a:lnTo>
                    <a:pt x="193019" y="52813"/>
                  </a:lnTo>
                  <a:cubicBezTo>
                    <a:pt x="196519" y="48995"/>
                    <a:pt x="196519" y="43268"/>
                    <a:pt x="192701" y="39450"/>
                  </a:cubicBezTo>
                  <a:cubicBezTo>
                    <a:pt x="189201" y="35951"/>
                    <a:pt x="183157" y="35633"/>
                    <a:pt x="179339" y="39132"/>
                  </a:cubicBezTo>
                  <a:lnTo>
                    <a:pt x="168522" y="50268"/>
                  </a:lnTo>
                  <a:cubicBezTo>
                    <a:pt x="153251" y="40087"/>
                    <a:pt x="135752" y="33724"/>
                    <a:pt x="117618" y="32451"/>
                  </a:cubicBezTo>
                  <a:lnTo>
                    <a:pt x="117618" y="19089"/>
                  </a:lnTo>
                  <a:lnTo>
                    <a:pt x="146251" y="19089"/>
                  </a:lnTo>
                  <a:lnTo>
                    <a:pt x="146251" y="0"/>
                  </a:lnTo>
                  <a:lnTo>
                    <a:pt x="69896" y="0"/>
                  </a:lnTo>
                  <a:lnTo>
                    <a:pt x="69896" y="19089"/>
                  </a:lnTo>
                  <a:lnTo>
                    <a:pt x="98529" y="19089"/>
                  </a:lnTo>
                  <a:lnTo>
                    <a:pt x="98529" y="32133"/>
                  </a:lnTo>
                  <a:cubicBezTo>
                    <a:pt x="47943" y="36587"/>
                    <a:pt x="7220" y="75719"/>
                    <a:pt x="857" y="126305"/>
                  </a:cubicBezTo>
                  <a:cubicBezTo>
                    <a:pt x="-5506" y="176891"/>
                    <a:pt x="24082" y="224931"/>
                    <a:pt x="72123" y="241793"/>
                  </a:cubicBezTo>
                  <a:cubicBezTo>
                    <a:pt x="120163" y="258655"/>
                    <a:pt x="173294" y="240202"/>
                    <a:pt x="200337" y="196934"/>
                  </a:cubicBezTo>
                  <a:cubicBezTo>
                    <a:pt x="227379" y="153666"/>
                    <a:pt x="219744" y="97672"/>
                    <a:pt x="183475" y="62357"/>
                  </a:cubicBezTo>
                  <a:lnTo>
                    <a:pt x="183475" y="62357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id="{7DF2C6AB-949C-4796-8ECC-D04B8586FFF4}"/>
              </a:ext>
            </a:extLst>
          </p:cNvPr>
          <p:cNvGrpSpPr/>
          <p:nvPr/>
        </p:nvGrpSpPr>
        <p:grpSpPr>
          <a:xfrm>
            <a:off x="5177560" y="2868921"/>
            <a:ext cx="224434" cy="362546"/>
            <a:chOff x="7437517" y="1734968"/>
            <a:chExt cx="165437" cy="267245"/>
          </a:xfrm>
          <a:solidFill>
            <a:schemeClr val="bg2"/>
          </a:solidFill>
        </p:grpSpPr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06DAA0AE-C583-4F73-BB17-D1B4A5AC9ABB}"/>
                </a:ext>
              </a:extLst>
            </p:cNvPr>
            <p:cNvSpPr/>
            <p:nvPr/>
          </p:nvSpPr>
          <p:spPr>
            <a:xfrm>
              <a:off x="7478876" y="1919494"/>
              <a:ext cx="82719" cy="19089"/>
            </a:xfrm>
            <a:custGeom>
              <a:avLst/>
              <a:gdLst>
                <a:gd name="connsiteX0" fmla="*/ 9544 w 82718"/>
                <a:gd name="connsiteY0" fmla="*/ 0 h 19088"/>
                <a:gd name="connsiteX1" fmla="*/ 73174 w 82718"/>
                <a:gd name="connsiteY1" fmla="*/ 0 h 19088"/>
                <a:gd name="connsiteX2" fmla="*/ 82719 w 82718"/>
                <a:gd name="connsiteY2" fmla="*/ 9544 h 19088"/>
                <a:gd name="connsiteX3" fmla="*/ 73174 w 82718"/>
                <a:gd name="connsiteY3" fmla="*/ 19089 h 19088"/>
                <a:gd name="connsiteX4" fmla="*/ 9544 w 82718"/>
                <a:gd name="connsiteY4" fmla="*/ 19089 h 19088"/>
                <a:gd name="connsiteX5" fmla="*/ 0 w 82718"/>
                <a:gd name="connsiteY5" fmla="*/ 9544 h 19088"/>
                <a:gd name="connsiteX6" fmla="*/ 9544 w 82718"/>
                <a:gd name="connsiteY6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718" h="19088">
                  <a:moveTo>
                    <a:pt x="9544" y="0"/>
                  </a:moveTo>
                  <a:lnTo>
                    <a:pt x="73174" y="0"/>
                  </a:lnTo>
                  <a:cubicBezTo>
                    <a:pt x="78583" y="0"/>
                    <a:pt x="82719" y="4136"/>
                    <a:pt x="82719" y="9544"/>
                  </a:cubicBezTo>
                  <a:cubicBezTo>
                    <a:pt x="82719" y="14953"/>
                    <a:pt x="78583" y="19089"/>
                    <a:pt x="73174" y="19089"/>
                  </a:cubicBezTo>
                  <a:lnTo>
                    <a:pt x="9544" y="19089"/>
                  </a:lnTo>
                  <a:cubicBezTo>
                    <a:pt x="4136" y="19089"/>
                    <a:pt x="0" y="14953"/>
                    <a:pt x="0" y="9544"/>
                  </a:cubicBezTo>
                  <a:cubicBezTo>
                    <a:pt x="0" y="4136"/>
                    <a:pt x="4136" y="0"/>
                    <a:pt x="9544" y="0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B6AE10EA-8F83-4874-9F6C-DF5271919F8D}"/>
                </a:ext>
              </a:extLst>
            </p:cNvPr>
            <p:cNvSpPr/>
            <p:nvPr/>
          </p:nvSpPr>
          <p:spPr>
            <a:xfrm>
              <a:off x="7478876" y="1951309"/>
              <a:ext cx="82719" cy="19089"/>
            </a:xfrm>
            <a:custGeom>
              <a:avLst/>
              <a:gdLst>
                <a:gd name="connsiteX0" fmla="*/ 9544 w 82718"/>
                <a:gd name="connsiteY0" fmla="*/ 0 h 19088"/>
                <a:gd name="connsiteX1" fmla="*/ 73174 w 82718"/>
                <a:gd name="connsiteY1" fmla="*/ 0 h 19088"/>
                <a:gd name="connsiteX2" fmla="*/ 82719 w 82718"/>
                <a:gd name="connsiteY2" fmla="*/ 9544 h 19088"/>
                <a:gd name="connsiteX3" fmla="*/ 73174 w 82718"/>
                <a:gd name="connsiteY3" fmla="*/ 19089 h 19088"/>
                <a:gd name="connsiteX4" fmla="*/ 9544 w 82718"/>
                <a:gd name="connsiteY4" fmla="*/ 19089 h 19088"/>
                <a:gd name="connsiteX5" fmla="*/ 0 w 82718"/>
                <a:gd name="connsiteY5" fmla="*/ 9544 h 19088"/>
                <a:gd name="connsiteX6" fmla="*/ 9544 w 82718"/>
                <a:gd name="connsiteY6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718" h="19088">
                  <a:moveTo>
                    <a:pt x="9544" y="0"/>
                  </a:moveTo>
                  <a:lnTo>
                    <a:pt x="73174" y="0"/>
                  </a:lnTo>
                  <a:cubicBezTo>
                    <a:pt x="78583" y="0"/>
                    <a:pt x="82719" y="4136"/>
                    <a:pt x="82719" y="9544"/>
                  </a:cubicBezTo>
                  <a:cubicBezTo>
                    <a:pt x="82719" y="14953"/>
                    <a:pt x="78583" y="19089"/>
                    <a:pt x="73174" y="19089"/>
                  </a:cubicBezTo>
                  <a:lnTo>
                    <a:pt x="9544" y="19089"/>
                  </a:lnTo>
                  <a:cubicBezTo>
                    <a:pt x="4136" y="19089"/>
                    <a:pt x="0" y="14953"/>
                    <a:pt x="0" y="9544"/>
                  </a:cubicBezTo>
                  <a:cubicBezTo>
                    <a:pt x="0" y="4136"/>
                    <a:pt x="4136" y="0"/>
                    <a:pt x="9544" y="0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87957CF6-3920-4E52-BA7D-B6343ABDD517}"/>
                </a:ext>
              </a:extLst>
            </p:cNvPr>
            <p:cNvSpPr/>
            <p:nvPr/>
          </p:nvSpPr>
          <p:spPr>
            <a:xfrm>
              <a:off x="7499556" y="1983124"/>
              <a:ext cx="41359" cy="19089"/>
            </a:xfrm>
            <a:custGeom>
              <a:avLst/>
              <a:gdLst>
                <a:gd name="connsiteX0" fmla="*/ 0 w 41359"/>
                <a:gd name="connsiteY0" fmla="*/ 0 h 19088"/>
                <a:gd name="connsiteX1" fmla="*/ 20680 w 41359"/>
                <a:gd name="connsiteY1" fmla="*/ 19089 h 19088"/>
                <a:gd name="connsiteX2" fmla="*/ 41359 w 41359"/>
                <a:gd name="connsiteY2" fmla="*/ 0 h 19088"/>
                <a:gd name="connsiteX3" fmla="*/ 0 w 41359"/>
                <a:gd name="connsiteY3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1359" h="19088">
                  <a:moveTo>
                    <a:pt x="0" y="0"/>
                  </a:moveTo>
                  <a:cubicBezTo>
                    <a:pt x="954" y="10817"/>
                    <a:pt x="9863" y="19089"/>
                    <a:pt x="20680" y="19089"/>
                  </a:cubicBezTo>
                  <a:cubicBezTo>
                    <a:pt x="31497" y="19089"/>
                    <a:pt x="40405" y="10817"/>
                    <a:pt x="41359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B98DA0D2-923C-4743-B274-D926927E2138}"/>
                </a:ext>
              </a:extLst>
            </p:cNvPr>
            <p:cNvSpPr/>
            <p:nvPr/>
          </p:nvSpPr>
          <p:spPr>
            <a:xfrm>
              <a:off x="7437517" y="1734968"/>
              <a:ext cx="165437" cy="171800"/>
            </a:xfrm>
            <a:custGeom>
              <a:avLst/>
              <a:gdLst>
                <a:gd name="connsiteX0" fmla="*/ 82719 w 165437"/>
                <a:gd name="connsiteY0" fmla="*/ 0 h 171800"/>
                <a:gd name="connsiteX1" fmla="*/ 82719 w 165437"/>
                <a:gd name="connsiteY1" fmla="*/ 0 h 171800"/>
                <a:gd name="connsiteX2" fmla="*/ 82719 w 165437"/>
                <a:gd name="connsiteY2" fmla="*/ 0 h 171800"/>
                <a:gd name="connsiteX3" fmla="*/ 0 w 165437"/>
                <a:gd name="connsiteY3" fmla="*/ 81764 h 171800"/>
                <a:gd name="connsiteX4" fmla="*/ 0 w 165437"/>
                <a:gd name="connsiteY4" fmla="*/ 84628 h 171800"/>
                <a:gd name="connsiteX5" fmla="*/ 5727 w 165437"/>
                <a:gd name="connsiteY5" fmla="*/ 113261 h 171800"/>
                <a:gd name="connsiteX6" fmla="*/ 20043 w 165437"/>
                <a:gd name="connsiteY6" fmla="*/ 136804 h 171800"/>
                <a:gd name="connsiteX7" fmla="*/ 39450 w 165437"/>
                <a:gd name="connsiteY7" fmla="*/ 168301 h 171800"/>
                <a:gd name="connsiteX8" fmla="*/ 45177 w 165437"/>
                <a:gd name="connsiteY8" fmla="*/ 171800 h 171800"/>
                <a:gd name="connsiteX9" fmla="*/ 120260 w 165437"/>
                <a:gd name="connsiteY9" fmla="*/ 171800 h 171800"/>
                <a:gd name="connsiteX10" fmla="*/ 125987 w 165437"/>
                <a:gd name="connsiteY10" fmla="*/ 168301 h 171800"/>
                <a:gd name="connsiteX11" fmla="*/ 145394 w 165437"/>
                <a:gd name="connsiteY11" fmla="*/ 136804 h 171800"/>
                <a:gd name="connsiteX12" fmla="*/ 159711 w 165437"/>
                <a:gd name="connsiteY12" fmla="*/ 113261 h 171800"/>
                <a:gd name="connsiteX13" fmla="*/ 165437 w 165437"/>
                <a:gd name="connsiteY13" fmla="*/ 84628 h 171800"/>
                <a:gd name="connsiteX14" fmla="*/ 165437 w 165437"/>
                <a:gd name="connsiteY14" fmla="*/ 81764 h 171800"/>
                <a:gd name="connsiteX15" fmla="*/ 82719 w 165437"/>
                <a:gd name="connsiteY15" fmla="*/ 0 h 171800"/>
                <a:gd name="connsiteX16" fmla="*/ 146349 w 165437"/>
                <a:gd name="connsiteY16" fmla="*/ 84309 h 171800"/>
                <a:gd name="connsiteX17" fmla="*/ 141894 w 165437"/>
                <a:gd name="connsiteY17" fmla="*/ 106580 h 171800"/>
                <a:gd name="connsiteX18" fmla="*/ 131077 w 165437"/>
                <a:gd name="connsiteY18" fmla="*/ 124078 h 171800"/>
                <a:gd name="connsiteX19" fmla="*/ 112625 w 165437"/>
                <a:gd name="connsiteY19" fmla="*/ 152712 h 171800"/>
                <a:gd name="connsiteX20" fmla="*/ 82719 w 165437"/>
                <a:gd name="connsiteY20" fmla="*/ 152712 h 171800"/>
                <a:gd name="connsiteX21" fmla="*/ 53131 w 165437"/>
                <a:gd name="connsiteY21" fmla="*/ 152712 h 171800"/>
                <a:gd name="connsiteX22" fmla="*/ 34678 w 165437"/>
                <a:gd name="connsiteY22" fmla="*/ 124078 h 171800"/>
                <a:gd name="connsiteX23" fmla="*/ 23861 w 165437"/>
                <a:gd name="connsiteY23" fmla="*/ 106580 h 171800"/>
                <a:gd name="connsiteX24" fmla="*/ 19407 w 165437"/>
                <a:gd name="connsiteY24" fmla="*/ 84309 h 171800"/>
                <a:gd name="connsiteX25" fmla="*/ 19407 w 165437"/>
                <a:gd name="connsiteY25" fmla="*/ 81764 h 171800"/>
                <a:gd name="connsiteX26" fmla="*/ 83037 w 165437"/>
                <a:gd name="connsiteY26" fmla="*/ 18771 h 171800"/>
                <a:gd name="connsiteX27" fmla="*/ 83037 w 165437"/>
                <a:gd name="connsiteY27" fmla="*/ 18771 h 171800"/>
                <a:gd name="connsiteX28" fmla="*/ 83037 w 165437"/>
                <a:gd name="connsiteY28" fmla="*/ 18771 h 171800"/>
                <a:gd name="connsiteX29" fmla="*/ 83037 w 165437"/>
                <a:gd name="connsiteY29" fmla="*/ 18771 h 171800"/>
                <a:gd name="connsiteX30" fmla="*/ 83037 w 165437"/>
                <a:gd name="connsiteY30" fmla="*/ 18771 h 171800"/>
                <a:gd name="connsiteX31" fmla="*/ 83037 w 165437"/>
                <a:gd name="connsiteY31" fmla="*/ 18771 h 171800"/>
                <a:gd name="connsiteX32" fmla="*/ 83037 w 165437"/>
                <a:gd name="connsiteY32" fmla="*/ 18771 h 171800"/>
                <a:gd name="connsiteX33" fmla="*/ 146667 w 165437"/>
                <a:gd name="connsiteY33" fmla="*/ 81764 h 171800"/>
                <a:gd name="connsiteX34" fmla="*/ 146667 w 165437"/>
                <a:gd name="connsiteY34" fmla="*/ 84309 h 171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165437" h="171800">
                  <a:moveTo>
                    <a:pt x="82719" y="0"/>
                  </a:moveTo>
                  <a:cubicBezTo>
                    <a:pt x="82719" y="0"/>
                    <a:pt x="82719" y="0"/>
                    <a:pt x="82719" y="0"/>
                  </a:cubicBezTo>
                  <a:cubicBezTo>
                    <a:pt x="82719" y="0"/>
                    <a:pt x="82719" y="0"/>
                    <a:pt x="82719" y="0"/>
                  </a:cubicBezTo>
                  <a:cubicBezTo>
                    <a:pt x="37542" y="318"/>
                    <a:pt x="954" y="36587"/>
                    <a:pt x="0" y="81764"/>
                  </a:cubicBezTo>
                  <a:lnTo>
                    <a:pt x="0" y="84628"/>
                  </a:lnTo>
                  <a:cubicBezTo>
                    <a:pt x="318" y="94490"/>
                    <a:pt x="2227" y="104035"/>
                    <a:pt x="5727" y="113261"/>
                  </a:cubicBezTo>
                  <a:cubicBezTo>
                    <a:pt x="9226" y="121851"/>
                    <a:pt x="13999" y="129805"/>
                    <a:pt x="20043" y="136804"/>
                  </a:cubicBezTo>
                  <a:cubicBezTo>
                    <a:pt x="27679" y="145076"/>
                    <a:pt x="35951" y="161302"/>
                    <a:pt x="39450" y="168301"/>
                  </a:cubicBezTo>
                  <a:cubicBezTo>
                    <a:pt x="40405" y="170528"/>
                    <a:pt x="42632" y="171800"/>
                    <a:pt x="45177" y="171800"/>
                  </a:cubicBezTo>
                  <a:lnTo>
                    <a:pt x="120260" y="171800"/>
                  </a:lnTo>
                  <a:cubicBezTo>
                    <a:pt x="122805" y="171800"/>
                    <a:pt x="125033" y="170528"/>
                    <a:pt x="125987" y="168301"/>
                  </a:cubicBezTo>
                  <a:cubicBezTo>
                    <a:pt x="129487" y="161302"/>
                    <a:pt x="137759" y="145076"/>
                    <a:pt x="145394" y="136804"/>
                  </a:cubicBezTo>
                  <a:cubicBezTo>
                    <a:pt x="151439" y="129805"/>
                    <a:pt x="156529" y="121851"/>
                    <a:pt x="159711" y="113261"/>
                  </a:cubicBezTo>
                  <a:cubicBezTo>
                    <a:pt x="163210" y="104035"/>
                    <a:pt x="165119" y="94490"/>
                    <a:pt x="165437" y="84628"/>
                  </a:cubicBezTo>
                  <a:lnTo>
                    <a:pt x="165437" y="81764"/>
                  </a:lnTo>
                  <a:cubicBezTo>
                    <a:pt x="164483" y="36587"/>
                    <a:pt x="127896" y="318"/>
                    <a:pt x="82719" y="0"/>
                  </a:cubicBezTo>
                  <a:close/>
                  <a:moveTo>
                    <a:pt x="146349" y="84309"/>
                  </a:moveTo>
                  <a:cubicBezTo>
                    <a:pt x="146030" y="91945"/>
                    <a:pt x="144440" y="99581"/>
                    <a:pt x="141894" y="106580"/>
                  </a:cubicBezTo>
                  <a:cubicBezTo>
                    <a:pt x="139349" y="112943"/>
                    <a:pt x="135850" y="118988"/>
                    <a:pt x="131077" y="124078"/>
                  </a:cubicBezTo>
                  <a:cubicBezTo>
                    <a:pt x="123760" y="132986"/>
                    <a:pt x="117397" y="142531"/>
                    <a:pt x="112625" y="152712"/>
                  </a:cubicBezTo>
                  <a:lnTo>
                    <a:pt x="82719" y="152712"/>
                  </a:lnTo>
                  <a:lnTo>
                    <a:pt x="53131" y="152712"/>
                  </a:lnTo>
                  <a:cubicBezTo>
                    <a:pt x="48040" y="142531"/>
                    <a:pt x="41678" y="132986"/>
                    <a:pt x="34678" y="124078"/>
                  </a:cubicBezTo>
                  <a:cubicBezTo>
                    <a:pt x="30224" y="118988"/>
                    <a:pt x="26406" y="112943"/>
                    <a:pt x="23861" y="106580"/>
                  </a:cubicBezTo>
                  <a:cubicBezTo>
                    <a:pt x="20998" y="99581"/>
                    <a:pt x="19725" y="91945"/>
                    <a:pt x="19407" y="84309"/>
                  </a:cubicBezTo>
                  <a:lnTo>
                    <a:pt x="19407" y="81764"/>
                  </a:lnTo>
                  <a:cubicBezTo>
                    <a:pt x="20043" y="47086"/>
                    <a:pt x="48359" y="19089"/>
                    <a:pt x="83037" y="18771"/>
                  </a:cubicBezTo>
                  <a:lnTo>
                    <a:pt x="83037" y="18771"/>
                  </a:lnTo>
                  <a:lnTo>
                    <a:pt x="83037" y="18771"/>
                  </a:lnTo>
                  <a:cubicBezTo>
                    <a:pt x="83037" y="18771"/>
                    <a:pt x="83037" y="18771"/>
                    <a:pt x="83037" y="18771"/>
                  </a:cubicBezTo>
                  <a:cubicBezTo>
                    <a:pt x="83037" y="18771"/>
                    <a:pt x="83037" y="18771"/>
                    <a:pt x="83037" y="18771"/>
                  </a:cubicBezTo>
                  <a:lnTo>
                    <a:pt x="83037" y="18771"/>
                  </a:lnTo>
                  <a:lnTo>
                    <a:pt x="83037" y="18771"/>
                  </a:lnTo>
                  <a:cubicBezTo>
                    <a:pt x="117715" y="19089"/>
                    <a:pt x="146030" y="46768"/>
                    <a:pt x="146667" y="81764"/>
                  </a:cubicBezTo>
                  <a:lnTo>
                    <a:pt x="146667" y="84309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54" name="Graphic 153" descr="Magnifying glass">
            <a:extLst>
              <a:ext uri="{FF2B5EF4-FFF2-40B4-BE49-F238E27FC236}">
                <a16:creationId xmlns:a16="http://schemas.microsoft.com/office/drawing/2014/main" id="{01873B08-D653-43B3-A7BC-BCEA2C229F4A}"/>
              </a:ext>
            </a:extLst>
          </p:cNvPr>
          <p:cNvSpPr/>
          <p:nvPr/>
        </p:nvSpPr>
        <p:spPr>
          <a:xfrm>
            <a:off x="6691479" y="2881869"/>
            <a:ext cx="336648" cy="336648"/>
          </a:xfrm>
          <a:custGeom>
            <a:avLst/>
            <a:gdLst>
              <a:gd name="connsiteX0" fmla="*/ 244657 w 248156"/>
              <a:gd name="connsiteY0" fmla="*/ 213160 h 248156"/>
              <a:gd name="connsiteX1" fmla="*/ 204888 w 248156"/>
              <a:gd name="connsiteY1" fmla="*/ 173391 h 248156"/>
              <a:gd name="connsiteX2" fmla="*/ 185163 w 248156"/>
              <a:gd name="connsiteY2" fmla="*/ 167346 h 248156"/>
              <a:gd name="connsiteX3" fmla="*/ 171164 w 248156"/>
              <a:gd name="connsiteY3" fmla="*/ 153348 h 248156"/>
              <a:gd name="connsiteX4" fmla="*/ 190889 w 248156"/>
              <a:gd name="connsiteY4" fmla="*/ 95445 h 248156"/>
              <a:gd name="connsiteX5" fmla="*/ 95445 w 248156"/>
              <a:gd name="connsiteY5" fmla="*/ 0 h 248156"/>
              <a:gd name="connsiteX6" fmla="*/ 0 w 248156"/>
              <a:gd name="connsiteY6" fmla="*/ 95445 h 248156"/>
              <a:gd name="connsiteX7" fmla="*/ 95445 w 248156"/>
              <a:gd name="connsiteY7" fmla="*/ 190889 h 248156"/>
              <a:gd name="connsiteX8" fmla="*/ 153348 w 248156"/>
              <a:gd name="connsiteY8" fmla="*/ 171164 h 248156"/>
              <a:gd name="connsiteX9" fmla="*/ 167346 w 248156"/>
              <a:gd name="connsiteY9" fmla="*/ 185163 h 248156"/>
              <a:gd name="connsiteX10" fmla="*/ 173391 w 248156"/>
              <a:gd name="connsiteY10" fmla="*/ 204888 h 248156"/>
              <a:gd name="connsiteX11" fmla="*/ 213160 w 248156"/>
              <a:gd name="connsiteY11" fmla="*/ 244657 h 248156"/>
              <a:gd name="connsiteX12" fmla="*/ 229067 w 248156"/>
              <a:gd name="connsiteY12" fmla="*/ 251338 h 248156"/>
              <a:gd name="connsiteX13" fmla="*/ 244975 w 248156"/>
              <a:gd name="connsiteY13" fmla="*/ 244657 h 248156"/>
              <a:gd name="connsiteX14" fmla="*/ 244657 w 248156"/>
              <a:gd name="connsiteY14" fmla="*/ 213160 h 248156"/>
              <a:gd name="connsiteX15" fmla="*/ 95127 w 248156"/>
              <a:gd name="connsiteY15" fmla="*/ 171482 h 248156"/>
              <a:gd name="connsiteX16" fmla="*/ 18771 w 248156"/>
              <a:gd name="connsiteY16" fmla="*/ 95127 h 248156"/>
              <a:gd name="connsiteX17" fmla="*/ 95127 w 248156"/>
              <a:gd name="connsiteY17" fmla="*/ 18771 h 248156"/>
              <a:gd name="connsiteX18" fmla="*/ 171482 w 248156"/>
              <a:gd name="connsiteY18" fmla="*/ 95127 h 248156"/>
              <a:gd name="connsiteX19" fmla="*/ 95127 w 248156"/>
              <a:gd name="connsiteY19" fmla="*/ 171482 h 2481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248156" h="248156">
                <a:moveTo>
                  <a:pt x="244657" y="213160"/>
                </a:moveTo>
                <a:lnTo>
                  <a:pt x="204888" y="173391"/>
                </a:lnTo>
                <a:cubicBezTo>
                  <a:pt x="199479" y="167983"/>
                  <a:pt x="192162" y="166074"/>
                  <a:pt x="185163" y="167346"/>
                </a:cubicBezTo>
                <a:lnTo>
                  <a:pt x="171164" y="153348"/>
                </a:lnTo>
                <a:cubicBezTo>
                  <a:pt x="183572" y="137440"/>
                  <a:pt x="190889" y="117079"/>
                  <a:pt x="190889" y="95445"/>
                </a:cubicBezTo>
                <a:cubicBezTo>
                  <a:pt x="190889" y="42950"/>
                  <a:pt x="147939" y="0"/>
                  <a:pt x="95445" y="0"/>
                </a:cubicBezTo>
                <a:cubicBezTo>
                  <a:pt x="42950" y="0"/>
                  <a:pt x="0" y="42950"/>
                  <a:pt x="0" y="95445"/>
                </a:cubicBezTo>
                <a:cubicBezTo>
                  <a:pt x="0" y="147939"/>
                  <a:pt x="42950" y="190889"/>
                  <a:pt x="95445" y="190889"/>
                </a:cubicBezTo>
                <a:cubicBezTo>
                  <a:pt x="117079" y="190889"/>
                  <a:pt x="137122" y="183572"/>
                  <a:pt x="153348" y="171164"/>
                </a:cubicBezTo>
                <a:lnTo>
                  <a:pt x="167346" y="185163"/>
                </a:lnTo>
                <a:cubicBezTo>
                  <a:pt x="166074" y="192162"/>
                  <a:pt x="167983" y="199479"/>
                  <a:pt x="173391" y="204888"/>
                </a:cubicBezTo>
                <a:lnTo>
                  <a:pt x="213160" y="244657"/>
                </a:lnTo>
                <a:cubicBezTo>
                  <a:pt x="217614" y="249111"/>
                  <a:pt x="223341" y="251338"/>
                  <a:pt x="229067" y="251338"/>
                </a:cubicBezTo>
                <a:cubicBezTo>
                  <a:pt x="234794" y="251338"/>
                  <a:pt x="240521" y="249111"/>
                  <a:pt x="244975" y="244657"/>
                </a:cubicBezTo>
                <a:cubicBezTo>
                  <a:pt x="253247" y="235748"/>
                  <a:pt x="253247" y="221750"/>
                  <a:pt x="244657" y="213160"/>
                </a:cubicBezTo>
                <a:close/>
                <a:moveTo>
                  <a:pt x="95127" y="171482"/>
                </a:moveTo>
                <a:cubicBezTo>
                  <a:pt x="53131" y="171482"/>
                  <a:pt x="18771" y="137122"/>
                  <a:pt x="18771" y="95127"/>
                </a:cubicBezTo>
                <a:cubicBezTo>
                  <a:pt x="18771" y="53131"/>
                  <a:pt x="53131" y="18771"/>
                  <a:pt x="95127" y="18771"/>
                </a:cubicBezTo>
                <a:cubicBezTo>
                  <a:pt x="137122" y="18771"/>
                  <a:pt x="171482" y="53131"/>
                  <a:pt x="171482" y="95127"/>
                </a:cubicBezTo>
                <a:cubicBezTo>
                  <a:pt x="171482" y="137122"/>
                  <a:pt x="137122" y="171482"/>
                  <a:pt x="95127" y="171482"/>
                </a:cubicBezTo>
                <a:close/>
              </a:path>
            </a:pathLst>
          </a:custGeom>
          <a:solidFill>
            <a:schemeClr val="bg2"/>
          </a:solidFill>
          <a:ln w="3175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4013163695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1" grpId="0" build="p"/>
      <p:bldP spid="15" grpId="0"/>
      <p:bldP spid="17" grpId="0"/>
      <p:bldP spid="19" grpId="0"/>
      <p:bldP spid="21" grpId="0"/>
      <p:bldP spid="23" grpId="0"/>
      <p:bldP spid="25" grpId="0"/>
      <p:bldP spid="27" grpId="0"/>
      <p:bldP spid="29" grpId="0"/>
      <p:bldP spid="36" grpId="0"/>
      <p:bldP spid="37" grpId="0" animBg="1"/>
      <p:bldP spid="54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" name="Group 60">
            <a:extLst>
              <a:ext uri="{FF2B5EF4-FFF2-40B4-BE49-F238E27FC236}">
                <a16:creationId xmlns:a16="http://schemas.microsoft.com/office/drawing/2014/main" id="{B1C573CD-89C4-4BB5-B85F-CEF9D16852A8}"/>
              </a:ext>
            </a:extLst>
          </p:cNvPr>
          <p:cNvGrpSpPr/>
          <p:nvPr/>
        </p:nvGrpSpPr>
        <p:grpSpPr>
          <a:xfrm>
            <a:off x="1989365" y="2964435"/>
            <a:ext cx="8213271" cy="1235361"/>
            <a:chOff x="1989365" y="3097439"/>
            <a:chExt cx="8213271" cy="1384300"/>
          </a:xfrm>
        </p:grpSpPr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B3EEAAF0-DFB2-44F7-A930-434235C3327A}"/>
                </a:ext>
              </a:extLst>
            </p:cNvPr>
            <p:cNvCxnSpPr>
              <a:cxnSpLocks/>
            </p:cNvCxnSpPr>
            <p:nvPr/>
          </p:nvCxnSpPr>
          <p:spPr>
            <a:xfrm>
              <a:off x="1989365" y="3097439"/>
              <a:ext cx="0" cy="1384300"/>
            </a:xfrm>
            <a:prstGeom prst="line">
              <a:avLst/>
            </a:prstGeom>
            <a:ln w="19050">
              <a:solidFill>
                <a:schemeClr val="tx2">
                  <a:lumMod val="20000"/>
                  <a:lumOff val="8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ACF2622F-0D11-468C-BB06-D6BD8BB35B12}"/>
                </a:ext>
              </a:extLst>
            </p:cNvPr>
            <p:cNvCxnSpPr>
              <a:cxnSpLocks/>
            </p:cNvCxnSpPr>
            <p:nvPr/>
          </p:nvCxnSpPr>
          <p:spPr>
            <a:xfrm>
              <a:off x="4042682" y="3097439"/>
              <a:ext cx="0" cy="1384300"/>
            </a:xfrm>
            <a:prstGeom prst="line">
              <a:avLst/>
            </a:prstGeom>
            <a:ln w="19050">
              <a:solidFill>
                <a:schemeClr val="tx2">
                  <a:lumMod val="20000"/>
                  <a:lumOff val="8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05D8055F-AA2D-45C1-B570-92DEB03292C6}"/>
                </a:ext>
              </a:extLst>
            </p:cNvPr>
            <p:cNvCxnSpPr>
              <a:cxnSpLocks/>
            </p:cNvCxnSpPr>
            <p:nvPr/>
          </p:nvCxnSpPr>
          <p:spPr>
            <a:xfrm>
              <a:off x="6096001" y="3097439"/>
              <a:ext cx="0" cy="1384300"/>
            </a:xfrm>
            <a:prstGeom prst="line">
              <a:avLst/>
            </a:prstGeom>
            <a:ln w="19050">
              <a:solidFill>
                <a:schemeClr val="tx2">
                  <a:lumMod val="20000"/>
                  <a:lumOff val="8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43F239B2-8EF4-481C-BF2B-04A4FA478F0D}"/>
                </a:ext>
              </a:extLst>
            </p:cNvPr>
            <p:cNvCxnSpPr>
              <a:cxnSpLocks/>
            </p:cNvCxnSpPr>
            <p:nvPr/>
          </p:nvCxnSpPr>
          <p:spPr>
            <a:xfrm>
              <a:off x="8149318" y="3097439"/>
              <a:ext cx="0" cy="1384300"/>
            </a:xfrm>
            <a:prstGeom prst="line">
              <a:avLst/>
            </a:prstGeom>
            <a:ln w="19050">
              <a:solidFill>
                <a:schemeClr val="tx2">
                  <a:lumMod val="20000"/>
                  <a:lumOff val="8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D6B46E05-0083-4FB8-A16E-C8FA508B95A5}"/>
                </a:ext>
              </a:extLst>
            </p:cNvPr>
            <p:cNvCxnSpPr>
              <a:cxnSpLocks/>
            </p:cNvCxnSpPr>
            <p:nvPr/>
          </p:nvCxnSpPr>
          <p:spPr>
            <a:xfrm>
              <a:off x="10202636" y="3097439"/>
              <a:ext cx="0" cy="1384300"/>
            </a:xfrm>
            <a:prstGeom prst="line">
              <a:avLst/>
            </a:prstGeom>
            <a:ln w="19050">
              <a:solidFill>
                <a:schemeClr val="tx2">
                  <a:lumMod val="20000"/>
                  <a:lumOff val="8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Oval 1">
            <a:extLst>
              <a:ext uri="{FF2B5EF4-FFF2-40B4-BE49-F238E27FC236}">
                <a16:creationId xmlns:a16="http://schemas.microsoft.com/office/drawing/2014/main" id="{5AFCF9B0-637B-4357-8E5C-F567D4A71F9C}"/>
              </a:ext>
            </a:extLst>
          </p:cNvPr>
          <p:cNvSpPr/>
          <p:nvPr/>
        </p:nvSpPr>
        <p:spPr>
          <a:xfrm>
            <a:off x="1311728" y="1710309"/>
            <a:ext cx="1355274" cy="1355274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3"/>
              </a:gs>
              <a:gs pos="56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D80F6FC9-8848-4851-8191-9501E077B91D}"/>
              </a:ext>
            </a:extLst>
          </p:cNvPr>
          <p:cNvSpPr/>
          <p:nvPr/>
        </p:nvSpPr>
        <p:spPr>
          <a:xfrm>
            <a:off x="3649890" y="2051397"/>
            <a:ext cx="785586" cy="785584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3"/>
              </a:gs>
              <a:gs pos="56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AB7AAFAE-985C-42EF-8B08-8036991F6CD2}"/>
              </a:ext>
            </a:extLst>
          </p:cNvPr>
          <p:cNvSpPr/>
          <p:nvPr/>
        </p:nvSpPr>
        <p:spPr>
          <a:xfrm>
            <a:off x="5418364" y="1710309"/>
            <a:ext cx="1355274" cy="1355274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3"/>
              </a:gs>
              <a:gs pos="56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95CAD845-4D81-46B9-80E8-71FFFC4109E1}"/>
              </a:ext>
            </a:extLst>
          </p:cNvPr>
          <p:cNvSpPr/>
          <p:nvPr/>
        </p:nvSpPr>
        <p:spPr>
          <a:xfrm>
            <a:off x="7756526" y="2051397"/>
            <a:ext cx="785586" cy="785584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3"/>
              </a:gs>
              <a:gs pos="56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B159EEF7-A0EE-45F7-B659-4F8814590A99}"/>
              </a:ext>
            </a:extLst>
          </p:cNvPr>
          <p:cNvSpPr/>
          <p:nvPr/>
        </p:nvSpPr>
        <p:spPr>
          <a:xfrm>
            <a:off x="9524999" y="1710309"/>
            <a:ext cx="1355274" cy="1355274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3"/>
              </a:gs>
              <a:gs pos="56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8649C57B-5A43-4ACC-895E-7D8898E4A257}"/>
              </a:ext>
            </a:extLst>
          </p:cNvPr>
          <p:cNvSpPr/>
          <p:nvPr/>
        </p:nvSpPr>
        <p:spPr>
          <a:xfrm>
            <a:off x="3759537" y="3755012"/>
            <a:ext cx="566292" cy="566292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3"/>
              </a:gs>
              <a:gs pos="56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0F4D629A-3C0D-4EF0-8B99-F82B00066F97}"/>
              </a:ext>
            </a:extLst>
          </p:cNvPr>
          <p:cNvSpPr/>
          <p:nvPr/>
        </p:nvSpPr>
        <p:spPr>
          <a:xfrm>
            <a:off x="1706219" y="3755012"/>
            <a:ext cx="566292" cy="566292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3"/>
              </a:gs>
              <a:gs pos="56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F11CB375-3982-418F-9832-772A74D4867C}"/>
              </a:ext>
            </a:extLst>
          </p:cNvPr>
          <p:cNvSpPr/>
          <p:nvPr/>
        </p:nvSpPr>
        <p:spPr>
          <a:xfrm>
            <a:off x="5812853" y="3755012"/>
            <a:ext cx="566292" cy="566292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3"/>
              </a:gs>
              <a:gs pos="56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784E529A-504A-4382-8922-953840455A90}"/>
              </a:ext>
            </a:extLst>
          </p:cNvPr>
          <p:cNvSpPr/>
          <p:nvPr/>
        </p:nvSpPr>
        <p:spPr>
          <a:xfrm>
            <a:off x="7866171" y="3755012"/>
            <a:ext cx="566292" cy="566292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3"/>
              </a:gs>
              <a:gs pos="56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44B9B466-B741-4ECC-9FC5-9C9623BE9714}"/>
              </a:ext>
            </a:extLst>
          </p:cNvPr>
          <p:cNvSpPr/>
          <p:nvPr/>
        </p:nvSpPr>
        <p:spPr>
          <a:xfrm>
            <a:off x="9919489" y="3755012"/>
            <a:ext cx="566292" cy="566292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3"/>
              </a:gs>
              <a:gs pos="56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7DA5609-E37D-41FA-8D9C-6E38F57AAFEE}"/>
              </a:ext>
            </a:extLst>
          </p:cNvPr>
          <p:cNvSpPr txBox="1"/>
          <p:nvPr/>
        </p:nvSpPr>
        <p:spPr>
          <a:xfrm>
            <a:off x="1621917" y="3873099"/>
            <a:ext cx="7348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2"/>
                </a:solidFill>
                <a:latin typeface="+mj-lt"/>
              </a:rPr>
              <a:t>01</a:t>
            </a:r>
            <a:endParaRPr lang="en-ID" sz="1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EEFE8E00-07A2-4457-8F39-74A2046AEC83}"/>
              </a:ext>
            </a:extLst>
          </p:cNvPr>
          <p:cNvSpPr txBox="1"/>
          <p:nvPr/>
        </p:nvSpPr>
        <p:spPr>
          <a:xfrm>
            <a:off x="3673593" y="3873099"/>
            <a:ext cx="7348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2"/>
                </a:solidFill>
                <a:latin typeface="+mj-lt"/>
              </a:rPr>
              <a:t>02</a:t>
            </a:r>
            <a:endParaRPr lang="en-ID" sz="1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358DFFBE-86F5-4259-8F77-542730F6F0CF}"/>
              </a:ext>
            </a:extLst>
          </p:cNvPr>
          <p:cNvSpPr txBox="1"/>
          <p:nvPr/>
        </p:nvSpPr>
        <p:spPr>
          <a:xfrm>
            <a:off x="5730141" y="3873099"/>
            <a:ext cx="7348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2"/>
                </a:solidFill>
                <a:latin typeface="+mj-lt"/>
              </a:rPr>
              <a:t>03</a:t>
            </a:r>
            <a:endParaRPr lang="en-ID" sz="1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6D9937F-DB51-41A7-A94A-5080709BF857}"/>
              </a:ext>
            </a:extLst>
          </p:cNvPr>
          <p:cNvSpPr txBox="1"/>
          <p:nvPr/>
        </p:nvSpPr>
        <p:spPr>
          <a:xfrm>
            <a:off x="7795758" y="3873099"/>
            <a:ext cx="7348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2"/>
                </a:solidFill>
                <a:latin typeface="+mj-lt"/>
              </a:rPr>
              <a:t>04</a:t>
            </a:r>
            <a:endParaRPr lang="en-ID" sz="1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4B4475CA-087F-42B7-84BF-7631A4926540}"/>
              </a:ext>
            </a:extLst>
          </p:cNvPr>
          <p:cNvSpPr txBox="1"/>
          <p:nvPr/>
        </p:nvSpPr>
        <p:spPr>
          <a:xfrm>
            <a:off x="9835191" y="3873099"/>
            <a:ext cx="7348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2"/>
                </a:solidFill>
                <a:latin typeface="+mj-lt"/>
              </a:rPr>
              <a:t>05</a:t>
            </a:r>
            <a:endParaRPr lang="en-ID" sz="1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18D3796C-A1DB-44B0-8EF4-E3B0DD5148A3}"/>
              </a:ext>
            </a:extLst>
          </p:cNvPr>
          <p:cNvSpPr txBox="1"/>
          <p:nvPr/>
        </p:nvSpPr>
        <p:spPr>
          <a:xfrm>
            <a:off x="1035769" y="4989848"/>
            <a:ext cx="1907192" cy="8908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C327728A-2260-4A31-A596-D04FFE4AE4A0}"/>
              </a:ext>
            </a:extLst>
          </p:cNvPr>
          <p:cNvSpPr txBox="1"/>
          <p:nvPr/>
        </p:nvSpPr>
        <p:spPr>
          <a:xfrm>
            <a:off x="1035769" y="4648662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gradFill>
                  <a:gsLst>
                    <a:gs pos="0">
                      <a:schemeClr val="accent1"/>
                    </a:gs>
                    <a:gs pos="100000">
                      <a:schemeClr val="accent3"/>
                    </a:gs>
                    <a:gs pos="56000">
                      <a:schemeClr val="accent2"/>
                    </a:gs>
                  </a:gsLst>
                  <a:lin ang="1200000" scaled="0"/>
                </a:gradFill>
                <a:latin typeface="+mj-lt"/>
              </a:rPr>
              <a:t>Description</a:t>
            </a:r>
            <a:endParaRPr lang="en-ID" sz="2000" b="1" dirty="0">
              <a:gradFill>
                <a:gsLst>
                  <a:gs pos="0">
                    <a:schemeClr val="accent1"/>
                  </a:gs>
                  <a:gs pos="100000">
                    <a:schemeClr val="accent3"/>
                  </a:gs>
                  <a:gs pos="56000">
                    <a:schemeClr val="accent2"/>
                  </a:gs>
                </a:gsLst>
                <a:lin ang="1200000" scaled="0"/>
              </a:gradFill>
              <a:latin typeface="+mj-lt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4AED2A5F-0DC4-407E-8FA0-339BF6765DC2}"/>
              </a:ext>
            </a:extLst>
          </p:cNvPr>
          <p:cNvSpPr txBox="1"/>
          <p:nvPr/>
        </p:nvSpPr>
        <p:spPr>
          <a:xfrm>
            <a:off x="3087443" y="4989848"/>
            <a:ext cx="1907192" cy="8908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2C951E34-5788-4466-A316-769F13735D4B}"/>
              </a:ext>
            </a:extLst>
          </p:cNvPr>
          <p:cNvSpPr txBox="1"/>
          <p:nvPr/>
        </p:nvSpPr>
        <p:spPr>
          <a:xfrm>
            <a:off x="3087443" y="4648662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gradFill>
                  <a:gsLst>
                    <a:gs pos="0">
                      <a:schemeClr val="accent1"/>
                    </a:gs>
                    <a:gs pos="100000">
                      <a:schemeClr val="accent3"/>
                    </a:gs>
                    <a:gs pos="56000">
                      <a:schemeClr val="accent2"/>
                    </a:gs>
                  </a:gsLst>
                  <a:lin ang="1200000" scaled="0"/>
                </a:gradFill>
                <a:latin typeface="+mj-lt"/>
              </a:rPr>
              <a:t>Description</a:t>
            </a:r>
            <a:endParaRPr lang="en-ID" sz="2000" b="1" dirty="0">
              <a:gradFill>
                <a:gsLst>
                  <a:gs pos="0">
                    <a:schemeClr val="accent1"/>
                  </a:gs>
                  <a:gs pos="100000">
                    <a:schemeClr val="accent3"/>
                  </a:gs>
                  <a:gs pos="56000">
                    <a:schemeClr val="accent2"/>
                  </a:gs>
                </a:gsLst>
                <a:lin ang="1200000" scaled="0"/>
              </a:gradFill>
              <a:latin typeface="+mj-lt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F672422E-2E4A-4289-BC72-C7DC6CBCF6B7}"/>
              </a:ext>
            </a:extLst>
          </p:cNvPr>
          <p:cNvSpPr txBox="1"/>
          <p:nvPr/>
        </p:nvSpPr>
        <p:spPr>
          <a:xfrm>
            <a:off x="5142403" y="4989848"/>
            <a:ext cx="1907192" cy="8908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D3B17ED5-1E4D-4C87-83F1-43B6E86919A3}"/>
              </a:ext>
            </a:extLst>
          </p:cNvPr>
          <p:cNvSpPr txBox="1"/>
          <p:nvPr/>
        </p:nvSpPr>
        <p:spPr>
          <a:xfrm>
            <a:off x="5142403" y="4648662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gradFill>
                  <a:gsLst>
                    <a:gs pos="0">
                      <a:schemeClr val="accent1"/>
                    </a:gs>
                    <a:gs pos="100000">
                      <a:schemeClr val="accent3"/>
                    </a:gs>
                    <a:gs pos="56000">
                      <a:schemeClr val="accent2"/>
                    </a:gs>
                  </a:gsLst>
                  <a:lin ang="1200000" scaled="0"/>
                </a:gradFill>
                <a:latin typeface="+mj-lt"/>
              </a:rPr>
              <a:t>Description</a:t>
            </a:r>
            <a:endParaRPr lang="en-ID" sz="2000" b="1" dirty="0">
              <a:gradFill>
                <a:gsLst>
                  <a:gs pos="0">
                    <a:schemeClr val="accent1"/>
                  </a:gs>
                  <a:gs pos="100000">
                    <a:schemeClr val="accent3"/>
                  </a:gs>
                  <a:gs pos="56000">
                    <a:schemeClr val="accent2"/>
                  </a:gs>
                </a:gsLst>
                <a:lin ang="1200000" scaled="0"/>
              </a:gradFill>
              <a:latin typeface="+mj-lt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B12DF8BA-5A87-41EB-B1EF-DBE11BAFFB83}"/>
              </a:ext>
            </a:extLst>
          </p:cNvPr>
          <p:cNvSpPr txBox="1"/>
          <p:nvPr/>
        </p:nvSpPr>
        <p:spPr>
          <a:xfrm>
            <a:off x="7195721" y="4989848"/>
            <a:ext cx="1907192" cy="8908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AB82D59E-C0FD-4863-A66A-F886F511324D}"/>
              </a:ext>
            </a:extLst>
          </p:cNvPr>
          <p:cNvSpPr txBox="1"/>
          <p:nvPr/>
        </p:nvSpPr>
        <p:spPr>
          <a:xfrm>
            <a:off x="7195721" y="4648662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gradFill>
                  <a:gsLst>
                    <a:gs pos="0">
                      <a:schemeClr val="accent1"/>
                    </a:gs>
                    <a:gs pos="100000">
                      <a:schemeClr val="accent3"/>
                    </a:gs>
                    <a:gs pos="56000">
                      <a:schemeClr val="accent2"/>
                    </a:gs>
                  </a:gsLst>
                  <a:lin ang="1200000" scaled="0"/>
                </a:gradFill>
                <a:latin typeface="+mj-lt"/>
              </a:rPr>
              <a:t>Description</a:t>
            </a:r>
            <a:endParaRPr lang="en-ID" sz="2000" b="1" dirty="0">
              <a:gradFill>
                <a:gsLst>
                  <a:gs pos="0">
                    <a:schemeClr val="accent1"/>
                  </a:gs>
                  <a:gs pos="100000">
                    <a:schemeClr val="accent3"/>
                  </a:gs>
                  <a:gs pos="56000">
                    <a:schemeClr val="accent2"/>
                  </a:gs>
                </a:gsLst>
                <a:lin ang="1200000" scaled="0"/>
              </a:gradFill>
              <a:latin typeface="+mj-lt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4F791D0E-3917-4C4D-920E-8EE9C18E7552}"/>
              </a:ext>
            </a:extLst>
          </p:cNvPr>
          <p:cNvSpPr txBox="1"/>
          <p:nvPr/>
        </p:nvSpPr>
        <p:spPr>
          <a:xfrm>
            <a:off x="9249037" y="4989848"/>
            <a:ext cx="1907192" cy="8908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86C194C0-3A4A-4D66-89C3-2B943E9D1AA5}"/>
              </a:ext>
            </a:extLst>
          </p:cNvPr>
          <p:cNvSpPr txBox="1"/>
          <p:nvPr/>
        </p:nvSpPr>
        <p:spPr>
          <a:xfrm>
            <a:off x="9249037" y="4648662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gradFill>
                  <a:gsLst>
                    <a:gs pos="0">
                      <a:schemeClr val="accent1"/>
                    </a:gs>
                    <a:gs pos="100000">
                      <a:schemeClr val="accent3"/>
                    </a:gs>
                    <a:gs pos="56000">
                      <a:schemeClr val="accent2"/>
                    </a:gs>
                  </a:gsLst>
                  <a:lin ang="1200000" scaled="0"/>
                </a:gradFill>
                <a:latin typeface="+mj-lt"/>
              </a:rPr>
              <a:t>Description</a:t>
            </a:r>
            <a:endParaRPr lang="en-ID" sz="2000" b="1" dirty="0">
              <a:gradFill>
                <a:gsLst>
                  <a:gs pos="0">
                    <a:schemeClr val="accent1"/>
                  </a:gs>
                  <a:gs pos="100000">
                    <a:schemeClr val="accent3"/>
                  </a:gs>
                  <a:gs pos="56000">
                    <a:schemeClr val="accent2"/>
                  </a:gs>
                </a:gsLst>
                <a:lin ang="1200000" scaled="0"/>
              </a:gradFill>
              <a:latin typeface="+mj-lt"/>
            </a:endParaRP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5E92C91F-982C-4722-A2F3-016D7D50CAD1}"/>
              </a:ext>
            </a:extLst>
          </p:cNvPr>
          <p:cNvGrpSpPr/>
          <p:nvPr/>
        </p:nvGrpSpPr>
        <p:grpSpPr>
          <a:xfrm>
            <a:off x="8026049" y="2314526"/>
            <a:ext cx="274310" cy="278306"/>
            <a:chOff x="2439063" y="1757220"/>
            <a:chExt cx="219523" cy="222722"/>
          </a:xfrm>
          <a:solidFill>
            <a:schemeClr val="bg2"/>
          </a:solidFill>
        </p:grpSpPr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EA8F787F-C2B4-4A43-9475-BF4E979F4A75}"/>
                </a:ext>
              </a:extLst>
            </p:cNvPr>
            <p:cNvSpPr/>
            <p:nvPr/>
          </p:nvSpPr>
          <p:spPr>
            <a:xfrm>
              <a:off x="2474006" y="1757220"/>
              <a:ext cx="174982" cy="190889"/>
            </a:xfrm>
            <a:custGeom>
              <a:avLst/>
              <a:gdLst>
                <a:gd name="connsiteX0" fmla="*/ 175035 w 174981"/>
                <a:gd name="connsiteY0" fmla="*/ 22289 h 190889"/>
                <a:gd name="connsiteX1" fmla="*/ 152783 w 174981"/>
                <a:gd name="connsiteY1" fmla="*/ 0 h 190889"/>
                <a:gd name="connsiteX2" fmla="*/ 130494 w 174981"/>
                <a:gd name="connsiteY2" fmla="*/ 22252 h 190889"/>
                <a:gd name="connsiteX3" fmla="*/ 140611 w 174981"/>
                <a:gd name="connsiteY3" fmla="*/ 40932 h 190889"/>
                <a:gd name="connsiteX4" fmla="*/ 124131 w 174981"/>
                <a:gd name="connsiteY4" fmla="*/ 89100 h 190889"/>
                <a:gd name="connsiteX5" fmla="*/ 124131 w 174981"/>
                <a:gd name="connsiteY5" fmla="*/ 89100 h 190889"/>
                <a:gd name="connsiteX6" fmla="*/ 111405 w 174981"/>
                <a:gd name="connsiteY6" fmla="*/ 93077 h 190889"/>
                <a:gd name="connsiteX7" fmla="*/ 78190 w 174981"/>
                <a:gd name="connsiteY7" fmla="*/ 68166 h 190889"/>
                <a:gd name="connsiteX8" fmla="*/ 65010 w 174981"/>
                <a:gd name="connsiteY8" fmla="*/ 39561 h 190889"/>
                <a:gd name="connsiteX9" fmla="*/ 36406 w 174981"/>
                <a:gd name="connsiteY9" fmla="*/ 52741 h 190889"/>
                <a:gd name="connsiteX10" fmla="*/ 44848 w 174981"/>
                <a:gd name="connsiteY10" fmla="*/ 78919 h 190889"/>
                <a:gd name="connsiteX11" fmla="*/ 23628 w 174981"/>
                <a:gd name="connsiteY11" fmla="*/ 146367 h 190889"/>
                <a:gd name="connsiteX12" fmla="*/ 22323 w 174981"/>
                <a:gd name="connsiteY12" fmla="*/ 146367 h 190889"/>
                <a:gd name="connsiteX13" fmla="*/ 0 w 174981"/>
                <a:gd name="connsiteY13" fmla="*/ 168584 h 190889"/>
                <a:gd name="connsiteX14" fmla="*/ 22217 w 174981"/>
                <a:gd name="connsiteY14" fmla="*/ 190908 h 190889"/>
                <a:gd name="connsiteX15" fmla="*/ 44541 w 174981"/>
                <a:gd name="connsiteY15" fmla="*/ 168690 h 190889"/>
                <a:gd name="connsiteX16" fmla="*/ 35590 w 174981"/>
                <a:gd name="connsiteY16" fmla="*/ 150789 h 190889"/>
                <a:gd name="connsiteX17" fmla="*/ 57002 w 174981"/>
                <a:gd name="connsiteY17" fmla="*/ 82737 h 190889"/>
                <a:gd name="connsiteX18" fmla="*/ 57320 w 174981"/>
                <a:gd name="connsiteY18" fmla="*/ 82737 h 190889"/>
                <a:gd name="connsiteX19" fmla="*/ 70555 w 174981"/>
                <a:gd name="connsiteY19" fmla="*/ 78347 h 190889"/>
                <a:gd name="connsiteX20" fmla="*/ 103483 w 174981"/>
                <a:gd name="connsiteY20" fmla="*/ 103003 h 190889"/>
                <a:gd name="connsiteX21" fmla="*/ 101861 w 174981"/>
                <a:gd name="connsiteY21" fmla="*/ 111371 h 190889"/>
                <a:gd name="connsiteX22" fmla="*/ 124122 w 174981"/>
                <a:gd name="connsiteY22" fmla="*/ 133650 h 190889"/>
                <a:gd name="connsiteX23" fmla="*/ 146401 w 174981"/>
                <a:gd name="connsiteY23" fmla="*/ 111388 h 190889"/>
                <a:gd name="connsiteX24" fmla="*/ 136348 w 174981"/>
                <a:gd name="connsiteY24" fmla="*/ 92759 h 190889"/>
                <a:gd name="connsiteX25" fmla="*/ 152764 w 174981"/>
                <a:gd name="connsiteY25" fmla="*/ 44559 h 190889"/>
                <a:gd name="connsiteX26" fmla="*/ 175035 w 174981"/>
                <a:gd name="connsiteY26" fmla="*/ 22289 h 1908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74981" h="190889">
                  <a:moveTo>
                    <a:pt x="175035" y="22289"/>
                  </a:moveTo>
                  <a:cubicBezTo>
                    <a:pt x="175045" y="9989"/>
                    <a:pt x="165082" y="10"/>
                    <a:pt x="152783" y="0"/>
                  </a:cubicBezTo>
                  <a:cubicBezTo>
                    <a:pt x="140483" y="-10"/>
                    <a:pt x="130504" y="9952"/>
                    <a:pt x="130494" y="22252"/>
                  </a:cubicBezTo>
                  <a:cubicBezTo>
                    <a:pt x="130488" y="29790"/>
                    <a:pt x="134295" y="36819"/>
                    <a:pt x="140611" y="40932"/>
                  </a:cubicBezTo>
                  <a:lnTo>
                    <a:pt x="124131" y="89100"/>
                  </a:lnTo>
                  <a:lnTo>
                    <a:pt x="124131" y="89100"/>
                  </a:lnTo>
                  <a:cubicBezTo>
                    <a:pt x="119582" y="89095"/>
                    <a:pt x="115141" y="90483"/>
                    <a:pt x="111405" y="93077"/>
                  </a:cubicBezTo>
                  <a:lnTo>
                    <a:pt x="78190" y="68166"/>
                  </a:lnTo>
                  <a:cubicBezTo>
                    <a:pt x="82450" y="56627"/>
                    <a:pt x="76549" y="43821"/>
                    <a:pt x="65010" y="39561"/>
                  </a:cubicBezTo>
                  <a:cubicBezTo>
                    <a:pt x="53471" y="35302"/>
                    <a:pt x="40665" y="41203"/>
                    <a:pt x="36406" y="52741"/>
                  </a:cubicBezTo>
                  <a:cubicBezTo>
                    <a:pt x="32851" y="62371"/>
                    <a:pt x="36338" y="73182"/>
                    <a:pt x="44848" y="78919"/>
                  </a:cubicBezTo>
                  <a:lnTo>
                    <a:pt x="23628" y="146367"/>
                  </a:lnTo>
                  <a:lnTo>
                    <a:pt x="22323" y="146367"/>
                  </a:lnTo>
                  <a:cubicBezTo>
                    <a:pt x="10024" y="146338"/>
                    <a:pt x="29" y="156285"/>
                    <a:pt x="0" y="168584"/>
                  </a:cubicBezTo>
                  <a:cubicBezTo>
                    <a:pt x="-29" y="180884"/>
                    <a:pt x="9918" y="190879"/>
                    <a:pt x="22217" y="190908"/>
                  </a:cubicBezTo>
                  <a:cubicBezTo>
                    <a:pt x="34517" y="190937"/>
                    <a:pt x="44511" y="180990"/>
                    <a:pt x="44541" y="168690"/>
                  </a:cubicBezTo>
                  <a:cubicBezTo>
                    <a:pt x="44557" y="161643"/>
                    <a:pt x="41238" y="155004"/>
                    <a:pt x="35590" y="150789"/>
                  </a:cubicBezTo>
                  <a:lnTo>
                    <a:pt x="57002" y="82737"/>
                  </a:lnTo>
                  <a:lnTo>
                    <a:pt x="57320" y="82737"/>
                  </a:lnTo>
                  <a:cubicBezTo>
                    <a:pt x="62087" y="82728"/>
                    <a:pt x="66727" y="81189"/>
                    <a:pt x="70555" y="78347"/>
                  </a:cubicBezTo>
                  <a:lnTo>
                    <a:pt x="103483" y="103003"/>
                  </a:lnTo>
                  <a:cubicBezTo>
                    <a:pt x="102424" y="105666"/>
                    <a:pt x="101873" y="108504"/>
                    <a:pt x="101861" y="111371"/>
                  </a:cubicBezTo>
                  <a:cubicBezTo>
                    <a:pt x="101856" y="123670"/>
                    <a:pt x="111823" y="133645"/>
                    <a:pt x="124122" y="133650"/>
                  </a:cubicBezTo>
                  <a:cubicBezTo>
                    <a:pt x="136422" y="133654"/>
                    <a:pt x="146397" y="123687"/>
                    <a:pt x="146401" y="111388"/>
                  </a:cubicBezTo>
                  <a:cubicBezTo>
                    <a:pt x="146404" y="103881"/>
                    <a:pt x="142625" y="96877"/>
                    <a:pt x="136348" y="92759"/>
                  </a:cubicBezTo>
                  <a:lnTo>
                    <a:pt x="152764" y="44559"/>
                  </a:lnTo>
                  <a:cubicBezTo>
                    <a:pt x="165064" y="44559"/>
                    <a:pt x="175035" y="34589"/>
                    <a:pt x="175035" y="22289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A2EB2B4C-976E-4CEF-BE6E-C1FF8BAED670}"/>
                </a:ext>
              </a:extLst>
            </p:cNvPr>
            <p:cNvSpPr/>
            <p:nvPr/>
          </p:nvSpPr>
          <p:spPr>
            <a:xfrm>
              <a:off x="2439063" y="1757238"/>
              <a:ext cx="219523" cy="222704"/>
            </a:xfrm>
            <a:custGeom>
              <a:avLst/>
              <a:gdLst>
                <a:gd name="connsiteX0" fmla="*/ 19089 w 219522"/>
                <a:gd name="connsiteY0" fmla="*/ 0 h 222704"/>
                <a:gd name="connsiteX1" fmla="*/ 0 w 219522"/>
                <a:gd name="connsiteY1" fmla="*/ 0 h 222704"/>
                <a:gd name="connsiteX2" fmla="*/ 0 w 219522"/>
                <a:gd name="connsiteY2" fmla="*/ 222704 h 222704"/>
                <a:gd name="connsiteX3" fmla="*/ 219523 w 219522"/>
                <a:gd name="connsiteY3" fmla="*/ 222704 h 222704"/>
                <a:gd name="connsiteX4" fmla="*/ 219523 w 219522"/>
                <a:gd name="connsiteY4" fmla="*/ 203615 h 222704"/>
                <a:gd name="connsiteX5" fmla="*/ 19089 w 219522"/>
                <a:gd name="connsiteY5" fmla="*/ 203615 h 222704"/>
                <a:gd name="connsiteX6" fmla="*/ 19089 w 219522"/>
                <a:gd name="connsiteY6" fmla="*/ 0 h 222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19522" h="222704">
                  <a:moveTo>
                    <a:pt x="19089" y="0"/>
                  </a:moveTo>
                  <a:lnTo>
                    <a:pt x="0" y="0"/>
                  </a:lnTo>
                  <a:lnTo>
                    <a:pt x="0" y="222704"/>
                  </a:lnTo>
                  <a:lnTo>
                    <a:pt x="219523" y="222704"/>
                  </a:lnTo>
                  <a:lnTo>
                    <a:pt x="219523" y="203615"/>
                  </a:lnTo>
                  <a:lnTo>
                    <a:pt x="19089" y="203615"/>
                  </a:lnTo>
                  <a:lnTo>
                    <a:pt x="19089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449F01B9-EF1C-48C2-BB69-5CAAFA1495E2}"/>
              </a:ext>
            </a:extLst>
          </p:cNvPr>
          <p:cNvGrpSpPr/>
          <p:nvPr/>
        </p:nvGrpSpPr>
        <p:grpSpPr>
          <a:xfrm>
            <a:off x="10067466" y="2256554"/>
            <a:ext cx="270334" cy="306114"/>
            <a:chOff x="5615542" y="1744512"/>
            <a:chExt cx="216341" cy="244975"/>
          </a:xfrm>
          <a:solidFill>
            <a:schemeClr val="bg2"/>
          </a:solidFill>
        </p:grpSpPr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4FB8BA82-A84C-4528-9ECC-B9C6433E3D65}"/>
                </a:ext>
              </a:extLst>
            </p:cNvPr>
            <p:cNvSpPr/>
            <p:nvPr/>
          </p:nvSpPr>
          <p:spPr>
            <a:xfrm>
              <a:off x="5717253" y="1814505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D5DF93B6-A157-4A1A-B2FD-1CFFC38246AD}"/>
                </a:ext>
              </a:extLst>
            </p:cNvPr>
            <p:cNvSpPr/>
            <p:nvPr/>
          </p:nvSpPr>
          <p:spPr>
            <a:xfrm>
              <a:off x="5717253" y="1941765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C9354F34-99F7-47A2-9EB5-28CA89181C4E}"/>
                </a:ext>
              </a:extLst>
            </p:cNvPr>
            <p:cNvSpPr/>
            <p:nvPr/>
          </p:nvSpPr>
          <p:spPr>
            <a:xfrm>
              <a:off x="5780882" y="1874953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9CACD319-7B75-4CFA-8EBD-CD7EDD58F20D}"/>
                </a:ext>
              </a:extLst>
            </p:cNvPr>
            <p:cNvSpPr/>
            <p:nvPr/>
          </p:nvSpPr>
          <p:spPr>
            <a:xfrm>
              <a:off x="5653623" y="1874953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AB0D3BEE-3262-4A4B-BBAE-820F2CBB96EC}"/>
                </a:ext>
              </a:extLst>
            </p:cNvPr>
            <p:cNvSpPr/>
            <p:nvPr/>
          </p:nvSpPr>
          <p:spPr>
            <a:xfrm>
              <a:off x="5717253" y="1836776"/>
              <a:ext cx="41359" cy="79537"/>
            </a:xfrm>
            <a:custGeom>
              <a:avLst/>
              <a:gdLst>
                <a:gd name="connsiteX0" fmla="*/ 12726 w 41359"/>
                <a:gd name="connsiteY0" fmla="*/ 0 h 79537"/>
                <a:gd name="connsiteX1" fmla="*/ 0 w 41359"/>
                <a:gd name="connsiteY1" fmla="*/ 0 h 79537"/>
                <a:gd name="connsiteX2" fmla="*/ 0 w 41359"/>
                <a:gd name="connsiteY2" fmla="*/ 44541 h 79537"/>
                <a:gd name="connsiteX3" fmla="*/ 1909 w 41359"/>
                <a:gd name="connsiteY3" fmla="*/ 48995 h 79537"/>
                <a:gd name="connsiteX4" fmla="*/ 33406 w 41359"/>
                <a:gd name="connsiteY4" fmla="*/ 80492 h 79537"/>
                <a:gd name="connsiteX5" fmla="*/ 42314 w 41359"/>
                <a:gd name="connsiteY5" fmla="*/ 71584 h 79537"/>
                <a:gd name="connsiteX6" fmla="*/ 12726 w 41359"/>
                <a:gd name="connsiteY6" fmla="*/ 41996 h 79537"/>
                <a:gd name="connsiteX7" fmla="*/ 12726 w 41359"/>
                <a:gd name="connsiteY7" fmla="*/ 0 h 795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359" h="79537">
                  <a:moveTo>
                    <a:pt x="12726" y="0"/>
                  </a:moveTo>
                  <a:lnTo>
                    <a:pt x="0" y="0"/>
                  </a:lnTo>
                  <a:lnTo>
                    <a:pt x="0" y="44541"/>
                  </a:lnTo>
                  <a:cubicBezTo>
                    <a:pt x="0" y="46132"/>
                    <a:pt x="636" y="47722"/>
                    <a:pt x="1909" y="48995"/>
                  </a:cubicBezTo>
                  <a:lnTo>
                    <a:pt x="33406" y="80492"/>
                  </a:lnTo>
                  <a:lnTo>
                    <a:pt x="42314" y="71584"/>
                  </a:lnTo>
                  <a:lnTo>
                    <a:pt x="12726" y="41996"/>
                  </a:lnTo>
                  <a:lnTo>
                    <a:pt x="12726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5A803B98-0876-4CFB-87EA-C0A00E1D2BA5}"/>
                </a:ext>
              </a:extLst>
            </p:cNvPr>
            <p:cNvSpPr/>
            <p:nvPr/>
          </p:nvSpPr>
          <p:spPr>
            <a:xfrm>
              <a:off x="5615542" y="1744512"/>
              <a:ext cx="216341" cy="244975"/>
            </a:xfrm>
            <a:custGeom>
              <a:avLst/>
              <a:gdLst>
                <a:gd name="connsiteX0" fmla="*/ 108073 w 216341"/>
                <a:gd name="connsiteY0" fmla="*/ 229067 h 244974"/>
                <a:gd name="connsiteX1" fmla="*/ 18992 w 216341"/>
                <a:gd name="connsiteY1" fmla="*/ 139986 h 244974"/>
                <a:gd name="connsiteX2" fmla="*/ 108073 w 216341"/>
                <a:gd name="connsiteY2" fmla="*/ 50904 h 244974"/>
                <a:gd name="connsiteX3" fmla="*/ 197155 w 216341"/>
                <a:gd name="connsiteY3" fmla="*/ 139986 h 244974"/>
                <a:gd name="connsiteX4" fmla="*/ 108073 w 216341"/>
                <a:gd name="connsiteY4" fmla="*/ 229067 h 244974"/>
                <a:gd name="connsiteX5" fmla="*/ 108073 w 216341"/>
                <a:gd name="connsiteY5" fmla="*/ 229067 h 244974"/>
                <a:gd name="connsiteX6" fmla="*/ 183475 w 216341"/>
                <a:gd name="connsiteY6" fmla="*/ 62357 h 244974"/>
                <a:gd name="connsiteX7" fmla="*/ 193019 w 216341"/>
                <a:gd name="connsiteY7" fmla="*/ 52813 h 244974"/>
                <a:gd name="connsiteX8" fmla="*/ 192701 w 216341"/>
                <a:gd name="connsiteY8" fmla="*/ 39450 h 244974"/>
                <a:gd name="connsiteX9" fmla="*/ 179339 w 216341"/>
                <a:gd name="connsiteY9" fmla="*/ 39132 h 244974"/>
                <a:gd name="connsiteX10" fmla="*/ 168522 w 216341"/>
                <a:gd name="connsiteY10" fmla="*/ 50268 h 244974"/>
                <a:gd name="connsiteX11" fmla="*/ 117618 w 216341"/>
                <a:gd name="connsiteY11" fmla="*/ 32451 h 244974"/>
                <a:gd name="connsiteX12" fmla="*/ 117618 w 216341"/>
                <a:gd name="connsiteY12" fmla="*/ 19089 h 244974"/>
                <a:gd name="connsiteX13" fmla="*/ 146251 w 216341"/>
                <a:gd name="connsiteY13" fmla="*/ 19089 h 244974"/>
                <a:gd name="connsiteX14" fmla="*/ 146251 w 216341"/>
                <a:gd name="connsiteY14" fmla="*/ 0 h 244974"/>
                <a:gd name="connsiteX15" fmla="*/ 69896 w 216341"/>
                <a:gd name="connsiteY15" fmla="*/ 0 h 244974"/>
                <a:gd name="connsiteX16" fmla="*/ 69896 w 216341"/>
                <a:gd name="connsiteY16" fmla="*/ 19089 h 244974"/>
                <a:gd name="connsiteX17" fmla="*/ 98529 w 216341"/>
                <a:gd name="connsiteY17" fmla="*/ 19089 h 244974"/>
                <a:gd name="connsiteX18" fmla="*/ 98529 w 216341"/>
                <a:gd name="connsiteY18" fmla="*/ 32133 h 244974"/>
                <a:gd name="connsiteX19" fmla="*/ 857 w 216341"/>
                <a:gd name="connsiteY19" fmla="*/ 126305 h 244974"/>
                <a:gd name="connsiteX20" fmla="*/ 72123 w 216341"/>
                <a:gd name="connsiteY20" fmla="*/ 241793 h 244974"/>
                <a:gd name="connsiteX21" fmla="*/ 200337 w 216341"/>
                <a:gd name="connsiteY21" fmla="*/ 196934 h 244974"/>
                <a:gd name="connsiteX22" fmla="*/ 183475 w 216341"/>
                <a:gd name="connsiteY22" fmla="*/ 62357 h 244974"/>
                <a:gd name="connsiteX23" fmla="*/ 183475 w 216341"/>
                <a:gd name="connsiteY23" fmla="*/ 62357 h 2449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216341" h="244974">
                  <a:moveTo>
                    <a:pt x="108073" y="229067"/>
                  </a:moveTo>
                  <a:cubicBezTo>
                    <a:pt x="58760" y="229067"/>
                    <a:pt x="18992" y="189299"/>
                    <a:pt x="18992" y="139986"/>
                  </a:cubicBezTo>
                  <a:cubicBezTo>
                    <a:pt x="18992" y="90672"/>
                    <a:pt x="58760" y="50904"/>
                    <a:pt x="108073" y="50904"/>
                  </a:cubicBezTo>
                  <a:cubicBezTo>
                    <a:pt x="157386" y="50904"/>
                    <a:pt x="197155" y="90672"/>
                    <a:pt x="197155" y="139986"/>
                  </a:cubicBezTo>
                  <a:cubicBezTo>
                    <a:pt x="197155" y="189299"/>
                    <a:pt x="157386" y="229067"/>
                    <a:pt x="108073" y="229067"/>
                  </a:cubicBezTo>
                  <a:lnTo>
                    <a:pt x="108073" y="229067"/>
                  </a:lnTo>
                  <a:close/>
                  <a:moveTo>
                    <a:pt x="183475" y="62357"/>
                  </a:moveTo>
                  <a:lnTo>
                    <a:pt x="193019" y="52813"/>
                  </a:lnTo>
                  <a:cubicBezTo>
                    <a:pt x="196519" y="48995"/>
                    <a:pt x="196519" y="43268"/>
                    <a:pt x="192701" y="39450"/>
                  </a:cubicBezTo>
                  <a:cubicBezTo>
                    <a:pt x="189201" y="35951"/>
                    <a:pt x="183157" y="35633"/>
                    <a:pt x="179339" y="39132"/>
                  </a:cubicBezTo>
                  <a:lnTo>
                    <a:pt x="168522" y="50268"/>
                  </a:lnTo>
                  <a:cubicBezTo>
                    <a:pt x="153251" y="40087"/>
                    <a:pt x="135752" y="33724"/>
                    <a:pt x="117618" y="32451"/>
                  </a:cubicBezTo>
                  <a:lnTo>
                    <a:pt x="117618" y="19089"/>
                  </a:lnTo>
                  <a:lnTo>
                    <a:pt x="146251" y="19089"/>
                  </a:lnTo>
                  <a:lnTo>
                    <a:pt x="146251" y="0"/>
                  </a:lnTo>
                  <a:lnTo>
                    <a:pt x="69896" y="0"/>
                  </a:lnTo>
                  <a:lnTo>
                    <a:pt x="69896" y="19089"/>
                  </a:lnTo>
                  <a:lnTo>
                    <a:pt x="98529" y="19089"/>
                  </a:lnTo>
                  <a:lnTo>
                    <a:pt x="98529" y="32133"/>
                  </a:lnTo>
                  <a:cubicBezTo>
                    <a:pt x="47943" y="36587"/>
                    <a:pt x="7220" y="75719"/>
                    <a:pt x="857" y="126305"/>
                  </a:cubicBezTo>
                  <a:cubicBezTo>
                    <a:pt x="-5506" y="176891"/>
                    <a:pt x="24082" y="224931"/>
                    <a:pt x="72123" y="241793"/>
                  </a:cubicBezTo>
                  <a:cubicBezTo>
                    <a:pt x="120163" y="258655"/>
                    <a:pt x="173294" y="240202"/>
                    <a:pt x="200337" y="196934"/>
                  </a:cubicBezTo>
                  <a:cubicBezTo>
                    <a:pt x="227379" y="153666"/>
                    <a:pt x="219744" y="97672"/>
                    <a:pt x="183475" y="62357"/>
                  </a:cubicBezTo>
                  <a:lnTo>
                    <a:pt x="183475" y="62357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0FF80539-985B-4777-9B8F-28FF8C6903D3}"/>
              </a:ext>
            </a:extLst>
          </p:cNvPr>
          <p:cNvGrpSpPr/>
          <p:nvPr/>
        </p:nvGrpSpPr>
        <p:grpSpPr>
          <a:xfrm>
            <a:off x="3924976" y="2255338"/>
            <a:ext cx="206726" cy="333944"/>
            <a:chOff x="7437517" y="1734968"/>
            <a:chExt cx="165437" cy="267245"/>
          </a:xfrm>
          <a:solidFill>
            <a:schemeClr val="bg2"/>
          </a:solidFill>
        </p:grpSpPr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CE5DD6C7-21CE-4BC6-8CA9-FA621B75C5F3}"/>
                </a:ext>
              </a:extLst>
            </p:cNvPr>
            <p:cNvSpPr/>
            <p:nvPr/>
          </p:nvSpPr>
          <p:spPr>
            <a:xfrm>
              <a:off x="7478876" y="1919494"/>
              <a:ext cx="82719" cy="19089"/>
            </a:xfrm>
            <a:custGeom>
              <a:avLst/>
              <a:gdLst>
                <a:gd name="connsiteX0" fmla="*/ 9544 w 82718"/>
                <a:gd name="connsiteY0" fmla="*/ 0 h 19088"/>
                <a:gd name="connsiteX1" fmla="*/ 73174 w 82718"/>
                <a:gd name="connsiteY1" fmla="*/ 0 h 19088"/>
                <a:gd name="connsiteX2" fmla="*/ 82719 w 82718"/>
                <a:gd name="connsiteY2" fmla="*/ 9544 h 19088"/>
                <a:gd name="connsiteX3" fmla="*/ 73174 w 82718"/>
                <a:gd name="connsiteY3" fmla="*/ 19089 h 19088"/>
                <a:gd name="connsiteX4" fmla="*/ 9544 w 82718"/>
                <a:gd name="connsiteY4" fmla="*/ 19089 h 19088"/>
                <a:gd name="connsiteX5" fmla="*/ 0 w 82718"/>
                <a:gd name="connsiteY5" fmla="*/ 9544 h 19088"/>
                <a:gd name="connsiteX6" fmla="*/ 9544 w 82718"/>
                <a:gd name="connsiteY6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718" h="19088">
                  <a:moveTo>
                    <a:pt x="9544" y="0"/>
                  </a:moveTo>
                  <a:lnTo>
                    <a:pt x="73174" y="0"/>
                  </a:lnTo>
                  <a:cubicBezTo>
                    <a:pt x="78583" y="0"/>
                    <a:pt x="82719" y="4136"/>
                    <a:pt x="82719" y="9544"/>
                  </a:cubicBezTo>
                  <a:cubicBezTo>
                    <a:pt x="82719" y="14953"/>
                    <a:pt x="78583" y="19089"/>
                    <a:pt x="73174" y="19089"/>
                  </a:cubicBezTo>
                  <a:lnTo>
                    <a:pt x="9544" y="19089"/>
                  </a:lnTo>
                  <a:cubicBezTo>
                    <a:pt x="4136" y="19089"/>
                    <a:pt x="0" y="14953"/>
                    <a:pt x="0" y="9544"/>
                  </a:cubicBezTo>
                  <a:cubicBezTo>
                    <a:pt x="0" y="4136"/>
                    <a:pt x="4136" y="0"/>
                    <a:pt x="9544" y="0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FD6E9ABB-AE47-400B-809D-1339BA022C4A}"/>
                </a:ext>
              </a:extLst>
            </p:cNvPr>
            <p:cNvSpPr/>
            <p:nvPr/>
          </p:nvSpPr>
          <p:spPr>
            <a:xfrm>
              <a:off x="7478876" y="1951309"/>
              <a:ext cx="82719" cy="19089"/>
            </a:xfrm>
            <a:custGeom>
              <a:avLst/>
              <a:gdLst>
                <a:gd name="connsiteX0" fmla="*/ 9544 w 82718"/>
                <a:gd name="connsiteY0" fmla="*/ 0 h 19088"/>
                <a:gd name="connsiteX1" fmla="*/ 73174 w 82718"/>
                <a:gd name="connsiteY1" fmla="*/ 0 h 19088"/>
                <a:gd name="connsiteX2" fmla="*/ 82719 w 82718"/>
                <a:gd name="connsiteY2" fmla="*/ 9544 h 19088"/>
                <a:gd name="connsiteX3" fmla="*/ 73174 w 82718"/>
                <a:gd name="connsiteY3" fmla="*/ 19089 h 19088"/>
                <a:gd name="connsiteX4" fmla="*/ 9544 w 82718"/>
                <a:gd name="connsiteY4" fmla="*/ 19089 h 19088"/>
                <a:gd name="connsiteX5" fmla="*/ 0 w 82718"/>
                <a:gd name="connsiteY5" fmla="*/ 9544 h 19088"/>
                <a:gd name="connsiteX6" fmla="*/ 9544 w 82718"/>
                <a:gd name="connsiteY6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718" h="19088">
                  <a:moveTo>
                    <a:pt x="9544" y="0"/>
                  </a:moveTo>
                  <a:lnTo>
                    <a:pt x="73174" y="0"/>
                  </a:lnTo>
                  <a:cubicBezTo>
                    <a:pt x="78583" y="0"/>
                    <a:pt x="82719" y="4136"/>
                    <a:pt x="82719" y="9544"/>
                  </a:cubicBezTo>
                  <a:cubicBezTo>
                    <a:pt x="82719" y="14953"/>
                    <a:pt x="78583" y="19089"/>
                    <a:pt x="73174" y="19089"/>
                  </a:cubicBezTo>
                  <a:lnTo>
                    <a:pt x="9544" y="19089"/>
                  </a:lnTo>
                  <a:cubicBezTo>
                    <a:pt x="4136" y="19089"/>
                    <a:pt x="0" y="14953"/>
                    <a:pt x="0" y="9544"/>
                  </a:cubicBezTo>
                  <a:cubicBezTo>
                    <a:pt x="0" y="4136"/>
                    <a:pt x="4136" y="0"/>
                    <a:pt x="9544" y="0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150DA555-8913-42C2-AF58-6BC79A85AA87}"/>
                </a:ext>
              </a:extLst>
            </p:cNvPr>
            <p:cNvSpPr/>
            <p:nvPr/>
          </p:nvSpPr>
          <p:spPr>
            <a:xfrm>
              <a:off x="7499556" y="1983124"/>
              <a:ext cx="41359" cy="19089"/>
            </a:xfrm>
            <a:custGeom>
              <a:avLst/>
              <a:gdLst>
                <a:gd name="connsiteX0" fmla="*/ 0 w 41359"/>
                <a:gd name="connsiteY0" fmla="*/ 0 h 19088"/>
                <a:gd name="connsiteX1" fmla="*/ 20680 w 41359"/>
                <a:gd name="connsiteY1" fmla="*/ 19089 h 19088"/>
                <a:gd name="connsiteX2" fmla="*/ 41359 w 41359"/>
                <a:gd name="connsiteY2" fmla="*/ 0 h 19088"/>
                <a:gd name="connsiteX3" fmla="*/ 0 w 41359"/>
                <a:gd name="connsiteY3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1359" h="19088">
                  <a:moveTo>
                    <a:pt x="0" y="0"/>
                  </a:moveTo>
                  <a:cubicBezTo>
                    <a:pt x="954" y="10817"/>
                    <a:pt x="9863" y="19089"/>
                    <a:pt x="20680" y="19089"/>
                  </a:cubicBezTo>
                  <a:cubicBezTo>
                    <a:pt x="31497" y="19089"/>
                    <a:pt x="40405" y="10817"/>
                    <a:pt x="41359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C6740172-890C-42D4-8A59-0C497ECF8EBF}"/>
                </a:ext>
              </a:extLst>
            </p:cNvPr>
            <p:cNvSpPr/>
            <p:nvPr/>
          </p:nvSpPr>
          <p:spPr>
            <a:xfrm>
              <a:off x="7437517" y="1734968"/>
              <a:ext cx="165437" cy="171800"/>
            </a:xfrm>
            <a:custGeom>
              <a:avLst/>
              <a:gdLst>
                <a:gd name="connsiteX0" fmla="*/ 82719 w 165437"/>
                <a:gd name="connsiteY0" fmla="*/ 0 h 171800"/>
                <a:gd name="connsiteX1" fmla="*/ 82719 w 165437"/>
                <a:gd name="connsiteY1" fmla="*/ 0 h 171800"/>
                <a:gd name="connsiteX2" fmla="*/ 82719 w 165437"/>
                <a:gd name="connsiteY2" fmla="*/ 0 h 171800"/>
                <a:gd name="connsiteX3" fmla="*/ 0 w 165437"/>
                <a:gd name="connsiteY3" fmla="*/ 81764 h 171800"/>
                <a:gd name="connsiteX4" fmla="*/ 0 w 165437"/>
                <a:gd name="connsiteY4" fmla="*/ 84628 h 171800"/>
                <a:gd name="connsiteX5" fmla="*/ 5727 w 165437"/>
                <a:gd name="connsiteY5" fmla="*/ 113261 h 171800"/>
                <a:gd name="connsiteX6" fmla="*/ 20043 w 165437"/>
                <a:gd name="connsiteY6" fmla="*/ 136804 h 171800"/>
                <a:gd name="connsiteX7" fmla="*/ 39450 w 165437"/>
                <a:gd name="connsiteY7" fmla="*/ 168301 h 171800"/>
                <a:gd name="connsiteX8" fmla="*/ 45177 w 165437"/>
                <a:gd name="connsiteY8" fmla="*/ 171800 h 171800"/>
                <a:gd name="connsiteX9" fmla="*/ 120260 w 165437"/>
                <a:gd name="connsiteY9" fmla="*/ 171800 h 171800"/>
                <a:gd name="connsiteX10" fmla="*/ 125987 w 165437"/>
                <a:gd name="connsiteY10" fmla="*/ 168301 h 171800"/>
                <a:gd name="connsiteX11" fmla="*/ 145394 w 165437"/>
                <a:gd name="connsiteY11" fmla="*/ 136804 h 171800"/>
                <a:gd name="connsiteX12" fmla="*/ 159711 w 165437"/>
                <a:gd name="connsiteY12" fmla="*/ 113261 h 171800"/>
                <a:gd name="connsiteX13" fmla="*/ 165437 w 165437"/>
                <a:gd name="connsiteY13" fmla="*/ 84628 h 171800"/>
                <a:gd name="connsiteX14" fmla="*/ 165437 w 165437"/>
                <a:gd name="connsiteY14" fmla="*/ 81764 h 171800"/>
                <a:gd name="connsiteX15" fmla="*/ 82719 w 165437"/>
                <a:gd name="connsiteY15" fmla="*/ 0 h 171800"/>
                <a:gd name="connsiteX16" fmla="*/ 146349 w 165437"/>
                <a:gd name="connsiteY16" fmla="*/ 84309 h 171800"/>
                <a:gd name="connsiteX17" fmla="*/ 141894 w 165437"/>
                <a:gd name="connsiteY17" fmla="*/ 106580 h 171800"/>
                <a:gd name="connsiteX18" fmla="*/ 131077 w 165437"/>
                <a:gd name="connsiteY18" fmla="*/ 124078 h 171800"/>
                <a:gd name="connsiteX19" fmla="*/ 112625 w 165437"/>
                <a:gd name="connsiteY19" fmla="*/ 152712 h 171800"/>
                <a:gd name="connsiteX20" fmla="*/ 82719 w 165437"/>
                <a:gd name="connsiteY20" fmla="*/ 152712 h 171800"/>
                <a:gd name="connsiteX21" fmla="*/ 53131 w 165437"/>
                <a:gd name="connsiteY21" fmla="*/ 152712 h 171800"/>
                <a:gd name="connsiteX22" fmla="*/ 34678 w 165437"/>
                <a:gd name="connsiteY22" fmla="*/ 124078 h 171800"/>
                <a:gd name="connsiteX23" fmla="*/ 23861 w 165437"/>
                <a:gd name="connsiteY23" fmla="*/ 106580 h 171800"/>
                <a:gd name="connsiteX24" fmla="*/ 19407 w 165437"/>
                <a:gd name="connsiteY24" fmla="*/ 84309 h 171800"/>
                <a:gd name="connsiteX25" fmla="*/ 19407 w 165437"/>
                <a:gd name="connsiteY25" fmla="*/ 81764 h 171800"/>
                <a:gd name="connsiteX26" fmla="*/ 83037 w 165437"/>
                <a:gd name="connsiteY26" fmla="*/ 18771 h 171800"/>
                <a:gd name="connsiteX27" fmla="*/ 83037 w 165437"/>
                <a:gd name="connsiteY27" fmla="*/ 18771 h 171800"/>
                <a:gd name="connsiteX28" fmla="*/ 83037 w 165437"/>
                <a:gd name="connsiteY28" fmla="*/ 18771 h 171800"/>
                <a:gd name="connsiteX29" fmla="*/ 83037 w 165437"/>
                <a:gd name="connsiteY29" fmla="*/ 18771 h 171800"/>
                <a:gd name="connsiteX30" fmla="*/ 83037 w 165437"/>
                <a:gd name="connsiteY30" fmla="*/ 18771 h 171800"/>
                <a:gd name="connsiteX31" fmla="*/ 83037 w 165437"/>
                <a:gd name="connsiteY31" fmla="*/ 18771 h 171800"/>
                <a:gd name="connsiteX32" fmla="*/ 83037 w 165437"/>
                <a:gd name="connsiteY32" fmla="*/ 18771 h 171800"/>
                <a:gd name="connsiteX33" fmla="*/ 146667 w 165437"/>
                <a:gd name="connsiteY33" fmla="*/ 81764 h 171800"/>
                <a:gd name="connsiteX34" fmla="*/ 146667 w 165437"/>
                <a:gd name="connsiteY34" fmla="*/ 84309 h 171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165437" h="171800">
                  <a:moveTo>
                    <a:pt x="82719" y="0"/>
                  </a:moveTo>
                  <a:cubicBezTo>
                    <a:pt x="82719" y="0"/>
                    <a:pt x="82719" y="0"/>
                    <a:pt x="82719" y="0"/>
                  </a:cubicBezTo>
                  <a:cubicBezTo>
                    <a:pt x="82719" y="0"/>
                    <a:pt x="82719" y="0"/>
                    <a:pt x="82719" y="0"/>
                  </a:cubicBezTo>
                  <a:cubicBezTo>
                    <a:pt x="37542" y="318"/>
                    <a:pt x="954" y="36587"/>
                    <a:pt x="0" y="81764"/>
                  </a:cubicBezTo>
                  <a:lnTo>
                    <a:pt x="0" y="84628"/>
                  </a:lnTo>
                  <a:cubicBezTo>
                    <a:pt x="318" y="94490"/>
                    <a:pt x="2227" y="104035"/>
                    <a:pt x="5727" y="113261"/>
                  </a:cubicBezTo>
                  <a:cubicBezTo>
                    <a:pt x="9226" y="121851"/>
                    <a:pt x="13999" y="129805"/>
                    <a:pt x="20043" y="136804"/>
                  </a:cubicBezTo>
                  <a:cubicBezTo>
                    <a:pt x="27679" y="145076"/>
                    <a:pt x="35951" y="161302"/>
                    <a:pt x="39450" y="168301"/>
                  </a:cubicBezTo>
                  <a:cubicBezTo>
                    <a:pt x="40405" y="170528"/>
                    <a:pt x="42632" y="171800"/>
                    <a:pt x="45177" y="171800"/>
                  </a:cubicBezTo>
                  <a:lnTo>
                    <a:pt x="120260" y="171800"/>
                  </a:lnTo>
                  <a:cubicBezTo>
                    <a:pt x="122805" y="171800"/>
                    <a:pt x="125033" y="170528"/>
                    <a:pt x="125987" y="168301"/>
                  </a:cubicBezTo>
                  <a:cubicBezTo>
                    <a:pt x="129487" y="161302"/>
                    <a:pt x="137759" y="145076"/>
                    <a:pt x="145394" y="136804"/>
                  </a:cubicBezTo>
                  <a:cubicBezTo>
                    <a:pt x="151439" y="129805"/>
                    <a:pt x="156529" y="121851"/>
                    <a:pt x="159711" y="113261"/>
                  </a:cubicBezTo>
                  <a:cubicBezTo>
                    <a:pt x="163210" y="104035"/>
                    <a:pt x="165119" y="94490"/>
                    <a:pt x="165437" y="84628"/>
                  </a:cubicBezTo>
                  <a:lnTo>
                    <a:pt x="165437" y="81764"/>
                  </a:lnTo>
                  <a:cubicBezTo>
                    <a:pt x="164483" y="36587"/>
                    <a:pt x="127896" y="318"/>
                    <a:pt x="82719" y="0"/>
                  </a:cubicBezTo>
                  <a:close/>
                  <a:moveTo>
                    <a:pt x="146349" y="84309"/>
                  </a:moveTo>
                  <a:cubicBezTo>
                    <a:pt x="146030" y="91945"/>
                    <a:pt x="144440" y="99581"/>
                    <a:pt x="141894" y="106580"/>
                  </a:cubicBezTo>
                  <a:cubicBezTo>
                    <a:pt x="139349" y="112943"/>
                    <a:pt x="135850" y="118988"/>
                    <a:pt x="131077" y="124078"/>
                  </a:cubicBezTo>
                  <a:cubicBezTo>
                    <a:pt x="123760" y="132986"/>
                    <a:pt x="117397" y="142531"/>
                    <a:pt x="112625" y="152712"/>
                  </a:cubicBezTo>
                  <a:lnTo>
                    <a:pt x="82719" y="152712"/>
                  </a:lnTo>
                  <a:lnTo>
                    <a:pt x="53131" y="152712"/>
                  </a:lnTo>
                  <a:cubicBezTo>
                    <a:pt x="48040" y="142531"/>
                    <a:pt x="41678" y="132986"/>
                    <a:pt x="34678" y="124078"/>
                  </a:cubicBezTo>
                  <a:cubicBezTo>
                    <a:pt x="30224" y="118988"/>
                    <a:pt x="26406" y="112943"/>
                    <a:pt x="23861" y="106580"/>
                  </a:cubicBezTo>
                  <a:cubicBezTo>
                    <a:pt x="20998" y="99581"/>
                    <a:pt x="19725" y="91945"/>
                    <a:pt x="19407" y="84309"/>
                  </a:cubicBezTo>
                  <a:lnTo>
                    <a:pt x="19407" y="81764"/>
                  </a:lnTo>
                  <a:cubicBezTo>
                    <a:pt x="20043" y="47086"/>
                    <a:pt x="48359" y="19089"/>
                    <a:pt x="83037" y="18771"/>
                  </a:cubicBezTo>
                  <a:lnTo>
                    <a:pt x="83037" y="18771"/>
                  </a:lnTo>
                  <a:lnTo>
                    <a:pt x="83037" y="18771"/>
                  </a:lnTo>
                  <a:cubicBezTo>
                    <a:pt x="83037" y="18771"/>
                    <a:pt x="83037" y="18771"/>
                    <a:pt x="83037" y="18771"/>
                  </a:cubicBezTo>
                  <a:cubicBezTo>
                    <a:pt x="83037" y="18771"/>
                    <a:pt x="83037" y="18771"/>
                    <a:pt x="83037" y="18771"/>
                  </a:cubicBezTo>
                  <a:lnTo>
                    <a:pt x="83037" y="18771"/>
                  </a:lnTo>
                  <a:lnTo>
                    <a:pt x="83037" y="18771"/>
                  </a:lnTo>
                  <a:cubicBezTo>
                    <a:pt x="117715" y="19089"/>
                    <a:pt x="146030" y="46768"/>
                    <a:pt x="146667" y="81764"/>
                  </a:cubicBezTo>
                  <a:lnTo>
                    <a:pt x="146667" y="84309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47" name="Graphic 153" descr="Magnifying glass">
            <a:extLst>
              <a:ext uri="{FF2B5EF4-FFF2-40B4-BE49-F238E27FC236}">
                <a16:creationId xmlns:a16="http://schemas.microsoft.com/office/drawing/2014/main" id="{E6C4D90E-8419-4747-B729-4C8DC5712649}"/>
              </a:ext>
            </a:extLst>
          </p:cNvPr>
          <p:cNvSpPr/>
          <p:nvPr/>
        </p:nvSpPr>
        <p:spPr>
          <a:xfrm>
            <a:off x="1834318" y="2254567"/>
            <a:ext cx="310090" cy="310088"/>
          </a:xfrm>
          <a:custGeom>
            <a:avLst/>
            <a:gdLst>
              <a:gd name="connsiteX0" fmla="*/ 244657 w 248156"/>
              <a:gd name="connsiteY0" fmla="*/ 213160 h 248156"/>
              <a:gd name="connsiteX1" fmla="*/ 204888 w 248156"/>
              <a:gd name="connsiteY1" fmla="*/ 173391 h 248156"/>
              <a:gd name="connsiteX2" fmla="*/ 185163 w 248156"/>
              <a:gd name="connsiteY2" fmla="*/ 167346 h 248156"/>
              <a:gd name="connsiteX3" fmla="*/ 171164 w 248156"/>
              <a:gd name="connsiteY3" fmla="*/ 153348 h 248156"/>
              <a:gd name="connsiteX4" fmla="*/ 190889 w 248156"/>
              <a:gd name="connsiteY4" fmla="*/ 95445 h 248156"/>
              <a:gd name="connsiteX5" fmla="*/ 95445 w 248156"/>
              <a:gd name="connsiteY5" fmla="*/ 0 h 248156"/>
              <a:gd name="connsiteX6" fmla="*/ 0 w 248156"/>
              <a:gd name="connsiteY6" fmla="*/ 95445 h 248156"/>
              <a:gd name="connsiteX7" fmla="*/ 95445 w 248156"/>
              <a:gd name="connsiteY7" fmla="*/ 190889 h 248156"/>
              <a:gd name="connsiteX8" fmla="*/ 153348 w 248156"/>
              <a:gd name="connsiteY8" fmla="*/ 171164 h 248156"/>
              <a:gd name="connsiteX9" fmla="*/ 167346 w 248156"/>
              <a:gd name="connsiteY9" fmla="*/ 185163 h 248156"/>
              <a:gd name="connsiteX10" fmla="*/ 173391 w 248156"/>
              <a:gd name="connsiteY10" fmla="*/ 204888 h 248156"/>
              <a:gd name="connsiteX11" fmla="*/ 213160 w 248156"/>
              <a:gd name="connsiteY11" fmla="*/ 244657 h 248156"/>
              <a:gd name="connsiteX12" fmla="*/ 229067 w 248156"/>
              <a:gd name="connsiteY12" fmla="*/ 251338 h 248156"/>
              <a:gd name="connsiteX13" fmla="*/ 244975 w 248156"/>
              <a:gd name="connsiteY13" fmla="*/ 244657 h 248156"/>
              <a:gd name="connsiteX14" fmla="*/ 244657 w 248156"/>
              <a:gd name="connsiteY14" fmla="*/ 213160 h 248156"/>
              <a:gd name="connsiteX15" fmla="*/ 95127 w 248156"/>
              <a:gd name="connsiteY15" fmla="*/ 171482 h 248156"/>
              <a:gd name="connsiteX16" fmla="*/ 18771 w 248156"/>
              <a:gd name="connsiteY16" fmla="*/ 95127 h 248156"/>
              <a:gd name="connsiteX17" fmla="*/ 95127 w 248156"/>
              <a:gd name="connsiteY17" fmla="*/ 18771 h 248156"/>
              <a:gd name="connsiteX18" fmla="*/ 171482 w 248156"/>
              <a:gd name="connsiteY18" fmla="*/ 95127 h 248156"/>
              <a:gd name="connsiteX19" fmla="*/ 95127 w 248156"/>
              <a:gd name="connsiteY19" fmla="*/ 171482 h 2481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248156" h="248156">
                <a:moveTo>
                  <a:pt x="244657" y="213160"/>
                </a:moveTo>
                <a:lnTo>
                  <a:pt x="204888" y="173391"/>
                </a:lnTo>
                <a:cubicBezTo>
                  <a:pt x="199479" y="167983"/>
                  <a:pt x="192162" y="166074"/>
                  <a:pt x="185163" y="167346"/>
                </a:cubicBezTo>
                <a:lnTo>
                  <a:pt x="171164" y="153348"/>
                </a:lnTo>
                <a:cubicBezTo>
                  <a:pt x="183572" y="137440"/>
                  <a:pt x="190889" y="117079"/>
                  <a:pt x="190889" y="95445"/>
                </a:cubicBezTo>
                <a:cubicBezTo>
                  <a:pt x="190889" y="42950"/>
                  <a:pt x="147939" y="0"/>
                  <a:pt x="95445" y="0"/>
                </a:cubicBezTo>
                <a:cubicBezTo>
                  <a:pt x="42950" y="0"/>
                  <a:pt x="0" y="42950"/>
                  <a:pt x="0" y="95445"/>
                </a:cubicBezTo>
                <a:cubicBezTo>
                  <a:pt x="0" y="147939"/>
                  <a:pt x="42950" y="190889"/>
                  <a:pt x="95445" y="190889"/>
                </a:cubicBezTo>
                <a:cubicBezTo>
                  <a:pt x="117079" y="190889"/>
                  <a:pt x="137122" y="183572"/>
                  <a:pt x="153348" y="171164"/>
                </a:cubicBezTo>
                <a:lnTo>
                  <a:pt x="167346" y="185163"/>
                </a:lnTo>
                <a:cubicBezTo>
                  <a:pt x="166074" y="192162"/>
                  <a:pt x="167983" y="199479"/>
                  <a:pt x="173391" y="204888"/>
                </a:cubicBezTo>
                <a:lnTo>
                  <a:pt x="213160" y="244657"/>
                </a:lnTo>
                <a:cubicBezTo>
                  <a:pt x="217614" y="249111"/>
                  <a:pt x="223341" y="251338"/>
                  <a:pt x="229067" y="251338"/>
                </a:cubicBezTo>
                <a:cubicBezTo>
                  <a:pt x="234794" y="251338"/>
                  <a:pt x="240521" y="249111"/>
                  <a:pt x="244975" y="244657"/>
                </a:cubicBezTo>
                <a:cubicBezTo>
                  <a:pt x="253247" y="235748"/>
                  <a:pt x="253247" y="221750"/>
                  <a:pt x="244657" y="213160"/>
                </a:cubicBezTo>
                <a:close/>
                <a:moveTo>
                  <a:pt x="95127" y="171482"/>
                </a:moveTo>
                <a:cubicBezTo>
                  <a:pt x="53131" y="171482"/>
                  <a:pt x="18771" y="137122"/>
                  <a:pt x="18771" y="95127"/>
                </a:cubicBezTo>
                <a:cubicBezTo>
                  <a:pt x="18771" y="53131"/>
                  <a:pt x="53131" y="18771"/>
                  <a:pt x="95127" y="18771"/>
                </a:cubicBezTo>
                <a:cubicBezTo>
                  <a:pt x="137122" y="18771"/>
                  <a:pt x="171482" y="53131"/>
                  <a:pt x="171482" y="95127"/>
                </a:cubicBezTo>
                <a:cubicBezTo>
                  <a:pt x="171482" y="137122"/>
                  <a:pt x="137122" y="171482"/>
                  <a:pt x="95127" y="171482"/>
                </a:cubicBezTo>
                <a:close/>
              </a:path>
            </a:pathLst>
          </a:custGeom>
          <a:solidFill>
            <a:schemeClr val="bg2"/>
          </a:solidFill>
          <a:ln w="3175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grpSp>
        <p:nvGrpSpPr>
          <p:cNvPr id="48" name="Group 47">
            <a:extLst>
              <a:ext uri="{FF2B5EF4-FFF2-40B4-BE49-F238E27FC236}">
                <a16:creationId xmlns:a16="http://schemas.microsoft.com/office/drawing/2014/main" id="{0BED1EE3-AA37-470C-BC2F-4406EA290E41}"/>
              </a:ext>
            </a:extLst>
          </p:cNvPr>
          <p:cNvGrpSpPr/>
          <p:nvPr/>
        </p:nvGrpSpPr>
        <p:grpSpPr>
          <a:xfrm>
            <a:off x="5938966" y="2314199"/>
            <a:ext cx="314066" cy="190824"/>
            <a:chOff x="8547204" y="1792235"/>
            <a:chExt cx="251338" cy="152712"/>
          </a:xfrm>
          <a:solidFill>
            <a:schemeClr val="bg2"/>
          </a:solidFill>
        </p:grpSpPr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6F31635B-5DD5-4611-89EA-6DDC29CD02E3}"/>
                </a:ext>
              </a:extLst>
            </p:cNvPr>
            <p:cNvSpPr/>
            <p:nvPr/>
          </p:nvSpPr>
          <p:spPr>
            <a:xfrm>
              <a:off x="8547204" y="1792235"/>
              <a:ext cx="251338" cy="152712"/>
            </a:xfrm>
            <a:custGeom>
              <a:avLst/>
              <a:gdLst>
                <a:gd name="connsiteX0" fmla="*/ 171372 w 251337"/>
                <a:gd name="connsiteY0" fmla="*/ 122169 h 152711"/>
                <a:gd name="connsiteX1" fmla="*/ 173917 w 251337"/>
                <a:gd name="connsiteY1" fmla="*/ 33406 h 152711"/>
                <a:gd name="connsiteX2" fmla="*/ 231820 w 251337"/>
                <a:gd name="connsiteY2" fmla="*/ 79855 h 152711"/>
                <a:gd name="connsiteX3" fmla="*/ 171372 w 251337"/>
                <a:gd name="connsiteY3" fmla="*/ 122169 h 152711"/>
                <a:gd name="connsiteX4" fmla="*/ 46339 w 251337"/>
                <a:gd name="connsiteY4" fmla="*/ 56631 h 152711"/>
                <a:gd name="connsiteX5" fmla="*/ 80063 w 251337"/>
                <a:gd name="connsiteY5" fmla="*/ 33724 h 152711"/>
                <a:gd name="connsiteX6" fmla="*/ 82926 w 251337"/>
                <a:gd name="connsiteY6" fmla="*/ 122169 h 152711"/>
                <a:gd name="connsiteX7" fmla="*/ 22478 w 251337"/>
                <a:gd name="connsiteY7" fmla="*/ 79855 h 152711"/>
                <a:gd name="connsiteX8" fmla="*/ 46339 w 251337"/>
                <a:gd name="connsiteY8" fmla="*/ 56631 h 152711"/>
                <a:gd name="connsiteX9" fmla="*/ 46339 w 251337"/>
                <a:gd name="connsiteY9" fmla="*/ 56631 h 152711"/>
                <a:gd name="connsiteX10" fmla="*/ 127149 w 251337"/>
                <a:gd name="connsiteY10" fmla="*/ 127260 h 152711"/>
                <a:gd name="connsiteX11" fmla="*/ 76245 w 251337"/>
                <a:gd name="connsiteY11" fmla="*/ 76356 h 152711"/>
                <a:gd name="connsiteX12" fmla="*/ 127149 w 251337"/>
                <a:gd name="connsiteY12" fmla="*/ 25452 h 152711"/>
                <a:gd name="connsiteX13" fmla="*/ 178053 w 251337"/>
                <a:gd name="connsiteY13" fmla="*/ 76356 h 152711"/>
                <a:gd name="connsiteX14" fmla="*/ 127149 w 251337"/>
                <a:gd name="connsiteY14" fmla="*/ 127260 h 152711"/>
                <a:gd name="connsiteX15" fmla="*/ 250909 w 251337"/>
                <a:gd name="connsiteY15" fmla="*/ 70947 h 152711"/>
                <a:gd name="connsiteX16" fmla="*/ 127149 w 251337"/>
                <a:gd name="connsiteY16" fmla="*/ 0 h 152711"/>
                <a:gd name="connsiteX17" fmla="*/ 3389 w 251337"/>
                <a:gd name="connsiteY17" fmla="*/ 70947 h 152711"/>
                <a:gd name="connsiteX18" fmla="*/ 4025 w 251337"/>
                <a:gd name="connsiteY18" fmla="*/ 90036 h 152711"/>
                <a:gd name="connsiteX19" fmla="*/ 127149 w 251337"/>
                <a:gd name="connsiteY19" fmla="*/ 152712 h 152711"/>
                <a:gd name="connsiteX20" fmla="*/ 250591 w 251337"/>
                <a:gd name="connsiteY20" fmla="*/ 90036 h 152711"/>
                <a:gd name="connsiteX21" fmla="*/ 250909 w 251337"/>
                <a:gd name="connsiteY21" fmla="*/ 70947 h 152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251337" h="152711">
                  <a:moveTo>
                    <a:pt x="171372" y="122169"/>
                  </a:moveTo>
                  <a:cubicBezTo>
                    <a:pt x="196187" y="98308"/>
                    <a:pt x="197460" y="58858"/>
                    <a:pt x="173917" y="33406"/>
                  </a:cubicBezTo>
                  <a:cubicBezTo>
                    <a:pt x="199051" y="46450"/>
                    <a:pt x="219730" y="66493"/>
                    <a:pt x="231820" y="79855"/>
                  </a:cubicBezTo>
                  <a:cubicBezTo>
                    <a:pt x="219094" y="92263"/>
                    <a:pt x="197460" y="110716"/>
                    <a:pt x="171372" y="122169"/>
                  </a:cubicBezTo>
                  <a:close/>
                  <a:moveTo>
                    <a:pt x="46339" y="56631"/>
                  </a:moveTo>
                  <a:cubicBezTo>
                    <a:pt x="56838" y="47722"/>
                    <a:pt x="67973" y="40087"/>
                    <a:pt x="80063" y="33724"/>
                  </a:cubicBezTo>
                  <a:cubicBezTo>
                    <a:pt x="56838" y="59176"/>
                    <a:pt x="58111" y="98308"/>
                    <a:pt x="82926" y="122169"/>
                  </a:cubicBezTo>
                  <a:cubicBezTo>
                    <a:pt x="56838" y="110716"/>
                    <a:pt x="34886" y="92263"/>
                    <a:pt x="22478" y="79855"/>
                  </a:cubicBezTo>
                  <a:cubicBezTo>
                    <a:pt x="29795" y="71584"/>
                    <a:pt x="37749" y="63948"/>
                    <a:pt x="46339" y="56631"/>
                  </a:cubicBezTo>
                  <a:lnTo>
                    <a:pt x="46339" y="56631"/>
                  </a:lnTo>
                  <a:close/>
                  <a:moveTo>
                    <a:pt x="127149" y="127260"/>
                  </a:moveTo>
                  <a:cubicBezTo>
                    <a:pt x="99152" y="127260"/>
                    <a:pt x="76245" y="104353"/>
                    <a:pt x="76245" y="76356"/>
                  </a:cubicBezTo>
                  <a:cubicBezTo>
                    <a:pt x="76245" y="48359"/>
                    <a:pt x="99152" y="25452"/>
                    <a:pt x="127149" y="25452"/>
                  </a:cubicBezTo>
                  <a:cubicBezTo>
                    <a:pt x="155146" y="25452"/>
                    <a:pt x="178053" y="48359"/>
                    <a:pt x="178053" y="76356"/>
                  </a:cubicBezTo>
                  <a:cubicBezTo>
                    <a:pt x="178053" y="104353"/>
                    <a:pt x="155146" y="127260"/>
                    <a:pt x="127149" y="127260"/>
                  </a:cubicBezTo>
                  <a:close/>
                  <a:moveTo>
                    <a:pt x="250909" y="70947"/>
                  </a:moveTo>
                  <a:cubicBezTo>
                    <a:pt x="232456" y="49313"/>
                    <a:pt x="184098" y="0"/>
                    <a:pt x="127149" y="0"/>
                  </a:cubicBezTo>
                  <a:cubicBezTo>
                    <a:pt x="70200" y="0"/>
                    <a:pt x="21842" y="49313"/>
                    <a:pt x="3389" y="70947"/>
                  </a:cubicBezTo>
                  <a:cubicBezTo>
                    <a:pt x="-1383" y="76674"/>
                    <a:pt x="-1065" y="84628"/>
                    <a:pt x="4025" y="90036"/>
                  </a:cubicBezTo>
                  <a:cubicBezTo>
                    <a:pt x="22796" y="109761"/>
                    <a:pt x="70837" y="152712"/>
                    <a:pt x="127149" y="152712"/>
                  </a:cubicBezTo>
                  <a:cubicBezTo>
                    <a:pt x="183461" y="152712"/>
                    <a:pt x="231502" y="109761"/>
                    <a:pt x="250591" y="90036"/>
                  </a:cubicBezTo>
                  <a:cubicBezTo>
                    <a:pt x="255363" y="84946"/>
                    <a:pt x="255681" y="76674"/>
                    <a:pt x="250909" y="70947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7D2F9E71-744D-4672-9321-769E19BA5351}"/>
                </a:ext>
              </a:extLst>
            </p:cNvPr>
            <p:cNvSpPr/>
            <p:nvPr/>
          </p:nvSpPr>
          <p:spPr>
            <a:xfrm>
              <a:off x="8642538" y="1836776"/>
              <a:ext cx="63630" cy="63630"/>
            </a:xfrm>
            <a:custGeom>
              <a:avLst/>
              <a:gdLst>
                <a:gd name="connsiteX0" fmla="*/ 63630 w 63629"/>
                <a:gd name="connsiteY0" fmla="*/ 31815 h 63629"/>
                <a:gd name="connsiteX1" fmla="*/ 31815 w 63629"/>
                <a:gd name="connsiteY1" fmla="*/ 63630 h 63629"/>
                <a:gd name="connsiteX2" fmla="*/ 0 w 63629"/>
                <a:gd name="connsiteY2" fmla="*/ 31815 h 63629"/>
                <a:gd name="connsiteX3" fmla="*/ 31815 w 63629"/>
                <a:gd name="connsiteY3" fmla="*/ 0 h 63629"/>
                <a:gd name="connsiteX4" fmla="*/ 63630 w 63629"/>
                <a:gd name="connsiteY4" fmla="*/ 31815 h 636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3629" h="63629">
                  <a:moveTo>
                    <a:pt x="63630" y="31815"/>
                  </a:moveTo>
                  <a:cubicBezTo>
                    <a:pt x="63630" y="49386"/>
                    <a:pt x="49386" y="63630"/>
                    <a:pt x="31815" y="63630"/>
                  </a:cubicBezTo>
                  <a:cubicBezTo>
                    <a:pt x="14244" y="63630"/>
                    <a:pt x="0" y="49386"/>
                    <a:pt x="0" y="31815"/>
                  </a:cubicBezTo>
                  <a:cubicBezTo>
                    <a:pt x="0" y="14244"/>
                    <a:pt x="14244" y="0"/>
                    <a:pt x="31815" y="0"/>
                  </a:cubicBezTo>
                  <a:cubicBezTo>
                    <a:pt x="49386" y="0"/>
                    <a:pt x="63630" y="14244"/>
                    <a:pt x="63630" y="31815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51" name="Text Placeholder 50">
            <a:extLst>
              <a:ext uri="{FF2B5EF4-FFF2-40B4-BE49-F238E27FC236}">
                <a16:creationId xmlns:a16="http://schemas.microsoft.com/office/drawing/2014/main" id="{6599D069-68F5-4CA4-ADFD-5E5B929A6E6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Circle infographic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C65D24D1-FEAA-4137-AEF8-667C856370F6}"/>
              </a:ext>
            </a:extLst>
          </p:cNvPr>
          <p:cNvSpPr txBox="1"/>
          <p:nvPr/>
        </p:nvSpPr>
        <p:spPr>
          <a:xfrm>
            <a:off x="4219254" y="6174943"/>
            <a:ext cx="375349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www.yourwebsite.com</a:t>
            </a:r>
          </a:p>
        </p:txBody>
      </p:sp>
      <p:grpSp>
        <p:nvGrpSpPr>
          <p:cNvPr id="53" name="Group 52">
            <a:extLst>
              <a:ext uri="{FF2B5EF4-FFF2-40B4-BE49-F238E27FC236}">
                <a16:creationId xmlns:a16="http://schemas.microsoft.com/office/drawing/2014/main" id="{4013E6C6-1479-404D-8F12-A8AC63520284}"/>
              </a:ext>
            </a:extLst>
          </p:cNvPr>
          <p:cNvGrpSpPr/>
          <p:nvPr/>
        </p:nvGrpSpPr>
        <p:grpSpPr>
          <a:xfrm>
            <a:off x="9949602" y="691585"/>
            <a:ext cx="557462" cy="165149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85C80250-22F1-4EC9-A231-31365573F016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EDEB9965-4F7C-4EAB-AE21-7F8043DB6F4A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84BC7A60-0072-463D-BD41-586F3A617F73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9B72503F-CAAF-4936-935E-896CC1ACB24A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9040AB02-202D-410A-B63F-960CB82E7FAA}"/>
              </a:ext>
            </a:extLst>
          </p:cNvPr>
          <p:cNvCxnSpPr>
            <a:cxnSpLocks/>
          </p:cNvCxnSpPr>
          <p:nvPr/>
        </p:nvCxnSpPr>
        <p:spPr>
          <a:xfrm>
            <a:off x="10696185" y="716006"/>
            <a:ext cx="0" cy="163944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TextBox 58">
            <a:extLst>
              <a:ext uri="{FF2B5EF4-FFF2-40B4-BE49-F238E27FC236}">
                <a16:creationId xmlns:a16="http://schemas.microsoft.com/office/drawing/2014/main" id="{39144DF4-0BFD-4437-AEA2-A38DC4B3687E}"/>
              </a:ext>
            </a:extLst>
          </p:cNvPr>
          <p:cNvSpPr txBox="1"/>
          <p:nvPr/>
        </p:nvSpPr>
        <p:spPr>
          <a:xfrm>
            <a:off x="10765311" y="675401"/>
            <a:ext cx="132709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60" name="Graphic 16">
            <a:extLst>
              <a:ext uri="{FF2B5EF4-FFF2-40B4-BE49-F238E27FC236}">
                <a16:creationId xmlns:a16="http://schemas.microsoft.com/office/drawing/2014/main" id="{6417B2E4-A771-43F7-8BF6-8A3BDA231F5D}"/>
              </a:ext>
            </a:extLst>
          </p:cNvPr>
          <p:cNvSpPr/>
          <p:nvPr/>
        </p:nvSpPr>
        <p:spPr>
          <a:xfrm>
            <a:off x="1" y="533121"/>
            <a:ext cx="337797" cy="583889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8925141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53" presetClass="entr" presetSubtype="16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53" presetClass="entr" presetSubtype="16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53" presetClass="entr" presetSubtype="16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53" presetClass="entr" presetSubtype="16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53" presetClass="entr" presetSubtype="16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10" presetClass="entr" presetSubtype="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9" presetID="10" presetClass="entr" presetSubtype="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2" presetID="10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5" presetID="10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8" presetID="10" presetClass="entr" presetSubtype="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1" presetID="10" presetClass="entr" presetSubtype="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4" presetID="10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7" presetID="10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0" presetID="10" presetClass="entr" presetSubtype="0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3" presetID="10" presetClass="entr" presetSubtype="0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  <p:bldP spid="30" grpId="0"/>
      <p:bldP spid="31" grpId="0"/>
      <p:bldP spid="47" grpId="0" animBg="1"/>
      <p:bldP spid="51" grpId="0" build="p"/>
      <p:bldP spid="59" grpId="0"/>
      <p:bldP spid="60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F7300C1B-0E31-4D30-B080-2E19B2BBECC6}"/>
              </a:ext>
            </a:extLst>
          </p:cNvPr>
          <p:cNvGrpSpPr/>
          <p:nvPr/>
        </p:nvGrpSpPr>
        <p:grpSpPr>
          <a:xfrm>
            <a:off x="1517884" y="1291996"/>
            <a:ext cx="8764814" cy="5087748"/>
            <a:chOff x="1517884" y="1291996"/>
            <a:chExt cx="8764814" cy="5087748"/>
          </a:xfrm>
          <a:solidFill>
            <a:schemeClr val="tx2">
              <a:lumMod val="20000"/>
              <a:lumOff val="80000"/>
              <a:alpha val="59000"/>
            </a:schemeClr>
          </a:solidFill>
        </p:grpSpPr>
        <p:grpSp>
          <p:nvGrpSpPr>
            <p:cNvPr id="3" name="Group 1680">
              <a:extLst>
                <a:ext uri="{FF2B5EF4-FFF2-40B4-BE49-F238E27FC236}">
                  <a16:creationId xmlns:a16="http://schemas.microsoft.com/office/drawing/2014/main" id="{469092E0-4F02-4200-A111-EFE97EFAB1E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517884" y="1384948"/>
              <a:ext cx="8059473" cy="3477493"/>
              <a:chOff x="4344" y="1573"/>
              <a:chExt cx="2948" cy="1272"/>
            </a:xfrm>
            <a:grpFill/>
          </p:grpSpPr>
          <p:sp>
            <p:nvSpPr>
              <p:cNvPr id="1253" name="Freeform 1480">
                <a:extLst>
                  <a:ext uri="{FF2B5EF4-FFF2-40B4-BE49-F238E27FC236}">
                    <a16:creationId xmlns:a16="http://schemas.microsoft.com/office/drawing/2014/main" id="{77EE8145-3AC2-48E0-AC18-AF39B32E64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77" y="1949"/>
                <a:ext cx="4" cy="2"/>
              </a:xfrm>
              <a:custGeom>
                <a:avLst/>
                <a:gdLst>
                  <a:gd name="T0" fmla="*/ 4 w 4"/>
                  <a:gd name="T1" fmla="*/ 1 h 2"/>
                  <a:gd name="T2" fmla="*/ 2 w 4"/>
                  <a:gd name="T3" fmla="*/ 0 h 2"/>
                  <a:gd name="T4" fmla="*/ 0 w 4"/>
                  <a:gd name="T5" fmla="*/ 1 h 2"/>
                  <a:gd name="T6" fmla="*/ 1 w 4"/>
                  <a:gd name="T7" fmla="*/ 2 h 2"/>
                  <a:gd name="T8" fmla="*/ 4 w 4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2">
                    <a:moveTo>
                      <a:pt x="4" y="1"/>
                    </a:moveTo>
                    <a:lnTo>
                      <a:pt x="2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4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54" name="Freeform 1481">
                <a:extLst>
                  <a:ext uri="{FF2B5EF4-FFF2-40B4-BE49-F238E27FC236}">
                    <a16:creationId xmlns:a16="http://schemas.microsoft.com/office/drawing/2014/main" id="{6A7A4C58-164C-4213-B82A-C6DE4B6DBA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82" y="1941"/>
                <a:ext cx="6" cy="6"/>
              </a:xfrm>
              <a:custGeom>
                <a:avLst/>
                <a:gdLst>
                  <a:gd name="T0" fmla="*/ 0 w 6"/>
                  <a:gd name="T1" fmla="*/ 5 h 6"/>
                  <a:gd name="T2" fmla="*/ 1 w 6"/>
                  <a:gd name="T3" fmla="*/ 6 h 6"/>
                  <a:gd name="T4" fmla="*/ 2 w 6"/>
                  <a:gd name="T5" fmla="*/ 6 h 6"/>
                  <a:gd name="T6" fmla="*/ 2 w 6"/>
                  <a:gd name="T7" fmla="*/ 5 h 6"/>
                  <a:gd name="T8" fmla="*/ 4 w 6"/>
                  <a:gd name="T9" fmla="*/ 4 h 6"/>
                  <a:gd name="T10" fmla="*/ 5 w 6"/>
                  <a:gd name="T11" fmla="*/ 3 h 6"/>
                  <a:gd name="T12" fmla="*/ 6 w 6"/>
                  <a:gd name="T13" fmla="*/ 1 h 6"/>
                  <a:gd name="T14" fmla="*/ 5 w 6"/>
                  <a:gd name="T15" fmla="*/ 1 h 6"/>
                  <a:gd name="T16" fmla="*/ 4 w 6"/>
                  <a:gd name="T17" fmla="*/ 0 h 6"/>
                  <a:gd name="T18" fmla="*/ 3 w 6"/>
                  <a:gd name="T19" fmla="*/ 2 h 6"/>
                  <a:gd name="T20" fmla="*/ 3 w 6"/>
                  <a:gd name="T21" fmla="*/ 3 h 6"/>
                  <a:gd name="T22" fmla="*/ 0 w 6"/>
                  <a:gd name="T23" fmla="*/ 5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6" h="6">
                    <a:moveTo>
                      <a:pt x="0" y="5"/>
                    </a:moveTo>
                    <a:lnTo>
                      <a:pt x="1" y="6"/>
                    </a:lnTo>
                    <a:lnTo>
                      <a:pt x="2" y="6"/>
                    </a:lnTo>
                    <a:lnTo>
                      <a:pt x="2" y="5"/>
                    </a:lnTo>
                    <a:lnTo>
                      <a:pt x="4" y="4"/>
                    </a:lnTo>
                    <a:lnTo>
                      <a:pt x="5" y="3"/>
                    </a:lnTo>
                    <a:lnTo>
                      <a:pt x="6" y="1"/>
                    </a:lnTo>
                    <a:lnTo>
                      <a:pt x="5" y="1"/>
                    </a:lnTo>
                    <a:lnTo>
                      <a:pt x="4" y="0"/>
                    </a:lnTo>
                    <a:lnTo>
                      <a:pt x="3" y="2"/>
                    </a:lnTo>
                    <a:lnTo>
                      <a:pt x="3" y="3"/>
                    </a:lnTo>
                    <a:lnTo>
                      <a:pt x="0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55" name="Freeform 1482">
                <a:extLst>
                  <a:ext uri="{FF2B5EF4-FFF2-40B4-BE49-F238E27FC236}">
                    <a16:creationId xmlns:a16="http://schemas.microsoft.com/office/drawing/2014/main" id="{E9DB1557-DCC9-43CB-8C12-F987505F84D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85" y="1933"/>
                <a:ext cx="2" cy="3"/>
              </a:xfrm>
              <a:custGeom>
                <a:avLst/>
                <a:gdLst>
                  <a:gd name="T0" fmla="*/ 1 w 2"/>
                  <a:gd name="T1" fmla="*/ 0 h 3"/>
                  <a:gd name="T2" fmla="*/ 0 w 2"/>
                  <a:gd name="T3" fmla="*/ 1 h 3"/>
                  <a:gd name="T4" fmla="*/ 2 w 2"/>
                  <a:gd name="T5" fmla="*/ 3 h 3"/>
                  <a:gd name="T6" fmla="*/ 2 w 2"/>
                  <a:gd name="T7" fmla="*/ 2 h 3"/>
                  <a:gd name="T8" fmla="*/ 2 w 2"/>
                  <a:gd name="T9" fmla="*/ 1 h 3"/>
                  <a:gd name="T10" fmla="*/ 2 w 2"/>
                  <a:gd name="T11" fmla="*/ 0 h 3"/>
                  <a:gd name="T12" fmla="*/ 1 w 2"/>
                  <a:gd name="T13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3">
                    <a:moveTo>
                      <a:pt x="1" y="0"/>
                    </a:moveTo>
                    <a:lnTo>
                      <a:pt x="0" y="1"/>
                    </a:lnTo>
                    <a:lnTo>
                      <a:pt x="2" y="3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56" name="Freeform 1483">
                <a:extLst>
                  <a:ext uri="{FF2B5EF4-FFF2-40B4-BE49-F238E27FC236}">
                    <a16:creationId xmlns:a16="http://schemas.microsoft.com/office/drawing/2014/main" id="{1320AC49-1E17-47E4-AE10-0209ED7437E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77" y="1945"/>
                <a:ext cx="13" cy="10"/>
              </a:xfrm>
              <a:custGeom>
                <a:avLst/>
                <a:gdLst>
                  <a:gd name="T0" fmla="*/ 13 w 13"/>
                  <a:gd name="T1" fmla="*/ 1 h 10"/>
                  <a:gd name="T2" fmla="*/ 13 w 13"/>
                  <a:gd name="T3" fmla="*/ 0 h 10"/>
                  <a:gd name="T4" fmla="*/ 11 w 13"/>
                  <a:gd name="T5" fmla="*/ 2 h 10"/>
                  <a:gd name="T6" fmla="*/ 10 w 13"/>
                  <a:gd name="T7" fmla="*/ 2 h 10"/>
                  <a:gd name="T8" fmla="*/ 8 w 13"/>
                  <a:gd name="T9" fmla="*/ 4 h 10"/>
                  <a:gd name="T10" fmla="*/ 7 w 13"/>
                  <a:gd name="T11" fmla="*/ 4 h 10"/>
                  <a:gd name="T12" fmla="*/ 4 w 13"/>
                  <a:gd name="T13" fmla="*/ 7 h 10"/>
                  <a:gd name="T14" fmla="*/ 2 w 13"/>
                  <a:gd name="T15" fmla="*/ 8 h 10"/>
                  <a:gd name="T16" fmla="*/ 2 w 13"/>
                  <a:gd name="T17" fmla="*/ 9 h 10"/>
                  <a:gd name="T18" fmla="*/ 0 w 13"/>
                  <a:gd name="T19" fmla="*/ 9 h 10"/>
                  <a:gd name="T20" fmla="*/ 0 w 13"/>
                  <a:gd name="T21" fmla="*/ 10 h 10"/>
                  <a:gd name="T22" fmla="*/ 2 w 13"/>
                  <a:gd name="T23" fmla="*/ 10 h 10"/>
                  <a:gd name="T24" fmla="*/ 4 w 13"/>
                  <a:gd name="T25" fmla="*/ 9 h 10"/>
                  <a:gd name="T26" fmla="*/ 6 w 13"/>
                  <a:gd name="T27" fmla="*/ 9 h 10"/>
                  <a:gd name="T28" fmla="*/ 7 w 13"/>
                  <a:gd name="T29" fmla="*/ 8 h 10"/>
                  <a:gd name="T30" fmla="*/ 6 w 13"/>
                  <a:gd name="T31" fmla="*/ 7 h 10"/>
                  <a:gd name="T32" fmla="*/ 8 w 13"/>
                  <a:gd name="T33" fmla="*/ 7 h 10"/>
                  <a:gd name="T34" fmla="*/ 10 w 13"/>
                  <a:gd name="T35" fmla="*/ 4 h 10"/>
                  <a:gd name="T36" fmla="*/ 12 w 13"/>
                  <a:gd name="T37" fmla="*/ 3 h 10"/>
                  <a:gd name="T38" fmla="*/ 13 w 13"/>
                  <a:gd name="T39" fmla="*/ 2 h 10"/>
                  <a:gd name="T40" fmla="*/ 13 w 13"/>
                  <a:gd name="T41" fmla="*/ 1 h 10"/>
                  <a:gd name="T42" fmla="*/ 13 w 13"/>
                  <a:gd name="T43" fmla="*/ 1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3" h="10">
                    <a:moveTo>
                      <a:pt x="13" y="1"/>
                    </a:moveTo>
                    <a:lnTo>
                      <a:pt x="13" y="0"/>
                    </a:lnTo>
                    <a:lnTo>
                      <a:pt x="11" y="2"/>
                    </a:lnTo>
                    <a:lnTo>
                      <a:pt x="10" y="2"/>
                    </a:lnTo>
                    <a:lnTo>
                      <a:pt x="8" y="4"/>
                    </a:lnTo>
                    <a:lnTo>
                      <a:pt x="7" y="4"/>
                    </a:lnTo>
                    <a:lnTo>
                      <a:pt x="4" y="7"/>
                    </a:lnTo>
                    <a:lnTo>
                      <a:pt x="2" y="8"/>
                    </a:lnTo>
                    <a:lnTo>
                      <a:pt x="2" y="9"/>
                    </a:lnTo>
                    <a:lnTo>
                      <a:pt x="0" y="9"/>
                    </a:lnTo>
                    <a:lnTo>
                      <a:pt x="0" y="10"/>
                    </a:lnTo>
                    <a:lnTo>
                      <a:pt x="2" y="10"/>
                    </a:lnTo>
                    <a:lnTo>
                      <a:pt x="4" y="9"/>
                    </a:lnTo>
                    <a:lnTo>
                      <a:pt x="6" y="9"/>
                    </a:lnTo>
                    <a:lnTo>
                      <a:pt x="7" y="8"/>
                    </a:lnTo>
                    <a:lnTo>
                      <a:pt x="6" y="7"/>
                    </a:lnTo>
                    <a:lnTo>
                      <a:pt x="8" y="7"/>
                    </a:lnTo>
                    <a:lnTo>
                      <a:pt x="10" y="4"/>
                    </a:lnTo>
                    <a:lnTo>
                      <a:pt x="12" y="3"/>
                    </a:lnTo>
                    <a:lnTo>
                      <a:pt x="13" y="2"/>
                    </a:lnTo>
                    <a:lnTo>
                      <a:pt x="13" y="1"/>
                    </a:lnTo>
                    <a:lnTo>
                      <a:pt x="1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57" name="Freeform 1484">
                <a:extLst>
                  <a:ext uri="{FF2B5EF4-FFF2-40B4-BE49-F238E27FC236}">
                    <a16:creationId xmlns:a16="http://schemas.microsoft.com/office/drawing/2014/main" id="{5E6FCF4E-0423-4871-94AB-9109EA7ECB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85" y="1962"/>
                <a:ext cx="3" cy="1"/>
              </a:xfrm>
              <a:custGeom>
                <a:avLst/>
                <a:gdLst>
                  <a:gd name="T0" fmla="*/ 0 w 3"/>
                  <a:gd name="T1" fmla="*/ 1 h 1"/>
                  <a:gd name="T2" fmla="*/ 3 w 3"/>
                  <a:gd name="T3" fmla="*/ 1 h 1"/>
                  <a:gd name="T4" fmla="*/ 2 w 3"/>
                  <a:gd name="T5" fmla="*/ 0 h 1"/>
                  <a:gd name="T6" fmla="*/ 0 w 3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1">
                    <a:moveTo>
                      <a:pt x="0" y="1"/>
                    </a:moveTo>
                    <a:lnTo>
                      <a:pt x="3" y="1"/>
                    </a:lnTo>
                    <a:lnTo>
                      <a:pt x="2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58" name="Freeform 1485">
                <a:extLst>
                  <a:ext uri="{FF2B5EF4-FFF2-40B4-BE49-F238E27FC236}">
                    <a16:creationId xmlns:a16="http://schemas.microsoft.com/office/drawing/2014/main" id="{9E3D1E48-2810-4BBF-8182-E638F13E987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41" y="2016"/>
                <a:ext cx="1" cy="2"/>
              </a:xfrm>
              <a:custGeom>
                <a:avLst/>
                <a:gdLst>
                  <a:gd name="T0" fmla="*/ 1 w 1"/>
                  <a:gd name="T1" fmla="*/ 0 h 2"/>
                  <a:gd name="T2" fmla="*/ 0 w 1"/>
                  <a:gd name="T3" fmla="*/ 2 h 2"/>
                  <a:gd name="T4" fmla="*/ 1 w 1"/>
                  <a:gd name="T5" fmla="*/ 2 h 2"/>
                  <a:gd name="T6" fmla="*/ 1 w 1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1" y="0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59" name="Freeform 1486">
                <a:extLst>
                  <a:ext uri="{FF2B5EF4-FFF2-40B4-BE49-F238E27FC236}">
                    <a16:creationId xmlns:a16="http://schemas.microsoft.com/office/drawing/2014/main" id="{6B4F5BF2-3C3A-4117-B594-AF8004B31AD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05" y="1957"/>
                <a:ext cx="4" cy="2"/>
              </a:xfrm>
              <a:custGeom>
                <a:avLst/>
                <a:gdLst>
                  <a:gd name="T0" fmla="*/ 0 w 4"/>
                  <a:gd name="T1" fmla="*/ 1 h 2"/>
                  <a:gd name="T2" fmla="*/ 0 w 4"/>
                  <a:gd name="T3" fmla="*/ 2 h 2"/>
                  <a:gd name="T4" fmla="*/ 2 w 4"/>
                  <a:gd name="T5" fmla="*/ 2 h 2"/>
                  <a:gd name="T6" fmla="*/ 4 w 4"/>
                  <a:gd name="T7" fmla="*/ 0 h 2"/>
                  <a:gd name="T8" fmla="*/ 3 w 4"/>
                  <a:gd name="T9" fmla="*/ 0 h 2"/>
                  <a:gd name="T10" fmla="*/ 0 w 4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2">
                    <a:moveTo>
                      <a:pt x="0" y="1"/>
                    </a:moveTo>
                    <a:lnTo>
                      <a:pt x="0" y="2"/>
                    </a:lnTo>
                    <a:lnTo>
                      <a:pt x="2" y="2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60" name="Freeform 1487">
                <a:extLst>
                  <a:ext uri="{FF2B5EF4-FFF2-40B4-BE49-F238E27FC236}">
                    <a16:creationId xmlns:a16="http://schemas.microsoft.com/office/drawing/2014/main" id="{05DB5BAE-5745-4838-B1D6-93BDFC31099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66" y="2041"/>
                <a:ext cx="9" cy="27"/>
              </a:xfrm>
              <a:custGeom>
                <a:avLst/>
                <a:gdLst>
                  <a:gd name="T0" fmla="*/ 6 w 9"/>
                  <a:gd name="T1" fmla="*/ 25 h 27"/>
                  <a:gd name="T2" fmla="*/ 7 w 9"/>
                  <a:gd name="T3" fmla="*/ 24 h 27"/>
                  <a:gd name="T4" fmla="*/ 6 w 9"/>
                  <a:gd name="T5" fmla="*/ 23 h 27"/>
                  <a:gd name="T6" fmla="*/ 6 w 9"/>
                  <a:gd name="T7" fmla="*/ 23 h 27"/>
                  <a:gd name="T8" fmla="*/ 6 w 9"/>
                  <a:gd name="T9" fmla="*/ 22 h 27"/>
                  <a:gd name="T10" fmla="*/ 7 w 9"/>
                  <a:gd name="T11" fmla="*/ 22 h 27"/>
                  <a:gd name="T12" fmla="*/ 9 w 9"/>
                  <a:gd name="T13" fmla="*/ 21 h 27"/>
                  <a:gd name="T14" fmla="*/ 9 w 9"/>
                  <a:gd name="T15" fmla="*/ 19 h 27"/>
                  <a:gd name="T16" fmla="*/ 8 w 9"/>
                  <a:gd name="T17" fmla="*/ 19 h 27"/>
                  <a:gd name="T18" fmla="*/ 7 w 9"/>
                  <a:gd name="T19" fmla="*/ 19 h 27"/>
                  <a:gd name="T20" fmla="*/ 7 w 9"/>
                  <a:gd name="T21" fmla="*/ 19 h 27"/>
                  <a:gd name="T22" fmla="*/ 9 w 9"/>
                  <a:gd name="T23" fmla="*/ 18 h 27"/>
                  <a:gd name="T24" fmla="*/ 8 w 9"/>
                  <a:gd name="T25" fmla="*/ 15 h 27"/>
                  <a:gd name="T26" fmla="*/ 6 w 9"/>
                  <a:gd name="T27" fmla="*/ 14 h 27"/>
                  <a:gd name="T28" fmla="*/ 7 w 9"/>
                  <a:gd name="T29" fmla="*/ 12 h 27"/>
                  <a:gd name="T30" fmla="*/ 7 w 9"/>
                  <a:gd name="T31" fmla="*/ 12 h 27"/>
                  <a:gd name="T32" fmla="*/ 9 w 9"/>
                  <a:gd name="T33" fmla="*/ 12 h 27"/>
                  <a:gd name="T34" fmla="*/ 9 w 9"/>
                  <a:gd name="T35" fmla="*/ 11 h 27"/>
                  <a:gd name="T36" fmla="*/ 7 w 9"/>
                  <a:gd name="T37" fmla="*/ 9 h 27"/>
                  <a:gd name="T38" fmla="*/ 8 w 9"/>
                  <a:gd name="T39" fmla="*/ 9 h 27"/>
                  <a:gd name="T40" fmla="*/ 8 w 9"/>
                  <a:gd name="T41" fmla="*/ 7 h 27"/>
                  <a:gd name="T42" fmla="*/ 6 w 9"/>
                  <a:gd name="T43" fmla="*/ 6 h 27"/>
                  <a:gd name="T44" fmla="*/ 6 w 9"/>
                  <a:gd name="T45" fmla="*/ 6 h 27"/>
                  <a:gd name="T46" fmla="*/ 5 w 9"/>
                  <a:gd name="T47" fmla="*/ 5 h 27"/>
                  <a:gd name="T48" fmla="*/ 5 w 9"/>
                  <a:gd name="T49" fmla="*/ 4 h 27"/>
                  <a:gd name="T50" fmla="*/ 6 w 9"/>
                  <a:gd name="T51" fmla="*/ 2 h 27"/>
                  <a:gd name="T52" fmla="*/ 5 w 9"/>
                  <a:gd name="T53" fmla="*/ 0 h 27"/>
                  <a:gd name="T54" fmla="*/ 4 w 9"/>
                  <a:gd name="T55" fmla="*/ 0 h 27"/>
                  <a:gd name="T56" fmla="*/ 3 w 9"/>
                  <a:gd name="T57" fmla="*/ 1 h 27"/>
                  <a:gd name="T58" fmla="*/ 4 w 9"/>
                  <a:gd name="T59" fmla="*/ 2 h 27"/>
                  <a:gd name="T60" fmla="*/ 4 w 9"/>
                  <a:gd name="T61" fmla="*/ 4 h 27"/>
                  <a:gd name="T62" fmla="*/ 4 w 9"/>
                  <a:gd name="T63" fmla="*/ 6 h 27"/>
                  <a:gd name="T64" fmla="*/ 4 w 9"/>
                  <a:gd name="T65" fmla="*/ 8 h 27"/>
                  <a:gd name="T66" fmla="*/ 3 w 9"/>
                  <a:gd name="T67" fmla="*/ 9 h 27"/>
                  <a:gd name="T68" fmla="*/ 2 w 9"/>
                  <a:gd name="T69" fmla="*/ 10 h 27"/>
                  <a:gd name="T70" fmla="*/ 1 w 9"/>
                  <a:gd name="T71" fmla="*/ 11 h 27"/>
                  <a:gd name="T72" fmla="*/ 2 w 9"/>
                  <a:gd name="T73" fmla="*/ 11 h 27"/>
                  <a:gd name="T74" fmla="*/ 3 w 9"/>
                  <a:gd name="T75" fmla="*/ 11 h 27"/>
                  <a:gd name="T76" fmla="*/ 4 w 9"/>
                  <a:gd name="T77" fmla="*/ 11 h 27"/>
                  <a:gd name="T78" fmla="*/ 4 w 9"/>
                  <a:gd name="T79" fmla="*/ 12 h 27"/>
                  <a:gd name="T80" fmla="*/ 2 w 9"/>
                  <a:gd name="T81" fmla="*/ 13 h 27"/>
                  <a:gd name="T82" fmla="*/ 2 w 9"/>
                  <a:gd name="T83" fmla="*/ 14 h 27"/>
                  <a:gd name="T84" fmla="*/ 1 w 9"/>
                  <a:gd name="T85" fmla="*/ 15 h 27"/>
                  <a:gd name="T86" fmla="*/ 0 w 9"/>
                  <a:gd name="T87" fmla="*/ 15 h 27"/>
                  <a:gd name="T88" fmla="*/ 0 w 9"/>
                  <a:gd name="T89" fmla="*/ 16 h 27"/>
                  <a:gd name="T90" fmla="*/ 0 w 9"/>
                  <a:gd name="T91" fmla="*/ 18 h 27"/>
                  <a:gd name="T92" fmla="*/ 2 w 9"/>
                  <a:gd name="T93" fmla="*/ 18 h 27"/>
                  <a:gd name="T94" fmla="*/ 2 w 9"/>
                  <a:gd name="T95" fmla="*/ 19 h 27"/>
                  <a:gd name="T96" fmla="*/ 3 w 9"/>
                  <a:gd name="T97" fmla="*/ 18 h 27"/>
                  <a:gd name="T98" fmla="*/ 4 w 9"/>
                  <a:gd name="T99" fmla="*/ 18 h 27"/>
                  <a:gd name="T100" fmla="*/ 5 w 9"/>
                  <a:gd name="T101" fmla="*/ 19 h 27"/>
                  <a:gd name="T102" fmla="*/ 3 w 9"/>
                  <a:gd name="T103" fmla="*/ 19 h 27"/>
                  <a:gd name="T104" fmla="*/ 3 w 9"/>
                  <a:gd name="T105" fmla="*/ 20 h 27"/>
                  <a:gd name="T106" fmla="*/ 4 w 9"/>
                  <a:gd name="T107" fmla="*/ 21 h 27"/>
                  <a:gd name="T108" fmla="*/ 3 w 9"/>
                  <a:gd name="T109" fmla="*/ 22 h 27"/>
                  <a:gd name="T110" fmla="*/ 3 w 9"/>
                  <a:gd name="T111" fmla="*/ 24 h 27"/>
                  <a:gd name="T112" fmla="*/ 4 w 9"/>
                  <a:gd name="T113" fmla="*/ 25 h 27"/>
                  <a:gd name="T114" fmla="*/ 4 w 9"/>
                  <a:gd name="T115" fmla="*/ 27 h 27"/>
                  <a:gd name="T116" fmla="*/ 5 w 9"/>
                  <a:gd name="T117" fmla="*/ 27 h 27"/>
                  <a:gd name="T118" fmla="*/ 6 w 9"/>
                  <a:gd name="T119" fmla="*/ 27 h 27"/>
                  <a:gd name="T120" fmla="*/ 7 w 9"/>
                  <a:gd name="T121" fmla="*/ 26 h 27"/>
                  <a:gd name="T122" fmla="*/ 6 w 9"/>
                  <a:gd name="T123" fmla="*/ 25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9" h="27">
                    <a:moveTo>
                      <a:pt x="6" y="25"/>
                    </a:moveTo>
                    <a:lnTo>
                      <a:pt x="7" y="24"/>
                    </a:lnTo>
                    <a:lnTo>
                      <a:pt x="6" y="23"/>
                    </a:lnTo>
                    <a:lnTo>
                      <a:pt x="6" y="23"/>
                    </a:lnTo>
                    <a:lnTo>
                      <a:pt x="6" y="22"/>
                    </a:lnTo>
                    <a:lnTo>
                      <a:pt x="7" y="22"/>
                    </a:lnTo>
                    <a:lnTo>
                      <a:pt x="9" y="21"/>
                    </a:lnTo>
                    <a:lnTo>
                      <a:pt x="9" y="19"/>
                    </a:lnTo>
                    <a:lnTo>
                      <a:pt x="8" y="19"/>
                    </a:lnTo>
                    <a:lnTo>
                      <a:pt x="7" y="19"/>
                    </a:lnTo>
                    <a:lnTo>
                      <a:pt x="7" y="19"/>
                    </a:lnTo>
                    <a:lnTo>
                      <a:pt x="9" y="18"/>
                    </a:lnTo>
                    <a:lnTo>
                      <a:pt x="8" y="15"/>
                    </a:lnTo>
                    <a:lnTo>
                      <a:pt x="6" y="14"/>
                    </a:lnTo>
                    <a:lnTo>
                      <a:pt x="7" y="12"/>
                    </a:lnTo>
                    <a:lnTo>
                      <a:pt x="7" y="12"/>
                    </a:lnTo>
                    <a:lnTo>
                      <a:pt x="9" y="12"/>
                    </a:lnTo>
                    <a:lnTo>
                      <a:pt x="9" y="11"/>
                    </a:lnTo>
                    <a:lnTo>
                      <a:pt x="7" y="9"/>
                    </a:lnTo>
                    <a:lnTo>
                      <a:pt x="8" y="9"/>
                    </a:lnTo>
                    <a:lnTo>
                      <a:pt x="8" y="7"/>
                    </a:lnTo>
                    <a:lnTo>
                      <a:pt x="6" y="6"/>
                    </a:lnTo>
                    <a:lnTo>
                      <a:pt x="6" y="6"/>
                    </a:lnTo>
                    <a:lnTo>
                      <a:pt x="5" y="5"/>
                    </a:lnTo>
                    <a:lnTo>
                      <a:pt x="5" y="4"/>
                    </a:lnTo>
                    <a:lnTo>
                      <a:pt x="6" y="2"/>
                    </a:lnTo>
                    <a:lnTo>
                      <a:pt x="5" y="0"/>
                    </a:lnTo>
                    <a:lnTo>
                      <a:pt x="4" y="0"/>
                    </a:lnTo>
                    <a:lnTo>
                      <a:pt x="3" y="1"/>
                    </a:lnTo>
                    <a:lnTo>
                      <a:pt x="4" y="2"/>
                    </a:lnTo>
                    <a:lnTo>
                      <a:pt x="4" y="4"/>
                    </a:lnTo>
                    <a:lnTo>
                      <a:pt x="4" y="6"/>
                    </a:lnTo>
                    <a:lnTo>
                      <a:pt x="4" y="8"/>
                    </a:lnTo>
                    <a:lnTo>
                      <a:pt x="3" y="9"/>
                    </a:lnTo>
                    <a:lnTo>
                      <a:pt x="2" y="10"/>
                    </a:lnTo>
                    <a:lnTo>
                      <a:pt x="1" y="11"/>
                    </a:lnTo>
                    <a:lnTo>
                      <a:pt x="2" y="11"/>
                    </a:lnTo>
                    <a:lnTo>
                      <a:pt x="3" y="11"/>
                    </a:lnTo>
                    <a:lnTo>
                      <a:pt x="4" y="11"/>
                    </a:lnTo>
                    <a:lnTo>
                      <a:pt x="4" y="12"/>
                    </a:lnTo>
                    <a:lnTo>
                      <a:pt x="2" y="13"/>
                    </a:lnTo>
                    <a:lnTo>
                      <a:pt x="2" y="14"/>
                    </a:lnTo>
                    <a:lnTo>
                      <a:pt x="1" y="15"/>
                    </a:lnTo>
                    <a:lnTo>
                      <a:pt x="0" y="15"/>
                    </a:lnTo>
                    <a:lnTo>
                      <a:pt x="0" y="16"/>
                    </a:lnTo>
                    <a:lnTo>
                      <a:pt x="0" y="18"/>
                    </a:lnTo>
                    <a:lnTo>
                      <a:pt x="2" y="18"/>
                    </a:lnTo>
                    <a:lnTo>
                      <a:pt x="2" y="19"/>
                    </a:lnTo>
                    <a:lnTo>
                      <a:pt x="3" y="18"/>
                    </a:lnTo>
                    <a:lnTo>
                      <a:pt x="4" y="18"/>
                    </a:lnTo>
                    <a:lnTo>
                      <a:pt x="5" y="19"/>
                    </a:lnTo>
                    <a:lnTo>
                      <a:pt x="3" y="19"/>
                    </a:lnTo>
                    <a:lnTo>
                      <a:pt x="3" y="20"/>
                    </a:lnTo>
                    <a:lnTo>
                      <a:pt x="4" y="21"/>
                    </a:lnTo>
                    <a:lnTo>
                      <a:pt x="3" y="22"/>
                    </a:lnTo>
                    <a:lnTo>
                      <a:pt x="3" y="24"/>
                    </a:lnTo>
                    <a:lnTo>
                      <a:pt x="4" y="25"/>
                    </a:lnTo>
                    <a:lnTo>
                      <a:pt x="4" y="27"/>
                    </a:lnTo>
                    <a:lnTo>
                      <a:pt x="5" y="27"/>
                    </a:lnTo>
                    <a:lnTo>
                      <a:pt x="6" y="27"/>
                    </a:lnTo>
                    <a:lnTo>
                      <a:pt x="7" y="26"/>
                    </a:lnTo>
                    <a:lnTo>
                      <a:pt x="6" y="2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61" name="Freeform 1488">
                <a:extLst>
                  <a:ext uri="{FF2B5EF4-FFF2-40B4-BE49-F238E27FC236}">
                    <a16:creationId xmlns:a16="http://schemas.microsoft.com/office/drawing/2014/main" id="{802B6E2E-0CEA-4C70-9176-4C501C640FD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28" y="1948"/>
                <a:ext cx="3" cy="1"/>
              </a:xfrm>
              <a:custGeom>
                <a:avLst/>
                <a:gdLst>
                  <a:gd name="T0" fmla="*/ 0 w 3"/>
                  <a:gd name="T1" fmla="*/ 1 h 1"/>
                  <a:gd name="T2" fmla="*/ 2 w 3"/>
                  <a:gd name="T3" fmla="*/ 1 h 1"/>
                  <a:gd name="T4" fmla="*/ 3 w 3"/>
                  <a:gd name="T5" fmla="*/ 1 h 1"/>
                  <a:gd name="T6" fmla="*/ 2 w 3"/>
                  <a:gd name="T7" fmla="*/ 0 h 1"/>
                  <a:gd name="T8" fmla="*/ 0 w 3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1">
                    <a:moveTo>
                      <a:pt x="0" y="1"/>
                    </a:moveTo>
                    <a:lnTo>
                      <a:pt x="2" y="1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62" name="Freeform 1489">
                <a:extLst>
                  <a:ext uri="{FF2B5EF4-FFF2-40B4-BE49-F238E27FC236}">
                    <a16:creationId xmlns:a16="http://schemas.microsoft.com/office/drawing/2014/main" id="{60FEF1EF-2EA9-4B63-B647-2BA2D1839DD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94" y="1934"/>
                <a:ext cx="2" cy="1"/>
              </a:xfrm>
              <a:custGeom>
                <a:avLst/>
                <a:gdLst>
                  <a:gd name="T0" fmla="*/ 2 w 2"/>
                  <a:gd name="T1" fmla="*/ 1 h 1"/>
                  <a:gd name="T2" fmla="*/ 1 w 2"/>
                  <a:gd name="T3" fmla="*/ 0 h 1"/>
                  <a:gd name="T4" fmla="*/ 0 w 2"/>
                  <a:gd name="T5" fmla="*/ 1 h 1"/>
                  <a:gd name="T6" fmla="*/ 1 w 2"/>
                  <a:gd name="T7" fmla="*/ 1 h 1"/>
                  <a:gd name="T8" fmla="*/ 2 w 2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63" name="Freeform 1490">
                <a:extLst>
                  <a:ext uri="{FF2B5EF4-FFF2-40B4-BE49-F238E27FC236}">
                    <a16:creationId xmlns:a16="http://schemas.microsoft.com/office/drawing/2014/main" id="{C8902006-0EF3-406F-919A-0681AE0A288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90" y="1937"/>
                <a:ext cx="2" cy="2"/>
              </a:xfrm>
              <a:custGeom>
                <a:avLst/>
                <a:gdLst>
                  <a:gd name="T0" fmla="*/ 1 w 2"/>
                  <a:gd name="T1" fmla="*/ 0 h 2"/>
                  <a:gd name="T2" fmla="*/ 0 w 2"/>
                  <a:gd name="T3" fmla="*/ 2 h 2"/>
                  <a:gd name="T4" fmla="*/ 2 w 2"/>
                  <a:gd name="T5" fmla="*/ 2 h 2"/>
                  <a:gd name="T6" fmla="*/ 2 w 2"/>
                  <a:gd name="T7" fmla="*/ 1 h 2"/>
                  <a:gd name="T8" fmla="*/ 1 w 2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1" y="0"/>
                    </a:moveTo>
                    <a:lnTo>
                      <a:pt x="0" y="2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64" name="Freeform 1491">
                <a:extLst>
                  <a:ext uri="{FF2B5EF4-FFF2-40B4-BE49-F238E27FC236}">
                    <a16:creationId xmlns:a16="http://schemas.microsoft.com/office/drawing/2014/main" id="{F0FBC43A-C6DA-47E4-A9EB-4ED7A286073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93" y="1943"/>
                <a:ext cx="4" cy="4"/>
              </a:xfrm>
              <a:custGeom>
                <a:avLst/>
                <a:gdLst>
                  <a:gd name="T0" fmla="*/ 2 w 4"/>
                  <a:gd name="T1" fmla="*/ 2 h 4"/>
                  <a:gd name="T2" fmla="*/ 2 w 4"/>
                  <a:gd name="T3" fmla="*/ 1 h 4"/>
                  <a:gd name="T4" fmla="*/ 1 w 4"/>
                  <a:gd name="T5" fmla="*/ 0 h 4"/>
                  <a:gd name="T6" fmla="*/ 0 w 4"/>
                  <a:gd name="T7" fmla="*/ 1 h 4"/>
                  <a:gd name="T8" fmla="*/ 0 w 4"/>
                  <a:gd name="T9" fmla="*/ 4 h 4"/>
                  <a:gd name="T10" fmla="*/ 2 w 4"/>
                  <a:gd name="T11" fmla="*/ 4 h 4"/>
                  <a:gd name="T12" fmla="*/ 4 w 4"/>
                  <a:gd name="T13" fmla="*/ 3 h 4"/>
                  <a:gd name="T14" fmla="*/ 3 w 4"/>
                  <a:gd name="T15" fmla="*/ 2 h 4"/>
                  <a:gd name="T16" fmla="*/ 2 w 4"/>
                  <a:gd name="T17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4">
                    <a:moveTo>
                      <a:pt x="2" y="2"/>
                    </a:move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4"/>
                    </a:lnTo>
                    <a:lnTo>
                      <a:pt x="2" y="4"/>
                    </a:lnTo>
                    <a:lnTo>
                      <a:pt x="4" y="3"/>
                    </a:lnTo>
                    <a:lnTo>
                      <a:pt x="3" y="2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65" name="Freeform 1492">
                <a:extLst>
                  <a:ext uri="{FF2B5EF4-FFF2-40B4-BE49-F238E27FC236}">
                    <a16:creationId xmlns:a16="http://schemas.microsoft.com/office/drawing/2014/main" id="{1BA4ECF1-5D2E-4FCC-A233-729D08A58EE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99" y="1845"/>
                <a:ext cx="5" cy="3"/>
              </a:xfrm>
              <a:custGeom>
                <a:avLst/>
                <a:gdLst>
                  <a:gd name="T0" fmla="*/ 3 w 5"/>
                  <a:gd name="T1" fmla="*/ 3 h 3"/>
                  <a:gd name="T2" fmla="*/ 5 w 5"/>
                  <a:gd name="T3" fmla="*/ 2 h 3"/>
                  <a:gd name="T4" fmla="*/ 3 w 5"/>
                  <a:gd name="T5" fmla="*/ 0 h 3"/>
                  <a:gd name="T6" fmla="*/ 0 w 5"/>
                  <a:gd name="T7" fmla="*/ 0 h 3"/>
                  <a:gd name="T8" fmla="*/ 0 w 5"/>
                  <a:gd name="T9" fmla="*/ 1 h 3"/>
                  <a:gd name="T10" fmla="*/ 2 w 5"/>
                  <a:gd name="T11" fmla="*/ 3 h 3"/>
                  <a:gd name="T12" fmla="*/ 3 w 5"/>
                  <a:gd name="T1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" h="3">
                    <a:moveTo>
                      <a:pt x="3" y="3"/>
                    </a:moveTo>
                    <a:lnTo>
                      <a:pt x="5" y="2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2" y="3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66" name="Freeform 1493">
                <a:extLst>
                  <a:ext uri="{FF2B5EF4-FFF2-40B4-BE49-F238E27FC236}">
                    <a16:creationId xmlns:a16="http://schemas.microsoft.com/office/drawing/2014/main" id="{B20747FD-AA24-46D7-8AB8-F90332B7DAD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61" y="1946"/>
                <a:ext cx="5" cy="4"/>
              </a:xfrm>
              <a:custGeom>
                <a:avLst/>
                <a:gdLst>
                  <a:gd name="T0" fmla="*/ 2 w 5"/>
                  <a:gd name="T1" fmla="*/ 3 h 4"/>
                  <a:gd name="T2" fmla="*/ 5 w 5"/>
                  <a:gd name="T3" fmla="*/ 1 h 4"/>
                  <a:gd name="T4" fmla="*/ 5 w 5"/>
                  <a:gd name="T5" fmla="*/ 0 h 4"/>
                  <a:gd name="T6" fmla="*/ 2 w 5"/>
                  <a:gd name="T7" fmla="*/ 1 h 4"/>
                  <a:gd name="T8" fmla="*/ 0 w 5"/>
                  <a:gd name="T9" fmla="*/ 2 h 4"/>
                  <a:gd name="T10" fmla="*/ 0 w 5"/>
                  <a:gd name="T11" fmla="*/ 4 h 4"/>
                  <a:gd name="T12" fmla="*/ 1 w 5"/>
                  <a:gd name="T13" fmla="*/ 4 h 4"/>
                  <a:gd name="T14" fmla="*/ 2 w 5"/>
                  <a:gd name="T15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" h="4">
                    <a:moveTo>
                      <a:pt x="2" y="3"/>
                    </a:moveTo>
                    <a:lnTo>
                      <a:pt x="5" y="1"/>
                    </a:lnTo>
                    <a:lnTo>
                      <a:pt x="5" y="0"/>
                    </a:lnTo>
                    <a:lnTo>
                      <a:pt x="2" y="1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1" y="4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67" name="Freeform 1494">
                <a:extLst>
                  <a:ext uri="{FF2B5EF4-FFF2-40B4-BE49-F238E27FC236}">
                    <a16:creationId xmlns:a16="http://schemas.microsoft.com/office/drawing/2014/main" id="{5493BED5-B2EC-40C4-AA06-D7126FD8786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66" y="1948"/>
                <a:ext cx="2" cy="1"/>
              </a:xfrm>
              <a:custGeom>
                <a:avLst/>
                <a:gdLst>
                  <a:gd name="T0" fmla="*/ 2 w 2"/>
                  <a:gd name="T1" fmla="*/ 0 h 1"/>
                  <a:gd name="T2" fmla="*/ 0 w 2"/>
                  <a:gd name="T3" fmla="*/ 0 h 1"/>
                  <a:gd name="T4" fmla="*/ 1 w 2"/>
                  <a:gd name="T5" fmla="*/ 1 h 1"/>
                  <a:gd name="T6" fmla="*/ 1 w 2"/>
                  <a:gd name="T7" fmla="*/ 1 h 1"/>
                  <a:gd name="T8" fmla="*/ 2 w 2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2" y="0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1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68" name="Freeform 1495">
                <a:extLst>
                  <a:ext uri="{FF2B5EF4-FFF2-40B4-BE49-F238E27FC236}">
                    <a16:creationId xmlns:a16="http://schemas.microsoft.com/office/drawing/2014/main" id="{20BC1379-6E22-47BF-9C61-E79A3198100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73" y="1995"/>
                <a:ext cx="3" cy="2"/>
              </a:xfrm>
              <a:custGeom>
                <a:avLst/>
                <a:gdLst>
                  <a:gd name="T0" fmla="*/ 0 w 3"/>
                  <a:gd name="T1" fmla="*/ 0 h 2"/>
                  <a:gd name="T2" fmla="*/ 1 w 3"/>
                  <a:gd name="T3" fmla="*/ 2 h 2"/>
                  <a:gd name="T4" fmla="*/ 3 w 3"/>
                  <a:gd name="T5" fmla="*/ 1 h 2"/>
                  <a:gd name="T6" fmla="*/ 2 w 3"/>
                  <a:gd name="T7" fmla="*/ 0 h 2"/>
                  <a:gd name="T8" fmla="*/ 0 w 3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2">
                    <a:moveTo>
                      <a:pt x="0" y="0"/>
                    </a:moveTo>
                    <a:lnTo>
                      <a:pt x="1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69" name="Freeform 1496">
                <a:extLst>
                  <a:ext uri="{FF2B5EF4-FFF2-40B4-BE49-F238E27FC236}">
                    <a16:creationId xmlns:a16="http://schemas.microsoft.com/office/drawing/2014/main" id="{335A165A-D671-448E-A21D-B7F8747DCF4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48" y="1932"/>
                <a:ext cx="4" cy="3"/>
              </a:xfrm>
              <a:custGeom>
                <a:avLst/>
                <a:gdLst>
                  <a:gd name="T0" fmla="*/ 4 w 4"/>
                  <a:gd name="T1" fmla="*/ 0 h 3"/>
                  <a:gd name="T2" fmla="*/ 2 w 4"/>
                  <a:gd name="T3" fmla="*/ 0 h 3"/>
                  <a:gd name="T4" fmla="*/ 0 w 4"/>
                  <a:gd name="T5" fmla="*/ 3 h 3"/>
                  <a:gd name="T6" fmla="*/ 1 w 4"/>
                  <a:gd name="T7" fmla="*/ 3 h 3"/>
                  <a:gd name="T8" fmla="*/ 4 w 4"/>
                  <a:gd name="T9" fmla="*/ 2 h 3"/>
                  <a:gd name="T10" fmla="*/ 4 w 4"/>
                  <a:gd name="T11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3">
                    <a:moveTo>
                      <a:pt x="4" y="0"/>
                    </a:moveTo>
                    <a:lnTo>
                      <a:pt x="2" y="0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4" y="2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70" name="Freeform 1497">
                <a:extLst>
                  <a:ext uri="{FF2B5EF4-FFF2-40B4-BE49-F238E27FC236}">
                    <a16:creationId xmlns:a16="http://schemas.microsoft.com/office/drawing/2014/main" id="{CEA43C2A-079B-4F8C-BF73-DC51C1F480C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98" y="1975"/>
                <a:ext cx="28" cy="22"/>
              </a:xfrm>
              <a:custGeom>
                <a:avLst/>
                <a:gdLst>
                  <a:gd name="T0" fmla="*/ 25 w 28"/>
                  <a:gd name="T1" fmla="*/ 2 h 22"/>
                  <a:gd name="T2" fmla="*/ 21 w 28"/>
                  <a:gd name="T3" fmla="*/ 5 h 22"/>
                  <a:gd name="T4" fmla="*/ 22 w 28"/>
                  <a:gd name="T5" fmla="*/ 3 h 22"/>
                  <a:gd name="T6" fmla="*/ 20 w 28"/>
                  <a:gd name="T7" fmla="*/ 0 h 22"/>
                  <a:gd name="T8" fmla="*/ 20 w 28"/>
                  <a:gd name="T9" fmla="*/ 2 h 22"/>
                  <a:gd name="T10" fmla="*/ 19 w 28"/>
                  <a:gd name="T11" fmla="*/ 3 h 22"/>
                  <a:gd name="T12" fmla="*/ 17 w 28"/>
                  <a:gd name="T13" fmla="*/ 6 h 22"/>
                  <a:gd name="T14" fmla="*/ 16 w 28"/>
                  <a:gd name="T15" fmla="*/ 5 h 22"/>
                  <a:gd name="T16" fmla="*/ 17 w 28"/>
                  <a:gd name="T17" fmla="*/ 1 h 22"/>
                  <a:gd name="T18" fmla="*/ 15 w 28"/>
                  <a:gd name="T19" fmla="*/ 1 h 22"/>
                  <a:gd name="T20" fmla="*/ 14 w 28"/>
                  <a:gd name="T21" fmla="*/ 3 h 22"/>
                  <a:gd name="T22" fmla="*/ 15 w 28"/>
                  <a:gd name="T23" fmla="*/ 7 h 22"/>
                  <a:gd name="T24" fmla="*/ 13 w 28"/>
                  <a:gd name="T25" fmla="*/ 6 h 22"/>
                  <a:gd name="T26" fmla="*/ 12 w 28"/>
                  <a:gd name="T27" fmla="*/ 10 h 22"/>
                  <a:gd name="T28" fmla="*/ 11 w 28"/>
                  <a:gd name="T29" fmla="*/ 6 h 22"/>
                  <a:gd name="T30" fmla="*/ 8 w 28"/>
                  <a:gd name="T31" fmla="*/ 6 h 22"/>
                  <a:gd name="T32" fmla="*/ 1 w 28"/>
                  <a:gd name="T33" fmla="*/ 9 h 22"/>
                  <a:gd name="T34" fmla="*/ 1 w 28"/>
                  <a:gd name="T35" fmla="*/ 11 h 22"/>
                  <a:gd name="T36" fmla="*/ 1 w 28"/>
                  <a:gd name="T37" fmla="*/ 15 h 22"/>
                  <a:gd name="T38" fmla="*/ 0 w 28"/>
                  <a:gd name="T39" fmla="*/ 18 h 22"/>
                  <a:gd name="T40" fmla="*/ 3 w 28"/>
                  <a:gd name="T41" fmla="*/ 18 h 22"/>
                  <a:gd name="T42" fmla="*/ 3 w 28"/>
                  <a:gd name="T43" fmla="*/ 17 h 22"/>
                  <a:gd name="T44" fmla="*/ 3 w 28"/>
                  <a:gd name="T45" fmla="*/ 16 h 22"/>
                  <a:gd name="T46" fmla="*/ 4 w 28"/>
                  <a:gd name="T47" fmla="*/ 17 h 22"/>
                  <a:gd name="T48" fmla="*/ 7 w 28"/>
                  <a:gd name="T49" fmla="*/ 16 h 22"/>
                  <a:gd name="T50" fmla="*/ 7 w 28"/>
                  <a:gd name="T51" fmla="*/ 18 h 22"/>
                  <a:gd name="T52" fmla="*/ 2 w 28"/>
                  <a:gd name="T53" fmla="*/ 21 h 22"/>
                  <a:gd name="T54" fmla="*/ 4 w 28"/>
                  <a:gd name="T55" fmla="*/ 22 h 22"/>
                  <a:gd name="T56" fmla="*/ 7 w 28"/>
                  <a:gd name="T57" fmla="*/ 21 h 22"/>
                  <a:gd name="T58" fmla="*/ 9 w 28"/>
                  <a:gd name="T59" fmla="*/ 18 h 22"/>
                  <a:gd name="T60" fmla="*/ 9 w 28"/>
                  <a:gd name="T61" fmla="*/ 17 h 22"/>
                  <a:gd name="T62" fmla="*/ 11 w 28"/>
                  <a:gd name="T63" fmla="*/ 15 h 22"/>
                  <a:gd name="T64" fmla="*/ 14 w 28"/>
                  <a:gd name="T65" fmla="*/ 15 h 22"/>
                  <a:gd name="T66" fmla="*/ 16 w 28"/>
                  <a:gd name="T67" fmla="*/ 14 h 22"/>
                  <a:gd name="T68" fmla="*/ 14 w 28"/>
                  <a:gd name="T69" fmla="*/ 12 h 22"/>
                  <a:gd name="T70" fmla="*/ 17 w 28"/>
                  <a:gd name="T71" fmla="*/ 12 h 22"/>
                  <a:gd name="T72" fmla="*/ 20 w 28"/>
                  <a:gd name="T73" fmla="*/ 14 h 22"/>
                  <a:gd name="T74" fmla="*/ 20 w 28"/>
                  <a:gd name="T75" fmla="*/ 10 h 22"/>
                  <a:gd name="T76" fmla="*/ 19 w 28"/>
                  <a:gd name="T77" fmla="*/ 9 h 22"/>
                  <a:gd name="T78" fmla="*/ 21 w 28"/>
                  <a:gd name="T79" fmla="*/ 10 h 22"/>
                  <a:gd name="T80" fmla="*/ 23 w 28"/>
                  <a:gd name="T81" fmla="*/ 10 h 22"/>
                  <a:gd name="T82" fmla="*/ 26 w 28"/>
                  <a:gd name="T83" fmla="*/ 8 h 22"/>
                  <a:gd name="T84" fmla="*/ 25 w 28"/>
                  <a:gd name="T85" fmla="*/ 7 h 22"/>
                  <a:gd name="T86" fmla="*/ 27 w 28"/>
                  <a:gd name="T87" fmla="*/ 6 h 22"/>
                  <a:gd name="T88" fmla="*/ 28 w 28"/>
                  <a:gd name="T89" fmla="*/ 2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28" h="22">
                    <a:moveTo>
                      <a:pt x="26" y="2"/>
                    </a:moveTo>
                    <a:lnTo>
                      <a:pt x="25" y="2"/>
                    </a:lnTo>
                    <a:lnTo>
                      <a:pt x="22" y="5"/>
                    </a:lnTo>
                    <a:lnTo>
                      <a:pt x="21" y="5"/>
                    </a:lnTo>
                    <a:lnTo>
                      <a:pt x="21" y="3"/>
                    </a:lnTo>
                    <a:lnTo>
                      <a:pt x="22" y="3"/>
                    </a:lnTo>
                    <a:lnTo>
                      <a:pt x="22" y="1"/>
                    </a:lnTo>
                    <a:lnTo>
                      <a:pt x="20" y="0"/>
                    </a:lnTo>
                    <a:lnTo>
                      <a:pt x="20" y="1"/>
                    </a:lnTo>
                    <a:lnTo>
                      <a:pt x="20" y="2"/>
                    </a:lnTo>
                    <a:lnTo>
                      <a:pt x="20" y="5"/>
                    </a:lnTo>
                    <a:lnTo>
                      <a:pt x="19" y="3"/>
                    </a:lnTo>
                    <a:lnTo>
                      <a:pt x="18" y="3"/>
                    </a:lnTo>
                    <a:lnTo>
                      <a:pt x="17" y="6"/>
                    </a:lnTo>
                    <a:lnTo>
                      <a:pt x="16" y="6"/>
                    </a:lnTo>
                    <a:lnTo>
                      <a:pt x="16" y="5"/>
                    </a:lnTo>
                    <a:lnTo>
                      <a:pt x="17" y="3"/>
                    </a:lnTo>
                    <a:lnTo>
                      <a:pt x="17" y="1"/>
                    </a:lnTo>
                    <a:lnTo>
                      <a:pt x="16" y="0"/>
                    </a:lnTo>
                    <a:lnTo>
                      <a:pt x="15" y="1"/>
                    </a:lnTo>
                    <a:lnTo>
                      <a:pt x="13" y="2"/>
                    </a:lnTo>
                    <a:lnTo>
                      <a:pt x="14" y="3"/>
                    </a:lnTo>
                    <a:lnTo>
                      <a:pt x="15" y="5"/>
                    </a:lnTo>
                    <a:lnTo>
                      <a:pt x="15" y="7"/>
                    </a:lnTo>
                    <a:lnTo>
                      <a:pt x="13" y="6"/>
                    </a:lnTo>
                    <a:lnTo>
                      <a:pt x="13" y="6"/>
                    </a:lnTo>
                    <a:lnTo>
                      <a:pt x="14" y="8"/>
                    </a:lnTo>
                    <a:lnTo>
                      <a:pt x="12" y="10"/>
                    </a:lnTo>
                    <a:lnTo>
                      <a:pt x="11" y="9"/>
                    </a:lnTo>
                    <a:lnTo>
                      <a:pt x="11" y="6"/>
                    </a:lnTo>
                    <a:lnTo>
                      <a:pt x="11" y="5"/>
                    </a:lnTo>
                    <a:lnTo>
                      <a:pt x="8" y="6"/>
                    </a:lnTo>
                    <a:lnTo>
                      <a:pt x="4" y="8"/>
                    </a:lnTo>
                    <a:lnTo>
                      <a:pt x="1" y="9"/>
                    </a:lnTo>
                    <a:lnTo>
                      <a:pt x="1" y="10"/>
                    </a:lnTo>
                    <a:lnTo>
                      <a:pt x="1" y="11"/>
                    </a:lnTo>
                    <a:lnTo>
                      <a:pt x="1" y="13"/>
                    </a:lnTo>
                    <a:lnTo>
                      <a:pt x="1" y="15"/>
                    </a:lnTo>
                    <a:lnTo>
                      <a:pt x="0" y="16"/>
                    </a:lnTo>
                    <a:lnTo>
                      <a:pt x="0" y="18"/>
                    </a:lnTo>
                    <a:lnTo>
                      <a:pt x="2" y="19"/>
                    </a:lnTo>
                    <a:lnTo>
                      <a:pt x="3" y="18"/>
                    </a:lnTo>
                    <a:lnTo>
                      <a:pt x="3" y="17"/>
                    </a:lnTo>
                    <a:lnTo>
                      <a:pt x="3" y="17"/>
                    </a:lnTo>
                    <a:lnTo>
                      <a:pt x="2" y="17"/>
                    </a:lnTo>
                    <a:lnTo>
                      <a:pt x="3" y="16"/>
                    </a:lnTo>
                    <a:lnTo>
                      <a:pt x="4" y="16"/>
                    </a:lnTo>
                    <a:lnTo>
                      <a:pt x="4" y="17"/>
                    </a:lnTo>
                    <a:lnTo>
                      <a:pt x="6" y="17"/>
                    </a:lnTo>
                    <a:lnTo>
                      <a:pt x="7" y="16"/>
                    </a:lnTo>
                    <a:lnTo>
                      <a:pt x="8" y="16"/>
                    </a:lnTo>
                    <a:lnTo>
                      <a:pt x="7" y="18"/>
                    </a:lnTo>
                    <a:lnTo>
                      <a:pt x="7" y="19"/>
                    </a:lnTo>
                    <a:lnTo>
                      <a:pt x="2" y="21"/>
                    </a:lnTo>
                    <a:lnTo>
                      <a:pt x="2" y="22"/>
                    </a:lnTo>
                    <a:lnTo>
                      <a:pt x="4" y="22"/>
                    </a:lnTo>
                    <a:lnTo>
                      <a:pt x="6" y="21"/>
                    </a:lnTo>
                    <a:lnTo>
                      <a:pt x="7" y="21"/>
                    </a:lnTo>
                    <a:lnTo>
                      <a:pt x="7" y="20"/>
                    </a:lnTo>
                    <a:lnTo>
                      <a:pt x="9" y="18"/>
                    </a:lnTo>
                    <a:lnTo>
                      <a:pt x="8" y="17"/>
                    </a:lnTo>
                    <a:lnTo>
                      <a:pt x="9" y="17"/>
                    </a:lnTo>
                    <a:lnTo>
                      <a:pt x="10" y="17"/>
                    </a:lnTo>
                    <a:lnTo>
                      <a:pt x="11" y="15"/>
                    </a:lnTo>
                    <a:lnTo>
                      <a:pt x="12" y="15"/>
                    </a:lnTo>
                    <a:lnTo>
                      <a:pt x="14" y="15"/>
                    </a:lnTo>
                    <a:lnTo>
                      <a:pt x="15" y="15"/>
                    </a:lnTo>
                    <a:lnTo>
                      <a:pt x="16" y="14"/>
                    </a:lnTo>
                    <a:lnTo>
                      <a:pt x="15" y="13"/>
                    </a:lnTo>
                    <a:lnTo>
                      <a:pt x="14" y="12"/>
                    </a:lnTo>
                    <a:lnTo>
                      <a:pt x="15" y="12"/>
                    </a:lnTo>
                    <a:lnTo>
                      <a:pt x="17" y="12"/>
                    </a:lnTo>
                    <a:lnTo>
                      <a:pt x="18" y="14"/>
                    </a:lnTo>
                    <a:lnTo>
                      <a:pt x="20" y="14"/>
                    </a:lnTo>
                    <a:lnTo>
                      <a:pt x="21" y="12"/>
                    </a:lnTo>
                    <a:lnTo>
                      <a:pt x="20" y="10"/>
                    </a:lnTo>
                    <a:lnTo>
                      <a:pt x="18" y="10"/>
                    </a:lnTo>
                    <a:lnTo>
                      <a:pt x="19" y="9"/>
                    </a:lnTo>
                    <a:lnTo>
                      <a:pt x="20" y="9"/>
                    </a:lnTo>
                    <a:lnTo>
                      <a:pt x="21" y="10"/>
                    </a:lnTo>
                    <a:lnTo>
                      <a:pt x="22" y="9"/>
                    </a:lnTo>
                    <a:lnTo>
                      <a:pt x="23" y="10"/>
                    </a:lnTo>
                    <a:lnTo>
                      <a:pt x="25" y="10"/>
                    </a:lnTo>
                    <a:lnTo>
                      <a:pt x="26" y="8"/>
                    </a:lnTo>
                    <a:lnTo>
                      <a:pt x="26" y="7"/>
                    </a:lnTo>
                    <a:lnTo>
                      <a:pt x="25" y="7"/>
                    </a:lnTo>
                    <a:lnTo>
                      <a:pt x="25" y="6"/>
                    </a:lnTo>
                    <a:lnTo>
                      <a:pt x="27" y="6"/>
                    </a:lnTo>
                    <a:lnTo>
                      <a:pt x="28" y="5"/>
                    </a:lnTo>
                    <a:lnTo>
                      <a:pt x="28" y="2"/>
                    </a:lnTo>
                    <a:lnTo>
                      <a:pt x="26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71" name="Freeform 1498">
                <a:extLst>
                  <a:ext uri="{FF2B5EF4-FFF2-40B4-BE49-F238E27FC236}">
                    <a16:creationId xmlns:a16="http://schemas.microsoft.com/office/drawing/2014/main" id="{A150ED60-29FD-4AFC-B93B-D787ADD20EC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79" y="2010"/>
                <a:ext cx="2" cy="2"/>
              </a:xfrm>
              <a:custGeom>
                <a:avLst/>
                <a:gdLst>
                  <a:gd name="T0" fmla="*/ 0 w 2"/>
                  <a:gd name="T1" fmla="*/ 2 h 2"/>
                  <a:gd name="T2" fmla="*/ 1 w 2"/>
                  <a:gd name="T3" fmla="*/ 2 h 2"/>
                  <a:gd name="T4" fmla="*/ 2 w 2"/>
                  <a:gd name="T5" fmla="*/ 2 h 2"/>
                  <a:gd name="T6" fmla="*/ 2 w 2"/>
                  <a:gd name="T7" fmla="*/ 0 h 2"/>
                  <a:gd name="T8" fmla="*/ 0 w 2"/>
                  <a:gd name="T9" fmla="*/ 1 h 2"/>
                  <a:gd name="T10" fmla="*/ 0 w 2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2"/>
                    </a:moveTo>
                    <a:lnTo>
                      <a:pt x="1" y="2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72" name="Freeform 1499">
                <a:extLst>
                  <a:ext uri="{FF2B5EF4-FFF2-40B4-BE49-F238E27FC236}">
                    <a16:creationId xmlns:a16="http://schemas.microsoft.com/office/drawing/2014/main" id="{FEC595AD-FCA0-41A8-B9DF-02A921737A1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20" y="1968"/>
                <a:ext cx="11" cy="7"/>
              </a:xfrm>
              <a:custGeom>
                <a:avLst/>
                <a:gdLst>
                  <a:gd name="T0" fmla="*/ 9 w 11"/>
                  <a:gd name="T1" fmla="*/ 4 h 7"/>
                  <a:gd name="T2" fmla="*/ 10 w 11"/>
                  <a:gd name="T3" fmla="*/ 3 h 7"/>
                  <a:gd name="T4" fmla="*/ 11 w 11"/>
                  <a:gd name="T5" fmla="*/ 2 h 7"/>
                  <a:gd name="T6" fmla="*/ 10 w 11"/>
                  <a:gd name="T7" fmla="*/ 1 h 7"/>
                  <a:gd name="T8" fmla="*/ 9 w 11"/>
                  <a:gd name="T9" fmla="*/ 1 h 7"/>
                  <a:gd name="T10" fmla="*/ 9 w 11"/>
                  <a:gd name="T11" fmla="*/ 2 h 7"/>
                  <a:gd name="T12" fmla="*/ 8 w 11"/>
                  <a:gd name="T13" fmla="*/ 2 h 7"/>
                  <a:gd name="T14" fmla="*/ 8 w 11"/>
                  <a:gd name="T15" fmla="*/ 0 h 7"/>
                  <a:gd name="T16" fmla="*/ 7 w 11"/>
                  <a:gd name="T17" fmla="*/ 0 h 7"/>
                  <a:gd name="T18" fmla="*/ 6 w 11"/>
                  <a:gd name="T19" fmla="*/ 0 h 7"/>
                  <a:gd name="T20" fmla="*/ 5 w 11"/>
                  <a:gd name="T21" fmla="*/ 1 h 7"/>
                  <a:gd name="T22" fmla="*/ 6 w 11"/>
                  <a:gd name="T23" fmla="*/ 2 h 7"/>
                  <a:gd name="T24" fmla="*/ 5 w 11"/>
                  <a:gd name="T25" fmla="*/ 4 h 7"/>
                  <a:gd name="T26" fmla="*/ 4 w 11"/>
                  <a:gd name="T27" fmla="*/ 3 h 7"/>
                  <a:gd name="T28" fmla="*/ 3 w 11"/>
                  <a:gd name="T29" fmla="*/ 4 h 7"/>
                  <a:gd name="T30" fmla="*/ 1 w 11"/>
                  <a:gd name="T31" fmla="*/ 3 h 7"/>
                  <a:gd name="T32" fmla="*/ 0 w 11"/>
                  <a:gd name="T33" fmla="*/ 4 h 7"/>
                  <a:gd name="T34" fmla="*/ 0 w 11"/>
                  <a:gd name="T35" fmla="*/ 5 h 7"/>
                  <a:gd name="T36" fmla="*/ 3 w 11"/>
                  <a:gd name="T37" fmla="*/ 7 h 7"/>
                  <a:gd name="T38" fmla="*/ 5 w 11"/>
                  <a:gd name="T39" fmla="*/ 7 h 7"/>
                  <a:gd name="T40" fmla="*/ 6 w 11"/>
                  <a:gd name="T41" fmla="*/ 6 h 7"/>
                  <a:gd name="T42" fmla="*/ 7 w 11"/>
                  <a:gd name="T43" fmla="*/ 7 h 7"/>
                  <a:gd name="T44" fmla="*/ 7 w 11"/>
                  <a:gd name="T45" fmla="*/ 7 h 7"/>
                  <a:gd name="T46" fmla="*/ 9 w 11"/>
                  <a:gd name="T47" fmla="*/ 5 h 7"/>
                  <a:gd name="T48" fmla="*/ 10 w 11"/>
                  <a:gd name="T49" fmla="*/ 6 h 7"/>
                  <a:gd name="T50" fmla="*/ 11 w 11"/>
                  <a:gd name="T51" fmla="*/ 6 h 7"/>
                  <a:gd name="T52" fmla="*/ 11 w 11"/>
                  <a:gd name="T53" fmla="*/ 5 h 7"/>
                  <a:gd name="T54" fmla="*/ 9 w 11"/>
                  <a:gd name="T55" fmla="*/ 4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11" h="7">
                    <a:moveTo>
                      <a:pt x="9" y="4"/>
                    </a:moveTo>
                    <a:lnTo>
                      <a:pt x="10" y="3"/>
                    </a:lnTo>
                    <a:lnTo>
                      <a:pt x="11" y="2"/>
                    </a:lnTo>
                    <a:lnTo>
                      <a:pt x="10" y="1"/>
                    </a:lnTo>
                    <a:lnTo>
                      <a:pt x="9" y="1"/>
                    </a:lnTo>
                    <a:lnTo>
                      <a:pt x="9" y="2"/>
                    </a:lnTo>
                    <a:lnTo>
                      <a:pt x="8" y="2"/>
                    </a:lnTo>
                    <a:lnTo>
                      <a:pt x="8" y="0"/>
                    </a:lnTo>
                    <a:lnTo>
                      <a:pt x="7" y="0"/>
                    </a:lnTo>
                    <a:lnTo>
                      <a:pt x="6" y="0"/>
                    </a:lnTo>
                    <a:lnTo>
                      <a:pt x="5" y="1"/>
                    </a:lnTo>
                    <a:lnTo>
                      <a:pt x="6" y="2"/>
                    </a:lnTo>
                    <a:lnTo>
                      <a:pt x="5" y="4"/>
                    </a:lnTo>
                    <a:lnTo>
                      <a:pt x="4" y="3"/>
                    </a:lnTo>
                    <a:lnTo>
                      <a:pt x="3" y="4"/>
                    </a:lnTo>
                    <a:lnTo>
                      <a:pt x="1" y="3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3" y="7"/>
                    </a:lnTo>
                    <a:lnTo>
                      <a:pt x="5" y="7"/>
                    </a:lnTo>
                    <a:lnTo>
                      <a:pt x="6" y="6"/>
                    </a:lnTo>
                    <a:lnTo>
                      <a:pt x="7" y="7"/>
                    </a:lnTo>
                    <a:lnTo>
                      <a:pt x="7" y="7"/>
                    </a:lnTo>
                    <a:lnTo>
                      <a:pt x="9" y="5"/>
                    </a:lnTo>
                    <a:lnTo>
                      <a:pt x="10" y="6"/>
                    </a:lnTo>
                    <a:lnTo>
                      <a:pt x="11" y="6"/>
                    </a:lnTo>
                    <a:lnTo>
                      <a:pt x="11" y="5"/>
                    </a:lnTo>
                    <a:lnTo>
                      <a:pt x="9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73" name="Freeform 1500">
                <a:extLst>
                  <a:ext uri="{FF2B5EF4-FFF2-40B4-BE49-F238E27FC236}">
                    <a16:creationId xmlns:a16="http://schemas.microsoft.com/office/drawing/2014/main" id="{AC09F44E-6CA9-45A5-9007-690710EBD48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28" y="1964"/>
                <a:ext cx="3" cy="3"/>
              </a:xfrm>
              <a:custGeom>
                <a:avLst/>
                <a:gdLst>
                  <a:gd name="T0" fmla="*/ 2 w 3"/>
                  <a:gd name="T1" fmla="*/ 2 h 3"/>
                  <a:gd name="T2" fmla="*/ 3 w 3"/>
                  <a:gd name="T3" fmla="*/ 0 h 3"/>
                  <a:gd name="T4" fmla="*/ 1 w 3"/>
                  <a:gd name="T5" fmla="*/ 0 h 3"/>
                  <a:gd name="T6" fmla="*/ 0 w 3"/>
                  <a:gd name="T7" fmla="*/ 1 h 3"/>
                  <a:gd name="T8" fmla="*/ 0 w 3"/>
                  <a:gd name="T9" fmla="*/ 2 h 3"/>
                  <a:gd name="T10" fmla="*/ 1 w 3"/>
                  <a:gd name="T11" fmla="*/ 3 h 3"/>
                  <a:gd name="T12" fmla="*/ 2 w 3"/>
                  <a:gd name="T13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2" y="2"/>
                    </a:moveTo>
                    <a:lnTo>
                      <a:pt x="3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74" name="Freeform 1501">
                <a:extLst>
                  <a:ext uri="{FF2B5EF4-FFF2-40B4-BE49-F238E27FC236}">
                    <a16:creationId xmlns:a16="http://schemas.microsoft.com/office/drawing/2014/main" id="{A9AFDF2C-C7C1-4573-AB32-C418D71442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92" y="1998"/>
                <a:ext cx="5" cy="4"/>
              </a:xfrm>
              <a:custGeom>
                <a:avLst/>
                <a:gdLst>
                  <a:gd name="T0" fmla="*/ 0 w 5"/>
                  <a:gd name="T1" fmla="*/ 4 h 4"/>
                  <a:gd name="T2" fmla="*/ 2 w 5"/>
                  <a:gd name="T3" fmla="*/ 4 h 4"/>
                  <a:gd name="T4" fmla="*/ 5 w 5"/>
                  <a:gd name="T5" fmla="*/ 0 h 4"/>
                  <a:gd name="T6" fmla="*/ 2 w 5"/>
                  <a:gd name="T7" fmla="*/ 2 h 4"/>
                  <a:gd name="T8" fmla="*/ 0 w 5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4">
                    <a:moveTo>
                      <a:pt x="0" y="4"/>
                    </a:moveTo>
                    <a:lnTo>
                      <a:pt x="2" y="4"/>
                    </a:lnTo>
                    <a:lnTo>
                      <a:pt x="5" y="0"/>
                    </a:lnTo>
                    <a:lnTo>
                      <a:pt x="2" y="2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75" name="Freeform 1502">
                <a:extLst>
                  <a:ext uri="{FF2B5EF4-FFF2-40B4-BE49-F238E27FC236}">
                    <a16:creationId xmlns:a16="http://schemas.microsoft.com/office/drawing/2014/main" id="{672408D4-335B-45A1-B4D1-A2BD76B3541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97" y="2000"/>
                <a:ext cx="2" cy="1"/>
              </a:xfrm>
              <a:custGeom>
                <a:avLst/>
                <a:gdLst>
                  <a:gd name="T0" fmla="*/ 1 w 2"/>
                  <a:gd name="T1" fmla="*/ 1 h 1"/>
                  <a:gd name="T2" fmla="*/ 2 w 2"/>
                  <a:gd name="T3" fmla="*/ 0 h 1"/>
                  <a:gd name="T4" fmla="*/ 0 w 2"/>
                  <a:gd name="T5" fmla="*/ 0 h 1"/>
                  <a:gd name="T6" fmla="*/ 1 w 2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1" y="1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76" name="Freeform 1503">
                <a:extLst>
                  <a:ext uri="{FF2B5EF4-FFF2-40B4-BE49-F238E27FC236}">
                    <a16:creationId xmlns:a16="http://schemas.microsoft.com/office/drawing/2014/main" id="{31BB4390-CB53-49D6-A653-B4E07FD3C86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67" y="2061"/>
                <a:ext cx="1" cy="2"/>
              </a:xfrm>
              <a:custGeom>
                <a:avLst/>
                <a:gdLst>
                  <a:gd name="T0" fmla="*/ 1 w 1"/>
                  <a:gd name="T1" fmla="*/ 1 h 2"/>
                  <a:gd name="T2" fmla="*/ 0 w 1"/>
                  <a:gd name="T3" fmla="*/ 0 h 2"/>
                  <a:gd name="T4" fmla="*/ 0 w 1"/>
                  <a:gd name="T5" fmla="*/ 1 h 2"/>
                  <a:gd name="T6" fmla="*/ 0 w 1"/>
                  <a:gd name="T7" fmla="*/ 2 h 2"/>
                  <a:gd name="T8" fmla="*/ 1 w 1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1" y="1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77" name="Freeform 1504">
                <a:extLst>
                  <a:ext uri="{FF2B5EF4-FFF2-40B4-BE49-F238E27FC236}">
                    <a16:creationId xmlns:a16="http://schemas.microsoft.com/office/drawing/2014/main" id="{0D1963E3-6527-4144-8CFA-13434528454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78" y="2065"/>
                <a:ext cx="3" cy="2"/>
              </a:xfrm>
              <a:custGeom>
                <a:avLst/>
                <a:gdLst>
                  <a:gd name="T0" fmla="*/ 0 w 3"/>
                  <a:gd name="T1" fmla="*/ 1 h 2"/>
                  <a:gd name="T2" fmla="*/ 2 w 3"/>
                  <a:gd name="T3" fmla="*/ 2 h 2"/>
                  <a:gd name="T4" fmla="*/ 3 w 3"/>
                  <a:gd name="T5" fmla="*/ 1 h 2"/>
                  <a:gd name="T6" fmla="*/ 1 w 3"/>
                  <a:gd name="T7" fmla="*/ 0 h 2"/>
                  <a:gd name="T8" fmla="*/ 0 w 3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2">
                    <a:moveTo>
                      <a:pt x="0" y="1"/>
                    </a:moveTo>
                    <a:lnTo>
                      <a:pt x="2" y="2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78" name="Freeform 1505">
                <a:extLst>
                  <a:ext uri="{FF2B5EF4-FFF2-40B4-BE49-F238E27FC236}">
                    <a16:creationId xmlns:a16="http://schemas.microsoft.com/office/drawing/2014/main" id="{87A5B40E-5180-4787-B584-FDB7BB81349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78" y="2061"/>
                <a:ext cx="3" cy="3"/>
              </a:xfrm>
              <a:custGeom>
                <a:avLst/>
                <a:gdLst>
                  <a:gd name="T0" fmla="*/ 1 w 3"/>
                  <a:gd name="T1" fmla="*/ 2 h 3"/>
                  <a:gd name="T2" fmla="*/ 0 w 3"/>
                  <a:gd name="T3" fmla="*/ 3 h 3"/>
                  <a:gd name="T4" fmla="*/ 1 w 3"/>
                  <a:gd name="T5" fmla="*/ 3 h 3"/>
                  <a:gd name="T6" fmla="*/ 3 w 3"/>
                  <a:gd name="T7" fmla="*/ 2 h 3"/>
                  <a:gd name="T8" fmla="*/ 2 w 3"/>
                  <a:gd name="T9" fmla="*/ 0 h 3"/>
                  <a:gd name="T10" fmla="*/ 1 w 3"/>
                  <a:gd name="T11" fmla="*/ 0 h 3"/>
                  <a:gd name="T12" fmla="*/ 1 w 3"/>
                  <a:gd name="T13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1" y="2"/>
                    </a:moveTo>
                    <a:lnTo>
                      <a:pt x="0" y="3"/>
                    </a:lnTo>
                    <a:lnTo>
                      <a:pt x="1" y="3"/>
                    </a:lnTo>
                    <a:lnTo>
                      <a:pt x="3" y="2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79" name="Freeform 1506">
                <a:extLst>
                  <a:ext uri="{FF2B5EF4-FFF2-40B4-BE49-F238E27FC236}">
                    <a16:creationId xmlns:a16="http://schemas.microsoft.com/office/drawing/2014/main" id="{525258E3-F101-4E17-9967-208E5C937B9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65" y="2021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0 h 1"/>
                  <a:gd name="T4" fmla="*/ 1 w 1"/>
                  <a:gd name="T5" fmla="*/ 1 h 1"/>
                  <a:gd name="T6" fmla="*/ 1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80" name="Freeform 1507">
                <a:extLst>
                  <a:ext uri="{FF2B5EF4-FFF2-40B4-BE49-F238E27FC236}">
                    <a16:creationId xmlns:a16="http://schemas.microsoft.com/office/drawing/2014/main" id="{6FF5C380-7DE6-4699-B1A9-D6304B89572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75" y="2043"/>
                <a:ext cx="5" cy="3"/>
              </a:xfrm>
              <a:custGeom>
                <a:avLst/>
                <a:gdLst>
                  <a:gd name="T0" fmla="*/ 4 w 5"/>
                  <a:gd name="T1" fmla="*/ 2 h 3"/>
                  <a:gd name="T2" fmla="*/ 5 w 5"/>
                  <a:gd name="T3" fmla="*/ 1 h 3"/>
                  <a:gd name="T4" fmla="*/ 5 w 5"/>
                  <a:gd name="T5" fmla="*/ 0 h 3"/>
                  <a:gd name="T6" fmla="*/ 1 w 5"/>
                  <a:gd name="T7" fmla="*/ 1 h 3"/>
                  <a:gd name="T8" fmla="*/ 0 w 5"/>
                  <a:gd name="T9" fmla="*/ 3 h 3"/>
                  <a:gd name="T10" fmla="*/ 3 w 5"/>
                  <a:gd name="T11" fmla="*/ 3 h 3"/>
                  <a:gd name="T12" fmla="*/ 4 w 5"/>
                  <a:gd name="T13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" h="3">
                    <a:moveTo>
                      <a:pt x="4" y="2"/>
                    </a:moveTo>
                    <a:lnTo>
                      <a:pt x="5" y="1"/>
                    </a:lnTo>
                    <a:lnTo>
                      <a:pt x="5" y="0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3" y="3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81" name="Freeform 1508">
                <a:extLst>
                  <a:ext uri="{FF2B5EF4-FFF2-40B4-BE49-F238E27FC236}">
                    <a16:creationId xmlns:a16="http://schemas.microsoft.com/office/drawing/2014/main" id="{CF5831C9-F998-4494-B9B7-862C3A6A99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74" y="2040"/>
                <a:ext cx="5" cy="4"/>
              </a:xfrm>
              <a:custGeom>
                <a:avLst/>
                <a:gdLst>
                  <a:gd name="T0" fmla="*/ 5 w 5"/>
                  <a:gd name="T1" fmla="*/ 1 h 4"/>
                  <a:gd name="T2" fmla="*/ 5 w 5"/>
                  <a:gd name="T3" fmla="*/ 0 h 4"/>
                  <a:gd name="T4" fmla="*/ 1 w 5"/>
                  <a:gd name="T5" fmla="*/ 0 h 4"/>
                  <a:gd name="T6" fmla="*/ 0 w 5"/>
                  <a:gd name="T7" fmla="*/ 2 h 4"/>
                  <a:gd name="T8" fmla="*/ 1 w 5"/>
                  <a:gd name="T9" fmla="*/ 3 h 4"/>
                  <a:gd name="T10" fmla="*/ 2 w 5"/>
                  <a:gd name="T11" fmla="*/ 4 h 4"/>
                  <a:gd name="T12" fmla="*/ 5 w 5"/>
                  <a:gd name="T13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" h="4">
                    <a:moveTo>
                      <a:pt x="5" y="1"/>
                    </a:moveTo>
                    <a:lnTo>
                      <a:pt x="5" y="0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2" y="4"/>
                    </a:lnTo>
                    <a:lnTo>
                      <a:pt x="5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82" name="Freeform 1509">
                <a:extLst>
                  <a:ext uri="{FF2B5EF4-FFF2-40B4-BE49-F238E27FC236}">
                    <a16:creationId xmlns:a16="http://schemas.microsoft.com/office/drawing/2014/main" id="{3D6978DD-291C-4DE9-88D2-29576815780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80" y="2050"/>
                <a:ext cx="7" cy="12"/>
              </a:xfrm>
              <a:custGeom>
                <a:avLst/>
                <a:gdLst>
                  <a:gd name="T0" fmla="*/ 0 w 7"/>
                  <a:gd name="T1" fmla="*/ 7 h 12"/>
                  <a:gd name="T2" fmla="*/ 4 w 7"/>
                  <a:gd name="T3" fmla="*/ 6 h 12"/>
                  <a:gd name="T4" fmla="*/ 4 w 7"/>
                  <a:gd name="T5" fmla="*/ 6 h 12"/>
                  <a:gd name="T6" fmla="*/ 2 w 7"/>
                  <a:gd name="T7" fmla="*/ 9 h 12"/>
                  <a:gd name="T8" fmla="*/ 1 w 7"/>
                  <a:gd name="T9" fmla="*/ 11 h 12"/>
                  <a:gd name="T10" fmla="*/ 2 w 7"/>
                  <a:gd name="T11" fmla="*/ 12 h 12"/>
                  <a:gd name="T12" fmla="*/ 4 w 7"/>
                  <a:gd name="T13" fmla="*/ 9 h 12"/>
                  <a:gd name="T14" fmla="*/ 7 w 7"/>
                  <a:gd name="T15" fmla="*/ 5 h 12"/>
                  <a:gd name="T16" fmla="*/ 6 w 7"/>
                  <a:gd name="T17" fmla="*/ 4 h 12"/>
                  <a:gd name="T18" fmla="*/ 7 w 7"/>
                  <a:gd name="T19" fmla="*/ 2 h 12"/>
                  <a:gd name="T20" fmla="*/ 6 w 7"/>
                  <a:gd name="T21" fmla="*/ 0 h 12"/>
                  <a:gd name="T22" fmla="*/ 4 w 7"/>
                  <a:gd name="T23" fmla="*/ 0 h 12"/>
                  <a:gd name="T24" fmla="*/ 4 w 7"/>
                  <a:gd name="T25" fmla="*/ 1 h 12"/>
                  <a:gd name="T26" fmla="*/ 2 w 7"/>
                  <a:gd name="T27" fmla="*/ 2 h 12"/>
                  <a:gd name="T28" fmla="*/ 1 w 7"/>
                  <a:gd name="T29" fmla="*/ 4 h 12"/>
                  <a:gd name="T30" fmla="*/ 1 w 7"/>
                  <a:gd name="T31" fmla="*/ 5 h 12"/>
                  <a:gd name="T32" fmla="*/ 0 w 7"/>
                  <a:gd name="T33" fmla="*/ 6 h 12"/>
                  <a:gd name="T34" fmla="*/ 0 w 7"/>
                  <a:gd name="T35" fmla="*/ 7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7" h="12">
                    <a:moveTo>
                      <a:pt x="0" y="7"/>
                    </a:moveTo>
                    <a:lnTo>
                      <a:pt x="4" y="6"/>
                    </a:lnTo>
                    <a:lnTo>
                      <a:pt x="4" y="6"/>
                    </a:lnTo>
                    <a:lnTo>
                      <a:pt x="2" y="9"/>
                    </a:lnTo>
                    <a:lnTo>
                      <a:pt x="1" y="11"/>
                    </a:lnTo>
                    <a:lnTo>
                      <a:pt x="2" y="12"/>
                    </a:lnTo>
                    <a:lnTo>
                      <a:pt x="4" y="9"/>
                    </a:lnTo>
                    <a:lnTo>
                      <a:pt x="7" y="5"/>
                    </a:lnTo>
                    <a:lnTo>
                      <a:pt x="6" y="4"/>
                    </a:lnTo>
                    <a:lnTo>
                      <a:pt x="7" y="2"/>
                    </a:lnTo>
                    <a:lnTo>
                      <a:pt x="6" y="0"/>
                    </a:lnTo>
                    <a:lnTo>
                      <a:pt x="4" y="0"/>
                    </a:lnTo>
                    <a:lnTo>
                      <a:pt x="4" y="1"/>
                    </a:lnTo>
                    <a:lnTo>
                      <a:pt x="2" y="2"/>
                    </a:lnTo>
                    <a:lnTo>
                      <a:pt x="1" y="4"/>
                    </a:lnTo>
                    <a:lnTo>
                      <a:pt x="1" y="5"/>
                    </a:lnTo>
                    <a:lnTo>
                      <a:pt x="0" y="6"/>
                    </a:lnTo>
                    <a:lnTo>
                      <a:pt x="0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83" name="Freeform 1510">
                <a:extLst>
                  <a:ext uri="{FF2B5EF4-FFF2-40B4-BE49-F238E27FC236}">
                    <a16:creationId xmlns:a16="http://schemas.microsoft.com/office/drawing/2014/main" id="{9E45E9A6-CB3E-4D13-97B6-297581CFDF2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80" y="2042"/>
                <a:ext cx="2" cy="4"/>
              </a:xfrm>
              <a:custGeom>
                <a:avLst/>
                <a:gdLst>
                  <a:gd name="T0" fmla="*/ 1 w 2"/>
                  <a:gd name="T1" fmla="*/ 4 h 4"/>
                  <a:gd name="T2" fmla="*/ 2 w 2"/>
                  <a:gd name="T3" fmla="*/ 2 h 4"/>
                  <a:gd name="T4" fmla="*/ 2 w 2"/>
                  <a:gd name="T5" fmla="*/ 1 h 4"/>
                  <a:gd name="T6" fmla="*/ 2 w 2"/>
                  <a:gd name="T7" fmla="*/ 0 h 4"/>
                  <a:gd name="T8" fmla="*/ 1 w 2"/>
                  <a:gd name="T9" fmla="*/ 1 h 4"/>
                  <a:gd name="T10" fmla="*/ 0 w 2"/>
                  <a:gd name="T11" fmla="*/ 2 h 4"/>
                  <a:gd name="T12" fmla="*/ 1 w 2"/>
                  <a:gd name="T13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4">
                    <a:moveTo>
                      <a:pt x="1" y="4"/>
                    </a:moveTo>
                    <a:lnTo>
                      <a:pt x="2" y="2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84" name="Freeform 1511">
                <a:extLst>
                  <a:ext uri="{FF2B5EF4-FFF2-40B4-BE49-F238E27FC236}">
                    <a16:creationId xmlns:a16="http://schemas.microsoft.com/office/drawing/2014/main" id="{495F5737-90AD-4B28-B44F-2A5157135BE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62" y="2001"/>
                <a:ext cx="2" cy="2"/>
              </a:xfrm>
              <a:custGeom>
                <a:avLst/>
                <a:gdLst>
                  <a:gd name="T0" fmla="*/ 1 w 2"/>
                  <a:gd name="T1" fmla="*/ 0 h 2"/>
                  <a:gd name="T2" fmla="*/ 0 w 2"/>
                  <a:gd name="T3" fmla="*/ 2 h 2"/>
                  <a:gd name="T4" fmla="*/ 1 w 2"/>
                  <a:gd name="T5" fmla="*/ 2 h 2"/>
                  <a:gd name="T6" fmla="*/ 2 w 2"/>
                  <a:gd name="T7" fmla="*/ 1 h 2"/>
                  <a:gd name="T8" fmla="*/ 1 w 2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1" y="0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2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85" name="Freeform 1512">
                <a:extLst>
                  <a:ext uri="{FF2B5EF4-FFF2-40B4-BE49-F238E27FC236}">
                    <a16:creationId xmlns:a16="http://schemas.microsoft.com/office/drawing/2014/main" id="{30714055-4616-4573-B721-348C54BE65C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56" y="2004"/>
                <a:ext cx="13" cy="16"/>
              </a:xfrm>
              <a:custGeom>
                <a:avLst/>
                <a:gdLst>
                  <a:gd name="T0" fmla="*/ 1 w 13"/>
                  <a:gd name="T1" fmla="*/ 5 h 16"/>
                  <a:gd name="T2" fmla="*/ 0 w 13"/>
                  <a:gd name="T3" fmla="*/ 7 h 16"/>
                  <a:gd name="T4" fmla="*/ 1 w 13"/>
                  <a:gd name="T5" fmla="*/ 9 h 16"/>
                  <a:gd name="T6" fmla="*/ 1 w 13"/>
                  <a:gd name="T7" fmla="*/ 11 h 16"/>
                  <a:gd name="T8" fmla="*/ 3 w 13"/>
                  <a:gd name="T9" fmla="*/ 11 h 16"/>
                  <a:gd name="T10" fmla="*/ 1 w 13"/>
                  <a:gd name="T11" fmla="*/ 13 h 16"/>
                  <a:gd name="T12" fmla="*/ 3 w 13"/>
                  <a:gd name="T13" fmla="*/ 16 h 16"/>
                  <a:gd name="T14" fmla="*/ 5 w 13"/>
                  <a:gd name="T15" fmla="*/ 16 h 16"/>
                  <a:gd name="T16" fmla="*/ 6 w 13"/>
                  <a:gd name="T17" fmla="*/ 13 h 16"/>
                  <a:gd name="T18" fmla="*/ 6 w 13"/>
                  <a:gd name="T19" fmla="*/ 12 h 16"/>
                  <a:gd name="T20" fmla="*/ 5 w 13"/>
                  <a:gd name="T21" fmla="*/ 9 h 16"/>
                  <a:gd name="T22" fmla="*/ 5 w 13"/>
                  <a:gd name="T23" fmla="*/ 7 h 16"/>
                  <a:gd name="T24" fmla="*/ 7 w 13"/>
                  <a:gd name="T25" fmla="*/ 11 h 16"/>
                  <a:gd name="T26" fmla="*/ 8 w 13"/>
                  <a:gd name="T27" fmla="*/ 13 h 16"/>
                  <a:gd name="T28" fmla="*/ 9 w 13"/>
                  <a:gd name="T29" fmla="*/ 16 h 16"/>
                  <a:gd name="T30" fmla="*/ 10 w 13"/>
                  <a:gd name="T31" fmla="*/ 16 h 16"/>
                  <a:gd name="T32" fmla="*/ 10 w 13"/>
                  <a:gd name="T33" fmla="*/ 12 h 16"/>
                  <a:gd name="T34" fmla="*/ 11 w 13"/>
                  <a:gd name="T35" fmla="*/ 11 h 16"/>
                  <a:gd name="T36" fmla="*/ 10 w 13"/>
                  <a:gd name="T37" fmla="*/ 10 h 16"/>
                  <a:gd name="T38" fmla="*/ 9 w 13"/>
                  <a:gd name="T39" fmla="*/ 9 h 16"/>
                  <a:gd name="T40" fmla="*/ 9 w 13"/>
                  <a:gd name="T41" fmla="*/ 8 h 16"/>
                  <a:gd name="T42" fmla="*/ 6 w 13"/>
                  <a:gd name="T43" fmla="*/ 5 h 16"/>
                  <a:gd name="T44" fmla="*/ 6 w 13"/>
                  <a:gd name="T45" fmla="*/ 4 h 16"/>
                  <a:gd name="T46" fmla="*/ 9 w 13"/>
                  <a:gd name="T47" fmla="*/ 6 h 16"/>
                  <a:gd name="T48" fmla="*/ 10 w 13"/>
                  <a:gd name="T49" fmla="*/ 8 h 16"/>
                  <a:gd name="T50" fmla="*/ 11 w 13"/>
                  <a:gd name="T51" fmla="*/ 8 h 16"/>
                  <a:gd name="T52" fmla="*/ 12 w 13"/>
                  <a:gd name="T53" fmla="*/ 7 h 16"/>
                  <a:gd name="T54" fmla="*/ 12 w 13"/>
                  <a:gd name="T55" fmla="*/ 6 h 16"/>
                  <a:gd name="T56" fmla="*/ 13 w 13"/>
                  <a:gd name="T57" fmla="*/ 6 h 16"/>
                  <a:gd name="T58" fmla="*/ 13 w 13"/>
                  <a:gd name="T59" fmla="*/ 5 h 16"/>
                  <a:gd name="T60" fmla="*/ 11 w 13"/>
                  <a:gd name="T61" fmla="*/ 3 h 16"/>
                  <a:gd name="T62" fmla="*/ 10 w 13"/>
                  <a:gd name="T63" fmla="*/ 4 h 16"/>
                  <a:gd name="T64" fmla="*/ 9 w 13"/>
                  <a:gd name="T65" fmla="*/ 5 h 16"/>
                  <a:gd name="T66" fmla="*/ 9 w 13"/>
                  <a:gd name="T67" fmla="*/ 4 h 16"/>
                  <a:gd name="T68" fmla="*/ 9 w 13"/>
                  <a:gd name="T69" fmla="*/ 2 h 16"/>
                  <a:gd name="T70" fmla="*/ 9 w 13"/>
                  <a:gd name="T71" fmla="*/ 1 h 16"/>
                  <a:gd name="T72" fmla="*/ 8 w 13"/>
                  <a:gd name="T73" fmla="*/ 0 h 16"/>
                  <a:gd name="T74" fmla="*/ 5 w 13"/>
                  <a:gd name="T75" fmla="*/ 1 h 16"/>
                  <a:gd name="T76" fmla="*/ 5 w 13"/>
                  <a:gd name="T77" fmla="*/ 1 h 16"/>
                  <a:gd name="T78" fmla="*/ 4 w 13"/>
                  <a:gd name="T79" fmla="*/ 2 h 16"/>
                  <a:gd name="T80" fmla="*/ 3 w 13"/>
                  <a:gd name="T81" fmla="*/ 0 h 16"/>
                  <a:gd name="T82" fmla="*/ 1 w 13"/>
                  <a:gd name="T83" fmla="*/ 2 h 16"/>
                  <a:gd name="T84" fmla="*/ 3 w 13"/>
                  <a:gd name="T85" fmla="*/ 4 h 16"/>
                  <a:gd name="T86" fmla="*/ 4 w 13"/>
                  <a:gd name="T87" fmla="*/ 5 h 16"/>
                  <a:gd name="T88" fmla="*/ 3 w 13"/>
                  <a:gd name="T89" fmla="*/ 6 h 16"/>
                  <a:gd name="T90" fmla="*/ 1 w 13"/>
                  <a:gd name="T91" fmla="*/ 5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13" h="16">
                    <a:moveTo>
                      <a:pt x="1" y="5"/>
                    </a:moveTo>
                    <a:lnTo>
                      <a:pt x="0" y="7"/>
                    </a:lnTo>
                    <a:lnTo>
                      <a:pt x="1" y="9"/>
                    </a:lnTo>
                    <a:lnTo>
                      <a:pt x="1" y="11"/>
                    </a:lnTo>
                    <a:lnTo>
                      <a:pt x="3" y="11"/>
                    </a:lnTo>
                    <a:lnTo>
                      <a:pt x="1" y="13"/>
                    </a:lnTo>
                    <a:lnTo>
                      <a:pt x="3" y="16"/>
                    </a:lnTo>
                    <a:lnTo>
                      <a:pt x="5" y="16"/>
                    </a:lnTo>
                    <a:lnTo>
                      <a:pt x="6" y="13"/>
                    </a:lnTo>
                    <a:lnTo>
                      <a:pt x="6" y="12"/>
                    </a:lnTo>
                    <a:lnTo>
                      <a:pt x="5" y="9"/>
                    </a:lnTo>
                    <a:lnTo>
                      <a:pt x="5" y="7"/>
                    </a:lnTo>
                    <a:lnTo>
                      <a:pt x="7" y="11"/>
                    </a:lnTo>
                    <a:lnTo>
                      <a:pt x="8" y="13"/>
                    </a:lnTo>
                    <a:lnTo>
                      <a:pt x="9" y="16"/>
                    </a:lnTo>
                    <a:lnTo>
                      <a:pt x="10" y="16"/>
                    </a:lnTo>
                    <a:lnTo>
                      <a:pt x="10" y="12"/>
                    </a:lnTo>
                    <a:lnTo>
                      <a:pt x="11" y="11"/>
                    </a:lnTo>
                    <a:lnTo>
                      <a:pt x="10" y="10"/>
                    </a:lnTo>
                    <a:lnTo>
                      <a:pt x="9" y="9"/>
                    </a:lnTo>
                    <a:lnTo>
                      <a:pt x="9" y="8"/>
                    </a:lnTo>
                    <a:lnTo>
                      <a:pt x="6" y="5"/>
                    </a:lnTo>
                    <a:lnTo>
                      <a:pt x="6" y="4"/>
                    </a:lnTo>
                    <a:lnTo>
                      <a:pt x="9" y="6"/>
                    </a:lnTo>
                    <a:lnTo>
                      <a:pt x="10" y="8"/>
                    </a:lnTo>
                    <a:lnTo>
                      <a:pt x="11" y="8"/>
                    </a:lnTo>
                    <a:lnTo>
                      <a:pt x="12" y="7"/>
                    </a:lnTo>
                    <a:lnTo>
                      <a:pt x="12" y="6"/>
                    </a:lnTo>
                    <a:lnTo>
                      <a:pt x="13" y="6"/>
                    </a:lnTo>
                    <a:lnTo>
                      <a:pt x="13" y="5"/>
                    </a:lnTo>
                    <a:lnTo>
                      <a:pt x="11" y="3"/>
                    </a:lnTo>
                    <a:lnTo>
                      <a:pt x="10" y="4"/>
                    </a:lnTo>
                    <a:lnTo>
                      <a:pt x="9" y="5"/>
                    </a:lnTo>
                    <a:lnTo>
                      <a:pt x="9" y="4"/>
                    </a:lnTo>
                    <a:lnTo>
                      <a:pt x="9" y="2"/>
                    </a:lnTo>
                    <a:lnTo>
                      <a:pt x="9" y="1"/>
                    </a:lnTo>
                    <a:lnTo>
                      <a:pt x="8" y="0"/>
                    </a:lnTo>
                    <a:lnTo>
                      <a:pt x="5" y="1"/>
                    </a:lnTo>
                    <a:lnTo>
                      <a:pt x="5" y="1"/>
                    </a:lnTo>
                    <a:lnTo>
                      <a:pt x="4" y="2"/>
                    </a:lnTo>
                    <a:lnTo>
                      <a:pt x="3" y="0"/>
                    </a:lnTo>
                    <a:lnTo>
                      <a:pt x="1" y="2"/>
                    </a:lnTo>
                    <a:lnTo>
                      <a:pt x="3" y="4"/>
                    </a:lnTo>
                    <a:lnTo>
                      <a:pt x="4" y="5"/>
                    </a:lnTo>
                    <a:lnTo>
                      <a:pt x="3" y="6"/>
                    </a:lnTo>
                    <a:lnTo>
                      <a:pt x="1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86" name="Freeform 1513">
                <a:extLst>
                  <a:ext uri="{FF2B5EF4-FFF2-40B4-BE49-F238E27FC236}">
                    <a16:creationId xmlns:a16="http://schemas.microsoft.com/office/drawing/2014/main" id="{569FBEF8-74FC-49B3-BAF1-A251DE8150D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76" y="2033"/>
                <a:ext cx="5" cy="6"/>
              </a:xfrm>
              <a:custGeom>
                <a:avLst/>
                <a:gdLst>
                  <a:gd name="T0" fmla="*/ 3 w 5"/>
                  <a:gd name="T1" fmla="*/ 1 h 6"/>
                  <a:gd name="T2" fmla="*/ 0 w 5"/>
                  <a:gd name="T3" fmla="*/ 3 h 6"/>
                  <a:gd name="T4" fmla="*/ 0 w 5"/>
                  <a:gd name="T5" fmla="*/ 4 h 6"/>
                  <a:gd name="T6" fmla="*/ 2 w 5"/>
                  <a:gd name="T7" fmla="*/ 6 h 6"/>
                  <a:gd name="T8" fmla="*/ 4 w 5"/>
                  <a:gd name="T9" fmla="*/ 6 h 6"/>
                  <a:gd name="T10" fmla="*/ 5 w 5"/>
                  <a:gd name="T11" fmla="*/ 3 h 6"/>
                  <a:gd name="T12" fmla="*/ 4 w 5"/>
                  <a:gd name="T13" fmla="*/ 0 h 6"/>
                  <a:gd name="T14" fmla="*/ 3 w 5"/>
                  <a:gd name="T15" fmla="*/ 1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" h="6">
                    <a:moveTo>
                      <a:pt x="3" y="1"/>
                    </a:moveTo>
                    <a:lnTo>
                      <a:pt x="0" y="3"/>
                    </a:lnTo>
                    <a:lnTo>
                      <a:pt x="0" y="4"/>
                    </a:lnTo>
                    <a:lnTo>
                      <a:pt x="2" y="6"/>
                    </a:lnTo>
                    <a:lnTo>
                      <a:pt x="4" y="6"/>
                    </a:lnTo>
                    <a:lnTo>
                      <a:pt x="5" y="3"/>
                    </a:lnTo>
                    <a:lnTo>
                      <a:pt x="4" y="0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87" name="Freeform 1514">
                <a:extLst>
                  <a:ext uri="{FF2B5EF4-FFF2-40B4-BE49-F238E27FC236}">
                    <a16:creationId xmlns:a16="http://schemas.microsoft.com/office/drawing/2014/main" id="{463509E2-8181-4FD7-96E4-0D9CA8E31DF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66" y="2004"/>
                <a:ext cx="12" cy="23"/>
              </a:xfrm>
              <a:custGeom>
                <a:avLst/>
                <a:gdLst>
                  <a:gd name="T0" fmla="*/ 6 w 12"/>
                  <a:gd name="T1" fmla="*/ 0 h 23"/>
                  <a:gd name="T2" fmla="*/ 5 w 12"/>
                  <a:gd name="T3" fmla="*/ 2 h 23"/>
                  <a:gd name="T4" fmla="*/ 5 w 12"/>
                  <a:gd name="T5" fmla="*/ 8 h 23"/>
                  <a:gd name="T6" fmla="*/ 3 w 12"/>
                  <a:gd name="T7" fmla="*/ 10 h 23"/>
                  <a:gd name="T8" fmla="*/ 3 w 12"/>
                  <a:gd name="T9" fmla="*/ 13 h 23"/>
                  <a:gd name="T10" fmla="*/ 4 w 12"/>
                  <a:gd name="T11" fmla="*/ 14 h 23"/>
                  <a:gd name="T12" fmla="*/ 3 w 12"/>
                  <a:gd name="T13" fmla="*/ 16 h 23"/>
                  <a:gd name="T14" fmla="*/ 4 w 12"/>
                  <a:gd name="T15" fmla="*/ 17 h 23"/>
                  <a:gd name="T16" fmla="*/ 2 w 12"/>
                  <a:gd name="T17" fmla="*/ 17 h 23"/>
                  <a:gd name="T18" fmla="*/ 1 w 12"/>
                  <a:gd name="T19" fmla="*/ 18 h 23"/>
                  <a:gd name="T20" fmla="*/ 1 w 12"/>
                  <a:gd name="T21" fmla="*/ 20 h 23"/>
                  <a:gd name="T22" fmla="*/ 0 w 12"/>
                  <a:gd name="T23" fmla="*/ 22 h 23"/>
                  <a:gd name="T24" fmla="*/ 0 w 12"/>
                  <a:gd name="T25" fmla="*/ 23 h 23"/>
                  <a:gd name="T26" fmla="*/ 2 w 12"/>
                  <a:gd name="T27" fmla="*/ 22 h 23"/>
                  <a:gd name="T28" fmla="*/ 4 w 12"/>
                  <a:gd name="T29" fmla="*/ 20 h 23"/>
                  <a:gd name="T30" fmla="*/ 5 w 12"/>
                  <a:gd name="T31" fmla="*/ 18 h 23"/>
                  <a:gd name="T32" fmla="*/ 6 w 12"/>
                  <a:gd name="T33" fmla="*/ 18 h 23"/>
                  <a:gd name="T34" fmla="*/ 7 w 12"/>
                  <a:gd name="T35" fmla="*/ 17 h 23"/>
                  <a:gd name="T36" fmla="*/ 7 w 12"/>
                  <a:gd name="T37" fmla="*/ 16 h 23"/>
                  <a:gd name="T38" fmla="*/ 8 w 12"/>
                  <a:gd name="T39" fmla="*/ 14 h 23"/>
                  <a:gd name="T40" fmla="*/ 8 w 12"/>
                  <a:gd name="T41" fmla="*/ 8 h 23"/>
                  <a:gd name="T42" fmla="*/ 8 w 12"/>
                  <a:gd name="T43" fmla="*/ 6 h 23"/>
                  <a:gd name="T44" fmla="*/ 9 w 12"/>
                  <a:gd name="T45" fmla="*/ 10 h 23"/>
                  <a:gd name="T46" fmla="*/ 9 w 12"/>
                  <a:gd name="T47" fmla="*/ 14 h 23"/>
                  <a:gd name="T48" fmla="*/ 10 w 12"/>
                  <a:gd name="T49" fmla="*/ 14 h 23"/>
                  <a:gd name="T50" fmla="*/ 12 w 12"/>
                  <a:gd name="T51" fmla="*/ 12 h 23"/>
                  <a:gd name="T52" fmla="*/ 10 w 12"/>
                  <a:gd name="T53" fmla="*/ 5 h 23"/>
                  <a:gd name="T54" fmla="*/ 9 w 12"/>
                  <a:gd name="T55" fmla="*/ 4 h 23"/>
                  <a:gd name="T56" fmla="*/ 7 w 12"/>
                  <a:gd name="T57" fmla="*/ 2 h 23"/>
                  <a:gd name="T58" fmla="*/ 7 w 12"/>
                  <a:gd name="T59" fmla="*/ 1 h 23"/>
                  <a:gd name="T60" fmla="*/ 6 w 12"/>
                  <a:gd name="T61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12" h="23">
                    <a:moveTo>
                      <a:pt x="6" y="0"/>
                    </a:moveTo>
                    <a:lnTo>
                      <a:pt x="5" y="2"/>
                    </a:lnTo>
                    <a:lnTo>
                      <a:pt x="5" y="8"/>
                    </a:lnTo>
                    <a:lnTo>
                      <a:pt x="3" y="10"/>
                    </a:lnTo>
                    <a:lnTo>
                      <a:pt x="3" y="13"/>
                    </a:lnTo>
                    <a:lnTo>
                      <a:pt x="4" y="14"/>
                    </a:lnTo>
                    <a:lnTo>
                      <a:pt x="3" y="16"/>
                    </a:lnTo>
                    <a:lnTo>
                      <a:pt x="4" y="17"/>
                    </a:lnTo>
                    <a:lnTo>
                      <a:pt x="2" y="17"/>
                    </a:lnTo>
                    <a:lnTo>
                      <a:pt x="1" y="18"/>
                    </a:lnTo>
                    <a:lnTo>
                      <a:pt x="1" y="20"/>
                    </a:lnTo>
                    <a:lnTo>
                      <a:pt x="0" y="22"/>
                    </a:lnTo>
                    <a:lnTo>
                      <a:pt x="0" y="23"/>
                    </a:lnTo>
                    <a:lnTo>
                      <a:pt x="2" y="22"/>
                    </a:lnTo>
                    <a:lnTo>
                      <a:pt x="4" y="20"/>
                    </a:lnTo>
                    <a:lnTo>
                      <a:pt x="5" y="18"/>
                    </a:lnTo>
                    <a:lnTo>
                      <a:pt x="6" y="18"/>
                    </a:lnTo>
                    <a:lnTo>
                      <a:pt x="7" y="17"/>
                    </a:lnTo>
                    <a:lnTo>
                      <a:pt x="7" y="16"/>
                    </a:lnTo>
                    <a:lnTo>
                      <a:pt x="8" y="14"/>
                    </a:lnTo>
                    <a:lnTo>
                      <a:pt x="8" y="8"/>
                    </a:lnTo>
                    <a:lnTo>
                      <a:pt x="8" y="6"/>
                    </a:lnTo>
                    <a:lnTo>
                      <a:pt x="9" y="10"/>
                    </a:lnTo>
                    <a:lnTo>
                      <a:pt x="9" y="14"/>
                    </a:lnTo>
                    <a:lnTo>
                      <a:pt x="10" y="14"/>
                    </a:lnTo>
                    <a:lnTo>
                      <a:pt x="12" y="12"/>
                    </a:lnTo>
                    <a:lnTo>
                      <a:pt x="10" y="5"/>
                    </a:lnTo>
                    <a:lnTo>
                      <a:pt x="9" y="4"/>
                    </a:lnTo>
                    <a:lnTo>
                      <a:pt x="7" y="2"/>
                    </a:lnTo>
                    <a:lnTo>
                      <a:pt x="7" y="1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88" name="Freeform 1515">
                <a:extLst>
                  <a:ext uri="{FF2B5EF4-FFF2-40B4-BE49-F238E27FC236}">
                    <a16:creationId xmlns:a16="http://schemas.microsoft.com/office/drawing/2014/main" id="{1CB65C44-2215-4791-A2AB-FEA9A7F9FE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76" y="2057"/>
                <a:ext cx="4" cy="4"/>
              </a:xfrm>
              <a:custGeom>
                <a:avLst/>
                <a:gdLst>
                  <a:gd name="T0" fmla="*/ 0 w 4"/>
                  <a:gd name="T1" fmla="*/ 0 h 4"/>
                  <a:gd name="T2" fmla="*/ 2 w 4"/>
                  <a:gd name="T3" fmla="*/ 2 h 4"/>
                  <a:gd name="T4" fmla="*/ 2 w 4"/>
                  <a:gd name="T5" fmla="*/ 4 h 4"/>
                  <a:gd name="T6" fmla="*/ 4 w 4"/>
                  <a:gd name="T7" fmla="*/ 2 h 4"/>
                  <a:gd name="T8" fmla="*/ 2 w 4"/>
                  <a:gd name="T9" fmla="*/ 0 h 4"/>
                  <a:gd name="T10" fmla="*/ 0 w 4"/>
                  <a:gd name="T11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4">
                    <a:moveTo>
                      <a:pt x="0" y="0"/>
                    </a:moveTo>
                    <a:lnTo>
                      <a:pt x="2" y="2"/>
                    </a:lnTo>
                    <a:lnTo>
                      <a:pt x="2" y="4"/>
                    </a:lnTo>
                    <a:lnTo>
                      <a:pt x="4" y="2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89" name="Freeform 1516">
                <a:extLst>
                  <a:ext uri="{FF2B5EF4-FFF2-40B4-BE49-F238E27FC236}">
                    <a16:creationId xmlns:a16="http://schemas.microsoft.com/office/drawing/2014/main" id="{20754436-3624-4073-9183-26E68875025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65" y="2048"/>
                <a:ext cx="2" cy="2"/>
              </a:xfrm>
              <a:custGeom>
                <a:avLst/>
                <a:gdLst>
                  <a:gd name="T0" fmla="*/ 2 w 2"/>
                  <a:gd name="T1" fmla="*/ 1 h 2"/>
                  <a:gd name="T2" fmla="*/ 1 w 2"/>
                  <a:gd name="T3" fmla="*/ 0 h 2"/>
                  <a:gd name="T4" fmla="*/ 0 w 2"/>
                  <a:gd name="T5" fmla="*/ 1 h 2"/>
                  <a:gd name="T6" fmla="*/ 1 w 2"/>
                  <a:gd name="T7" fmla="*/ 2 h 2"/>
                  <a:gd name="T8" fmla="*/ 2 w 2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2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90" name="Freeform 1517">
                <a:extLst>
                  <a:ext uri="{FF2B5EF4-FFF2-40B4-BE49-F238E27FC236}">
                    <a16:creationId xmlns:a16="http://schemas.microsoft.com/office/drawing/2014/main" id="{2B04DD31-D5C0-476E-92E8-758C52AC4C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64" y="2060"/>
                <a:ext cx="2" cy="2"/>
              </a:xfrm>
              <a:custGeom>
                <a:avLst/>
                <a:gdLst>
                  <a:gd name="T0" fmla="*/ 0 w 2"/>
                  <a:gd name="T1" fmla="*/ 0 h 2"/>
                  <a:gd name="T2" fmla="*/ 0 w 2"/>
                  <a:gd name="T3" fmla="*/ 0 h 2"/>
                  <a:gd name="T4" fmla="*/ 0 w 2"/>
                  <a:gd name="T5" fmla="*/ 2 h 2"/>
                  <a:gd name="T6" fmla="*/ 2 w 2"/>
                  <a:gd name="T7" fmla="*/ 1 h 2"/>
                  <a:gd name="T8" fmla="*/ 1 w 2"/>
                  <a:gd name="T9" fmla="*/ 0 h 2"/>
                  <a:gd name="T10" fmla="*/ 0 w 2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91" name="Freeform 1518">
                <a:extLst>
                  <a:ext uri="{FF2B5EF4-FFF2-40B4-BE49-F238E27FC236}">
                    <a16:creationId xmlns:a16="http://schemas.microsoft.com/office/drawing/2014/main" id="{59E78D2A-F1D8-4EAD-ADDB-BFDF900632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62" y="2028"/>
                <a:ext cx="9" cy="16"/>
              </a:xfrm>
              <a:custGeom>
                <a:avLst/>
                <a:gdLst>
                  <a:gd name="T0" fmla="*/ 9 w 9"/>
                  <a:gd name="T1" fmla="*/ 5 h 16"/>
                  <a:gd name="T2" fmla="*/ 8 w 9"/>
                  <a:gd name="T3" fmla="*/ 4 h 16"/>
                  <a:gd name="T4" fmla="*/ 7 w 9"/>
                  <a:gd name="T5" fmla="*/ 5 h 16"/>
                  <a:gd name="T6" fmla="*/ 7 w 9"/>
                  <a:gd name="T7" fmla="*/ 4 h 16"/>
                  <a:gd name="T8" fmla="*/ 8 w 9"/>
                  <a:gd name="T9" fmla="*/ 3 h 16"/>
                  <a:gd name="T10" fmla="*/ 6 w 9"/>
                  <a:gd name="T11" fmla="*/ 0 h 16"/>
                  <a:gd name="T12" fmla="*/ 5 w 9"/>
                  <a:gd name="T13" fmla="*/ 0 h 16"/>
                  <a:gd name="T14" fmla="*/ 5 w 9"/>
                  <a:gd name="T15" fmla="*/ 2 h 16"/>
                  <a:gd name="T16" fmla="*/ 4 w 9"/>
                  <a:gd name="T17" fmla="*/ 2 h 16"/>
                  <a:gd name="T18" fmla="*/ 3 w 9"/>
                  <a:gd name="T19" fmla="*/ 3 h 16"/>
                  <a:gd name="T20" fmla="*/ 3 w 9"/>
                  <a:gd name="T21" fmla="*/ 5 h 16"/>
                  <a:gd name="T22" fmla="*/ 4 w 9"/>
                  <a:gd name="T23" fmla="*/ 5 h 16"/>
                  <a:gd name="T24" fmla="*/ 2 w 9"/>
                  <a:gd name="T25" fmla="*/ 7 h 16"/>
                  <a:gd name="T26" fmla="*/ 4 w 9"/>
                  <a:gd name="T27" fmla="*/ 8 h 16"/>
                  <a:gd name="T28" fmla="*/ 4 w 9"/>
                  <a:gd name="T29" fmla="*/ 9 h 16"/>
                  <a:gd name="T30" fmla="*/ 3 w 9"/>
                  <a:gd name="T31" fmla="*/ 11 h 16"/>
                  <a:gd name="T32" fmla="*/ 2 w 9"/>
                  <a:gd name="T33" fmla="*/ 9 h 16"/>
                  <a:gd name="T34" fmla="*/ 1 w 9"/>
                  <a:gd name="T35" fmla="*/ 12 h 16"/>
                  <a:gd name="T36" fmla="*/ 1 w 9"/>
                  <a:gd name="T37" fmla="*/ 13 h 16"/>
                  <a:gd name="T38" fmla="*/ 1 w 9"/>
                  <a:gd name="T39" fmla="*/ 14 h 16"/>
                  <a:gd name="T40" fmla="*/ 0 w 9"/>
                  <a:gd name="T41" fmla="*/ 15 h 16"/>
                  <a:gd name="T42" fmla="*/ 1 w 9"/>
                  <a:gd name="T43" fmla="*/ 16 h 16"/>
                  <a:gd name="T44" fmla="*/ 2 w 9"/>
                  <a:gd name="T45" fmla="*/ 13 h 16"/>
                  <a:gd name="T46" fmla="*/ 3 w 9"/>
                  <a:gd name="T47" fmla="*/ 14 h 16"/>
                  <a:gd name="T48" fmla="*/ 2 w 9"/>
                  <a:gd name="T49" fmla="*/ 15 h 16"/>
                  <a:gd name="T50" fmla="*/ 4 w 9"/>
                  <a:gd name="T51" fmla="*/ 15 h 16"/>
                  <a:gd name="T52" fmla="*/ 5 w 9"/>
                  <a:gd name="T53" fmla="*/ 14 h 16"/>
                  <a:gd name="T54" fmla="*/ 5 w 9"/>
                  <a:gd name="T55" fmla="*/ 12 h 16"/>
                  <a:gd name="T56" fmla="*/ 7 w 9"/>
                  <a:gd name="T57" fmla="*/ 8 h 16"/>
                  <a:gd name="T58" fmla="*/ 9 w 9"/>
                  <a:gd name="T59" fmla="*/ 5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9" h="16">
                    <a:moveTo>
                      <a:pt x="9" y="5"/>
                    </a:moveTo>
                    <a:lnTo>
                      <a:pt x="8" y="4"/>
                    </a:lnTo>
                    <a:lnTo>
                      <a:pt x="7" y="5"/>
                    </a:lnTo>
                    <a:lnTo>
                      <a:pt x="7" y="4"/>
                    </a:lnTo>
                    <a:lnTo>
                      <a:pt x="8" y="3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5" y="2"/>
                    </a:lnTo>
                    <a:lnTo>
                      <a:pt x="4" y="2"/>
                    </a:lnTo>
                    <a:lnTo>
                      <a:pt x="3" y="3"/>
                    </a:lnTo>
                    <a:lnTo>
                      <a:pt x="3" y="5"/>
                    </a:lnTo>
                    <a:lnTo>
                      <a:pt x="4" y="5"/>
                    </a:lnTo>
                    <a:lnTo>
                      <a:pt x="2" y="7"/>
                    </a:lnTo>
                    <a:lnTo>
                      <a:pt x="4" y="8"/>
                    </a:lnTo>
                    <a:lnTo>
                      <a:pt x="4" y="9"/>
                    </a:lnTo>
                    <a:lnTo>
                      <a:pt x="3" y="11"/>
                    </a:lnTo>
                    <a:lnTo>
                      <a:pt x="2" y="9"/>
                    </a:lnTo>
                    <a:lnTo>
                      <a:pt x="1" y="12"/>
                    </a:lnTo>
                    <a:lnTo>
                      <a:pt x="1" y="13"/>
                    </a:lnTo>
                    <a:lnTo>
                      <a:pt x="1" y="14"/>
                    </a:lnTo>
                    <a:lnTo>
                      <a:pt x="0" y="15"/>
                    </a:lnTo>
                    <a:lnTo>
                      <a:pt x="1" y="16"/>
                    </a:lnTo>
                    <a:lnTo>
                      <a:pt x="2" y="13"/>
                    </a:lnTo>
                    <a:lnTo>
                      <a:pt x="3" y="14"/>
                    </a:lnTo>
                    <a:lnTo>
                      <a:pt x="2" y="15"/>
                    </a:lnTo>
                    <a:lnTo>
                      <a:pt x="4" y="15"/>
                    </a:lnTo>
                    <a:lnTo>
                      <a:pt x="5" y="14"/>
                    </a:lnTo>
                    <a:lnTo>
                      <a:pt x="5" y="12"/>
                    </a:lnTo>
                    <a:lnTo>
                      <a:pt x="7" y="8"/>
                    </a:lnTo>
                    <a:lnTo>
                      <a:pt x="9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92" name="Freeform 1519">
                <a:extLst>
                  <a:ext uri="{FF2B5EF4-FFF2-40B4-BE49-F238E27FC236}">
                    <a16:creationId xmlns:a16="http://schemas.microsoft.com/office/drawing/2014/main" id="{3869567F-A2EA-4F5B-B5C9-BA1C05D458E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63" y="2063"/>
                <a:ext cx="3" cy="5"/>
              </a:xfrm>
              <a:custGeom>
                <a:avLst/>
                <a:gdLst>
                  <a:gd name="T0" fmla="*/ 1 w 3"/>
                  <a:gd name="T1" fmla="*/ 5 h 5"/>
                  <a:gd name="T2" fmla="*/ 2 w 3"/>
                  <a:gd name="T3" fmla="*/ 5 h 5"/>
                  <a:gd name="T4" fmla="*/ 3 w 3"/>
                  <a:gd name="T5" fmla="*/ 3 h 5"/>
                  <a:gd name="T6" fmla="*/ 2 w 3"/>
                  <a:gd name="T7" fmla="*/ 1 h 5"/>
                  <a:gd name="T8" fmla="*/ 2 w 3"/>
                  <a:gd name="T9" fmla="*/ 0 h 5"/>
                  <a:gd name="T10" fmla="*/ 1 w 3"/>
                  <a:gd name="T11" fmla="*/ 0 h 5"/>
                  <a:gd name="T12" fmla="*/ 0 w 3"/>
                  <a:gd name="T13" fmla="*/ 0 h 5"/>
                  <a:gd name="T14" fmla="*/ 0 w 3"/>
                  <a:gd name="T15" fmla="*/ 1 h 5"/>
                  <a:gd name="T16" fmla="*/ 1 w 3"/>
                  <a:gd name="T17" fmla="*/ 3 h 5"/>
                  <a:gd name="T18" fmla="*/ 1 w 3"/>
                  <a:gd name="T19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" h="5">
                    <a:moveTo>
                      <a:pt x="1" y="5"/>
                    </a:moveTo>
                    <a:lnTo>
                      <a:pt x="2" y="5"/>
                    </a:lnTo>
                    <a:lnTo>
                      <a:pt x="3" y="3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1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93" name="Freeform 1520">
                <a:extLst>
                  <a:ext uri="{FF2B5EF4-FFF2-40B4-BE49-F238E27FC236}">
                    <a16:creationId xmlns:a16="http://schemas.microsoft.com/office/drawing/2014/main" id="{CD498A89-DD8B-463C-8DA2-78248ED9AE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66" y="2044"/>
                <a:ext cx="4" cy="2"/>
              </a:xfrm>
              <a:custGeom>
                <a:avLst/>
                <a:gdLst>
                  <a:gd name="T0" fmla="*/ 3 w 4"/>
                  <a:gd name="T1" fmla="*/ 2 h 2"/>
                  <a:gd name="T2" fmla="*/ 4 w 4"/>
                  <a:gd name="T3" fmla="*/ 0 h 2"/>
                  <a:gd name="T4" fmla="*/ 2 w 4"/>
                  <a:gd name="T5" fmla="*/ 0 h 2"/>
                  <a:gd name="T6" fmla="*/ 1 w 4"/>
                  <a:gd name="T7" fmla="*/ 0 h 2"/>
                  <a:gd name="T8" fmla="*/ 0 w 4"/>
                  <a:gd name="T9" fmla="*/ 2 h 2"/>
                  <a:gd name="T10" fmla="*/ 0 w 4"/>
                  <a:gd name="T11" fmla="*/ 2 h 2"/>
                  <a:gd name="T12" fmla="*/ 2 w 4"/>
                  <a:gd name="T13" fmla="*/ 2 h 2"/>
                  <a:gd name="T14" fmla="*/ 3 w 4"/>
                  <a:gd name="T1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2">
                    <a:moveTo>
                      <a:pt x="3" y="2"/>
                    </a:moveTo>
                    <a:lnTo>
                      <a:pt x="4" y="0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3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94" name="Freeform 1521">
                <a:extLst>
                  <a:ext uri="{FF2B5EF4-FFF2-40B4-BE49-F238E27FC236}">
                    <a16:creationId xmlns:a16="http://schemas.microsoft.com/office/drawing/2014/main" id="{CA604E9A-EE29-4D45-9801-C2EFC0F4681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60" y="2045"/>
                <a:ext cx="2" cy="2"/>
              </a:xfrm>
              <a:custGeom>
                <a:avLst/>
                <a:gdLst>
                  <a:gd name="T0" fmla="*/ 2 w 2"/>
                  <a:gd name="T1" fmla="*/ 1 h 2"/>
                  <a:gd name="T2" fmla="*/ 0 w 2"/>
                  <a:gd name="T3" fmla="*/ 0 h 2"/>
                  <a:gd name="T4" fmla="*/ 1 w 2"/>
                  <a:gd name="T5" fmla="*/ 2 h 2"/>
                  <a:gd name="T6" fmla="*/ 2 w 2"/>
                  <a:gd name="T7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2" y="1"/>
                    </a:moveTo>
                    <a:lnTo>
                      <a:pt x="0" y="0"/>
                    </a:lnTo>
                    <a:lnTo>
                      <a:pt x="1" y="2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95" name="Freeform 1522">
                <a:extLst>
                  <a:ext uri="{FF2B5EF4-FFF2-40B4-BE49-F238E27FC236}">
                    <a16:creationId xmlns:a16="http://schemas.microsoft.com/office/drawing/2014/main" id="{97214C1E-CFC1-4248-8AE4-99A7C185ED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70" y="2027"/>
                <a:ext cx="8" cy="13"/>
              </a:xfrm>
              <a:custGeom>
                <a:avLst/>
                <a:gdLst>
                  <a:gd name="T0" fmla="*/ 5 w 8"/>
                  <a:gd name="T1" fmla="*/ 2 h 13"/>
                  <a:gd name="T2" fmla="*/ 3 w 8"/>
                  <a:gd name="T3" fmla="*/ 0 h 13"/>
                  <a:gd name="T4" fmla="*/ 1 w 8"/>
                  <a:gd name="T5" fmla="*/ 0 h 13"/>
                  <a:gd name="T6" fmla="*/ 0 w 8"/>
                  <a:gd name="T7" fmla="*/ 1 h 13"/>
                  <a:gd name="T8" fmla="*/ 1 w 8"/>
                  <a:gd name="T9" fmla="*/ 2 h 13"/>
                  <a:gd name="T10" fmla="*/ 1 w 8"/>
                  <a:gd name="T11" fmla="*/ 4 h 13"/>
                  <a:gd name="T12" fmla="*/ 2 w 8"/>
                  <a:gd name="T13" fmla="*/ 4 h 13"/>
                  <a:gd name="T14" fmla="*/ 1 w 8"/>
                  <a:gd name="T15" fmla="*/ 5 h 13"/>
                  <a:gd name="T16" fmla="*/ 0 w 8"/>
                  <a:gd name="T17" fmla="*/ 9 h 13"/>
                  <a:gd name="T18" fmla="*/ 0 w 8"/>
                  <a:gd name="T19" fmla="*/ 13 h 13"/>
                  <a:gd name="T20" fmla="*/ 1 w 8"/>
                  <a:gd name="T21" fmla="*/ 13 h 13"/>
                  <a:gd name="T22" fmla="*/ 2 w 8"/>
                  <a:gd name="T23" fmla="*/ 12 h 13"/>
                  <a:gd name="T24" fmla="*/ 3 w 8"/>
                  <a:gd name="T25" fmla="*/ 12 h 13"/>
                  <a:gd name="T26" fmla="*/ 4 w 8"/>
                  <a:gd name="T27" fmla="*/ 10 h 13"/>
                  <a:gd name="T28" fmla="*/ 3 w 8"/>
                  <a:gd name="T29" fmla="*/ 9 h 13"/>
                  <a:gd name="T30" fmla="*/ 4 w 8"/>
                  <a:gd name="T31" fmla="*/ 8 h 13"/>
                  <a:gd name="T32" fmla="*/ 4 w 8"/>
                  <a:gd name="T33" fmla="*/ 6 h 13"/>
                  <a:gd name="T34" fmla="*/ 5 w 8"/>
                  <a:gd name="T35" fmla="*/ 6 h 13"/>
                  <a:gd name="T36" fmla="*/ 5 w 8"/>
                  <a:gd name="T37" fmla="*/ 8 h 13"/>
                  <a:gd name="T38" fmla="*/ 6 w 8"/>
                  <a:gd name="T39" fmla="*/ 8 h 13"/>
                  <a:gd name="T40" fmla="*/ 8 w 8"/>
                  <a:gd name="T41" fmla="*/ 6 h 13"/>
                  <a:gd name="T42" fmla="*/ 8 w 8"/>
                  <a:gd name="T43" fmla="*/ 3 h 13"/>
                  <a:gd name="T44" fmla="*/ 6 w 8"/>
                  <a:gd name="T45" fmla="*/ 2 h 13"/>
                  <a:gd name="T46" fmla="*/ 5 w 8"/>
                  <a:gd name="T47" fmla="*/ 2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8" h="13">
                    <a:moveTo>
                      <a:pt x="5" y="2"/>
                    </a:moveTo>
                    <a:lnTo>
                      <a:pt x="3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1" y="4"/>
                    </a:lnTo>
                    <a:lnTo>
                      <a:pt x="2" y="4"/>
                    </a:lnTo>
                    <a:lnTo>
                      <a:pt x="1" y="5"/>
                    </a:lnTo>
                    <a:lnTo>
                      <a:pt x="0" y="9"/>
                    </a:lnTo>
                    <a:lnTo>
                      <a:pt x="0" y="13"/>
                    </a:lnTo>
                    <a:lnTo>
                      <a:pt x="1" y="13"/>
                    </a:lnTo>
                    <a:lnTo>
                      <a:pt x="2" y="12"/>
                    </a:lnTo>
                    <a:lnTo>
                      <a:pt x="3" y="12"/>
                    </a:lnTo>
                    <a:lnTo>
                      <a:pt x="4" y="10"/>
                    </a:lnTo>
                    <a:lnTo>
                      <a:pt x="3" y="9"/>
                    </a:lnTo>
                    <a:lnTo>
                      <a:pt x="4" y="8"/>
                    </a:lnTo>
                    <a:lnTo>
                      <a:pt x="4" y="6"/>
                    </a:lnTo>
                    <a:lnTo>
                      <a:pt x="5" y="6"/>
                    </a:lnTo>
                    <a:lnTo>
                      <a:pt x="5" y="8"/>
                    </a:lnTo>
                    <a:lnTo>
                      <a:pt x="6" y="8"/>
                    </a:lnTo>
                    <a:lnTo>
                      <a:pt x="8" y="6"/>
                    </a:lnTo>
                    <a:lnTo>
                      <a:pt x="8" y="3"/>
                    </a:lnTo>
                    <a:lnTo>
                      <a:pt x="6" y="2"/>
                    </a:lnTo>
                    <a:lnTo>
                      <a:pt x="5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96" name="Freeform 1523">
                <a:extLst>
                  <a:ext uri="{FF2B5EF4-FFF2-40B4-BE49-F238E27FC236}">
                    <a16:creationId xmlns:a16="http://schemas.microsoft.com/office/drawing/2014/main" id="{4D119C1B-D07D-4CF4-AFFE-5F9981852E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57" y="2020"/>
                <a:ext cx="8" cy="20"/>
              </a:xfrm>
              <a:custGeom>
                <a:avLst/>
                <a:gdLst>
                  <a:gd name="T0" fmla="*/ 3 w 8"/>
                  <a:gd name="T1" fmla="*/ 20 h 20"/>
                  <a:gd name="T2" fmla="*/ 3 w 8"/>
                  <a:gd name="T3" fmla="*/ 20 h 20"/>
                  <a:gd name="T4" fmla="*/ 4 w 8"/>
                  <a:gd name="T5" fmla="*/ 19 h 20"/>
                  <a:gd name="T6" fmla="*/ 4 w 8"/>
                  <a:gd name="T7" fmla="*/ 16 h 20"/>
                  <a:gd name="T8" fmla="*/ 5 w 8"/>
                  <a:gd name="T9" fmla="*/ 13 h 20"/>
                  <a:gd name="T10" fmla="*/ 6 w 8"/>
                  <a:gd name="T11" fmla="*/ 12 h 20"/>
                  <a:gd name="T12" fmla="*/ 6 w 8"/>
                  <a:gd name="T13" fmla="*/ 9 h 20"/>
                  <a:gd name="T14" fmla="*/ 7 w 8"/>
                  <a:gd name="T15" fmla="*/ 8 h 20"/>
                  <a:gd name="T16" fmla="*/ 8 w 8"/>
                  <a:gd name="T17" fmla="*/ 5 h 20"/>
                  <a:gd name="T18" fmla="*/ 7 w 8"/>
                  <a:gd name="T19" fmla="*/ 2 h 20"/>
                  <a:gd name="T20" fmla="*/ 7 w 8"/>
                  <a:gd name="T21" fmla="*/ 0 h 20"/>
                  <a:gd name="T22" fmla="*/ 6 w 8"/>
                  <a:gd name="T23" fmla="*/ 0 h 20"/>
                  <a:gd name="T24" fmla="*/ 5 w 8"/>
                  <a:gd name="T25" fmla="*/ 1 h 20"/>
                  <a:gd name="T26" fmla="*/ 3 w 8"/>
                  <a:gd name="T27" fmla="*/ 1 h 20"/>
                  <a:gd name="T28" fmla="*/ 4 w 8"/>
                  <a:gd name="T29" fmla="*/ 2 h 20"/>
                  <a:gd name="T30" fmla="*/ 5 w 8"/>
                  <a:gd name="T31" fmla="*/ 3 h 20"/>
                  <a:gd name="T32" fmla="*/ 4 w 8"/>
                  <a:gd name="T33" fmla="*/ 5 h 20"/>
                  <a:gd name="T34" fmla="*/ 4 w 8"/>
                  <a:gd name="T35" fmla="*/ 6 h 20"/>
                  <a:gd name="T36" fmla="*/ 3 w 8"/>
                  <a:gd name="T37" fmla="*/ 7 h 20"/>
                  <a:gd name="T38" fmla="*/ 0 w 8"/>
                  <a:gd name="T39" fmla="*/ 8 h 20"/>
                  <a:gd name="T40" fmla="*/ 0 w 8"/>
                  <a:gd name="T41" fmla="*/ 8 h 20"/>
                  <a:gd name="T42" fmla="*/ 3 w 8"/>
                  <a:gd name="T43" fmla="*/ 9 h 20"/>
                  <a:gd name="T44" fmla="*/ 3 w 8"/>
                  <a:gd name="T45" fmla="*/ 10 h 20"/>
                  <a:gd name="T46" fmla="*/ 2 w 8"/>
                  <a:gd name="T47" fmla="*/ 10 h 20"/>
                  <a:gd name="T48" fmla="*/ 2 w 8"/>
                  <a:gd name="T49" fmla="*/ 11 h 20"/>
                  <a:gd name="T50" fmla="*/ 3 w 8"/>
                  <a:gd name="T51" fmla="*/ 11 h 20"/>
                  <a:gd name="T52" fmla="*/ 4 w 8"/>
                  <a:gd name="T53" fmla="*/ 11 h 20"/>
                  <a:gd name="T54" fmla="*/ 4 w 8"/>
                  <a:gd name="T55" fmla="*/ 12 h 20"/>
                  <a:gd name="T56" fmla="*/ 3 w 8"/>
                  <a:gd name="T57" fmla="*/ 12 h 20"/>
                  <a:gd name="T58" fmla="*/ 2 w 8"/>
                  <a:gd name="T59" fmla="*/ 13 h 20"/>
                  <a:gd name="T60" fmla="*/ 0 w 8"/>
                  <a:gd name="T61" fmla="*/ 14 h 20"/>
                  <a:gd name="T62" fmla="*/ 2 w 8"/>
                  <a:gd name="T63" fmla="*/ 16 h 20"/>
                  <a:gd name="T64" fmla="*/ 3 w 8"/>
                  <a:gd name="T65" fmla="*/ 17 h 20"/>
                  <a:gd name="T66" fmla="*/ 3 w 8"/>
                  <a:gd name="T67" fmla="*/ 19 h 20"/>
                  <a:gd name="T68" fmla="*/ 3 w 8"/>
                  <a:gd name="T69" fmla="*/ 2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8" h="20">
                    <a:moveTo>
                      <a:pt x="3" y="20"/>
                    </a:moveTo>
                    <a:lnTo>
                      <a:pt x="3" y="20"/>
                    </a:lnTo>
                    <a:lnTo>
                      <a:pt x="4" y="19"/>
                    </a:lnTo>
                    <a:lnTo>
                      <a:pt x="4" y="16"/>
                    </a:lnTo>
                    <a:lnTo>
                      <a:pt x="5" y="13"/>
                    </a:lnTo>
                    <a:lnTo>
                      <a:pt x="6" y="12"/>
                    </a:lnTo>
                    <a:lnTo>
                      <a:pt x="6" y="9"/>
                    </a:lnTo>
                    <a:lnTo>
                      <a:pt x="7" y="8"/>
                    </a:lnTo>
                    <a:lnTo>
                      <a:pt x="8" y="5"/>
                    </a:lnTo>
                    <a:lnTo>
                      <a:pt x="7" y="2"/>
                    </a:lnTo>
                    <a:lnTo>
                      <a:pt x="7" y="0"/>
                    </a:lnTo>
                    <a:lnTo>
                      <a:pt x="6" y="0"/>
                    </a:lnTo>
                    <a:lnTo>
                      <a:pt x="5" y="1"/>
                    </a:lnTo>
                    <a:lnTo>
                      <a:pt x="3" y="1"/>
                    </a:lnTo>
                    <a:lnTo>
                      <a:pt x="4" y="2"/>
                    </a:lnTo>
                    <a:lnTo>
                      <a:pt x="5" y="3"/>
                    </a:lnTo>
                    <a:lnTo>
                      <a:pt x="4" y="5"/>
                    </a:lnTo>
                    <a:lnTo>
                      <a:pt x="4" y="6"/>
                    </a:lnTo>
                    <a:lnTo>
                      <a:pt x="3" y="7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3" y="9"/>
                    </a:lnTo>
                    <a:lnTo>
                      <a:pt x="3" y="10"/>
                    </a:lnTo>
                    <a:lnTo>
                      <a:pt x="2" y="10"/>
                    </a:lnTo>
                    <a:lnTo>
                      <a:pt x="2" y="11"/>
                    </a:lnTo>
                    <a:lnTo>
                      <a:pt x="3" y="11"/>
                    </a:lnTo>
                    <a:lnTo>
                      <a:pt x="4" y="11"/>
                    </a:lnTo>
                    <a:lnTo>
                      <a:pt x="4" y="12"/>
                    </a:lnTo>
                    <a:lnTo>
                      <a:pt x="3" y="12"/>
                    </a:lnTo>
                    <a:lnTo>
                      <a:pt x="2" y="13"/>
                    </a:lnTo>
                    <a:lnTo>
                      <a:pt x="0" y="14"/>
                    </a:lnTo>
                    <a:lnTo>
                      <a:pt x="2" y="16"/>
                    </a:lnTo>
                    <a:lnTo>
                      <a:pt x="3" y="17"/>
                    </a:lnTo>
                    <a:lnTo>
                      <a:pt x="3" y="19"/>
                    </a:lnTo>
                    <a:lnTo>
                      <a:pt x="3" y="2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97" name="Freeform 1524">
                <a:extLst>
                  <a:ext uri="{FF2B5EF4-FFF2-40B4-BE49-F238E27FC236}">
                    <a16:creationId xmlns:a16="http://schemas.microsoft.com/office/drawing/2014/main" id="{C1558DCE-2709-4E64-92C0-B68C1330F5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63" y="2056"/>
                <a:ext cx="1" cy="3"/>
              </a:xfrm>
              <a:custGeom>
                <a:avLst/>
                <a:gdLst>
                  <a:gd name="T0" fmla="*/ 1 w 1"/>
                  <a:gd name="T1" fmla="*/ 0 h 3"/>
                  <a:gd name="T2" fmla="*/ 0 w 1"/>
                  <a:gd name="T3" fmla="*/ 1 h 3"/>
                  <a:gd name="T4" fmla="*/ 1 w 1"/>
                  <a:gd name="T5" fmla="*/ 3 h 3"/>
                  <a:gd name="T6" fmla="*/ 1 w 1"/>
                  <a:gd name="T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3">
                    <a:moveTo>
                      <a:pt x="1" y="0"/>
                    </a:moveTo>
                    <a:lnTo>
                      <a:pt x="0" y="1"/>
                    </a:lnTo>
                    <a:lnTo>
                      <a:pt x="1" y="3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98" name="Freeform 1525">
                <a:extLst>
                  <a:ext uri="{FF2B5EF4-FFF2-40B4-BE49-F238E27FC236}">
                    <a16:creationId xmlns:a16="http://schemas.microsoft.com/office/drawing/2014/main" id="{1A51863F-69CC-4842-90BC-EED0437BEC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78" y="2045"/>
                <a:ext cx="2" cy="3"/>
              </a:xfrm>
              <a:custGeom>
                <a:avLst/>
                <a:gdLst>
                  <a:gd name="T0" fmla="*/ 2 w 2"/>
                  <a:gd name="T1" fmla="*/ 2 h 3"/>
                  <a:gd name="T2" fmla="*/ 2 w 2"/>
                  <a:gd name="T3" fmla="*/ 0 h 3"/>
                  <a:gd name="T4" fmla="*/ 1 w 2"/>
                  <a:gd name="T5" fmla="*/ 0 h 3"/>
                  <a:gd name="T6" fmla="*/ 0 w 2"/>
                  <a:gd name="T7" fmla="*/ 3 h 3"/>
                  <a:gd name="T8" fmla="*/ 1 w 2"/>
                  <a:gd name="T9" fmla="*/ 3 h 3"/>
                  <a:gd name="T10" fmla="*/ 2 w 2"/>
                  <a:gd name="T11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3">
                    <a:moveTo>
                      <a:pt x="2" y="2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99" name="Freeform 1526">
                <a:extLst>
                  <a:ext uri="{FF2B5EF4-FFF2-40B4-BE49-F238E27FC236}">
                    <a16:creationId xmlns:a16="http://schemas.microsoft.com/office/drawing/2014/main" id="{5A5EF957-2E84-4315-B4AB-8C40FE9C947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61" y="2055"/>
                <a:ext cx="2" cy="2"/>
              </a:xfrm>
              <a:custGeom>
                <a:avLst/>
                <a:gdLst>
                  <a:gd name="T0" fmla="*/ 1 w 2"/>
                  <a:gd name="T1" fmla="*/ 0 h 2"/>
                  <a:gd name="T2" fmla="*/ 0 w 2"/>
                  <a:gd name="T3" fmla="*/ 2 h 2"/>
                  <a:gd name="T4" fmla="*/ 2 w 2"/>
                  <a:gd name="T5" fmla="*/ 0 h 2"/>
                  <a:gd name="T6" fmla="*/ 1 w 2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1" y="0"/>
                    </a:moveTo>
                    <a:lnTo>
                      <a:pt x="0" y="2"/>
                    </a:lnTo>
                    <a:lnTo>
                      <a:pt x="2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00" name="Freeform 1527">
                <a:extLst>
                  <a:ext uri="{FF2B5EF4-FFF2-40B4-BE49-F238E27FC236}">
                    <a16:creationId xmlns:a16="http://schemas.microsoft.com/office/drawing/2014/main" id="{3D92D048-B3F4-4074-B82F-C8DC00B0C1C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34" y="2016"/>
                <a:ext cx="5" cy="6"/>
              </a:xfrm>
              <a:custGeom>
                <a:avLst/>
                <a:gdLst>
                  <a:gd name="T0" fmla="*/ 3 w 5"/>
                  <a:gd name="T1" fmla="*/ 1 h 6"/>
                  <a:gd name="T2" fmla="*/ 1 w 5"/>
                  <a:gd name="T3" fmla="*/ 2 h 6"/>
                  <a:gd name="T4" fmla="*/ 0 w 5"/>
                  <a:gd name="T5" fmla="*/ 6 h 6"/>
                  <a:gd name="T6" fmla="*/ 1 w 5"/>
                  <a:gd name="T7" fmla="*/ 4 h 6"/>
                  <a:gd name="T8" fmla="*/ 3 w 5"/>
                  <a:gd name="T9" fmla="*/ 2 h 6"/>
                  <a:gd name="T10" fmla="*/ 4 w 5"/>
                  <a:gd name="T11" fmla="*/ 1 h 6"/>
                  <a:gd name="T12" fmla="*/ 5 w 5"/>
                  <a:gd name="T13" fmla="*/ 0 h 6"/>
                  <a:gd name="T14" fmla="*/ 3 w 5"/>
                  <a:gd name="T15" fmla="*/ 0 h 6"/>
                  <a:gd name="T16" fmla="*/ 3 w 5"/>
                  <a:gd name="T17" fmla="*/ 1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" h="6">
                    <a:moveTo>
                      <a:pt x="3" y="1"/>
                    </a:moveTo>
                    <a:lnTo>
                      <a:pt x="1" y="2"/>
                    </a:lnTo>
                    <a:lnTo>
                      <a:pt x="0" y="6"/>
                    </a:lnTo>
                    <a:lnTo>
                      <a:pt x="1" y="4"/>
                    </a:lnTo>
                    <a:lnTo>
                      <a:pt x="3" y="2"/>
                    </a:lnTo>
                    <a:lnTo>
                      <a:pt x="4" y="1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01" name="Freeform 1528">
                <a:extLst>
                  <a:ext uri="{FF2B5EF4-FFF2-40B4-BE49-F238E27FC236}">
                    <a16:creationId xmlns:a16="http://schemas.microsoft.com/office/drawing/2014/main" id="{F3056FF1-3BB8-48B6-967B-91679C9508F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33" y="2041"/>
                <a:ext cx="2" cy="1"/>
              </a:xfrm>
              <a:custGeom>
                <a:avLst/>
                <a:gdLst>
                  <a:gd name="T0" fmla="*/ 0 w 2"/>
                  <a:gd name="T1" fmla="*/ 1 h 1"/>
                  <a:gd name="T2" fmla="*/ 2 w 2"/>
                  <a:gd name="T3" fmla="*/ 1 h 1"/>
                  <a:gd name="T4" fmla="*/ 2 w 2"/>
                  <a:gd name="T5" fmla="*/ 0 h 1"/>
                  <a:gd name="T6" fmla="*/ 0 w 2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0" y="1"/>
                    </a:moveTo>
                    <a:lnTo>
                      <a:pt x="2" y="1"/>
                    </a:lnTo>
                    <a:lnTo>
                      <a:pt x="2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02" name="Freeform 1529">
                <a:extLst>
                  <a:ext uri="{FF2B5EF4-FFF2-40B4-BE49-F238E27FC236}">
                    <a16:creationId xmlns:a16="http://schemas.microsoft.com/office/drawing/2014/main" id="{CE4CFB33-DF2D-4EEC-B364-CFBFBCE9BC0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35" y="2042"/>
                <a:ext cx="3" cy="2"/>
              </a:xfrm>
              <a:custGeom>
                <a:avLst/>
                <a:gdLst>
                  <a:gd name="T0" fmla="*/ 0 w 3"/>
                  <a:gd name="T1" fmla="*/ 1 h 2"/>
                  <a:gd name="T2" fmla="*/ 2 w 3"/>
                  <a:gd name="T3" fmla="*/ 2 h 2"/>
                  <a:gd name="T4" fmla="*/ 3 w 3"/>
                  <a:gd name="T5" fmla="*/ 1 h 2"/>
                  <a:gd name="T6" fmla="*/ 2 w 3"/>
                  <a:gd name="T7" fmla="*/ 0 h 2"/>
                  <a:gd name="T8" fmla="*/ 0 w 3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2">
                    <a:moveTo>
                      <a:pt x="0" y="1"/>
                    </a:moveTo>
                    <a:lnTo>
                      <a:pt x="2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03" name="Freeform 1530">
                <a:extLst>
                  <a:ext uri="{FF2B5EF4-FFF2-40B4-BE49-F238E27FC236}">
                    <a16:creationId xmlns:a16="http://schemas.microsoft.com/office/drawing/2014/main" id="{4C8B1EF7-E4DC-40E1-B1B6-6F8640158C8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42" y="2033"/>
                <a:ext cx="16" cy="11"/>
              </a:xfrm>
              <a:custGeom>
                <a:avLst/>
                <a:gdLst>
                  <a:gd name="T0" fmla="*/ 15 w 16"/>
                  <a:gd name="T1" fmla="*/ 1 h 11"/>
                  <a:gd name="T2" fmla="*/ 15 w 16"/>
                  <a:gd name="T3" fmla="*/ 0 h 11"/>
                  <a:gd name="T4" fmla="*/ 13 w 16"/>
                  <a:gd name="T5" fmla="*/ 0 h 11"/>
                  <a:gd name="T6" fmla="*/ 10 w 16"/>
                  <a:gd name="T7" fmla="*/ 1 h 11"/>
                  <a:gd name="T8" fmla="*/ 11 w 16"/>
                  <a:gd name="T9" fmla="*/ 2 h 11"/>
                  <a:gd name="T10" fmla="*/ 10 w 16"/>
                  <a:gd name="T11" fmla="*/ 3 h 11"/>
                  <a:gd name="T12" fmla="*/ 8 w 16"/>
                  <a:gd name="T13" fmla="*/ 4 h 11"/>
                  <a:gd name="T14" fmla="*/ 5 w 16"/>
                  <a:gd name="T15" fmla="*/ 6 h 11"/>
                  <a:gd name="T16" fmla="*/ 5 w 16"/>
                  <a:gd name="T17" fmla="*/ 7 h 11"/>
                  <a:gd name="T18" fmla="*/ 4 w 16"/>
                  <a:gd name="T19" fmla="*/ 8 h 11"/>
                  <a:gd name="T20" fmla="*/ 3 w 16"/>
                  <a:gd name="T21" fmla="*/ 10 h 11"/>
                  <a:gd name="T22" fmla="*/ 2 w 16"/>
                  <a:gd name="T23" fmla="*/ 10 h 11"/>
                  <a:gd name="T24" fmla="*/ 0 w 16"/>
                  <a:gd name="T25" fmla="*/ 11 h 11"/>
                  <a:gd name="T26" fmla="*/ 3 w 16"/>
                  <a:gd name="T27" fmla="*/ 11 h 11"/>
                  <a:gd name="T28" fmla="*/ 5 w 16"/>
                  <a:gd name="T29" fmla="*/ 9 h 11"/>
                  <a:gd name="T30" fmla="*/ 9 w 16"/>
                  <a:gd name="T31" fmla="*/ 9 h 11"/>
                  <a:gd name="T32" fmla="*/ 12 w 16"/>
                  <a:gd name="T33" fmla="*/ 6 h 11"/>
                  <a:gd name="T34" fmla="*/ 14 w 16"/>
                  <a:gd name="T35" fmla="*/ 4 h 11"/>
                  <a:gd name="T36" fmla="*/ 15 w 16"/>
                  <a:gd name="T37" fmla="*/ 2 h 11"/>
                  <a:gd name="T38" fmla="*/ 16 w 16"/>
                  <a:gd name="T39" fmla="*/ 2 h 11"/>
                  <a:gd name="T40" fmla="*/ 15 w 16"/>
                  <a:gd name="T41" fmla="*/ 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6" h="11">
                    <a:moveTo>
                      <a:pt x="15" y="1"/>
                    </a:moveTo>
                    <a:lnTo>
                      <a:pt x="15" y="0"/>
                    </a:lnTo>
                    <a:lnTo>
                      <a:pt x="13" y="0"/>
                    </a:lnTo>
                    <a:lnTo>
                      <a:pt x="10" y="1"/>
                    </a:lnTo>
                    <a:lnTo>
                      <a:pt x="11" y="2"/>
                    </a:lnTo>
                    <a:lnTo>
                      <a:pt x="10" y="3"/>
                    </a:lnTo>
                    <a:lnTo>
                      <a:pt x="8" y="4"/>
                    </a:lnTo>
                    <a:lnTo>
                      <a:pt x="5" y="6"/>
                    </a:lnTo>
                    <a:lnTo>
                      <a:pt x="5" y="7"/>
                    </a:lnTo>
                    <a:lnTo>
                      <a:pt x="4" y="8"/>
                    </a:lnTo>
                    <a:lnTo>
                      <a:pt x="3" y="10"/>
                    </a:lnTo>
                    <a:lnTo>
                      <a:pt x="2" y="10"/>
                    </a:lnTo>
                    <a:lnTo>
                      <a:pt x="0" y="11"/>
                    </a:lnTo>
                    <a:lnTo>
                      <a:pt x="3" y="11"/>
                    </a:lnTo>
                    <a:lnTo>
                      <a:pt x="5" y="9"/>
                    </a:lnTo>
                    <a:lnTo>
                      <a:pt x="9" y="9"/>
                    </a:lnTo>
                    <a:lnTo>
                      <a:pt x="12" y="6"/>
                    </a:lnTo>
                    <a:lnTo>
                      <a:pt x="14" y="4"/>
                    </a:lnTo>
                    <a:lnTo>
                      <a:pt x="15" y="2"/>
                    </a:lnTo>
                    <a:lnTo>
                      <a:pt x="16" y="2"/>
                    </a:lnTo>
                    <a:lnTo>
                      <a:pt x="15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04" name="Freeform 1531">
                <a:extLst>
                  <a:ext uri="{FF2B5EF4-FFF2-40B4-BE49-F238E27FC236}">
                    <a16:creationId xmlns:a16="http://schemas.microsoft.com/office/drawing/2014/main" id="{2F3F96DF-831C-4908-8448-286C9C5DC4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58" y="2027"/>
                <a:ext cx="18" cy="12"/>
              </a:xfrm>
              <a:custGeom>
                <a:avLst/>
                <a:gdLst>
                  <a:gd name="T0" fmla="*/ 17 w 18"/>
                  <a:gd name="T1" fmla="*/ 1 h 12"/>
                  <a:gd name="T2" fmla="*/ 15 w 18"/>
                  <a:gd name="T3" fmla="*/ 1 h 12"/>
                  <a:gd name="T4" fmla="*/ 15 w 18"/>
                  <a:gd name="T5" fmla="*/ 0 h 12"/>
                  <a:gd name="T6" fmla="*/ 13 w 18"/>
                  <a:gd name="T7" fmla="*/ 0 h 12"/>
                  <a:gd name="T8" fmla="*/ 11 w 18"/>
                  <a:gd name="T9" fmla="*/ 1 h 12"/>
                  <a:gd name="T10" fmla="*/ 11 w 18"/>
                  <a:gd name="T11" fmla="*/ 3 h 12"/>
                  <a:gd name="T12" fmla="*/ 13 w 18"/>
                  <a:gd name="T13" fmla="*/ 4 h 12"/>
                  <a:gd name="T14" fmla="*/ 12 w 18"/>
                  <a:gd name="T15" fmla="*/ 5 h 12"/>
                  <a:gd name="T16" fmla="*/ 9 w 18"/>
                  <a:gd name="T17" fmla="*/ 4 h 12"/>
                  <a:gd name="T18" fmla="*/ 8 w 18"/>
                  <a:gd name="T19" fmla="*/ 5 h 12"/>
                  <a:gd name="T20" fmla="*/ 8 w 18"/>
                  <a:gd name="T21" fmla="*/ 6 h 12"/>
                  <a:gd name="T22" fmla="*/ 7 w 18"/>
                  <a:gd name="T23" fmla="*/ 6 h 12"/>
                  <a:gd name="T24" fmla="*/ 5 w 18"/>
                  <a:gd name="T25" fmla="*/ 8 h 12"/>
                  <a:gd name="T26" fmla="*/ 4 w 18"/>
                  <a:gd name="T27" fmla="*/ 8 h 12"/>
                  <a:gd name="T28" fmla="*/ 2 w 18"/>
                  <a:gd name="T29" fmla="*/ 10 h 12"/>
                  <a:gd name="T30" fmla="*/ 1 w 18"/>
                  <a:gd name="T31" fmla="*/ 10 h 12"/>
                  <a:gd name="T32" fmla="*/ 0 w 18"/>
                  <a:gd name="T33" fmla="*/ 10 h 12"/>
                  <a:gd name="T34" fmla="*/ 1 w 18"/>
                  <a:gd name="T35" fmla="*/ 12 h 12"/>
                  <a:gd name="T36" fmla="*/ 4 w 18"/>
                  <a:gd name="T37" fmla="*/ 12 h 12"/>
                  <a:gd name="T38" fmla="*/ 6 w 18"/>
                  <a:gd name="T39" fmla="*/ 10 h 12"/>
                  <a:gd name="T40" fmla="*/ 8 w 18"/>
                  <a:gd name="T41" fmla="*/ 8 h 12"/>
                  <a:gd name="T42" fmla="*/ 8 w 18"/>
                  <a:gd name="T43" fmla="*/ 10 h 12"/>
                  <a:gd name="T44" fmla="*/ 9 w 18"/>
                  <a:gd name="T45" fmla="*/ 10 h 12"/>
                  <a:gd name="T46" fmla="*/ 11 w 18"/>
                  <a:gd name="T47" fmla="*/ 8 h 12"/>
                  <a:gd name="T48" fmla="*/ 11 w 18"/>
                  <a:gd name="T49" fmla="*/ 7 h 12"/>
                  <a:gd name="T50" fmla="*/ 12 w 18"/>
                  <a:gd name="T51" fmla="*/ 7 h 12"/>
                  <a:gd name="T52" fmla="*/ 13 w 18"/>
                  <a:gd name="T53" fmla="*/ 8 h 12"/>
                  <a:gd name="T54" fmla="*/ 14 w 18"/>
                  <a:gd name="T55" fmla="*/ 8 h 12"/>
                  <a:gd name="T56" fmla="*/ 15 w 18"/>
                  <a:gd name="T57" fmla="*/ 6 h 12"/>
                  <a:gd name="T58" fmla="*/ 17 w 18"/>
                  <a:gd name="T59" fmla="*/ 5 h 12"/>
                  <a:gd name="T60" fmla="*/ 17 w 18"/>
                  <a:gd name="T61" fmla="*/ 5 h 12"/>
                  <a:gd name="T62" fmla="*/ 16 w 18"/>
                  <a:gd name="T63" fmla="*/ 4 h 12"/>
                  <a:gd name="T64" fmla="*/ 18 w 18"/>
                  <a:gd name="T65" fmla="*/ 3 h 12"/>
                  <a:gd name="T66" fmla="*/ 17 w 18"/>
                  <a:gd name="T67" fmla="*/ 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8" h="12">
                    <a:moveTo>
                      <a:pt x="17" y="1"/>
                    </a:moveTo>
                    <a:lnTo>
                      <a:pt x="15" y="1"/>
                    </a:lnTo>
                    <a:lnTo>
                      <a:pt x="15" y="0"/>
                    </a:lnTo>
                    <a:lnTo>
                      <a:pt x="13" y="0"/>
                    </a:lnTo>
                    <a:lnTo>
                      <a:pt x="11" y="1"/>
                    </a:lnTo>
                    <a:lnTo>
                      <a:pt x="11" y="3"/>
                    </a:lnTo>
                    <a:lnTo>
                      <a:pt x="13" y="4"/>
                    </a:lnTo>
                    <a:lnTo>
                      <a:pt x="12" y="5"/>
                    </a:lnTo>
                    <a:lnTo>
                      <a:pt x="9" y="4"/>
                    </a:lnTo>
                    <a:lnTo>
                      <a:pt x="8" y="5"/>
                    </a:lnTo>
                    <a:lnTo>
                      <a:pt x="8" y="6"/>
                    </a:lnTo>
                    <a:lnTo>
                      <a:pt x="7" y="6"/>
                    </a:lnTo>
                    <a:lnTo>
                      <a:pt x="5" y="8"/>
                    </a:lnTo>
                    <a:lnTo>
                      <a:pt x="4" y="8"/>
                    </a:lnTo>
                    <a:lnTo>
                      <a:pt x="2" y="10"/>
                    </a:lnTo>
                    <a:lnTo>
                      <a:pt x="1" y="10"/>
                    </a:lnTo>
                    <a:lnTo>
                      <a:pt x="0" y="10"/>
                    </a:lnTo>
                    <a:lnTo>
                      <a:pt x="1" y="12"/>
                    </a:lnTo>
                    <a:lnTo>
                      <a:pt x="4" y="12"/>
                    </a:lnTo>
                    <a:lnTo>
                      <a:pt x="6" y="10"/>
                    </a:lnTo>
                    <a:lnTo>
                      <a:pt x="8" y="8"/>
                    </a:lnTo>
                    <a:lnTo>
                      <a:pt x="8" y="10"/>
                    </a:lnTo>
                    <a:lnTo>
                      <a:pt x="9" y="10"/>
                    </a:lnTo>
                    <a:lnTo>
                      <a:pt x="11" y="8"/>
                    </a:lnTo>
                    <a:lnTo>
                      <a:pt x="11" y="7"/>
                    </a:lnTo>
                    <a:lnTo>
                      <a:pt x="12" y="7"/>
                    </a:lnTo>
                    <a:lnTo>
                      <a:pt x="13" y="8"/>
                    </a:lnTo>
                    <a:lnTo>
                      <a:pt x="14" y="8"/>
                    </a:lnTo>
                    <a:lnTo>
                      <a:pt x="15" y="6"/>
                    </a:lnTo>
                    <a:lnTo>
                      <a:pt x="17" y="5"/>
                    </a:lnTo>
                    <a:lnTo>
                      <a:pt x="17" y="5"/>
                    </a:lnTo>
                    <a:lnTo>
                      <a:pt x="16" y="4"/>
                    </a:lnTo>
                    <a:lnTo>
                      <a:pt x="18" y="3"/>
                    </a:lnTo>
                    <a:lnTo>
                      <a:pt x="17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05" name="Freeform 1532">
                <a:extLst>
                  <a:ext uri="{FF2B5EF4-FFF2-40B4-BE49-F238E27FC236}">
                    <a16:creationId xmlns:a16="http://schemas.microsoft.com/office/drawing/2014/main" id="{AADB469B-88B2-478E-97D3-330AA40455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32" y="2044"/>
                <a:ext cx="2" cy="1"/>
              </a:xfrm>
              <a:custGeom>
                <a:avLst/>
                <a:gdLst>
                  <a:gd name="T0" fmla="*/ 0 w 2"/>
                  <a:gd name="T1" fmla="*/ 1 h 1"/>
                  <a:gd name="T2" fmla="*/ 1 w 2"/>
                  <a:gd name="T3" fmla="*/ 1 h 1"/>
                  <a:gd name="T4" fmla="*/ 2 w 2"/>
                  <a:gd name="T5" fmla="*/ 1 h 1"/>
                  <a:gd name="T6" fmla="*/ 1 w 2"/>
                  <a:gd name="T7" fmla="*/ 0 h 1"/>
                  <a:gd name="T8" fmla="*/ 0 w 2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0" y="1"/>
                    </a:moveTo>
                    <a:lnTo>
                      <a:pt x="1" y="1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06" name="Freeform 1533">
                <a:extLst>
                  <a:ext uri="{FF2B5EF4-FFF2-40B4-BE49-F238E27FC236}">
                    <a16:creationId xmlns:a16="http://schemas.microsoft.com/office/drawing/2014/main" id="{43866B79-C0B2-4EBE-841C-7EE1AA5195F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21" y="2046"/>
                <a:ext cx="1" cy="2"/>
              </a:xfrm>
              <a:custGeom>
                <a:avLst/>
                <a:gdLst>
                  <a:gd name="T0" fmla="*/ 0 w 1"/>
                  <a:gd name="T1" fmla="*/ 1 h 2"/>
                  <a:gd name="T2" fmla="*/ 1 w 1"/>
                  <a:gd name="T3" fmla="*/ 2 h 2"/>
                  <a:gd name="T4" fmla="*/ 1 w 1"/>
                  <a:gd name="T5" fmla="*/ 0 h 2"/>
                  <a:gd name="T6" fmla="*/ 0 w 1"/>
                  <a:gd name="T7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0" y="1"/>
                    </a:moveTo>
                    <a:lnTo>
                      <a:pt x="1" y="2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07" name="Freeform 1534">
                <a:extLst>
                  <a:ext uri="{FF2B5EF4-FFF2-40B4-BE49-F238E27FC236}">
                    <a16:creationId xmlns:a16="http://schemas.microsoft.com/office/drawing/2014/main" id="{0E12CE06-B40F-47AB-A913-E390211AAB6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07" y="2047"/>
                <a:ext cx="6" cy="2"/>
              </a:xfrm>
              <a:custGeom>
                <a:avLst/>
                <a:gdLst>
                  <a:gd name="T0" fmla="*/ 1 w 6"/>
                  <a:gd name="T1" fmla="*/ 1 h 2"/>
                  <a:gd name="T2" fmla="*/ 0 w 6"/>
                  <a:gd name="T3" fmla="*/ 2 h 2"/>
                  <a:gd name="T4" fmla="*/ 4 w 6"/>
                  <a:gd name="T5" fmla="*/ 2 h 2"/>
                  <a:gd name="T6" fmla="*/ 6 w 6"/>
                  <a:gd name="T7" fmla="*/ 1 h 2"/>
                  <a:gd name="T8" fmla="*/ 4 w 6"/>
                  <a:gd name="T9" fmla="*/ 0 h 2"/>
                  <a:gd name="T10" fmla="*/ 1 w 6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" h="2">
                    <a:moveTo>
                      <a:pt x="1" y="1"/>
                    </a:moveTo>
                    <a:lnTo>
                      <a:pt x="0" y="2"/>
                    </a:lnTo>
                    <a:lnTo>
                      <a:pt x="4" y="2"/>
                    </a:lnTo>
                    <a:lnTo>
                      <a:pt x="6" y="1"/>
                    </a:lnTo>
                    <a:lnTo>
                      <a:pt x="4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08" name="Freeform 1535">
                <a:extLst>
                  <a:ext uri="{FF2B5EF4-FFF2-40B4-BE49-F238E27FC236}">
                    <a16:creationId xmlns:a16="http://schemas.microsoft.com/office/drawing/2014/main" id="{8198AAD1-B140-4564-91C9-91783104D95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26" y="2043"/>
                <a:ext cx="4" cy="3"/>
              </a:xfrm>
              <a:custGeom>
                <a:avLst/>
                <a:gdLst>
                  <a:gd name="T0" fmla="*/ 0 w 4"/>
                  <a:gd name="T1" fmla="*/ 2 h 3"/>
                  <a:gd name="T2" fmla="*/ 0 w 4"/>
                  <a:gd name="T3" fmla="*/ 3 h 3"/>
                  <a:gd name="T4" fmla="*/ 2 w 4"/>
                  <a:gd name="T5" fmla="*/ 2 h 3"/>
                  <a:gd name="T6" fmla="*/ 4 w 4"/>
                  <a:gd name="T7" fmla="*/ 2 h 3"/>
                  <a:gd name="T8" fmla="*/ 1 w 4"/>
                  <a:gd name="T9" fmla="*/ 0 h 3"/>
                  <a:gd name="T10" fmla="*/ 0 w 4"/>
                  <a:gd name="T11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3">
                    <a:moveTo>
                      <a:pt x="0" y="2"/>
                    </a:moveTo>
                    <a:lnTo>
                      <a:pt x="0" y="3"/>
                    </a:lnTo>
                    <a:lnTo>
                      <a:pt x="2" y="2"/>
                    </a:lnTo>
                    <a:lnTo>
                      <a:pt x="4" y="2"/>
                    </a:lnTo>
                    <a:lnTo>
                      <a:pt x="1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09" name="Freeform 1536">
                <a:extLst>
                  <a:ext uri="{FF2B5EF4-FFF2-40B4-BE49-F238E27FC236}">
                    <a16:creationId xmlns:a16="http://schemas.microsoft.com/office/drawing/2014/main" id="{8F48DB83-D38E-45BC-A714-F6A3DD14335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88" y="2027"/>
                <a:ext cx="2" cy="1"/>
              </a:xfrm>
              <a:custGeom>
                <a:avLst/>
                <a:gdLst>
                  <a:gd name="T0" fmla="*/ 0 w 2"/>
                  <a:gd name="T1" fmla="*/ 0 h 1"/>
                  <a:gd name="T2" fmla="*/ 0 w 2"/>
                  <a:gd name="T3" fmla="*/ 1 h 1"/>
                  <a:gd name="T4" fmla="*/ 0 w 2"/>
                  <a:gd name="T5" fmla="*/ 1 h 1"/>
                  <a:gd name="T6" fmla="*/ 2 w 2"/>
                  <a:gd name="T7" fmla="*/ 1 h 1"/>
                  <a:gd name="T8" fmla="*/ 1 w 2"/>
                  <a:gd name="T9" fmla="*/ 0 h 1"/>
                  <a:gd name="T10" fmla="*/ 0 w 2"/>
                  <a:gd name="T1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1">
                    <a:moveTo>
                      <a:pt x="0" y="0"/>
                    </a:moveTo>
                    <a:lnTo>
                      <a:pt x="0" y="1"/>
                    </a:lnTo>
                    <a:lnTo>
                      <a:pt x="0" y="1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10" name="Freeform 1537">
                <a:extLst>
                  <a:ext uri="{FF2B5EF4-FFF2-40B4-BE49-F238E27FC236}">
                    <a16:creationId xmlns:a16="http://schemas.microsoft.com/office/drawing/2014/main" id="{B765AB51-81BF-40CC-931D-7723255457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92" y="2013"/>
                <a:ext cx="18" cy="10"/>
              </a:xfrm>
              <a:custGeom>
                <a:avLst/>
                <a:gdLst>
                  <a:gd name="T0" fmla="*/ 18 w 18"/>
                  <a:gd name="T1" fmla="*/ 5 h 10"/>
                  <a:gd name="T2" fmla="*/ 15 w 18"/>
                  <a:gd name="T3" fmla="*/ 3 h 10"/>
                  <a:gd name="T4" fmla="*/ 16 w 18"/>
                  <a:gd name="T5" fmla="*/ 2 h 10"/>
                  <a:gd name="T6" fmla="*/ 15 w 18"/>
                  <a:gd name="T7" fmla="*/ 0 h 10"/>
                  <a:gd name="T8" fmla="*/ 12 w 18"/>
                  <a:gd name="T9" fmla="*/ 0 h 10"/>
                  <a:gd name="T10" fmla="*/ 11 w 18"/>
                  <a:gd name="T11" fmla="*/ 1 h 10"/>
                  <a:gd name="T12" fmla="*/ 10 w 18"/>
                  <a:gd name="T13" fmla="*/ 1 h 10"/>
                  <a:gd name="T14" fmla="*/ 8 w 18"/>
                  <a:gd name="T15" fmla="*/ 1 h 10"/>
                  <a:gd name="T16" fmla="*/ 7 w 18"/>
                  <a:gd name="T17" fmla="*/ 2 h 10"/>
                  <a:gd name="T18" fmla="*/ 6 w 18"/>
                  <a:gd name="T19" fmla="*/ 0 h 10"/>
                  <a:gd name="T20" fmla="*/ 5 w 18"/>
                  <a:gd name="T21" fmla="*/ 0 h 10"/>
                  <a:gd name="T22" fmla="*/ 4 w 18"/>
                  <a:gd name="T23" fmla="*/ 3 h 10"/>
                  <a:gd name="T24" fmla="*/ 3 w 18"/>
                  <a:gd name="T25" fmla="*/ 4 h 10"/>
                  <a:gd name="T26" fmla="*/ 2 w 18"/>
                  <a:gd name="T27" fmla="*/ 5 h 10"/>
                  <a:gd name="T28" fmla="*/ 1 w 18"/>
                  <a:gd name="T29" fmla="*/ 4 h 10"/>
                  <a:gd name="T30" fmla="*/ 0 w 18"/>
                  <a:gd name="T31" fmla="*/ 5 h 10"/>
                  <a:gd name="T32" fmla="*/ 0 w 18"/>
                  <a:gd name="T33" fmla="*/ 8 h 10"/>
                  <a:gd name="T34" fmla="*/ 0 w 18"/>
                  <a:gd name="T35" fmla="*/ 9 h 10"/>
                  <a:gd name="T36" fmla="*/ 2 w 18"/>
                  <a:gd name="T37" fmla="*/ 10 h 10"/>
                  <a:gd name="T38" fmla="*/ 3 w 18"/>
                  <a:gd name="T39" fmla="*/ 10 h 10"/>
                  <a:gd name="T40" fmla="*/ 4 w 18"/>
                  <a:gd name="T41" fmla="*/ 10 h 10"/>
                  <a:gd name="T42" fmla="*/ 5 w 18"/>
                  <a:gd name="T43" fmla="*/ 8 h 10"/>
                  <a:gd name="T44" fmla="*/ 9 w 18"/>
                  <a:gd name="T45" fmla="*/ 8 h 10"/>
                  <a:gd name="T46" fmla="*/ 11 w 18"/>
                  <a:gd name="T47" fmla="*/ 8 h 10"/>
                  <a:gd name="T48" fmla="*/ 13 w 18"/>
                  <a:gd name="T49" fmla="*/ 8 h 10"/>
                  <a:gd name="T50" fmla="*/ 15 w 18"/>
                  <a:gd name="T51" fmla="*/ 7 h 10"/>
                  <a:gd name="T52" fmla="*/ 18 w 18"/>
                  <a:gd name="T53" fmla="*/ 7 h 10"/>
                  <a:gd name="T54" fmla="*/ 18 w 18"/>
                  <a:gd name="T55" fmla="*/ 5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18" h="10">
                    <a:moveTo>
                      <a:pt x="18" y="5"/>
                    </a:moveTo>
                    <a:lnTo>
                      <a:pt x="15" y="3"/>
                    </a:lnTo>
                    <a:lnTo>
                      <a:pt x="16" y="2"/>
                    </a:lnTo>
                    <a:lnTo>
                      <a:pt x="15" y="0"/>
                    </a:lnTo>
                    <a:lnTo>
                      <a:pt x="12" y="0"/>
                    </a:lnTo>
                    <a:lnTo>
                      <a:pt x="11" y="1"/>
                    </a:lnTo>
                    <a:lnTo>
                      <a:pt x="10" y="1"/>
                    </a:lnTo>
                    <a:lnTo>
                      <a:pt x="8" y="1"/>
                    </a:lnTo>
                    <a:lnTo>
                      <a:pt x="7" y="2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4" y="3"/>
                    </a:lnTo>
                    <a:lnTo>
                      <a:pt x="3" y="4"/>
                    </a:lnTo>
                    <a:lnTo>
                      <a:pt x="2" y="5"/>
                    </a:lnTo>
                    <a:lnTo>
                      <a:pt x="1" y="4"/>
                    </a:lnTo>
                    <a:lnTo>
                      <a:pt x="0" y="5"/>
                    </a:lnTo>
                    <a:lnTo>
                      <a:pt x="0" y="8"/>
                    </a:lnTo>
                    <a:lnTo>
                      <a:pt x="0" y="9"/>
                    </a:lnTo>
                    <a:lnTo>
                      <a:pt x="2" y="10"/>
                    </a:lnTo>
                    <a:lnTo>
                      <a:pt x="3" y="10"/>
                    </a:lnTo>
                    <a:lnTo>
                      <a:pt x="4" y="10"/>
                    </a:lnTo>
                    <a:lnTo>
                      <a:pt x="5" y="8"/>
                    </a:lnTo>
                    <a:lnTo>
                      <a:pt x="9" y="8"/>
                    </a:lnTo>
                    <a:lnTo>
                      <a:pt x="11" y="8"/>
                    </a:lnTo>
                    <a:lnTo>
                      <a:pt x="13" y="8"/>
                    </a:lnTo>
                    <a:lnTo>
                      <a:pt x="15" y="7"/>
                    </a:lnTo>
                    <a:lnTo>
                      <a:pt x="18" y="7"/>
                    </a:lnTo>
                    <a:lnTo>
                      <a:pt x="18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11" name="Freeform 1538">
                <a:extLst>
                  <a:ext uri="{FF2B5EF4-FFF2-40B4-BE49-F238E27FC236}">
                    <a16:creationId xmlns:a16="http://schemas.microsoft.com/office/drawing/2014/main" id="{15318E2D-7619-462B-A762-0379FE76146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09" y="2024"/>
                <a:ext cx="2" cy="2"/>
              </a:xfrm>
              <a:custGeom>
                <a:avLst/>
                <a:gdLst>
                  <a:gd name="T0" fmla="*/ 0 w 2"/>
                  <a:gd name="T1" fmla="*/ 1 h 2"/>
                  <a:gd name="T2" fmla="*/ 1 w 2"/>
                  <a:gd name="T3" fmla="*/ 2 h 2"/>
                  <a:gd name="T4" fmla="*/ 2 w 2"/>
                  <a:gd name="T5" fmla="*/ 1 h 2"/>
                  <a:gd name="T6" fmla="*/ 1 w 2"/>
                  <a:gd name="T7" fmla="*/ 0 h 2"/>
                  <a:gd name="T8" fmla="*/ 0 w 2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0" y="1"/>
                    </a:moveTo>
                    <a:lnTo>
                      <a:pt x="1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12" name="Freeform 1539">
                <a:extLst>
                  <a:ext uri="{FF2B5EF4-FFF2-40B4-BE49-F238E27FC236}">
                    <a16:creationId xmlns:a16="http://schemas.microsoft.com/office/drawing/2014/main" id="{3CE37FA0-FAD9-4386-AA83-896C19AEC65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78" y="2025"/>
                <a:ext cx="4" cy="3"/>
              </a:xfrm>
              <a:custGeom>
                <a:avLst/>
                <a:gdLst>
                  <a:gd name="T0" fmla="*/ 2 w 4"/>
                  <a:gd name="T1" fmla="*/ 0 h 3"/>
                  <a:gd name="T2" fmla="*/ 0 w 4"/>
                  <a:gd name="T3" fmla="*/ 0 h 3"/>
                  <a:gd name="T4" fmla="*/ 0 w 4"/>
                  <a:gd name="T5" fmla="*/ 2 h 3"/>
                  <a:gd name="T6" fmla="*/ 2 w 4"/>
                  <a:gd name="T7" fmla="*/ 3 h 3"/>
                  <a:gd name="T8" fmla="*/ 3 w 4"/>
                  <a:gd name="T9" fmla="*/ 2 h 3"/>
                  <a:gd name="T10" fmla="*/ 4 w 4"/>
                  <a:gd name="T11" fmla="*/ 1 h 3"/>
                  <a:gd name="T12" fmla="*/ 3 w 4"/>
                  <a:gd name="T13" fmla="*/ 1 h 3"/>
                  <a:gd name="T14" fmla="*/ 2 w 4"/>
                  <a:gd name="T15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3">
                    <a:moveTo>
                      <a:pt x="2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2" y="3"/>
                    </a:lnTo>
                    <a:lnTo>
                      <a:pt x="3" y="2"/>
                    </a:lnTo>
                    <a:lnTo>
                      <a:pt x="4" y="1"/>
                    </a:ln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13" name="Freeform 1540">
                <a:extLst>
                  <a:ext uri="{FF2B5EF4-FFF2-40B4-BE49-F238E27FC236}">
                    <a16:creationId xmlns:a16="http://schemas.microsoft.com/office/drawing/2014/main" id="{9948255E-2F7F-475A-A882-79B3F99993F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82" y="1889"/>
                <a:ext cx="4" cy="6"/>
              </a:xfrm>
              <a:custGeom>
                <a:avLst/>
                <a:gdLst>
                  <a:gd name="T0" fmla="*/ 2 w 4"/>
                  <a:gd name="T1" fmla="*/ 1 h 6"/>
                  <a:gd name="T2" fmla="*/ 1 w 4"/>
                  <a:gd name="T3" fmla="*/ 0 h 6"/>
                  <a:gd name="T4" fmla="*/ 0 w 4"/>
                  <a:gd name="T5" fmla="*/ 1 h 6"/>
                  <a:gd name="T6" fmla="*/ 0 w 4"/>
                  <a:gd name="T7" fmla="*/ 2 h 6"/>
                  <a:gd name="T8" fmla="*/ 1 w 4"/>
                  <a:gd name="T9" fmla="*/ 4 h 6"/>
                  <a:gd name="T10" fmla="*/ 4 w 4"/>
                  <a:gd name="T11" fmla="*/ 6 h 6"/>
                  <a:gd name="T12" fmla="*/ 4 w 4"/>
                  <a:gd name="T13" fmla="*/ 5 h 6"/>
                  <a:gd name="T14" fmla="*/ 2 w 4"/>
                  <a:gd name="T15" fmla="*/ 2 h 6"/>
                  <a:gd name="T16" fmla="*/ 2 w 4"/>
                  <a:gd name="T17" fmla="*/ 1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6">
                    <a:moveTo>
                      <a:pt x="2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4"/>
                    </a:lnTo>
                    <a:lnTo>
                      <a:pt x="4" y="6"/>
                    </a:lnTo>
                    <a:lnTo>
                      <a:pt x="4" y="5"/>
                    </a:lnTo>
                    <a:lnTo>
                      <a:pt x="2" y="2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14" name="Freeform 1541">
                <a:extLst>
                  <a:ext uri="{FF2B5EF4-FFF2-40B4-BE49-F238E27FC236}">
                    <a16:creationId xmlns:a16="http://schemas.microsoft.com/office/drawing/2014/main" id="{ADF2B37E-2541-46FD-BED3-61B30AA6BC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83" y="2024"/>
                <a:ext cx="1" cy="2"/>
              </a:xfrm>
              <a:custGeom>
                <a:avLst/>
                <a:gdLst>
                  <a:gd name="T0" fmla="*/ 1 w 1"/>
                  <a:gd name="T1" fmla="*/ 2 h 2"/>
                  <a:gd name="T2" fmla="*/ 1 w 1"/>
                  <a:gd name="T3" fmla="*/ 0 h 2"/>
                  <a:gd name="T4" fmla="*/ 0 w 1"/>
                  <a:gd name="T5" fmla="*/ 0 h 2"/>
                  <a:gd name="T6" fmla="*/ 0 w 1"/>
                  <a:gd name="T7" fmla="*/ 1 h 2"/>
                  <a:gd name="T8" fmla="*/ 0 w 1"/>
                  <a:gd name="T9" fmla="*/ 2 h 2"/>
                  <a:gd name="T10" fmla="*/ 1 w 1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2">
                    <a:moveTo>
                      <a:pt x="1" y="2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15" name="Freeform 1542">
                <a:extLst>
                  <a:ext uri="{FF2B5EF4-FFF2-40B4-BE49-F238E27FC236}">
                    <a16:creationId xmlns:a16="http://schemas.microsoft.com/office/drawing/2014/main" id="{09332940-367E-415C-B797-A2F10FF75A6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84" y="2027"/>
                <a:ext cx="2" cy="1"/>
              </a:xfrm>
              <a:custGeom>
                <a:avLst/>
                <a:gdLst>
                  <a:gd name="T0" fmla="*/ 0 w 2"/>
                  <a:gd name="T1" fmla="*/ 1 h 1"/>
                  <a:gd name="T2" fmla="*/ 2 w 2"/>
                  <a:gd name="T3" fmla="*/ 1 h 1"/>
                  <a:gd name="T4" fmla="*/ 1 w 2"/>
                  <a:gd name="T5" fmla="*/ 0 h 1"/>
                  <a:gd name="T6" fmla="*/ 0 w 2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0" y="1"/>
                    </a:move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16" name="Freeform 1543">
                <a:extLst>
                  <a:ext uri="{FF2B5EF4-FFF2-40B4-BE49-F238E27FC236}">
                    <a16:creationId xmlns:a16="http://schemas.microsoft.com/office/drawing/2014/main" id="{5D502297-21C7-4E0E-91C9-EEAD6B38334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83" y="1886"/>
                <a:ext cx="1" cy="2"/>
              </a:xfrm>
              <a:custGeom>
                <a:avLst/>
                <a:gdLst>
                  <a:gd name="T0" fmla="*/ 1 w 1"/>
                  <a:gd name="T1" fmla="*/ 2 h 2"/>
                  <a:gd name="T2" fmla="*/ 0 w 1"/>
                  <a:gd name="T3" fmla="*/ 0 h 2"/>
                  <a:gd name="T4" fmla="*/ 0 w 1"/>
                  <a:gd name="T5" fmla="*/ 1 h 2"/>
                  <a:gd name="T6" fmla="*/ 0 w 1"/>
                  <a:gd name="T7" fmla="*/ 2 h 2"/>
                  <a:gd name="T8" fmla="*/ 1 w 1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1" y="2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17" name="Freeform 1544">
                <a:extLst>
                  <a:ext uri="{FF2B5EF4-FFF2-40B4-BE49-F238E27FC236}">
                    <a16:creationId xmlns:a16="http://schemas.microsoft.com/office/drawing/2014/main" id="{77E0C923-1F6D-426C-8E3D-94B72AAAFC8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27" y="1820"/>
                <a:ext cx="22" cy="25"/>
              </a:xfrm>
              <a:custGeom>
                <a:avLst/>
                <a:gdLst>
                  <a:gd name="T0" fmla="*/ 3 w 22"/>
                  <a:gd name="T1" fmla="*/ 13 h 25"/>
                  <a:gd name="T2" fmla="*/ 4 w 22"/>
                  <a:gd name="T3" fmla="*/ 11 h 25"/>
                  <a:gd name="T4" fmla="*/ 7 w 22"/>
                  <a:gd name="T5" fmla="*/ 11 h 25"/>
                  <a:gd name="T6" fmla="*/ 9 w 22"/>
                  <a:gd name="T7" fmla="*/ 13 h 25"/>
                  <a:gd name="T8" fmla="*/ 9 w 22"/>
                  <a:gd name="T9" fmla="*/ 16 h 25"/>
                  <a:gd name="T10" fmla="*/ 9 w 22"/>
                  <a:gd name="T11" fmla="*/ 18 h 25"/>
                  <a:gd name="T12" fmla="*/ 11 w 22"/>
                  <a:gd name="T13" fmla="*/ 19 h 25"/>
                  <a:gd name="T14" fmla="*/ 11 w 22"/>
                  <a:gd name="T15" fmla="*/ 21 h 25"/>
                  <a:gd name="T16" fmla="*/ 10 w 22"/>
                  <a:gd name="T17" fmla="*/ 24 h 25"/>
                  <a:gd name="T18" fmla="*/ 11 w 22"/>
                  <a:gd name="T19" fmla="*/ 25 h 25"/>
                  <a:gd name="T20" fmla="*/ 14 w 22"/>
                  <a:gd name="T21" fmla="*/ 23 h 25"/>
                  <a:gd name="T22" fmla="*/ 15 w 22"/>
                  <a:gd name="T23" fmla="*/ 23 h 25"/>
                  <a:gd name="T24" fmla="*/ 16 w 22"/>
                  <a:gd name="T25" fmla="*/ 21 h 25"/>
                  <a:gd name="T26" fmla="*/ 17 w 22"/>
                  <a:gd name="T27" fmla="*/ 21 h 25"/>
                  <a:gd name="T28" fmla="*/ 20 w 22"/>
                  <a:gd name="T29" fmla="*/ 23 h 25"/>
                  <a:gd name="T30" fmla="*/ 22 w 22"/>
                  <a:gd name="T31" fmla="*/ 21 h 25"/>
                  <a:gd name="T32" fmla="*/ 21 w 22"/>
                  <a:gd name="T33" fmla="*/ 19 h 25"/>
                  <a:gd name="T34" fmla="*/ 17 w 22"/>
                  <a:gd name="T35" fmla="*/ 16 h 25"/>
                  <a:gd name="T36" fmla="*/ 17 w 22"/>
                  <a:gd name="T37" fmla="*/ 14 h 25"/>
                  <a:gd name="T38" fmla="*/ 15 w 22"/>
                  <a:gd name="T39" fmla="*/ 13 h 25"/>
                  <a:gd name="T40" fmla="*/ 14 w 22"/>
                  <a:gd name="T41" fmla="*/ 11 h 25"/>
                  <a:gd name="T42" fmla="*/ 15 w 22"/>
                  <a:gd name="T43" fmla="*/ 10 h 25"/>
                  <a:gd name="T44" fmla="*/ 16 w 22"/>
                  <a:gd name="T45" fmla="*/ 9 h 25"/>
                  <a:gd name="T46" fmla="*/ 14 w 22"/>
                  <a:gd name="T47" fmla="*/ 7 h 25"/>
                  <a:gd name="T48" fmla="*/ 11 w 22"/>
                  <a:gd name="T49" fmla="*/ 7 h 25"/>
                  <a:gd name="T50" fmla="*/ 10 w 22"/>
                  <a:gd name="T51" fmla="*/ 8 h 25"/>
                  <a:gd name="T52" fmla="*/ 8 w 22"/>
                  <a:gd name="T53" fmla="*/ 8 h 25"/>
                  <a:gd name="T54" fmla="*/ 8 w 22"/>
                  <a:gd name="T55" fmla="*/ 6 h 25"/>
                  <a:gd name="T56" fmla="*/ 5 w 22"/>
                  <a:gd name="T57" fmla="*/ 6 h 25"/>
                  <a:gd name="T58" fmla="*/ 6 w 22"/>
                  <a:gd name="T59" fmla="*/ 4 h 25"/>
                  <a:gd name="T60" fmla="*/ 6 w 22"/>
                  <a:gd name="T61" fmla="*/ 0 h 25"/>
                  <a:gd name="T62" fmla="*/ 5 w 22"/>
                  <a:gd name="T63" fmla="*/ 0 h 25"/>
                  <a:gd name="T64" fmla="*/ 4 w 22"/>
                  <a:gd name="T65" fmla="*/ 5 h 25"/>
                  <a:gd name="T66" fmla="*/ 0 w 22"/>
                  <a:gd name="T67" fmla="*/ 8 h 25"/>
                  <a:gd name="T68" fmla="*/ 0 w 22"/>
                  <a:gd name="T69" fmla="*/ 10 h 25"/>
                  <a:gd name="T70" fmla="*/ 1 w 22"/>
                  <a:gd name="T71" fmla="*/ 13 h 25"/>
                  <a:gd name="T72" fmla="*/ 3 w 22"/>
                  <a:gd name="T73" fmla="*/ 13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22" h="25">
                    <a:moveTo>
                      <a:pt x="3" y="13"/>
                    </a:moveTo>
                    <a:lnTo>
                      <a:pt x="4" y="11"/>
                    </a:lnTo>
                    <a:lnTo>
                      <a:pt x="7" y="11"/>
                    </a:lnTo>
                    <a:lnTo>
                      <a:pt x="9" y="13"/>
                    </a:lnTo>
                    <a:lnTo>
                      <a:pt x="9" y="16"/>
                    </a:lnTo>
                    <a:lnTo>
                      <a:pt x="9" y="18"/>
                    </a:lnTo>
                    <a:lnTo>
                      <a:pt x="11" y="19"/>
                    </a:lnTo>
                    <a:lnTo>
                      <a:pt x="11" y="21"/>
                    </a:lnTo>
                    <a:lnTo>
                      <a:pt x="10" y="24"/>
                    </a:lnTo>
                    <a:lnTo>
                      <a:pt x="11" y="25"/>
                    </a:lnTo>
                    <a:lnTo>
                      <a:pt x="14" y="23"/>
                    </a:lnTo>
                    <a:lnTo>
                      <a:pt x="15" y="23"/>
                    </a:lnTo>
                    <a:lnTo>
                      <a:pt x="16" y="21"/>
                    </a:lnTo>
                    <a:lnTo>
                      <a:pt x="17" y="21"/>
                    </a:lnTo>
                    <a:lnTo>
                      <a:pt x="20" y="23"/>
                    </a:lnTo>
                    <a:lnTo>
                      <a:pt x="22" y="21"/>
                    </a:lnTo>
                    <a:lnTo>
                      <a:pt x="21" y="19"/>
                    </a:lnTo>
                    <a:lnTo>
                      <a:pt x="17" y="16"/>
                    </a:lnTo>
                    <a:lnTo>
                      <a:pt x="17" y="14"/>
                    </a:lnTo>
                    <a:lnTo>
                      <a:pt x="15" y="13"/>
                    </a:lnTo>
                    <a:lnTo>
                      <a:pt x="14" y="11"/>
                    </a:lnTo>
                    <a:lnTo>
                      <a:pt x="15" y="10"/>
                    </a:lnTo>
                    <a:lnTo>
                      <a:pt x="16" y="9"/>
                    </a:lnTo>
                    <a:lnTo>
                      <a:pt x="14" y="7"/>
                    </a:lnTo>
                    <a:lnTo>
                      <a:pt x="11" y="7"/>
                    </a:lnTo>
                    <a:lnTo>
                      <a:pt x="10" y="8"/>
                    </a:lnTo>
                    <a:lnTo>
                      <a:pt x="8" y="8"/>
                    </a:lnTo>
                    <a:lnTo>
                      <a:pt x="8" y="6"/>
                    </a:lnTo>
                    <a:lnTo>
                      <a:pt x="5" y="6"/>
                    </a:lnTo>
                    <a:lnTo>
                      <a:pt x="6" y="4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4" y="5"/>
                    </a:lnTo>
                    <a:lnTo>
                      <a:pt x="0" y="8"/>
                    </a:lnTo>
                    <a:lnTo>
                      <a:pt x="0" y="10"/>
                    </a:lnTo>
                    <a:lnTo>
                      <a:pt x="1" y="13"/>
                    </a:lnTo>
                    <a:lnTo>
                      <a:pt x="3" y="1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18" name="Freeform 1545">
                <a:extLst>
                  <a:ext uri="{FF2B5EF4-FFF2-40B4-BE49-F238E27FC236}">
                    <a16:creationId xmlns:a16="http://schemas.microsoft.com/office/drawing/2014/main" id="{B6E37F92-BF4C-40CF-9E8C-5D72C53B053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24" y="1906"/>
                <a:ext cx="15" cy="9"/>
              </a:xfrm>
              <a:custGeom>
                <a:avLst/>
                <a:gdLst>
                  <a:gd name="T0" fmla="*/ 4 w 15"/>
                  <a:gd name="T1" fmla="*/ 7 h 9"/>
                  <a:gd name="T2" fmla="*/ 5 w 15"/>
                  <a:gd name="T3" fmla="*/ 8 h 9"/>
                  <a:gd name="T4" fmla="*/ 7 w 15"/>
                  <a:gd name="T5" fmla="*/ 9 h 9"/>
                  <a:gd name="T6" fmla="*/ 8 w 15"/>
                  <a:gd name="T7" fmla="*/ 8 h 9"/>
                  <a:gd name="T8" fmla="*/ 10 w 15"/>
                  <a:gd name="T9" fmla="*/ 8 h 9"/>
                  <a:gd name="T10" fmla="*/ 12 w 15"/>
                  <a:gd name="T11" fmla="*/ 8 h 9"/>
                  <a:gd name="T12" fmla="*/ 13 w 15"/>
                  <a:gd name="T13" fmla="*/ 6 h 9"/>
                  <a:gd name="T14" fmla="*/ 15 w 15"/>
                  <a:gd name="T15" fmla="*/ 4 h 9"/>
                  <a:gd name="T16" fmla="*/ 15 w 15"/>
                  <a:gd name="T17" fmla="*/ 2 h 9"/>
                  <a:gd name="T18" fmla="*/ 13 w 15"/>
                  <a:gd name="T19" fmla="*/ 1 h 9"/>
                  <a:gd name="T20" fmla="*/ 13 w 15"/>
                  <a:gd name="T21" fmla="*/ 0 h 9"/>
                  <a:gd name="T22" fmla="*/ 10 w 15"/>
                  <a:gd name="T23" fmla="*/ 0 h 9"/>
                  <a:gd name="T24" fmla="*/ 8 w 15"/>
                  <a:gd name="T25" fmla="*/ 2 h 9"/>
                  <a:gd name="T26" fmla="*/ 7 w 15"/>
                  <a:gd name="T27" fmla="*/ 1 h 9"/>
                  <a:gd name="T28" fmla="*/ 5 w 15"/>
                  <a:gd name="T29" fmla="*/ 2 h 9"/>
                  <a:gd name="T30" fmla="*/ 3 w 15"/>
                  <a:gd name="T31" fmla="*/ 1 h 9"/>
                  <a:gd name="T32" fmla="*/ 0 w 15"/>
                  <a:gd name="T33" fmla="*/ 1 h 9"/>
                  <a:gd name="T34" fmla="*/ 1 w 15"/>
                  <a:gd name="T35" fmla="*/ 4 h 9"/>
                  <a:gd name="T36" fmla="*/ 4 w 15"/>
                  <a:gd name="T37" fmla="*/ 7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5" h="9">
                    <a:moveTo>
                      <a:pt x="4" y="7"/>
                    </a:moveTo>
                    <a:lnTo>
                      <a:pt x="5" y="8"/>
                    </a:lnTo>
                    <a:lnTo>
                      <a:pt x="7" y="9"/>
                    </a:lnTo>
                    <a:lnTo>
                      <a:pt x="8" y="8"/>
                    </a:lnTo>
                    <a:lnTo>
                      <a:pt x="10" y="8"/>
                    </a:lnTo>
                    <a:lnTo>
                      <a:pt x="12" y="8"/>
                    </a:lnTo>
                    <a:lnTo>
                      <a:pt x="13" y="6"/>
                    </a:lnTo>
                    <a:lnTo>
                      <a:pt x="15" y="4"/>
                    </a:lnTo>
                    <a:lnTo>
                      <a:pt x="15" y="2"/>
                    </a:lnTo>
                    <a:lnTo>
                      <a:pt x="13" y="1"/>
                    </a:lnTo>
                    <a:lnTo>
                      <a:pt x="13" y="0"/>
                    </a:lnTo>
                    <a:lnTo>
                      <a:pt x="10" y="0"/>
                    </a:lnTo>
                    <a:lnTo>
                      <a:pt x="8" y="2"/>
                    </a:lnTo>
                    <a:lnTo>
                      <a:pt x="7" y="1"/>
                    </a:lnTo>
                    <a:lnTo>
                      <a:pt x="5" y="2"/>
                    </a:lnTo>
                    <a:lnTo>
                      <a:pt x="3" y="1"/>
                    </a:lnTo>
                    <a:lnTo>
                      <a:pt x="0" y="1"/>
                    </a:lnTo>
                    <a:lnTo>
                      <a:pt x="1" y="4"/>
                    </a:lnTo>
                    <a:lnTo>
                      <a:pt x="4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19" name="Freeform 1546">
                <a:extLst>
                  <a:ext uri="{FF2B5EF4-FFF2-40B4-BE49-F238E27FC236}">
                    <a16:creationId xmlns:a16="http://schemas.microsoft.com/office/drawing/2014/main" id="{3D6EE4F6-1A84-469E-8A57-4966E91D541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15" y="2016"/>
                <a:ext cx="2" cy="4"/>
              </a:xfrm>
              <a:custGeom>
                <a:avLst/>
                <a:gdLst>
                  <a:gd name="T0" fmla="*/ 0 w 2"/>
                  <a:gd name="T1" fmla="*/ 1 h 4"/>
                  <a:gd name="T2" fmla="*/ 1 w 2"/>
                  <a:gd name="T3" fmla="*/ 4 h 4"/>
                  <a:gd name="T4" fmla="*/ 2 w 2"/>
                  <a:gd name="T5" fmla="*/ 1 h 4"/>
                  <a:gd name="T6" fmla="*/ 2 w 2"/>
                  <a:gd name="T7" fmla="*/ 0 h 4"/>
                  <a:gd name="T8" fmla="*/ 0 w 2"/>
                  <a:gd name="T9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4">
                    <a:moveTo>
                      <a:pt x="0" y="1"/>
                    </a:moveTo>
                    <a:lnTo>
                      <a:pt x="1" y="4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20" name="Freeform 1547">
                <a:extLst>
                  <a:ext uri="{FF2B5EF4-FFF2-40B4-BE49-F238E27FC236}">
                    <a16:creationId xmlns:a16="http://schemas.microsoft.com/office/drawing/2014/main" id="{D0A500D8-7780-4820-B555-A1C08352414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44" y="2055"/>
                <a:ext cx="2" cy="2"/>
              </a:xfrm>
              <a:custGeom>
                <a:avLst/>
                <a:gdLst>
                  <a:gd name="T0" fmla="*/ 0 w 2"/>
                  <a:gd name="T1" fmla="*/ 2 h 2"/>
                  <a:gd name="T2" fmla="*/ 2 w 2"/>
                  <a:gd name="T3" fmla="*/ 1 h 2"/>
                  <a:gd name="T4" fmla="*/ 1 w 2"/>
                  <a:gd name="T5" fmla="*/ 0 h 2"/>
                  <a:gd name="T6" fmla="*/ 0 w 2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0" y="2"/>
                    </a:moveTo>
                    <a:lnTo>
                      <a:pt x="2" y="1"/>
                    </a:lnTo>
                    <a:lnTo>
                      <a:pt x="1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21" name="Freeform 1548">
                <a:extLst>
                  <a:ext uri="{FF2B5EF4-FFF2-40B4-BE49-F238E27FC236}">
                    <a16:creationId xmlns:a16="http://schemas.microsoft.com/office/drawing/2014/main" id="{54CF7A9E-37A3-4A1B-B465-B5881A6106D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79" y="1850"/>
                <a:ext cx="9" cy="8"/>
              </a:xfrm>
              <a:custGeom>
                <a:avLst/>
                <a:gdLst>
                  <a:gd name="T0" fmla="*/ 2 w 9"/>
                  <a:gd name="T1" fmla="*/ 4 h 8"/>
                  <a:gd name="T2" fmla="*/ 3 w 9"/>
                  <a:gd name="T3" fmla="*/ 5 h 8"/>
                  <a:gd name="T4" fmla="*/ 3 w 9"/>
                  <a:gd name="T5" fmla="*/ 6 h 8"/>
                  <a:gd name="T6" fmla="*/ 2 w 9"/>
                  <a:gd name="T7" fmla="*/ 7 h 8"/>
                  <a:gd name="T8" fmla="*/ 3 w 9"/>
                  <a:gd name="T9" fmla="*/ 8 h 8"/>
                  <a:gd name="T10" fmla="*/ 7 w 9"/>
                  <a:gd name="T11" fmla="*/ 4 h 8"/>
                  <a:gd name="T12" fmla="*/ 9 w 9"/>
                  <a:gd name="T13" fmla="*/ 4 h 8"/>
                  <a:gd name="T14" fmla="*/ 9 w 9"/>
                  <a:gd name="T15" fmla="*/ 2 h 8"/>
                  <a:gd name="T16" fmla="*/ 6 w 9"/>
                  <a:gd name="T17" fmla="*/ 0 h 8"/>
                  <a:gd name="T18" fmla="*/ 2 w 9"/>
                  <a:gd name="T19" fmla="*/ 1 h 8"/>
                  <a:gd name="T20" fmla="*/ 0 w 9"/>
                  <a:gd name="T21" fmla="*/ 1 h 8"/>
                  <a:gd name="T22" fmla="*/ 2 w 9"/>
                  <a:gd name="T23" fmla="*/ 3 h 8"/>
                  <a:gd name="T24" fmla="*/ 2 w 9"/>
                  <a:gd name="T25" fmla="*/ 4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9" h="8">
                    <a:moveTo>
                      <a:pt x="2" y="4"/>
                    </a:moveTo>
                    <a:lnTo>
                      <a:pt x="3" y="5"/>
                    </a:lnTo>
                    <a:lnTo>
                      <a:pt x="3" y="6"/>
                    </a:lnTo>
                    <a:lnTo>
                      <a:pt x="2" y="7"/>
                    </a:lnTo>
                    <a:lnTo>
                      <a:pt x="3" y="8"/>
                    </a:lnTo>
                    <a:lnTo>
                      <a:pt x="7" y="4"/>
                    </a:lnTo>
                    <a:lnTo>
                      <a:pt x="9" y="4"/>
                    </a:lnTo>
                    <a:lnTo>
                      <a:pt x="9" y="2"/>
                    </a:lnTo>
                    <a:lnTo>
                      <a:pt x="6" y="0"/>
                    </a:lnTo>
                    <a:lnTo>
                      <a:pt x="2" y="1"/>
                    </a:lnTo>
                    <a:lnTo>
                      <a:pt x="0" y="1"/>
                    </a:lnTo>
                    <a:lnTo>
                      <a:pt x="2" y="3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22" name="Freeform 1549">
                <a:extLst>
                  <a:ext uri="{FF2B5EF4-FFF2-40B4-BE49-F238E27FC236}">
                    <a16:creationId xmlns:a16="http://schemas.microsoft.com/office/drawing/2014/main" id="{FA9D8938-BE7E-4037-ADA3-CC0C866473A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95" y="2051"/>
                <a:ext cx="9" cy="2"/>
              </a:xfrm>
              <a:custGeom>
                <a:avLst/>
                <a:gdLst>
                  <a:gd name="T0" fmla="*/ 6 w 9"/>
                  <a:gd name="T1" fmla="*/ 0 h 2"/>
                  <a:gd name="T2" fmla="*/ 2 w 9"/>
                  <a:gd name="T3" fmla="*/ 0 h 2"/>
                  <a:gd name="T4" fmla="*/ 0 w 9"/>
                  <a:gd name="T5" fmla="*/ 0 h 2"/>
                  <a:gd name="T6" fmla="*/ 1 w 9"/>
                  <a:gd name="T7" fmla="*/ 1 h 2"/>
                  <a:gd name="T8" fmla="*/ 3 w 9"/>
                  <a:gd name="T9" fmla="*/ 1 h 2"/>
                  <a:gd name="T10" fmla="*/ 7 w 9"/>
                  <a:gd name="T11" fmla="*/ 2 h 2"/>
                  <a:gd name="T12" fmla="*/ 9 w 9"/>
                  <a:gd name="T13" fmla="*/ 1 h 2"/>
                  <a:gd name="T14" fmla="*/ 8 w 9"/>
                  <a:gd name="T15" fmla="*/ 0 h 2"/>
                  <a:gd name="T16" fmla="*/ 6 w 9"/>
                  <a:gd name="T1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" h="2">
                    <a:moveTo>
                      <a:pt x="6" y="0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3" y="1"/>
                    </a:lnTo>
                    <a:lnTo>
                      <a:pt x="7" y="2"/>
                    </a:lnTo>
                    <a:lnTo>
                      <a:pt x="9" y="1"/>
                    </a:lnTo>
                    <a:lnTo>
                      <a:pt x="8" y="0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23" name="Freeform 1550">
                <a:extLst>
                  <a:ext uri="{FF2B5EF4-FFF2-40B4-BE49-F238E27FC236}">
                    <a16:creationId xmlns:a16="http://schemas.microsoft.com/office/drawing/2014/main" id="{ECC4587E-AD57-479D-B19D-1A15E3B7F91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73" y="1805"/>
                <a:ext cx="2" cy="2"/>
              </a:xfrm>
              <a:custGeom>
                <a:avLst/>
                <a:gdLst>
                  <a:gd name="T0" fmla="*/ 1 w 2"/>
                  <a:gd name="T1" fmla="*/ 2 h 2"/>
                  <a:gd name="T2" fmla="*/ 2 w 2"/>
                  <a:gd name="T3" fmla="*/ 0 h 2"/>
                  <a:gd name="T4" fmla="*/ 1 w 2"/>
                  <a:gd name="T5" fmla="*/ 0 h 2"/>
                  <a:gd name="T6" fmla="*/ 0 w 2"/>
                  <a:gd name="T7" fmla="*/ 0 h 2"/>
                  <a:gd name="T8" fmla="*/ 1 w 2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1" y="2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24" name="Freeform 1551">
                <a:extLst>
                  <a:ext uri="{FF2B5EF4-FFF2-40B4-BE49-F238E27FC236}">
                    <a16:creationId xmlns:a16="http://schemas.microsoft.com/office/drawing/2014/main" id="{D7D9CECB-1DA7-4E15-8101-F0AE86AF68A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72" y="1853"/>
                <a:ext cx="7" cy="11"/>
              </a:xfrm>
              <a:custGeom>
                <a:avLst/>
                <a:gdLst>
                  <a:gd name="T0" fmla="*/ 4 w 7"/>
                  <a:gd name="T1" fmla="*/ 7 h 11"/>
                  <a:gd name="T2" fmla="*/ 5 w 7"/>
                  <a:gd name="T3" fmla="*/ 8 h 11"/>
                  <a:gd name="T4" fmla="*/ 5 w 7"/>
                  <a:gd name="T5" fmla="*/ 10 h 11"/>
                  <a:gd name="T6" fmla="*/ 6 w 7"/>
                  <a:gd name="T7" fmla="*/ 11 h 11"/>
                  <a:gd name="T8" fmla="*/ 6 w 7"/>
                  <a:gd name="T9" fmla="*/ 6 h 11"/>
                  <a:gd name="T10" fmla="*/ 7 w 7"/>
                  <a:gd name="T11" fmla="*/ 4 h 11"/>
                  <a:gd name="T12" fmla="*/ 7 w 7"/>
                  <a:gd name="T13" fmla="*/ 1 h 11"/>
                  <a:gd name="T14" fmla="*/ 7 w 7"/>
                  <a:gd name="T15" fmla="*/ 0 h 11"/>
                  <a:gd name="T16" fmla="*/ 5 w 7"/>
                  <a:gd name="T17" fmla="*/ 1 h 11"/>
                  <a:gd name="T18" fmla="*/ 0 w 7"/>
                  <a:gd name="T19" fmla="*/ 6 h 11"/>
                  <a:gd name="T20" fmla="*/ 0 w 7"/>
                  <a:gd name="T21" fmla="*/ 7 h 11"/>
                  <a:gd name="T22" fmla="*/ 1 w 7"/>
                  <a:gd name="T23" fmla="*/ 8 h 11"/>
                  <a:gd name="T24" fmla="*/ 4 w 7"/>
                  <a:gd name="T25" fmla="*/ 7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7" h="11">
                    <a:moveTo>
                      <a:pt x="4" y="7"/>
                    </a:moveTo>
                    <a:lnTo>
                      <a:pt x="5" y="8"/>
                    </a:lnTo>
                    <a:lnTo>
                      <a:pt x="5" y="10"/>
                    </a:lnTo>
                    <a:lnTo>
                      <a:pt x="6" y="11"/>
                    </a:lnTo>
                    <a:lnTo>
                      <a:pt x="6" y="6"/>
                    </a:lnTo>
                    <a:lnTo>
                      <a:pt x="7" y="4"/>
                    </a:lnTo>
                    <a:lnTo>
                      <a:pt x="7" y="1"/>
                    </a:lnTo>
                    <a:lnTo>
                      <a:pt x="7" y="0"/>
                    </a:lnTo>
                    <a:lnTo>
                      <a:pt x="5" y="1"/>
                    </a:lnTo>
                    <a:lnTo>
                      <a:pt x="0" y="6"/>
                    </a:lnTo>
                    <a:lnTo>
                      <a:pt x="0" y="7"/>
                    </a:lnTo>
                    <a:lnTo>
                      <a:pt x="1" y="8"/>
                    </a:lnTo>
                    <a:lnTo>
                      <a:pt x="4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25" name="Freeform 1552">
                <a:extLst>
                  <a:ext uri="{FF2B5EF4-FFF2-40B4-BE49-F238E27FC236}">
                    <a16:creationId xmlns:a16="http://schemas.microsoft.com/office/drawing/2014/main" id="{25D0BC2A-706D-4FDB-B3DC-413E1B58DD2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67" y="2048"/>
                <a:ext cx="5" cy="5"/>
              </a:xfrm>
              <a:custGeom>
                <a:avLst/>
                <a:gdLst>
                  <a:gd name="T0" fmla="*/ 2 w 5"/>
                  <a:gd name="T1" fmla="*/ 0 h 5"/>
                  <a:gd name="T2" fmla="*/ 2 w 5"/>
                  <a:gd name="T3" fmla="*/ 2 h 5"/>
                  <a:gd name="T4" fmla="*/ 1 w 5"/>
                  <a:gd name="T5" fmla="*/ 2 h 5"/>
                  <a:gd name="T6" fmla="*/ 0 w 5"/>
                  <a:gd name="T7" fmla="*/ 5 h 5"/>
                  <a:gd name="T8" fmla="*/ 2 w 5"/>
                  <a:gd name="T9" fmla="*/ 5 h 5"/>
                  <a:gd name="T10" fmla="*/ 5 w 5"/>
                  <a:gd name="T11" fmla="*/ 3 h 5"/>
                  <a:gd name="T12" fmla="*/ 3 w 5"/>
                  <a:gd name="T13" fmla="*/ 0 h 5"/>
                  <a:gd name="T14" fmla="*/ 2 w 5"/>
                  <a:gd name="T15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" h="5">
                    <a:moveTo>
                      <a:pt x="2" y="0"/>
                    </a:moveTo>
                    <a:lnTo>
                      <a:pt x="2" y="2"/>
                    </a:lnTo>
                    <a:lnTo>
                      <a:pt x="1" y="2"/>
                    </a:lnTo>
                    <a:lnTo>
                      <a:pt x="0" y="5"/>
                    </a:lnTo>
                    <a:lnTo>
                      <a:pt x="2" y="5"/>
                    </a:lnTo>
                    <a:lnTo>
                      <a:pt x="5" y="3"/>
                    </a:lnTo>
                    <a:lnTo>
                      <a:pt x="3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26" name="Freeform 1553">
                <a:extLst>
                  <a:ext uri="{FF2B5EF4-FFF2-40B4-BE49-F238E27FC236}">
                    <a16:creationId xmlns:a16="http://schemas.microsoft.com/office/drawing/2014/main" id="{2F3751B7-705C-419A-8A50-0904E3AE512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62" y="2048"/>
                <a:ext cx="4" cy="4"/>
              </a:xfrm>
              <a:custGeom>
                <a:avLst/>
                <a:gdLst>
                  <a:gd name="T0" fmla="*/ 2 w 4"/>
                  <a:gd name="T1" fmla="*/ 1 h 4"/>
                  <a:gd name="T2" fmla="*/ 1 w 4"/>
                  <a:gd name="T3" fmla="*/ 3 h 4"/>
                  <a:gd name="T4" fmla="*/ 0 w 4"/>
                  <a:gd name="T5" fmla="*/ 4 h 4"/>
                  <a:gd name="T6" fmla="*/ 1 w 4"/>
                  <a:gd name="T7" fmla="*/ 4 h 4"/>
                  <a:gd name="T8" fmla="*/ 3 w 4"/>
                  <a:gd name="T9" fmla="*/ 3 h 4"/>
                  <a:gd name="T10" fmla="*/ 3 w 4"/>
                  <a:gd name="T11" fmla="*/ 2 h 4"/>
                  <a:gd name="T12" fmla="*/ 4 w 4"/>
                  <a:gd name="T13" fmla="*/ 0 h 4"/>
                  <a:gd name="T14" fmla="*/ 4 w 4"/>
                  <a:gd name="T15" fmla="*/ 0 h 4"/>
                  <a:gd name="T16" fmla="*/ 2 w 4"/>
                  <a:gd name="T17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4">
                    <a:moveTo>
                      <a:pt x="2" y="1"/>
                    </a:moveTo>
                    <a:lnTo>
                      <a:pt x="1" y="3"/>
                    </a:lnTo>
                    <a:lnTo>
                      <a:pt x="0" y="4"/>
                    </a:lnTo>
                    <a:lnTo>
                      <a:pt x="1" y="4"/>
                    </a:lnTo>
                    <a:lnTo>
                      <a:pt x="3" y="3"/>
                    </a:lnTo>
                    <a:lnTo>
                      <a:pt x="3" y="2"/>
                    </a:lnTo>
                    <a:lnTo>
                      <a:pt x="4" y="0"/>
                    </a:lnTo>
                    <a:lnTo>
                      <a:pt x="4" y="0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27" name="Freeform 1554">
                <a:extLst>
                  <a:ext uri="{FF2B5EF4-FFF2-40B4-BE49-F238E27FC236}">
                    <a16:creationId xmlns:a16="http://schemas.microsoft.com/office/drawing/2014/main" id="{DB90C44E-B0DA-4E36-935A-790B4039C7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85" y="2045"/>
                <a:ext cx="10" cy="6"/>
              </a:xfrm>
              <a:custGeom>
                <a:avLst/>
                <a:gdLst>
                  <a:gd name="T0" fmla="*/ 10 w 10"/>
                  <a:gd name="T1" fmla="*/ 1 h 6"/>
                  <a:gd name="T2" fmla="*/ 9 w 10"/>
                  <a:gd name="T3" fmla="*/ 0 h 6"/>
                  <a:gd name="T4" fmla="*/ 7 w 10"/>
                  <a:gd name="T5" fmla="*/ 1 h 6"/>
                  <a:gd name="T6" fmla="*/ 7 w 10"/>
                  <a:gd name="T7" fmla="*/ 3 h 6"/>
                  <a:gd name="T8" fmla="*/ 6 w 10"/>
                  <a:gd name="T9" fmla="*/ 3 h 6"/>
                  <a:gd name="T10" fmla="*/ 4 w 10"/>
                  <a:gd name="T11" fmla="*/ 3 h 6"/>
                  <a:gd name="T12" fmla="*/ 3 w 10"/>
                  <a:gd name="T13" fmla="*/ 4 h 6"/>
                  <a:gd name="T14" fmla="*/ 2 w 10"/>
                  <a:gd name="T15" fmla="*/ 4 h 6"/>
                  <a:gd name="T16" fmla="*/ 0 w 10"/>
                  <a:gd name="T17" fmla="*/ 4 h 6"/>
                  <a:gd name="T18" fmla="*/ 0 w 10"/>
                  <a:gd name="T19" fmla="*/ 5 h 6"/>
                  <a:gd name="T20" fmla="*/ 1 w 10"/>
                  <a:gd name="T21" fmla="*/ 6 h 6"/>
                  <a:gd name="T22" fmla="*/ 2 w 10"/>
                  <a:gd name="T23" fmla="*/ 5 h 6"/>
                  <a:gd name="T24" fmla="*/ 4 w 10"/>
                  <a:gd name="T25" fmla="*/ 5 h 6"/>
                  <a:gd name="T26" fmla="*/ 7 w 10"/>
                  <a:gd name="T27" fmla="*/ 5 h 6"/>
                  <a:gd name="T28" fmla="*/ 9 w 10"/>
                  <a:gd name="T29" fmla="*/ 5 h 6"/>
                  <a:gd name="T30" fmla="*/ 9 w 10"/>
                  <a:gd name="T31" fmla="*/ 3 h 6"/>
                  <a:gd name="T32" fmla="*/ 10 w 10"/>
                  <a:gd name="T33" fmla="*/ 3 h 6"/>
                  <a:gd name="T34" fmla="*/ 10 w 10"/>
                  <a:gd name="T35" fmla="*/ 1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0" h="6">
                    <a:moveTo>
                      <a:pt x="10" y="1"/>
                    </a:moveTo>
                    <a:lnTo>
                      <a:pt x="9" y="0"/>
                    </a:lnTo>
                    <a:lnTo>
                      <a:pt x="7" y="1"/>
                    </a:lnTo>
                    <a:lnTo>
                      <a:pt x="7" y="3"/>
                    </a:lnTo>
                    <a:lnTo>
                      <a:pt x="6" y="3"/>
                    </a:lnTo>
                    <a:lnTo>
                      <a:pt x="4" y="3"/>
                    </a:lnTo>
                    <a:lnTo>
                      <a:pt x="3" y="4"/>
                    </a:lnTo>
                    <a:lnTo>
                      <a:pt x="2" y="4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1" y="6"/>
                    </a:lnTo>
                    <a:lnTo>
                      <a:pt x="2" y="5"/>
                    </a:lnTo>
                    <a:lnTo>
                      <a:pt x="4" y="5"/>
                    </a:lnTo>
                    <a:lnTo>
                      <a:pt x="7" y="5"/>
                    </a:lnTo>
                    <a:lnTo>
                      <a:pt x="9" y="5"/>
                    </a:lnTo>
                    <a:lnTo>
                      <a:pt x="9" y="3"/>
                    </a:lnTo>
                    <a:lnTo>
                      <a:pt x="10" y="3"/>
                    </a:lnTo>
                    <a:lnTo>
                      <a:pt x="1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28" name="Freeform 1555">
                <a:extLst>
                  <a:ext uri="{FF2B5EF4-FFF2-40B4-BE49-F238E27FC236}">
                    <a16:creationId xmlns:a16="http://schemas.microsoft.com/office/drawing/2014/main" id="{9BDE99AA-8114-43B0-BB46-0CA463C4266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09" y="1688"/>
                <a:ext cx="335" cy="381"/>
              </a:xfrm>
              <a:custGeom>
                <a:avLst/>
                <a:gdLst>
                  <a:gd name="T0" fmla="*/ 277 w 335"/>
                  <a:gd name="T1" fmla="*/ 342 h 381"/>
                  <a:gd name="T2" fmla="*/ 271 w 335"/>
                  <a:gd name="T3" fmla="*/ 288 h 381"/>
                  <a:gd name="T4" fmla="*/ 335 w 335"/>
                  <a:gd name="T5" fmla="*/ 74 h 381"/>
                  <a:gd name="T6" fmla="*/ 313 w 335"/>
                  <a:gd name="T7" fmla="*/ 60 h 381"/>
                  <a:gd name="T8" fmla="*/ 297 w 335"/>
                  <a:gd name="T9" fmla="*/ 50 h 381"/>
                  <a:gd name="T10" fmla="*/ 280 w 335"/>
                  <a:gd name="T11" fmla="*/ 38 h 381"/>
                  <a:gd name="T12" fmla="*/ 270 w 335"/>
                  <a:gd name="T13" fmla="*/ 21 h 381"/>
                  <a:gd name="T14" fmla="*/ 257 w 335"/>
                  <a:gd name="T15" fmla="*/ 12 h 381"/>
                  <a:gd name="T16" fmla="*/ 248 w 335"/>
                  <a:gd name="T17" fmla="*/ 10 h 381"/>
                  <a:gd name="T18" fmla="*/ 239 w 335"/>
                  <a:gd name="T19" fmla="*/ 8 h 381"/>
                  <a:gd name="T20" fmla="*/ 213 w 335"/>
                  <a:gd name="T21" fmla="*/ 14 h 381"/>
                  <a:gd name="T22" fmla="*/ 187 w 335"/>
                  <a:gd name="T23" fmla="*/ 20 h 381"/>
                  <a:gd name="T24" fmla="*/ 131 w 335"/>
                  <a:gd name="T25" fmla="*/ 45 h 381"/>
                  <a:gd name="T26" fmla="*/ 140 w 335"/>
                  <a:gd name="T27" fmla="*/ 91 h 381"/>
                  <a:gd name="T28" fmla="*/ 140 w 335"/>
                  <a:gd name="T29" fmla="*/ 101 h 381"/>
                  <a:gd name="T30" fmla="*/ 137 w 335"/>
                  <a:gd name="T31" fmla="*/ 105 h 381"/>
                  <a:gd name="T32" fmla="*/ 120 w 335"/>
                  <a:gd name="T33" fmla="*/ 97 h 381"/>
                  <a:gd name="T34" fmla="*/ 91 w 335"/>
                  <a:gd name="T35" fmla="*/ 98 h 381"/>
                  <a:gd name="T36" fmla="*/ 89 w 335"/>
                  <a:gd name="T37" fmla="*/ 119 h 381"/>
                  <a:gd name="T38" fmla="*/ 78 w 335"/>
                  <a:gd name="T39" fmla="*/ 136 h 381"/>
                  <a:gd name="T40" fmla="*/ 110 w 335"/>
                  <a:gd name="T41" fmla="*/ 138 h 381"/>
                  <a:gd name="T42" fmla="*/ 112 w 335"/>
                  <a:gd name="T43" fmla="*/ 150 h 381"/>
                  <a:gd name="T44" fmla="*/ 84 w 335"/>
                  <a:gd name="T45" fmla="*/ 168 h 381"/>
                  <a:gd name="T46" fmla="*/ 57 w 335"/>
                  <a:gd name="T47" fmla="*/ 179 h 381"/>
                  <a:gd name="T48" fmla="*/ 40 w 335"/>
                  <a:gd name="T49" fmla="*/ 205 h 381"/>
                  <a:gd name="T50" fmla="*/ 57 w 335"/>
                  <a:gd name="T51" fmla="*/ 206 h 381"/>
                  <a:gd name="T52" fmla="*/ 38 w 335"/>
                  <a:gd name="T53" fmla="*/ 218 h 381"/>
                  <a:gd name="T54" fmla="*/ 60 w 335"/>
                  <a:gd name="T55" fmla="*/ 222 h 381"/>
                  <a:gd name="T56" fmla="*/ 50 w 335"/>
                  <a:gd name="T57" fmla="*/ 248 h 381"/>
                  <a:gd name="T58" fmla="*/ 56 w 335"/>
                  <a:gd name="T59" fmla="*/ 257 h 381"/>
                  <a:gd name="T60" fmla="*/ 70 w 335"/>
                  <a:gd name="T61" fmla="*/ 263 h 381"/>
                  <a:gd name="T62" fmla="*/ 78 w 335"/>
                  <a:gd name="T63" fmla="*/ 270 h 381"/>
                  <a:gd name="T64" fmla="*/ 61 w 335"/>
                  <a:gd name="T65" fmla="*/ 293 h 381"/>
                  <a:gd name="T66" fmla="*/ 30 w 335"/>
                  <a:gd name="T67" fmla="*/ 315 h 381"/>
                  <a:gd name="T68" fmla="*/ 5 w 335"/>
                  <a:gd name="T69" fmla="*/ 323 h 381"/>
                  <a:gd name="T70" fmla="*/ 10 w 335"/>
                  <a:gd name="T71" fmla="*/ 326 h 381"/>
                  <a:gd name="T72" fmla="*/ 26 w 335"/>
                  <a:gd name="T73" fmla="*/ 320 h 381"/>
                  <a:gd name="T74" fmla="*/ 42 w 335"/>
                  <a:gd name="T75" fmla="*/ 317 h 381"/>
                  <a:gd name="T76" fmla="*/ 58 w 335"/>
                  <a:gd name="T77" fmla="*/ 306 h 381"/>
                  <a:gd name="T78" fmla="*/ 78 w 335"/>
                  <a:gd name="T79" fmla="*/ 298 h 381"/>
                  <a:gd name="T80" fmla="*/ 95 w 335"/>
                  <a:gd name="T81" fmla="*/ 285 h 381"/>
                  <a:gd name="T82" fmla="*/ 107 w 335"/>
                  <a:gd name="T83" fmla="*/ 278 h 381"/>
                  <a:gd name="T84" fmla="*/ 123 w 335"/>
                  <a:gd name="T85" fmla="*/ 258 h 381"/>
                  <a:gd name="T86" fmla="*/ 138 w 335"/>
                  <a:gd name="T87" fmla="*/ 246 h 381"/>
                  <a:gd name="T88" fmla="*/ 170 w 335"/>
                  <a:gd name="T89" fmla="*/ 232 h 381"/>
                  <a:gd name="T90" fmla="*/ 138 w 335"/>
                  <a:gd name="T91" fmla="*/ 258 h 381"/>
                  <a:gd name="T92" fmla="*/ 136 w 335"/>
                  <a:gd name="T93" fmla="*/ 271 h 381"/>
                  <a:gd name="T94" fmla="*/ 155 w 335"/>
                  <a:gd name="T95" fmla="*/ 264 h 381"/>
                  <a:gd name="T96" fmla="*/ 173 w 335"/>
                  <a:gd name="T97" fmla="*/ 251 h 381"/>
                  <a:gd name="T98" fmla="*/ 180 w 335"/>
                  <a:gd name="T99" fmla="*/ 248 h 381"/>
                  <a:gd name="T100" fmla="*/ 193 w 335"/>
                  <a:gd name="T101" fmla="*/ 248 h 381"/>
                  <a:gd name="T102" fmla="*/ 200 w 335"/>
                  <a:gd name="T103" fmla="*/ 258 h 381"/>
                  <a:gd name="T104" fmla="*/ 208 w 335"/>
                  <a:gd name="T105" fmla="*/ 269 h 381"/>
                  <a:gd name="T106" fmla="*/ 233 w 335"/>
                  <a:gd name="T107" fmla="*/ 280 h 381"/>
                  <a:gd name="T108" fmla="*/ 239 w 335"/>
                  <a:gd name="T109" fmla="*/ 294 h 381"/>
                  <a:gd name="T110" fmla="*/ 252 w 335"/>
                  <a:gd name="T111" fmla="*/ 313 h 381"/>
                  <a:gd name="T112" fmla="*/ 255 w 335"/>
                  <a:gd name="T113" fmla="*/ 303 h 381"/>
                  <a:gd name="T114" fmla="*/ 263 w 335"/>
                  <a:gd name="T115" fmla="*/ 306 h 381"/>
                  <a:gd name="T116" fmla="*/ 267 w 335"/>
                  <a:gd name="T117" fmla="*/ 319 h 381"/>
                  <a:gd name="T118" fmla="*/ 271 w 335"/>
                  <a:gd name="T119" fmla="*/ 330 h 381"/>
                  <a:gd name="T120" fmla="*/ 275 w 335"/>
                  <a:gd name="T121" fmla="*/ 347 h 381"/>
                  <a:gd name="T122" fmla="*/ 277 w 335"/>
                  <a:gd name="T123" fmla="*/ 360 h 381"/>
                  <a:gd name="T124" fmla="*/ 275 w 335"/>
                  <a:gd name="T125" fmla="*/ 377 h 3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335" h="381">
                    <a:moveTo>
                      <a:pt x="285" y="362"/>
                    </a:moveTo>
                    <a:lnTo>
                      <a:pt x="286" y="362"/>
                    </a:lnTo>
                    <a:lnTo>
                      <a:pt x="286" y="361"/>
                    </a:lnTo>
                    <a:lnTo>
                      <a:pt x="286" y="361"/>
                    </a:lnTo>
                    <a:lnTo>
                      <a:pt x="286" y="360"/>
                    </a:lnTo>
                    <a:lnTo>
                      <a:pt x="285" y="359"/>
                    </a:lnTo>
                    <a:lnTo>
                      <a:pt x="285" y="358"/>
                    </a:lnTo>
                    <a:lnTo>
                      <a:pt x="284" y="356"/>
                    </a:lnTo>
                    <a:lnTo>
                      <a:pt x="282" y="354"/>
                    </a:lnTo>
                    <a:lnTo>
                      <a:pt x="281" y="354"/>
                    </a:lnTo>
                    <a:lnTo>
                      <a:pt x="281" y="352"/>
                    </a:lnTo>
                    <a:lnTo>
                      <a:pt x="279" y="349"/>
                    </a:lnTo>
                    <a:lnTo>
                      <a:pt x="278" y="349"/>
                    </a:lnTo>
                    <a:lnTo>
                      <a:pt x="276" y="349"/>
                    </a:lnTo>
                    <a:lnTo>
                      <a:pt x="276" y="348"/>
                    </a:lnTo>
                    <a:lnTo>
                      <a:pt x="277" y="347"/>
                    </a:lnTo>
                    <a:lnTo>
                      <a:pt x="277" y="346"/>
                    </a:lnTo>
                    <a:lnTo>
                      <a:pt x="276" y="345"/>
                    </a:lnTo>
                    <a:lnTo>
                      <a:pt x="275" y="344"/>
                    </a:lnTo>
                    <a:lnTo>
                      <a:pt x="276" y="343"/>
                    </a:lnTo>
                    <a:lnTo>
                      <a:pt x="277" y="343"/>
                    </a:lnTo>
                    <a:lnTo>
                      <a:pt x="277" y="342"/>
                    </a:lnTo>
                    <a:lnTo>
                      <a:pt x="276" y="342"/>
                    </a:lnTo>
                    <a:lnTo>
                      <a:pt x="275" y="342"/>
                    </a:lnTo>
                    <a:lnTo>
                      <a:pt x="275" y="341"/>
                    </a:lnTo>
                    <a:lnTo>
                      <a:pt x="276" y="340"/>
                    </a:lnTo>
                    <a:lnTo>
                      <a:pt x="276" y="333"/>
                    </a:lnTo>
                    <a:lnTo>
                      <a:pt x="276" y="326"/>
                    </a:lnTo>
                    <a:lnTo>
                      <a:pt x="277" y="321"/>
                    </a:lnTo>
                    <a:lnTo>
                      <a:pt x="276" y="319"/>
                    </a:lnTo>
                    <a:lnTo>
                      <a:pt x="276" y="318"/>
                    </a:lnTo>
                    <a:lnTo>
                      <a:pt x="277" y="316"/>
                    </a:lnTo>
                    <a:lnTo>
                      <a:pt x="277" y="315"/>
                    </a:lnTo>
                    <a:lnTo>
                      <a:pt x="276" y="313"/>
                    </a:lnTo>
                    <a:lnTo>
                      <a:pt x="275" y="309"/>
                    </a:lnTo>
                    <a:lnTo>
                      <a:pt x="273" y="307"/>
                    </a:lnTo>
                    <a:lnTo>
                      <a:pt x="273" y="303"/>
                    </a:lnTo>
                    <a:lnTo>
                      <a:pt x="273" y="302"/>
                    </a:lnTo>
                    <a:lnTo>
                      <a:pt x="271" y="297"/>
                    </a:lnTo>
                    <a:lnTo>
                      <a:pt x="272" y="296"/>
                    </a:lnTo>
                    <a:lnTo>
                      <a:pt x="273" y="293"/>
                    </a:lnTo>
                    <a:lnTo>
                      <a:pt x="273" y="292"/>
                    </a:lnTo>
                    <a:lnTo>
                      <a:pt x="273" y="289"/>
                    </a:lnTo>
                    <a:lnTo>
                      <a:pt x="271" y="288"/>
                    </a:lnTo>
                    <a:lnTo>
                      <a:pt x="267" y="288"/>
                    </a:lnTo>
                    <a:lnTo>
                      <a:pt x="264" y="289"/>
                    </a:lnTo>
                    <a:lnTo>
                      <a:pt x="263" y="289"/>
                    </a:lnTo>
                    <a:lnTo>
                      <a:pt x="260" y="290"/>
                    </a:lnTo>
                    <a:lnTo>
                      <a:pt x="258" y="293"/>
                    </a:lnTo>
                    <a:lnTo>
                      <a:pt x="256" y="297"/>
                    </a:lnTo>
                    <a:lnTo>
                      <a:pt x="254" y="298"/>
                    </a:lnTo>
                    <a:lnTo>
                      <a:pt x="251" y="299"/>
                    </a:lnTo>
                    <a:lnTo>
                      <a:pt x="246" y="299"/>
                    </a:lnTo>
                    <a:lnTo>
                      <a:pt x="246" y="299"/>
                    </a:lnTo>
                    <a:lnTo>
                      <a:pt x="246" y="298"/>
                    </a:lnTo>
                    <a:lnTo>
                      <a:pt x="247" y="296"/>
                    </a:lnTo>
                    <a:lnTo>
                      <a:pt x="247" y="293"/>
                    </a:lnTo>
                    <a:lnTo>
                      <a:pt x="244" y="282"/>
                    </a:lnTo>
                    <a:lnTo>
                      <a:pt x="242" y="278"/>
                    </a:lnTo>
                    <a:lnTo>
                      <a:pt x="242" y="275"/>
                    </a:lnTo>
                    <a:lnTo>
                      <a:pt x="244" y="271"/>
                    </a:lnTo>
                    <a:lnTo>
                      <a:pt x="239" y="270"/>
                    </a:lnTo>
                    <a:lnTo>
                      <a:pt x="236" y="273"/>
                    </a:lnTo>
                    <a:lnTo>
                      <a:pt x="234" y="271"/>
                    </a:lnTo>
                    <a:lnTo>
                      <a:pt x="227" y="271"/>
                    </a:lnTo>
                    <a:lnTo>
                      <a:pt x="335" y="74"/>
                    </a:lnTo>
                    <a:lnTo>
                      <a:pt x="335" y="74"/>
                    </a:lnTo>
                    <a:lnTo>
                      <a:pt x="333" y="73"/>
                    </a:lnTo>
                    <a:lnTo>
                      <a:pt x="332" y="73"/>
                    </a:lnTo>
                    <a:lnTo>
                      <a:pt x="331" y="72"/>
                    </a:lnTo>
                    <a:lnTo>
                      <a:pt x="330" y="69"/>
                    </a:lnTo>
                    <a:lnTo>
                      <a:pt x="329" y="67"/>
                    </a:lnTo>
                    <a:lnTo>
                      <a:pt x="328" y="66"/>
                    </a:lnTo>
                    <a:lnTo>
                      <a:pt x="328" y="64"/>
                    </a:lnTo>
                    <a:lnTo>
                      <a:pt x="327" y="62"/>
                    </a:lnTo>
                    <a:lnTo>
                      <a:pt x="325" y="61"/>
                    </a:lnTo>
                    <a:lnTo>
                      <a:pt x="322" y="61"/>
                    </a:lnTo>
                    <a:lnTo>
                      <a:pt x="321" y="62"/>
                    </a:lnTo>
                    <a:lnTo>
                      <a:pt x="319" y="61"/>
                    </a:lnTo>
                    <a:lnTo>
                      <a:pt x="316" y="62"/>
                    </a:lnTo>
                    <a:lnTo>
                      <a:pt x="315" y="61"/>
                    </a:lnTo>
                    <a:lnTo>
                      <a:pt x="315" y="61"/>
                    </a:lnTo>
                    <a:lnTo>
                      <a:pt x="314" y="61"/>
                    </a:lnTo>
                    <a:lnTo>
                      <a:pt x="313" y="62"/>
                    </a:lnTo>
                    <a:lnTo>
                      <a:pt x="312" y="61"/>
                    </a:lnTo>
                    <a:lnTo>
                      <a:pt x="312" y="61"/>
                    </a:lnTo>
                    <a:lnTo>
                      <a:pt x="313" y="61"/>
                    </a:lnTo>
                    <a:lnTo>
                      <a:pt x="313" y="60"/>
                    </a:lnTo>
                    <a:lnTo>
                      <a:pt x="312" y="59"/>
                    </a:lnTo>
                    <a:lnTo>
                      <a:pt x="311" y="59"/>
                    </a:lnTo>
                    <a:lnTo>
                      <a:pt x="310" y="59"/>
                    </a:lnTo>
                    <a:lnTo>
                      <a:pt x="310" y="58"/>
                    </a:lnTo>
                    <a:lnTo>
                      <a:pt x="311" y="58"/>
                    </a:lnTo>
                    <a:lnTo>
                      <a:pt x="310" y="57"/>
                    </a:lnTo>
                    <a:lnTo>
                      <a:pt x="309" y="57"/>
                    </a:lnTo>
                    <a:lnTo>
                      <a:pt x="308" y="57"/>
                    </a:lnTo>
                    <a:lnTo>
                      <a:pt x="308" y="55"/>
                    </a:lnTo>
                    <a:lnTo>
                      <a:pt x="305" y="54"/>
                    </a:lnTo>
                    <a:lnTo>
                      <a:pt x="303" y="52"/>
                    </a:lnTo>
                    <a:lnTo>
                      <a:pt x="302" y="52"/>
                    </a:lnTo>
                    <a:lnTo>
                      <a:pt x="302" y="52"/>
                    </a:lnTo>
                    <a:lnTo>
                      <a:pt x="301" y="52"/>
                    </a:lnTo>
                    <a:lnTo>
                      <a:pt x="300" y="52"/>
                    </a:lnTo>
                    <a:lnTo>
                      <a:pt x="300" y="52"/>
                    </a:lnTo>
                    <a:lnTo>
                      <a:pt x="300" y="51"/>
                    </a:lnTo>
                    <a:lnTo>
                      <a:pt x="299" y="50"/>
                    </a:lnTo>
                    <a:lnTo>
                      <a:pt x="298" y="52"/>
                    </a:lnTo>
                    <a:lnTo>
                      <a:pt x="297" y="51"/>
                    </a:lnTo>
                    <a:lnTo>
                      <a:pt x="297" y="50"/>
                    </a:lnTo>
                    <a:lnTo>
                      <a:pt x="297" y="50"/>
                    </a:lnTo>
                    <a:lnTo>
                      <a:pt x="297" y="49"/>
                    </a:lnTo>
                    <a:lnTo>
                      <a:pt x="296" y="48"/>
                    </a:lnTo>
                    <a:lnTo>
                      <a:pt x="294" y="49"/>
                    </a:lnTo>
                    <a:lnTo>
                      <a:pt x="295" y="48"/>
                    </a:lnTo>
                    <a:lnTo>
                      <a:pt x="295" y="47"/>
                    </a:lnTo>
                    <a:lnTo>
                      <a:pt x="293" y="46"/>
                    </a:lnTo>
                    <a:lnTo>
                      <a:pt x="292" y="45"/>
                    </a:lnTo>
                    <a:lnTo>
                      <a:pt x="292" y="44"/>
                    </a:lnTo>
                    <a:lnTo>
                      <a:pt x="292" y="44"/>
                    </a:lnTo>
                    <a:lnTo>
                      <a:pt x="290" y="43"/>
                    </a:lnTo>
                    <a:lnTo>
                      <a:pt x="290" y="44"/>
                    </a:lnTo>
                    <a:lnTo>
                      <a:pt x="285" y="47"/>
                    </a:lnTo>
                    <a:lnTo>
                      <a:pt x="282" y="49"/>
                    </a:lnTo>
                    <a:lnTo>
                      <a:pt x="285" y="47"/>
                    </a:lnTo>
                    <a:lnTo>
                      <a:pt x="288" y="44"/>
                    </a:lnTo>
                    <a:lnTo>
                      <a:pt x="290" y="42"/>
                    </a:lnTo>
                    <a:lnTo>
                      <a:pt x="290" y="40"/>
                    </a:lnTo>
                    <a:lnTo>
                      <a:pt x="289" y="39"/>
                    </a:lnTo>
                    <a:lnTo>
                      <a:pt x="286" y="36"/>
                    </a:lnTo>
                    <a:lnTo>
                      <a:pt x="284" y="36"/>
                    </a:lnTo>
                    <a:lnTo>
                      <a:pt x="281" y="38"/>
                    </a:lnTo>
                    <a:lnTo>
                      <a:pt x="280" y="38"/>
                    </a:lnTo>
                    <a:lnTo>
                      <a:pt x="279" y="39"/>
                    </a:lnTo>
                    <a:lnTo>
                      <a:pt x="277" y="39"/>
                    </a:lnTo>
                    <a:lnTo>
                      <a:pt x="274" y="42"/>
                    </a:lnTo>
                    <a:lnTo>
                      <a:pt x="272" y="43"/>
                    </a:lnTo>
                    <a:lnTo>
                      <a:pt x="274" y="41"/>
                    </a:lnTo>
                    <a:lnTo>
                      <a:pt x="274" y="39"/>
                    </a:lnTo>
                    <a:lnTo>
                      <a:pt x="274" y="36"/>
                    </a:lnTo>
                    <a:lnTo>
                      <a:pt x="274" y="35"/>
                    </a:lnTo>
                    <a:lnTo>
                      <a:pt x="271" y="33"/>
                    </a:lnTo>
                    <a:lnTo>
                      <a:pt x="271" y="32"/>
                    </a:lnTo>
                    <a:lnTo>
                      <a:pt x="273" y="31"/>
                    </a:lnTo>
                    <a:lnTo>
                      <a:pt x="274" y="31"/>
                    </a:lnTo>
                    <a:lnTo>
                      <a:pt x="274" y="31"/>
                    </a:lnTo>
                    <a:lnTo>
                      <a:pt x="270" y="28"/>
                    </a:lnTo>
                    <a:lnTo>
                      <a:pt x="269" y="27"/>
                    </a:lnTo>
                    <a:lnTo>
                      <a:pt x="270" y="26"/>
                    </a:lnTo>
                    <a:lnTo>
                      <a:pt x="273" y="25"/>
                    </a:lnTo>
                    <a:lnTo>
                      <a:pt x="274" y="23"/>
                    </a:lnTo>
                    <a:lnTo>
                      <a:pt x="273" y="22"/>
                    </a:lnTo>
                    <a:lnTo>
                      <a:pt x="272" y="20"/>
                    </a:lnTo>
                    <a:lnTo>
                      <a:pt x="271" y="20"/>
                    </a:lnTo>
                    <a:lnTo>
                      <a:pt x="270" y="21"/>
                    </a:lnTo>
                    <a:lnTo>
                      <a:pt x="270" y="20"/>
                    </a:lnTo>
                    <a:lnTo>
                      <a:pt x="267" y="19"/>
                    </a:lnTo>
                    <a:lnTo>
                      <a:pt x="266" y="19"/>
                    </a:lnTo>
                    <a:lnTo>
                      <a:pt x="264" y="18"/>
                    </a:lnTo>
                    <a:lnTo>
                      <a:pt x="263" y="18"/>
                    </a:lnTo>
                    <a:lnTo>
                      <a:pt x="261" y="18"/>
                    </a:lnTo>
                    <a:lnTo>
                      <a:pt x="259" y="18"/>
                    </a:lnTo>
                    <a:lnTo>
                      <a:pt x="259" y="20"/>
                    </a:lnTo>
                    <a:lnTo>
                      <a:pt x="258" y="21"/>
                    </a:lnTo>
                    <a:lnTo>
                      <a:pt x="257" y="19"/>
                    </a:lnTo>
                    <a:lnTo>
                      <a:pt x="258" y="18"/>
                    </a:lnTo>
                    <a:lnTo>
                      <a:pt x="259" y="16"/>
                    </a:lnTo>
                    <a:lnTo>
                      <a:pt x="259" y="15"/>
                    </a:lnTo>
                    <a:lnTo>
                      <a:pt x="259" y="14"/>
                    </a:lnTo>
                    <a:lnTo>
                      <a:pt x="260" y="13"/>
                    </a:lnTo>
                    <a:lnTo>
                      <a:pt x="260" y="11"/>
                    </a:lnTo>
                    <a:lnTo>
                      <a:pt x="261" y="10"/>
                    </a:lnTo>
                    <a:lnTo>
                      <a:pt x="260" y="9"/>
                    </a:lnTo>
                    <a:lnTo>
                      <a:pt x="260" y="9"/>
                    </a:lnTo>
                    <a:lnTo>
                      <a:pt x="258" y="11"/>
                    </a:lnTo>
                    <a:lnTo>
                      <a:pt x="257" y="12"/>
                    </a:lnTo>
                    <a:lnTo>
                      <a:pt x="257" y="12"/>
                    </a:lnTo>
                    <a:lnTo>
                      <a:pt x="256" y="12"/>
                    </a:lnTo>
                    <a:lnTo>
                      <a:pt x="254" y="12"/>
                    </a:lnTo>
                    <a:lnTo>
                      <a:pt x="254" y="13"/>
                    </a:lnTo>
                    <a:lnTo>
                      <a:pt x="254" y="15"/>
                    </a:lnTo>
                    <a:lnTo>
                      <a:pt x="253" y="16"/>
                    </a:lnTo>
                    <a:lnTo>
                      <a:pt x="252" y="16"/>
                    </a:lnTo>
                    <a:lnTo>
                      <a:pt x="251" y="16"/>
                    </a:lnTo>
                    <a:lnTo>
                      <a:pt x="251" y="19"/>
                    </a:lnTo>
                    <a:lnTo>
                      <a:pt x="250" y="21"/>
                    </a:lnTo>
                    <a:lnTo>
                      <a:pt x="250" y="19"/>
                    </a:lnTo>
                    <a:lnTo>
                      <a:pt x="250" y="16"/>
                    </a:lnTo>
                    <a:lnTo>
                      <a:pt x="251" y="14"/>
                    </a:lnTo>
                    <a:lnTo>
                      <a:pt x="250" y="14"/>
                    </a:lnTo>
                    <a:lnTo>
                      <a:pt x="248" y="15"/>
                    </a:lnTo>
                    <a:lnTo>
                      <a:pt x="247" y="18"/>
                    </a:lnTo>
                    <a:lnTo>
                      <a:pt x="246" y="18"/>
                    </a:lnTo>
                    <a:lnTo>
                      <a:pt x="247" y="14"/>
                    </a:lnTo>
                    <a:lnTo>
                      <a:pt x="246" y="13"/>
                    </a:lnTo>
                    <a:lnTo>
                      <a:pt x="244" y="13"/>
                    </a:lnTo>
                    <a:lnTo>
                      <a:pt x="245" y="12"/>
                    </a:lnTo>
                    <a:lnTo>
                      <a:pt x="247" y="10"/>
                    </a:lnTo>
                    <a:lnTo>
                      <a:pt x="248" y="10"/>
                    </a:lnTo>
                    <a:lnTo>
                      <a:pt x="251" y="11"/>
                    </a:lnTo>
                    <a:lnTo>
                      <a:pt x="254" y="10"/>
                    </a:lnTo>
                    <a:lnTo>
                      <a:pt x="255" y="10"/>
                    </a:lnTo>
                    <a:lnTo>
                      <a:pt x="257" y="8"/>
                    </a:lnTo>
                    <a:lnTo>
                      <a:pt x="257" y="7"/>
                    </a:lnTo>
                    <a:lnTo>
                      <a:pt x="258" y="6"/>
                    </a:lnTo>
                    <a:lnTo>
                      <a:pt x="257" y="6"/>
                    </a:lnTo>
                    <a:lnTo>
                      <a:pt x="255" y="5"/>
                    </a:lnTo>
                    <a:lnTo>
                      <a:pt x="255" y="5"/>
                    </a:lnTo>
                    <a:lnTo>
                      <a:pt x="254" y="3"/>
                    </a:lnTo>
                    <a:lnTo>
                      <a:pt x="254" y="3"/>
                    </a:lnTo>
                    <a:lnTo>
                      <a:pt x="253" y="2"/>
                    </a:lnTo>
                    <a:lnTo>
                      <a:pt x="254" y="2"/>
                    </a:lnTo>
                    <a:lnTo>
                      <a:pt x="254" y="1"/>
                    </a:lnTo>
                    <a:lnTo>
                      <a:pt x="255" y="1"/>
                    </a:lnTo>
                    <a:lnTo>
                      <a:pt x="254" y="0"/>
                    </a:lnTo>
                    <a:lnTo>
                      <a:pt x="251" y="2"/>
                    </a:lnTo>
                    <a:lnTo>
                      <a:pt x="250" y="3"/>
                    </a:lnTo>
                    <a:lnTo>
                      <a:pt x="247" y="3"/>
                    </a:lnTo>
                    <a:lnTo>
                      <a:pt x="245" y="4"/>
                    </a:lnTo>
                    <a:lnTo>
                      <a:pt x="241" y="7"/>
                    </a:lnTo>
                    <a:lnTo>
                      <a:pt x="239" y="8"/>
                    </a:lnTo>
                    <a:lnTo>
                      <a:pt x="235" y="8"/>
                    </a:lnTo>
                    <a:lnTo>
                      <a:pt x="232" y="6"/>
                    </a:lnTo>
                    <a:lnTo>
                      <a:pt x="231" y="6"/>
                    </a:lnTo>
                    <a:lnTo>
                      <a:pt x="231" y="7"/>
                    </a:lnTo>
                    <a:lnTo>
                      <a:pt x="230" y="6"/>
                    </a:lnTo>
                    <a:lnTo>
                      <a:pt x="227" y="5"/>
                    </a:lnTo>
                    <a:lnTo>
                      <a:pt x="226" y="6"/>
                    </a:lnTo>
                    <a:lnTo>
                      <a:pt x="225" y="7"/>
                    </a:lnTo>
                    <a:lnTo>
                      <a:pt x="224" y="7"/>
                    </a:lnTo>
                    <a:lnTo>
                      <a:pt x="224" y="6"/>
                    </a:lnTo>
                    <a:lnTo>
                      <a:pt x="224" y="5"/>
                    </a:lnTo>
                    <a:lnTo>
                      <a:pt x="226" y="4"/>
                    </a:lnTo>
                    <a:lnTo>
                      <a:pt x="225" y="4"/>
                    </a:lnTo>
                    <a:lnTo>
                      <a:pt x="223" y="4"/>
                    </a:lnTo>
                    <a:lnTo>
                      <a:pt x="219" y="6"/>
                    </a:lnTo>
                    <a:lnTo>
                      <a:pt x="217" y="7"/>
                    </a:lnTo>
                    <a:lnTo>
                      <a:pt x="216" y="9"/>
                    </a:lnTo>
                    <a:lnTo>
                      <a:pt x="217" y="10"/>
                    </a:lnTo>
                    <a:lnTo>
                      <a:pt x="219" y="11"/>
                    </a:lnTo>
                    <a:lnTo>
                      <a:pt x="217" y="12"/>
                    </a:lnTo>
                    <a:lnTo>
                      <a:pt x="215" y="12"/>
                    </a:lnTo>
                    <a:lnTo>
                      <a:pt x="213" y="14"/>
                    </a:lnTo>
                    <a:lnTo>
                      <a:pt x="211" y="19"/>
                    </a:lnTo>
                    <a:lnTo>
                      <a:pt x="209" y="22"/>
                    </a:lnTo>
                    <a:lnTo>
                      <a:pt x="208" y="22"/>
                    </a:lnTo>
                    <a:lnTo>
                      <a:pt x="208" y="21"/>
                    </a:lnTo>
                    <a:lnTo>
                      <a:pt x="209" y="18"/>
                    </a:lnTo>
                    <a:lnTo>
                      <a:pt x="212" y="13"/>
                    </a:lnTo>
                    <a:lnTo>
                      <a:pt x="212" y="12"/>
                    </a:lnTo>
                    <a:lnTo>
                      <a:pt x="211" y="12"/>
                    </a:lnTo>
                    <a:lnTo>
                      <a:pt x="206" y="14"/>
                    </a:lnTo>
                    <a:lnTo>
                      <a:pt x="204" y="14"/>
                    </a:lnTo>
                    <a:lnTo>
                      <a:pt x="203" y="13"/>
                    </a:lnTo>
                    <a:lnTo>
                      <a:pt x="202" y="12"/>
                    </a:lnTo>
                    <a:lnTo>
                      <a:pt x="200" y="11"/>
                    </a:lnTo>
                    <a:lnTo>
                      <a:pt x="199" y="11"/>
                    </a:lnTo>
                    <a:lnTo>
                      <a:pt x="199" y="12"/>
                    </a:lnTo>
                    <a:lnTo>
                      <a:pt x="201" y="13"/>
                    </a:lnTo>
                    <a:lnTo>
                      <a:pt x="202" y="14"/>
                    </a:lnTo>
                    <a:lnTo>
                      <a:pt x="201" y="15"/>
                    </a:lnTo>
                    <a:lnTo>
                      <a:pt x="199" y="14"/>
                    </a:lnTo>
                    <a:lnTo>
                      <a:pt x="196" y="14"/>
                    </a:lnTo>
                    <a:lnTo>
                      <a:pt x="192" y="15"/>
                    </a:lnTo>
                    <a:lnTo>
                      <a:pt x="187" y="20"/>
                    </a:lnTo>
                    <a:lnTo>
                      <a:pt x="182" y="23"/>
                    </a:lnTo>
                    <a:lnTo>
                      <a:pt x="178" y="25"/>
                    </a:lnTo>
                    <a:lnTo>
                      <a:pt x="174" y="29"/>
                    </a:lnTo>
                    <a:lnTo>
                      <a:pt x="169" y="33"/>
                    </a:lnTo>
                    <a:lnTo>
                      <a:pt x="166" y="34"/>
                    </a:lnTo>
                    <a:lnTo>
                      <a:pt x="165" y="34"/>
                    </a:lnTo>
                    <a:lnTo>
                      <a:pt x="162" y="35"/>
                    </a:lnTo>
                    <a:lnTo>
                      <a:pt x="160" y="36"/>
                    </a:lnTo>
                    <a:lnTo>
                      <a:pt x="157" y="38"/>
                    </a:lnTo>
                    <a:lnTo>
                      <a:pt x="155" y="38"/>
                    </a:lnTo>
                    <a:lnTo>
                      <a:pt x="153" y="36"/>
                    </a:lnTo>
                    <a:lnTo>
                      <a:pt x="150" y="36"/>
                    </a:lnTo>
                    <a:lnTo>
                      <a:pt x="147" y="35"/>
                    </a:lnTo>
                    <a:lnTo>
                      <a:pt x="145" y="34"/>
                    </a:lnTo>
                    <a:lnTo>
                      <a:pt x="143" y="32"/>
                    </a:lnTo>
                    <a:lnTo>
                      <a:pt x="142" y="33"/>
                    </a:lnTo>
                    <a:lnTo>
                      <a:pt x="140" y="35"/>
                    </a:lnTo>
                    <a:lnTo>
                      <a:pt x="136" y="39"/>
                    </a:lnTo>
                    <a:lnTo>
                      <a:pt x="136" y="41"/>
                    </a:lnTo>
                    <a:lnTo>
                      <a:pt x="134" y="43"/>
                    </a:lnTo>
                    <a:lnTo>
                      <a:pt x="132" y="45"/>
                    </a:lnTo>
                    <a:lnTo>
                      <a:pt x="131" y="45"/>
                    </a:lnTo>
                    <a:lnTo>
                      <a:pt x="130" y="44"/>
                    </a:lnTo>
                    <a:lnTo>
                      <a:pt x="129" y="45"/>
                    </a:lnTo>
                    <a:lnTo>
                      <a:pt x="130" y="48"/>
                    </a:lnTo>
                    <a:lnTo>
                      <a:pt x="132" y="57"/>
                    </a:lnTo>
                    <a:lnTo>
                      <a:pt x="135" y="63"/>
                    </a:lnTo>
                    <a:lnTo>
                      <a:pt x="136" y="68"/>
                    </a:lnTo>
                    <a:lnTo>
                      <a:pt x="136" y="73"/>
                    </a:lnTo>
                    <a:lnTo>
                      <a:pt x="134" y="78"/>
                    </a:lnTo>
                    <a:lnTo>
                      <a:pt x="131" y="80"/>
                    </a:lnTo>
                    <a:lnTo>
                      <a:pt x="131" y="81"/>
                    </a:lnTo>
                    <a:lnTo>
                      <a:pt x="136" y="85"/>
                    </a:lnTo>
                    <a:lnTo>
                      <a:pt x="137" y="86"/>
                    </a:lnTo>
                    <a:lnTo>
                      <a:pt x="137" y="84"/>
                    </a:lnTo>
                    <a:lnTo>
                      <a:pt x="138" y="85"/>
                    </a:lnTo>
                    <a:lnTo>
                      <a:pt x="140" y="84"/>
                    </a:lnTo>
                    <a:lnTo>
                      <a:pt x="141" y="84"/>
                    </a:lnTo>
                    <a:lnTo>
                      <a:pt x="140" y="85"/>
                    </a:lnTo>
                    <a:lnTo>
                      <a:pt x="140" y="86"/>
                    </a:lnTo>
                    <a:lnTo>
                      <a:pt x="144" y="90"/>
                    </a:lnTo>
                    <a:lnTo>
                      <a:pt x="143" y="90"/>
                    </a:lnTo>
                    <a:lnTo>
                      <a:pt x="141" y="90"/>
                    </a:lnTo>
                    <a:lnTo>
                      <a:pt x="140" y="91"/>
                    </a:lnTo>
                    <a:lnTo>
                      <a:pt x="140" y="97"/>
                    </a:lnTo>
                    <a:lnTo>
                      <a:pt x="140" y="99"/>
                    </a:lnTo>
                    <a:lnTo>
                      <a:pt x="141" y="100"/>
                    </a:lnTo>
                    <a:lnTo>
                      <a:pt x="143" y="99"/>
                    </a:lnTo>
                    <a:lnTo>
                      <a:pt x="145" y="98"/>
                    </a:lnTo>
                    <a:lnTo>
                      <a:pt x="146" y="99"/>
                    </a:lnTo>
                    <a:lnTo>
                      <a:pt x="147" y="100"/>
                    </a:lnTo>
                    <a:lnTo>
                      <a:pt x="149" y="99"/>
                    </a:lnTo>
                    <a:lnTo>
                      <a:pt x="153" y="100"/>
                    </a:lnTo>
                    <a:lnTo>
                      <a:pt x="155" y="101"/>
                    </a:lnTo>
                    <a:lnTo>
                      <a:pt x="153" y="102"/>
                    </a:lnTo>
                    <a:lnTo>
                      <a:pt x="153" y="104"/>
                    </a:lnTo>
                    <a:lnTo>
                      <a:pt x="153" y="106"/>
                    </a:lnTo>
                    <a:lnTo>
                      <a:pt x="149" y="106"/>
                    </a:lnTo>
                    <a:lnTo>
                      <a:pt x="149" y="105"/>
                    </a:lnTo>
                    <a:lnTo>
                      <a:pt x="147" y="104"/>
                    </a:lnTo>
                    <a:lnTo>
                      <a:pt x="146" y="105"/>
                    </a:lnTo>
                    <a:lnTo>
                      <a:pt x="144" y="105"/>
                    </a:lnTo>
                    <a:lnTo>
                      <a:pt x="143" y="104"/>
                    </a:lnTo>
                    <a:lnTo>
                      <a:pt x="142" y="101"/>
                    </a:lnTo>
                    <a:lnTo>
                      <a:pt x="140" y="101"/>
                    </a:lnTo>
                    <a:lnTo>
                      <a:pt x="140" y="101"/>
                    </a:lnTo>
                    <a:lnTo>
                      <a:pt x="138" y="99"/>
                    </a:lnTo>
                    <a:lnTo>
                      <a:pt x="138" y="96"/>
                    </a:lnTo>
                    <a:lnTo>
                      <a:pt x="140" y="90"/>
                    </a:lnTo>
                    <a:lnTo>
                      <a:pt x="139" y="89"/>
                    </a:lnTo>
                    <a:lnTo>
                      <a:pt x="139" y="88"/>
                    </a:lnTo>
                    <a:lnTo>
                      <a:pt x="137" y="90"/>
                    </a:lnTo>
                    <a:lnTo>
                      <a:pt x="137" y="96"/>
                    </a:lnTo>
                    <a:lnTo>
                      <a:pt x="136" y="100"/>
                    </a:lnTo>
                    <a:lnTo>
                      <a:pt x="135" y="101"/>
                    </a:lnTo>
                    <a:lnTo>
                      <a:pt x="135" y="103"/>
                    </a:lnTo>
                    <a:lnTo>
                      <a:pt x="136" y="101"/>
                    </a:lnTo>
                    <a:lnTo>
                      <a:pt x="137" y="101"/>
                    </a:lnTo>
                    <a:lnTo>
                      <a:pt x="138" y="102"/>
                    </a:lnTo>
                    <a:lnTo>
                      <a:pt x="140" y="102"/>
                    </a:lnTo>
                    <a:lnTo>
                      <a:pt x="141" y="104"/>
                    </a:lnTo>
                    <a:lnTo>
                      <a:pt x="141" y="107"/>
                    </a:lnTo>
                    <a:lnTo>
                      <a:pt x="139" y="109"/>
                    </a:lnTo>
                    <a:lnTo>
                      <a:pt x="136" y="110"/>
                    </a:lnTo>
                    <a:lnTo>
                      <a:pt x="139" y="107"/>
                    </a:lnTo>
                    <a:lnTo>
                      <a:pt x="139" y="106"/>
                    </a:lnTo>
                    <a:lnTo>
                      <a:pt x="137" y="105"/>
                    </a:lnTo>
                    <a:lnTo>
                      <a:pt x="137" y="105"/>
                    </a:lnTo>
                    <a:lnTo>
                      <a:pt x="136" y="106"/>
                    </a:lnTo>
                    <a:lnTo>
                      <a:pt x="132" y="108"/>
                    </a:lnTo>
                    <a:lnTo>
                      <a:pt x="132" y="109"/>
                    </a:lnTo>
                    <a:lnTo>
                      <a:pt x="130" y="110"/>
                    </a:lnTo>
                    <a:lnTo>
                      <a:pt x="129" y="111"/>
                    </a:lnTo>
                    <a:lnTo>
                      <a:pt x="128" y="109"/>
                    </a:lnTo>
                    <a:lnTo>
                      <a:pt x="128" y="109"/>
                    </a:lnTo>
                    <a:lnTo>
                      <a:pt x="125" y="109"/>
                    </a:lnTo>
                    <a:lnTo>
                      <a:pt x="124" y="108"/>
                    </a:lnTo>
                    <a:lnTo>
                      <a:pt x="124" y="106"/>
                    </a:lnTo>
                    <a:lnTo>
                      <a:pt x="123" y="106"/>
                    </a:lnTo>
                    <a:lnTo>
                      <a:pt x="122" y="106"/>
                    </a:lnTo>
                    <a:lnTo>
                      <a:pt x="120" y="106"/>
                    </a:lnTo>
                    <a:lnTo>
                      <a:pt x="120" y="105"/>
                    </a:lnTo>
                    <a:lnTo>
                      <a:pt x="119" y="104"/>
                    </a:lnTo>
                    <a:lnTo>
                      <a:pt x="118" y="105"/>
                    </a:lnTo>
                    <a:lnTo>
                      <a:pt x="117" y="105"/>
                    </a:lnTo>
                    <a:lnTo>
                      <a:pt x="117" y="103"/>
                    </a:lnTo>
                    <a:lnTo>
                      <a:pt x="116" y="101"/>
                    </a:lnTo>
                    <a:lnTo>
                      <a:pt x="116" y="100"/>
                    </a:lnTo>
                    <a:lnTo>
                      <a:pt x="118" y="100"/>
                    </a:lnTo>
                    <a:lnTo>
                      <a:pt x="120" y="97"/>
                    </a:lnTo>
                    <a:lnTo>
                      <a:pt x="121" y="97"/>
                    </a:lnTo>
                    <a:lnTo>
                      <a:pt x="122" y="96"/>
                    </a:lnTo>
                    <a:lnTo>
                      <a:pt x="122" y="94"/>
                    </a:lnTo>
                    <a:lnTo>
                      <a:pt x="119" y="91"/>
                    </a:lnTo>
                    <a:lnTo>
                      <a:pt x="118" y="91"/>
                    </a:lnTo>
                    <a:lnTo>
                      <a:pt x="116" y="90"/>
                    </a:lnTo>
                    <a:lnTo>
                      <a:pt x="112" y="92"/>
                    </a:lnTo>
                    <a:lnTo>
                      <a:pt x="111" y="92"/>
                    </a:lnTo>
                    <a:lnTo>
                      <a:pt x="109" y="91"/>
                    </a:lnTo>
                    <a:lnTo>
                      <a:pt x="108" y="91"/>
                    </a:lnTo>
                    <a:lnTo>
                      <a:pt x="102" y="93"/>
                    </a:lnTo>
                    <a:lnTo>
                      <a:pt x="102" y="94"/>
                    </a:lnTo>
                    <a:lnTo>
                      <a:pt x="103" y="96"/>
                    </a:lnTo>
                    <a:lnTo>
                      <a:pt x="105" y="98"/>
                    </a:lnTo>
                    <a:lnTo>
                      <a:pt x="105" y="98"/>
                    </a:lnTo>
                    <a:lnTo>
                      <a:pt x="103" y="98"/>
                    </a:lnTo>
                    <a:lnTo>
                      <a:pt x="102" y="98"/>
                    </a:lnTo>
                    <a:lnTo>
                      <a:pt x="101" y="97"/>
                    </a:lnTo>
                    <a:lnTo>
                      <a:pt x="99" y="97"/>
                    </a:lnTo>
                    <a:lnTo>
                      <a:pt x="96" y="96"/>
                    </a:lnTo>
                    <a:lnTo>
                      <a:pt x="92" y="97"/>
                    </a:lnTo>
                    <a:lnTo>
                      <a:pt x="91" y="98"/>
                    </a:lnTo>
                    <a:lnTo>
                      <a:pt x="91" y="98"/>
                    </a:lnTo>
                    <a:lnTo>
                      <a:pt x="89" y="99"/>
                    </a:lnTo>
                    <a:lnTo>
                      <a:pt x="88" y="98"/>
                    </a:lnTo>
                    <a:lnTo>
                      <a:pt x="87" y="98"/>
                    </a:lnTo>
                    <a:lnTo>
                      <a:pt x="85" y="99"/>
                    </a:lnTo>
                    <a:lnTo>
                      <a:pt x="85" y="100"/>
                    </a:lnTo>
                    <a:lnTo>
                      <a:pt x="83" y="101"/>
                    </a:lnTo>
                    <a:lnTo>
                      <a:pt x="81" y="102"/>
                    </a:lnTo>
                    <a:lnTo>
                      <a:pt x="79" y="103"/>
                    </a:lnTo>
                    <a:lnTo>
                      <a:pt x="78" y="104"/>
                    </a:lnTo>
                    <a:lnTo>
                      <a:pt x="78" y="103"/>
                    </a:lnTo>
                    <a:lnTo>
                      <a:pt x="79" y="102"/>
                    </a:lnTo>
                    <a:lnTo>
                      <a:pt x="77" y="102"/>
                    </a:lnTo>
                    <a:lnTo>
                      <a:pt x="76" y="105"/>
                    </a:lnTo>
                    <a:lnTo>
                      <a:pt x="76" y="105"/>
                    </a:lnTo>
                    <a:lnTo>
                      <a:pt x="78" y="108"/>
                    </a:lnTo>
                    <a:lnTo>
                      <a:pt x="80" y="112"/>
                    </a:lnTo>
                    <a:lnTo>
                      <a:pt x="83" y="112"/>
                    </a:lnTo>
                    <a:lnTo>
                      <a:pt x="85" y="116"/>
                    </a:lnTo>
                    <a:lnTo>
                      <a:pt x="87" y="117"/>
                    </a:lnTo>
                    <a:lnTo>
                      <a:pt x="87" y="119"/>
                    </a:lnTo>
                    <a:lnTo>
                      <a:pt x="89" y="119"/>
                    </a:lnTo>
                    <a:lnTo>
                      <a:pt x="91" y="121"/>
                    </a:lnTo>
                    <a:lnTo>
                      <a:pt x="90" y="121"/>
                    </a:lnTo>
                    <a:lnTo>
                      <a:pt x="88" y="121"/>
                    </a:lnTo>
                    <a:lnTo>
                      <a:pt x="87" y="119"/>
                    </a:lnTo>
                    <a:lnTo>
                      <a:pt x="85" y="118"/>
                    </a:lnTo>
                    <a:lnTo>
                      <a:pt x="84" y="117"/>
                    </a:lnTo>
                    <a:lnTo>
                      <a:pt x="83" y="117"/>
                    </a:lnTo>
                    <a:lnTo>
                      <a:pt x="81" y="119"/>
                    </a:lnTo>
                    <a:lnTo>
                      <a:pt x="80" y="119"/>
                    </a:lnTo>
                    <a:lnTo>
                      <a:pt x="79" y="117"/>
                    </a:lnTo>
                    <a:lnTo>
                      <a:pt x="80" y="116"/>
                    </a:lnTo>
                    <a:lnTo>
                      <a:pt x="80" y="114"/>
                    </a:lnTo>
                    <a:lnTo>
                      <a:pt x="79" y="114"/>
                    </a:lnTo>
                    <a:lnTo>
                      <a:pt x="78" y="117"/>
                    </a:lnTo>
                    <a:lnTo>
                      <a:pt x="78" y="121"/>
                    </a:lnTo>
                    <a:lnTo>
                      <a:pt x="79" y="121"/>
                    </a:lnTo>
                    <a:lnTo>
                      <a:pt x="79" y="123"/>
                    </a:lnTo>
                    <a:lnTo>
                      <a:pt x="77" y="124"/>
                    </a:lnTo>
                    <a:lnTo>
                      <a:pt x="74" y="127"/>
                    </a:lnTo>
                    <a:lnTo>
                      <a:pt x="74" y="129"/>
                    </a:lnTo>
                    <a:lnTo>
                      <a:pt x="74" y="131"/>
                    </a:lnTo>
                    <a:lnTo>
                      <a:pt x="78" y="136"/>
                    </a:lnTo>
                    <a:lnTo>
                      <a:pt x="81" y="137"/>
                    </a:lnTo>
                    <a:lnTo>
                      <a:pt x="83" y="139"/>
                    </a:lnTo>
                    <a:lnTo>
                      <a:pt x="84" y="139"/>
                    </a:lnTo>
                    <a:lnTo>
                      <a:pt x="86" y="137"/>
                    </a:lnTo>
                    <a:lnTo>
                      <a:pt x="89" y="137"/>
                    </a:lnTo>
                    <a:lnTo>
                      <a:pt x="91" y="138"/>
                    </a:lnTo>
                    <a:lnTo>
                      <a:pt x="96" y="138"/>
                    </a:lnTo>
                    <a:lnTo>
                      <a:pt x="97" y="139"/>
                    </a:lnTo>
                    <a:lnTo>
                      <a:pt x="98" y="141"/>
                    </a:lnTo>
                    <a:lnTo>
                      <a:pt x="99" y="142"/>
                    </a:lnTo>
                    <a:lnTo>
                      <a:pt x="100" y="141"/>
                    </a:lnTo>
                    <a:lnTo>
                      <a:pt x="99" y="139"/>
                    </a:lnTo>
                    <a:lnTo>
                      <a:pt x="100" y="138"/>
                    </a:lnTo>
                    <a:lnTo>
                      <a:pt x="102" y="138"/>
                    </a:lnTo>
                    <a:lnTo>
                      <a:pt x="102" y="139"/>
                    </a:lnTo>
                    <a:lnTo>
                      <a:pt x="100" y="142"/>
                    </a:lnTo>
                    <a:lnTo>
                      <a:pt x="100" y="143"/>
                    </a:lnTo>
                    <a:lnTo>
                      <a:pt x="101" y="143"/>
                    </a:lnTo>
                    <a:lnTo>
                      <a:pt x="103" y="141"/>
                    </a:lnTo>
                    <a:lnTo>
                      <a:pt x="104" y="140"/>
                    </a:lnTo>
                    <a:lnTo>
                      <a:pt x="107" y="140"/>
                    </a:lnTo>
                    <a:lnTo>
                      <a:pt x="110" y="138"/>
                    </a:lnTo>
                    <a:lnTo>
                      <a:pt x="114" y="137"/>
                    </a:lnTo>
                    <a:lnTo>
                      <a:pt x="115" y="134"/>
                    </a:lnTo>
                    <a:lnTo>
                      <a:pt x="116" y="134"/>
                    </a:lnTo>
                    <a:lnTo>
                      <a:pt x="116" y="137"/>
                    </a:lnTo>
                    <a:lnTo>
                      <a:pt x="117" y="137"/>
                    </a:lnTo>
                    <a:lnTo>
                      <a:pt x="120" y="134"/>
                    </a:lnTo>
                    <a:lnTo>
                      <a:pt x="122" y="134"/>
                    </a:lnTo>
                    <a:lnTo>
                      <a:pt x="123" y="133"/>
                    </a:lnTo>
                    <a:lnTo>
                      <a:pt x="122" y="136"/>
                    </a:lnTo>
                    <a:lnTo>
                      <a:pt x="120" y="137"/>
                    </a:lnTo>
                    <a:lnTo>
                      <a:pt x="121" y="138"/>
                    </a:lnTo>
                    <a:lnTo>
                      <a:pt x="121" y="138"/>
                    </a:lnTo>
                    <a:lnTo>
                      <a:pt x="120" y="141"/>
                    </a:lnTo>
                    <a:lnTo>
                      <a:pt x="117" y="141"/>
                    </a:lnTo>
                    <a:lnTo>
                      <a:pt x="117" y="141"/>
                    </a:lnTo>
                    <a:lnTo>
                      <a:pt x="115" y="141"/>
                    </a:lnTo>
                    <a:lnTo>
                      <a:pt x="112" y="142"/>
                    </a:lnTo>
                    <a:lnTo>
                      <a:pt x="112" y="143"/>
                    </a:lnTo>
                    <a:lnTo>
                      <a:pt x="115" y="143"/>
                    </a:lnTo>
                    <a:lnTo>
                      <a:pt x="116" y="144"/>
                    </a:lnTo>
                    <a:lnTo>
                      <a:pt x="116" y="147"/>
                    </a:lnTo>
                    <a:lnTo>
                      <a:pt x="112" y="150"/>
                    </a:lnTo>
                    <a:lnTo>
                      <a:pt x="112" y="152"/>
                    </a:lnTo>
                    <a:lnTo>
                      <a:pt x="111" y="153"/>
                    </a:lnTo>
                    <a:lnTo>
                      <a:pt x="110" y="155"/>
                    </a:lnTo>
                    <a:lnTo>
                      <a:pt x="111" y="156"/>
                    </a:lnTo>
                    <a:lnTo>
                      <a:pt x="111" y="157"/>
                    </a:lnTo>
                    <a:lnTo>
                      <a:pt x="111" y="159"/>
                    </a:lnTo>
                    <a:lnTo>
                      <a:pt x="109" y="161"/>
                    </a:lnTo>
                    <a:lnTo>
                      <a:pt x="108" y="162"/>
                    </a:lnTo>
                    <a:lnTo>
                      <a:pt x="106" y="162"/>
                    </a:lnTo>
                    <a:lnTo>
                      <a:pt x="105" y="163"/>
                    </a:lnTo>
                    <a:lnTo>
                      <a:pt x="103" y="164"/>
                    </a:lnTo>
                    <a:lnTo>
                      <a:pt x="102" y="165"/>
                    </a:lnTo>
                    <a:lnTo>
                      <a:pt x="100" y="165"/>
                    </a:lnTo>
                    <a:lnTo>
                      <a:pt x="97" y="163"/>
                    </a:lnTo>
                    <a:lnTo>
                      <a:pt x="96" y="163"/>
                    </a:lnTo>
                    <a:lnTo>
                      <a:pt x="96" y="163"/>
                    </a:lnTo>
                    <a:lnTo>
                      <a:pt x="93" y="161"/>
                    </a:lnTo>
                    <a:lnTo>
                      <a:pt x="93" y="161"/>
                    </a:lnTo>
                    <a:lnTo>
                      <a:pt x="91" y="164"/>
                    </a:lnTo>
                    <a:lnTo>
                      <a:pt x="89" y="165"/>
                    </a:lnTo>
                    <a:lnTo>
                      <a:pt x="88" y="167"/>
                    </a:lnTo>
                    <a:lnTo>
                      <a:pt x="84" y="168"/>
                    </a:lnTo>
                    <a:lnTo>
                      <a:pt x="83" y="169"/>
                    </a:lnTo>
                    <a:lnTo>
                      <a:pt x="82" y="169"/>
                    </a:lnTo>
                    <a:lnTo>
                      <a:pt x="80" y="168"/>
                    </a:lnTo>
                    <a:lnTo>
                      <a:pt x="77" y="168"/>
                    </a:lnTo>
                    <a:lnTo>
                      <a:pt x="74" y="170"/>
                    </a:lnTo>
                    <a:lnTo>
                      <a:pt x="72" y="170"/>
                    </a:lnTo>
                    <a:lnTo>
                      <a:pt x="71" y="171"/>
                    </a:lnTo>
                    <a:lnTo>
                      <a:pt x="71" y="173"/>
                    </a:lnTo>
                    <a:lnTo>
                      <a:pt x="70" y="177"/>
                    </a:lnTo>
                    <a:lnTo>
                      <a:pt x="68" y="179"/>
                    </a:lnTo>
                    <a:lnTo>
                      <a:pt x="68" y="177"/>
                    </a:lnTo>
                    <a:lnTo>
                      <a:pt x="66" y="175"/>
                    </a:lnTo>
                    <a:lnTo>
                      <a:pt x="64" y="175"/>
                    </a:lnTo>
                    <a:lnTo>
                      <a:pt x="62" y="176"/>
                    </a:lnTo>
                    <a:lnTo>
                      <a:pt x="63" y="177"/>
                    </a:lnTo>
                    <a:lnTo>
                      <a:pt x="64" y="178"/>
                    </a:lnTo>
                    <a:lnTo>
                      <a:pt x="63" y="179"/>
                    </a:lnTo>
                    <a:lnTo>
                      <a:pt x="62" y="179"/>
                    </a:lnTo>
                    <a:lnTo>
                      <a:pt x="62" y="178"/>
                    </a:lnTo>
                    <a:lnTo>
                      <a:pt x="60" y="176"/>
                    </a:lnTo>
                    <a:lnTo>
                      <a:pt x="59" y="176"/>
                    </a:lnTo>
                    <a:lnTo>
                      <a:pt x="57" y="179"/>
                    </a:lnTo>
                    <a:lnTo>
                      <a:pt x="56" y="181"/>
                    </a:lnTo>
                    <a:lnTo>
                      <a:pt x="54" y="181"/>
                    </a:lnTo>
                    <a:lnTo>
                      <a:pt x="53" y="181"/>
                    </a:lnTo>
                    <a:lnTo>
                      <a:pt x="49" y="185"/>
                    </a:lnTo>
                    <a:lnTo>
                      <a:pt x="48" y="187"/>
                    </a:lnTo>
                    <a:lnTo>
                      <a:pt x="47" y="188"/>
                    </a:lnTo>
                    <a:lnTo>
                      <a:pt x="45" y="188"/>
                    </a:lnTo>
                    <a:lnTo>
                      <a:pt x="44" y="188"/>
                    </a:lnTo>
                    <a:lnTo>
                      <a:pt x="43" y="188"/>
                    </a:lnTo>
                    <a:lnTo>
                      <a:pt x="45" y="190"/>
                    </a:lnTo>
                    <a:lnTo>
                      <a:pt x="45" y="192"/>
                    </a:lnTo>
                    <a:lnTo>
                      <a:pt x="44" y="192"/>
                    </a:lnTo>
                    <a:lnTo>
                      <a:pt x="43" y="190"/>
                    </a:lnTo>
                    <a:lnTo>
                      <a:pt x="42" y="190"/>
                    </a:lnTo>
                    <a:lnTo>
                      <a:pt x="41" y="192"/>
                    </a:lnTo>
                    <a:lnTo>
                      <a:pt x="39" y="195"/>
                    </a:lnTo>
                    <a:lnTo>
                      <a:pt x="39" y="196"/>
                    </a:lnTo>
                    <a:lnTo>
                      <a:pt x="41" y="199"/>
                    </a:lnTo>
                    <a:lnTo>
                      <a:pt x="41" y="201"/>
                    </a:lnTo>
                    <a:lnTo>
                      <a:pt x="41" y="202"/>
                    </a:lnTo>
                    <a:lnTo>
                      <a:pt x="40" y="204"/>
                    </a:lnTo>
                    <a:lnTo>
                      <a:pt x="40" y="205"/>
                    </a:lnTo>
                    <a:lnTo>
                      <a:pt x="41" y="205"/>
                    </a:lnTo>
                    <a:lnTo>
                      <a:pt x="42" y="204"/>
                    </a:lnTo>
                    <a:lnTo>
                      <a:pt x="43" y="205"/>
                    </a:lnTo>
                    <a:lnTo>
                      <a:pt x="43" y="207"/>
                    </a:lnTo>
                    <a:lnTo>
                      <a:pt x="42" y="208"/>
                    </a:lnTo>
                    <a:lnTo>
                      <a:pt x="41" y="209"/>
                    </a:lnTo>
                    <a:lnTo>
                      <a:pt x="42" y="209"/>
                    </a:lnTo>
                    <a:lnTo>
                      <a:pt x="43" y="209"/>
                    </a:lnTo>
                    <a:lnTo>
                      <a:pt x="44" y="208"/>
                    </a:lnTo>
                    <a:lnTo>
                      <a:pt x="45" y="208"/>
                    </a:lnTo>
                    <a:lnTo>
                      <a:pt x="45" y="209"/>
                    </a:lnTo>
                    <a:lnTo>
                      <a:pt x="46" y="210"/>
                    </a:lnTo>
                    <a:lnTo>
                      <a:pt x="48" y="210"/>
                    </a:lnTo>
                    <a:lnTo>
                      <a:pt x="49" y="211"/>
                    </a:lnTo>
                    <a:lnTo>
                      <a:pt x="51" y="211"/>
                    </a:lnTo>
                    <a:lnTo>
                      <a:pt x="52" y="210"/>
                    </a:lnTo>
                    <a:lnTo>
                      <a:pt x="53" y="206"/>
                    </a:lnTo>
                    <a:lnTo>
                      <a:pt x="54" y="205"/>
                    </a:lnTo>
                    <a:lnTo>
                      <a:pt x="58" y="205"/>
                    </a:lnTo>
                    <a:lnTo>
                      <a:pt x="60" y="204"/>
                    </a:lnTo>
                    <a:lnTo>
                      <a:pt x="58" y="206"/>
                    </a:lnTo>
                    <a:lnTo>
                      <a:pt x="57" y="206"/>
                    </a:lnTo>
                    <a:lnTo>
                      <a:pt x="53" y="209"/>
                    </a:lnTo>
                    <a:lnTo>
                      <a:pt x="52" y="211"/>
                    </a:lnTo>
                    <a:lnTo>
                      <a:pt x="51" y="212"/>
                    </a:lnTo>
                    <a:lnTo>
                      <a:pt x="53" y="215"/>
                    </a:lnTo>
                    <a:lnTo>
                      <a:pt x="53" y="216"/>
                    </a:lnTo>
                    <a:lnTo>
                      <a:pt x="51" y="216"/>
                    </a:lnTo>
                    <a:lnTo>
                      <a:pt x="50" y="216"/>
                    </a:lnTo>
                    <a:lnTo>
                      <a:pt x="50" y="215"/>
                    </a:lnTo>
                    <a:lnTo>
                      <a:pt x="49" y="214"/>
                    </a:lnTo>
                    <a:lnTo>
                      <a:pt x="48" y="214"/>
                    </a:lnTo>
                    <a:lnTo>
                      <a:pt x="47" y="211"/>
                    </a:lnTo>
                    <a:lnTo>
                      <a:pt x="44" y="211"/>
                    </a:lnTo>
                    <a:lnTo>
                      <a:pt x="44" y="210"/>
                    </a:lnTo>
                    <a:lnTo>
                      <a:pt x="42" y="211"/>
                    </a:lnTo>
                    <a:lnTo>
                      <a:pt x="41" y="211"/>
                    </a:lnTo>
                    <a:lnTo>
                      <a:pt x="40" y="214"/>
                    </a:lnTo>
                    <a:lnTo>
                      <a:pt x="39" y="215"/>
                    </a:lnTo>
                    <a:lnTo>
                      <a:pt x="37" y="214"/>
                    </a:lnTo>
                    <a:lnTo>
                      <a:pt x="37" y="215"/>
                    </a:lnTo>
                    <a:lnTo>
                      <a:pt x="38" y="217"/>
                    </a:lnTo>
                    <a:lnTo>
                      <a:pt x="39" y="217"/>
                    </a:lnTo>
                    <a:lnTo>
                      <a:pt x="38" y="218"/>
                    </a:lnTo>
                    <a:lnTo>
                      <a:pt x="37" y="221"/>
                    </a:lnTo>
                    <a:lnTo>
                      <a:pt x="38" y="222"/>
                    </a:lnTo>
                    <a:lnTo>
                      <a:pt x="39" y="222"/>
                    </a:lnTo>
                    <a:lnTo>
                      <a:pt x="39" y="225"/>
                    </a:lnTo>
                    <a:lnTo>
                      <a:pt x="39" y="226"/>
                    </a:lnTo>
                    <a:lnTo>
                      <a:pt x="39" y="228"/>
                    </a:lnTo>
                    <a:lnTo>
                      <a:pt x="41" y="229"/>
                    </a:lnTo>
                    <a:lnTo>
                      <a:pt x="41" y="230"/>
                    </a:lnTo>
                    <a:lnTo>
                      <a:pt x="39" y="230"/>
                    </a:lnTo>
                    <a:lnTo>
                      <a:pt x="38" y="231"/>
                    </a:lnTo>
                    <a:lnTo>
                      <a:pt x="44" y="234"/>
                    </a:lnTo>
                    <a:lnTo>
                      <a:pt x="47" y="234"/>
                    </a:lnTo>
                    <a:lnTo>
                      <a:pt x="49" y="232"/>
                    </a:lnTo>
                    <a:lnTo>
                      <a:pt x="51" y="232"/>
                    </a:lnTo>
                    <a:lnTo>
                      <a:pt x="52" y="232"/>
                    </a:lnTo>
                    <a:lnTo>
                      <a:pt x="53" y="232"/>
                    </a:lnTo>
                    <a:lnTo>
                      <a:pt x="56" y="229"/>
                    </a:lnTo>
                    <a:lnTo>
                      <a:pt x="56" y="228"/>
                    </a:lnTo>
                    <a:lnTo>
                      <a:pt x="54" y="226"/>
                    </a:lnTo>
                    <a:lnTo>
                      <a:pt x="54" y="226"/>
                    </a:lnTo>
                    <a:lnTo>
                      <a:pt x="57" y="224"/>
                    </a:lnTo>
                    <a:lnTo>
                      <a:pt x="60" y="222"/>
                    </a:lnTo>
                    <a:lnTo>
                      <a:pt x="64" y="220"/>
                    </a:lnTo>
                    <a:lnTo>
                      <a:pt x="65" y="220"/>
                    </a:lnTo>
                    <a:lnTo>
                      <a:pt x="64" y="220"/>
                    </a:lnTo>
                    <a:lnTo>
                      <a:pt x="60" y="224"/>
                    </a:lnTo>
                    <a:lnTo>
                      <a:pt x="58" y="225"/>
                    </a:lnTo>
                    <a:lnTo>
                      <a:pt x="58" y="226"/>
                    </a:lnTo>
                    <a:lnTo>
                      <a:pt x="59" y="228"/>
                    </a:lnTo>
                    <a:lnTo>
                      <a:pt x="59" y="229"/>
                    </a:lnTo>
                    <a:lnTo>
                      <a:pt x="58" y="231"/>
                    </a:lnTo>
                    <a:lnTo>
                      <a:pt x="56" y="232"/>
                    </a:lnTo>
                    <a:lnTo>
                      <a:pt x="54" y="235"/>
                    </a:lnTo>
                    <a:lnTo>
                      <a:pt x="56" y="237"/>
                    </a:lnTo>
                    <a:lnTo>
                      <a:pt x="54" y="239"/>
                    </a:lnTo>
                    <a:lnTo>
                      <a:pt x="54" y="240"/>
                    </a:lnTo>
                    <a:lnTo>
                      <a:pt x="54" y="242"/>
                    </a:lnTo>
                    <a:lnTo>
                      <a:pt x="56" y="243"/>
                    </a:lnTo>
                    <a:lnTo>
                      <a:pt x="52" y="244"/>
                    </a:lnTo>
                    <a:lnTo>
                      <a:pt x="51" y="245"/>
                    </a:lnTo>
                    <a:lnTo>
                      <a:pt x="51" y="246"/>
                    </a:lnTo>
                    <a:lnTo>
                      <a:pt x="50" y="246"/>
                    </a:lnTo>
                    <a:lnTo>
                      <a:pt x="49" y="247"/>
                    </a:lnTo>
                    <a:lnTo>
                      <a:pt x="50" y="248"/>
                    </a:lnTo>
                    <a:lnTo>
                      <a:pt x="50" y="250"/>
                    </a:lnTo>
                    <a:lnTo>
                      <a:pt x="51" y="251"/>
                    </a:lnTo>
                    <a:lnTo>
                      <a:pt x="52" y="250"/>
                    </a:lnTo>
                    <a:lnTo>
                      <a:pt x="54" y="250"/>
                    </a:lnTo>
                    <a:lnTo>
                      <a:pt x="54" y="251"/>
                    </a:lnTo>
                    <a:lnTo>
                      <a:pt x="53" y="253"/>
                    </a:lnTo>
                    <a:lnTo>
                      <a:pt x="51" y="253"/>
                    </a:lnTo>
                    <a:lnTo>
                      <a:pt x="50" y="254"/>
                    </a:lnTo>
                    <a:lnTo>
                      <a:pt x="51" y="255"/>
                    </a:lnTo>
                    <a:lnTo>
                      <a:pt x="50" y="255"/>
                    </a:lnTo>
                    <a:lnTo>
                      <a:pt x="51" y="257"/>
                    </a:lnTo>
                    <a:lnTo>
                      <a:pt x="50" y="258"/>
                    </a:lnTo>
                    <a:lnTo>
                      <a:pt x="48" y="258"/>
                    </a:lnTo>
                    <a:lnTo>
                      <a:pt x="47" y="259"/>
                    </a:lnTo>
                    <a:lnTo>
                      <a:pt x="46" y="259"/>
                    </a:lnTo>
                    <a:lnTo>
                      <a:pt x="45" y="259"/>
                    </a:lnTo>
                    <a:lnTo>
                      <a:pt x="46" y="260"/>
                    </a:lnTo>
                    <a:lnTo>
                      <a:pt x="48" y="260"/>
                    </a:lnTo>
                    <a:lnTo>
                      <a:pt x="49" y="261"/>
                    </a:lnTo>
                    <a:lnTo>
                      <a:pt x="51" y="259"/>
                    </a:lnTo>
                    <a:lnTo>
                      <a:pt x="54" y="257"/>
                    </a:lnTo>
                    <a:lnTo>
                      <a:pt x="56" y="257"/>
                    </a:lnTo>
                    <a:lnTo>
                      <a:pt x="57" y="257"/>
                    </a:lnTo>
                    <a:lnTo>
                      <a:pt x="59" y="256"/>
                    </a:lnTo>
                    <a:lnTo>
                      <a:pt x="61" y="255"/>
                    </a:lnTo>
                    <a:lnTo>
                      <a:pt x="61" y="256"/>
                    </a:lnTo>
                    <a:lnTo>
                      <a:pt x="60" y="257"/>
                    </a:lnTo>
                    <a:lnTo>
                      <a:pt x="60" y="257"/>
                    </a:lnTo>
                    <a:lnTo>
                      <a:pt x="61" y="258"/>
                    </a:lnTo>
                    <a:lnTo>
                      <a:pt x="62" y="259"/>
                    </a:lnTo>
                    <a:lnTo>
                      <a:pt x="61" y="260"/>
                    </a:lnTo>
                    <a:lnTo>
                      <a:pt x="62" y="261"/>
                    </a:lnTo>
                    <a:lnTo>
                      <a:pt x="64" y="260"/>
                    </a:lnTo>
                    <a:lnTo>
                      <a:pt x="65" y="259"/>
                    </a:lnTo>
                    <a:lnTo>
                      <a:pt x="65" y="259"/>
                    </a:lnTo>
                    <a:lnTo>
                      <a:pt x="65" y="260"/>
                    </a:lnTo>
                    <a:lnTo>
                      <a:pt x="66" y="262"/>
                    </a:lnTo>
                    <a:lnTo>
                      <a:pt x="67" y="265"/>
                    </a:lnTo>
                    <a:lnTo>
                      <a:pt x="66" y="267"/>
                    </a:lnTo>
                    <a:lnTo>
                      <a:pt x="67" y="269"/>
                    </a:lnTo>
                    <a:lnTo>
                      <a:pt x="68" y="269"/>
                    </a:lnTo>
                    <a:lnTo>
                      <a:pt x="69" y="267"/>
                    </a:lnTo>
                    <a:lnTo>
                      <a:pt x="69" y="265"/>
                    </a:lnTo>
                    <a:lnTo>
                      <a:pt x="70" y="263"/>
                    </a:lnTo>
                    <a:lnTo>
                      <a:pt x="70" y="261"/>
                    </a:lnTo>
                    <a:lnTo>
                      <a:pt x="72" y="260"/>
                    </a:lnTo>
                    <a:lnTo>
                      <a:pt x="73" y="260"/>
                    </a:lnTo>
                    <a:lnTo>
                      <a:pt x="76" y="258"/>
                    </a:lnTo>
                    <a:lnTo>
                      <a:pt x="78" y="258"/>
                    </a:lnTo>
                    <a:lnTo>
                      <a:pt x="76" y="259"/>
                    </a:lnTo>
                    <a:lnTo>
                      <a:pt x="73" y="262"/>
                    </a:lnTo>
                    <a:lnTo>
                      <a:pt x="72" y="263"/>
                    </a:lnTo>
                    <a:lnTo>
                      <a:pt x="76" y="265"/>
                    </a:lnTo>
                    <a:lnTo>
                      <a:pt x="77" y="266"/>
                    </a:lnTo>
                    <a:lnTo>
                      <a:pt x="79" y="264"/>
                    </a:lnTo>
                    <a:lnTo>
                      <a:pt x="83" y="264"/>
                    </a:lnTo>
                    <a:lnTo>
                      <a:pt x="84" y="263"/>
                    </a:lnTo>
                    <a:lnTo>
                      <a:pt x="85" y="263"/>
                    </a:lnTo>
                    <a:lnTo>
                      <a:pt x="89" y="261"/>
                    </a:lnTo>
                    <a:lnTo>
                      <a:pt x="90" y="261"/>
                    </a:lnTo>
                    <a:lnTo>
                      <a:pt x="88" y="262"/>
                    </a:lnTo>
                    <a:lnTo>
                      <a:pt x="87" y="264"/>
                    </a:lnTo>
                    <a:lnTo>
                      <a:pt x="87" y="265"/>
                    </a:lnTo>
                    <a:lnTo>
                      <a:pt x="85" y="266"/>
                    </a:lnTo>
                    <a:lnTo>
                      <a:pt x="81" y="269"/>
                    </a:lnTo>
                    <a:lnTo>
                      <a:pt x="78" y="270"/>
                    </a:lnTo>
                    <a:lnTo>
                      <a:pt x="77" y="274"/>
                    </a:lnTo>
                    <a:lnTo>
                      <a:pt x="77" y="276"/>
                    </a:lnTo>
                    <a:lnTo>
                      <a:pt x="77" y="277"/>
                    </a:lnTo>
                    <a:lnTo>
                      <a:pt x="79" y="278"/>
                    </a:lnTo>
                    <a:lnTo>
                      <a:pt x="76" y="278"/>
                    </a:lnTo>
                    <a:lnTo>
                      <a:pt x="74" y="278"/>
                    </a:lnTo>
                    <a:lnTo>
                      <a:pt x="72" y="280"/>
                    </a:lnTo>
                    <a:lnTo>
                      <a:pt x="72" y="282"/>
                    </a:lnTo>
                    <a:lnTo>
                      <a:pt x="69" y="285"/>
                    </a:lnTo>
                    <a:lnTo>
                      <a:pt x="68" y="287"/>
                    </a:lnTo>
                    <a:lnTo>
                      <a:pt x="69" y="288"/>
                    </a:lnTo>
                    <a:lnTo>
                      <a:pt x="70" y="288"/>
                    </a:lnTo>
                    <a:lnTo>
                      <a:pt x="69" y="290"/>
                    </a:lnTo>
                    <a:lnTo>
                      <a:pt x="68" y="289"/>
                    </a:lnTo>
                    <a:lnTo>
                      <a:pt x="68" y="288"/>
                    </a:lnTo>
                    <a:lnTo>
                      <a:pt x="66" y="288"/>
                    </a:lnTo>
                    <a:lnTo>
                      <a:pt x="65" y="290"/>
                    </a:lnTo>
                    <a:lnTo>
                      <a:pt x="63" y="292"/>
                    </a:lnTo>
                    <a:lnTo>
                      <a:pt x="64" y="293"/>
                    </a:lnTo>
                    <a:lnTo>
                      <a:pt x="63" y="294"/>
                    </a:lnTo>
                    <a:lnTo>
                      <a:pt x="62" y="294"/>
                    </a:lnTo>
                    <a:lnTo>
                      <a:pt x="61" y="293"/>
                    </a:lnTo>
                    <a:lnTo>
                      <a:pt x="60" y="294"/>
                    </a:lnTo>
                    <a:lnTo>
                      <a:pt x="56" y="297"/>
                    </a:lnTo>
                    <a:lnTo>
                      <a:pt x="54" y="299"/>
                    </a:lnTo>
                    <a:lnTo>
                      <a:pt x="56" y="300"/>
                    </a:lnTo>
                    <a:lnTo>
                      <a:pt x="54" y="300"/>
                    </a:lnTo>
                    <a:lnTo>
                      <a:pt x="53" y="300"/>
                    </a:lnTo>
                    <a:lnTo>
                      <a:pt x="53" y="298"/>
                    </a:lnTo>
                    <a:lnTo>
                      <a:pt x="50" y="299"/>
                    </a:lnTo>
                    <a:lnTo>
                      <a:pt x="48" y="301"/>
                    </a:lnTo>
                    <a:lnTo>
                      <a:pt x="46" y="301"/>
                    </a:lnTo>
                    <a:lnTo>
                      <a:pt x="46" y="302"/>
                    </a:lnTo>
                    <a:lnTo>
                      <a:pt x="45" y="303"/>
                    </a:lnTo>
                    <a:lnTo>
                      <a:pt x="42" y="303"/>
                    </a:lnTo>
                    <a:lnTo>
                      <a:pt x="40" y="305"/>
                    </a:lnTo>
                    <a:lnTo>
                      <a:pt x="35" y="307"/>
                    </a:lnTo>
                    <a:lnTo>
                      <a:pt x="32" y="309"/>
                    </a:lnTo>
                    <a:lnTo>
                      <a:pt x="31" y="313"/>
                    </a:lnTo>
                    <a:lnTo>
                      <a:pt x="31" y="313"/>
                    </a:lnTo>
                    <a:lnTo>
                      <a:pt x="32" y="315"/>
                    </a:lnTo>
                    <a:lnTo>
                      <a:pt x="31" y="316"/>
                    </a:lnTo>
                    <a:lnTo>
                      <a:pt x="31" y="316"/>
                    </a:lnTo>
                    <a:lnTo>
                      <a:pt x="30" y="315"/>
                    </a:lnTo>
                    <a:lnTo>
                      <a:pt x="29" y="315"/>
                    </a:lnTo>
                    <a:lnTo>
                      <a:pt x="29" y="316"/>
                    </a:lnTo>
                    <a:lnTo>
                      <a:pt x="29" y="317"/>
                    </a:lnTo>
                    <a:lnTo>
                      <a:pt x="28" y="318"/>
                    </a:lnTo>
                    <a:lnTo>
                      <a:pt x="27" y="316"/>
                    </a:lnTo>
                    <a:lnTo>
                      <a:pt x="27" y="315"/>
                    </a:lnTo>
                    <a:lnTo>
                      <a:pt x="28" y="314"/>
                    </a:lnTo>
                    <a:lnTo>
                      <a:pt x="26" y="313"/>
                    </a:lnTo>
                    <a:lnTo>
                      <a:pt x="25" y="313"/>
                    </a:lnTo>
                    <a:lnTo>
                      <a:pt x="24" y="313"/>
                    </a:lnTo>
                    <a:lnTo>
                      <a:pt x="22" y="313"/>
                    </a:lnTo>
                    <a:lnTo>
                      <a:pt x="20" y="314"/>
                    </a:lnTo>
                    <a:lnTo>
                      <a:pt x="18" y="314"/>
                    </a:lnTo>
                    <a:lnTo>
                      <a:pt x="16" y="316"/>
                    </a:lnTo>
                    <a:lnTo>
                      <a:pt x="14" y="317"/>
                    </a:lnTo>
                    <a:lnTo>
                      <a:pt x="12" y="318"/>
                    </a:lnTo>
                    <a:lnTo>
                      <a:pt x="9" y="320"/>
                    </a:lnTo>
                    <a:lnTo>
                      <a:pt x="10" y="321"/>
                    </a:lnTo>
                    <a:lnTo>
                      <a:pt x="9" y="322"/>
                    </a:lnTo>
                    <a:lnTo>
                      <a:pt x="8" y="322"/>
                    </a:lnTo>
                    <a:lnTo>
                      <a:pt x="6" y="322"/>
                    </a:lnTo>
                    <a:lnTo>
                      <a:pt x="5" y="323"/>
                    </a:lnTo>
                    <a:lnTo>
                      <a:pt x="5" y="324"/>
                    </a:lnTo>
                    <a:lnTo>
                      <a:pt x="4" y="324"/>
                    </a:lnTo>
                    <a:lnTo>
                      <a:pt x="3" y="324"/>
                    </a:lnTo>
                    <a:lnTo>
                      <a:pt x="1" y="324"/>
                    </a:lnTo>
                    <a:lnTo>
                      <a:pt x="0" y="326"/>
                    </a:lnTo>
                    <a:lnTo>
                      <a:pt x="0" y="327"/>
                    </a:lnTo>
                    <a:lnTo>
                      <a:pt x="0" y="329"/>
                    </a:lnTo>
                    <a:lnTo>
                      <a:pt x="2" y="328"/>
                    </a:lnTo>
                    <a:lnTo>
                      <a:pt x="2" y="327"/>
                    </a:lnTo>
                    <a:lnTo>
                      <a:pt x="2" y="326"/>
                    </a:lnTo>
                    <a:lnTo>
                      <a:pt x="3" y="325"/>
                    </a:lnTo>
                    <a:lnTo>
                      <a:pt x="4" y="326"/>
                    </a:lnTo>
                    <a:lnTo>
                      <a:pt x="3" y="327"/>
                    </a:lnTo>
                    <a:lnTo>
                      <a:pt x="4" y="328"/>
                    </a:lnTo>
                    <a:lnTo>
                      <a:pt x="5" y="328"/>
                    </a:lnTo>
                    <a:lnTo>
                      <a:pt x="7" y="325"/>
                    </a:lnTo>
                    <a:lnTo>
                      <a:pt x="7" y="324"/>
                    </a:lnTo>
                    <a:lnTo>
                      <a:pt x="8" y="326"/>
                    </a:lnTo>
                    <a:lnTo>
                      <a:pt x="8" y="327"/>
                    </a:lnTo>
                    <a:lnTo>
                      <a:pt x="8" y="327"/>
                    </a:lnTo>
                    <a:lnTo>
                      <a:pt x="9" y="327"/>
                    </a:lnTo>
                    <a:lnTo>
                      <a:pt x="10" y="326"/>
                    </a:lnTo>
                    <a:lnTo>
                      <a:pt x="11" y="327"/>
                    </a:lnTo>
                    <a:lnTo>
                      <a:pt x="11" y="327"/>
                    </a:lnTo>
                    <a:lnTo>
                      <a:pt x="11" y="326"/>
                    </a:lnTo>
                    <a:lnTo>
                      <a:pt x="13" y="325"/>
                    </a:lnTo>
                    <a:lnTo>
                      <a:pt x="14" y="325"/>
                    </a:lnTo>
                    <a:lnTo>
                      <a:pt x="16" y="324"/>
                    </a:lnTo>
                    <a:lnTo>
                      <a:pt x="18" y="322"/>
                    </a:lnTo>
                    <a:lnTo>
                      <a:pt x="18" y="321"/>
                    </a:lnTo>
                    <a:lnTo>
                      <a:pt x="19" y="320"/>
                    </a:lnTo>
                    <a:lnTo>
                      <a:pt x="20" y="318"/>
                    </a:lnTo>
                    <a:lnTo>
                      <a:pt x="21" y="318"/>
                    </a:lnTo>
                    <a:lnTo>
                      <a:pt x="23" y="319"/>
                    </a:lnTo>
                    <a:lnTo>
                      <a:pt x="23" y="320"/>
                    </a:lnTo>
                    <a:lnTo>
                      <a:pt x="21" y="320"/>
                    </a:lnTo>
                    <a:lnTo>
                      <a:pt x="20" y="322"/>
                    </a:lnTo>
                    <a:lnTo>
                      <a:pt x="20" y="323"/>
                    </a:lnTo>
                    <a:lnTo>
                      <a:pt x="21" y="324"/>
                    </a:lnTo>
                    <a:lnTo>
                      <a:pt x="23" y="322"/>
                    </a:lnTo>
                    <a:lnTo>
                      <a:pt x="24" y="321"/>
                    </a:lnTo>
                    <a:lnTo>
                      <a:pt x="25" y="320"/>
                    </a:lnTo>
                    <a:lnTo>
                      <a:pt x="25" y="321"/>
                    </a:lnTo>
                    <a:lnTo>
                      <a:pt x="26" y="320"/>
                    </a:lnTo>
                    <a:lnTo>
                      <a:pt x="27" y="320"/>
                    </a:lnTo>
                    <a:lnTo>
                      <a:pt x="27" y="321"/>
                    </a:lnTo>
                    <a:lnTo>
                      <a:pt x="26" y="322"/>
                    </a:lnTo>
                    <a:lnTo>
                      <a:pt x="27" y="323"/>
                    </a:lnTo>
                    <a:lnTo>
                      <a:pt x="28" y="321"/>
                    </a:lnTo>
                    <a:lnTo>
                      <a:pt x="30" y="321"/>
                    </a:lnTo>
                    <a:lnTo>
                      <a:pt x="31" y="320"/>
                    </a:lnTo>
                    <a:lnTo>
                      <a:pt x="32" y="320"/>
                    </a:lnTo>
                    <a:lnTo>
                      <a:pt x="34" y="318"/>
                    </a:lnTo>
                    <a:lnTo>
                      <a:pt x="37" y="317"/>
                    </a:lnTo>
                    <a:lnTo>
                      <a:pt x="38" y="317"/>
                    </a:lnTo>
                    <a:lnTo>
                      <a:pt x="38" y="318"/>
                    </a:lnTo>
                    <a:lnTo>
                      <a:pt x="37" y="320"/>
                    </a:lnTo>
                    <a:lnTo>
                      <a:pt x="34" y="322"/>
                    </a:lnTo>
                    <a:lnTo>
                      <a:pt x="35" y="322"/>
                    </a:lnTo>
                    <a:lnTo>
                      <a:pt x="35" y="322"/>
                    </a:lnTo>
                    <a:lnTo>
                      <a:pt x="39" y="320"/>
                    </a:lnTo>
                    <a:lnTo>
                      <a:pt x="39" y="317"/>
                    </a:lnTo>
                    <a:lnTo>
                      <a:pt x="39" y="317"/>
                    </a:lnTo>
                    <a:lnTo>
                      <a:pt x="40" y="318"/>
                    </a:lnTo>
                    <a:lnTo>
                      <a:pt x="41" y="317"/>
                    </a:lnTo>
                    <a:lnTo>
                      <a:pt x="42" y="317"/>
                    </a:lnTo>
                    <a:lnTo>
                      <a:pt x="44" y="317"/>
                    </a:lnTo>
                    <a:lnTo>
                      <a:pt x="46" y="315"/>
                    </a:lnTo>
                    <a:lnTo>
                      <a:pt x="46" y="315"/>
                    </a:lnTo>
                    <a:lnTo>
                      <a:pt x="47" y="316"/>
                    </a:lnTo>
                    <a:lnTo>
                      <a:pt x="48" y="314"/>
                    </a:lnTo>
                    <a:lnTo>
                      <a:pt x="49" y="313"/>
                    </a:lnTo>
                    <a:lnTo>
                      <a:pt x="49" y="313"/>
                    </a:lnTo>
                    <a:lnTo>
                      <a:pt x="49" y="315"/>
                    </a:lnTo>
                    <a:lnTo>
                      <a:pt x="49" y="316"/>
                    </a:lnTo>
                    <a:lnTo>
                      <a:pt x="50" y="316"/>
                    </a:lnTo>
                    <a:lnTo>
                      <a:pt x="51" y="314"/>
                    </a:lnTo>
                    <a:lnTo>
                      <a:pt x="50" y="314"/>
                    </a:lnTo>
                    <a:lnTo>
                      <a:pt x="52" y="313"/>
                    </a:lnTo>
                    <a:lnTo>
                      <a:pt x="52" y="312"/>
                    </a:lnTo>
                    <a:lnTo>
                      <a:pt x="49" y="312"/>
                    </a:lnTo>
                    <a:lnTo>
                      <a:pt x="48" y="312"/>
                    </a:lnTo>
                    <a:lnTo>
                      <a:pt x="51" y="310"/>
                    </a:lnTo>
                    <a:lnTo>
                      <a:pt x="53" y="308"/>
                    </a:lnTo>
                    <a:lnTo>
                      <a:pt x="58" y="308"/>
                    </a:lnTo>
                    <a:lnTo>
                      <a:pt x="59" y="308"/>
                    </a:lnTo>
                    <a:lnTo>
                      <a:pt x="58" y="306"/>
                    </a:lnTo>
                    <a:lnTo>
                      <a:pt x="58" y="306"/>
                    </a:lnTo>
                    <a:lnTo>
                      <a:pt x="59" y="306"/>
                    </a:lnTo>
                    <a:lnTo>
                      <a:pt x="60" y="305"/>
                    </a:lnTo>
                    <a:lnTo>
                      <a:pt x="61" y="305"/>
                    </a:lnTo>
                    <a:lnTo>
                      <a:pt x="62" y="305"/>
                    </a:lnTo>
                    <a:lnTo>
                      <a:pt x="62" y="306"/>
                    </a:lnTo>
                    <a:lnTo>
                      <a:pt x="63" y="306"/>
                    </a:lnTo>
                    <a:lnTo>
                      <a:pt x="64" y="305"/>
                    </a:lnTo>
                    <a:lnTo>
                      <a:pt x="63" y="305"/>
                    </a:lnTo>
                    <a:lnTo>
                      <a:pt x="65" y="304"/>
                    </a:lnTo>
                    <a:lnTo>
                      <a:pt x="65" y="302"/>
                    </a:lnTo>
                    <a:lnTo>
                      <a:pt x="65" y="301"/>
                    </a:lnTo>
                    <a:lnTo>
                      <a:pt x="66" y="302"/>
                    </a:lnTo>
                    <a:lnTo>
                      <a:pt x="66" y="303"/>
                    </a:lnTo>
                    <a:lnTo>
                      <a:pt x="67" y="304"/>
                    </a:lnTo>
                    <a:lnTo>
                      <a:pt x="69" y="303"/>
                    </a:lnTo>
                    <a:lnTo>
                      <a:pt x="70" y="301"/>
                    </a:lnTo>
                    <a:lnTo>
                      <a:pt x="71" y="301"/>
                    </a:lnTo>
                    <a:lnTo>
                      <a:pt x="72" y="300"/>
                    </a:lnTo>
                    <a:lnTo>
                      <a:pt x="73" y="299"/>
                    </a:lnTo>
                    <a:lnTo>
                      <a:pt x="73" y="300"/>
                    </a:lnTo>
                    <a:lnTo>
                      <a:pt x="76" y="300"/>
                    </a:lnTo>
                    <a:lnTo>
                      <a:pt x="78" y="298"/>
                    </a:lnTo>
                    <a:lnTo>
                      <a:pt x="78" y="296"/>
                    </a:lnTo>
                    <a:lnTo>
                      <a:pt x="77" y="296"/>
                    </a:lnTo>
                    <a:lnTo>
                      <a:pt x="76" y="296"/>
                    </a:lnTo>
                    <a:lnTo>
                      <a:pt x="76" y="296"/>
                    </a:lnTo>
                    <a:lnTo>
                      <a:pt x="78" y="294"/>
                    </a:lnTo>
                    <a:lnTo>
                      <a:pt x="80" y="294"/>
                    </a:lnTo>
                    <a:lnTo>
                      <a:pt x="81" y="292"/>
                    </a:lnTo>
                    <a:lnTo>
                      <a:pt x="82" y="292"/>
                    </a:lnTo>
                    <a:lnTo>
                      <a:pt x="82" y="293"/>
                    </a:lnTo>
                    <a:lnTo>
                      <a:pt x="84" y="290"/>
                    </a:lnTo>
                    <a:lnTo>
                      <a:pt x="86" y="290"/>
                    </a:lnTo>
                    <a:lnTo>
                      <a:pt x="86" y="288"/>
                    </a:lnTo>
                    <a:lnTo>
                      <a:pt x="87" y="288"/>
                    </a:lnTo>
                    <a:lnTo>
                      <a:pt x="88" y="287"/>
                    </a:lnTo>
                    <a:lnTo>
                      <a:pt x="89" y="287"/>
                    </a:lnTo>
                    <a:lnTo>
                      <a:pt x="90" y="288"/>
                    </a:lnTo>
                    <a:lnTo>
                      <a:pt x="90" y="288"/>
                    </a:lnTo>
                    <a:lnTo>
                      <a:pt x="91" y="287"/>
                    </a:lnTo>
                    <a:lnTo>
                      <a:pt x="92" y="287"/>
                    </a:lnTo>
                    <a:lnTo>
                      <a:pt x="93" y="286"/>
                    </a:lnTo>
                    <a:lnTo>
                      <a:pt x="93" y="285"/>
                    </a:lnTo>
                    <a:lnTo>
                      <a:pt x="95" y="285"/>
                    </a:lnTo>
                    <a:lnTo>
                      <a:pt x="96" y="284"/>
                    </a:lnTo>
                    <a:lnTo>
                      <a:pt x="96" y="285"/>
                    </a:lnTo>
                    <a:lnTo>
                      <a:pt x="99" y="285"/>
                    </a:lnTo>
                    <a:lnTo>
                      <a:pt x="99" y="283"/>
                    </a:lnTo>
                    <a:lnTo>
                      <a:pt x="100" y="283"/>
                    </a:lnTo>
                    <a:lnTo>
                      <a:pt x="100" y="284"/>
                    </a:lnTo>
                    <a:lnTo>
                      <a:pt x="101" y="284"/>
                    </a:lnTo>
                    <a:lnTo>
                      <a:pt x="102" y="283"/>
                    </a:lnTo>
                    <a:lnTo>
                      <a:pt x="103" y="284"/>
                    </a:lnTo>
                    <a:lnTo>
                      <a:pt x="103" y="284"/>
                    </a:lnTo>
                    <a:lnTo>
                      <a:pt x="104" y="281"/>
                    </a:lnTo>
                    <a:lnTo>
                      <a:pt x="103" y="281"/>
                    </a:lnTo>
                    <a:lnTo>
                      <a:pt x="102" y="282"/>
                    </a:lnTo>
                    <a:lnTo>
                      <a:pt x="103" y="280"/>
                    </a:lnTo>
                    <a:lnTo>
                      <a:pt x="105" y="279"/>
                    </a:lnTo>
                    <a:lnTo>
                      <a:pt x="106" y="279"/>
                    </a:lnTo>
                    <a:lnTo>
                      <a:pt x="106" y="279"/>
                    </a:lnTo>
                    <a:lnTo>
                      <a:pt x="107" y="279"/>
                    </a:lnTo>
                    <a:lnTo>
                      <a:pt x="106" y="278"/>
                    </a:lnTo>
                    <a:lnTo>
                      <a:pt x="105" y="277"/>
                    </a:lnTo>
                    <a:lnTo>
                      <a:pt x="106" y="277"/>
                    </a:lnTo>
                    <a:lnTo>
                      <a:pt x="107" y="278"/>
                    </a:lnTo>
                    <a:lnTo>
                      <a:pt x="109" y="276"/>
                    </a:lnTo>
                    <a:lnTo>
                      <a:pt x="111" y="276"/>
                    </a:lnTo>
                    <a:lnTo>
                      <a:pt x="114" y="274"/>
                    </a:lnTo>
                    <a:lnTo>
                      <a:pt x="115" y="274"/>
                    </a:lnTo>
                    <a:lnTo>
                      <a:pt x="117" y="271"/>
                    </a:lnTo>
                    <a:lnTo>
                      <a:pt x="117" y="268"/>
                    </a:lnTo>
                    <a:lnTo>
                      <a:pt x="117" y="268"/>
                    </a:lnTo>
                    <a:lnTo>
                      <a:pt x="116" y="268"/>
                    </a:lnTo>
                    <a:lnTo>
                      <a:pt x="116" y="266"/>
                    </a:lnTo>
                    <a:lnTo>
                      <a:pt x="115" y="265"/>
                    </a:lnTo>
                    <a:lnTo>
                      <a:pt x="111" y="265"/>
                    </a:lnTo>
                    <a:lnTo>
                      <a:pt x="112" y="264"/>
                    </a:lnTo>
                    <a:lnTo>
                      <a:pt x="112" y="262"/>
                    </a:lnTo>
                    <a:lnTo>
                      <a:pt x="115" y="261"/>
                    </a:lnTo>
                    <a:lnTo>
                      <a:pt x="115" y="260"/>
                    </a:lnTo>
                    <a:lnTo>
                      <a:pt x="117" y="260"/>
                    </a:lnTo>
                    <a:lnTo>
                      <a:pt x="117" y="259"/>
                    </a:lnTo>
                    <a:lnTo>
                      <a:pt x="117" y="259"/>
                    </a:lnTo>
                    <a:lnTo>
                      <a:pt x="118" y="258"/>
                    </a:lnTo>
                    <a:lnTo>
                      <a:pt x="119" y="258"/>
                    </a:lnTo>
                    <a:lnTo>
                      <a:pt x="122" y="257"/>
                    </a:lnTo>
                    <a:lnTo>
                      <a:pt x="123" y="258"/>
                    </a:lnTo>
                    <a:lnTo>
                      <a:pt x="125" y="257"/>
                    </a:lnTo>
                    <a:lnTo>
                      <a:pt x="125" y="258"/>
                    </a:lnTo>
                    <a:lnTo>
                      <a:pt x="126" y="259"/>
                    </a:lnTo>
                    <a:lnTo>
                      <a:pt x="127" y="259"/>
                    </a:lnTo>
                    <a:lnTo>
                      <a:pt x="128" y="257"/>
                    </a:lnTo>
                    <a:lnTo>
                      <a:pt x="128" y="256"/>
                    </a:lnTo>
                    <a:lnTo>
                      <a:pt x="127" y="256"/>
                    </a:lnTo>
                    <a:lnTo>
                      <a:pt x="127" y="255"/>
                    </a:lnTo>
                    <a:lnTo>
                      <a:pt x="128" y="255"/>
                    </a:lnTo>
                    <a:lnTo>
                      <a:pt x="129" y="255"/>
                    </a:lnTo>
                    <a:lnTo>
                      <a:pt x="132" y="254"/>
                    </a:lnTo>
                    <a:lnTo>
                      <a:pt x="134" y="251"/>
                    </a:lnTo>
                    <a:lnTo>
                      <a:pt x="132" y="249"/>
                    </a:lnTo>
                    <a:lnTo>
                      <a:pt x="130" y="247"/>
                    </a:lnTo>
                    <a:lnTo>
                      <a:pt x="129" y="247"/>
                    </a:lnTo>
                    <a:lnTo>
                      <a:pt x="128" y="248"/>
                    </a:lnTo>
                    <a:lnTo>
                      <a:pt x="128" y="248"/>
                    </a:lnTo>
                    <a:lnTo>
                      <a:pt x="129" y="247"/>
                    </a:lnTo>
                    <a:lnTo>
                      <a:pt x="131" y="247"/>
                    </a:lnTo>
                    <a:lnTo>
                      <a:pt x="132" y="248"/>
                    </a:lnTo>
                    <a:lnTo>
                      <a:pt x="136" y="248"/>
                    </a:lnTo>
                    <a:lnTo>
                      <a:pt x="138" y="246"/>
                    </a:lnTo>
                    <a:lnTo>
                      <a:pt x="137" y="245"/>
                    </a:lnTo>
                    <a:lnTo>
                      <a:pt x="141" y="243"/>
                    </a:lnTo>
                    <a:lnTo>
                      <a:pt x="144" y="241"/>
                    </a:lnTo>
                    <a:lnTo>
                      <a:pt x="145" y="241"/>
                    </a:lnTo>
                    <a:lnTo>
                      <a:pt x="146" y="240"/>
                    </a:lnTo>
                    <a:lnTo>
                      <a:pt x="146" y="239"/>
                    </a:lnTo>
                    <a:lnTo>
                      <a:pt x="150" y="236"/>
                    </a:lnTo>
                    <a:lnTo>
                      <a:pt x="154" y="236"/>
                    </a:lnTo>
                    <a:lnTo>
                      <a:pt x="158" y="232"/>
                    </a:lnTo>
                    <a:lnTo>
                      <a:pt x="160" y="232"/>
                    </a:lnTo>
                    <a:lnTo>
                      <a:pt x="163" y="228"/>
                    </a:lnTo>
                    <a:lnTo>
                      <a:pt x="162" y="230"/>
                    </a:lnTo>
                    <a:lnTo>
                      <a:pt x="162" y="232"/>
                    </a:lnTo>
                    <a:lnTo>
                      <a:pt x="163" y="234"/>
                    </a:lnTo>
                    <a:lnTo>
                      <a:pt x="165" y="234"/>
                    </a:lnTo>
                    <a:lnTo>
                      <a:pt x="165" y="234"/>
                    </a:lnTo>
                    <a:lnTo>
                      <a:pt x="167" y="231"/>
                    </a:lnTo>
                    <a:lnTo>
                      <a:pt x="169" y="230"/>
                    </a:lnTo>
                    <a:lnTo>
                      <a:pt x="174" y="229"/>
                    </a:lnTo>
                    <a:lnTo>
                      <a:pt x="175" y="228"/>
                    </a:lnTo>
                    <a:lnTo>
                      <a:pt x="174" y="230"/>
                    </a:lnTo>
                    <a:lnTo>
                      <a:pt x="170" y="232"/>
                    </a:lnTo>
                    <a:lnTo>
                      <a:pt x="168" y="232"/>
                    </a:lnTo>
                    <a:lnTo>
                      <a:pt x="165" y="237"/>
                    </a:lnTo>
                    <a:lnTo>
                      <a:pt x="164" y="238"/>
                    </a:lnTo>
                    <a:lnTo>
                      <a:pt x="166" y="241"/>
                    </a:lnTo>
                    <a:lnTo>
                      <a:pt x="167" y="243"/>
                    </a:lnTo>
                    <a:lnTo>
                      <a:pt x="165" y="242"/>
                    </a:lnTo>
                    <a:lnTo>
                      <a:pt x="163" y="241"/>
                    </a:lnTo>
                    <a:lnTo>
                      <a:pt x="163" y="242"/>
                    </a:lnTo>
                    <a:lnTo>
                      <a:pt x="161" y="242"/>
                    </a:lnTo>
                    <a:lnTo>
                      <a:pt x="159" y="241"/>
                    </a:lnTo>
                    <a:lnTo>
                      <a:pt x="159" y="238"/>
                    </a:lnTo>
                    <a:lnTo>
                      <a:pt x="156" y="240"/>
                    </a:lnTo>
                    <a:lnTo>
                      <a:pt x="155" y="240"/>
                    </a:lnTo>
                    <a:lnTo>
                      <a:pt x="151" y="242"/>
                    </a:lnTo>
                    <a:lnTo>
                      <a:pt x="149" y="242"/>
                    </a:lnTo>
                    <a:lnTo>
                      <a:pt x="147" y="243"/>
                    </a:lnTo>
                    <a:lnTo>
                      <a:pt x="147" y="245"/>
                    </a:lnTo>
                    <a:lnTo>
                      <a:pt x="147" y="246"/>
                    </a:lnTo>
                    <a:lnTo>
                      <a:pt x="146" y="249"/>
                    </a:lnTo>
                    <a:lnTo>
                      <a:pt x="144" y="250"/>
                    </a:lnTo>
                    <a:lnTo>
                      <a:pt x="143" y="253"/>
                    </a:lnTo>
                    <a:lnTo>
                      <a:pt x="138" y="258"/>
                    </a:lnTo>
                    <a:lnTo>
                      <a:pt x="137" y="259"/>
                    </a:lnTo>
                    <a:lnTo>
                      <a:pt x="137" y="261"/>
                    </a:lnTo>
                    <a:lnTo>
                      <a:pt x="139" y="263"/>
                    </a:lnTo>
                    <a:lnTo>
                      <a:pt x="140" y="262"/>
                    </a:lnTo>
                    <a:lnTo>
                      <a:pt x="140" y="262"/>
                    </a:lnTo>
                    <a:lnTo>
                      <a:pt x="142" y="261"/>
                    </a:lnTo>
                    <a:lnTo>
                      <a:pt x="143" y="261"/>
                    </a:lnTo>
                    <a:lnTo>
                      <a:pt x="143" y="262"/>
                    </a:lnTo>
                    <a:lnTo>
                      <a:pt x="140" y="264"/>
                    </a:lnTo>
                    <a:lnTo>
                      <a:pt x="139" y="264"/>
                    </a:lnTo>
                    <a:lnTo>
                      <a:pt x="138" y="266"/>
                    </a:lnTo>
                    <a:lnTo>
                      <a:pt x="136" y="265"/>
                    </a:lnTo>
                    <a:lnTo>
                      <a:pt x="135" y="265"/>
                    </a:lnTo>
                    <a:lnTo>
                      <a:pt x="134" y="266"/>
                    </a:lnTo>
                    <a:lnTo>
                      <a:pt x="134" y="267"/>
                    </a:lnTo>
                    <a:lnTo>
                      <a:pt x="132" y="267"/>
                    </a:lnTo>
                    <a:lnTo>
                      <a:pt x="130" y="267"/>
                    </a:lnTo>
                    <a:lnTo>
                      <a:pt x="130" y="269"/>
                    </a:lnTo>
                    <a:lnTo>
                      <a:pt x="134" y="273"/>
                    </a:lnTo>
                    <a:lnTo>
                      <a:pt x="134" y="273"/>
                    </a:lnTo>
                    <a:lnTo>
                      <a:pt x="135" y="270"/>
                    </a:lnTo>
                    <a:lnTo>
                      <a:pt x="136" y="271"/>
                    </a:lnTo>
                    <a:lnTo>
                      <a:pt x="137" y="269"/>
                    </a:lnTo>
                    <a:lnTo>
                      <a:pt x="138" y="270"/>
                    </a:lnTo>
                    <a:lnTo>
                      <a:pt x="138" y="271"/>
                    </a:lnTo>
                    <a:lnTo>
                      <a:pt x="139" y="270"/>
                    </a:lnTo>
                    <a:lnTo>
                      <a:pt x="139" y="269"/>
                    </a:lnTo>
                    <a:lnTo>
                      <a:pt x="141" y="269"/>
                    </a:lnTo>
                    <a:lnTo>
                      <a:pt x="143" y="267"/>
                    </a:lnTo>
                    <a:lnTo>
                      <a:pt x="143" y="265"/>
                    </a:lnTo>
                    <a:lnTo>
                      <a:pt x="144" y="264"/>
                    </a:lnTo>
                    <a:lnTo>
                      <a:pt x="144" y="265"/>
                    </a:lnTo>
                    <a:lnTo>
                      <a:pt x="143" y="266"/>
                    </a:lnTo>
                    <a:lnTo>
                      <a:pt x="144" y="267"/>
                    </a:lnTo>
                    <a:lnTo>
                      <a:pt x="146" y="267"/>
                    </a:lnTo>
                    <a:lnTo>
                      <a:pt x="149" y="265"/>
                    </a:lnTo>
                    <a:lnTo>
                      <a:pt x="151" y="265"/>
                    </a:lnTo>
                    <a:lnTo>
                      <a:pt x="151" y="266"/>
                    </a:lnTo>
                    <a:lnTo>
                      <a:pt x="153" y="265"/>
                    </a:lnTo>
                    <a:lnTo>
                      <a:pt x="154" y="262"/>
                    </a:lnTo>
                    <a:lnTo>
                      <a:pt x="156" y="261"/>
                    </a:lnTo>
                    <a:lnTo>
                      <a:pt x="157" y="261"/>
                    </a:lnTo>
                    <a:lnTo>
                      <a:pt x="155" y="263"/>
                    </a:lnTo>
                    <a:lnTo>
                      <a:pt x="155" y="264"/>
                    </a:lnTo>
                    <a:lnTo>
                      <a:pt x="156" y="264"/>
                    </a:lnTo>
                    <a:lnTo>
                      <a:pt x="158" y="261"/>
                    </a:lnTo>
                    <a:lnTo>
                      <a:pt x="159" y="258"/>
                    </a:lnTo>
                    <a:lnTo>
                      <a:pt x="160" y="258"/>
                    </a:lnTo>
                    <a:lnTo>
                      <a:pt x="160" y="259"/>
                    </a:lnTo>
                    <a:lnTo>
                      <a:pt x="159" y="261"/>
                    </a:lnTo>
                    <a:lnTo>
                      <a:pt x="159" y="262"/>
                    </a:lnTo>
                    <a:lnTo>
                      <a:pt x="161" y="260"/>
                    </a:lnTo>
                    <a:lnTo>
                      <a:pt x="162" y="261"/>
                    </a:lnTo>
                    <a:lnTo>
                      <a:pt x="162" y="262"/>
                    </a:lnTo>
                    <a:lnTo>
                      <a:pt x="164" y="262"/>
                    </a:lnTo>
                    <a:lnTo>
                      <a:pt x="164" y="263"/>
                    </a:lnTo>
                    <a:lnTo>
                      <a:pt x="166" y="261"/>
                    </a:lnTo>
                    <a:lnTo>
                      <a:pt x="167" y="259"/>
                    </a:lnTo>
                    <a:lnTo>
                      <a:pt x="169" y="259"/>
                    </a:lnTo>
                    <a:lnTo>
                      <a:pt x="170" y="258"/>
                    </a:lnTo>
                    <a:lnTo>
                      <a:pt x="169" y="258"/>
                    </a:lnTo>
                    <a:lnTo>
                      <a:pt x="170" y="256"/>
                    </a:lnTo>
                    <a:lnTo>
                      <a:pt x="174" y="255"/>
                    </a:lnTo>
                    <a:lnTo>
                      <a:pt x="175" y="253"/>
                    </a:lnTo>
                    <a:lnTo>
                      <a:pt x="175" y="251"/>
                    </a:lnTo>
                    <a:lnTo>
                      <a:pt x="173" y="251"/>
                    </a:lnTo>
                    <a:lnTo>
                      <a:pt x="172" y="250"/>
                    </a:lnTo>
                    <a:lnTo>
                      <a:pt x="169" y="250"/>
                    </a:lnTo>
                    <a:lnTo>
                      <a:pt x="170" y="249"/>
                    </a:lnTo>
                    <a:lnTo>
                      <a:pt x="172" y="249"/>
                    </a:lnTo>
                    <a:lnTo>
                      <a:pt x="174" y="249"/>
                    </a:lnTo>
                    <a:lnTo>
                      <a:pt x="174" y="248"/>
                    </a:lnTo>
                    <a:lnTo>
                      <a:pt x="174" y="247"/>
                    </a:lnTo>
                    <a:lnTo>
                      <a:pt x="173" y="247"/>
                    </a:lnTo>
                    <a:lnTo>
                      <a:pt x="170" y="246"/>
                    </a:lnTo>
                    <a:lnTo>
                      <a:pt x="170" y="245"/>
                    </a:lnTo>
                    <a:lnTo>
                      <a:pt x="173" y="244"/>
                    </a:lnTo>
                    <a:lnTo>
                      <a:pt x="174" y="244"/>
                    </a:lnTo>
                    <a:lnTo>
                      <a:pt x="175" y="244"/>
                    </a:lnTo>
                    <a:lnTo>
                      <a:pt x="175" y="244"/>
                    </a:lnTo>
                    <a:lnTo>
                      <a:pt x="175" y="242"/>
                    </a:lnTo>
                    <a:lnTo>
                      <a:pt x="178" y="240"/>
                    </a:lnTo>
                    <a:lnTo>
                      <a:pt x="179" y="242"/>
                    </a:lnTo>
                    <a:lnTo>
                      <a:pt x="180" y="241"/>
                    </a:lnTo>
                    <a:lnTo>
                      <a:pt x="183" y="241"/>
                    </a:lnTo>
                    <a:lnTo>
                      <a:pt x="179" y="243"/>
                    </a:lnTo>
                    <a:lnTo>
                      <a:pt x="180" y="245"/>
                    </a:lnTo>
                    <a:lnTo>
                      <a:pt x="180" y="248"/>
                    </a:lnTo>
                    <a:lnTo>
                      <a:pt x="181" y="248"/>
                    </a:lnTo>
                    <a:lnTo>
                      <a:pt x="182" y="244"/>
                    </a:lnTo>
                    <a:lnTo>
                      <a:pt x="183" y="243"/>
                    </a:lnTo>
                    <a:lnTo>
                      <a:pt x="184" y="243"/>
                    </a:lnTo>
                    <a:lnTo>
                      <a:pt x="184" y="244"/>
                    </a:lnTo>
                    <a:lnTo>
                      <a:pt x="183" y="246"/>
                    </a:lnTo>
                    <a:lnTo>
                      <a:pt x="183" y="247"/>
                    </a:lnTo>
                    <a:lnTo>
                      <a:pt x="185" y="245"/>
                    </a:lnTo>
                    <a:lnTo>
                      <a:pt x="185" y="244"/>
                    </a:lnTo>
                    <a:lnTo>
                      <a:pt x="187" y="245"/>
                    </a:lnTo>
                    <a:lnTo>
                      <a:pt x="189" y="244"/>
                    </a:lnTo>
                    <a:lnTo>
                      <a:pt x="189" y="244"/>
                    </a:lnTo>
                    <a:lnTo>
                      <a:pt x="192" y="243"/>
                    </a:lnTo>
                    <a:lnTo>
                      <a:pt x="194" y="242"/>
                    </a:lnTo>
                    <a:lnTo>
                      <a:pt x="195" y="243"/>
                    </a:lnTo>
                    <a:lnTo>
                      <a:pt x="195" y="244"/>
                    </a:lnTo>
                    <a:lnTo>
                      <a:pt x="193" y="244"/>
                    </a:lnTo>
                    <a:lnTo>
                      <a:pt x="190" y="246"/>
                    </a:lnTo>
                    <a:lnTo>
                      <a:pt x="189" y="246"/>
                    </a:lnTo>
                    <a:lnTo>
                      <a:pt x="188" y="247"/>
                    </a:lnTo>
                    <a:lnTo>
                      <a:pt x="189" y="248"/>
                    </a:lnTo>
                    <a:lnTo>
                      <a:pt x="193" y="248"/>
                    </a:lnTo>
                    <a:lnTo>
                      <a:pt x="194" y="250"/>
                    </a:lnTo>
                    <a:lnTo>
                      <a:pt x="194" y="250"/>
                    </a:lnTo>
                    <a:lnTo>
                      <a:pt x="192" y="249"/>
                    </a:lnTo>
                    <a:lnTo>
                      <a:pt x="189" y="249"/>
                    </a:lnTo>
                    <a:lnTo>
                      <a:pt x="188" y="249"/>
                    </a:lnTo>
                    <a:lnTo>
                      <a:pt x="187" y="251"/>
                    </a:lnTo>
                    <a:lnTo>
                      <a:pt x="189" y="251"/>
                    </a:lnTo>
                    <a:lnTo>
                      <a:pt x="190" y="250"/>
                    </a:lnTo>
                    <a:lnTo>
                      <a:pt x="192" y="251"/>
                    </a:lnTo>
                    <a:lnTo>
                      <a:pt x="192" y="253"/>
                    </a:lnTo>
                    <a:lnTo>
                      <a:pt x="189" y="253"/>
                    </a:lnTo>
                    <a:lnTo>
                      <a:pt x="189" y="254"/>
                    </a:lnTo>
                    <a:lnTo>
                      <a:pt x="192" y="255"/>
                    </a:lnTo>
                    <a:lnTo>
                      <a:pt x="193" y="256"/>
                    </a:lnTo>
                    <a:lnTo>
                      <a:pt x="192" y="256"/>
                    </a:lnTo>
                    <a:lnTo>
                      <a:pt x="189" y="257"/>
                    </a:lnTo>
                    <a:lnTo>
                      <a:pt x="190" y="258"/>
                    </a:lnTo>
                    <a:lnTo>
                      <a:pt x="192" y="258"/>
                    </a:lnTo>
                    <a:lnTo>
                      <a:pt x="194" y="257"/>
                    </a:lnTo>
                    <a:lnTo>
                      <a:pt x="196" y="258"/>
                    </a:lnTo>
                    <a:lnTo>
                      <a:pt x="197" y="259"/>
                    </a:lnTo>
                    <a:lnTo>
                      <a:pt x="200" y="258"/>
                    </a:lnTo>
                    <a:lnTo>
                      <a:pt x="200" y="259"/>
                    </a:lnTo>
                    <a:lnTo>
                      <a:pt x="200" y="260"/>
                    </a:lnTo>
                    <a:lnTo>
                      <a:pt x="199" y="261"/>
                    </a:lnTo>
                    <a:lnTo>
                      <a:pt x="200" y="262"/>
                    </a:lnTo>
                    <a:lnTo>
                      <a:pt x="200" y="262"/>
                    </a:lnTo>
                    <a:lnTo>
                      <a:pt x="201" y="263"/>
                    </a:lnTo>
                    <a:lnTo>
                      <a:pt x="202" y="264"/>
                    </a:lnTo>
                    <a:lnTo>
                      <a:pt x="203" y="262"/>
                    </a:lnTo>
                    <a:lnTo>
                      <a:pt x="203" y="261"/>
                    </a:lnTo>
                    <a:lnTo>
                      <a:pt x="203" y="260"/>
                    </a:lnTo>
                    <a:lnTo>
                      <a:pt x="205" y="261"/>
                    </a:lnTo>
                    <a:lnTo>
                      <a:pt x="204" y="262"/>
                    </a:lnTo>
                    <a:lnTo>
                      <a:pt x="204" y="263"/>
                    </a:lnTo>
                    <a:lnTo>
                      <a:pt x="202" y="265"/>
                    </a:lnTo>
                    <a:lnTo>
                      <a:pt x="204" y="267"/>
                    </a:lnTo>
                    <a:lnTo>
                      <a:pt x="203" y="267"/>
                    </a:lnTo>
                    <a:lnTo>
                      <a:pt x="202" y="267"/>
                    </a:lnTo>
                    <a:lnTo>
                      <a:pt x="201" y="268"/>
                    </a:lnTo>
                    <a:lnTo>
                      <a:pt x="201" y="269"/>
                    </a:lnTo>
                    <a:lnTo>
                      <a:pt x="206" y="269"/>
                    </a:lnTo>
                    <a:lnTo>
                      <a:pt x="207" y="269"/>
                    </a:lnTo>
                    <a:lnTo>
                      <a:pt x="208" y="269"/>
                    </a:lnTo>
                    <a:lnTo>
                      <a:pt x="211" y="269"/>
                    </a:lnTo>
                    <a:lnTo>
                      <a:pt x="213" y="269"/>
                    </a:lnTo>
                    <a:lnTo>
                      <a:pt x="215" y="269"/>
                    </a:lnTo>
                    <a:lnTo>
                      <a:pt x="216" y="269"/>
                    </a:lnTo>
                    <a:lnTo>
                      <a:pt x="216" y="270"/>
                    </a:lnTo>
                    <a:lnTo>
                      <a:pt x="217" y="271"/>
                    </a:lnTo>
                    <a:lnTo>
                      <a:pt x="218" y="273"/>
                    </a:lnTo>
                    <a:lnTo>
                      <a:pt x="219" y="274"/>
                    </a:lnTo>
                    <a:lnTo>
                      <a:pt x="220" y="275"/>
                    </a:lnTo>
                    <a:lnTo>
                      <a:pt x="221" y="275"/>
                    </a:lnTo>
                    <a:lnTo>
                      <a:pt x="224" y="274"/>
                    </a:lnTo>
                    <a:lnTo>
                      <a:pt x="224" y="273"/>
                    </a:lnTo>
                    <a:lnTo>
                      <a:pt x="225" y="274"/>
                    </a:lnTo>
                    <a:lnTo>
                      <a:pt x="225" y="275"/>
                    </a:lnTo>
                    <a:lnTo>
                      <a:pt x="224" y="276"/>
                    </a:lnTo>
                    <a:lnTo>
                      <a:pt x="222" y="276"/>
                    </a:lnTo>
                    <a:lnTo>
                      <a:pt x="222" y="277"/>
                    </a:lnTo>
                    <a:lnTo>
                      <a:pt x="225" y="278"/>
                    </a:lnTo>
                    <a:lnTo>
                      <a:pt x="225" y="279"/>
                    </a:lnTo>
                    <a:lnTo>
                      <a:pt x="227" y="280"/>
                    </a:lnTo>
                    <a:lnTo>
                      <a:pt x="230" y="281"/>
                    </a:lnTo>
                    <a:lnTo>
                      <a:pt x="233" y="280"/>
                    </a:lnTo>
                    <a:lnTo>
                      <a:pt x="235" y="280"/>
                    </a:lnTo>
                    <a:lnTo>
                      <a:pt x="235" y="281"/>
                    </a:lnTo>
                    <a:lnTo>
                      <a:pt x="236" y="280"/>
                    </a:lnTo>
                    <a:lnTo>
                      <a:pt x="239" y="278"/>
                    </a:lnTo>
                    <a:lnTo>
                      <a:pt x="239" y="278"/>
                    </a:lnTo>
                    <a:lnTo>
                      <a:pt x="239" y="279"/>
                    </a:lnTo>
                    <a:lnTo>
                      <a:pt x="237" y="280"/>
                    </a:lnTo>
                    <a:lnTo>
                      <a:pt x="237" y="283"/>
                    </a:lnTo>
                    <a:lnTo>
                      <a:pt x="236" y="285"/>
                    </a:lnTo>
                    <a:lnTo>
                      <a:pt x="235" y="285"/>
                    </a:lnTo>
                    <a:lnTo>
                      <a:pt x="233" y="284"/>
                    </a:lnTo>
                    <a:lnTo>
                      <a:pt x="232" y="285"/>
                    </a:lnTo>
                    <a:lnTo>
                      <a:pt x="234" y="287"/>
                    </a:lnTo>
                    <a:lnTo>
                      <a:pt x="234" y="288"/>
                    </a:lnTo>
                    <a:lnTo>
                      <a:pt x="235" y="289"/>
                    </a:lnTo>
                    <a:lnTo>
                      <a:pt x="237" y="289"/>
                    </a:lnTo>
                    <a:lnTo>
                      <a:pt x="238" y="289"/>
                    </a:lnTo>
                    <a:lnTo>
                      <a:pt x="237" y="290"/>
                    </a:lnTo>
                    <a:lnTo>
                      <a:pt x="236" y="290"/>
                    </a:lnTo>
                    <a:lnTo>
                      <a:pt x="236" y="292"/>
                    </a:lnTo>
                    <a:lnTo>
                      <a:pt x="239" y="295"/>
                    </a:lnTo>
                    <a:lnTo>
                      <a:pt x="239" y="294"/>
                    </a:lnTo>
                    <a:lnTo>
                      <a:pt x="241" y="294"/>
                    </a:lnTo>
                    <a:lnTo>
                      <a:pt x="242" y="293"/>
                    </a:lnTo>
                    <a:lnTo>
                      <a:pt x="244" y="288"/>
                    </a:lnTo>
                    <a:lnTo>
                      <a:pt x="243" y="292"/>
                    </a:lnTo>
                    <a:lnTo>
                      <a:pt x="243" y="294"/>
                    </a:lnTo>
                    <a:lnTo>
                      <a:pt x="243" y="295"/>
                    </a:lnTo>
                    <a:lnTo>
                      <a:pt x="242" y="295"/>
                    </a:lnTo>
                    <a:lnTo>
                      <a:pt x="241" y="297"/>
                    </a:lnTo>
                    <a:lnTo>
                      <a:pt x="241" y="298"/>
                    </a:lnTo>
                    <a:lnTo>
                      <a:pt x="242" y="299"/>
                    </a:lnTo>
                    <a:lnTo>
                      <a:pt x="242" y="300"/>
                    </a:lnTo>
                    <a:lnTo>
                      <a:pt x="242" y="304"/>
                    </a:lnTo>
                    <a:lnTo>
                      <a:pt x="242" y="305"/>
                    </a:lnTo>
                    <a:lnTo>
                      <a:pt x="244" y="305"/>
                    </a:lnTo>
                    <a:lnTo>
                      <a:pt x="243" y="306"/>
                    </a:lnTo>
                    <a:lnTo>
                      <a:pt x="244" y="308"/>
                    </a:lnTo>
                    <a:lnTo>
                      <a:pt x="246" y="312"/>
                    </a:lnTo>
                    <a:lnTo>
                      <a:pt x="247" y="312"/>
                    </a:lnTo>
                    <a:lnTo>
                      <a:pt x="247" y="313"/>
                    </a:lnTo>
                    <a:lnTo>
                      <a:pt x="248" y="312"/>
                    </a:lnTo>
                    <a:lnTo>
                      <a:pt x="250" y="314"/>
                    </a:lnTo>
                    <a:lnTo>
                      <a:pt x="252" y="313"/>
                    </a:lnTo>
                    <a:lnTo>
                      <a:pt x="251" y="312"/>
                    </a:lnTo>
                    <a:lnTo>
                      <a:pt x="252" y="312"/>
                    </a:lnTo>
                    <a:lnTo>
                      <a:pt x="252" y="312"/>
                    </a:lnTo>
                    <a:lnTo>
                      <a:pt x="253" y="313"/>
                    </a:lnTo>
                    <a:lnTo>
                      <a:pt x="254" y="310"/>
                    </a:lnTo>
                    <a:lnTo>
                      <a:pt x="253" y="308"/>
                    </a:lnTo>
                    <a:lnTo>
                      <a:pt x="252" y="308"/>
                    </a:lnTo>
                    <a:lnTo>
                      <a:pt x="251" y="308"/>
                    </a:lnTo>
                    <a:lnTo>
                      <a:pt x="251" y="308"/>
                    </a:lnTo>
                    <a:lnTo>
                      <a:pt x="252" y="306"/>
                    </a:lnTo>
                    <a:lnTo>
                      <a:pt x="252" y="305"/>
                    </a:lnTo>
                    <a:lnTo>
                      <a:pt x="251" y="304"/>
                    </a:lnTo>
                    <a:lnTo>
                      <a:pt x="250" y="303"/>
                    </a:lnTo>
                    <a:lnTo>
                      <a:pt x="250" y="302"/>
                    </a:lnTo>
                    <a:lnTo>
                      <a:pt x="251" y="302"/>
                    </a:lnTo>
                    <a:lnTo>
                      <a:pt x="251" y="300"/>
                    </a:lnTo>
                    <a:lnTo>
                      <a:pt x="252" y="300"/>
                    </a:lnTo>
                    <a:lnTo>
                      <a:pt x="252" y="301"/>
                    </a:lnTo>
                    <a:lnTo>
                      <a:pt x="253" y="303"/>
                    </a:lnTo>
                    <a:lnTo>
                      <a:pt x="254" y="301"/>
                    </a:lnTo>
                    <a:lnTo>
                      <a:pt x="254" y="302"/>
                    </a:lnTo>
                    <a:lnTo>
                      <a:pt x="255" y="303"/>
                    </a:lnTo>
                    <a:lnTo>
                      <a:pt x="254" y="305"/>
                    </a:lnTo>
                    <a:lnTo>
                      <a:pt x="255" y="306"/>
                    </a:lnTo>
                    <a:lnTo>
                      <a:pt x="256" y="306"/>
                    </a:lnTo>
                    <a:lnTo>
                      <a:pt x="257" y="305"/>
                    </a:lnTo>
                    <a:lnTo>
                      <a:pt x="258" y="305"/>
                    </a:lnTo>
                    <a:lnTo>
                      <a:pt x="257" y="306"/>
                    </a:lnTo>
                    <a:lnTo>
                      <a:pt x="256" y="307"/>
                    </a:lnTo>
                    <a:lnTo>
                      <a:pt x="256" y="309"/>
                    </a:lnTo>
                    <a:lnTo>
                      <a:pt x="257" y="310"/>
                    </a:lnTo>
                    <a:lnTo>
                      <a:pt x="256" y="313"/>
                    </a:lnTo>
                    <a:lnTo>
                      <a:pt x="256" y="314"/>
                    </a:lnTo>
                    <a:lnTo>
                      <a:pt x="258" y="315"/>
                    </a:lnTo>
                    <a:lnTo>
                      <a:pt x="259" y="314"/>
                    </a:lnTo>
                    <a:lnTo>
                      <a:pt x="259" y="312"/>
                    </a:lnTo>
                    <a:lnTo>
                      <a:pt x="260" y="314"/>
                    </a:lnTo>
                    <a:lnTo>
                      <a:pt x="259" y="314"/>
                    </a:lnTo>
                    <a:lnTo>
                      <a:pt x="260" y="317"/>
                    </a:lnTo>
                    <a:lnTo>
                      <a:pt x="261" y="317"/>
                    </a:lnTo>
                    <a:lnTo>
                      <a:pt x="262" y="314"/>
                    </a:lnTo>
                    <a:lnTo>
                      <a:pt x="263" y="312"/>
                    </a:lnTo>
                    <a:lnTo>
                      <a:pt x="263" y="310"/>
                    </a:lnTo>
                    <a:lnTo>
                      <a:pt x="263" y="306"/>
                    </a:lnTo>
                    <a:lnTo>
                      <a:pt x="265" y="302"/>
                    </a:lnTo>
                    <a:lnTo>
                      <a:pt x="265" y="298"/>
                    </a:lnTo>
                    <a:lnTo>
                      <a:pt x="264" y="296"/>
                    </a:lnTo>
                    <a:lnTo>
                      <a:pt x="264" y="294"/>
                    </a:lnTo>
                    <a:lnTo>
                      <a:pt x="264" y="294"/>
                    </a:lnTo>
                    <a:lnTo>
                      <a:pt x="264" y="294"/>
                    </a:lnTo>
                    <a:lnTo>
                      <a:pt x="265" y="297"/>
                    </a:lnTo>
                    <a:lnTo>
                      <a:pt x="266" y="297"/>
                    </a:lnTo>
                    <a:lnTo>
                      <a:pt x="267" y="295"/>
                    </a:lnTo>
                    <a:lnTo>
                      <a:pt x="270" y="293"/>
                    </a:lnTo>
                    <a:lnTo>
                      <a:pt x="269" y="296"/>
                    </a:lnTo>
                    <a:lnTo>
                      <a:pt x="267" y="299"/>
                    </a:lnTo>
                    <a:lnTo>
                      <a:pt x="269" y="301"/>
                    </a:lnTo>
                    <a:lnTo>
                      <a:pt x="266" y="305"/>
                    </a:lnTo>
                    <a:lnTo>
                      <a:pt x="266" y="307"/>
                    </a:lnTo>
                    <a:lnTo>
                      <a:pt x="266" y="308"/>
                    </a:lnTo>
                    <a:lnTo>
                      <a:pt x="265" y="309"/>
                    </a:lnTo>
                    <a:lnTo>
                      <a:pt x="265" y="312"/>
                    </a:lnTo>
                    <a:lnTo>
                      <a:pt x="265" y="314"/>
                    </a:lnTo>
                    <a:lnTo>
                      <a:pt x="266" y="316"/>
                    </a:lnTo>
                    <a:lnTo>
                      <a:pt x="267" y="317"/>
                    </a:lnTo>
                    <a:lnTo>
                      <a:pt x="267" y="319"/>
                    </a:lnTo>
                    <a:lnTo>
                      <a:pt x="269" y="319"/>
                    </a:lnTo>
                    <a:lnTo>
                      <a:pt x="269" y="321"/>
                    </a:lnTo>
                    <a:lnTo>
                      <a:pt x="271" y="322"/>
                    </a:lnTo>
                    <a:lnTo>
                      <a:pt x="272" y="321"/>
                    </a:lnTo>
                    <a:lnTo>
                      <a:pt x="273" y="322"/>
                    </a:lnTo>
                    <a:lnTo>
                      <a:pt x="274" y="321"/>
                    </a:lnTo>
                    <a:lnTo>
                      <a:pt x="276" y="321"/>
                    </a:lnTo>
                    <a:lnTo>
                      <a:pt x="276" y="322"/>
                    </a:lnTo>
                    <a:lnTo>
                      <a:pt x="274" y="323"/>
                    </a:lnTo>
                    <a:lnTo>
                      <a:pt x="273" y="324"/>
                    </a:lnTo>
                    <a:lnTo>
                      <a:pt x="273" y="324"/>
                    </a:lnTo>
                    <a:lnTo>
                      <a:pt x="274" y="325"/>
                    </a:lnTo>
                    <a:lnTo>
                      <a:pt x="273" y="326"/>
                    </a:lnTo>
                    <a:lnTo>
                      <a:pt x="272" y="326"/>
                    </a:lnTo>
                    <a:lnTo>
                      <a:pt x="272" y="327"/>
                    </a:lnTo>
                    <a:lnTo>
                      <a:pt x="273" y="329"/>
                    </a:lnTo>
                    <a:lnTo>
                      <a:pt x="273" y="332"/>
                    </a:lnTo>
                    <a:lnTo>
                      <a:pt x="273" y="332"/>
                    </a:lnTo>
                    <a:lnTo>
                      <a:pt x="271" y="330"/>
                    </a:lnTo>
                    <a:lnTo>
                      <a:pt x="271" y="329"/>
                    </a:lnTo>
                    <a:lnTo>
                      <a:pt x="270" y="329"/>
                    </a:lnTo>
                    <a:lnTo>
                      <a:pt x="271" y="330"/>
                    </a:lnTo>
                    <a:lnTo>
                      <a:pt x="270" y="333"/>
                    </a:lnTo>
                    <a:lnTo>
                      <a:pt x="270" y="335"/>
                    </a:lnTo>
                    <a:lnTo>
                      <a:pt x="270" y="335"/>
                    </a:lnTo>
                    <a:lnTo>
                      <a:pt x="270" y="336"/>
                    </a:lnTo>
                    <a:lnTo>
                      <a:pt x="267" y="336"/>
                    </a:lnTo>
                    <a:lnTo>
                      <a:pt x="267" y="338"/>
                    </a:lnTo>
                    <a:lnTo>
                      <a:pt x="267" y="338"/>
                    </a:lnTo>
                    <a:lnTo>
                      <a:pt x="269" y="339"/>
                    </a:lnTo>
                    <a:lnTo>
                      <a:pt x="270" y="338"/>
                    </a:lnTo>
                    <a:lnTo>
                      <a:pt x="270" y="340"/>
                    </a:lnTo>
                    <a:lnTo>
                      <a:pt x="272" y="341"/>
                    </a:lnTo>
                    <a:lnTo>
                      <a:pt x="273" y="341"/>
                    </a:lnTo>
                    <a:lnTo>
                      <a:pt x="274" y="342"/>
                    </a:lnTo>
                    <a:lnTo>
                      <a:pt x="274" y="342"/>
                    </a:lnTo>
                    <a:lnTo>
                      <a:pt x="272" y="342"/>
                    </a:lnTo>
                    <a:lnTo>
                      <a:pt x="272" y="342"/>
                    </a:lnTo>
                    <a:lnTo>
                      <a:pt x="272" y="343"/>
                    </a:lnTo>
                    <a:lnTo>
                      <a:pt x="273" y="344"/>
                    </a:lnTo>
                    <a:lnTo>
                      <a:pt x="274" y="346"/>
                    </a:lnTo>
                    <a:lnTo>
                      <a:pt x="275" y="347"/>
                    </a:lnTo>
                    <a:lnTo>
                      <a:pt x="276" y="347"/>
                    </a:lnTo>
                    <a:lnTo>
                      <a:pt x="275" y="347"/>
                    </a:lnTo>
                    <a:lnTo>
                      <a:pt x="274" y="348"/>
                    </a:lnTo>
                    <a:lnTo>
                      <a:pt x="273" y="349"/>
                    </a:lnTo>
                    <a:lnTo>
                      <a:pt x="273" y="352"/>
                    </a:lnTo>
                    <a:lnTo>
                      <a:pt x="275" y="355"/>
                    </a:lnTo>
                    <a:lnTo>
                      <a:pt x="276" y="355"/>
                    </a:lnTo>
                    <a:lnTo>
                      <a:pt x="278" y="355"/>
                    </a:lnTo>
                    <a:lnTo>
                      <a:pt x="279" y="356"/>
                    </a:lnTo>
                    <a:lnTo>
                      <a:pt x="277" y="357"/>
                    </a:lnTo>
                    <a:lnTo>
                      <a:pt x="275" y="356"/>
                    </a:lnTo>
                    <a:lnTo>
                      <a:pt x="274" y="357"/>
                    </a:lnTo>
                    <a:lnTo>
                      <a:pt x="273" y="359"/>
                    </a:lnTo>
                    <a:lnTo>
                      <a:pt x="270" y="362"/>
                    </a:lnTo>
                    <a:lnTo>
                      <a:pt x="267" y="363"/>
                    </a:lnTo>
                    <a:lnTo>
                      <a:pt x="267" y="365"/>
                    </a:lnTo>
                    <a:lnTo>
                      <a:pt x="269" y="367"/>
                    </a:lnTo>
                    <a:lnTo>
                      <a:pt x="271" y="365"/>
                    </a:lnTo>
                    <a:lnTo>
                      <a:pt x="272" y="363"/>
                    </a:lnTo>
                    <a:lnTo>
                      <a:pt x="272" y="362"/>
                    </a:lnTo>
                    <a:lnTo>
                      <a:pt x="273" y="362"/>
                    </a:lnTo>
                    <a:lnTo>
                      <a:pt x="275" y="360"/>
                    </a:lnTo>
                    <a:lnTo>
                      <a:pt x="276" y="360"/>
                    </a:lnTo>
                    <a:lnTo>
                      <a:pt x="277" y="360"/>
                    </a:lnTo>
                    <a:lnTo>
                      <a:pt x="279" y="360"/>
                    </a:lnTo>
                    <a:lnTo>
                      <a:pt x="278" y="362"/>
                    </a:lnTo>
                    <a:lnTo>
                      <a:pt x="278" y="362"/>
                    </a:lnTo>
                    <a:lnTo>
                      <a:pt x="280" y="362"/>
                    </a:lnTo>
                    <a:lnTo>
                      <a:pt x="280" y="363"/>
                    </a:lnTo>
                    <a:lnTo>
                      <a:pt x="278" y="365"/>
                    </a:lnTo>
                    <a:lnTo>
                      <a:pt x="278" y="366"/>
                    </a:lnTo>
                    <a:lnTo>
                      <a:pt x="279" y="367"/>
                    </a:lnTo>
                    <a:lnTo>
                      <a:pt x="278" y="369"/>
                    </a:lnTo>
                    <a:lnTo>
                      <a:pt x="277" y="371"/>
                    </a:lnTo>
                    <a:lnTo>
                      <a:pt x="277" y="372"/>
                    </a:lnTo>
                    <a:lnTo>
                      <a:pt x="278" y="373"/>
                    </a:lnTo>
                    <a:lnTo>
                      <a:pt x="277" y="373"/>
                    </a:lnTo>
                    <a:lnTo>
                      <a:pt x="275" y="373"/>
                    </a:lnTo>
                    <a:lnTo>
                      <a:pt x="274" y="375"/>
                    </a:lnTo>
                    <a:lnTo>
                      <a:pt x="274" y="375"/>
                    </a:lnTo>
                    <a:lnTo>
                      <a:pt x="275" y="375"/>
                    </a:lnTo>
                    <a:lnTo>
                      <a:pt x="276" y="375"/>
                    </a:lnTo>
                    <a:lnTo>
                      <a:pt x="278" y="375"/>
                    </a:lnTo>
                    <a:lnTo>
                      <a:pt x="278" y="376"/>
                    </a:lnTo>
                    <a:lnTo>
                      <a:pt x="276" y="377"/>
                    </a:lnTo>
                    <a:lnTo>
                      <a:pt x="275" y="377"/>
                    </a:lnTo>
                    <a:lnTo>
                      <a:pt x="274" y="377"/>
                    </a:lnTo>
                    <a:lnTo>
                      <a:pt x="273" y="377"/>
                    </a:lnTo>
                    <a:lnTo>
                      <a:pt x="273" y="379"/>
                    </a:lnTo>
                    <a:lnTo>
                      <a:pt x="274" y="381"/>
                    </a:lnTo>
                    <a:lnTo>
                      <a:pt x="275" y="381"/>
                    </a:lnTo>
                    <a:lnTo>
                      <a:pt x="275" y="379"/>
                    </a:lnTo>
                    <a:lnTo>
                      <a:pt x="276" y="380"/>
                    </a:lnTo>
                    <a:lnTo>
                      <a:pt x="278" y="379"/>
                    </a:lnTo>
                    <a:lnTo>
                      <a:pt x="280" y="376"/>
                    </a:lnTo>
                    <a:lnTo>
                      <a:pt x="282" y="374"/>
                    </a:lnTo>
                    <a:lnTo>
                      <a:pt x="283" y="369"/>
                    </a:lnTo>
                    <a:lnTo>
                      <a:pt x="285" y="365"/>
                    </a:lnTo>
                    <a:lnTo>
                      <a:pt x="285" y="364"/>
                    </a:lnTo>
                    <a:lnTo>
                      <a:pt x="285" y="364"/>
                    </a:lnTo>
                    <a:lnTo>
                      <a:pt x="285" y="364"/>
                    </a:lnTo>
                    <a:lnTo>
                      <a:pt x="285" y="36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29" name="Freeform 1556">
                <a:extLst>
                  <a:ext uri="{FF2B5EF4-FFF2-40B4-BE49-F238E27FC236}">
                    <a16:creationId xmlns:a16="http://schemas.microsoft.com/office/drawing/2014/main" id="{174764E1-B9CD-49AC-BE5E-41C3ADEA08E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49" y="2046"/>
                <a:ext cx="1" cy="2"/>
              </a:xfrm>
              <a:custGeom>
                <a:avLst/>
                <a:gdLst>
                  <a:gd name="T0" fmla="*/ 1 w 1"/>
                  <a:gd name="T1" fmla="*/ 2 h 2"/>
                  <a:gd name="T2" fmla="*/ 1 w 1"/>
                  <a:gd name="T3" fmla="*/ 0 h 2"/>
                  <a:gd name="T4" fmla="*/ 0 w 1"/>
                  <a:gd name="T5" fmla="*/ 1 h 2"/>
                  <a:gd name="T6" fmla="*/ 1 w 1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1" y="2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30" name="Freeform 1557">
                <a:extLst>
                  <a:ext uri="{FF2B5EF4-FFF2-40B4-BE49-F238E27FC236}">
                    <a16:creationId xmlns:a16="http://schemas.microsoft.com/office/drawing/2014/main" id="{E5BEB8B4-17E1-4E7A-BA0A-3DE54EC07DF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45" y="2051"/>
                <a:ext cx="3" cy="2"/>
              </a:xfrm>
              <a:custGeom>
                <a:avLst/>
                <a:gdLst>
                  <a:gd name="T0" fmla="*/ 0 w 3"/>
                  <a:gd name="T1" fmla="*/ 1 h 2"/>
                  <a:gd name="T2" fmla="*/ 1 w 3"/>
                  <a:gd name="T3" fmla="*/ 2 h 2"/>
                  <a:gd name="T4" fmla="*/ 3 w 3"/>
                  <a:gd name="T5" fmla="*/ 1 h 2"/>
                  <a:gd name="T6" fmla="*/ 2 w 3"/>
                  <a:gd name="T7" fmla="*/ 0 h 2"/>
                  <a:gd name="T8" fmla="*/ 0 w 3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2">
                    <a:moveTo>
                      <a:pt x="0" y="1"/>
                    </a:moveTo>
                    <a:lnTo>
                      <a:pt x="1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31" name="Freeform 1558">
                <a:extLst>
                  <a:ext uri="{FF2B5EF4-FFF2-40B4-BE49-F238E27FC236}">
                    <a16:creationId xmlns:a16="http://schemas.microsoft.com/office/drawing/2014/main" id="{20572E4D-666B-4CC9-B062-047AA7607B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56" y="2046"/>
                <a:ext cx="5" cy="5"/>
              </a:xfrm>
              <a:custGeom>
                <a:avLst/>
                <a:gdLst>
                  <a:gd name="T0" fmla="*/ 1 w 5"/>
                  <a:gd name="T1" fmla="*/ 0 h 5"/>
                  <a:gd name="T2" fmla="*/ 0 w 5"/>
                  <a:gd name="T3" fmla="*/ 1 h 5"/>
                  <a:gd name="T4" fmla="*/ 1 w 5"/>
                  <a:gd name="T5" fmla="*/ 2 h 5"/>
                  <a:gd name="T6" fmla="*/ 2 w 5"/>
                  <a:gd name="T7" fmla="*/ 3 h 5"/>
                  <a:gd name="T8" fmla="*/ 1 w 5"/>
                  <a:gd name="T9" fmla="*/ 3 h 5"/>
                  <a:gd name="T10" fmla="*/ 1 w 5"/>
                  <a:gd name="T11" fmla="*/ 5 h 5"/>
                  <a:gd name="T12" fmla="*/ 3 w 5"/>
                  <a:gd name="T13" fmla="*/ 4 h 5"/>
                  <a:gd name="T14" fmla="*/ 4 w 5"/>
                  <a:gd name="T15" fmla="*/ 3 h 5"/>
                  <a:gd name="T16" fmla="*/ 5 w 5"/>
                  <a:gd name="T17" fmla="*/ 2 h 5"/>
                  <a:gd name="T18" fmla="*/ 3 w 5"/>
                  <a:gd name="T19" fmla="*/ 0 h 5"/>
                  <a:gd name="T20" fmla="*/ 1 w 5"/>
                  <a:gd name="T21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" h="5">
                    <a:moveTo>
                      <a:pt x="1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2" y="3"/>
                    </a:lnTo>
                    <a:lnTo>
                      <a:pt x="1" y="3"/>
                    </a:lnTo>
                    <a:lnTo>
                      <a:pt x="1" y="5"/>
                    </a:lnTo>
                    <a:lnTo>
                      <a:pt x="3" y="4"/>
                    </a:lnTo>
                    <a:lnTo>
                      <a:pt x="4" y="3"/>
                    </a:lnTo>
                    <a:lnTo>
                      <a:pt x="5" y="2"/>
                    </a:lnTo>
                    <a:lnTo>
                      <a:pt x="3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32" name="Freeform 1559">
                <a:extLst>
                  <a:ext uri="{FF2B5EF4-FFF2-40B4-BE49-F238E27FC236}">
                    <a16:creationId xmlns:a16="http://schemas.microsoft.com/office/drawing/2014/main" id="{EC4DC41D-640A-44C0-BACA-0938D750F9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77" y="2027"/>
                <a:ext cx="1" cy="2"/>
              </a:xfrm>
              <a:custGeom>
                <a:avLst/>
                <a:gdLst>
                  <a:gd name="T0" fmla="*/ 0 w 1"/>
                  <a:gd name="T1" fmla="*/ 0 h 2"/>
                  <a:gd name="T2" fmla="*/ 0 w 1"/>
                  <a:gd name="T3" fmla="*/ 1 h 2"/>
                  <a:gd name="T4" fmla="*/ 1 w 1"/>
                  <a:gd name="T5" fmla="*/ 2 h 2"/>
                  <a:gd name="T6" fmla="*/ 1 w 1"/>
                  <a:gd name="T7" fmla="*/ 1 h 2"/>
                  <a:gd name="T8" fmla="*/ 0 w 1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0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1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33" name="Freeform 1560">
                <a:extLst>
                  <a:ext uri="{FF2B5EF4-FFF2-40B4-BE49-F238E27FC236}">
                    <a16:creationId xmlns:a16="http://schemas.microsoft.com/office/drawing/2014/main" id="{AE893D59-021A-427D-8E52-1624FD9B1BF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35" y="2013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0 h 1"/>
                  <a:gd name="T4" fmla="*/ 0 w 1"/>
                  <a:gd name="T5" fmla="*/ 1 h 1"/>
                  <a:gd name="T6" fmla="*/ 1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34" name="Freeform 1561">
                <a:extLst>
                  <a:ext uri="{FF2B5EF4-FFF2-40B4-BE49-F238E27FC236}">
                    <a16:creationId xmlns:a16="http://schemas.microsoft.com/office/drawing/2014/main" id="{975B39C3-65D9-4E02-9DD1-EF2229D6397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31" y="2012"/>
                <a:ext cx="3" cy="3"/>
              </a:xfrm>
              <a:custGeom>
                <a:avLst/>
                <a:gdLst>
                  <a:gd name="T0" fmla="*/ 0 w 3"/>
                  <a:gd name="T1" fmla="*/ 1 h 3"/>
                  <a:gd name="T2" fmla="*/ 0 w 3"/>
                  <a:gd name="T3" fmla="*/ 2 h 3"/>
                  <a:gd name="T4" fmla="*/ 1 w 3"/>
                  <a:gd name="T5" fmla="*/ 3 h 3"/>
                  <a:gd name="T6" fmla="*/ 2 w 3"/>
                  <a:gd name="T7" fmla="*/ 3 h 3"/>
                  <a:gd name="T8" fmla="*/ 2 w 3"/>
                  <a:gd name="T9" fmla="*/ 2 h 3"/>
                  <a:gd name="T10" fmla="*/ 3 w 3"/>
                  <a:gd name="T11" fmla="*/ 1 h 3"/>
                  <a:gd name="T12" fmla="*/ 2 w 3"/>
                  <a:gd name="T13" fmla="*/ 0 h 3"/>
                  <a:gd name="T14" fmla="*/ 0 w 3"/>
                  <a:gd name="T15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3">
                    <a:moveTo>
                      <a:pt x="0" y="1"/>
                    </a:moveTo>
                    <a:lnTo>
                      <a:pt x="0" y="2"/>
                    </a:lnTo>
                    <a:lnTo>
                      <a:pt x="1" y="3"/>
                    </a:lnTo>
                    <a:lnTo>
                      <a:pt x="2" y="3"/>
                    </a:lnTo>
                    <a:lnTo>
                      <a:pt x="2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35" name="Freeform 1562">
                <a:extLst>
                  <a:ext uri="{FF2B5EF4-FFF2-40B4-BE49-F238E27FC236}">
                    <a16:creationId xmlns:a16="http://schemas.microsoft.com/office/drawing/2014/main" id="{418C12D5-997D-4781-9B1C-EADCB41BEAB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22" y="2014"/>
                <a:ext cx="2" cy="2"/>
              </a:xfrm>
              <a:custGeom>
                <a:avLst/>
                <a:gdLst>
                  <a:gd name="T0" fmla="*/ 0 w 2"/>
                  <a:gd name="T1" fmla="*/ 0 h 2"/>
                  <a:gd name="T2" fmla="*/ 0 w 2"/>
                  <a:gd name="T3" fmla="*/ 2 h 2"/>
                  <a:gd name="T4" fmla="*/ 2 w 2"/>
                  <a:gd name="T5" fmla="*/ 1 h 2"/>
                  <a:gd name="T6" fmla="*/ 1 w 2"/>
                  <a:gd name="T7" fmla="*/ 0 h 2"/>
                  <a:gd name="T8" fmla="*/ 0 w 2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0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36" name="Freeform 1563">
                <a:extLst>
                  <a:ext uri="{FF2B5EF4-FFF2-40B4-BE49-F238E27FC236}">
                    <a16:creationId xmlns:a16="http://schemas.microsoft.com/office/drawing/2014/main" id="{FC40EF98-7956-4FDA-9A55-30D0172D7B6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55" y="2021"/>
                <a:ext cx="4" cy="4"/>
              </a:xfrm>
              <a:custGeom>
                <a:avLst/>
                <a:gdLst>
                  <a:gd name="T0" fmla="*/ 1 w 4"/>
                  <a:gd name="T1" fmla="*/ 4 h 4"/>
                  <a:gd name="T2" fmla="*/ 2 w 4"/>
                  <a:gd name="T3" fmla="*/ 4 h 4"/>
                  <a:gd name="T4" fmla="*/ 2 w 4"/>
                  <a:gd name="T5" fmla="*/ 2 h 4"/>
                  <a:gd name="T6" fmla="*/ 4 w 4"/>
                  <a:gd name="T7" fmla="*/ 1 h 4"/>
                  <a:gd name="T8" fmla="*/ 2 w 4"/>
                  <a:gd name="T9" fmla="*/ 0 h 4"/>
                  <a:gd name="T10" fmla="*/ 1 w 4"/>
                  <a:gd name="T11" fmla="*/ 1 h 4"/>
                  <a:gd name="T12" fmla="*/ 1 w 4"/>
                  <a:gd name="T13" fmla="*/ 2 h 4"/>
                  <a:gd name="T14" fmla="*/ 1 w 4"/>
                  <a:gd name="T15" fmla="*/ 2 h 4"/>
                  <a:gd name="T16" fmla="*/ 0 w 4"/>
                  <a:gd name="T17" fmla="*/ 4 h 4"/>
                  <a:gd name="T18" fmla="*/ 1 w 4"/>
                  <a:gd name="T1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" h="4">
                    <a:moveTo>
                      <a:pt x="1" y="4"/>
                    </a:moveTo>
                    <a:lnTo>
                      <a:pt x="2" y="4"/>
                    </a:lnTo>
                    <a:lnTo>
                      <a:pt x="2" y="2"/>
                    </a:lnTo>
                    <a:lnTo>
                      <a:pt x="4" y="1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1" y="2"/>
                    </a:lnTo>
                    <a:lnTo>
                      <a:pt x="1" y="2"/>
                    </a:lnTo>
                    <a:lnTo>
                      <a:pt x="0" y="4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37" name="Freeform 1564">
                <a:extLst>
                  <a:ext uri="{FF2B5EF4-FFF2-40B4-BE49-F238E27FC236}">
                    <a16:creationId xmlns:a16="http://schemas.microsoft.com/office/drawing/2014/main" id="{F139EF9E-2435-4CE9-B8B2-770D2728178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37" y="2011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1 h 1"/>
                  <a:gd name="T4" fmla="*/ 1 w 1"/>
                  <a:gd name="T5" fmla="*/ 1 h 1"/>
                  <a:gd name="T6" fmla="*/ 1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0" y="1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38" name="Freeform 1565">
                <a:extLst>
                  <a:ext uri="{FF2B5EF4-FFF2-40B4-BE49-F238E27FC236}">
                    <a16:creationId xmlns:a16="http://schemas.microsoft.com/office/drawing/2014/main" id="{85F016FB-165D-4D19-9E55-7587049CDC7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42" y="2020"/>
                <a:ext cx="1" cy="2"/>
              </a:xfrm>
              <a:custGeom>
                <a:avLst/>
                <a:gdLst>
                  <a:gd name="T0" fmla="*/ 0 w 1"/>
                  <a:gd name="T1" fmla="*/ 1 h 2"/>
                  <a:gd name="T2" fmla="*/ 0 w 1"/>
                  <a:gd name="T3" fmla="*/ 2 h 2"/>
                  <a:gd name="T4" fmla="*/ 1 w 1"/>
                  <a:gd name="T5" fmla="*/ 1 h 2"/>
                  <a:gd name="T6" fmla="*/ 1 w 1"/>
                  <a:gd name="T7" fmla="*/ 0 h 2"/>
                  <a:gd name="T8" fmla="*/ 0 w 1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0" y="1"/>
                    </a:moveTo>
                    <a:lnTo>
                      <a:pt x="0" y="2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39" name="Freeform 1566">
                <a:extLst>
                  <a:ext uri="{FF2B5EF4-FFF2-40B4-BE49-F238E27FC236}">
                    <a16:creationId xmlns:a16="http://schemas.microsoft.com/office/drawing/2014/main" id="{8D8E165A-D15E-4D54-AAEC-B7CEA2CE69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93" y="2840"/>
                <a:ext cx="3" cy="5"/>
              </a:xfrm>
              <a:custGeom>
                <a:avLst/>
                <a:gdLst>
                  <a:gd name="T0" fmla="*/ 1 w 3"/>
                  <a:gd name="T1" fmla="*/ 5 h 5"/>
                  <a:gd name="T2" fmla="*/ 3 w 3"/>
                  <a:gd name="T3" fmla="*/ 3 h 5"/>
                  <a:gd name="T4" fmla="*/ 2 w 3"/>
                  <a:gd name="T5" fmla="*/ 0 h 5"/>
                  <a:gd name="T6" fmla="*/ 1 w 3"/>
                  <a:gd name="T7" fmla="*/ 0 h 5"/>
                  <a:gd name="T8" fmla="*/ 1 w 3"/>
                  <a:gd name="T9" fmla="*/ 3 h 5"/>
                  <a:gd name="T10" fmla="*/ 0 w 3"/>
                  <a:gd name="T11" fmla="*/ 4 h 5"/>
                  <a:gd name="T12" fmla="*/ 1 w 3"/>
                  <a:gd name="T13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5">
                    <a:moveTo>
                      <a:pt x="1" y="5"/>
                    </a:moveTo>
                    <a:lnTo>
                      <a:pt x="3" y="3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1" y="3"/>
                    </a:lnTo>
                    <a:lnTo>
                      <a:pt x="0" y="4"/>
                    </a:lnTo>
                    <a:lnTo>
                      <a:pt x="1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40" name="Freeform 1567">
                <a:extLst>
                  <a:ext uri="{FF2B5EF4-FFF2-40B4-BE49-F238E27FC236}">
                    <a16:creationId xmlns:a16="http://schemas.microsoft.com/office/drawing/2014/main" id="{E47AC4EC-272D-4633-9F72-8D17A7BAE89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87" y="2835"/>
                <a:ext cx="3" cy="3"/>
              </a:xfrm>
              <a:custGeom>
                <a:avLst/>
                <a:gdLst>
                  <a:gd name="T0" fmla="*/ 2 w 3"/>
                  <a:gd name="T1" fmla="*/ 3 h 3"/>
                  <a:gd name="T2" fmla="*/ 3 w 3"/>
                  <a:gd name="T3" fmla="*/ 2 h 3"/>
                  <a:gd name="T4" fmla="*/ 2 w 3"/>
                  <a:gd name="T5" fmla="*/ 0 h 3"/>
                  <a:gd name="T6" fmla="*/ 1 w 3"/>
                  <a:gd name="T7" fmla="*/ 1 h 3"/>
                  <a:gd name="T8" fmla="*/ 0 w 3"/>
                  <a:gd name="T9" fmla="*/ 1 h 3"/>
                  <a:gd name="T10" fmla="*/ 1 w 3"/>
                  <a:gd name="T11" fmla="*/ 2 h 3"/>
                  <a:gd name="T12" fmla="*/ 2 w 3"/>
                  <a:gd name="T1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2" y="3"/>
                    </a:moveTo>
                    <a:lnTo>
                      <a:pt x="3" y="2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41" name="Freeform 1568">
                <a:extLst>
                  <a:ext uri="{FF2B5EF4-FFF2-40B4-BE49-F238E27FC236}">
                    <a16:creationId xmlns:a16="http://schemas.microsoft.com/office/drawing/2014/main" id="{DC0F3E5E-E72C-44AD-97F7-AE5CB7B24A0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75" y="2828"/>
                <a:ext cx="4" cy="6"/>
              </a:xfrm>
              <a:custGeom>
                <a:avLst/>
                <a:gdLst>
                  <a:gd name="T0" fmla="*/ 3 w 4"/>
                  <a:gd name="T1" fmla="*/ 0 h 6"/>
                  <a:gd name="T2" fmla="*/ 2 w 4"/>
                  <a:gd name="T3" fmla="*/ 0 h 6"/>
                  <a:gd name="T4" fmla="*/ 0 w 4"/>
                  <a:gd name="T5" fmla="*/ 2 h 6"/>
                  <a:gd name="T6" fmla="*/ 1 w 4"/>
                  <a:gd name="T7" fmla="*/ 3 h 6"/>
                  <a:gd name="T8" fmla="*/ 1 w 4"/>
                  <a:gd name="T9" fmla="*/ 5 h 6"/>
                  <a:gd name="T10" fmla="*/ 2 w 4"/>
                  <a:gd name="T11" fmla="*/ 6 h 6"/>
                  <a:gd name="T12" fmla="*/ 3 w 4"/>
                  <a:gd name="T13" fmla="*/ 5 h 6"/>
                  <a:gd name="T14" fmla="*/ 3 w 4"/>
                  <a:gd name="T15" fmla="*/ 4 h 6"/>
                  <a:gd name="T16" fmla="*/ 3 w 4"/>
                  <a:gd name="T17" fmla="*/ 3 h 6"/>
                  <a:gd name="T18" fmla="*/ 4 w 4"/>
                  <a:gd name="T19" fmla="*/ 2 h 6"/>
                  <a:gd name="T20" fmla="*/ 3 w 4"/>
                  <a:gd name="T21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" h="6">
                    <a:moveTo>
                      <a:pt x="3" y="0"/>
                    </a:moveTo>
                    <a:lnTo>
                      <a:pt x="2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1" y="5"/>
                    </a:lnTo>
                    <a:lnTo>
                      <a:pt x="2" y="6"/>
                    </a:lnTo>
                    <a:lnTo>
                      <a:pt x="3" y="5"/>
                    </a:lnTo>
                    <a:lnTo>
                      <a:pt x="3" y="4"/>
                    </a:lnTo>
                    <a:lnTo>
                      <a:pt x="3" y="3"/>
                    </a:lnTo>
                    <a:lnTo>
                      <a:pt x="4" y="2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42" name="Freeform 1569">
                <a:extLst>
                  <a:ext uri="{FF2B5EF4-FFF2-40B4-BE49-F238E27FC236}">
                    <a16:creationId xmlns:a16="http://schemas.microsoft.com/office/drawing/2014/main" id="{A35F6CE1-4A04-4802-A372-EEFE1327627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78" y="2837"/>
                <a:ext cx="2" cy="1"/>
              </a:xfrm>
              <a:custGeom>
                <a:avLst/>
                <a:gdLst>
                  <a:gd name="T0" fmla="*/ 1 w 2"/>
                  <a:gd name="T1" fmla="*/ 1 h 1"/>
                  <a:gd name="T2" fmla="*/ 2 w 2"/>
                  <a:gd name="T3" fmla="*/ 1 h 1"/>
                  <a:gd name="T4" fmla="*/ 2 w 2"/>
                  <a:gd name="T5" fmla="*/ 0 h 1"/>
                  <a:gd name="T6" fmla="*/ 1 w 2"/>
                  <a:gd name="T7" fmla="*/ 0 h 1"/>
                  <a:gd name="T8" fmla="*/ 0 w 2"/>
                  <a:gd name="T9" fmla="*/ 0 h 1"/>
                  <a:gd name="T10" fmla="*/ 1 w 2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1">
                    <a:moveTo>
                      <a:pt x="1" y="1"/>
                    </a:moveTo>
                    <a:lnTo>
                      <a:pt x="2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43" name="Freeform 1570">
                <a:extLst>
                  <a:ext uri="{FF2B5EF4-FFF2-40B4-BE49-F238E27FC236}">
                    <a16:creationId xmlns:a16="http://schemas.microsoft.com/office/drawing/2014/main" id="{627E5A5A-2924-4103-970B-A5B1C4E84A0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91" y="2766"/>
                <a:ext cx="3" cy="2"/>
              </a:xfrm>
              <a:custGeom>
                <a:avLst/>
                <a:gdLst>
                  <a:gd name="T0" fmla="*/ 1 w 3"/>
                  <a:gd name="T1" fmla="*/ 0 h 2"/>
                  <a:gd name="T2" fmla="*/ 0 w 3"/>
                  <a:gd name="T3" fmla="*/ 1 h 2"/>
                  <a:gd name="T4" fmla="*/ 1 w 3"/>
                  <a:gd name="T5" fmla="*/ 2 h 2"/>
                  <a:gd name="T6" fmla="*/ 3 w 3"/>
                  <a:gd name="T7" fmla="*/ 1 h 2"/>
                  <a:gd name="T8" fmla="*/ 3 w 3"/>
                  <a:gd name="T9" fmla="*/ 1 h 2"/>
                  <a:gd name="T10" fmla="*/ 1 w 3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1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3" y="1"/>
                    </a:lnTo>
                    <a:lnTo>
                      <a:pt x="3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44" name="Freeform 1571">
                <a:extLst>
                  <a:ext uri="{FF2B5EF4-FFF2-40B4-BE49-F238E27FC236}">
                    <a16:creationId xmlns:a16="http://schemas.microsoft.com/office/drawing/2014/main" id="{B4BA900F-160C-45E6-AA41-AD5246308CD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08" y="2812"/>
                <a:ext cx="1" cy="1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0 h 1"/>
                  <a:gd name="T4" fmla="*/ 0 w 1"/>
                  <a:gd name="T5" fmla="*/ 1 h 1"/>
                  <a:gd name="T6" fmla="*/ 1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45" name="Freeform 1572">
                <a:extLst>
                  <a:ext uri="{FF2B5EF4-FFF2-40B4-BE49-F238E27FC236}">
                    <a16:creationId xmlns:a16="http://schemas.microsoft.com/office/drawing/2014/main" id="{104AF284-D9E7-40BF-9853-1559B5BC798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06" y="2809"/>
                <a:ext cx="3" cy="1"/>
              </a:xfrm>
              <a:custGeom>
                <a:avLst/>
                <a:gdLst>
                  <a:gd name="T0" fmla="*/ 2 w 3"/>
                  <a:gd name="T1" fmla="*/ 0 h 1"/>
                  <a:gd name="T2" fmla="*/ 1 w 3"/>
                  <a:gd name="T3" fmla="*/ 0 h 1"/>
                  <a:gd name="T4" fmla="*/ 0 w 3"/>
                  <a:gd name="T5" fmla="*/ 1 h 1"/>
                  <a:gd name="T6" fmla="*/ 1 w 3"/>
                  <a:gd name="T7" fmla="*/ 1 h 1"/>
                  <a:gd name="T8" fmla="*/ 3 w 3"/>
                  <a:gd name="T9" fmla="*/ 1 h 1"/>
                  <a:gd name="T10" fmla="*/ 3 w 3"/>
                  <a:gd name="T11" fmla="*/ 0 h 1"/>
                  <a:gd name="T12" fmla="*/ 2 w 3"/>
                  <a:gd name="T13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1">
                    <a:moveTo>
                      <a:pt x="2" y="0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46" name="Freeform 1573">
                <a:extLst>
                  <a:ext uri="{FF2B5EF4-FFF2-40B4-BE49-F238E27FC236}">
                    <a16:creationId xmlns:a16="http://schemas.microsoft.com/office/drawing/2014/main" id="{EA1D375F-C99B-4807-BE30-51C851EA62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39" y="2591"/>
                <a:ext cx="3" cy="12"/>
              </a:xfrm>
              <a:custGeom>
                <a:avLst/>
                <a:gdLst>
                  <a:gd name="T0" fmla="*/ 1 w 3"/>
                  <a:gd name="T1" fmla="*/ 12 h 12"/>
                  <a:gd name="T2" fmla="*/ 3 w 3"/>
                  <a:gd name="T3" fmla="*/ 11 h 12"/>
                  <a:gd name="T4" fmla="*/ 3 w 3"/>
                  <a:gd name="T5" fmla="*/ 8 h 12"/>
                  <a:gd name="T6" fmla="*/ 2 w 3"/>
                  <a:gd name="T7" fmla="*/ 7 h 12"/>
                  <a:gd name="T8" fmla="*/ 3 w 3"/>
                  <a:gd name="T9" fmla="*/ 5 h 12"/>
                  <a:gd name="T10" fmla="*/ 3 w 3"/>
                  <a:gd name="T11" fmla="*/ 4 h 12"/>
                  <a:gd name="T12" fmla="*/ 2 w 3"/>
                  <a:gd name="T13" fmla="*/ 3 h 12"/>
                  <a:gd name="T14" fmla="*/ 3 w 3"/>
                  <a:gd name="T15" fmla="*/ 1 h 12"/>
                  <a:gd name="T16" fmla="*/ 3 w 3"/>
                  <a:gd name="T17" fmla="*/ 0 h 12"/>
                  <a:gd name="T18" fmla="*/ 1 w 3"/>
                  <a:gd name="T19" fmla="*/ 2 h 12"/>
                  <a:gd name="T20" fmla="*/ 1 w 3"/>
                  <a:gd name="T21" fmla="*/ 5 h 12"/>
                  <a:gd name="T22" fmla="*/ 1 w 3"/>
                  <a:gd name="T23" fmla="*/ 6 h 12"/>
                  <a:gd name="T24" fmla="*/ 1 w 3"/>
                  <a:gd name="T25" fmla="*/ 8 h 12"/>
                  <a:gd name="T26" fmla="*/ 0 w 3"/>
                  <a:gd name="T27" fmla="*/ 11 h 12"/>
                  <a:gd name="T28" fmla="*/ 1 w 3"/>
                  <a:gd name="T29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" h="12">
                    <a:moveTo>
                      <a:pt x="1" y="12"/>
                    </a:moveTo>
                    <a:lnTo>
                      <a:pt x="3" y="11"/>
                    </a:lnTo>
                    <a:lnTo>
                      <a:pt x="3" y="8"/>
                    </a:lnTo>
                    <a:lnTo>
                      <a:pt x="2" y="7"/>
                    </a:lnTo>
                    <a:lnTo>
                      <a:pt x="3" y="5"/>
                    </a:lnTo>
                    <a:lnTo>
                      <a:pt x="3" y="4"/>
                    </a:lnTo>
                    <a:lnTo>
                      <a:pt x="2" y="3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1" y="2"/>
                    </a:lnTo>
                    <a:lnTo>
                      <a:pt x="1" y="5"/>
                    </a:lnTo>
                    <a:lnTo>
                      <a:pt x="1" y="6"/>
                    </a:lnTo>
                    <a:lnTo>
                      <a:pt x="1" y="8"/>
                    </a:lnTo>
                    <a:lnTo>
                      <a:pt x="0" y="11"/>
                    </a:lnTo>
                    <a:lnTo>
                      <a:pt x="1" y="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47" name="Freeform 1574">
                <a:extLst>
                  <a:ext uri="{FF2B5EF4-FFF2-40B4-BE49-F238E27FC236}">
                    <a16:creationId xmlns:a16="http://schemas.microsoft.com/office/drawing/2014/main" id="{86CDFF40-9DF2-4FA6-92E8-02BC3C8C008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51" y="2653"/>
                <a:ext cx="3" cy="5"/>
              </a:xfrm>
              <a:custGeom>
                <a:avLst/>
                <a:gdLst>
                  <a:gd name="T0" fmla="*/ 3 w 3"/>
                  <a:gd name="T1" fmla="*/ 1 h 5"/>
                  <a:gd name="T2" fmla="*/ 2 w 3"/>
                  <a:gd name="T3" fmla="*/ 0 h 5"/>
                  <a:gd name="T4" fmla="*/ 0 w 3"/>
                  <a:gd name="T5" fmla="*/ 1 h 5"/>
                  <a:gd name="T6" fmla="*/ 0 w 3"/>
                  <a:gd name="T7" fmla="*/ 3 h 5"/>
                  <a:gd name="T8" fmla="*/ 1 w 3"/>
                  <a:gd name="T9" fmla="*/ 4 h 5"/>
                  <a:gd name="T10" fmla="*/ 2 w 3"/>
                  <a:gd name="T11" fmla="*/ 5 h 5"/>
                  <a:gd name="T12" fmla="*/ 3 w 3"/>
                  <a:gd name="T13" fmla="*/ 4 h 5"/>
                  <a:gd name="T14" fmla="*/ 3 w 3"/>
                  <a:gd name="T15" fmla="*/ 3 h 5"/>
                  <a:gd name="T16" fmla="*/ 3 w 3"/>
                  <a:gd name="T17" fmla="*/ 1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5">
                    <a:moveTo>
                      <a:pt x="3" y="1"/>
                    </a:moveTo>
                    <a:lnTo>
                      <a:pt x="2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2" y="5"/>
                    </a:lnTo>
                    <a:lnTo>
                      <a:pt x="3" y="4"/>
                    </a:lnTo>
                    <a:lnTo>
                      <a:pt x="3" y="3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48" name="Freeform 1575">
                <a:extLst>
                  <a:ext uri="{FF2B5EF4-FFF2-40B4-BE49-F238E27FC236}">
                    <a16:creationId xmlns:a16="http://schemas.microsoft.com/office/drawing/2014/main" id="{6EBDC5F9-508A-4762-AB5A-6ECBFFF99EF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41" y="2634"/>
                <a:ext cx="1" cy="1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0 h 1"/>
                  <a:gd name="T4" fmla="*/ 0 w 1"/>
                  <a:gd name="T5" fmla="*/ 1 h 1"/>
                  <a:gd name="T6" fmla="*/ 1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49" name="Freeform 1576">
                <a:extLst>
                  <a:ext uri="{FF2B5EF4-FFF2-40B4-BE49-F238E27FC236}">
                    <a16:creationId xmlns:a16="http://schemas.microsoft.com/office/drawing/2014/main" id="{DFD4E316-46DC-4D3E-8EC8-3E652F10CB4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51" y="2651"/>
                <a:ext cx="2" cy="2"/>
              </a:xfrm>
              <a:custGeom>
                <a:avLst/>
                <a:gdLst>
                  <a:gd name="T0" fmla="*/ 1 w 2"/>
                  <a:gd name="T1" fmla="*/ 0 h 2"/>
                  <a:gd name="T2" fmla="*/ 0 w 2"/>
                  <a:gd name="T3" fmla="*/ 1 h 2"/>
                  <a:gd name="T4" fmla="*/ 0 w 2"/>
                  <a:gd name="T5" fmla="*/ 2 h 2"/>
                  <a:gd name="T6" fmla="*/ 2 w 2"/>
                  <a:gd name="T7" fmla="*/ 0 h 2"/>
                  <a:gd name="T8" fmla="*/ 1 w 2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1" y="0"/>
                    </a:moveTo>
                    <a:lnTo>
                      <a:pt x="0" y="1"/>
                    </a:lnTo>
                    <a:lnTo>
                      <a:pt x="0" y="2"/>
                    </a:lnTo>
                    <a:lnTo>
                      <a:pt x="2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50" name="Freeform 1577">
                <a:extLst>
                  <a:ext uri="{FF2B5EF4-FFF2-40B4-BE49-F238E27FC236}">
                    <a16:creationId xmlns:a16="http://schemas.microsoft.com/office/drawing/2014/main" id="{3301AC16-9DEE-4F9D-B694-E8C82E4F56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50" y="2642"/>
                <a:ext cx="1" cy="3"/>
              </a:xfrm>
              <a:custGeom>
                <a:avLst/>
                <a:gdLst>
                  <a:gd name="T0" fmla="*/ 1 w 1"/>
                  <a:gd name="T1" fmla="*/ 1 h 3"/>
                  <a:gd name="T2" fmla="*/ 0 w 1"/>
                  <a:gd name="T3" fmla="*/ 0 h 3"/>
                  <a:gd name="T4" fmla="*/ 0 w 1"/>
                  <a:gd name="T5" fmla="*/ 2 h 3"/>
                  <a:gd name="T6" fmla="*/ 0 w 1"/>
                  <a:gd name="T7" fmla="*/ 3 h 3"/>
                  <a:gd name="T8" fmla="*/ 1 w 1"/>
                  <a:gd name="T9" fmla="*/ 2 h 3"/>
                  <a:gd name="T10" fmla="*/ 1 w 1"/>
                  <a:gd name="T11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3">
                    <a:moveTo>
                      <a:pt x="1" y="1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2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51" name="Freeform 1578">
                <a:extLst>
                  <a:ext uri="{FF2B5EF4-FFF2-40B4-BE49-F238E27FC236}">
                    <a16:creationId xmlns:a16="http://schemas.microsoft.com/office/drawing/2014/main" id="{0738EC3C-BED2-4C07-9CE0-39C57ECAF4C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34" y="2612"/>
                <a:ext cx="2" cy="1"/>
              </a:xfrm>
              <a:custGeom>
                <a:avLst/>
                <a:gdLst>
                  <a:gd name="T0" fmla="*/ 0 w 2"/>
                  <a:gd name="T1" fmla="*/ 1 h 1"/>
                  <a:gd name="T2" fmla="*/ 2 w 2"/>
                  <a:gd name="T3" fmla="*/ 1 h 1"/>
                  <a:gd name="T4" fmla="*/ 1 w 2"/>
                  <a:gd name="T5" fmla="*/ 0 h 1"/>
                  <a:gd name="T6" fmla="*/ 0 w 2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0" y="1"/>
                    </a:move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52" name="Freeform 1579">
                <a:extLst>
                  <a:ext uri="{FF2B5EF4-FFF2-40B4-BE49-F238E27FC236}">
                    <a16:creationId xmlns:a16="http://schemas.microsoft.com/office/drawing/2014/main" id="{B7A40647-F266-496C-99A5-32F2D9E45CF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47" y="2647"/>
                <a:ext cx="3" cy="2"/>
              </a:xfrm>
              <a:custGeom>
                <a:avLst/>
                <a:gdLst>
                  <a:gd name="T0" fmla="*/ 0 w 3"/>
                  <a:gd name="T1" fmla="*/ 0 h 2"/>
                  <a:gd name="T2" fmla="*/ 0 w 3"/>
                  <a:gd name="T3" fmla="*/ 1 h 2"/>
                  <a:gd name="T4" fmla="*/ 1 w 3"/>
                  <a:gd name="T5" fmla="*/ 2 h 2"/>
                  <a:gd name="T6" fmla="*/ 3 w 3"/>
                  <a:gd name="T7" fmla="*/ 1 h 2"/>
                  <a:gd name="T8" fmla="*/ 1 w 3"/>
                  <a:gd name="T9" fmla="*/ 0 h 2"/>
                  <a:gd name="T10" fmla="*/ 0 w 3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0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53" name="Freeform 1580">
                <a:extLst>
                  <a:ext uri="{FF2B5EF4-FFF2-40B4-BE49-F238E27FC236}">
                    <a16:creationId xmlns:a16="http://schemas.microsoft.com/office/drawing/2014/main" id="{483C3852-5C71-417B-98FB-5B9DB2EC8F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45" y="2641"/>
                <a:ext cx="2" cy="3"/>
              </a:xfrm>
              <a:custGeom>
                <a:avLst/>
                <a:gdLst>
                  <a:gd name="T0" fmla="*/ 0 w 2"/>
                  <a:gd name="T1" fmla="*/ 0 h 3"/>
                  <a:gd name="T2" fmla="*/ 0 w 2"/>
                  <a:gd name="T3" fmla="*/ 2 h 3"/>
                  <a:gd name="T4" fmla="*/ 2 w 2"/>
                  <a:gd name="T5" fmla="*/ 3 h 3"/>
                  <a:gd name="T6" fmla="*/ 1 w 2"/>
                  <a:gd name="T7" fmla="*/ 1 h 3"/>
                  <a:gd name="T8" fmla="*/ 0 w 2"/>
                  <a:gd name="T9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3">
                    <a:moveTo>
                      <a:pt x="0" y="0"/>
                    </a:moveTo>
                    <a:lnTo>
                      <a:pt x="0" y="2"/>
                    </a:lnTo>
                    <a:lnTo>
                      <a:pt x="2" y="3"/>
                    </a:lnTo>
                    <a:lnTo>
                      <a:pt x="1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54" name="Freeform 1581">
                <a:extLst>
                  <a:ext uri="{FF2B5EF4-FFF2-40B4-BE49-F238E27FC236}">
                    <a16:creationId xmlns:a16="http://schemas.microsoft.com/office/drawing/2014/main" id="{555AC85D-BCA0-49D0-98ED-43349476DF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38" y="2604"/>
                <a:ext cx="3" cy="10"/>
              </a:xfrm>
              <a:custGeom>
                <a:avLst/>
                <a:gdLst>
                  <a:gd name="T0" fmla="*/ 1 w 3"/>
                  <a:gd name="T1" fmla="*/ 5 h 10"/>
                  <a:gd name="T2" fmla="*/ 2 w 3"/>
                  <a:gd name="T3" fmla="*/ 3 h 10"/>
                  <a:gd name="T4" fmla="*/ 3 w 3"/>
                  <a:gd name="T5" fmla="*/ 1 h 10"/>
                  <a:gd name="T6" fmla="*/ 3 w 3"/>
                  <a:gd name="T7" fmla="*/ 0 h 10"/>
                  <a:gd name="T8" fmla="*/ 1 w 3"/>
                  <a:gd name="T9" fmla="*/ 1 h 10"/>
                  <a:gd name="T10" fmla="*/ 1 w 3"/>
                  <a:gd name="T11" fmla="*/ 5 h 10"/>
                  <a:gd name="T12" fmla="*/ 0 w 3"/>
                  <a:gd name="T13" fmla="*/ 6 h 10"/>
                  <a:gd name="T14" fmla="*/ 1 w 3"/>
                  <a:gd name="T15" fmla="*/ 8 h 10"/>
                  <a:gd name="T16" fmla="*/ 0 w 3"/>
                  <a:gd name="T17" fmla="*/ 9 h 10"/>
                  <a:gd name="T18" fmla="*/ 1 w 3"/>
                  <a:gd name="T19" fmla="*/ 10 h 10"/>
                  <a:gd name="T20" fmla="*/ 2 w 3"/>
                  <a:gd name="T21" fmla="*/ 8 h 10"/>
                  <a:gd name="T22" fmla="*/ 2 w 3"/>
                  <a:gd name="T23" fmla="*/ 6 h 10"/>
                  <a:gd name="T24" fmla="*/ 1 w 3"/>
                  <a:gd name="T25" fmla="*/ 5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" h="10">
                    <a:moveTo>
                      <a:pt x="1" y="5"/>
                    </a:moveTo>
                    <a:lnTo>
                      <a:pt x="2" y="3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1" y="1"/>
                    </a:lnTo>
                    <a:lnTo>
                      <a:pt x="1" y="5"/>
                    </a:lnTo>
                    <a:lnTo>
                      <a:pt x="0" y="6"/>
                    </a:lnTo>
                    <a:lnTo>
                      <a:pt x="1" y="8"/>
                    </a:lnTo>
                    <a:lnTo>
                      <a:pt x="0" y="9"/>
                    </a:lnTo>
                    <a:lnTo>
                      <a:pt x="1" y="10"/>
                    </a:lnTo>
                    <a:lnTo>
                      <a:pt x="2" y="8"/>
                    </a:lnTo>
                    <a:lnTo>
                      <a:pt x="2" y="6"/>
                    </a:lnTo>
                    <a:lnTo>
                      <a:pt x="1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55" name="Freeform 1582">
                <a:extLst>
                  <a:ext uri="{FF2B5EF4-FFF2-40B4-BE49-F238E27FC236}">
                    <a16:creationId xmlns:a16="http://schemas.microsoft.com/office/drawing/2014/main" id="{FA11026D-ACC7-4596-AE5D-6CE8BBEFBA3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37" y="2618"/>
                <a:ext cx="3" cy="5"/>
              </a:xfrm>
              <a:custGeom>
                <a:avLst/>
                <a:gdLst>
                  <a:gd name="T0" fmla="*/ 1 w 3"/>
                  <a:gd name="T1" fmla="*/ 1 h 5"/>
                  <a:gd name="T2" fmla="*/ 0 w 3"/>
                  <a:gd name="T3" fmla="*/ 3 h 5"/>
                  <a:gd name="T4" fmla="*/ 0 w 3"/>
                  <a:gd name="T5" fmla="*/ 5 h 5"/>
                  <a:gd name="T6" fmla="*/ 2 w 3"/>
                  <a:gd name="T7" fmla="*/ 4 h 5"/>
                  <a:gd name="T8" fmla="*/ 3 w 3"/>
                  <a:gd name="T9" fmla="*/ 2 h 5"/>
                  <a:gd name="T10" fmla="*/ 2 w 3"/>
                  <a:gd name="T11" fmla="*/ 0 h 5"/>
                  <a:gd name="T12" fmla="*/ 1 w 3"/>
                  <a:gd name="T13" fmla="*/ 1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5">
                    <a:moveTo>
                      <a:pt x="1" y="1"/>
                    </a:moveTo>
                    <a:lnTo>
                      <a:pt x="0" y="3"/>
                    </a:lnTo>
                    <a:lnTo>
                      <a:pt x="0" y="5"/>
                    </a:lnTo>
                    <a:lnTo>
                      <a:pt x="2" y="4"/>
                    </a:lnTo>
                    <a:lnTo>
                      <a:pt x="3" y="2"/>
                    </a:lnTo>
                    <a:lnTo>
                      <a:pt x="2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56" name="Freeform 1583">
                <a:extLst>
                  <a:ext uri="{FF2B5EF4-FFF2-40B4-BE49-F238E27FC236}">
                    <a16:creationId xmlns:a16="http://schemas.microsoft.com/office/drawing/2014/main" id="{9AC176DE-B13D-4736-9C5F-A43BA1AACB3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26" y="2583"/>
                <a:ext cx="3" cy="1"/>
              </a:xfrm>
              <a:custGeom>
                <a:avLst/>
                <a:gdLst>
                  <a:gd name="T0" fmla="*/ 3 w 3"/>
                  <a:gd name="T1" fmla="*/ 1 h 1"/>
                  <a:gd name="T2" fmla="*/ 2 w 3"/>
                  <a:gd name="T3" fmla="*/ 0 h 1"/>
                  <a:gd name="T4" fmla="*/ 0 w 3"/>
                  <a:gd name="T5" fmla="*/ 1 h 1"/>
                  <a:gd name="T6" fmla="*/ 2 w 3"/>
                  <a:gd name="T7" fmla="*/ 1 h 1"/>
                  <a:gd name="T8" fmla="*/ 3 w 3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1">
                    <a:moveTo>
                      <a:pt x="3" y="1"/>
                    </a:moveTo>
                    <a:lnTo>
                      <a:pt x="2" y="0"/>
                    </a:lnTo>
                    <a:lnTo>
                      <a:pt x="0" y="1"/>
                    </a:lnTo>
                    <a:lnTo>
                      <a:pt x="2" y="1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57" name="Freeform 1584">
                <a:extLst>
                  <a:ext uri="{FF2B5EF4-FFF2-40B4-BE49-F238E27FC236}">
                    <a16:creationId xmlns:a16="http://schemas.microsoft.com/office/drawing/2014/main" id="{89F111AB-A354-470D-B9E4-1F845FB5F9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30" y="2571"/>
                <a:ext cx="3" cy="4"/>
              </a:xfrm>
              <a:custGeom>
                <a:avLst/>
                <a:gdLst>
                  <a:gd name="T0" fmla="*/ 1 w 3"/>
                  <a:gd name="T1" fmla="*/ 0 h 4"/>
                  <a:gd name="T2" fmla="*/ 0 w 3"/>
                  <a:gd name="T3" fmla="*/ 2 h 4"/>
                  <a:gd name="T4" fmla="*/ 1 w 3"/>
                  <a:gd name="T5" fmla="*/ 4 h 4"/>
                  <a:gd name="T6" fmla="*/ 1 w 3"/>
                  <a:gd name="T7" fmla="*/ 2 h 4"/>
                  <a:gd name="T8" fmla="*/ 3 w 3"/>
                  <a:gd name="T9" fmla="*/ 1 h 4"/>
                  <a:gd name="T10" fmla="*/ 1 w 3"/>
                  <a:gd name="T11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4">
                    <a:moveTo>
                      <a:pt x="1" y="0"/>
                    </a:moveTo>
                    <a:lnTo>
                      <a:pt x="0" y="2"/>
                    </a:lnTo>
                    <a:lnTo>
                      <a:pt x="1" y="4"/>
                    </a:lnTo>
                    <a:lnTo>
                      <a:pt x="1" y="2"/>
                    </a:lnTo>
                    <a:lnTo>
                      <a:pt x="3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58" name="Freeform 1585">
                <a:extLst>
                  <a:ext uri="{FF2B5EF4-FFF2-40B4-BE49-F238E27FC236}">
                    <a16:creationId xmlns:a16="http://schemas.microsoft.com/office/drawing/2014/main" id="{E1D322D5-677F-46E5-8980-F58DBC9ECCF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21" y="2590"/>
                <a:ext cx="4" cy="3"/>
              </a:xfrm>
              <a:custGeom>
                <a:avLst/>
                <a:gdLst>
                  <a:gd name="T0" fmla="*/ 4 w 4"/>
                  <a:gd name="T1" fmla="*/ 0 h 3"/>
                  <a:gd name="T2" fmla="*/ 3 w 4"/>
                  <a:gd name="T3" fmla="*/ 0 h 3"/>
                  <a:gd name="T4" fmla="*/ 1 w 4"/>
                  <a:gd name="T5" fmla="*/ 0 h 3"/>
                  <a:gd name="T6" fmla="*/ 1 w 4"/>
                  <a:gd name="T7" fmla="*/ 2 h 3"/>
                  <a:gd name="T8" fmla="*/ 0 w 4"/>
                  <a:gd name="T9" fmla="*/ 3 h 3"/>
                  <a:gd name="T10" fmla="*/ 1 w 4"/>
                  <a:gd name="T11" fmla="*/ 3 h 3"/>
                  <a:gd name="T12" fmla="*/ 2 w 4"/>
                  <a:gd name="T13" fmla="*/ 3 h 3"/>
                  <a:gd name="T14" fmla="*/ 4 w 4"/>
                  <a:gd name="T15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3">
                    <a:moveTo>
                      <a:pt x="4" y="0"/>
                    </a:moveTo>
                    <a:lnTo>
                      <a:pt x="3" y="0"/>
                    </a:lnTo>
                    <a:lnTo>
                      <a:pt x="1" y="0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2" y="3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59" name="Freeform 1586">
                <a:extLst>
                  <a:ext uri="{FF2B5EF4-FFF2-40B4-BE49-F238E27FC236}">
                    <a16:creationId xmlns:a16="http://schemas.microsoft.com/office/drawing/2014/main" id="{F1EDC180-D0C4-4427-8EEE-A706146062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67" y="2188"/>
                <a:ext cx="14" cy="19"/>
              </a:xfrm>
              <a:custGeom>
                <a:avLst/>
                <a:gdLst>
                  <a:gd name="T0" fmla="*/ 0 w 14"/>
                  <a:gd name="T1" fmla="*/ 17 h 19"/>
                  <a:gd name="T2" fmla="*/ 0 w 14"/>
                  <a:gd name="T3" fmla="*/ 19 h 19"/>
                  <a:gd name="T4" fmla="*/ 1 w 14"/>
                  <a:gd name="T5" fmla="*/ 19 h 19"/>
                  <a:gd name="T6" fmla="*/ 2 w 14"/>
                  <a:gd name="T7" fmla="*/ 17 h 19"/>
                  <a:gd name="T8" fmla="*/ 3 w 14"/>
                  <a:gd name="T9" fmla="*/ 16 h 19"/>
                  <a:gd name="T10" fmla="*/ 2 w 14"/>
                  <a:gd name="T11" fmla="*/ 14 h 19"/>
                  <a:gd name="T12" fmla="*/ 3 w 14"/>
                  <a:gd name="T13" fmla="*/ 13 h 19"/>
                  <a:gd name="T14" fmla="*/ 3 w 14"/>
                  <a:gd name="T15" fmla="*/ 12 h 19"/>
                  <a:gd name="T16" fmla="*/ 4 w 14"/>
                  <a:gd name="T17" fmla="*/ 11 h 19"/>
                  <a:gd name="T18" fmla="*/ 5 w 14"/>
                  <a:gd name="T19" fmla="*/ 12 h 19"/>
                  <a:gd name="T20" fmla="*/ 6 w 14"/>
                  <a:gd name="T21" fmla="*/ 10 h 19"/>
                  <a:gd name="T22" fmla="*/ 9 w 14"/>
                  <a:gd name="T23" fmla="*/ 8 h 19"/>
                  <a:gd name="T24" fmla="*/ 10 w 14"/>
                  <a:gd name="T25" fmla="*/ 5 h 19"/>
                  <a:gd name="T26" fmla="*/ 12 w 14"/>
                  <a:gd name="T27" fmla="*/ 5 h 19"/>
                  <a:gd name="T28" fmla="*/ 14 w 14"/>
                  <a:gd name="T29" fmla="*/ 4 h 19"/>
                  <a:gd name="T30" fmla="*/ 14 w 14"/>
                  <a:gd name="T31" fmla="*/ 2 h 19"/>
                  <a:gd name="T32" fmla="*/ 13 w 14"/>
                  <a:gd name="T33" fmla="*/ 0 h 19"/>
                  <a:gd name="T34" fmla="*/ 12 w 14"/>
                  <a:gd name="T35" fmla="*/ 1 h 19"/>
                  <a:gd name="T36" fmla="*/ 10 w 14"/>
                  <a:gd name="T37" fmla="*/ 3 h 19"/>
                  <a:gd name="T38" fmla="*/ 10 w 14"/>
                  <a:gd name="T39" fmla="*/ 4 h 19"/>
                  <a:gd name="T40" fmla="*/ 9 w 14"/>
                  <a:gd name="T41" fmla="*/ 4 h 19"/>
                  <a:gd name="T42" fmla="*/ 6 w 14"/>
                  <a:gd name="T43" fmla="*/ 5 h 19"/>
                  <a:gd name="T44" fmla="*/ 5 w 14"/>
                  <a:gd name="T45" fmla="*/ 5 h 19"/>
                  <a:gd name="T46" fmla="*/ 5 w 14"/>
                  <a:gd name="T47" fmla="*/ 3 h 19"/>
                  <a:gd name="T48" fmla="*/ 4 w 14"/>
                  <a:gd name="T49" fmla="*/ 4 h 19"/>
                  <a:gd name="T50" fmla="*/ 4 w 14"/>
                  <a:gd name="T51" fmla="*/ 5 h 19"/>
                  <a:gd name="T52" fmla="*/ 4 w 14"/>
                  <a:gd name="T53" fmla="*/ 6 h 19"/>
                  <a:gd name="T54" fmla="*/ 4 w 14"/>
                  <a:gd name="T55" fmla="*/ 8 h 19"/>
                  <a:gd name="T56" fmla="*/ 3 w 14"/>
                  <a:gd name="T57" fmla="*/ 10 h 19"/>
                  <a:gd name="T58" fmla="*/ 2 w 14"/>
                  <a:gd name="T59" fmla="*/ 10 h 19"/>
                  <a:gd name="T60" fmla="*/ 2 w 14"/>
                  <a:gd name="T61" fmla="*/ 11 h 19"/>
                  <a:gd name="T62" fmla="*/ 2 w 14"/>
                  <a:gd name="T63" fmla="*/ 13 h 19"/>
                  <a:gd name="T64" fmla="*/ 0 w 14"/>
                  <a:gd name="T65" fmla="*/ 13 h 19"/>
                  <a:gd name="T66" fmla="*/ 0 w 14"/>
                  <a:gd name="T67" fmla="*/ 14 h 19"/>
                  <a:gd name="T68" fmla="*/ 1 w 14"/>
                  <a:gd name="T69" fmla="*/ 15 h 19"/>
                  <a:gd name="T70" fmla="*/ 0 w 14"/>
                  <a:gd name="T71" fmla="*/ 16 h 19"/>
                  <a:gd name="T72" fmla="*/ 0 w 14"/>
                  <a:gd name="T73" fmla="*/ 17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4" h="19">
                    <a:moveTo>
                      <a:pt x="0" y="17"/>
                    </a:moveTo>
                    <a:lnTo>
                      <a:pt x="0" y="19"/>
                    </a:lnTo>
                    <a:lnTo>
                      <a:pt x="1" y="19"/>
                    </a:lnTo>
                    <a:lnTo>
                      <a:pt x="2" y="17"/>
                    </a:lnTo>
                    <a:lnTo>
                      <a:pt x="3" y="16"/>
                    </a:lnTo>
                    <a:lnTo>
                      <a:pt x="2" y="14"/>
                    </a:lnTo>
                    <a:lnTo>
                      <a:pt x="3" y="13"/>
                    </a:lnTo>
                    <a:lnTo>
                      <a:pt x="3" y="12"/>
                    </a:lnTo>
                    <a:lnTo>
                      <a:pt x="4" y="11"/>
                    </a:lnTo>
                    <a:lnTo>
                      <a:pt x="5" y="12"/>
                    </a:lnTo>
                    <a:lnTo>
                      <a:pt x="6" y="10"/>
                    </a:lnTo>
                    <a:lnTo>
                      <a:pt x="9" y="8"/>
                    </a:lnTo>
                    <a:lnTo>
                      <a:pt x="10" y="5"/>
                    </a:lnTo>
                    <a:lnTo>
                      <a:pt x="12" y="5"/>
                    </a:lnTo>
                    <a:lnTo>
                      <a:pt x="14" y="4"/>
                    </a:lnTo>
                    <a:lnTo>
                      <a:pt x="14" y="2"/>
                    </a:lnTo>
                    <a:lnTo>
                      <a:pt x="13" y="0"/>
                    </a:lnTo>
                    <a:lnTo>
                      <a:pt x="12" y="1"/>
                    </a:lnTo>
                    <a:lnTo>
                      <a:pt x="10" y="3"/>
                    </a:lnTo>
                    <a:lnTo>
                      <a:pt x="10" y="4"/>
                    </a:lnTo>
                    <a:lnTo>
                      <a:pt x="9" y="4"/>
                    </a:lnTo>
                    <a:lnTo>
                      <a:pt x="6" y="5"/>
                    </a:lnTo>
                    <a:lnTo>
                      <a:pt x="5" y="5"/>
                    </a:lnTo>
                    <a:lnTo>
                      <a:pt x="5" y="3"/>
                    </a:lnTo>
                    <a:lnTo>
                      <a:pt x="4" y="4"/>
                    </a:lnTo>
                    <a:lnTo>
                      <a:pt x="4" y="5"/>
                    </a:lnTo>
                    <a:lnTo>
                      <a:pt x="4" y="6"/>
                    </a:lnTo>
                    <a:lnTo>
                      <a:pt x="4" y="8"/>
                    </a:lnTo>
                    <a:lnTo>
                      <a:pt x="3" y="10"/>
                    </a:lnTo>
                    <a:lnTo>
                      <a:pt x="2" y="10"/>
                    </a:lnTo>
                    <a:lnTo>
                      <a:pt x="2" y="11"/>
                    </a:lnTo>
                    <a:lnTo>
                      <a:pt x="2" y="13"/>
                    </a:lnTo>
                    <a:lnTo>
                      <a:pt x="0" y="13"/>
                    </a:lnTo>
                    <a:lnTo>
                      <a:pt x="0" y="14"/>
                    </a:lnTo>
                    <a:lnTo>
                      <a:pt x="1" y="15"/>
                    </a:lnTo>
                    <a:lnTo>
                      <a:pt x="0" y="16"/>
                    </a:lnTo>
                    <a:lnTo>
                      <a:pt x="0" y="1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60" name="Freeform 1587">
                <a:extLst>
                  <a:ext uri="{FF2B5EF4-FFF2-40B4-BE49-F238E27FC236}">
                    <a16:creationId xmlns:a16="http://schemas.microsoft.com/office/drawing/2014/main" id="{B9C69B98-065D-44FF-B319-3CF675C7875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85" y="2176"/>
                <a:ext cx="7" cy="11"/>
              </a:xfrm>
              <a:custGeom>
                <a:avLst/>
                <a:gdLst>
                  <a:gd name="T0" fmla="*/ 2 w 7"/>
                  <a:gd name="T1" fmla="*/ 9 h 11"/>
                  <a:gd name="T2" fmla="*/ 4 w 7"/>
                  <a:gd name="T3" fmla="*/ 7 h 11"/>
                  <a:gd name="T4" fmla="*/ 5 w 7"/>
                  <a:gd name="T5" fmla="*/ 6 h 11"/>
                  <a:gd name="T6" fmla="*/ 5 w 7"/>
                  <a:gd name="T7" fmla="*/ 5 h 11"/>
                  <a:gd name="T8" fmla="*/ 5 w 7"/>
                  <a:gd name="T9" fmla="*/ 3 h 11"/>
                  <a:gd name="T10" fmla="*/ 7 w 7"/>
                  <a:gd name="T11" fmla="*/ 0 h 11"/>
                  <a:gd name="T12" fmla="*/ 6 w 7"/>
                  <a:gd name="T13" fmla="*/ 1 h 11"/>
                  <a:gd name="T14" fmla="*/ 5 w 7"/>
                  <a:gd name="T15" fmla="*/ 1 h 11"/>
                  <a:gd name="T16" fmla="*/ 4 w 7"/>
                  <a:gd name="T17" fmla="*/ 3 h 11"/>
                  <a:gd name="T18" fmla="*/ 3 w 7"/>
                  <a:gd name="T19" fmla="*/ 3 h 11"/>
                  <a:gd name="T20" fmla="*/ 3 w 7"/>
                  <a:gd name="T21" fmla="*/ 5 h 11"/>
                  <a:gd name="T22" fmla="*/ 2 w 7"/>
                  <a:gd name="T23" fmla="*/ 6 h 11"/>
                  <a:gd name="T24" fmla="*/ 2 w 7"/>
                  <a:gd name="T25" fmla="*/ 7 h 11"/>
                  <a:gd name="T26" fmla="*/ 0 w 7"/>
                  <a:gd name="T27" fmla="*/ 8 h 11"/>
                  <a:gd name="T28" fmla="*/ 0 w 7"/>
                  <a:gd name="T29" fmla="*/ 11 h 11"/>
                  <a:gd name="T30" fmla="*/ 1 w 7"/>
                  <a:gd name="T31" fmla="*/ 11 h 11"/>
                  <a:gd name="T32" fmla="*/ 2 w 7"/>
                  <a:gd name="T33" fmla="*/ 9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7" h="11">
                    <a:moveTo>
                      <a:pt x="2" y="9"/>
                    </a:moveTo>
                    <a:lnTo>
                      <a:pt x="4" y="7"/>
                    </a:lnTo>
                    <a:lnTo>
                      <a:pt x="5" y="6"/>
                    </a:lnTo>
                    <a:lnTo>
                      <a:pt x="5" y="5"/>
                    </a:lnTo>
                    <a:lnTo>
                      <a:pt x="5" y="3"/>
                    </a:lnTo>
                    <a:lnTo>
                      <a:pt x="7" y="0"/>
                    </a:lnTo>
                    <a:lnTo>
                      <a:pt x="6" y="1"/>
                    </a:lnTo>
                    <a:lnTo>
                      <a:pt x="5" y="1"/>
                    </a:lnTo>
                    <a:lnTo>
                      <a:pt x="4" y="3"/>
                    </a:lnTo>
                    <a:lnTo>
                      <a:pt x="3" y="3"/>
                    </a:lnTo>
                    <a:lnTo>
                      <a:pt x="3" y="5"/>
                    </a:lnTo>
                    <a:lnTo>
                      <a:pt x="2" y="6"/>
                    </a:lnTo>
                    <a:lnTo>
                      <a:pt x="2" y="7"/>
                    </a:lnTo>
                    <a:lnTo>
                      <a:pt x="0" y="8"/>
                    </a:lnTo>
                    <a:lnTo>
                      <a:pt x="0" y="11"/>
                    </a:lnTo>
                    <a:lnTo>
                      <a:pt x="1" y="11"/>
                    </a:lnTo>
                    <a:lnTo>
                      <a:pt x="2" y="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61" name="Freeform 1588">
                <a:extLst>
                  <a:ext uri="{FF2B5EF4-FFF2-40B4-BE49-F238E27FC236}">
                    <a16:creationId xmlns:a16="http://schemas.microsoft.com/office/drawing/2014/main" id="{D6FF9510-5D24-4D18-B656-F29FD1D431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67" y="2214"/>
                <a:ext cx="3" cy="4"/>
              </a:xfrm>
              <a:custGeom>
                <a:avLst/>
                <a:gdLst>
                  <a:gd name="T0" fmla="*/ 0 w 3"/>
                  <a:gd name="T1" fmla="*/ 3 h 4"/>
                  <a:gd name="T2" fmla="*/ 1 w 3"/>
                  <a:gd name="T3" fmla="*/ 4 h 4"/>
                  <a:gd name="T4" fmla="*/ 3 w 3"/>
                  <a:gd name="T5" fmla="*/ 3 h 4"/>
                  <a:gd name="T6" fmla="*/ 3 w 3"/>
                  <a:gd name="T7" fmla="*/ 0 h 4"/>
                  <a:gd name="T8" fmla="*/ 2 w 3"/>
                  <a:gd name="T9" fmla="*/ 2 h 4"/>
                  <a:gd name="T10" fmla="*/ 0 w 3"/>
                  <a:gd name="T11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4">
                    <a:moveTo>
                      <a:pt x="0" y="3"/>
                    </a:moveTo>
                    <a:lnTo>
                      <a:pt x="1" y="4"/>
                    </a:lnTo>
                    <a:lnTo>
                      <a:pt x="3" y="3"/>
                    </a:lnTo>
                    <a:lnTo>
                      <a:pt x="3" y="0"/>
                    </a:lnTo>
                    <a:lnTo>
                      <a:pt x="2" y="2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62" name="Freeform 1589">
                <a:extLst>
                  <a:ext uri="{FF2B5EF4-FFF2-40B4-BE49-F238E27FC236}">
                    <a16:creationId xmlns:a16="http://schemas.microsoft.com/office/drawing/2014/main" id="{A37988DB-5FDE-43AE-873C-5130F0133C5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04" y="2154"/>
                <a:ext cx="1" cy="1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0 h 1"/>
                  <a:gd name="T4" fmla="*/ 0 w 1"/>
                  <a:gd name="T5" fmla="*/ 0 h 1"/>
                  <a:gd name="T6" fmla="*/ 0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63" name="Freeform 1590">
                <a:extLst>
                  <a:ext uri="{FF2B5EF4-FFF2-40B4-BE49-F238E27FC236}">
                    <a16:creationId xmlns:a16="http://schemas.microsoft.com/office/drawing/2014/main" id="{A9FBFD93-210B-4A05-BB9B-615C7D9B101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04" y="2146"/>
                <a:ext cx="2" cy="1"/>
              </a:xfrm>
              <a:custGeom>
                <a:avLst/>
                <a:gdLst>
                  <a:gd name="T0" fmla="*/ 0 w 2"/>
                  <a:gd name="T1" fmla="*/ 0 h 1"/>
                  <a:gd name="T2" fmla="*/ 1 w 2"/>
                  <a:gd name="T3" fmla="*/ 1 h 1"/>
                  <a:gd name="T4" fmla="*/ 2 w 2"/>
                  <a:gd name="T5" fmla="*/ 0 h 1"/>
                  <a:gd name="T6" fmla="*/ 1 w 2"/>
                  <a:gd name="T7" fmla="*/ 0 h 1"/>
                  <a:gd name="T8" fmla="*/ 0 w 2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0" y="0"/>
                    </a:moveTo>
                    <a:lnTo>
                      <a:pt x="1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64" name="Freeform 1591">
                <a:extLst>
                  <a:ext uri="{FF2B5EF4-FFF2-40B4-BE49-F238E27FC236}">
                    <a16:creationId xmlns:a16="http://schemas.microsoft.com/office/drawing/2014/main" id="{D272D485-E278-4178-BFB5-27935F47CE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2" y="2052"/>
                <a:ext cx="9" cy="8"/>
              </a:xfrm>
              <a:custGeom>
                <a:avLst/>
                <a:gdLst>
                  <a:gd name="T0" fmla="*/ 7 w 9"/>
                  <a:gd name="T1" fmla="*/ 1 h 8"/>
                  <a:gd name="T2" fmla="*/ 6 w 9"/>
                  <a:gd name="T3" fmla="*/ 0 h 8"/>
                  <a:gd name="T4" fmla="*/ 4 w 9"/>
                  <a:gd name="T5" fmla="*/ 1 h 8"/>
                  <a:gd name="T6" fmla="*/ 3 w 9"/>
                  <a:gd name="T7" fmla="*/ 0 h 8"/>
                  <a:gd name="T8" fmla="*/ 2 w 9"/>
                  <a:gd name="T9" fmla="*/ 1 h 8"/>
                  <a:gd name="T10" fmla="*/ 2 w 9"/>
                  <a:gd name="T11" fmla="*/ 2 h 8"/>
                  <a:gd name="T12" fmla="*/ 0 w 9"/>
                  <a:gd name="T13" fmla="*/ 3 h 8"/>
                  <a:gd name="T14" fmla="*/ 0 w 9"/>
                  <a:gd name="T15" fmla="*/ 5 h 8"/>
                  <a:gd name="T16" fmla="*/ 2 w 9"/>
                  <a:gd name="T17" fmla="*/ 8 h 8"/>
                  <a:gd name="T18" fmla="*/ 2 w 9"/>
                  <a:gd name="T19" fmla="*/ 8 h 8"/>
                  <a:gd name="T20" fmla="*/ 3 w 9"/>
                  <a:gd name="T21" fmla="*/ 7 h 8"/>
                  <a:gd name="T22" fmla="*/ 3 w 9"/>
                  <a:gd name="T23" fmla="*/ 5 h 8"/>
                  <a:gd name="T24" fmla="*/ 4 w 9"/>
                  <a:gd name="T25" fmla="*/ 7 h 8"/>
                  <a:gd name="T26" fmla="*/ 5 w 9"/>
                  <a:gd name="T27" fmla="*/ 8 h 8"/>
                  <a:gd name="T28" fmla="*/ 7 w 9"/>
                  <a:gd name="T29" fmla="*/ 8 h 8"/>
                  <a:gd name="T30" fmla="*/ 7 w 9"/>
                  <a:gd name="T31" fmla="*/ 7 h 8"/>
                  <a:gd name="T32" fmla="*/ 8 w 9"/>
                  <a:gd name="T33" fmla="*/ 5 h 8"/>
                  <a:gd name="T34" fmla="*/ 7 w 9"/>
                  <a:gd name="T35" fmla="*/ 4 h 8"/>
                  <a:gd name="T36" fmla="*/ 7 w 9"/>
                  <a:gd name="T37" fmla="*/ 3 h 8"/>
                  <a:gd name="T38" fmla="*/ 8 w 9"/>
                  <a:gd name="T39" fmla="*/ 2 h 8"/>
                  <a:gd name="T40" fmla="*/ 9 w 9"/>
                  <a:gd name="T41" fmla="*/ 1 h 8"/>
                  <a:gd name="T42" fmla="*/ 7 w 9"/>
                  <a:gd name="T43" fmla="*/ 1 h 8"/>
                  <a:gd name="T44" fmla="*/ 7 w 9"/>
                  <a:gd name="T45" fmla="*/ 2 h 8"/>
                  <a:gd name="T46" fmla="*/ 6 w 9"/>
                  <a:gd name="T47" fmla="*/ 3 h 8"/>
                  <a:gd name="T48" fmla="*/ 6 w 9"/>
                  <a:gd name="T49" fmla="*/ 2 h 8"/>
                  <a:gd name="T50" fmla="*/ 6 w 9"/>
                  <a:gd name="T51" fmla="*/ 1 h 8"/>
                  <a:gd name="T52" fmla="*/ 7 w 9"/>
                  <a:gd name="T53" fmla="*/ 1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9" h="8">
                    <a:moveTo>
                      <a:pt x="7" y="1"/>
                    </a:moveTo>
                    <a:lnTo>
                      <a:pt x="6" y="0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2" y="2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2" y="8"/>
                    </a:lnTo>
                    <a:lnTo>
                      <a:pt x="2" y="8"/>
                    </a:lnTo>
                    <a:lnTo>
                      <a:pt x="3" y="7"/>
                    </a:lnTo>
                    <a:lnTo>
                      <a:pt x="3" y="5"/>
                    </a:lnTo>
                    <a:lnTo>
                      <a:pt x="4" y="7"/>
                    </a:lnTo>
                    <a:lnTo>
                      <a:pt x="5" y="8"/>
                    </a:lnTo>
                    <a:lnTo>
                      <a:pt x="7" y="8"/>
                    </a:lnTo>
                    <a:lnTo>
                      <a:pt x="7" y="7"/>
                    </a:lnTo>
                    <a:lnTo>
                      <a:pt x="8" y="5"/>
                    </a:lnTo>
                    <a:lnTo>
                      <a:pt x="7" y="4"/>
                    </a:lnTo>
                    <a:lnTo>
                      <a:pt x="7" y="3"/>
                    </a:lnTo>
                    <a:lnTo>
                      <a:pt x="8" y="2"/>
                    </a:lnTo>
                    <a:lnTo>
                      <a:pt x="9" y="1"/>
                    </a:lnTo>
                    <a:lnTo>
                      <a:pt x="7" y="1"/>
                    </a:lnTo>
                    <a:lnTo>
                      <a:pt x="7" y="2"/>
                    </a:lnTo>
                    <a:lnTo>
                      <a:pt x="6" y="3"/>
                    </a:lnTo>
                    <a:lnTo>
                      <a:pt x="6" y="2"/>
                    </a:lnTo>
                    <a:lnTo>
                      <a:pt x="6" y="1"/>
                    </a:lnTo>
                    <a:lnTo>
                      <a:pt x="7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65" name="Freeform 1592">
                <a:extLst>
                  <a:ext uri="{FF2B5EF4-FFF2-40B4-BE49-F238E27FC236}">
                    <a16:creationId xmlns:a16="http://schemas.microsoft.com/office/drawing/2014/main" id="{923F6144-2546-4DDD-BA72-9473FF921EB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00" y="2162"/>
                <a:ext cx="2" cy="4"/>
              </a:xfrm>
              <a:custGeom>
                <a:avLst/>
                <a:gdLst>
                  <a:gd name="T0" fmla="*/ 2 w 2"/>
                  <a:gd name="T1" fmla="*/ 3 h 4"/>
                  <a:gd name="T2" fmla="*/ 2 w 2"/>
                  <a:gd name="T3" fmla="*/ 0 h 4"/>
                  <a:gd name="T4" fmla="*/ 1 w 2"/>
                  <a:gd name="T5" fmla="*/ 0 h 4"/>
                  <a:gd name="T6" fmla="*/ 1 w 2"/>
                  <a:gd name="T7" fmla="*/ 1 h 4"/>
                  <a:gd name="T8" fmla="*/ 0 w 2"/>
                  <a:gd name="T9" fmla="*/ 4 h 4"/>
                  <a:gd name="T10" fmla="*/ 1 w 2"/>
                  <a:gd name="T11" fmla="*/ 4 h 4"/>
                  <a:gd name="T12" fmla="*/ 2 w 2"/>
                  <a:gd name="T13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4">
                    <a:moveTo>
                      <a:pt x="2" y="3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1" y="1"/>
                    </a:lnTo>
                    <a:lnTo>
                      <a:pt x="0" y="4"/>
                    </a:lnTo>
                    <a:lnTo>
                      <a:pt x="1" y="4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66" name="Freeform 1593">
                <a:extLst>
                  <a:ext uri="{FF2B5EF4-FFF2-40B4-BE49-F238E27FC236}">
                    <a16:creationId xmlns:a16="http://schemas.microsoft.com/office/drawing/2014/main" id="{91BBBE64-3C25-43CD-B070-14ADA048E03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04" y="2151"/>
                <a:ext cx="1" cy="2"/>
              </a:xfrm>
              <a:custGeom>
                <a:avLst/>
                <a:gdLst>
                  <a:gd name="T0" fmla="*/ 0 w 1"/>
                  <a:gd name="T1" fmla="*/ 2 h 2"/>
                  <a:gd name="T2" fmla="*/ 1 w 1"/>
                  <a:gd name="T3" fmla="*/ 1 h 2"/>
                  <a:gd name="T4" fmla="*/ 1 w 1"/>
                  <a:gd name="T5" fmla="*/ 0 h 2"/>
                  <a:gd name="T6" fmla="*/ 0 w 1"/>
                  <a:gd name="T7" fmla="*/ 0 h 2"/>
                  <a:gd name="T8" fmla="*/ 0 w 1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0" y="2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67" name="Freeform 1594">
                <a:extLst>
                  <a:ext uri="{FF2B5EF4-FFF2-40B4-BE49-F238E27FC236}">
                    <a16:creationId xmlns:a16="http://schemas.microsoft.com/office/drawing/2014/main" id="{256FC224-7901-49D9-97A4-AE2FC4D1EE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7" y="2066"/>
                <a:ext cx="4" cy="5"/>
              </a:xfrm>
              <a:custGeom>
                <a:avLst/>
                <a:gdLst>
                  <a:gd name="T0" fmla="*/ 2 w 4"/>
                  <a:gd name="T1" fmla="*/ 0 h 5"/>
                  <a:gd name="T2" fmla="*/ 0 w 4"/>
                  <a:gd name="T3" fmla="*/ 2 h 5"/>
                  <a:gd name="T4" fmla="*/ 0 w 4"/>
                  <a:gd name="T5" fmla="*/ 4 h 5"/>
                  <a:gd name="T6" fmla="*/ 2 w 4"/>
                  <a:gd name="T7" fmla="*/ 5 h 5"/>
                  <a:gd name="T8" fmla="*/ 3 w 4"/>
                  <a:gd name="T9" fmla="*/ 3 h 5"/>
                  <a:gd name="T10" fmla="*/ 4 w 4"/>
                  <a:gd name="T11" fmla="*/ 3 h 5"/>
                  <a:gd name="T12" fmla="*/ 4 w 4"/>
                  <a:gd name="T13" fmla="*/ 1 h 5"/>
                  <a:gd name="T14" fmla="*/ 4 w 4"/>
                  <a:gd name="T15" fmla="*/ 1 h 5"/>
                  <a:gd name="T16" fmla="*/ 4 w 4"/>
                  <a:gd name="T17" fmla="*/ 0 h 5"/>
                  <a:gd name="T18" fmla="*/ 2 w 4"/>
                  <a:gd name="T19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" h="5">
                    <a:moveTo>
                      <a:pt x="2" y="0"/>
                    </a:moveTo>
                    <a:lnTo>
                      <a:pt x="0" y="2"/>
                    </a:lnTo>
                    <a:lnTo>
                      <a:pt x="0" y="4"/>
                    </a:lnTo>
                    <a:lnTo>
                      <a:pt x="2" y="5"/>
                    </a:lnTo>
                    <a:lnTo>
                      <a:pt x="3" y="3"/>
                    </a:lnTo>
                    <a:lnTo>
                      <a:pt x="4" y="3"/>
                    </a:lnTo>
                    <a:lnTo>
                      <a:pt x="4" y="1"/>
                    </a:lnTo>
                    <a:lnTo>
                      <a:pt x="4" y="1"/>
                    </a:lnTo>
                    <a:lnTo>
                      <a:pt x="4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68" name="Freeform 1595">
                <a:extLst>
                  <a:ext uri="{FF2B5EF4-FFF2-40B4-BE49-F238E27FC236}">
                    <a16:creationId xmlns:a16="http://schemas.microsoft.com/office/drawing/2014/main" id="{5F2E8F5A-8207-44EC-8213-610B68B7161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05" y="2098"/>
                <a:ext cx="3" cy="2"/>
              </a:xfrm>
              <a:custGeom>
                <a:avLst/>
                <a:gdLst>
                  <a:gd name="T0" fmla="*/ 1 w 3"/>
                  <a:gd name="T1" fmla="*/ 0 h 2"/>
                  <a:gd name="T2" fmla="*/ 0 w 3"/>
                  <a:gd name="T3" fmla="*/ 2 h 2"/>
                  <a:gd name="T4" fmla="*/ 1 w 3"/>
                  <a:gd name="T5" fmla="*/ 2 h 2"/>
                  <a:gd name="T6" fmla="*/ 3 w 3"/>
                  <a:gd name="T7" fmla="*/ 2 h 2"/>
                  <a:gd name="T8" fmla="*/ 3 w 3"/>
                  <a:gd name="T9" fmla="*/ 1 h 2"/>
                  <a:gd name="T10" fmla="*/ 2 w 3"/>
                  <a:gd name="T11" fmla="*/ 0 h 2"/>
                  <a:gd name="T12" fmla="*/ 1 w 3"/>
                  <a:gd name="T13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1" y="0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3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69" name="Freeform 1596">
                <a:extLst>
                  <a:ext uri="{FF2B5EF4-FFF2-40B4-BE49-F238E27FC236}">
                    <a16:creationId xmlns:a16="http://schemas.microsoft.com/office/drawing/2014/main" id="{CBD417C5-3BBC-49E4-BC2B-890629C7455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77" y="1886"/>
                <a:ext cx="1" cy="3"/>
              </a:xfrm>
              <a:custGeom>
                <a:avLst/>
                <a:gdLst>
                  <a:gd name="T0" fmla="*/ 0 w 1"/>
                  <a:gd name="T1" fmla="*/ 1 h 3"/>
                  <a:gd name="T2" fmla="*/ 0 w 1"/>
                  <a:gd name="T3" fmla="*/ 3 h 3"/>
                  <a:gd name="T4" fmla="*/ 1 w 1"/>
                  <a:gd name="T5" fmla="*/ 2 h 3"/>
                  <a:gd name="T6" fmla="*/ 1 w 1"/>
                  <a:gd name="T7" fmla="*/ 1 h 3"/>
                  <a:gd name="T8" fmla="*/ 1 w 1"/>
                  <a:gd name="T9" fmla="*/ 0 h 3"/>
                  <a:gd name="T10" fmla="*/ 0 w 1"/>
                  <a:gd name="T11" fmla="*/ 1 h 3"/>
                  <a:gd name="T12" fmla="*/ 0 w 1"/>
                  <a:gd name="T13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" h="3">
                    <a:moveTo>
                      <a:pt x="0" y="1"/>
                    </a:moveTo>
                    <a:lnTo>
                      <a:pt x="0" y="3"/>
                    </a:lnTo>
                    <a:lnTo>
                      <a:pt x="1" y="2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70" name="Freeform 1597">
                <a:extLst>
                  <a:ext uri="{FF2B5EF4-FFF2-40B4-BE49-F238E27FC236}">
                    <a16:creationId xmlns:a16="http://schemas.microsoft.com/office/drawing/2014/main" id="{3F2553F5-E9AE-47F8-86E9-AEC8AD7D61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08" y="1931"/>
                <a:ext cx="11" cy="19"/>
              </a:xfrm>
              <a:custGeom>
                <a:avLst/>
                <a:gdLst>
                  <a:gd name="T0" fmla="*/ 6 w 11"/>
                  <a:gd name="T1" fmla="*/ 14 h 19"/>
                  <a:gd name="T2" fmla="*/ 7 w 11"/>
                  <a:gd name="T3" fmla="*/ 12 h 19"/>
                  <a:gd name="T4" fmla="*/ 8 w 11"/>
                  <a:gd name="T5" fmla="*/ 10 h 19"/>
                  <a:gd name="T6" fmla="*/ 10 w 11"/>
                  <a:gd name="T7" fmla="*/ 8 h 19"/>
                  <a:gd name="T8" fmla="*/ 11 w 11"/>
                  <a:gd name="T9" fmla="*/ 7 h 19"/>
                  <a:gd name="T10" fmla="*/ 11 w 11"/>
                  <a:gd name="T11" fmla="*/ 5 h 19"/>
                  <a:gd name="T12" fmla="*/ 10 w 11"/>
                  <a:gd name="T13" fmla="*/ 3 h 19"/>
                  <a:gd name="T14" fmla="*/ 8 w 11"/>
                  <a:gd name="T15" fmla="*/ 1 h 19"/>
                  <a:gd name="T16" fmla="*/ 7 w 11"/>
                  <a:gd name="T17" fmla="*/ 0 h 19"/>
                  <a:gd name="T18" fmla="*/ 6 w 11"/>
                  <a:gd name="T19" fmla="*/ 1 h 19"/>
                  <a:gd name="T20" fmla="*/ 6 w 11"/>
                  <a:gd name="T21" fmla="*/ 2 h 19"/>
                  <a:gd name="T22" fmla="*/ 4 w 11"/>
                  <a:gd name="T23" fmla="*/ 3 h 19"/>
                  <a:gd name="T24" fmla="*/ 2 w 11"/>
                  <a:gd name="T25" fmla="*/ 5 h 19"/>
                  <a:gd name="T26" fmla="*/ 1 w 11"/>
                  <a:gd name="T27" fmla="*/ 6 h 19"/>
                  <a:gd name="T28" fmla="*/ 0 w 11"/>
                  <a:gd name="T29" fmla="*/ 7 h 19"/>
                  <a:gd name="T30" fmla="*/ 1 w 11"/>
                  <a:gd name="T31" fmla="*/ 7 h 19"/>
                  <a:gd name="T32" fmla="*/ 3 w 11"/>
                  <a:gd name="T33" fmla="*/ 7 h 19"/>
                  <a:gd name="T34" fmla="*/ 3 w 11"/>
                  <a:gd name="T35" fmla="*/ 7 h 19"/>
                  <a:gd name="T36" fmla="*/ 2 w 11"/>
                  <a:gd name="T37" fmla="*/ 8 h 19"/>
                  <a:gd name="T38" fmla="*/ 3 w 11"/>
                  <a:gd name="T39" fmla="*/ 12 h 19"/>
                  <a:gd name="T40" fmla="*/ 4 w 11"/>
                  <a:gd name="T41" fmla="*/ 14 h 19"/>
                  <a:gd name="T42" fmla="*/ 4 w 11"/>
                  <a:gd name="T43" fmla="*/ 16 h 19"/>
                  <a:gd name="T44" fmla="*/ 3 w 11"/>
                  <a:gd name="T45" fmla="*/ 17 h 19"/>
                  <a:gd name="T46" fmla="*/ 3 w 11"/>
                  <a:gd name="T47" fmla="*/ 18 h 19"/>
                  <a:gd name="T48" fmla="*/ 6 w 11"/>
                  <a:gd name="T49" fmla="*/ 19 h 19"/>
                  <a:gd name="T50" fmla="*/ 7 w 11"/>
                  <a:gd name="T51" fmla="*/ 19 h 19"/>
                  <a:gd name="T52" fmla="*/ 6 w 11"/>
                  <a:gd name="T53" fmla="*/ 18 h 19"/>
                  <a:gd name="T54" fmla="*/ 6 w 11"/>
                  <a:gd name="T55" fmla="*/ 16 h 19"/>
                  <a:gd name="T56" fmla="*/ 6 w 11"/>
                  <a:gd name="T57" fmla="*/ 15 h 19"/>
                  <a:gd name="T58" fmla="*/ 6 w 11"/>
                  <a:gd name="T59" fmla="*/ 14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11" h="19">
                    <a:moveTo>
                      <a:pt x="6" y="14"/>
                    </a:moveTo>
                    <a:lnTo>
                      <a:pt x="7" y="12"/>
                    </a:lnTo>
                    <a:lnTo>
                      <a:pt x="8" y="10"/>
                    </a:lnTo>
                    <a:lnTo>
                      <a:pt x="10" y="8"/>
                    </a:lnTo>
                    <a:lnTo>
                      <a:pt x="11" y="7"/>
                    </a:lnTo>
                    <a:lnTo>
                      <a:pt x="11" y="5"/>
                    </a:lnTo>
                    <a:lnTo>
                      <a:pt x="10" y="3"/>
                    </a:lnTo>
                    <a:lnTo>
                      <a:pt x="8" y="1"/>
                    </a:lnTo>
                    <a:lnTo>
                      <a:pt x="7" y="0"/>
                    </a:lnTo>
                    <a:lnTo>
                      <a:pt x="6" y="1"/>
                    </a:lnTo>
                    <a:lnTo>
                      <a:pt x="6" y="2"/>
                    </a:lnTo>
                    <a:lnTo>
                      <a:pt x="4" y="3"/>
                    </a:lnTo>
                    <a:lnTo>
                      <a:pt x="2" y="5"/>
                    </a:lnTo>
                    <a:lnTo>
                      <a:pt x="1" y="6"/>
                    </a:lnTo>
                    <a:lnTo>
                      <a:pt x="0" y="7"/>
                    </a:lnTo>
                    <a:lnTo>
                      <a:pt x="1" y="7"/>
                    </a:lnTo>
                    <a:lnTo>
                      <a:pt x="3" y="7"/>
                    </a:lnTo>
                    <a:lnTo>
                      <a:pt x="3" y="7"/>
                    </a:lnTo>
                    <a:lnTo>
                      <a:pt x="2" y="8"/>
                    </a:lnTo>
                    <a:lnTo>
                      <a:pt x="3" y="12"/>
                    </a:lnTo>
                    <a:lnTo>
                      <a:pt x="4" y="14"/>
                    </a:lnTo>
                    <a:lnTo>
                      <a:pt x="4" y="16"/>
                    </a:lnTo>
                    <a:lnTo>
                      <a:pt x="3" y="17"/>
                    </a:lnTo>
                    <a:lnTo>
                      <a:pt x="3" y="18"/>
                    </a:lnTo>
                    <a:lnTo>
                      <a:pt x="6" y="19"/>
                    </a:lnTo>
                    <a:lnTo>
                      <a:pt x="7" y="19"/>
                    </a:lnTo>
                    <a:lnTo>
                      <a:pt x="6" y="18"/>
                    </a:lnTo>
                    <a:lnTo>
                      <a:pt x="6" y="16"/>
                    </a:lnTo>
                    <a:lnTo>
                      <a:pt x="6" y="15"/>
                    </a:lnTo>
                    <a:lnTo>
                      <a:pt x="6" y="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71" name="Freeform 1598">
                <a:extLst>
                  <a:ext uri="{FF2B5EF4-FFF2-40B4-BE49-F238E27FC236}">
                    <a16:creationId xmlns:a16="http://schemas.microsoft.com/office/drawing/2014/main" id="{C3534285-F50D-4F9E-AE0F-E090DD55E85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75" y="1882"/>
                <a:ext cx="3" cy="3"/>
              </a:xfrm>
              <a:custGeom>
                <a:avLst/>
                <a:gdLst>
                  <a:gd name="T0" fmla="*/ 0 w 3"/>
                  <a:gd name="T1" fmla="*/ 1 h 3"/>
                  <a:gd name="T2" fmla="*/ 0 w 3"/>
                  <a:gd name="T3" fmla="*/ 1 h 3"/>
                  <a:gd name="T4" fmla="*/ 2 w 3"/>
                  <a:gd name="T5" fmla="*/ 3 h 3"/>
                  <a:gd name="T6" fmla="*/ 3 w 3"/>
                  <a:gd name="T7" fmla="*/ 3 h 3"/>
                  <a:gd name="T8" fmla="*/ 3 w 3"/>
                  <a:gd name="T9" fmla="*/ 2 h 3"/>
                  <a:gd name="T10" fmla="*/ 2 w 3"/>
                  <a:gd name="T11" fmla="*/ 0 h 3"/>
                  <a:gd name="T12" fmla="*/ 0 w 3"/>
                  <a:gd name="T13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0" y="1"/>
                    </a:moveTo>
                    <a:lnTo>
                      <a:pt x="0" y="1"/>
                    </a:lnTo>
                    <a:lnTo>
                      <a:pt x="2" y="3"/>
                    </a:lnTo>
                    <a:lnTo>
                      <a:pt x="3" y="3"/>
                    </a:lnTo>
                    <a:lnTo>
                      <a:pt x="3" y="2"/>
                    </a:lnTo>
                    <a:lnTo>
                      <a:pt x="2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72" name="Freeform 1599">
                <a:extLst>
                  <a:ext uri="{FF2B5EF4-FFF2-40B4-BE49-F238E27FC236}">
                    <a16:creationId xmlns:a16="http://schemas.microsoft.com/office/drawing/2014/main" id="{8842BD51-C11B-44DD-B731-0F8C67C11E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05" y="2130"/>
                <a:ext cx="1" cy="1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1 h 1"/>
                  <a:gd name="T4" fmla="*/ 1 w 1"/>
                  <a:gd name="T5" fmla="*/ 0 h 1"/>
                  <a:gd name="T6" fmla="*/ 1 w 1"/>
                  <a:gd name="T7" fmla="*/ 0 h 1"/>
                  <a:gd name="T8" fmla="*/ 0 w 1"/>
                  <a:gd name="T9" fmla="*/ 1 h 1"/>
                  <a:gd name="T10" fmla="*/ 1 w 1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73" name="Freeform 1600">
                <a:extLst>
                  <a:ext uri="{FF2B5EF4-FFF2-40B4-BE49-F238E27FC236}">
                    <a16:creationId xmlns:a16="http://schemas.microsoft.com/office/drawing/2014/main" id="{8CA30F65-FBC6-4730-BE8D-F466D0F7104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6" y="2053"/>
                <a:ext cx="5" cy="6"/>
              </a:xfrm>
              <a:custGeom>
                <a:avLst/>
                <a:gdLst>
                  <a:gd name="T0" fmla="*/ 5 w 5"/>
                  <a:gd name="T1" fmla="*/ 0 h 6"/>
                  <a:gd name="T2" fmla="*/ 4 w 5"/>
                  <a:gd name="T3" fmla="*/ 0 h 6"/>
                  <a:gd name="T4" fmla="*/ 2 w 5"/>
                  <a:gd name="T5" fmla="*/ 1 h 6"/>
                  <a:gd name="T6" fmla="*/ 0 w 5"/>
                  <a:gd name="T7" fmla="*/ 2 h 6"/>
                  <a:gd name="T8" fmla="*/ 0 w 5"/>
                  <a:gd name="T9" fmla="*/ 3 h 6"/>
                  <a:gd name="T10" fmla="*/ 1 w 5"/>
                  <a:gd name="T11" fmla="*/ 6 h 6"/>
                  <a:gd name="T12" fmla="*/ 2 w 5"/>
                  <a:gd name="T13" fmla="*/ 4 h 6"/>
                  <a:gd name="T14" fmla="*/ 2 w 5"/>
                  <a:gd name="T15" fmla="*/ 4 h 6"/>
                  <a:gd name="T16" fmla="*/ 2 w 5"/>
                  <a:gd name="T17" fmla="*/ 3 h 6"/>
                  <a:gd name="T18" fmla="*/ 4 w 5"/>
                  <a:gd name="T19" fmla="*/ 4 h 6"/>
                  <a:gd name="T20" fmla="*/ 5 w 5"/>
                  <a:gd name="T21" fmla="*/ 4 h 6"/>
                  <a:gd name="T22" fmla="*/ 4 w 5"/>
                  <a:gd name="T23" fmla="*/ 2 h 6"/>
                  <a:gd name="T24" fmla="*/ 5 w 5"/>
                  <a:gd name="T25" fmla="*/ 1 h 6"/>
                  <a:gd name="T26" fmla="*/ 5 w 5"/>
                  <a:gd name="T27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5" h="6">
                    <a:moveTo>
                      <a:pt x="5" y="0"/>
                    </a:moveTo>
                    <a:lnTo>
                      <a:pt x="4" y="0"/>
                    </a:lnTo>
                    <a:lnTo>
                      <a:pt x="2" y="1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6"/>
                    </a:lnTo>
                    <a:lnTo>
                      <a:pt x="2" y="4"/>
                    </a:lnTo>
                    <a:lnTo>
                      <a:pt x="2" y="4"/>
                    </a:lnTo>
                    <a:lnTo>
                      <a:pt x="2" y="3"/>
                    </a:lnTo>
                    <a:lnTo>
                      <a:pt x="4" y="4"/>
                    </a:lnTo>
                    <a:lnTo>
                      <a:pt x="5" y="4"/>
                    </a:lnTo>
                    <a:lnTo>
                      <a:pt x="4" y="2"/>
                    </a:lnTo>
                    <a:lnTo>
                      <a:pt x="5" y="1"/>
                    </a:lnTo>
                    <a:lnTo>
                      <a:pt x="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74" name="Freeform 1601">
                <a:extLst>
                  <a:ext uri="{FF2B5EF4-FFF2-40B4-BE49-F238E27FC236}">
                    <a16:creationId xmlns:a16="http://schemas.microsoft.com/office/drawing/2014/main" id="{BF57DC81-DE58-4FDF-8283-B71D5F73077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08" y="2099"/>
                <a:ext cx="8" cy="14"/>
              </a:xfrm>
              <a:custGeom>
                <a:avLst/>
                <a:gdLst>
                  <a:gd name="T0" fmla="*/ 2 w 8"/>
                  <a:gd name="T1" fmla="*/ 7 h 14"/>
                  <a:gd name="T2" fmla="*/ 1 w 8"/>
                  <a:gd name="T3" fmla="*/ 9 h 14"/>
                  <a:gd name="T4" fmla="*/ 0 w 8"/>
                  <a:gd name="T5" fmla="*/ 9 h 14"/>
                  <a:gd name="T6" fmla="*/ 0 w 8"/>
                  <a:gd name="T7" fmla="*/ 9 h 14"/>
                  <a:gd name="T8" fmla="*/ 1 w 8"/>
                  <a:gd name="T9" fmla="*/ 11 h 14"/>
                  <a:gd name="T10" fmla="*/ 1 w 8"/>
                  <a:gd name="T11" fmla="*/ 12 h 14"/>
                  <a:gd name="T12" fmla="*/ 0 w 8"/>
                  <a:gd name="T13" fmla="*/ 13 h 14"/>
                  <a:gd name="T14" fmla="*/ 0 w 8"/>
                  <a:gd name="T15" fmla="*/ 13 h 14"/>
                  <a:gd name="T16" fmla="*/ 2 w 8"/>
                  <a:gd name="T17" fmla="*/ 13 h 14"/>
                  <a:gd name="T18" fmla="*/ 2 w 8"/>
                  <a:gd name="T19" fmla="*/ 14 h 14"/>
                  <a:gd name="T20" fmla="*/ 3 w 8"/>
                  <a:gd name="T21" fmla="*/ 14 h 14"/>
                  <a:gd name="T22" fmla="*/ 3 w 8"/>
                  <a:gd name="T23" fmla="*/ 12 h 14"/>
                  <a:gd name="T24" fmla="*/ 3 w 8"/>
                  <a:gd name="T25" fmla="*/ 11 h 14"/>
                  <a:gd name="T26" fmla="*/ 6 w 8"/>
                  <a:gd name="T27" fmla="*/ 10 h 14"/>
                  <a:gd name="T28" fmla="*/ 7 w 8"/>
                  <a:gd name="T29" fmla="*/ 8 h 14"/>
                  <a:gd name="T30" fmla="*/ 7 w 8"/>
                  <a:gd name="T31" fmla="*/ 7 h 14"/>
                  <a:gd name="T32" fmla="*/ 7 w 8"/>
                  <a:gd name="T33" fmla="*/ 5 h 14"/>
                  <a:gd name="T34" fmla="*/ 8 w 8"/>
                  <a:gd name="T35" fmla="*/ 4 h 14"/>
                  <a:gd name="T36" fmla="*/ 7 w 8"/>
                  <a:gd name="T37" fmla="*/ 3 h 14"/>
                  <a:gd name="T38" fmla="*/ 4 w 8"/>
                  <a:gd name="T39" fmla="*/ 0 h 14"/>
                  <a:gd name="T40" fmla="*/ 3 w 8"/>
                  <a:gd name="T41" fmla="*/ 2 h 14"/>
                  <a:gd name="T42" fmla="*/ 3 w 8"/>
                  <a:gd name="T43" fmla="*/ 5 h 14"/>
                  <a:gd name="T44" fmla="*/ 3 w 8"/>
                  <a:gd name="T45" fmla="*/ 6 h 14"/>
                  <a:gd name="T46" fmla="*/ 2 w 8"/>
                  <a:gd name="T47" fmla="*/ 7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8" h="14">
                    <a:moveTo>
                      <a:pt x="2" y="7"/>
                    </a:moveTo>
                    <a:lnTo>
                      <a:pt x="1" y="9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1" y="11"/>
                    </a:lnTo>
                    <a:lnTo>
                      <a:pt x="1" y="12"/>
                    </a:lnTo>
                    <a:lnTo>
                      <a:pt x="0" y="13"/>
                    </a:lnTo>
                    <a:lnTo>
                      <a:pt x="0" y="13"/>
                    </a:lnTo>
                    <a:lnTo>
                      <a:pt x="2" y="13"/>
                    </a:lnTo>
                    <a:lnTo>
                      <a:pt x="2" y="14"/>
                    </a:lnTo>
                    <a:lnTo>
                      <a:pt x="3" y="14"/>
                    </a:lnTo>
                    <a:lnTo>
                      <a:pt x="3" y="12"/>
                    </a:lnTo>
                    <a:lnTo>
                      <a:pt x="3" y="11"/>
                    </a:lnTo>
                    <a:lnTo>
                      <a:pt x="6" y="10"/>
                    </a:lnTo>
                    <a:lnTo>
                      <a:pt x="7" y="8"/>
                    </a:lnTo>
                    <a:lnTo>
                      <a:pt x="7" y="7"/>
                    </a:lnTo>
                    <a:lnTo>
                      <a:pt x="7" y="5"/>
                    </a:lnTo>
                    <a:lnTo>
                      <a:pt x="8" y="4"/>
                    </a:lnTo>
                    <a:lnTo>
                      <a:pt x="7" y="3"/>
                    </a:lnTo>
                    <a:lnTo>
                      <a:pt x="4" y="0"/>
                    </a:lnTo>
                    <a:lnTo>
                      <a:pt x="3" y="2"/>
                    </a:lnTo>
                    <a:lnTo>
                      <a:pt x="3" y="5"/>
                    </a:lnTo>
                    <a:lnTo>
                      <a:pt x="3" y="6"/>
                    </a:lnTo>
                    <a:lnTo>
                      <a:pt x="2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75" name="Freeform 1602">
                <a:extLst>
                  <a:ext uri="{FF2B5EF4-FFF2-40B4-BE49-F238E27FC236}">
                    <a16:creationId xmlns:a16="http://schemas.microsoft.com/office/drawing/2014/main" id="{B91596E2-4774-4D3E-91C7-43F1A77533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15" y="2096"/>
                <a:ext cx="2" cy="5"/>
              </a:xfrm>
              <a:custGeom>
                <a:avLst/>
                <a:gdLst>
                  <a:gd name="T0" fmla="*/ 1 w 2"/>
                  <a:gd name="T1" fmla="*/ 5 h 5"/>
                  <a:gd name="T2" fmla="*/ 2 w 2"/>
                  <a:gd name="T3" fmla="*/ 4 h 5"/>
                  <a:gd name="T4" fmla="*/ 2 w 2"/>
                  <a:gd name="T5" fmla="*/ 2 h 5"/>
                  <a:gd name="T6" fmla="*/ 1 w 2"/>
                  <a:gd name="T7" fmla="*/ 0 h 5"/>
                  <a:gd name="T8" fmla="*/ 0 w 2"/>
                  <a:gd name="T9" fmla="*/ 2 h 5"/>
                  <a:gd name="T10" fmla="*/ 0 w 2"/>
                  <a:gd name="T11" fmla="*/ 3 h 5"/>
                  <a:gd name="T12" fmla="*/ 1 w 2"/>
                  <a:gd name="T13" fmla="*/ 5 h 5"/>
                  <a:gd name="T14" fmla="*/ 1 w 2"/>
                  <a:gd name="T15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5">
                    <a:moveTo>
                      <a:pt x="1" y="5"/>
                    </a:moveTo>
                    <a:lnTo>
                      <a:pt x="2" y="4"/>
                    </a:lnTo>
                    <a:lnTo>
                      <a:pt x="2" y="2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5"/>
                    </a:lnTo>
                    <a:lnTo>
                      <a:pt x="1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76" name="Freeform 1603">
                <a:extLst>
                  <a:ext uri="{FF2B5EF4-FFF2-40B4-BE49-F238E27FC236}">
                    <a16:creationId xmlns:a16="http://schemas.microsoft.com/office/drawing/2014/main" id="{43C9D9BC-BD2D-442B-A05D-17E1B1FCDB9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02" y="2158"/>
                <a:ext cx="2" cy="1"/>
              </a:xfrm>
              <a:custGeom>
                <a:avLst/>
                <a:gdLst>
                  <a:gd name="T0" fmla="*/ 2 w 2"/>
                  <a:gd name="T1" fmla="*/ 0 h 1"/>
                  <a:gd name="T2" fmla="*/ 1 w 2"/>
                  <a:gd name="T3" fmla="*/ 0 h 1"/>
                  <a:gd name="T4" fmla="*/ 0 w 2"/>
                  <a:gd name="T5" fmla="*/ 0 h 1"/>
                  <a:gd name="T6" fmla="*/ 1 w 2"/>
                  <a:gd name="T7" fmla="*/ 1 h 1"/>
                  <a:gd name="T8" fmla="*/ 1 w 2"/>
                  <a:gd name="T9" fmla="*/ 1 h 1"/>
                  <a:gd name="T10" fmla="*/ 2 w 2"/>
                  <a:gd name="T1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1">
                    <a:moveTo>
                      <a:pt x="2" y="0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1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77" name="Freeform 1604">
                <a:extLst>
                  <a:ext uri="{FF2B5EF4-FFF2-40B4-BE49-F238E27FC236}">
                    <a16:creationId xmlns:a16="http://schemas.microsoft.com/office/drawing/2014/main" id="{952D5642-B22C-4468-A3E6-8803D40160A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30" y="2062"/>
                <a:ext cx="2" cy="3"/>
              </a:xfrm>
              <a:custGeom>
                <a:avLst/>
                <a:gdLst>
                  <a:gd name="T0" fmla="*/ 2 w 2"/>
                  <a:gd name="T1" fmla="*/ 1 h 3"/>
                  <a:gd name="T2" fmla="*/ 1 w 2"/>
                  <a:gd name="T3" fmla="*/ 0 h 3"/>
                  <a:gd name="T4" fmla="*/ 1 w 2"/>
                  <a:gd name="T5" fmla="*/ 1 h 3"/>
                  <a:gd name="T6" fmla="*/ 1 w 2"/>
                  <a:gd name="T7" fmla="*/ 1 h 3"/>
                  <a:gd name="T8" fmla="*/ 0 w 2"/>
                  <a:gd name="T9" fmla="*/ 3 h 3"/>
                  <a:gd name="T10" fmla="*/ 0 w 2"/>
                  <a:gd name="T11" fmla="*/ 3 h 3"/>
                  <a:gd name="T12" fmla="*/ 1 w 2"/>
                  <a:gd name="T13" fmla="*/ 2 h 3"/>
                  <a:gd name="T14" fmla="*/ 2 w 2"/>
                  <a:gd name="T15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3">
                    <a:moveTo>
                      <a:pt x="2" y="1"/>
                    </a:moveTo>
                    <a:lnTo>
                      <a:pt x="1" y="0"/>
                    </a:lnTo>
                    <a:lnTo>
                      <a:pt x="1" y="1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1" y="2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78" name="Freeform 1605">
                <a:extLst>
                  <a:ext uri="{FF2B5EF4-FFF2-40B4-BE49-F238E27FC236}">
                    <a16:creationId xmlns:a16="http://schemas.microsoft.com/office/drawing/2014/main" id="{23A36FF2-9E94-4491-A419-0BD95C9680B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08" y="2120"/>
                <a:ext cx="2" cy="5"/>
              </a:xfrm>
              <a:custGeom>
                <a:avLst/>
                <a:gdLst>
                  <a:gd name="T0" fmla="*/ 2 w 2"/>
                  <a:gd name="T1" fmla="*/ 4 h 5"/>
                  <a:gd name="T2" fmla="*/ 1 w 2"/>
                  <a:gd name="T3" fmla="*/ 2 h 5"/>
                  <a:gd name="T4" fmla="*/ 1 w 2"/>
                  <a:gd name="T5" fmla="*/ 1 h 5"/>
                  <a:gd name="T6" fmla="*/ 0 w 2"/>
                  <a:gd name="T7" fmla="*/ 0 h 5"/>
                  <a:gd name="T8" fmla="*/ 0 w 2"/>
                  <a:gd name="T9" fmla="*/ 2 h 5"/>
                  <a:gd name="T10" fmla="*/ 0 w 2"/>
                  <a:gd name="T11" fmla="*/ 4 h 5"/>
                  <a:gd name="T12" fmla="*/ 1 w 2"/>
                  <a:gd name="T13" fmla="*/ 5 h 5"/>
                  <a:gd name="T14" fmla="*/ 2 w 2"/>
                  <a:gd name="T15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5">
                    <a:moveTo>
                      <a:pt x="2" y="4"/>
                    </a:moveTo>
                    <a:lnTo>
                      <a:pt x="1" y="2"/>
                    </a:lnTo>
                    <a:lnTo>
                      <a:pt x="1" y="1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1" y="5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79" name="Freeform 1606">
                <a:extLst>
                  <a:ext uri="{FF2B5EF4-FFF2-40B4-BE49-F238E27FC236}">
                    <a16:creationId xmlns:a16="http://schemas.microsoft.com/office/drawing/2014/main" id="{4E0C0AA0-F704-483D-8624-C16543939B6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07" y="2131"/>
                <a:ext cx="2" cy="4"/>
              </a:xfrm>
              <a:custGeom>
                <a:avLst/>
                <a:gdLst>
                  <a:gd name="T0" fmla="*/ 1 w 2"/>
                  <a:gd name="T1" fmla="*/ 2 h 4"/>
                  <a:gd name="T2" fmla="*/ 0 w 2"/>
                  <a:gd name="T3" fmla="*/ 4 h 4"/>
                  <a:gd name="T4" fmla="*/ 1 w 2"/>
                  <a:gd name="T5" fmla="*/ 4 h 4"/>
                  <a:gd name="T6" fmla="*/ 2 w 2"/>
                  <a:gd name="T7" fmla="*/ 3 h 4"/>
                  <a:gd name="T8" fmla="*/ 2 w 2"/>
                  <a:gd name="T9" fmla="*/ 1 h 4"/>
                  <a:gd name="T10" fmla="*/ 1 w 2"/>
                  <a:gd name="T11" fmla="*/ 0 h 4"/>
                  <a:gd name="T12" fmla="*/ 1 w 2"/>
                  <a:gd name="T13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4">
                    <a:moveTo>
                      <a:pt x="1" y="2"/>
                    </a:moveTo>
                    <a:lnTo>
                      <a:pt x="0" y="4"/>
                    </a:lnTo>
                    <a:lnTo>
                      <a:pt x="1" y="4"/>
                    </a:lnTo>
                    <a:lnTo>
                      <a:pt x="2" y="3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80" name="Freeform 1607">
                <a:extLst>
                  <a:ext uri="{FF2B5EF4-FFF2-40B4-BE49-F238E27FC236}">
                    <a16:creationId xmlns:a16="http://schemas.microsoft.com/office/drawing/2014/main" id="{9D558118-02F6-40C5-A112-06FD2B42F5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08" y="2126"/>
                <a:ext cx="2" cy="2"/>
              </a:xfrm>
              <a:custGeom>
                <a:avLst/>
                <a:gdLst>
                  <a:gd name="T0" fmla="*/ 2 w 2"/>
                  <a:gd name="T1" fmla="*/ 2 h 2"/>
                  <a:gd name="T2" fmla="*/ 2 w 2"/>
                  <a:gd name="T3" fmla="*/ 1 h 2"/>
                  <a:gd name="T4" fmla="*/ 0 w 2"/>
                  <a:gd name="T5" fmla="*/ 0 h 2"/>
                  <a:gd name="T6" fmla="*/ 0 w 2"/>
                  <a:gd name="T7" fmla="*/ 1 h 2"/>
                  <a:gd name="T8" fmla="*/ 0 w 2"/>
                  <a:gd name="T9" fmla="*/ 1 h 2"/>
                  <a:gd name="T10" fmla="*/ 1 w 2"/>
                  <a:gd name="T11" fmla="*/ 2 h 2"/>
                  <a:gd name="T12" fmla="*/ 2 w 2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2" y="1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81" name="Freeform 1608">
                <a:extLst>
                  <a:ext uri="{FF2B5EF4-FFF2-40B4-BE49-F238E27FC236}">
                    <a16:creationId xmlns:a16="http://schemas.microsoft.com/office/drawing/2014/main" id="{5934DE6B-D9FF-4897-8EC8-09756C05CB1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8" y="2062"/>
                <a:ext cx="1" cy="3"/>
              </a:xfrm>
              <a:custGeom>
                <a:avLst/>
                <a:gdLst>
                  <a:gd name="T0" fmla="*/ 0 w 1"/>
                  <a:gd name="T1" fmla="*/ 0 h 3"/>
                  <a:gd name="T2" fmla="*/ 0 w 1"/>
                  <a:gd name="T3" fmla="*/ 1 h 3"/>
                  <a:gd name="T4" fmla="*/ 1 w 1"/>
                  <a:gd name="T5" fmla="*/ 3 h 3"/>
                  <a:gd name="T6" fmla="*/ 1 w 1"/>
                  <a:gd name="T7" fmla="*/ 2 h 3"/>
                  <a:gd name="T8" fmla="*/ 1 w 1"/>
                  <a:gd name="T9" fmla="*/ 0 h 3"/>
                  <a:gd name="T10" fmla="*/ 1 w 1"/>
                  <a:gd name="T11" fmla="*/ 0 h 3"/>
                  <a:gd name="T12" fmla="*/ 0 w 1"/>
                  <a:gd name="T13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" h="3">
                    <a:moveTo>
                      <a:pt x="0" y="0"/>
                    </a:moveTo>
                    <a:lnTo>
                      <a:pt x="0" y="1"/>
                    </a:lnTo>
                    <a:lnTo>
                      <a:pt x="1" y="3"/>
                    </a:lnTo>
                    <a:lnTo>
                      <a:pt x="1" y="2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82" name="Freeform 1609">
                <a:extLst>
                  <a:ext uri="{FF2B5EF4-FFF2-40B4-BE49-F238E27FC236}">
                    <a16:creationId xmlns:a16="http://schemas.microsoft.com/office/drawing/2014/main" id="{EFDAA5AE-B078-42A2-9D9E-B63925ED77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82" y="1654"/>
                <a:ext cx="3" cy="4"/>
              </a:xfrm>
              <a:custGeom>
                <a:avLst/>
                <a:gdLst>
                  <a:gd name="T0" fmla="*/ 1 w 3"/>
                  <a:gd name="T1" fmla="*/ 0 h 4"/>
                  <a:gd name="T2" fmla="*/ 0 w 3"/>
                  <a:gd name="T3" fmla="*/ 0 h 4"/>
                  <a:gd name="T4" fmla="*/ 0 w 3"/>
                  <a:gd name="T5" fmla="*/ 2 h 4"/>
                  <a:gd name="T6" fmla="*/ 2 w 3"/>
                  <a:gd name="T7" fmla="*/ 4 h 4"/>
                  <a:gd name="T8" fmla="*/ 2 w 3"/>
                  <a:gd name="T9" fmla="*/ 4 h 4"/>
                  <a:gd name="T10" fmla="*/ 3 w 3"/>
                  <a:gd name="T11" fmla="*/ 3 h 4"/>
                  <a:gd name="T12" fmla="*/ 2 w 3"/>
                  <a:gd name="T13" fmla="*/ 2 h 4"/>
                  <a:gd name="T14" fmla="*/ 1 w 3"/>
                  <a:gd name="T15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4">
                    <a:moveTo>
                      <a:pt x="1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2" y="4"/>
                    </a:lnTo>
                    <a:lnTo>
                      <a:pt x="2" y="4"/>
                    </a:lnTo>
                    <a:lnTo>
                      <a:pt x="3" y="3"/>
                    </a:lnTo>
                    <a:lnTo>
                      <a:pt x="2" y="2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83" name="Freeform 1610">
                <a:extLst>
                  <a:ext uri="{FF2B5EF4-FFF2-40B4-BE49-F238E27FC236}">
                    <a16:creationId xmlns:a16="http://schemas.microsoft.com/office/drawing/2014/main" id="{558C6DB1-7AD1-45F9-A49F-DCB145151A3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91" y="1706"/>
                <a:ext cx="10" cy="5"/>
              </a:xfrm>
              <a:custGeom>
                <a:avLst/>
                <a:gdLst>
                  <a:gd name="T0" fmla="*/ 2 w 10"/>
                  <a:gd name="T1" fmla="*/ 4 h 5"/>
                  <a:gd name="T2" fmla="*/ 3 w 10"/>
                  <a:gd name="T3" fmla="*/ 5 h 5"/>
                  <a:gd name="T4" fmla="*/ 4 w 10"/>
                  <a:gd name="T5" fmla="*/ 5 h 5"/>
                  <a:gd name="T6" fmla="*/ 5 w 10"/>
                  <a:gd name="T7" fmla="*/ 4 h 5"/>
                  <a:gd name="T8" fmla="*/ 8 w 10"/>
                  <a:gd name="T9" fmla="*/ 5 h 5"/>
                  <a:gd name="T10" fmla="*/ 9 w 10"/>
                  <a:gd name="T11" fmla="*/ 4 h 5"/>
                  <a:gd name="T12" fmla="*/ 10 w 10"/>
                  <a:gd name="T13" fmla="*/ 3 h 5"/>
                  <a:gd name="T14" fmla="*/ 10 w 10"/>
                  <a:gd name="T15" fmla="*/ 3 h 5"/>
                  <a:gd name="T16" fmla="*/ 10 w 10"/>
                  <a:gd name="T17" fmla="*/ 2 h 5"/>
                  <a:gd name="T18" fmla="*/ 10 w 10"/>
                  <a:gd name="T19" fmla="*/ 2 h 5"/>
                  <a:gd name="T20" fmla="*/ 9 w 10"/>
                  <a:gd name="T21" fmla="*/ 0 h 5"/>
                  <a:gd name="T22" fmla="*/ 8 w 10"/>
                  <a:gd name="T23" fmla="*/ 0 h 5"/>
                  <a:gd name="T24" fmla="*/ 7 w 10"/>
                  <a:gd name="T25" fmla="*/ 1 h 5"/>
                  <a:gd name="T26" fmla="*/ 7 w 10"/>
                  <a:gd name="T27" fmla="*/ 2 h 5"/>
                  <a:gd name="T28" fmla="*/ 7 w 10"/>
                  <a:gd name="T29" fmla="*/ 2 h 5"/>
                  <a:gd name="T30" fmla="*/ 5 w 10"/>
                  <a:gd name="T31" fmla="*/ 2 h 5"/>
                  <a:gd name="T32" fmla="*/ 4 w 10"/>
                  <a:gd name="T33" fmla="*/ 1 h 5"/>
                  <a:gd name="T34" fmla="*/ 4 w 10"/>
                  <a:gd name="T35" fmla="*/ 1 h 5"/>
                  <a:gd name="T36" fmla="*/ 3 w 10"/>
                  <a:gd name="T37" fmla="*/ 2 h 5"/>
                  <a:gd name="T38" fmla="*/ 2 w 10"/>
                  <a:gd name="T39" fmla="*/ 3 h 5"/>
                  <a:gd name="T40" fmla="*/ 1 w 10"/>
                  <a:gd name="T41" fmla="*/ 2 h 5"/>
                  <a:gd name="T42" fmla="*/ 0 w 10"/>
                  <a:gd name="T43" fmla="*/ 4 h 5"/>
                  <a:gd name="T44" fmla="*/ 0 w 10"/>
                  <a:gd name="T45" fmla="*/ 4 h 5"/>
                  <a:gd name="T46" fmla="*/ 2 w 10"/>
                  <a:gd name="T47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0" h="5">
                    <a:moveTo>
                      <a:pt x="2" y="4"/>
                    </a:moveTo>
                    <a:lnTo>
                      <a:pt x="3" y="5"/>
                    </a:lnTo>
                    <a:lnTo>
                      <a:pt x="4" y="5"/>
                    </a:lnTo>
                    <a:lnTo>
                      <a:pt x="5" y="4"/>
                    </a:lnTo>
                    <a:lnTo>
                      <a:pt x="8" y="5"/>
                    </a:lnTo>
                    <a:lnTo>
                      <a:pt x="9" y="4"/>
                    </a:lnTo>
                    <a:lnTo>
                      <a:pt x="10" y="3"/>
                    </a:lnTo>
                    <a:lnTo>
                      <a:pt x="10" y="3"/>
                    </a:lnTo>
                    <a:lnTo>
                      <a:pt x="10" y="2"/>
                    </a:lnTo>
                    <a:lnTo>
                      <a:pt x="10" y="2"/>
                    </a:lnTo>
                    <a:lnTo>
                      <a:pt x="9" y="0"/>
                    </a:lnTo>
                    <a:lnTo>
                      <a:pt x="8" y="0"/>
                    </a:lnTo>
                    <a:lnTo>
                      <a:pt x="7" y="1"/>
                    </a:lnTo>
                    <a:lnTo>
                      <a:pt x="7" y="2"/>
                    </a:lnTo>
                    <a:lnTo>
                      <a:pt x="7" y="2"/>
                    </a:lnTo>
                    <a:lnTo>
                      <a:pt x="5" y="2"/>
                    </a:lnTo>
                    <a:lnTo>
                      <a:pt x="4" y="1"/>
                    </a:lnTo>
                    <a:lnTo>
                      <a:pt x="4" y="1"/>
                    </a:lnTo>
                    <a:lnTo>
                      <a:pt x="3" y="2"/>
                    </a:lnTo>
                    <a:lnTo>
                      <a:pt x="2" y="3"/>
                    </a:lnTo>
                    <a:lnTo>
                      <a:pt x="1" y="2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84" name="Freeform 1611">
                <a:extLst>
                  <a:ext uri="{FF2B5EF4-FFF2-40B4-BE49-F238E27FC236}">
                    <a16:creationId xmlns:a16="http://schemas.microsoft.com/office/drawing/2014/main" id="{15A60BC1-F45F-4AA4-AFA5-751FF6BB07A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61" y="2002"/>
                <a:ext cx="15" cy="11"/>
              </a:xfrm>
              <a:custGeom>
                <a:avLst/>
                <a:gdLst>
                  <a:gd name="T0" fmla="*/ 6 w 15"/>
                  <a:gd name="T1" fmla="*/ 7 h 11"/>
                  <a:gd name="T2" fmla="*/ 7 w 15"/>
                  <a:gd name="T3" fmla="*/ 7 h 11"/>
                  <a:gd name="T4" fmla="*/ 8 w 15"/>
                  <a:gd name="T5" fmla="*/ 9 h 11"/>
                  <a:gd name="T6" fmla="*/ 9 w 15"/>
                  <a:gd name="T7" fmla="*/ 9 h 11"/>
                  <a:gd name="T8" fmla="*/ 11 w 15"/>
                  <a:gd name="T9" fmla="*/ 9 h 11"/>
                  <a:gd name="T10" fmla="*/ 13 w 15"/>
                  <a:gd name="T11" fmla="*/ 10 h 11"/>
                  <a:gd name="T12" fmla="*/ 14 w 15"/>
                  <a:gd name="T13" fmla="*/ 11 h 11"/>
                  <a:gd name="T14" fmla="*/ 15 w 15"/>
                  <a:gd name="T15" fmla="*/ 10 h 11"/>
                  <a:gd name="T16" fmla="*/ 14 w 15"/>
                  <a:gd name="T17" fmla="*/ 8 h 11"/>
                  <a:gd name="T18" fmla="*/ 12 w 15"/>
                  <a:gd name="T19" fmla="*/ 7 h 11"/>
                  <a:gd name="T20" fmla="*/ 9 w 15"/>
                  <a:gd name="T21" fmla="*/ 5 h 11"/>
                  <a:gd name="T22" fmla="*/ 8 w 15"/>
                  <a:gd name="T23" fmla="*/ 4 h 11"/>
                  <a:gd name="T24" fmla="*/ 6 w 15"/>
                  <a:gd name="T25" fmla="*/ 4 h 11"/>
                  <a:gd name="T26" fmla="*/ 5 w 15"/>
                  <a:gd name="T27" fmla="*/ 1 h 11"/>
                  <a:gd name="T28" fmla="*/ 5 w 15"/>
                  <a:gd name="T29" fmla="*/ 1 h 11"/>
                  <a:gd name="T30" fmla="*/ 6 w 15"/>
                  <a:gd name="T31" fmla="*/ 0 h 11"/>
                  <a:gd name="T32" fmla="*/ 4 w 15"/>
                  <a:gd name="T33" fmla="*/ 0 h 11"/>
                  <a:gd name="T34" fmla="*/ 3 w 15"/>
                  <a:gd name="T35" fmla="*/ 0 h 11"/>
                  <a:gd name="T36" fmla="*/ 1 w 15"/>
                  <a:gd name="T37" fmla="*/ 0 h 11"/>
                  <a:gd name="T38" fmla="*/ 0 w 15"/>
                  <a:gd name="T39" fmla="*/ 2 h 11"/>
                  <a:gd name="T40" fmla="*/ 0 w 15"/>
                  <a:gd name="T41" fmla="*/ 3 h 11"/>
                  <a:gd name="T42" fmla="*/ 2 w 15"/>
                  <a:gd name="T43" fmla="*/ 3 h 11"/>
                  <a:gd name="T44" fmla="*/ 3 w 15"/>
                  <a:gd name="T45" fmla="*/ 3 h 11"/>
                  <a:gd name="T46" fmla="*/ 4 w 15"/>
                  <a:gd name="T47" fmla="*/ 4 h 11"/>
                  <a:gd name="T48" fmla="*/ 4 w 15"/>
                  <a:gd name="T49" fmla="*/ 5 h 11"/>
                  <a:gd name="T50" fmla="*/ 6 w 15"/>
                  <a:gd name="T51" fmla="*/ 7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5" h="11">
                    <a:moveTo>
                      <a:pt x="6" y="7"/>
                    </a:moveTo>
                    <a:lnTo>
                      <a:pt x="7" y="7"/>
                    </a:lnTo>
                    <a:lnTo>
                      <a:pt x="8" y="9"/>
                    </a:lnTo>
                    <a:lnTo>
                      <a:pt x="9" y="9"/>
                    </a:lnTo>
                    <a:lnTo>
                      <a:pt x="11" y="9"/>
                    </a:lnTo>
                    <a:lnTo>
                      <a:pt x="13" y="10"/>
                    </a:lnTo>
                    <a:lnTo>
                      <a:pt x="14" y="11"/>
                    </a:lnTo>
                    <a:lnTo>
                      <a:pt x="15" y="10"/>
                    </a:lnTo>
                    <a:lnTo>
                      <a:pt x="14" y="8"/>
                    </a:lnTo>
                    <a:lnTo>
                      <a:pt x="12" y="7"/>
                    </a:lnTo>
                    <a:lnTo>
                      <a:pt x="9" y="5"/>
                    </a:lnTo>
                    <a:lnTo>
                      <a:pt x="8" y="4"/>
                    </a:lnTo>
                    <a:lnTo>
                      <a:pt x="6" y="4"/>
                    </a:lnTo>
                    <a:lnTo>
                      <a:pt x="5" y="1"/>
                    </a:lnTo>
                    <a:lnTo>
                      <a:pt x="5" y="1"/>
                    </a:lnTo>
                    <a:lnTo>
                      <a:pt x="6" y="0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2" y="3"/>
                    </a:lnTo>
                    <a:lnTo>
                      <a:pt x="3" y="3"/>
                    </a:lnTo>
                    <a:lnTo>
                      <a:pt x="4" y="4"/>
                    </a:lnTo>
                    <a:lnTo>
                      <a:pt x="4" y="5"/>
                    </a:lnTo>
                    <a:lnTo>
                      <a:pt x="6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85" name="Freeform 1612">
                <a:extLst>
                  <a:ext uri="{FF2B5EF4-FFF2-40B4-BE49-F238E27FC236}">
                    <a16:creationId xmlns:a16="http://schemas.microsoft.com/office/drawing/2014/main" id="{8E5BFF95-D684-4D4A-AB1A-EB84DB8AF2D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95" y="1943"/>
                <a:ext cx="7" cy="3"/>
              </a:xfrm>
              <a:custGeom>
                <a:avLst/>
                <a:gdLst>
                  <a:gd name="T0" fmla="*/ 3 w 7"/>
                  <a:gd name="T1" fmla="*/ 0 h 3"/>
                  <a:gd name="T2" fmla="*/ 2 w 7"/>
                  <a:gd name="T3" fmla="*/ 0 h 3"/>
                  <a:gd name="T4" fmla="*/ 0 w 7"/>
                  <a:gd name="T5" fmla="*/ 0 h 3"/>
                  <a:gd name="T6" fmla="*/ 1 w 7"/>
                  <a:gd name="T7" fmla="*/ 1 h 3"/>
                  <a:gd name="T8" fmla="*/ 2 w 7"/>
                  <a:gd name="T9" fmla="*/ 1 h 3"/>
                  <a:gd name="T10" fmla="*/ 2 w 7"/>
                  <a:gd name="T11" fmla="*/ 2 h 3"/>
                  <a:gd name="T12" fmla="*/ 4 w 7"/>
                  <a:gd name="T13" fmla="*/ 3 h 3"/>
                  <a:gd name="T14" fmla="*/ 7 w 7"/>
                  <a:gd name="T15" fmla="*/ 3 h 3"/>
                  <a:gd name="T16" fmla="*/ 7 w 7"/>
                  <a:gd name="T17" fmla="*/ 2 h 3"/>
                  <a:gd name="T18" fmla="*/ 7 w 7"/>
                  <a:gd name="T19" fmla="*/ 0 h 3"/>
                  <a:gd name="T20" fmla="*/ 4 w 7"/>
                  <a:gd name="T21" fmla="*/ 0 h 3"/>
                  <a:gd name="T22" fmla="*/ 3 w 7"/>
                  <a:gd name="T23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7" h="3">
                    <a:moveTo>
                      <a:pt x="3" y="0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2" y="2"/>
                    </a:lnTo>
                    <a:lnTo>
                      <a:pt x="4" y="3"/>
                    </a:lnTo>
                    <a:lnTo>
                      <a:pt x="7" y="3"/>
                    </a:lnTo>
                    <a:lnTo>
                      <a:pt x="7" y="2"/>
                    </a:lnTo>
                    <a:lnTo>
                      <a:pt x="7" y="0"/>
                    </a:ln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86" name="Freeform 1613">
                <a:extLst>
                  <a:ext uri="{FF2B5EF4-FFF2-40B4-BE49-F238E27FC236}">
                    <a16:creationId xmlns:a16="http://schemas.microsoft.com/office/drawing/2014/main" id="{11FE029D-A5B9-40DE-BB49-C1B77A823A4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80" y="1698"/>
                <a:ext cx="4" cy="2"/>
              </a:xfrm>
              <a:custGeom>
                <a:avLst/>
                <a:gdLst>
                  <a:gd name="T0" fmla="*/ 2 w 4"/>
                  <a:gd name="T1" fmla="*/ 1 h 2"/>
                  <a:gd name="T2" fmla="*/ 0 w 4"/>
                  <a:gd name="T3" fmla="*/ 2 h 2"/>
                  <a:gd name="T4" fmla="*/ 0 w 4"/>
                  <a:gd name="T5" fmla="*/ 2 h 2"/>
                  <a:gd name="T6" fmla="*/ 2 w 4"/>
                  <a:gd name="T7" fmla="*/ 2 h 2"/>
                  <a:gd name="T8" fmla="*/ 4 w 4"/>
                  <a:gd name="T9" fmla="*/ 2 h 2"/>
                  <a:gd name="T10" fmla="*/ 4 w 4"/>
                  <a:gd name="T11" fmla="*/ 1 h 2"/>
                  <a:gd name="T12" fmla="*/ 2 w 4"/>
                  <a:gd name="T13" fmla="*/ 0 h 2"/>
                  <a:gd name="T14" fmla="*/ 2 w 4"/>
                  <a:gd name="T15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2">
                    <a:moveTo>
                      <a:pt x="2" y="1"/>
                    </a:moveTo>
                    <a:lnTo>
                      <a:pt x="0" y="2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4" y="2"/>
                    </a:lnTo>
                    <a:lnTo>
                      <a:pt x="4" y="1"/>
                    </a:lnTo>
                    <a:lnTo>
                      <a:pt x="2" y="0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87" name="Freeform 1614">
                <a:extLst>
                  <a:ext uri="{FF2B5EF4-FFF2-40B4-BE49-F238E27FC236}">
                    <a16:creationId xmlns:a16="http://schemas.microsoft.com/office/drawing/2014/main" id="{98E9684B-980D-4316-AD2D-AA626ED77D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80" y="2008"/>
                <a:ext cx="12" cy="6"/>
              </a:xfrm>
              <a:custGeom>
                <a:avLst/>
                <a:gdLst>
                  <a:gd name="T0" fmla="*/ 5 w 12"/>
                  <a:gd name="T1" fmla="*/ 4 h 6"/>
                  <a:gd name="T2" fmla="*/ 8 w 12"/>
                  <a:gd name="T3" fmla="*/ 5 h 6"/>
                  <a:gd name="T4" fmla="*/ 9 w 12"/>
                  <a:gd name="T5" fmla="*/ 6 h 6"/>
                  <a:gd name="T6" fmla="*/ 12 w 12"/>
                  <a:gd name="T7" fmla="*/ 5 h 6"/>
                  <a:gd name="T8" fmla="*/ 11 w 12"/>
                  <a:gd name="T9" fmla="*/ 5 h 6"/>
                  <a:gd name="T10" fmla="*/ 8 w 12"/>
                  <a:gd name="T11" fmla="*/ 4 h 6"/>
                  <a:gd name="T12" fmla="*/ 6 w 12"/>
                  <a:gd name="T13" fmla="*/ 3 h 6"/>
                  <a:gd name="T14" fmla="*/ 5 w 12"/>
                  <a:gd name="T15" fmla="*/ 2 h 6"/>
                  <a:gd name="T16" fmla="*/ 3 w 12"/>
                  <a:gd name="T17" fmla="*/ 1 h 6"/>
                  <a:gd name="T18" fmla="*/ 1 w 12"/>
                  <a:gd name="T19" fmla="*/ 0 h 6"/>
                  <a:gd name="T20" fmla="*/ 0 w 12"/>
                  <a:gd name="T21" fmla="*/ 1 h 6"/>
                  <a:gd name="T22" fmla="*/ 1 w 12"/>
                  <a:gd name="T23" fmla="*/ 2 h 6"/>
                  <a:gd name="T24" fmla="*/ 3 w 12"/>
                  <a:gd name="T25" fmla="*/ 2 h 6"/>
                  <a:gd name="T26" fmla="*/ 5 w 12"/>
                  <a:gd name="T27" fmla="*/ 4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2" h="6">
                    <a:moveTo>
                      <a:pt x="5" y="4"/>
                    </a:moveTo>
                    <a:lnTo>
                      <a:pt x="8" y="5"/>
                    </a:lnTo>
                    <a:lnTo>
                      <a:pt x="9" y="6"/>
                    </a:lnTo>
                    <a:lnTo>
                      <a:pt x="12" y="5"/>
                    </a:lnTo>
                    <a:lnTo>
                      <a:pt x="11" y="5"/>
                    </a:lnTo>
                    <a:lnTo>
                      <a:pt x="8" y="4"/>
                    </a:lnTo>
                    <a:lnTo>
                      <a:pt x="6" y="3"/>
                    </a:lnTo>
                    <a:lnTo>
                      <a:pt x="5" y="2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3" y="2"/>
                    </a:lnTo>
                    <a:lnTo>
                      <a:pt x="5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88" name="Freeform 1615">
                <a:extLst>
                  <a:ext uri="{FF2B5EF4-FFF2-40B4-BE49-F238E27FC236}">
                    <a16:creationId xmlns:a16="http://schemas.microsoft.com/office/drawing/2014/main" id="{D32D55A9-55E6-4860-AE4F-82055990CB4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96" y="1693"/>
                <a:ext cx="4" cy="3"/>
              </a:xfrm>
              <a:custGeom>
                <a:avLst/>
                <a:gdLst>
                  <a:gd name="T0" fmla="*/ 0 w 4"/>
                  <a:gd name="T1" fmla="*/ 1 h 3"/>
                  <a:gd name="T2" fmla="*/ 2 w 4"/>
                  <a:gd name="T3" fmla="*/ 2 h 3"/>
                  <a:gd name="T4" fmla="*/ 2 w 4"/>
                  <a:gd name="T5" fmla="*/ 3 h 3"/>
                  <a:gd name="T6" fmla="*/ 3 w 4"/>
                  <a:gd name="T7" fmla="*/ 3 h 3"/>
                  <a:gd name="T8" fmla="*/ 4 w 4"/>
                  <a:gd name="T9" fmla="*/ 3 h 3"/>
                  <a:gd name="T10" fmla="*/ 4 w 4"/>
                  <a:gd name="T11" fmla="*/ 2 h 3"/>
                  <a:gd name="T12" fmla="*/ 3 w 4"/>
                  <a:gd name="T13" fmla="*/ 1 h 3"/>
                  <a:gd name="T14" fmla="*/ 2 w 4"/>
                  <a:gd name="T15" fmla="*/ 0 h 3"/>
                  <a:gd name="T16" fmla="*/ 0 w 4"/>
                  <a:gd name="T17" fmla="*/ 0 h 3"/>
                  <a:gd name="T18" fmla="*/ 0 w 4"/>
                  <a:gd name="T19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" h="3">
                    <a:moveTo>
                      <a:pt x="0" y="1"/>
                    </a:moveTo>
                    <a:lnTo>
                      <a:pt x="2" y="2"/>
                    </a:lnTo>
                    <a:lnTo>
                      <a:pt x="2" y="3"/>
                    </a:lnTo>
                    <a:lnTo>
                      <a:pt x="3" y="3"/>
                    </a:lnTo>
                    <a:lnTo>
                      <a:pt x="4" y="3"/>
                    </a:lnTo>
                    <a:lnTo>
                      <a:pt x="4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89" name="Freeform 1616">
                <a:extLst>
                  <a:ext uri="{FF2B5EF4-FFF2-40B4-BE49-F238E27FC236}">
                    <a16:creationId xmlns:a16="http://schemas.microsoft.com/office/drawing/2014/main" id="{FE36A1A8-C3DE-43AA-876F-F4BFD0E67F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76" y="1682"/>
                <a:ext cx="10" cy="9"/>
              </a:xfrm>
              <a:custGeom>
                <a:avLst/>
                <a:gdLst>
                  <a:gd name="T0" fmla="*/ 4 w 10"/>
                  <a:gd name="T1" fmla="*/ 8 h 9"/>
                  <a:gd name="T2" fmla="*/ 5 w 10"/>
                  <a:gd name="T3" fmla="*/ 7 h 9"/>
                  <a:gd name="T4" fmla="*/ 6 w 10"/>
                  <a:gd name="T5" fmla="*/ 7 h 9"/>
                  <a:gd name="T6" fmla="*/ 6 w 10"/>
                  <a:gd name="T7" fmla="*/ 8 h 9"/>
                  <a:gd name="T8" fmla="*/ 5 w 10"/>
                  <a:gd name="T9" fmla="*/ 9 h 9"/>
                  <a:gd name="T10" fmla="*/ 7 w 10"/>
                  <a:gd name="T11" fmla="*/ 7 h 9"/>
                  <a:gd name="T12" fmla="*/ 8 w 10"/>
                  <a:gd name="T13" fmla="*/ 6 h 9"/>
                  <a:gd name="T14" fmla="*/ 9 w 10"/>
                  <a:gd name="T15" fmla="*/ 4 h 9"/>
                  <a:gd name="T16" fmla="*/ 10 w 10"/>
                  <a:gd name="T17" fmla="*/ 2 h 9"/>
                  <a:gd name="T18" fmla="*/ 10 w 10"/>
                  <a:gd name="T19" fmla="*/ 0 h 9"/>
                  <a:gd name="T20" fmla="*/ 9 w 10"/>
                  <a:gd name="T21" fmla="*/ 0 h 9"/>
                  <a:gd name="T22" fmla="*/ 8 w 10"/>
                  <a:gd name="T23" fmla="*/ 0 h 9"/>
                  <a:gd name="T24" fmla="*/ 7 w 10"/>
                  <a:gd name="T25" fmla="*/ 1 h 9"/>
                  <a:gd name="T26" fmla="*/ 6 w 10"/>
                  <a:gd name="T27" fmla="*/ 2 h 9"/>
                  <a:gd name="T28" fmla="*/ 4 w 10"/>
                  <a:gd name="T29" fmla="*/ 5 h 9"/>
                  <a:gd name="T30" fmla="*/ 1 w 10"/>
                  <a:gd name="T31" fmla="*/ 7 h 9"/>
                  <a:gd name="T32" fmla="*/ 0 w 10"/>
                  <a:gd name="T33" fmla="*/ 9 h 9"/>
                  <a:gd name="T34" fmla="*/ 1 w 10"/>
                  <a:gd name="T35" fmla="*/ 9 h 9"/>
                  <a:gd name="T36" fmla="*/ 4 w 10"/>
                  <a:gd name="T37" fmla="*/ 8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0" h="9">
                    <a:moveTo>
                      <a:pt x="4" y="8"/>
                    </a:moveTo>
                    <a:lnTo>
                      <a:pt x="5" y="7"/>
                    </a:lnTo>
                    <a:lnTo>
                      <a:pt x="6" y="7"/>
                    </a:lnTo>
                    <a:lnTo>
                      <a:pt x="6" y="8"/>
                    </a:lnTo>
                    <a:lnTo>
                      <a:pt x="5" y="9"/>
                    </a:lnTo>
                    <a:lnTo>
                      <a:pt x="7" y="7"/>
                    </a:lnTo>
                    <a:lnTo>
                      <a:pt x="8" y="6"/>
                    </a:lnTo>
                    <a:lnTo>
                      <a:pt x="9" y="4"/>
                    </a:lnTo>
                    <a:lnTo>
                      <a:pt x="10" y="2"/>
                    </a:lnTo>
                    <a:lnTo>
                      <a:pt x="10" y="0"/>
                    </a:lnTo>
                    <a:lnTo>
                      <a:pt x="9" y="0"/>
                    </a:lnTo>
                    <a:lnTo>
                      <a:pt x="8" y="0"/>
                    </a:lnTo>
                    <a:lnTo>
                      <a:pt x="7" y="1"/>
                    </a:lnTo>
                    <a:lnTo>
                      <a:pt x="6" y="2"/>
                    </a:lnTo>
                    <a:lnTo>
                      <a:pt x="4" y="5"/>
                    </a:lnTo>
                    <a:lnTo>
                      <a:pt x="1" y="7"/>
                    </a:lnTo>
                    <a:lnTo>
                      <a:pt x="0" y="9"/>
                    </a:lnTo>
                    <a:lnTo>
                      <a:pt x="1" y="9"/>
                    </a:lnTo>
                    <a:lnTo>
                      <a:pt x="4" y="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90" name="Freeform 1617">
                <a:extLst>
                  <a:ext uri="{FF2B5EF4-FFF2-40B4-BE49-F238E27FC236}">
                    <a16:creationId xmlns:a16="http://schemas.microsoft.com/office/drawing/2014/main" id="{38241EE4-1568-4D10-89A1-93359BF53B0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49" y="1763"/>
                <a:ext cx="3" cy="5"/>
              </a:xfrm>
              <a:custGeom>
                <a:avLst/>
                <a:gdLst>
                  <a:gd name="T0" fmla="*/ 1 w 3"/>
                  <a:gd name="T1" fmla="*/ 5 h 5"/>
                  <a:gd name="T2" fmla="*/ 1 w 3"/>
                  <a:gd name="T3" fmla="*/ 5 h 5"/>
                  <a:gd name="T4" fmla="*/ 3 w 3"/>
                  <a:gd name="T5" fmla="*/ 4 h 5"/>
                  <a:gd name="T6" fmla="*/ 3 w 3"/>
                  <a:gd name="T7" fmla="*/ 2 h 5"/>
                  <a:gd name="T8" fmla="*/ 2 w 3"/>
                  <a:gd name="T9" fmla="*/ 0 h 5"/>
                  <a:gd name="T10" fmla="*/ 1 w 3"/>
                  <a:gd name="T11" fmla="*/ 2 h 5"/>
                  <a:gd name="T12" fmla="*/ 0 w 3"/>
                  <a:gd name="T13" fmla="*/ 3 h 5"/>
                  <a:gd name="T14" fmla="*/ 1 w 3"/>
                  <a:gd name="T15" fmla="*/ 4 h 5"/>
                  <a:gd name="T16" fmla="*/ 0 w 3"/>
                  <a:gd name="T17" fmla="*/ 5 h 5"/>
                  <a:gd name="T18" fmla="*/ 1 w 3"/>
                  <a:gd name="T19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" h="5">
                    <a:moveTo>
                      <a:pt x="1" y="5"/>
                    </a:moveTo>
                    <a:lnTo>
                      <a:pt x="1" y="5"/>
                    </a:lnTo>
                    <a:lnTo>
                      <a:pt x="3" y="4"/>
                    </a:lnTo>
                    <a:lnTo>
                      <a:pt x="3" y="2"/>
                    </a:lnTo>
                    <a:lnTo>
                      <a:pt x="2" y="0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0" y="5"/>
                    </a:lnTo>
                    <a:lnTo>
                      <a:pt x="1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91" name="Freeform 1618">
                <a:extLst>
                  <a:ext uri="{FF2B5EF4-FFF2-40B4-BE49-F238E27FC236}">
                    <a16:creationId xmlns:a16="http://schemas.microsoft.com/office/drawing/2014/main" id="{ECCA0024-4DA9-4A31-8E97-8BEF93C3CD3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74" y="1856"/>
                <a:ext cx="1" cy="3"/>
              </a:xfrm>
              <a:custGeom>
                <a:avLst/>
                <a:gdLst>
                  <a:gd name="T0" fmla="*/ 1 w 1"/>
                  <a:gd name="T1" fmla="*/ 2 h 3"/>
                  <a:gd name="T2" fmla="*/ 1 w 1"/>
                  <a:gd name="T3" fmla="*/ 0 h 3"/>
                  <a:gd name="T4" fmla="*/ 0 w 1"/>
                  <a:gd name="T5" fmla="*/ 0 h 3"/>
                  <a:gd name="T6" fmla="*/ 0 w 1"/>
                  <a:gd name="T7" fmla="*/ 2 h 3"/>
                  <a:gd name="T8" fmla="*/ 1 w 1"/>
                  <a:gd name="T9" fmla="*/ 3 h 3"/>
                  <a:gd name="T10" fmla="*/ 1 w 1"/>
                  <a:gd name="T11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3">
                    <a:moveTo>
                      <a:pt x="1" y="2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92" name="Freeform 1619">
                <a:extLst>
                  <a:ext uri="{FF2B5EF4-FFF2-40B4-BE49-F238E27FC236}">
                    <a16:creationId xmlns:a16="http://schemas.microsoft.com/office/drawing/2014/main" id="{F47C4AAA-5416-4D45-849F-E8DAACC2E80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05" y="1691"/>
                <a:ext cx="2" cy="2"/>
              </a:xfrm>
              <a:custGeom>
                <a:avLst/>
                <a:gdLst>
                  <a:gd name="T0" fmla="*/ 2 w 2"/>
                  <a:gd name="T1" fmla="*/ 0 h 2"/>
                  <a:gd name="T2" fmla="*/ 0 w 2"/>
                  <a:gd name="T3" fmla="*/ 0 h 2"/>
                  <a:gd name="T4" fmla="*/ 0 w 2"/>
                  <a:gd name="T5" fmla="*/ 1 h 2"/>
                  <a:gd name="T6" fmla="*/ 1 w 2"/>
                  <a:gd name="T7" fmla="*/ 2 h 2"/>
                  <a:gd name="T8" fmla="*/ 2 w 2"/>
                  <a:gd name="T9" fmla="*/ 1 h 2"/>
                  <a:gd name="T10" fmla="*/ 2 w 2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93" name="Freeform 1620">
                <a:extLst>
                  <a:ext uri="{FF2B5EF4-FFF2-40B4-BE49-F238E27FC236}">
                    <a16:creationId xmlns:a16="http://schemas.microsoft.com/office/drawing/2014/main" id="{DBEB59E0-A4C0-48E3-A26E-FC32D985E2A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68" y="1847"/>
                <a:ext cx="2" cy="3"/>
              </a:xfrm>
              <a:custGeom>
                <a:avLst/>
                <a:gdLst>
                  <a:gd name="T0" fmla="*/ 2 w 2"/>
                  <a:gd name="T1" fmla="*/ 3 h 3"/>
                  <a:gd name="T2" fmla="*/ 2 w 2"/>
                  <a:gd name="T3" fmla="*/ 2 h 3"/>
                  <a:gd name="T4" fmla="*/ 1 w 2"/>
                  <a:gd name="T5" fmla="*/ 0 h 3"/>
                  <a:gd name="T6" fmla="*/ 0 w 2"/>
                  <a:gd name="T7" fmla="*/ 1 h 3"/>
                  <a:gd name="T8" fmla="*/ 1 w 2"/>
                  <a:gd name="T9" fmla="*/ 2 h 3"/>
                  <a:gd name="T10" fmla="*/ 2 w 2"/>
                  <a:gd name="T11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3">
                    <a:moveTo>
                      <a:pt x="2" y="3"/>
                    </a:moveTo>
                    <a:lnTo>
                      <a:pt x="2" y="2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94" name="Freeform 1621">
                <a:extLst>
                  <a:ext uri="{FF2B5EF4-FFF2-40B4-BE49-F238E27FC236}">
                    <a16:creationId xmlns:a16="http://schemas.microsoft.com/office/drawing/2014/main" id="{E7EC20BE-48A2-4340-B21D-C20C4D84E4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71" y="1851"/>
                <a:ext cx="2" cy="8"/>
              </a:xfrm>
              <a:custGeom>
                <a:avLst/>
                <a:gdLst>
                  <a:gd name="T0" fmla="*/ 1 w 2"/>
                  <a:gd name="T1" fmla="*/ 8 h 8"/>
                  <a:gd name="T2" fmla="*/ 2 w 2"/>
                  <a:gd name="T3" fmla="*/ 7 h 8"/>
                  <a:gd name="T4" fmla="*/ 1 w 2"/>
                  <a:gd name="T5" fmla="*/ 2 h 8"/>
                  <a:gd name="T6" fmla="*/ 0 w 2"/>
                  <a:gd name="T7" fmla="*/ 0 h 8"/>
                  <a:gd name="T8" fmla="*/ 0 w 2"/>
                  <a:gd name="T9" fmla="*/ 0 h 8"/>
                  <a:gd name="T10" fmla="*/ 0 w 2"/>
                  <a:gd name="T11" fmla="*/ 3 h 8"/>
                  <a:gd name="T12" fmla="*/ 0 w 2"/>
                  <a:gd name="T13" fmla="*/ 5 h 8"/>
                  <a:gd name="T14" fmla="*/ 0 w 2"/>
                  <a:gd name="T15" fmla="*/ 8 h 8"/>
                  <a:gd name="T16" fmla="*/ 1 w 2"/>
                  <a:gd name="T17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" h="8">
                    <a:moveTo>
                      <a:pt x="1" y="8"/>
                    </a:moveTo>
                    <a:lnTo>
                      <a:pt x="2" y="7"/>
                    </a:lnTo>
                    <a:lnTo>
                      <a:pt x="1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8"/>
                    </a:lnTo>
                    <a:lnTo>
                      <a:pt x="1" y="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95" name="Freeform 1622">
                <a:extLst>
                  <a:ext uri="{FF2B5EF4-FFF2-40B4-BE49-F238E27FC236}">
                    <a16:creationId xmlns:a16="http://schemas.microsoft.com/office/drawing/2014/main" id="{452D211B-DE78-4F30-9D6D-3817772447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24" y="1600"/>
                <a:ext cx="50" cy="39"/>
              </a:xfrm>
              <a:custGeom>
                <a:avLst/>
                <a:gdLst>
                  <a:gd name="T0" fmla="*/ 5 w 50"/>
                  <a:gd name="T1" fmla="*/ 6 h 39"/>
                  <a:gd name="T2" fmla="*/ 3 w 50"/>
                  <a:gd name="T3" fmla="*/ 9 h 39"/>
                  <a:gd name="T4" fmla="*/ 0 w 50"/>
                  <a:gd name="T5" fmla="*/ 14 h 39"/>
                  <a:gd name="T6" fmla="*/ 2 w 50"/>
                  <a:gd name="T7" fmla="*/ 16 h 39"/>
                  <a:gd name="T8" fmla="*/ 4 w 50"/>
                  <a:gd name="T9" fmla="*/ 17 h 39"/>
                  <a:gd name="T10" fmla="*/ 2 w 50"/>
                  <a:gd name="T11" fmla="*/ 21 h 39"/>
                  <a:gd name="T12" fmla="*/ 2 w 50"/>
                  <a:gd name="T13" fmla="*/ 25 h 39"/>
                  <a:gd name="T14" fmla="*/ 0 w 50"/>
                  <a:gd name="T15" fmla="*/ 28 h 39"/>
                  <a:gd name="T16" fmla="*/ 2 w 50"/>
                  <a:gd name="T17" fmla="*/ 30 h 39"/>
                  <a:gd name="T18" fmla="*/ 3 w 50"/>
                  <a:gd name="T19" fmla="*/ 28 h 39"/>
                  <a:gd name="T20" fmla="*/ 5 w 50"/>
                  <a:gd name="T21" fmla="*/ 28 h 39"/>
                  <a:gd name="T22" fmla="*/ 8 w 50"/>
                  <a:gd name="T23" fmla="*/ 28 h 39"/>
                  <a:gd name="T24" fmla="*/ 10 w 50"/>
                  <a:gd name="T25" fmla="*/ 30 h 39"/>
                  <a:gd name="T26" fmla="*/ 12 w 50"/>
                  <a:gd name="T27" fmla="*/ 35 h 39"/>
                  <a:gd name="T28" fmla="*/ 17 w 50"/>
                  <a:gd name="T29" fmla="*/ 36 h 39"/>
                  <a:gd name="T30" fmla="*/ 21 w 50"/>
                  <a:gd name="T31" fmla="*/ 35 h 39"/>
                  <a:gd name="T32" fmla="*/ 25 w 50"/>
                  <a:gd name="T33" fmla="*/ 35 h 39"/>
                  <a:gd name="T34" fmla="*/ 31 w 50"/>
                  <a:gd name="T35" fmla="*/ 37 h 39"/>
                  <a:gd name="T36" fmla="*/ 34 w 50"/>
                  <a:gd name="T37" fmla="*/ 37 h 39"/>
                  <a:gd name="T38" fmla="*/ 38 w 50"/>
                  <a:gd name="T39" fmla="*/ 38 h 39"/>
                  <a:gd name="T40" fmla="*/ 41 w 50"/>
                  <a:gd name="T41" fmla="*/ 39 h 39"/>
                  <a:gd name="T42" fmla="*/ 45 w 50"/>
                  <a:gd name="T43" fmla="*/ 36 h 39"/>
                  <a:gd name="T44" fmla="*/ 50 w 50"/>
                  <a:gd name="T45" fmla="*/ 32 h 39"/>
                  <a:gd name="T46" fmla="*/ 48 w 50"/>
                  <a:gd name="T47" fmla="*/ 29 h 39"/>
                  <a:gd name="T48" fmla="*/ 44 w 50"/>
                  <a:gd name="T49" fmla="*/ 25 h 39"/>
                  <a:gd name="T50" fmla="*/ 40 w 50"/>
                  <a:gd name="T51" fmla="*/ 23 h 39"/>
                  <a:gd name="T52" fmla="*/ 41 w 50"/>
                  <a:gd name="T53" fmla="*/ 21 h 39"/>
                  <a:gd name="T54" fmla="*/ 43 w 50"/>
                  <a:gd name="T55" fmla="*/ 22 h 39"/>
                  <a:gd name="T56" fmla="*/ 42 w 50"/>
                  <a:gd name="T57" fmla="*/ 18 h 39"/>
                  <a:gd name="T58" fmla="*/ 39 w 50"/>
                  <a:gd name="T59" fmla="*/ 13 h 39"/>
                  <a:gd name="T60" fmla="*/ 37 w 50"/>
                  <a:gd name="T61" fmla="*/ 10 h 39"/>
                  <a:gd name="T62" fmla="*/ 36 w 50"/>
                  <a:gd name="T63" fmla="*/ 6 h 39"/>
                  <a:gd name="T64" fmla="*/ 29 w 50"/>
                  <a:gd name="T65" fmla="*/ 1 h 39"/>
                  <a:gd name="T66" fmla="*/ 22 w 50"/>
                  <a:gd name="T67" fmla="*/ 1 h 39"/>
                  <a:gd name="T68" fmla="*/ 22 w 50"/>
                  <a:gd name="T69" fmla="*/ 4 h 39"/>
                  <a:gd name="T70" fmla="*/ 25 w 50"/>
                  <a:gd name="T71" fmla="*/ 8 h 39"/>
                  <a:gd name="T72" fmla="*/ 24 w 50"/>
                  <a:gd name="T73" fmla="*/ 11 h 39"/>
                  <a:gd name="T74" fmla="*/ 23 w 50"/>
                  <a:gd name="T75" fmla="*/ 16 h 39"/>
                  <a:gd name="T76" fmla="*/ 22 w 50"/>
                  <a:gd name="T77" fmla="*/ 15 h 39"/>
                  <a:gd name="T78" fmla="*/ 23 w 50"/>
                  <a:gd name="T79" fmla="*/ 12 h 39"/>
                  <a:gd name="T80" fmla="*/ 23 w 50"/>
                  <a:gd name="T81" fmla="*/ 9 h 39"/>
                  <a:gd name="T82" fmla="*/ 19 w 50"/>
                  <a:gd name="T83" fmla="*/ 2 h 39"/>
                  <a:gd name="T84" fmla="*/ 13 w 50"/>
                  <a:gd name="T85" fmla="*/ 0 h 39"/>
                  <a:gd name="T86" fmla="*/ 11 w 50"/>
                  <a:gd name="T87" fmla="*/ 2 h 39"/>
                  <a:gd name="T88" fmla="*/ 6 w 50"/>
                  <a:gd name="T89" fmla="*/ 5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50" h="39">
                    <a:moveTo>
                      <a:pt x="6" y="5"/>
                    </a:moveTo>
                    <a:lnTo>
                      <a:pt x="5" y="6"/>
                    </a:lnTo>
                    <a:lnTo>
                      <a:pt x="5" y="9"/>
                    </a:lnTo>
                    <a:lnTo>
                      <a:pt x="3" y="9"/>
                    </a:lnTo>
                    <a:lnTo>
                      <a:pt x="1" y="11"/>
                    </a:lnTo>
                    <a:lnTo>
                      <a:pt x="0" y="14"/>
                    </a:lnTo>
                    <a:lnTo>
                      <a:pt x="1" y="15"/>
                    </a:lnTo>
                    <a:lnTo>
                      <a:pt x="2" y="16"/>
                    </a:lnTo>
                    <a:lnTo>
                      <a:pt x="3" y="16"/>
                    </a:lnTo>
                    <a:lnTo>
                      <a:pt x="4" y="17"/>
                    </a:lnTo>
                    <a:lnTo>
                      <a:pt x="2" y="19"/>
                    </a:lnTo>
                    <a:lnTo>
                      <a:pt x="2" y="21"/>
                    </a:lnTo>
                    <a:lnTo>
                      <a:pt x="2" y="23"/>
                    </a:lnTo>
                    <a:lnTo>
                      <a:pt x="2" y="25"/>
                    </a:lnTo>
                    <a:lnTo>
                      <a:pt x="0" y="26"/>
                    </a:lnTo>
                    <a:lnTo>
                      <a:pt x="0" y="28"/>
                    </a:lnTo>
                    <a:lnTo>
                      <a:pt x="1" y="29"/>
                    </a:lnTo>
                    <a:lnTo>
                      <a:pt x="2" y="30"/>
                    </a:lnTo>
                    <a:lnTo>
                      <a:pt x="3" y="29"/>
                    </a:lnTo>
                    <a:lnTo>
                      <a:pt x="3" y="28"/>
                    </a:lnTo>
                    <a:lnTo>
                      <a:pt x="3" y="26"/>
                    </a:lnTo>
                    <a:lnTo>
                      <a:pt x="5" y="28"/>
                    </a:lnTo>
                    <a:lnTo>
                      <a:pt x="6" y="29"/>
                    </a:lnTo>
                    <a:lnTo>
                      <a:pt x="8" y="28"/>
                    </a:lnTo>
                    <a:lnTo>
                      <a:pt x="9" y="28"/>
                    </a:lnTo>
                    <a:lnTo>
                      <a:pt x="10" y="30"/>
                    </a:lnTo>
                    <a:lnTo>
                      <a:pt x="11" y="33"/>
                    </a:lnTo>
                    <a:lnTo>
                      <a:pt x="12" y="35"/>
                    </a:lnTo>
                    <a:lnTo>
                      <a:pt x="16" y="35"/>
                    </a:lnTo>
                    <a:lnTo>
                      <a:pt x="17" y="36"/>
                    </a:lnTo>
                    <a:lnTo>
                      <a:pt x="19" y="37"/>
                    </a:lnTo>
                    <a:lnTo>
                      <a:pt x="21" y="35"/>
                    </a:lnTo>
                    <a:lnTo>
                      <a:pt x="24" y="35"/>
                    </a:lnTo>
                    <a:lnTo>
                      <a:pt x="25" y="35"/>
                    </a:lnTo>
                    <a:lnTo>
                      <a:pt x="27" y="37"/>
                    </a:lnTo>
                    <a:lnTo>
                      <a:pt x="31" y="37"/>
                    </a:lnTo>
                    <a:lnTo>
                      <a:pt x="33" y="37"/>
                    </a:lnTo>
                    <a:lnTo>
                      <a:pt x="34" y="37"/>
                    </a:lnTo>
                    <a:lnTo>
                      <a:pt x="37" y="37"/>
                    </a:lnTo>
                    <a:lnTo>
                      <a:pt x="38" y="38"/>
                    </a:lnTo>
                    <a:lnTo>
                      <a:pt x="40" y="39"/>
                    </a:lnTo>
                    <a:lnTo>
                      <a:pt x="41" y="39"/>
                    </a:lnTo>
                    <a:lnTo>
                      <a:pt x="43" y="38"/>
                    </a:lnTo>
                    <a:lnTo>
                      <a:pt x="45" y="36"/>
                    </a:lnTo>
                    <a:lnTo>
                      <a:pt x="48" y="35"/>
                    </a:lnTo>
                    <a:lnTo>
                      <a:pt x="50" y="32"/>
                    </a:lnTo>
                    <a:lnTo>
                      <a:pt x="50" y="31"/>
                    </a:lnTo>
                    <a:lnTo>
                      <a:pt x="48" y="29"/>
                    </a:lnTo>
                    <a:lnTo>
                      <a:pt x="46" y="28"/>
                    </a:lnTo>
                    <a:lnTo>
                      <a:pt x="44" y="25"/>
                    </a:lnTo>
                    <a:lnTo>
                      <a:pt x="42" y="24"/>
                    </a:lnTo>
                    <a:lnTo>
                      <a:pt x="40" y="23"/>
                    </a:lnTo>
                    <a:lnTo>
                      <a:pt x="40" y="21"/>
                    </a:lnTo>
                    <a:lnTo>
                      <a:pt x="41" y="21"/>
                    </a:lnTo>
                    <a:lnTo>
                      <a:pt x="42" y="22"/>
                    </a:lnTo>
                    <a:lnTo>
                      <a:pt x="43" y="22"/>
                    </a:lnTo>
                    <a:lnTo>
                      <a:pt x="44" y="21"/>
                    </a:lnTo>
                    <a:lnTo>
                      <a:pt x="42" y="18"/>
                    </a:lnTo>
                    <a:lnTo>
                      <a:pt x="39" y="15"/>
                    </a:lnTo>
                    <a:lnTo>
                      <a:pt x="39" y="13"/>
                    </a:lnTo>
                    <a:lnTo>
                      <a:pt x="39" y="11"/>
                    </a:lnTo>
                    <a:lnTo>
                      <a:pt x="37" y="10"/>
                    </a:lnTo>
                    <a:lnTo>
                      <a:pt x="37" y="8"/>
                    </a:lnTo>
                    <a:lnTo>
                      <a:pt x="36" y="6"/>
                    </a:lnTo>
                    <a:lnTo>
                      <a:pt x="34" y="6"/>
                    </a:lnTo>
                    <a:lnTo>
                      <a:pt x="29" y="1"/>
                    </a:lnTo>
                    <a:lnTo>
                      <a:pt x="25" y="1"/>
                    </a:lnTo>
                    <a:lnTo>
                      <a:pt x="22" y="1"/>
                    </a:lnTo>
                    <a:lnTo>
                      <a:pt x="22" y="2"/>
                    </a:lnTo>
                    <a:lnTo>
                      <a:pt x="22" y="4"/>
                    </a:lnTo>
                    <a:lnTo>
                      <a:pt x="25" y="6"/>
                    </a:lnTo>
                    <a:lnTo>
                      <a:pt x="25" y="8"/>
                    </a:lnTo>
                    <a:lnTo>
                      <a:pt x="24" y="10"/>
                    </a:lnTo>
                    <a:lnTo>
                      <a:pt x="24" y="11"/>
                    </a:lnTo>
                    <a:lnTo>
                      <a:pt x="24" y="13"/>
                    </a:lnTo>
                    <a:lnTo>
                      <a:pt x="23" y="16"/>
                    </a:lnTo>
                    <a:lnTo>
                      <a:pt x="22" y="17"/>
                    </a:lnTo>
                    <a:lnTo>
                      <a:pt x="22" y="15"/>
                    </a:lnTo>
                    <a:lnTo>
                      <a:pt x="22" y="14"/>
                    </a:lnTo>
                    <a:lnTo>
                      <a:pt x="23" y="12"/>
                    </a:lnTo>
                    <a:lnTo>
                      <a:pt x="22" y="11"/>
                    </a:lnTo>
                    <a:lnTo>
                      <a:pt x="23" y="9"/>
                    </a:lnTo>
                    <a:lnTo>
                      <a:pt x="22" y="6"/>
                    </a:lnTo>
                    <a:lnTo>
                      <a:pt x="19" y="2"/>
                    </a:lnTo>
                    <a:lnTo>
                      <a:pt x="17" y="0"/>
                    </a:lnTo>
                    <a:lnTo>
                      <a:pt x="13" y="0"/>
                    </a:lnTo>
                    <a:lnTo>
                      <a:pt x="12" y="0"/>
                    </a:lnTo>
                    <a:lnTo>
                      <a:pt x="11" y="2"/>
                    </a:lnTo>
                    <a:lnTo>
                      <a:pt x="8" y="4"/>
                    </a:lnTo>
                    <a:lnTo>
                      <a:pt x="6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96" name="Freeform 1623">
                <a:extLst>
                  <a:ext uri="{FF2B5EF4-FFF2-40B4-BE49-F238E27FC236}">
                    <a16:creationId xmlns:a16="http://schemas.microsoft.com/office/drawing/2014/main" id="{346FB036-16B7-496C-ABBB-BC04773DB61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57" y="1777"/>
                <a:ext cx="3" cy="3"/>
              </a:xfrm>
              <a:custGeom>
                <a:avLst/>
                <a:gdLst>
                  <a:gd name="T0" fmla="*/ 3 w 3"/>
                  <a:gd name="T1" fmla="*/ 2 h 3"/>
                  <a:gd name="T2" fmla="*/ 1 w 3"/>
                  <a:gd name="T3" fmla="*/ 1 h 3"/>
                  <a:gd name="T4" fmla="*/ 0 w 3"/>
                  <a:gd name="T5" fmla="*/ 0 h 3"/>
                  <a:gd name="T6" fmla="*/ 1 w 3"/>
                  <a:gd name="T7" fmla="*/ 2 h 3"/>
                  <a:gd name="T8" fmla="*/ 3 w 3"/>
                  <a:gd name="T9" fmla="*/ 3 h 3"/>
                  <a:gd name="T10" fmla="*/ 3 w 3"/>
                  <a:gd name="T11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3">
                    <a:moveTo>
                      <a:pt x="3" y="2"/>
                    </a:moveTo>
                    <a:lnTo>
                      <a:pt x="1" y="1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3" y="3"/>
                    </a:lnTo>
                    <a:lnTo>
                      <a:pt x="3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97" name="Freeform 1624">
                <a:extLst>
                  <a:ext uri="{FF2B5EF4-FFF2-40B4-BE49-F238E27FC236}">
                    <a16:creationId xmlns:a16="http://schemas.microsoft.com/office/drawing/2014/main" id="{758A5392-741D-4F52-A913-C7545C19C08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50" y="1774"/>
                <a:ext cx="2" cy="2"/>
              </a:xfrm>
              <a:custGeom>
                <a:avLst/>
                <a:gdLst>
                  <a:gd name="T0" fmla="*/ 1 w 2"/>
                  <a:gd name="T1" fmla="*/ 2 h 2"/>
                  <a:gd name="T2" fmla="*/ 2 w 2"/>
                  <a:gd name="T3" fmla="*/ 0 h 2"/>
                  <a:gd name="T4" fmla="*/ 1 w 2"/>
                  <a:gd name="T5" fmla="*/ 0 h 2"/>
                  <a:gd name="T6" fmla="*/ 0 w 2"/>
                  <a:gd name="T7" fmla="*/ 0 h 2"/>
                  <a:gd name="T8" fmla="*/ 0 w 2"/>
                  <a:gd name="T9" fmla="*/ 1 h 2"/>
                  <a:gd name="T10" fmla="*/ 0 w 2"/>
                  <a:gd name="T11" fmla="*/ 2 h 2"/>
                  <a:gd name="T12" fmla="*/ 1 w 2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1" y="2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98" name="Freeform 1625">
                <a:extLst>
                  <a:ext uri="{FF2B5EF4-FFF2-40B4-BE49-F238E27FC236}">
                    <a16:creationId xmlns:a16="http://schemas.microsoft.com/office/drawing/2014/main" id="{FD27D12D-017B-42FE-80B2-50FBB46FE28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94" y="1690"/>
                <a:ext cx="4" cy="2"/>
              </a:xfrm>
              <a:custGeom>
                <a:avLst/>
                <a:gdLst>
                  <a:gd name="T0" fmla="*/ 1 w 4"/>
                  <a:gd name="T1" fmla="*/ 1 h 2"/>
                  <a:gd name="T2" fmla="*/ 0 w 4"/>
                  <a:gd name="T3" fmla="*/ 2 h 2"/>
                  <a:gd name="T4" fmla="*/ 0 w 4"/>
                  <a:gd name="T5" fmla="*/ 2 h 2"/>
                  <a:gd name="T6" fmla="*/ 2 w 4"/>
                  <a:gd name="T7" fmla="*/ 2 h 2"/>
                  <a:gd name="T8" fmla="*/ 4 w 4"/>
                  <a:gd name="T9" fmla="*/ 1 h 2"/>
                  <a:gd name="T10" fmla="*/ 2 w 4"/>
                  <a:gd name="T11" fmla="*/ 0 h 2"/>
                  <a:gd name="T12" fmla="*/ 1 w 4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2">
                    <a:moveTo>
                      <a:pt x="1" y="1"/>
                    </a:moveTo>
                    <a:lnTo>
                      <a:pt x="0" y="2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4" y="1"/>
                    </a:lnTo>
                    <a:lnTo>
                      <a:pt x="2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99" name="Freeform 1626">
                <a:extLst>
                  <a:ext uri="{FF2B5EF4-FFF2-40B4-BE49-F238E27FC236}">
                    <a16:creationId xmlns:a16="http://schemas.microsoft.com/office/drawing/2014/main" id="{E5715587-4E99-4867-823D-83C950B3DC7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03" y="1770"/>
                <a:ext cx="3" cy="4"/>
              </a:xfrm>
              <a:custGeom>
                <a:avLst/>
                <a:gdLst>
                  <a:gd name="T0" fmla="*/ 2 w 3"/>
                  <a:gd name="T1" fmla="*/ 0 h 4"/>
                  <a:gd name="T2" fmla="*/ 0 w 3"/>
                  <a:gd name="T3" fmla="*/ 0 h 4"/>
                  <a:gd name="T4" fmla="*/ 0 w 3"/>
                  <a:gd name="T5" fmla="*/ 1 h 4"/>
                  <a:gd name="T6" fmla="*/ 1 w 3"/>
                  <a:gd name="T7" fmla="*/ 2 h 4"/>
                  <a:gd name="T8" fmla="*/ 1 w 3"/>
                  <a:gd name="T9" fmla="*/ 3 h 4"/>
                  <a:gd name="T10" fmla="*/ 2 w 3"/>
                  <a:gd name="T11" fmla="*/ 4 h 4"/>
                  <a:gd name="T12" fmla="*/ 3 w 3"/>
                  <a:gd name="T13" fmla="*/ 3 h 4"/>
                  <a:gd name="T14" fmla="*/ 3 w 3"/>
                  <a:gd name="T15" fmla="*/ 2 h 4"/>
                  <a:gd name="T16" fmla="*/ 3 w 3"/>
                  <a:gd name="T17" fmla="*/ 1 h 4"/>
                  <a:gd name="T18" fmla="*/ 2 w 3"/>
                  <a:gd name="T19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" h="4">
                    <a:moveTo>
                      <a:pt x="2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1" y="3"/>
                    </a:lnTo>
                    <a:lnTo>
                      <a:pt x="2" y="4"/>
                    </a:lnTo>
                    <a:lnTo>
                      <a:pt x="3" y="3"/>
                    </a:lnTo>
                    <a:lnTo>
                      <a:pt x="3" y="2"/>
                    </a:ln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00" name="Freeform 1627">
                <a:extLst>
                  <a:ext uri="{FF2B5EF4-FFF2-40B4-BE49-F238E27FC236}">
                    <a16:creationId xmlns:a16="http://schemas.microsoft.com/office/drawing/2014/main" id="{446EA1F1-1675-431E-B022-DBE87BEA3AD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04" y="1737"/>
                <a:ext cx="5" cy="3"/>
              </a:xfrm>
              <a:custGeom>
                <a:avLst/>
                <a:gdLst>
                  <a:gd name="T0" fmla="*/ 4 w 5"/>
                  <a:gd name="T1" fmla="*/ 3 h 3"/>
                  <a:gd name="T2" fmla="*/ 5 w 5"/>
                  <a:gd name="T3" fmla="*/ 2 h 3"/>
                  <a:gd name="T4" fmla="*/ 3 w 5"/>
                  <a:gd name="T5" fmla="*/ 1 h 3"/>
                  <a:gd name="T6" fmla="*/ 2 w 5"/>
                  <a:gd name="T7" fmla="*/ 0 h 3"/>
                  <a:gd name="T8" fmla="*/ 1 w 5"/>
                  <a:gd name="T9" fmla="*/ 0 h 3"/>
                  <a:gd name="T10" fmla="*/ 0 w 5"/>
                  <a:gd name="T11" fmla="*/ 0 h 3"/>
                  <a:gd name="T12" fmla="*/ 1 w 5"/>
                  <a:gd name="T13" fmla="*/ 2 h 3"/>
                  <a:gd name="T14" fmla="*/ 3 w 5"/>
                  <a:gd name="T15" fmla="*/ 2 h 3"/>
                  <a:gd name="T16" fmla="*/ 4 w 5"/>
                  <a:gd name="T17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" h="3">
                    <a:moveTo>
                      <a:pt x="4" y="3"/>
                    </a:moveTo>
                    <a:lnTo>
                      <a:pt x="5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3" y="2"/>
                    </a:lnTo>
                    <a:lnTo>
                      <a:pt x="4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01" name="Freeform 1628">
                <a:extLst>
                  <a:ext uri="{FF2B5EF4-FFF2-40B4-BE49-F238E27FC236}">
                    <a16:creationId xmlns:a16="http://schemas.microsoft.com/office/drawing/2014/main" id="{56CDB120-349F-491F-9ACE-E32DC68D7F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33" y="1777"/>
                <a:ext cx="4" cy="3"/>
              </a:xfrm>
              <a:custGeom>
                <a:avLst/>
                <a:gdLst>
                  <a:gd name="T0" fmla="*/ 1 w 4"/>
                  <a:gd name="T1" fmla="*/ 1 h 3"/>
                  <a:gd name="T2" fmla="*/ 0 w 4"/>
                  <a:gd name="T3" fmla="*/ 1 h 3"/>
                  <a:gd name="T4" fmla="*/ 1 w 4"/>
                  <a:gd name="T5" fmla="*/ 2 h 3"/>
                  <a:gd name="T6" fmla="*/ 2 w 4"/>
                  <a:gd name="T7" fmla="*/ 3 h 3"/>
                  <a:gd name="T8" fmla="*/ 4 w 4"/>
                  <a:gd name="T9" fmla="*/ 2 h 3"/>
                  <a:gd name="T10" fmla="*/ 4 w 4"/>
                  <a:gd name="T11" fmla="*/ 1 h 3"/>
                  <a:gd name="T12" fmla="*/ 2 w 4"/>
                  <a:gd name="T13" fmla="*/ 0 h 3"/>
                  <a:gd name="T14" fmla="*/ 1 w 4"/>
                  <a:gd name="T15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3">
                    <a:moveTo>
                      <a:pt x="1" y="1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2" y="3"/>
                    </a:lnTo>
                    <a:lnTo>
                      <a:pt x="4" y="2"/>
                    </a:lnTo>
                    <a:lnTo>
                      <a:pt x="4" y="1"/>
                    </a:lnTo>
                    <a:lnTo>
                      <a:pt x="2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02" name="Freeform 1629">
                <a:extLst>
                  <a:ext uri="{FF2B5EF4-FFF2-40B4-BE49-F238E27FC236}">
                    <a16:creationId xmlns:a16="http://schemas.microsoft.com/office/drawing/2014/main" id="{40288F88-7D66-49E4-ACD9-539EC188D3C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28" y="1778"/>
                <a:ext cx="4" cy="3"/>
              </a:xfrm>
              <a:custGeom>
                <a:avLst/>
                <a:gdLst>
                  <a:gd name="T0" fmla="*/ 0 w 4"/>
                  <a:gd name="T1" fmla="*/ 2 h 3"/>
                  <a:gd name="T2" fmla="*/ 1 w 4"/>
                  <a:gd name="T3" fmla="*/ 3 h 3"/>
                  <a:gd name="T4" fmla="*/ 2 w 4"/>
                  <a:gd name="T5" fmla="*/ 3 h 3"/>
                  <a:gd name="T6" fmla="*/ 4 w 4"/>
                  <a:gd name="T7" fmla="*/ 1 h 3"/>
                  <a:gd name="T8" fmla="*/ 3 w 4"/>
                  <a:gd name="T9" fmla="*/ 0 h 3"/>
                  <a:gd name="T10" fmla="*/ 1 w 4"/>
                  <a:gd name="T11" fmla="*/ 1 h 3"/>
                  <a:gd name="T12" fmla="*/ 0 w 4"/>
                  <a:gd name="T13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3">
                    <a:moveTo>
                      <a:pt x="0" y="2"/>
                    </a:moveTo>
                    <a:lnTo>
                      <a:pt x="1" y="3"/>
                    </a:lnTo>
                    <a:lnTo>
                      <a:pt x="2" y="3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1" y="1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03" name="Freeform 1630">
                <a:extLst>
                  <a:ext uri="{FF2B5EF4-FFF2-40B4-BE49-F238E27FC236}">
                    <a16:creationId xmlns:a16="http://schemas.microsoft.com/office/drawing/2014/main" id="{A9B9586B-5E1F-4955-9ADC-BB1DF607126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10" y="1746"/>
                <a:ext cx="5" cy="9"/>
              </a:xfrm>
              <a:custGeom>
                <a:avLst/>
                <a:gdLst>
                  <a:gd name="T0" fmla="*/ 5 w 5"/>
                  <a:gd name="T1" fmla="*/ 4 h 9"/>
                  <a:gd name="T2" fmla="*/ 4 w 5"/>
                  <a:gd name="T3" fmla="*/ 2 h 9"/>
                  <a:gd name="T4" fmla="*/ 4 w 5"/>
                  <a:gd name="T5" fmla="*/ 1 h 9"/>
                  <a:gd name="T6" fmla="*/ 3 w 5"/>
                  <a:gd name="T7" fmla="*/ 0 h 9"/>
                  <a:gd name="T8" fmla="*/ 2 w 5"/>
                  <a:gd name="T9" fmla="*/ 1 h 9"/>
                  <a:gd name="T10" fmla="*/ 1 w 5"/>
                  <a:gd name="T11" fmla="*/ 1 h 9"/>
                  <a:gd name="T12" fmla="*/ 1 w 5"/>
                  <a:gd name="T13" fmla="*/ 1 h 9"/>
                  <a:gd name="T14" fmla="*/ 2 w 5"/>
                  <a:gd name="T15" fmla="*/ 3 h 9"/>
                  <a:gd name="T16" fmla="*/ 2 w 5"/>
                  <a:gd name="T17" fmla="*/ 4 h 9"/>
                  <a:gd name="T18" fmla="*/ 1 w 5"/>
                  <a:gd name="T19" fmla="*/ 4 h 9"/>
                  <a:gd name="T20" fmla="*/ 0 w 5"/>
                  <a:gd name="T21" fmla="*/ 3 h 9"/>
                  <a:gd name="T22" fmla="*/ 0 w 5"/>
                  <a:gd name="T23" fmla="*/ 6 h 9"/>
                  <a:gd name="T24" fmla="*/ 2 w 5"/>
                  <a:gd name="T25" fmla="*/ 7 h 9"/>
                  <a:gd name="T26" fmla="*/ 2 w 5"/>
                  <a:gd name="T27" fmla="*/ 6 h 9"/>
                  <a:gd name="T28" fmla="*/ 3 w 5"/>
                  <a:gd name="T29" fmla="*/ 6 h 9"/>
                  <a:gd name="T30" fmla="*/ 3 w 5"/>
                  <a:gd name="T31" fmla="*/ 8 h 9"/>
                  <a:gd name="T32" fmla="*/ 4 w 5"/>
                  <a:gd name="T33" fmla="*/ 9 h 9"/>
                  <a:gd name="T34" fmla="*/ 4 w 5"/>
                  <a:gd name="T35" fmla="*/ 7 h 9"/>
                  <a:gd name="T36" fmla="*/ 4 w 5"/>
                  <a:gd name="T37" fmla="*/ 5 h 9"/>
                  <a:gd name="T38" fmla="*/ 5 w 5"/>
                  <a:gd name="T39" fmla="*/ 5 h 9"/>
                  <a:gd name="T40" fmla="*/ 5 w 5"/>
                  <a:gd name="T41" fmla="*/ 4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5" h="9">
                    <a:moveTo>
                      <a:pt x="5" y="4"/>
                    </a:moveTo>
                    <a:lnTo>
                      <a:pt x="4" y="2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1" y="1"/>
                    </a:lnTo>
                    <a:lnTo>
                      <a:pt x="1" y="1"/>
                    </a:lnTo>
                    <a:lnTo>
                      <a:pt x="2" y="3"/>
                    </a:lnTo>
                    <a:lnTo>
                      <a:pt x="2" y="4"/>
                    </a:lnTo>
                    <a:lnTo>
                      <a:pt x="1" y="4"/>
                    </a:lnTo>
                    <a:lnTo>
                      <a:pt x="0" y="3"/>
                    </a:lnTo>
                    <a:lnTo>
                      <a:pt x="0" y="6"/>
                    </a:lnTo>
                    <a:lnTo>
                      <a:pt x="2" y="7"/>
                    </a:lnTo>
                    <a:lnTo>
                      <a:pt x="2" y="6"/>
                    </a:lnTo>
                    <a:lnTo>
                      <a:pt x="3" y="6"/>
                    </a:lnTo>
                    <a:lnTo>
                      <a:pt x="3" y="8"/>
                    </a:lnTo>
                    <a:lnTo>
                      <a:pt x="4" y="9"/>
                    </a:lnTo>
                    <a:lnTo>
                      <a:pt x="4" y="7"/>
                    </a:lnTo>
                    <a:lnTo>
                      <a:pt x="4" y="5"/>
                    </a:lnTo>
                    <a:lnTo>
                      <a:pt x="5" y="5"/>
                    </a:lnTo>
                    <a:lnTo>
                      <a:pt x="5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04" name="Freeform 1631">
                <a:extLst>
                  <a:ext uri="{FF2B5EF4-FFF2-40B4-BE49-F238E27FC236}">
                    <a16:creationId xmlns:a16="http://schemas.microsoft.com/office/drawing/2014/main" id="{3253913C-E98F-44C6-8873-8EDAEC60EF5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03" y="1614"/>
                <a:ext cx="19" cy="12"/>
              </a:xfrm>
              <a:custGeom>
                <a:avLst/>
                <a:gdLst>
                  <a:gd name="T0" fmla="*/ 9 w 19"/>
                  <a:gd name="T1" fmla="*/ 9 h 12"/>
                  <a:gd name="T2" fmla="*/ 12 w 19"/>
                  <a:gd name="T3" fmla="*/ 9 h 12"/>
                  <a:gd name="T4" fmla="*/ 13 w 19"/>
                  <a:gd name="T5" fmla="*/ 9 h 12"/>
                  <a:gd name="T6" fmla="*/ 13 w 19"/>
                  <a:gd name="T7" fmla="*/ 10 h 12"/>
                  <a:gd name="T8" fmla="*/ 10 w 19"/>
                  <a:gd name="T9" fmla="*/ 11 h 12"/>
                  <a:gd name="T10" fmla="*/ 8 w 19"/>
                  <a:gd name="T11" fmla="*/ 11 h 12"/>
                  <a:gd name="T12" fmla="*/ 8 w 19"/>
                  <a:gd name="T13" fmla="*/ 11 h 12"/>
                  <a:gd name="T14" fmla="*/ 10 w 19"/>
                  <a:gd name="T15" fmla="*/ 12 h 12"/>
                  <a:gd name="T16" fmla="*/ 12 w 19"/>
                  <a:gd name="T17" fmla="*/ 12 h 12"/>
                  <a:gd name="T18" fmla="*/ 13 w 19"/>
                  <a:gd name="T19" fmla="*/ 11 h 12"/>
                  <a:gd name="T20" fmla="*/ 15 w 19"/>
                  <a:gd name="T21" fmla="*/ 9 h 12"/>
                  <a:gd name="T22" fmla="*/ 18 w 19"/>
                  <a:gd name="T23" fmla="*/ 9 h 12"/>
                  <a:gd name="T24" fmla="*/ 18 w 19"/>
                  <a:gd name="T25" fmla="*/ 6 h 12"/>
                  <a:gd name="T26" fmla="*/ 19 w 19"/>
                  <a:gd name="T27" fmla="*/ 4 h 12"/>
                  <a:gd name="T28" fmla="*/ 19 w 19"/>
                  <a:gd name="T29" fmla="*/ 2 h 12"/>
                  <a:gd name="T30" fmla="*/ 14 w 19"/>
                  <a:gd name="T31" fmla="*/ 0 h 12"/>
                  <a:gd name="T32" fmla="*/ 11 w 19"/>
                  <a:gd name="T33" fmla="*/ 0 h 12"/>
                  <a:gd name="T34" fmla="*/ 8 w 19"/>
                  <a:gd name="T35" fmla="*/ 1 h 12"/>
                  <a:gd name="T36" fmla="*/ 7 w 19"/>
                  <a:gd name="T37" fmla="*/ 1 h 12"/>
                  <a:gd name="T38" fmla="*/ 5 w 19"/>
                  <a:gd name="T39" fmla="*/ 1 h 12"/>
                  <a:gd name="T40" fmla="*/ 4 w 19"/>
                  <a:gd name="T41" fmla="*/ 1 h 12"/>
                  <a:gd name="T42" fmla="*/ 3 w 19"/>
                  <a:gd name="T43" fmla="*/ 2 h 12"/>
                  <a:gd name="T44" fmla="*/ 0 w 19"/>
                  <a:gd name="T45" fmla="*/ 2 h 12"/>
                  <a:gd name="T46" fmla="*/ 0 w 19"/>
                  <a:gd name="T47" fmla="*/ 2 h 12"/>
                  <a:gd name="T48" fmla="*/ 1 w 19"/>
                  <a:gd name="T49" fmla="*/ 4 h 12"/>
                  <a:gd name="T50" fmla="*/ 3 w 19"/>
                  <a:gd name="T51" fmla="*/ 4 h 12"/>
                  <a:gd name="T52" fmla="*/ 4 w 19"/>
                  <a:gd name="T53" fmla="*/ 6 h 12"/>
                  <a:gd name="T54" fmla="*/ 6 w 19"/>
                  <a:gd name="T55" fmla="*/ 6 h 12"/>
                  <a:gd name="T56" fmla="*/ 7 w 19"/>
                  <a:gd name="T57" fmla="*/ 8 h 12"/>
                  <a:gd name="T58" fmla="*/ 9 w 19"/>
                  <a:gd name="T59" fmla="*/ 9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19" h="12">
                    <a:moveTo>
                      <a:pt x="9" y="9"/>
                    </a:moveTo>
                    <a:lnTo>
                      <a:pt x="12" y="9"/>
                    </a:lnTo>
                    <a:lnTo>
                      <a:pt x="13" y="9"/>
                    </a:lnTo>
                    <a:lnTo>
                      <a:pt x="13" y="10"/>
                    </a:lnTo>
                    <a:lnTo>
                      <a:pt x="10" y="11"/>
                    </a:lnTo>
                    <a:lnTo>
                      <a:pt x="8" y="11"/>
                    </a:lnTo>
                    <a:lnTo>
                      <a:pt x="8" y="11"/>
                    </a:lnTo>
                    <a:lnTo>
                      <a:pt x="10" y="12"/>
                    </a:lnTo>
                    <a:lnTo>
                      <a:pt x="12" y="12"/>
                    </a:lnTo>
                    <a:lnTo>
                      <a:pt x="13" y="11"/>
                    </a:lnTo>
                    <a:lnTo>
                      <a:pt x="15" y="9"/>
                    </a:lnTo>
                    <a:lnTo>
                      <a:pt x="18" y="9"/>
                    </a:lnTo>
                    <a:lnTo>
                      <a:pt x="18" y="6"/>
                    </a:lnTo>
                    <a:lnTo>
                      <a:pt x="19" y="4"/>
                    </a:lnTo>
                    <a:lnTo>
                      <a:pt x="19" y="2"/>
                    </a:lnTo>
                    <a:lnTo>
                      <a:pt x="14" y="0"/>
                    </a:lnTo>
                    <a:lnTo>
                      <a:pt x="11" y="0"/>
                    </a:lnTo>
                    <a:lnTo>
                      <a:pt x="8" y="1"/>
                    </a:lnTo>
                    <a:lnTo>
                      <a:pt x="7" y="1"/>
                    </a:lnTo>
                    <a:lnTo>
                      <a:pt x="5" y="1"/>
                    </a:lnTo>
                    <a:lnTo>
                      <a:pt x="4" y="1"/>
                    </a:lnTo>
                    <a:lnTo>
                      <a:pt x="3" y="2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1" y="4"/>
                    </a:lnTo>
                    <a:lnTo>
                      <a:pt x="3" y="4"/>
                    </a:lnTo>
                    <a:lnTo>
                      <a:pt x="4" y="6"/>
                    </a:lnTo>
                    <a:lnTo>
                      <a:pt x="6" y="6"/>
                    </a:lnTo>
                    <a:lnTo>
                      <a:pt x="7" y="8"/>
                    </a:lnTo>
                    <a:lnTo>
                      <a:pt x="9" y="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05" name="Freeform 1632">
                <a:extLst>
                  <a:ext uri="{FF2B5EF4-FFF2-40B4-BE49-F238E27FC236}">
                    <a16:creationId xmlns:a16="http://schemas.microsoft.com/office/drawing/2014/main" id="{B981DACE-B32D-49A7-AD10-EA214F02807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09" y="1735"/>
                <a:ext cx="6" cy="2"/>
              </a:xfrm>
              <a:custGeom>
                <a:avLst/>
                <a:gdLst>
                  <a:gd name="T0" fmla="*/ 1 w 6"/>
                  <a:gd name="T1" fmla="*/ 2 h 2"/>
                  <a:gd name="T2" fmla="*/ 3 w 6"/>
                  <a:gd name="T3" fmla="*/ 2 h 2"/>
                  <a:gd name="T4" fmla="*/ 4 w 6"/>
                  <a:gd name="T5" fmla="*/ 2 h 2"/>
                  <a:gd name="T6" fmla="*/ 6 w 6"/>
                  <a:gd name="T7" fmla="*/ 1 h 2"/>
                  <a:gd name="T8" fmla="*/ 6 w 6"/>
                  <a:gd name="T9" fmla="*/ 1 h 2"/>
                  <a:gd name="T10" fmla="*/ 3 w 6"/>
                  <a:gd name="T11" fmla="*/ 0 h 2"/>
                  <a:gd name="T12" fmla="*/ 2 w 6"/>
                  <a:gd name="T13" fmla="*/ 0 h 2"/>
                  <a:gd name="T14" fmla="*/ 1 w 6"/>
                  <a:gd name="T15" fmla="*/ 0 h 2"/>
                  <a:gd name="T16" fmla="*/ 0 w 6"/>
                  <a:gd name="T17" fmla="*/ 2 h 2"/>
                  <a:gd name="T18" fmla="*/ 1 w 6"/>
                  <a:gd name="T1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" h="2">
                    <a:moveTo>
                      <a:pt x="1" y="2"/>
                    </a:moveTo>
                    <a:lnTo>
                      <a:pt x="3" y="2"/>
                    </a:lnTo>
                    <a:lnTo>
                      <a:pt x="4" y="2"/>
                    </a:lnTo>
                    <a:lnTo>
                      <a:pt x="6" y="1"/>
                    </a:lnTo>
                    <a:lnTo>
                      <a:pt x="6" y="1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06" name="Freeform 1633">
                <a:extLst>
                  <a:ext uri="{FF2B5EF4-FFF2-40B4-BE49-F238E27FC236}">
                    <a16:creationId xmlns:a16="http://schemas.microsoft.com/office/drawing/2014/main" id="{ABCBF7F2-B0AC-496C-8F4F-56707D44B23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41" y="1759"/>
                <a:ext cx="4" cy="3"/>
              </a:xfrm>
              <a:custGeom>
                <a:avLst/>
                <a:gdLst>
                  <a:gd name="T0" fmla="*/ 4 w 4"/>
                  <a:gd name="T1" fmla="*/ 0 h 3"/>
                  <a:gd name="T2" fmla="*/ 3 w 4"/>
                  <a:gd name="T3" fmla="*/ 0 h 3"/>
                  <a:gd name="T4" fmla="*/ 1 w 4"/>
                  <a:gd name="T5" fmla="*/ 0 h 3"/>
                  <a:gd name="T6" fmla="*/ 0 w 4"/>
                  <a:gd name="T7" fmla="*/ 1 h 3"/>
                  <a:gd name="T8" fmla="*/ 0 w 4"/>
                  <a:gd name="T9" fmla="*/ 1 h 3"/>
                  <a:gd name="T10" fmla="*/ 2 w 4"/>
                  <a:gd name="T11" fmla="*/ 2 h 3"/>
                  <a:gd name="T12" fmla="*/ 3 w 4"/>
                  <a:gd name="T13" fmla="*/ 3 h 3"/>
                  <a:gd name="T14" fmla="*/ 4 w 4"/>
                  <a:gd name="T15" fmla="*/ 1 h 3"/>
                  <a:gd name="T16" fmla="*/ 4 w 4"/>
                  <a:gd name="T1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3">
                    <a:moveTo>
                      <a:pt x="4" y="0"/>
                    </a:moveTo>
                    <a:lnTo>
                      <a:pt x="3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2" y="2"/>
                    </a:lnTo>
                    <a:lnTo>
                      <a:pt x="3" y="3"/>
                    </a:lnTo>
                    <a:lnTo>
                      <a:pt x="4" y="1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07" name="Freeform 1634">
                <a:extLst>
                  <a:ext uri="{FF2B5EF4-FFF2-40B4-BE49-F238E27FC236}">
                    <a16:creationId xmlns:a16="http://schemas.microsoft.com/office/drawing/2014/main" id="{BC5A03FF-D9AB-4202-B0DF-AC36FB44BF8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46" y="1766"/>
                <a:ext cx="2" cy="2"/>
              </a:xfrm>
              <a:custGeom>
                <a:avLst/>
                <a:gdLst>
                  <a:gd name="T0" fmla="*/ 1 w 2"/>
                  <a:gd name="T1" fmla="*/ 2 h 2"/>
                  <a:gd name="T2" fmla="*/ 2 w 2"/>
                  <a:gd name="T3" fmla="*/ 2 h 2"/>
                  <a:gd name="T4" fmla="*/ 2 w 2"/>
                  <a:gd name="T5" fmla="*/ 1 h 2"/>
                  <a:gd name="T6" fmla="*/ 2 w 2"/>
                  <a:gd name="T7" fmla="*/ 0 h 2"/>
                  <a:gd name="T8" fmla="*/ 0 w 2"/>
                  <a:gd name="T9" fmla="*/ 0 h 2"/>
                  <a:gd name="T10" fmla="*/ 0 w 2"/>
                  <a:gd name="T11" fmla="*/ 1 h 2"/>
                  <a:gd name="T12" fmla="*/ 0 w 2"/>
                  <a:gd name="T13" fmla="*/ 2 h 2"/>
                  <a:gd name="T14" fmla="*/ 1 w 2"/>
                  <a:gd name="T1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2">
                    <a:moveTo>
                      <a:pt x="1" y="2"/>
                    </a:moveTo>
                    <a:lnTo>
                      <a:pt x="2" y="2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08" name="Freeform 1635">
                <a:extLst>
                  <a:ext uri="{FF2B5EF4-FFF2-40B4-BE49-F238E27FC236}">
                    <a16:creationId xmlns:a16="http://schemas.microsoft.com/office/drawing/2014/main" id="{48371B75-A7DD-4F61-8DF5-D1F29D00A0E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87" y="1689"/>
                <a:ext cx="13" cy="9"/>
              </a:xfrm>
              <a:custGeom>
                <a:avLst/>
                <a:gdLst>
                  <a:gd name="T0" fmla="*/ 1 w 13"/>
                  <a:gd name="T1" fmla="*/ 6 h 9"/>
                  <a:gd name="T2" fmla="*/ 2 w 13"/>
                  <a:gd name="T3" fmla="*/ 6 h 9"/>
                  <a:gd name="T4" fmla="*/ 5 w 13"/>
                  <a:gd name="T5" fmla="*/ 6 h 9"/>
                  <a:gd name="T6" fmla="*/ 7 w 13"/>
                  <a:gd name="T7" fmla="*/ 8 h 9"/>
                  <a:gd name="T8" fmla="*/ 9 w 13"/>
                  <a:gd name="T9" fmla="*/ 9 h 9"/>
                  <a:gd name="T10" fmla="*/ 12 w 13"/>
                  <a:gd name="T11" fmla="*/ 9 h 9"/>
                  <a:gd name="T12" fmla="*/ 13 w 13"/>
                  <a:gd name="T13" fmla="*/ 7 h 9"/>
                  <a:gd name="T14" fmla="*/ 12 w 13"/>
                  <a:gd name="T15" fmla="*/ 5 h 9"/>
                  <a:gd name="T16" fmla="*/ 11 w 13"/>
                  <a:gd name="T17" fmla="*/ 3 h 9"/>
                  <a:gd name="T18" fmla="*/ 12 w 13"/>
                  <a:gd name="T19" fmla="*/ 3 h 9"/>
                  <a:gd name="T20" fmla="*/ 11 w 13"/>
                  <a:gd name="T21" fmla="*/ 1 h 9"/>
                  <a:gd name="T22" fmla="*/ 8 w 13"/>
                  <a:gd name="T23" fmla="*/ 0 h 9"/>
                  <a:gd name="T24" fmla="*/ 8 w 13"/>
                  <a:gd name="T25" fmla="*/ 1 h 9"/>
                  <a:gd name="T26" fmla="*/ 6 w 13"/>
                  <a:gd name="T27" fmla="*/ 0 h 9"/>
                  <a:gd name="T28" fmla="*/ 5 w 13"/>
                  <a:gd name="T29" fmla="*/ 0 h 9"/>
                  <a:gd name="T30" fmla="*/ 3 w 13"/>
                  <a:gd name="T31" fmla="*/ 0 h 9"/>
                  <a:gd name="T32" fmla="*/ 3 w 13"/>
                  <a:gd name="T33" fmla="*/ 0 h 9"/>
                  <a:gd name="T34" fmla="*/ 1 w 13"/>
                  <a:gd name="T35" fmla="*/ 0 h 9"/>
                  <a:gd name="T36" fmla="*/ 2 w 13"/>
                  <a:gd name="T37" fmla="*/ 1 h 9"/>
                  <a:gd name="T38" fmla="*/ 0 w 13"/>
                  <a:gd name="T39" fmla="*/ 1 h 9"/>
                  <a:gd name="T40" fmla="*/ 0 w 13"/>
                  <a:gd name="T41" fmla="*/ 3 h 9"/>
                  <a:gd name="T42" fmla="*/ 0 w 13"/>
                  <a:gd name="T43" fmla="*/ 6 h 9"/>
                  <a:gd name="T44" fmla="*/ 1 w 13"/>
                  <a:gd name="T45" fmla="*/ 6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3" h="9">
                    <a:moveTo>
                      <a:pt x="1" y="6"/>
                    </a:moveTo>
                    <a:lnTo>
                      <a:pt x="2" y="6"/>
                    </a:lnTo>
                    <a:lnTo>
                      <a:pt x="5" y="6"/>
                    </a:lnTo>
                    <a:lnTo>
                      <a:pt x="7" y="8"/>
                    </a:lnTo>
                    <a:lnTo>
                      <a:pt x="9" y="9"/>
                    </a:lnTo>
                    <a:lnTo>
                      <a:pt x="12" y="9"/>
                    </a:lnTo>
                    <a:lnTo>
                      <a:pt x="13" y="7"/>
                    </a:lnTo>
                    <a:lnTo>
                      <a:pt x="12" y="5"/>
                    </a:lnTo>
                    <a:lnTo>
                      <a:pt x="11" y="3"/>
                    </a:lnTo>
                    <a:lnTo>
                      <a:pt x="12" y="3"/>
                    </a:lnTo>
                    <a:lnTo>
                      <a:pt x="11" y="1"/>
                    </a:lnTo>
                    <a:lnTo>
                      <a:pt x="8" y="0"/>
                    </a:lnTo>
                    <a:lnTo>
                      <a:pt x="8" y="1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2" y="1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0" y="6"/>
                    </a:lnTo>
                    <a:lnTo>
                      <a:pt x="1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09" name="Freeform 1636">
                <a:extLst>
                  <a:ext uri="{FF2B5EF4-FFF2-40B4-BE49-F238E27FC236}">
                    <a16:creationId xmlns:a16="http://schemas.microsoft.com/office/drawing/2014/main" id="{645AE8AE-4E1C-4255-9EA4-6EB602ACCC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45" y="1676"/>
                <a:ext cx="2" cy="2"/>
              </a:xfrm>
              <a:custGeom>
                <a:avLst/>
                <a:gdLst>
                  <a:gd name="T0" fmla="*/ 2 w 2"/>
                  <a:gd name="T1" fmla="*/ 0 h 2"/>
                  <a:gd name="T2" fmla="*/ 0 w 2"/>
                  <a:gd name="T3" fmla="*/ 0 h 2"/>
                  <a:gd name="T4" fmla="*/ 0 w 2"/>
                  <a:gd name="T5" fmla="*/ 0 h 2"/>
                  <a:gd name="T6" fmla="*/ 1 w 2"/>
                  <a:gd name="T7" fmla="*/ 2 h 2"/>
                  <a:gd name="T8" fmla="*/ 2 w 2"/>
                  <a:gd name="T9" fmla="*/ 1 h 2"/>
                  <a:gd name="T10" fmla="*/ 2 w 2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2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10" name="Freeform 1637">
                <a:extLst>
                  <a:ext uri="{FF2B5EF4-FFF2-40B4-BE49-F238E27FC236}">
                    <a16:creationId xmlns:a16="http://schemas.microsoft.com/office/drawing/2014/main" id="{842C833A-9CC0-42EB-AB0A-880A0383EDC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41" y="1780"/>
                <a:ext cx="4" cy="1"/>
              </a:xfrm>
              <a:custGeom>
                <a:avLst/>
                <a:gdLst>
                  <a:gd name="T0" fmla="*/ 3 w 4"/>
                  <a:gd name="T1" fmla="*/ 1 h 1"/>
                  <a:gd name="T2" fmla="*/ 4 w 4"/>
                  <a:gd name="T3" fmla="*/ 0 h 1"/>
                  <a:gd name="T4" fmla="*/ 2 w 4"/>
                  <a:gd name="T5" fmla="*/ 0 h 1"/>
                  <a:gd name="T6" fmla="*/ 0 w 4"/>
                  <a:gd name="T7" fmla="*/ 0 h 1"/>
                  <a:gd name="T8" fmla="*/ 1 w 4"/>
                  <a:gd name="T9" fmla="*/ 1 h 1"/>
                  <a:gd name="T10" fmla="*/ 3 w 4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1">
                    <a:moveTo>
                      <a:pt x="3" y="1"/>
                    </a:moveTo>
                    <a:lnTo>
                      <a:pt x="4" y="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11" name="Freeform 1638">
                <a:extLst>
                  <a:ext uri="{FF2B5EF4-FFF2-40B4-BE49-F238E27FC236}">
                    <a16:creationId xmlns:a16="http://schemas.microsoft.com/office/drawing/2014/main" id="{BE17E090-3D1C-4899-BF84-94E09058F4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35" y="1690"/>
                <a:ext cx="3" cy="5"/>
              </a:xfrm>
              <a:custGeom>
                <a:avLst/>
                <a:gdLst>
                  <a:gd name="T0" fmla="*/ 3 w 3"/>
                  <a:gd name="T1" fmla="*/ 3 h 5"/>
                  <a:gd name="T2" fmla="*/ 3 w 3"/>
                  <a:gd name="T3" fmla="*/ 1 h 5"/>
                  <a:gd name="T4" fmla="*/ 2 w 3"/>
                  <a:gd name="T5" fmla="*/ 0 h 5"/>
                  <a:gd name="T6" fmla="*/ 1 w 3"/>
                  <a:gd name="T7" fmla="*/ 0 h 5"/>
                  <a:gd name="T8" fmla="*/ 0 w 3"/>
                  <a:gd name="T9" fmla="*/ 1 h 5"/>
                  <a:gd name="T10" fmla="*/ 0 w 3"/>
                  <a:gd name="T11" fmla="*/ 2 h 5"/>
                  <a:gd name="T12" fmla="*/ 0 w 3"/>
                  <a:gd name="T13" fmla="*/ 4 h 5"/>
                  <a:gd name="T14" fmla="*/ 0 w 3"/>
                  <a:gd name="T15" fmla="*/ 5 h 5"/>
                  <a:gd name="T16" fmla="*/ 1 w 3"/>
                  <a:gd name="T17" fmla="*/ 5 h 5"/>
                  <a:gd name="T18" fmla="*/ 3 w 3"/>
                  <a:gd name="T19" fmla="*/ 5 h 5"/>
                  <a:gd name="T20" fmla="*/ 3 w 3"/>
                  <a:gd name="T21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" h="5">
                    <a:moveTo>
                      <a:pt x="3" y="3"/>
                    </a:moveTo>
                    <a:lnTo>
                      <a:pt x="3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1" y="5"/>
                    </a:lnTo>
                    <a:lnTo>
                      <a:pt x="3" y="5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12" name="Freeform 1639">
                <a:extLst>
                  <a:ext uri="{FF2B5EF4-FFF2-40B4-BE49-F238E27FC236}">
                    <a16:creationId xmlns:a16="http://schemas.microsoft.com/office/drawing/2014/main" id="{13A2A529-01D7-4706-B461-0F2CE92122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47" y="1753"/>
                <a:ext cx="7" cy="4"/>
              </a:xfrm>
              <a:custGeom>
                <a:avLst/>
                <a:gdLst>
                  <a:gd name="T0" fmla="*/ 7 w 7"/>
                  <a:gd name="T1" fmla="*/ 2 h 4"/>
                  <a:gd name="T2" fmla="*/ 5 w 7"/>
                  <a:gd name="T3" fmla="*/ 0 h 4"/>
                  <a:gd name="T4" fmla="*/ 3 w 7"/>
                  <a:gd name="T5" fmla="*/ 0 h 4"/>
                  <a:gd name="T6" fmla="*/ 2 w 7"/>
                  <a:gd name="T7" fmla="*/ 1 h 4"/>
                  <a:gd name="T8" fmla="*/ 3 w 7"/>
                  <a:gd name="T9" fmla="*/ 2 h 4"/>
                  <a:gd name="T10" fmla="*/ 2 w 7"/>
                  <a:gd name="T11" fmla="*/ 2 h 4"/>
                  <a:gd name="T12" fmla="*/ 1 w 7"/>
                  <a:gd name="T13" fmla="*/ 1 h 4"/>
                  <a:gd name="T14" fmla="*/ 0 w 7"/>
                  <a:gd name="T15" fmla="*/ 1 h 4"/>
                  <a:gd name="T16" fmla="*/ 1 w 7"/>
                  <a:gd name="T17" fmla="*/ 3 h 4"/>
                  <a:gd name="T18" fmla="*/ 2 w 7"/>
                  <a:gd name="T19" fmla="*/ 4 h 4"/>
                  <a:gd name="T20" fmla="*/ 4 w 7"/>
                  <a:gd name="T21" fmla="*/ 4 h 4"/>
                  <a:gd name="T22" fmla="*/ 5 w 7"/>
                  <a:gd name="T23" fmla="*/ 4 h 4"/>
                  <a:gd name="T24" fmla="*/ 6 w 7"/>
                  <a:gd name="T25" fmla="*/ 4 h 4"/>
                  <a:gd name="T26" fmla="*/ 6 w 7"/>
                  <a:gd name="T27" fmla="*/ 4 h 4"/>
                  <a:gd name="T28" fmla="*/ 5 w 7"/>
                  <a:gd name="T29" fmla="*/ 3 h 4"/>
                  <a:gd name="T30" fmla="*/ 7 w 7"/>
                  <a:gd name="T31" fmla="*/ 2 h 4"/>
                  <a:gd name="T32" fmla="*/ 7 w 7"/>
                  <a:gd name="T33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7" h="4">
                    <a:moveTo>
                      <a:pt x="7" y="2"/>
                    </a:moveTo>
                    <a:lnTo>
                      <a:pt x="5" y="0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3" y="2"/>
                    </a:lnTo>
                    <a:lnTo>
                      <a:pt x="2" y="2"/>
                    </a:lnTo>
                    <a:lnTo>
                      <a:pt x="1" y="1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2" y="4"/>
                    </a:lnTo>
                    <a:lnTo>
                      <a:pt x="4" y="4"/>
                    </a:lnTo>
                    <a:lnTo>
                      <a:pt x="5" y="4"/>
                    </a:lnTo>
                    <a:lnTo>
                      <a:pt x="6" y="4"/>
                    </a:lnTo>
                    <a:lnTo>
                      <a:pt x="6" y="4"/>
                    </a:lnTo>
                    <a:lnTo>
                      <a:pt x="5" y="3"/>
                    </a:lnTo>
                    <a:lnTo>
                      <a:pt x="7" y="2"/>
                    </a:lnTo>
                    <a:lnTo>
                      <a:pt x="7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13" name="Freeform 1640">
                <a:extLst>
                  <a:ext uri="{FF2B5EF4-FFF2-40B4-BE49-F238E27FC236}">
                    <a16:creationId xmlns:a16="http://schemas.microsoft.com/office/drawing/2014/main" id="{370920A0-2E8E-4CAC-BFEF-A2ACF0B7C81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14" y="1573"/>
                <a:ext cx="5" cy="6"/>
              </a:xfrm>
              <a:custGeom>
                <a:avLst/>
                <a:gdLst>
                  <a:gd name="T0" fmla="*/ 3 w 5"/>
                  <a:gd name="T1" fmla="*/ 4 h 6"/>
                  <a:gd name="T2" fmla="*/ 5 w 5"/>
                  <a:gd name="T3" fmla="*/ 3 h 6"/>
                  <a:gd name="T4" fmla="*/ 4 w 5"/>
                  <a:gd name="T5" fmla="*/ 2 h 6"/>
                  <a:gd name="T6" fmla="*/ 4 w 5"/>
                  <a:gd name="T7" fmla="*/ 0 h 6"/>
                  <a:gd name="T8" fmla="*/ 3 w 5"/>
                  <a:gd name="T9" fmla="*/ 0 h 6"/>
                  <a:gd name="T10" fmla="*/ 1 w 5"/>
                  <a:gd name="T11" fmla="*/ 2 h 6"/>
                  <a:gd name="T12" fmla="*/ 0 w 5"/>
                  <a:gd name="T13" fmla="*/ 6 h 6"/>
                  <a:gd name="T14" fmla="*/ 2 w 5"/>
                  <a:gd name="T15" fmla="*/ 5 h 6"/>
                  <a:gd name="T16" fmla="*/ 3 w 5"/>
                  <a:gd name="T17" fmla="*/ 4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" h="6">
                    <a:moveTo>
                      <a:pt x="3" y="4"/>
                    </a:moveTo>
                    <a:lnTo>
                      <a:pt x="5" y="3"/>
                    </a:lnTo>
                    <a:lnTo>
                      <a:pt x="4" y="2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1" y="2"/>
                    </a:lnTo>
                    <a:lnTo>
                      <a:pt x="0" y="6"/>
                    </a:lnTo>
                    <a:lnTo>
                      <a:pt x="2" y="5"/>
                    </a:lnTo>
                    <a:lnTo>
                      <a:pt x="3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14" name="Freeform 1641">
                <a:extLst>
                  <a:ext uri="{FF2B5EF4-FFF2-40B4-BE49-F238E27FC236}">
                    <a16:creationId xmlns:a16="http://schemas.microsoft.com/office/drawing/2014/main" id="{F583BD1C-152C-480F-8E84-B773E666AF1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61" y="1609"/>
                <a:ext cx="60" cy="45"/>
              </a:xfrm>
              <a:custGeom>
                <a:avLst/>
                <a:gdLst>
                  <a:gd name="T0" fmla="*/ 5 w 60"/>
                  <a:gd name="T1" fmla="*/ 20 h 45"/>
                  <a:gd name="T2" fmla="*/ 3 w 60"/>
                  <a:gd name="T3" fmla="*/ 21 h 45"/>
                  <a:gd name="T4" fmla="*/ 4 w 60"/>
                  <a:gd name="T5" fmla="*/ 23 h 45"/>
                  <a:gd name="T6" fmla="*/ 5 w 60"/>
                  <a:gd name="T7" fmla="*/ 26 h 45"/>
                  <a:gd name="T8" fmla="*/ 9 w 60"/>
                  <a:gd name="T9" fmla="*/ 27 h 45"/>
                  <a:gd name="T10" fmla="*/ 9 w 60"/>
                  <a:gd name="T11" fmla="*/ 29 h 45"/>
                  <a:gd name="T12" fmla="*/ 11 w 60"/>
                  <a:gd name="T13" fmla="*/ 30 h 45"/>
                  <a:gd name="T14" fmla="*/ 13 w 60"/>
                  <a:gd name="T15" fmla="*/ 31 h 45"/>
                  <a:gd name="T16" fmla="*/ 11 w 60"/>
                  <a:gd name="T17" fmla="*/ 31 h 45"/>
                  <a:gd name="T18" fmla="*/ 9 w 60"/>
                  <a:gd name="T19" fmla="*/ 32 h 45"/>
                  <a:gd name="T20" fmla="*/ 15 w 60"/>
                  <a:gd name="T21" fmla="*/ 38 h 45"/>
                  <a:gd name="T22" fmla="*/ 21 w 60"/>
                  <a:gd name="T23" fmla="*/ 39 h 45"/>
                  <a:gd name="T24" fmla="*/ 24 w 60"/>
                  <a:gd name="T25" fmla="*/ 42 h 45"/>
                  <a:gd name="T26" fmla="*/ 27 w 60"/>
                  <a:gd name="T27" fmla="*/ 45 h 45"/>
                  <a:gd name="T28" fmla="*/ 32 w 60"/>
                  <a:gd name="T29" fmla="*/ 44 h 45"/>
                  <a:gd name="T30" fmla="*/ 36 w 60"/>
                  <a:gd name="T31" fmla="*/ 45 h 45"/>
                  <a:gd name="T32" fmla="*/ 38 w 60"/>
                  <a:gd name="T33" fmla="*/ 43 h 45"/>
                  <a:gd name="T34" fmla="*/ 37 w 60"/>
                  <a:gd name="T35" fmla="*/ 39 h 45"/>
                  <a:gd name="T36" fmla="*/ 36 w 60"/>
                  <a:gd name="T37" fmla="*/ 38 h 45"/>
                  <a:gd name="T38" fmla="*/ 35 w 60"/>
                  <a:gd name="T39" fmla="*/ 35 h 45"/>
                  <a:gd name="T40" fmla="*/ 37 w 60"/>
                  <a:gd name="T41" fmla="*/ 35 h 45"/>
                  <a:gd name="T42" fmla="*/ 39 w 60"/>
                  <a:gd name="T43" fmla="*/ 36 h 45"/>
                  <a:gd name="T44" fmla="*/ 40 w 60"/>
                  <a:gd name="T45" fmla="*/ 40 h 45"/>
                  <a:gd name="T46" fmla="*/ 43 w 60"/>
                  <a:gd name="T47" fmla="*/ 36 h 45"/>
                  <a:gd name="T48" fmla="*/ 48 w 60"/>
                  <a:gd name="T49" fmla="*/ 30 h 45"/>
                  <a:gd name="T50" fmla="*/ 52 w 60"/>
                  <a:gd name="T51" fmla="*/ 28 h 45"/>
                  <a:gd name="T52" fmla="*/ 52 w 60"/>
                  <a:gd name="T53" fmla="*/ 30 h 45"/>
                  <a:gd name="T54" fmla="*/ 55 w 60"/>
                  <a:gd name="T55" fmla="*/ 31 h 45"/>
                  <a:gd name="T56" fmla="*/ 56 w 60"/>
                  <a:gd name="T57" fmla="*/ 29 h 45"/>
                  <a:gd name="T58" fmla="*/ 60 w 60"/>
                  <a:gd name="T59" fmla="*/ 26 h 45"/>
                  <a:gd name="T60" fmla="*/ 57 w 60"/>
                  <a:gd name="T61" fmla="*/ 25 h 45"/>
                  <a:gd name="T62" fmla="*/ 52 w 60"/>
                  <a:gd name="T63" fmla="*/ 25 h 45"/>
                  <a:gd name="T64" fmla="*/ 48 w 60"/>
                  <a:gd name="T65" fmla="*/ 23 h 45"/>
                  <a:gd name="T66" fmla="*/ 45 w 60"/>
                  <a:gd name="T67" fmla="*/ 22 h 45"/>
                  <a:gd name="T68" fmla="*/ 41 w 60"/>
                  <a:gd name="T69" fmla="*/ 17 h 45"/>
                  <a:gd name="T70" fmla="*/ 40 w 60"/>
                  <a:gd name="T71" fmla="*/ 13 h 45"/>
                  <a:gd name="T72" fmla="*/ 38 w 60"/>
                  <a:gd name="T73" fmla="*/ 10 h 45"/>
                  <a:gd name="T74" fmla="*/ 36 w 60"/>
                  <a:gd name="T75" fmla="*/ 8 h 45"/>
                  <a:gd name="T76" fmla="*/ 36 w 60"/>
                  <a:gd name="T77" fmla="*/ 6 h 45"/>
                  <a:gd name="T78" fmla="*/ 38 w 60"/>
                  <a:gd name="T79" fmla="*/ 5 h 45"/>
                  <a:gd name="T80" fmla="*/ 37 w 60"/>
                  <a:gd name="T81" fmla="*/ 3 h 45"/>
                  <a:gd name="T82" fmla="*/ 32 w 60"/>
                  <a:gd name="T83" fmla="*/ 2 h 45"/>
                  <a:gd name="T84" fmla="*/ 28 w 60"/>
                  <a:gd name="T85" fmla="*/ 0 h 45"/>
                  <a:gd name="T86" fmla="*/ 24 w 60"/>
                  <a:gd name="T87" fmla="*/ 0 h 45"/>
                  <a:gd name="T88" fmla="*/ 27 w 60"/>
                  <a:gd name="T89" fmla="*/ 2 h 45"/>
                  <a:gd name="T90" fmla="*/ 29 w 60"/>
                  <a:gd name="T91" fmla="*/ 4 h 45"/>
                  <a:gd name="T92" fmla="*/ 25 w 60"/>
                  <a:gd name="T93" fmla="*/ 3 h 45"/>
                  <a:gd name="T94" fmla="*/ 23 w 60"/>
                  <a:gd name="T95" fmla="*/ 5 h 45"/>
                  <a:gd name="T96" fmla="*/ 24 w 60"/>
                  <a:gd name="T97" fmla="*/ 8 h 45"/>
                  <a:gd name="T98" fmla="*/ 29 w 60"/>
                  <a:gd name="T99" fmla="*/ 14 h 45"/>
                  <a:gd name="T100" fmla="*/ 28 w 60"/>
                  <a:gd name="T101" fmla="*/ 16 h 45"/>
                  <a:gd name="T102" fmla="*/ 23 w 60"/>
                  <a:gd name="T103" fmla="*/ 14 h 45"/>
                  <a:gd name="T104" fmla="*/ 21 w 60"/>
                  <a:gd name="T105" fmla="*/ 10 h 45"/>
                  <a:gd name="T106" fmla="*/ 18 w 60"/>
                  <a:gd name="T107" fmla="*/ 11 h 45"/>
                  <a:gd name="T108" fmla="*/ 16 w 60"/>
                  <a:gd name="T109" fmla="*/ 10 h 45"/>
                  <a:gd name="T110" fmla="*/ 15 w 60"/>
                  <a:gd name="T111" fmla="*/ 7 h 45"/>
                  <a:gd name="T112" fmla="*/ 12 w 60"/>
                  <a:gd name="T113" fmla="*/ 5 h 45"/>
                  <a:gd name="T114" fmla="*/ 8 w 60"/>
                  <a:gd name="T115" fmla="*/ 4 h 45"/>
                  <a:gd name="T116" fmla="*/ 5 w 60"/>
                  <a:gd name="T117" fmla="*/ 4 h 45"/>
                  <a:gd name="T118" fmla="*/ 3 w 60"/>
                  <a:gd name="T119" fmla="*/ 7 h 45"/>
                  <a:gd name="T120" fmla="*/ 3 w 60"/>
                  <a:gd name="T121" fmla="*/ 10 h 45"/>
                  <a:gd name="T122" fmla="*/ 0 w 60"/>
                  <a:gd name="T123" fmla="*/ 14 h 45"/>
                  <a:gd name="T124" fmla="*/ 2 w 60"/>
                  <a:gd name="T125" fmla="*/ 19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60" h="45">
                    <a:moveTo>
                      <a:pt x="3" y="19"/>
                    </a:moveTo>
                    <a:lnTo>
                      <a:pt x="5" y="20"/>
                    </a:lnTo>
                    <a:lnTo>
                      <a:pt x="4" y="21"/>
                    </a:lnTo>
                    <a:lnTo>
                      <a:pt x="3" y="21"/>
                    </a:lnTo>
                    <a:lnTo>
                      <a:pt x="3" y="23"/>
                    </a:lnTo>
                    <a:lnTo>
                      <a:pt x="4" y="23"/>
                    </a:lnTo>
                    <a:lnTo>
                      <a:pt x="5" y="25"/>
                    </a:lnTo>
                    <a:lnTo>
                      <a:pt x="5" y="26"/>
                    </a:lnTo>
                    <a:lnTo>
                      <a:pt x="6" y="27"/>
                    </a:lnTo>
                    <a:lnTo>
                      <a:pt x="9" y="27"/>
                    </a:lnTo>
                    <a:lnTo>
                      <a:pt x="10" y="29"/>
                    </a:lnTo>
                    <a:lnTo>
                      <a:pt x="9" y="29"/>
                    </a:lnTo>
                    <a:lnTo>
                      <a:pt x="10" y="30"/>
                    </a:lnTo>
                    <a:lnTo>
                      <a:pt x="11" y="30"/>
                    </a:lnTo>
                    <a:lnTo>
                      <a:pt x="12" y="30"/>
                    </a:lnTo>
                    <a:lnTo>
                      <a:pt x="13" y="31"/>
                    </a:lnTo>
                    <a:lnTo>
                      <a:pt x="12" y="32"/>
                    </a:lnTo>
                    <a:lnTo>
                      <a:pt x="11" y="31"/>
                    </a:lnTo>
                    <a:lnTo>
                      <a:pt x="10" y="31"/>
                    </a:lnTo>
                    <a:lnTo>
                      <a:pt x="9" y="32"/>
                    </a:lnTo>
                    <a:lnTo>
                      <a:pt x="10" y="34"/>
                    </a:lnTo>
                    <a:lnTo>
                      <a:pt x="15" y="38"/>
                    </a:lnTo>
                    <a:lnTo>
                      <a:pt x="18" y="39"/>
                    </a:lnTo>
                    <a:lnTo>
                      <a:pt x="21" y="39"/>
                    </a:lnTo>
                    <a:lnTo>
                      <a:pt x="22" y="40"/>
                    </a:lnTo>
                    <a:lnTo>
                      <a:pt x="24" y="42"/>
                    </a:lnTo>
                    <a:lnTo>
                      <a:pt x="24" y="43"/>
                    </a:lnTo>
                    <a:lnTo>
                      <a:pt x="27" y="45"/>
                    </a:lnTo>
                    <a:lnTo>
                      <a:pt x="29" y="45"/>
                    </a:lnTo>
                    <a:lnTo>
                      <a:pt x="32" y="44"/>
                    </a:lnTo>
                    <a:lnTo>
                      <a:pt x="34" y="44"/>
                    </a:lnTo>
                    <a:lnTo>
                      <a:pt x="36" y="45"/>
                    </a:lnTo>
                    <a:lnTo>
                      <a:pt x="38" y="45"/>
                    </a:lnTo>
                    <a:lnTo>
                      <a:pt x="38" y="43"/>
                    </a:lnTo>
                    <a:lnTo>
                      <a:pt x="38" y="42"/>
                    </a:lnTo>
                    <a:lnTo>
                      <a:pt x="37" y="39"/>
                    </a:lnTo>
                    <a:lnTo>
                      <a:pt x="38" y="38"/>
                    </a:lnTo>
                    <a:lnTo>
                      <a:pt x="36" y="38"/>
                    </a:lnTo>
                    <a:lnTo>
                      <a:pt x="35" y="36"/>
                    </a:lnTo>
                    <a:lnTo>
                      <a:pt x="35" y="35"/>
                    </a:lnTo>
                    <a:lnTo>
                      <a:pt x="36" y="34"/>
                    </a:lnTo>
                    <a:lnTo>
                      <a:pt x="37" y="35"/>
                    </a:lnTo>
                    <a:lnTo>
                      <a:pt x="37" y="36"/>
                    </a:lnTo>
                    <a:lnTo>
                      <a:pt x="39" y="36"/>
                    </a:lnTo>
                    <a:lnTo>
                      <a:pt x="40" y="39"/>
                    </a:lnTo>
                    <a:lnTo>
                      <a:pt x="40" y="40"/>
                    </a:lnTo>
                    <a:lnTo>
                      <a:pt x="41" y="39"/>
                    </a:lnTo>
                    <a:lnTo>
                      <a:pt x="43" y="36"/>
                    </a:lnTo>
                    <a:lnTo>
                      <a:pt x="44" y="33"/>
                    </a:lnTo>
                    <a:lnTo>
                      <a:pt x="48" y="30"/>
                    </a:lnTo>
                    <a:lnTo>
                      <a:pt x="50" y="29"/>
                    </a:lnTo>
                    <a:lnTo>
                      <a:pt x="52" y="28"/>
                    </a:lnTo>
                    <a:lnTo>
                      <a:pt x="53" y="29"/>
                    </a:lnTo>
                    <a:lnTo>
                      <a:pt x="52" y="30"/>
                    </a:lnTo>
                    <a:lnTo>
                      <a:pt x="54" y="30"/>
                    </a:lnTo>
                    <a:lnTo>
                      <a:pt x="55" y="31"/>
                    </a:lnTo>
                    <a:lnTo>
                      <a:pt x="56" y="30"/>
                    </a:lnTo>
                    <a:lnTo>
                      <a:pt x="56" y="29"/>
                    </a:lnTo>
                    <a:lnTo>
                      <a:pt x="59" y="27"/>
                    </a:lnTo>
                    <a:lnTo>
                      <a:pt x="60" y="26"/>
                    </a:lnTo>
                    <a:lnTo>
                      <a:pt x="60" y="25"/>
                    </a:lnTo>
                    <a:lnTo>
                      <a:pt x="57" y="25"/>
                    </a:lnTo>
                    <a:lnTo>
                      <a:pt x="55" y="26"/>
                    </a:lnTo>
                    <a:lnTo>
                      <a:pt x="52" y="25"/>
                    </a:lnTo>
                    <a:lnTo>
                      <a:pt x="49" y="24"/>
                    </a:lnTo>
                    <a:lnTo>
                      <a:pt x="48" y="23"/>
                    </a:lnTo>
                    <a:lnTo>
                      <a:pt x="45" y="23"/>
                    </a:lnTo>
                    <a:lnTo>
                      <a:pt x="45" y="22"/>
                    </a:lnTo>
                    <a:lnTo>
                      <a:pt x="42" y="19"/>
                    </a:lnTo>
                    <a:lnTo>
                      <a:pt x="41" y="17"/>
                    </a:lnTo>
                    <a:lnTo>
                      <a:pt x="40" y="14"/>
                    </a:lnTo>
                    <a:lnTo>
                      <a:pt x="40" y="13"/>
                    </a:lnTo>
                    <a:lnTo>
                      <a:pt x="38" y="11"/>
                    </a:lnTo>
                    <a:lnTo>
                      <a:pt x="38" y="10"/>
                    </a:lnTo>
                    <a:lnTo>
                      <a:pt x="36" y="9"/>
                    </a:lnTo>
                    <a:lnTo>
                      <a:pt x="36" y="8"/>
                    </a:lnTo>
                    <a:lnTo>
                      <a:pt x="37" y="7"/>
                    </a:lnTo>
                    <a:lnTo>
                      <a:pt x="36" y="6"/>
                    </a:lnTo>
                    <a:lnTo>
                      <a:pt x="37" y="5"/>
                    </a:lnTo>
                    <a:lnTo>
                      <a:pt x="38" y="5"/>
                    </a:lnTo>
                    <a:lnTo>
                      <a:pt x="38" y="4"/>
                    </a:lnTo>
                    <a:lnTo>
                      <a:pt x="37" y="3"/>
                    </a:lnTo>
                    <a:lnTo>
                      <a:pt x="35" y="2"/>
                    </a:lnTo>
                    <a:lnTo>
                      <a:pt x="32" y="2"/>
                    </a:lnTo>
                    <a:lnTo>
                      <a:pt x="30" y="2"/>
                    </a:lnTo>
                    <a:lnTo>
                      <a:pt x="28" y="0"/>
                    </a:lnTo>
                    <a:lnTo>
                      <a:pt x="27" y="0"/>
                    </a:lnTo>
                    <a:lnTo>
                      <a:pt x="24" y="0"/>
                    </a:lnTo>
                    <a:lnTo>
                      <a:pt x="23" y="0"/>
                    </a:lnTo>
                    <a:lnTo>
                      <a:pt x="27" y="2"/>
                    </a:lnTo>
                    <a:lnTo>
                      <a:pt x="28" y="3"/>
                    </a:lnTo>
                    <a:lnTo>
                      <a:pt x="29" y="4"/>
                    </a:lnTo>
                    <a:lnTo>
                      <a:pt x="27" y="4"/>
                    </a:lnTo>
                    <a:lnTo>
                      <a:pt x="25" y="3"/>
                    </a:lnTo>
                    <a:lnTo>
                      <a:pt x="24" y="3"/>
                    </a:lnTo>
                    <a:lnTo>
                      <a:pt x="23" y="5"/>
                    </a:lnTo>
                    <a:lnTo>
                      <a:pt x="23" y="7"/>
                    </a:lnTo>
                    <a:lnTo>
                      <a:pt x="24" y="8"/>
                    </a:lnTo>
                    <a:lnTo>
                      <a:pt x="25" y="11"/>
                    </a:lnTo>
                    <a:lnTo>
                      <a:pt x="29" y="14"/>
                    </a:lnTo>
                    <a:lnTo>
                      <a:pt x="29" y="15"/>
                    </a:lnTo>
                    <a:lnTo>
                      <a:pt x="28" y="16"/>
                    </a:lnTo>
                    <a:lnTo>
                      <a:pt x="25" y="16"/>
                    </a:lnTo>
                    <a:lnTo>
                      <a:pt x="23" y="14"/>
                    </a:lnTo>
                    <a:lnTo>
                      <a:pt x="22" y="11"/>
                    </a:lnTo>
                    <a:lnTo>
                      <a:pt x="21" y="10"/>
                    </a:lnTo>
                    <a:lnTo>
                      <a:pt x="19" y="11"/>
                    </a:lnTo>
                    <a:lnTo>
                      <a:pt x="18" y="11"/>
                    </a:lnTo>
                    <a:lnTo>
                      <a:pt x="18" y="11"/>
                    </a:lnTo>
                    <a:lnTo>
                      <a:pt x="16" y="10"/>
                    </a:lnTo>
                    <a:lnTo>
                      <a:pt x="16" y="9"/>
                    </a:lnTo>
                    <a:lnTo>
                      <a:pt x="15" y="7"/>
                    </a:lnTo>
                    <a:lnTo>
                      <a:pt x="14" y="7"/>
                    </a:lnTo>
                    <a:lnTo>
                      <a:pt x="12" y="5"/>
                    </a:lnTo>
                    <a:lnTo>
                      <a:pt x="9" y="5"/>
                    </a:lnTo>
                    <a:lnTo>
                      <a:pt x="8" y="4"/>
                    </a:lnTo>
                    <a:lnTo>
                      <a:pt x="6" y="3"/>
                    </a:lnTo>
                    <a:lnTo>
                      <a:pt x="5" y="4"/>
                    </a:lnTo>
                    <a:lnTo>
                      <a:pt x="3" y="5"/>
                    </a:lnTo>
                    <a:lnTo>
                      <a:pt x="3" y="7"/>
                    </a:lnTo>
                    <a:lnTo>
                      <a:pt x="3" y="8"/>
                    </a:lnTo>
                    <a:lnTo>
                      <a:pt x="3" y="10"/>
                    </a:lnTo>
                    <a:lnTo>
                      <a:pt x="2" y="12"/>
                    </a:lnTo>
                    <a:lnTo>
                      <a:pt x="0" y="14"/>
                    </a:lnTo>
                    <a:lnTo>
                      <a:pt x="0" y="15"/>
                    </a:lnTo>
                    <a:lnTo>
                      <a:pt x="2" y="19"/>
                    </a:lnTo>
                    <a:lnTo>
                      <a:pt x="3" y="1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15" name="Freeform 1642">
                <a:extLst>
                  <a:ext uri="{FF2B5EF4-FFF2-40B4-BE49-F238E27FC236}">
                    <a16:creationId xmlns:a16="http://schemas.microsoft.com/office/drawing/2014/main" id="{87924E82-B308-4A5E-A485-0EE5EDA764C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27" y="1665"/>
                <a:ext cx="28" cy="18"/>
              </a:xfrm>
              <a:custGeom>
                <a:avLst/>
                <a:gdLst>
                  <a:gd name="T0" fmla="*/ 2 w 28"/>
                  <a:gd name="T1" fmla="*/ 18 h 18"/>
                  <a:gd name="T2" fmla="*/ 3 w 28"/>
                  <a:gd name="T3" fmla="*/ 16 h 18"/>
                  <a:gd name="T4" fmla="*/ 6 w 28"/>
                  <a:gd name="T5" fmla="*/ 14 h 18"/>
                  <a:gd name="T6" fmla="*/ 9 w 28"/>
                  <a:gd name="T7" fmla="*/ 15 h 18"/>
                  <a:gd name="T8" fmla="*/ 12 w 28"/>
                  <a:gd name="T9" fmla="*/ 15 h 18"/>
                  <a:gd name="T10" fmla="*/ 15 w 28"/>
                  <a:gd name="T11" fmla="*/ 14 h 18"/>
                  <a:gd name="T12" fmla="*/ 20 w 28"/>
                  <a:gd name="T13" fmla="*/ 14 h 18"/>
                  <a:gd name="T14" fmla="*/ 21 w 28"/>
                  <a:gd name="T15" fmla="*/ 13 h 18"/>
                  <a:gd name="T16" fmla="*/ 24 w 28"/>
                  <a:gd name="T17" fmla="*/ 13 h 18"/>
                  <a:gd name="T18" fmla="*/ 26 w 28"/>
                  <a:gd name="T19" fmla="*/ 13 h 18"/>
                  <a:gd name="T20" fmla="*/ 28 w 28"/>
                  <a:gd name="T21" fmla="*/ 12 h 18"/>
                  <a:gd name="T22" fmla="*/ 26 w 28"/>
                  <a:gd name="T23" fmla="*/ 11 h 18"/>
                  <a:gd name="T24" fmla="*/ 25 w 28"/>
                  <a:gd name="T25" fmla="*/ 9 h 18"/>
                  <a:gd name="T26" fmla="*/ 23 w 28"/>
                  <a:gd name="T27" fmla="*/ 6 h 18"/>
                  <a:gd name="T28" fmla="*/ 20 w 28"/>
                  <a:gd name="T29" fmla="*/ 3 h 18"/>
                  <a:gd name="T30" fmla="*/ 16 w 28"/>
                  <a:gd name="T31" fmla="*/ 3 h 18"/>
                  <a:gd name="T32" fmla="*/ 14 w 28"/>
                  <a:gd name="T33" fmla="*/ 3 h 18"/>
                  <a:gd name="T34" fmla="*/ 12 w 28"/>
                  <a:gd name="T35" fmla="*/ 0 h 18"/>
                  <a:gd name="T36" fmla="*/ 11 w 28"/>
                  <a:gd name="T37" fmla="*/ 0 h 18"/>
                  <a:gd name="T38" fmla="*/ 9 w 28"/>
                  <a:gd name="T39" fmla="*/ 2 h 18"/>
                  <a:gd name="T40" fmla="*/ 7 w 28"/>
                  <a:gd name="T41" fmla="*/ 0 h 18"/>
                  <a:gd name="T42" fmla="*/ 6 w 28"/>
                  <a:gd name="T43" fmla="*/ 0 h 18"/>
                  <a:gd name="T44" fmla="*/ 4 w 28"/>
                  <a:gd name="T45" fmla="*/ 2 h 18"/>
                  <a:gd name="T46" fmla="*/ 2 w 28"/>
                  <a:gd name="T47" fmla="*/ 5 h 18"/>
                  <a:gd name="T48" fmla="*/ 3 w 28"/>
                  <a:gd name="T49" fmla="*/ 7 h 18"/>
                  <a:gd name="T50" fmla="*/ 3 w 28"/>
                  <a:gd name="T51" fmla="*/ 11 h 18"/>
                  <a:gd name="T52" fmla="*/ 2 w 28"/>
                  <a:gd name="T53" fmla="*/ 15 h 18"/>
                  <a:gd name="T54" fmla="*/ 0 w 28"/>
                  <a:gd name="T55" fmla="*/ 17 h 18"/>
                  <a:gd name="T56" fmla="*/ 0 w 28"/>
                  <a:gd name="T57" fmla="*/ 18 h 18"/>
                  <a:gd name="T58" fmla="*/ 1 w 28"/>
                  <a:gd name="T59" fmla="*/ 18 h 18"/>
                  <a:gd name="T60" fmla="*/ 2 w 28"/>
                  <a:gd name="T61" fmla="*/ 18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28" h="18">
                    <a:moveTo>
                      <a:pt x="2" y="18"/>
                    </a:moveTo>
                    <a:lnTo>
                      <a:pt x="3" y="16"/>
                    </a:lnTo>
                    <a:lnTo>
                      <a:pt x="6" y="14"/>
                    </a:lnTo>
                    <a:lnTo>
                      <a:pt x="9" y="15"/>
                    </a:lnTo>
                    <a:lnTo>
                      <a:pt x="12" y="15"/>
                    </a:lnTo>
                    <a:lnTo>
                      <a:pt x="15" y="14"/>
                    </a:lnTo>
                    <a:lnTo>
                      <a:pt x="20" y="14"/>
                    </a:lnTo>
                    <a:lnTo>
                      <a:pt x="21" y="13"/>
                    </a:lnTo>
                    <a:lnTo>
                      <a:pt x="24" y="13"/>
                    </a:lnTo>
                    <a:lnTo>
                      <a:pt x="26" y="13"/>
                    </a:lnTo>
                    <a:lnTo>
                      <a:pt x="28" y="12"/>
                    </a:lnTo>
                    <a:lnTo>
                      <a:pt x="26" y="11"/>
                    </a:lnTo>
                    <a:lnTo>
                      <a:pt x="25" y="9"/>
                    </a:lnTo>
                    <a:lnTo>
                      <a:pt x="23" y="6"/>
                    </a:lnTo>
                    <a:lnTo>
                      <a:pt x="20" y="3"/>
                    </a:lnTo>
                    <a:lnTo>
                      <a:pt x="16" y="3"/>
                    </a:lnTo>
                    <a:lnTo>
                      <a:pt x="14" y="3"/>
                    </a:lnTo>
                    <a:lnTo>
                      <a:pt x="12" y="0"/>
                    </a:lnTo>
                    <a:lnTo>
                      <a:pt x="11" y="0"/>
                    </a:lnTo>
                    <a:lnTo>
                      <a:pt x="9" y="2"/>
                    </a:lnTo>
                    <a:lnTo>
                      <a:pt x="7" y="0"/>
                    </a:lnTo>
                    <a:lnTo>
                      <a:pt x="6" y="0"/>
                    </a:lnTo>
                    <a:lnTo>
                      <a:pt x="4" y="2"/>
                    </a:lnTo>
                    <a:lnTo>
                      <a:pt x="2" y="5"/>
                    </a:lnTo>
                    <a:lnTo>
                      <a:pt x="3" y="7"/>
                    </a:lnTo>
                    <a:lnTo>
                      <a:pt x="3" y="11"/>
                    </a:lnTo>
                    <a:lnTo>
                      <a:pt x="2" y="15"/>
                    </a:lnTo>
                    <a:lnTo>
                      <a:pt x="0" y="17"/>
                    </a:lnTo>
                    <a:lnTo>
                      <a:pt x="0" y="18"/>
                    </a:lnTo>
                    <a:lnTo>
                      <a:pt x="1" y="18"/>
                    </a:lnTo>
                    <a:lnTo>
                      <a:pt x="2" y="1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16" name="Freeform 1643">
                <a:extLst>
                  <a:ext uri="{FF2B5EF4-FFF2-40B4-BE49-F238E27FC236}">
                    <a16:creationId xmlns:a16="http://schemas.microsoft.com/office/drawing/2014/main" id="{4F505E44-66BE-4639-94E8-B483751012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34" y="1611"/>
                <a:ext cx="35" cy="13"/>
              </a:xfrm>
              <a:custGeom>
                <a:avLst/>
                <a:gdLst>
                  <a:gd name="T0" fmla="*/ 4 w 35"/>
                  <a:gd name="T1" fmla="*/ 7 h 13"/>
                  <a:gd name="T2" fmla="*/ 5 w 35"/>
                  <a:gd name="T3" fmla="*/ 9 h 13"/>
                  <a:gd name="T4" fmla="*/ 12 w 35"/>
                  <a:gd name="T5" fmla="*/ 11 h 13"/>
                  <a:gd name="T6" fmla="*/ 16 w 35"/>
                  <a:gd name="T7" fmla="*/ 11 h 13"/>
                  <a:gd name="T8" fmla="*/ 19 w 35"/>
                  <a:gd name="T9" fmla="*/ 13 h 13"/>
                  <a:gd name="T10" fmla="*/ 22 w 35"/>
                  <a:gd name="T11" fmla="*/ 13 h 13"/>
                  <a:gd name="T12" fmla="*/ 25 w 35"/>
                  <a:gd name="T13" fmla="*/ 12 h 13"/>
                  <a:gd name="T14" fmla="*/ 27 w 35"/>
                  <a:gd name="T15" fmla="*/ 13 h 13"/>
                  <a:gd name="T16" fmla="*/ 29 w 35"/>
                  <a:gd name="T17" fmla="*/ 12 h 13"/>
                  <a:gd name="T18" fmla="*/ 33 w 35"/>
                  <a:gd name="T19" fmla="*/ 10 h 13"/>
                  <a:gd name="T20" fmla="*/ 34 w 35"/>
                  <a:gd name="T21" fmla="*/ 8 h 13"/>
                  <a:gd name="T22" fmla="*/ 35 w 35"/>
                  <a:gd name="T23" fmla="*/ 6 h 13"/>
                  <a:gd name="T24" fmla="*/ 35 w 35"/>
                  <a:gd name="T25" fmla="*/ 3 h 13"/>
                  <a:gd name="T26" fmla="*/ 33 w 35"/>
                  <a:gd name="T27" fmla="*/ 3 h 13"/>
                  <a:gd name="T28" fmla="*/ 32 w 35"/>
                  <a:gd name="T29" fmla="*/ 3 h 13"/>
                  <a:gd name="T30" fmla="*/ 30 w 35"/>
                  <a:gd name="T31" fmla="*/ 2 h 13"/>
                  <a:gd name="T32" fmla="*/ 32 w 35"/>
                  <a:gd name="T33" fmla="*/ 1 h 13"/>
                  <a:gd name="T34" fmla="*/ 30 w 35"/>
                  <a:gd name="T35" fmla="*/ 0 h 13"/>
                  <a:gd name="T36" fmla="*/ 28 w 35"/>
                  <a:gd name="T37" fmla="*/ 1 h 13"/>
                  <a:gd name="T38" fmla="*/ 26 w 35"/>
                  <a:gd name="T39" fmla="*/ 0 h 13"/>
                  <a:gd name="T40" fmla="*/ 21 w 35"/>
                  <a:gd name="T41" fmla="*/ 1 h 13"/>
                  <a:gd name="T42" fmla="*/ 19 w 35"/>
                  <a:gd name="T43" fmla="*/ 3 h 13"/>
                  <a:gd name="T44" fmla="*/ 17 w 35"/>
                  <a:gd name="T45" fmla="*/ 3 h 13"/>
                  <a:gd name="T46" fmla="*/ 16 w 35"/>
                  <a:gd name="T47" fmla="*/ 2 h 13"/>
                  <a:gd name="T48" fmla="*/ 16 w 35"/>
                  <a:gd name="T49" fmla="*/ 1 h 13"/>
                  <a:gd name="T50" fmla="*/ 15 w 35"/>
                  <a:gd name="T51" fmla="*/ 1 h 13"/>
                  <a:gd name="T52" fmla="*/ 13 w 35"/>
                  <a:gd name="T53" fmla="*/ 1 h 13"/>
                  <a:gd name="T54" fmla="*/ 9 w 35"/>
                  <a:gd name="T55" fmla="*/ 1 h 13"/>
                  <a:gd name="T56" fmla="*/ 7 w 35"/>
                  <a:gd name="T57" fmla="*/ 1 h 13"/>
                  <a:gd name="T58" fmla="*/ 7 w 35"/>
                  <a:gd name="T59" fmla="*/ 2 h 13"/>
                  <a:gd name="T60" fmla="*/ 6 w 35"/>
                  <a:gd name="T61" fmla="*/ 3 h 13"/>
                  <a:gd name="T62" fmla="*/ 3 w 35"/>
                  <a:gd name="T63" fmla="*/ 3 h 13"/>
                  <a:gd name="T64" fmla="*/ 2 w 35"/>
                  <a:gd name="T65" fmla="*/ 1 h 13"/>
                  <a:gd name="T66" fmla="*/ 2 w 35"/>
                  <a:gd name="T67" fmla="*/ 0 h 13"/>
                  <a:gd name="T68" fmla="*/ 0 w 35"/>
                  <a:gd name="T69" fmla="*/ 0 h 13"/>
                  <a:gd name="T70" fmla="*/ 1 w 35"/>
                  <a:gd name="T71" fmla="*/ 3 h 13"/>
                  <a:gd name="T72" fmla="*/ 4 w 35"/>
                  <a:gd name="T73" fmla="*/ 7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35" h="13">
                    <a:moveTo>
                      <a:pt x="4" y="7"/>
                    </a:moveTo>
                    <a:lnTo>
                      <a:pt x="5" y="9"/>
                    </a:lnTo>
                    <a:lnTo>
                      <a:pt x="12" y="11"/>
                    </a:lnTo>
                    <a:lnTo>
                      <a:pt x="16" y="11"/>
                    </a:lnTo>
                    <a:lnTo>
                      <a:pt x="19" y="13"/>
                    </a:lnTo>
                    <a:lnTo>
                      <a:pt x="22" y="13"/>
                    </a:lnTo>
                    <a:lnTo>
                      <a:pt x="25" y="12"/>
                    </a:lnTo>
                    <a:lnTo>
                      <a:pt x="27" y="13"/>
                    </a:lnTo>
                    <a:lnTo>
                      <a:pt x="29" y="12"/>
                    </a:lnTo>
                    <a:lnTo>
                      <a:pt x="33" y="10"/>
                    </a:lnTo>
                    <a:lnTo>
                      <a:pt x="34" y="8"/>
                    </a:lnTo>
                    <a:lnTo>
                      <a:pt x="35" y="6"/>
                    </a:lnTo>
                    <a:lnTo>
                      <a:pt x="35" y="3"/>
                    </a:lnTo>
                    <a:lnTo>
                      <a:pt x="33" y="3"/>
                    </a:lnTo>
                    <a:lnTo>
                      <a:pt x="32" y="3"/>
                    </a:lnTo>
                    <a:lnTo>
                      <a:pt x="30" y="2"/>
                    </a:lnTo>
                    <a:lnTo>
                      <a:pt x="32" y="1"/>
                    </a:lnTo>
                    <a:lnTo>
                      <a:pt x="30" y="0"/>
                    </a:lnTo>
                    <a:lnTo>
                      <a:pt x="28" y="1"/>
                    </a:lnTo>
                    <a:lnTo>
                      <a:pt x="26" y="0"/>
                    </a:lnTo>
                    <a:lnTo>
                      <a:pt x="21" y="1"/>
                    </a:lnTo>
                    <a:lnTo>
                      <a:pt x="19" y="3"/>
                    </a:lnTo>
                    <a:lnTo>
                      <a:pt x="17" y="3"/>
                    </a:lnTo>
                    <a:lnTo>
                      <a:pt x="16" y="2"/>
                    </a:lnTo>
                    <a:lnTo>
                      <a:pt x="16" y="1"/>
                    </a:lnTo>
                    <a:lnTo>
                      <a:pt x="15" y="1"/>
                    </a:lnTo>
                    <a:lnTo>
                      <a:pt x="13" y="1"/>
                    </a:lnTo>
                    <a:lnTo>
                      <a:pt x="9" y="1"/>
                    </a:lnTo>
                    <a:lnTo>
                      <a:pt x="7" y="1"/>
                    </a:lnTo>
                    <a:lnTo>
                      <a:pt x="7" y="2"/>
                    </a:lnTo>
                    <a:lnTo>
                      <a:pt x="6" y="3"/>
                    </a:lnTo>
                    <a:lnTo>
                      <a:pt x="3" y="3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1" y="3"/>
                    </a:lnTo>
                    <a:lnTo>
                      <a:pt x="4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17" name="Freeform 1644">
                <a:extLst>
                  <a:ext uri="{FF2B5EF4-FFF2-40B4-BE49-F238E27FC236}">
                    <a16:creationId xmlns:a16="http://schemas.microsoft.com/office/drawing/2014/main" id="{CFF2B90F-9408-4E0B-BF06-60BE295DC6D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15" y="1658"/>
                <a:ext cx="9" cy="12"/>
              </a:xfrm>
              <a:custGeom>
                <a:avLst/>
                <a:gdLst>
                  <a:gd name="T0" fmla="*/ 9 w 9"/>
                  <a:gd name="T1" fmla="*/ 7 h 12"/>
                  <a:gd name="T2" fmla="*/ 9 w 9"/>
                  <a:gd name="T3" fmla="*/ 5 h 12"/>
                  <a:gd name="T4" fmla="*/ 6 w 9"/>
                  <a:gd name="T5" fmla="*/ 2 h 12"/>
                  <a:gd name="T6" fmla="*/ 5 w 9"/>
                  <a:gd name="T7" fmla="*/ 0 h 12"/>
                  <a:gd name="T8" fmla="*/ 4 w 9"/>
                  <a:gd name="T9" fmla="*/ 0 h 12"/>
                  <a:gd name="T10" fmla="*/ 2 w 9"/>
                  <a:gd name="T11" fmla="*/ 1 h 12"/>
                  <a:gd name="T12" fmla="*/ 0 w 9"/>
                  <a:gd name="T13" fmla="*/ 2 h 12"/>
                  <a:gd name="T14" fmla="*/ 1 w 9"/>
                  <a:gd name="T15" fmla="*/ 4 h 12"/>
                  <a:gd name="T16" fmla="*/ 2 w 9"/>
                  <a:gd name="T17" fmla="*/ 6 h 12"/>
                  <a:gd name="T18" fmla="*/ 2 w 9"/>
                  <a:gd name="T19" fmla="*/ 7 h 12"/>
                  <a:gd name="T20" fmla="*/ 2 w 9"/>
                  <a:gd name="T21" fmla="*/ 9 h 12"/>
                  <a:gd name="T22" fmla="*/ 4 w 9"/>
                  <a:gd name="T23" fmla="*/ 9 h 12"/>
                  <a:gd name="T24" fmla="*/ 5 w 9"/>
                  <a:gd name="T25" fmla="*/ 11 h 12"/>
                  <a:gd name="T26" fmla="*/ 7 w 9"/>
                  <a:gd name="T27" fmla="*/ 12 h 12"/>
                  <a:gd name="T28" fmla="*/ 8 w 9"/>
                  <a:gd name="T29" fmla="*/ 11 h 12"/>
                  <a:gd name="T30" fmla="*/ 7 w 9"/>
                  <a:gd name="T31" fmla="*/ 11 h 12"/>
                  <a:gd name="T32" fmla="*/ 8 w 9"/>
                  <a:gd name="T33" fmla="*/ 9 h 12"/>
                  <a:gd name="T34" fmla="*/ 9 w 9"/>
                  <a:gd name="T35" fmla="*/ 7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9" h="12">
                    <a:moveTo>
                      <a:pt x="9" y="7"/>
                    </a:moveTo>
                    <a:lnTo>
                      <a:pt x="9" y="5"/>
                    </a:lnTo>
                    <a:lnTo>
                      <a:pt x="6" y="2"/>
                    </a:lnTo>
                    <a:lnTo>
                      <a:pt x="5" y="0"/>
                    </a:lnTo>
                    <a:lnTo>
                      <a:pt x="4" y="0"/>
                    </a:lnTo>
                    <a:lnTo>
                      <a:pt x="2" y="1"/>
                    </a:lnTo>
                    <a:lnTo>
                      <a:pt x="0" y="2"/>
                    </a:lnTo>
                    <a:lnTo>
                      <a:pt x="1" y="4"/>
                    </a:lnTo>
                    <a:lnTo>
                      <a:pt x="2" y="6"/>
                    </a:lnTo>
                    <a:lnTo>
                      <a:pt x="2" y="7"/>
                    </a:lnTo>
                    <a:lnTo>
                      <a:pt x="2" y="9"/>
                    </a:lnTo>
                    <a:lnTo>
                      <a:pt x="4" y="9"/>
                    </a:lnTo>
                    <a:lnTo>
                      <a:pt x="5" y="11"/>
                    </a:lnTo>
                    <a:lnTo>
                      <a:pt x="7" y="12"/>
                    </a:lnTo>
                    <a:lnTo>
                      <a:pt x="8" y="11"/>
                    </a:lnTo>
                    <a:lnTo>
                      <a:pt x="7" y="11"/>
                    </a:lnTo>
                    <a:lnTo>
                      <a:pt x="8" y="9"/>
                    </a:lnTo>
                    <a:lnTo>
                      <a:pt x="9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18" name="Freeform 1645">
                <a:extLst>
                  <a:ext uri="{FF2B5EF4-FFF2-40B4-BE49-F238E27FC236}">
                    <a16:creationId xmlns:a16="http://schemas.microsoft.com/office/drawing/2014/main" id="{642EB42F-CBD3-443E-B83D-8A7F3B7358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10" y="1819"/>
                <a:ext cx="9" cy="9"/>
              </a:xfrm>
              <a:custGeom>
                <a:avLst/>
                <a:gdLst>
                  <a:gd name="T0" fmla="*/ 2 w 9"/>
                  <a:gd name="T1" fmla="*/ 9 h 9"/>
                  <a:gd name="T2" fmla="*/ 3 w 9"/>
                  <a:gd name="T3" fmla="*/ 8 h 9"/>
                  <a:gd name="T4" fmla="*/ 5 w 9"/>
                  <a:gd name="T5" fmla="*/ 7 h 9"/>
                  <a:gd name="T6" fmla="*/ 6 w 9"/>
                  <a:gd name="T7" fmla="*/ 5 h 9"/>
                  <a:gd name="T8" fmla="*/ 7 w 9"/>
                  <a:gd name="T9" fmla="*/ 5 h 9"/>
                  <a:gd name="T10" fmla="*/ 9 w 9"/>
                  <a:gd name="T11" fmla="*/ 2 h 9"/>
                  <a:gd name="T12" fmla="*/ 9 w 9"/>
                  <a:gd name="T13" fmla="*/ 0 h 9"/>
                  <a:gd name="T14" fmla="*/ 8 w 9"/>
                  <a:gd name="T15" fmla="*/ 0 h 9"/>
                  <a:gd name="T16" fmla="*/ 6 w 9"/>
                  <a:gd name="T17" fmla="*/ 0 h 9"/>
                  <a:gd name="T18" fmla="*/ 3 w 9"/>
                  <a:gd name="T19" fmla="*/ 0 h 9"/>
                  <a:gd name="T20" fmla="*/ 2 w 9"/>
                  <a:gd name="T21" fmla="*/ 2 h 9"/>
                  <a:gd name="T22" fmla="*/ 2 w 9"/>
                  <a:gd name="T23" fmla="*/ 3 h 9"/>
                  <a:gd name="T24" fmla="*/ 1 w 9"/>
                  <a:gd name="T25" fmla="*/ 6 h 9"/>
                  <a:gd name="T26" fmla="*/ 0 w 9"/>
                  <a:gd name="T27" fmla="*/ 7 h 9"/>
                  <a:gd name="T28" fmla="*/ 0 w 9"/>
                  <a:gd name="T29" fmla="*/ 8 h 9"/>
                  <a:gd name="T30" fmla="*/ 1 w 9"/>
                  <a:gd name="T31" fmla="*/ 9 h 9"/>
                  <a:gd name="T32" fmla="*/ 2 w 9"/>
                  <a:gd name="T33" fmla="*/ 9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9" h="9">
                    <a:moveTo>
                      <a:pt x="2" y="9"/>
                    </a:moveTo>
                    <a:lnTo>
                      <a:pt x="3" y="8"/>
                    </a:lnTo>
                    <a:lnTo>
                      <a:pt x="5" y="7"/>
                    </a:lnTo>
                    <a:lnTo>
                      <a:pt x="6" y="5"/>
                    </a:lnTo>
                    <a:lnTo>
                      <a:pt x="7" y="5"/>
                    </a:lnTo>
                    <a:lnTo>
                      <a:pt x="9" y="2"/>
                    </a:lnTo>
                    <a:lnTo>
                      <a:pt x="9" y="0"/>
                    </a:lnTo>
                    <a:lnTo>
                      <a:pt x="8" y="0"/>
                    </a:lnTo>
                    <a:lnTo>
                      <a:pt x="6" y="0"/>
                    </a:lnTo>
                    <a:lnTo>
                      <a:pt x="3" y="0"/>
                    </a:lnTo>
                    <a:lnTo>
                      <a:pt x="2" y="2"/>
                    </a:lnTo>
                    <a:lnTo>
                      <a:pt x="2" y="3"/>
                    </a:lnTo>
                    <a:lnTo>
                      <a:pt x="1" y="6"/>
                    </a:lnTo>
                    <a:lnTo>
                      <a:pt x="0" y="7"/>
                    </a:lnTo>
                    <a:lnTo>
                      <a:pt x="0" y="8"/>
                    </a:lnTo>
                    <a:lnTo>
                      <a:pt x="1" y="9"/>
                    </a:lnTo>
                    <a:lnTo>
                      <a:pt x="2" y="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19" name="Freeform 1646">
                <a:extLst>
                  <a:ext uri="{FF2B5EF4-FFF2-40B4-BE49-F238E27FC236}">
                    <a16:creationId xmlns:a16="http://schemas.microsoft.com/office/drawing/2014/main" id="{0990046D-AA28-4E39-9911-30CA826169F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4" y="1687"/>
                <a:ext cx="3" cy="3"/>
              </a:xfrm>
              <a:custGeom>
                <a:avLst/>
                <a:gdLst>
                  <a:gd name="T0" fmla="*/ 2 w 3"/>
                  <a:gd name="T1" fmla="*/ 3 h 3"/>
                  <a:gd name="T2" fmla="*/ 3 w 3"/>
                  <a:gd name="T3" fmla="*/ 2 h 3"/>
                  <a:gd name="T4" fmla="*/ 2 w 3"/>
                  <a:gd name="T5" fmla="*/ 1 h 3"/>
                  <a:gd name="T6" fmla="*/ 1 w 3"/>
                  <a:gd name="T7" fmla="*/ 0 h 3"/>
                  <a:gd name="T8" fmla="*/ 0 w 3"/>
                  <a:gd name="T9" fmla="*/ 1 h 3"/>
                  <a:gd name="T10" fmla="*/ 1 w 3"/>
                  <a:gd name="T11" fmla="*/ 3 h 3"/>
                  <a:gd name="T12" fmla="*/ 2 w 3"/>
                  <a:gd name="T1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2" y="3"/>
                    </a:moveTo>
                    <a:lnTo>
                      <a:pt x="3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20" name="Freeform 1647">
                <a:extLst>
                  <a:ext uri="{FF2B5EF4-FFF2-40B4-BE49-F238E27FC236}">
                    <a16:creationId xmlns:a16="http://schemas.microsoft.com/office/drawing/2014/main" id="{06729771-4456-4AAE-B4E9-4D12EEC2403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99" y="1611"/>
                <a:ext cx="26" cy="22"/>
              </a:xfrm>
              <a:custGeom>
                <a:avLst/>
                <a:gdLst>
                  <a:gd name="T0" fmla="*/ 3 w 26"/>
                  <a:gd name="T1" fmla="*/ 3 h 22"/>
                  <a:gd name="T2" fmla="*/ 4 w 26"/>
                  <a:gd name="T3" fmla="*/ 4 h 22"/>
                  <a:gd name="T4" fmla="*/ 4 w 26"/>
                  <a:gd name="T5" fmla="*/ 5 h 22"/>
                  <a:gd name="T6" fmla="*/ 5 w 26"/>
                  <a:gd name="T7" fmla="*/ 6 h 22"/>
                  <a:gd name="T8" fmla="*/ 6 w 26"/>
                  <a:gd name="T9" fmla="*/ 7 h 22"/>
                  <a:gd name="T10" fmla="*/ 6 w 26"/>
                  <a:gd name="T11" fmla="*/ 8 h 22"/>
                  <a:gd name="T12" fmla="*/ 5 w 26"/>
                  <a:gd name="T13" fmla="*/ 10 h 22"/>
                  <a:gd name="T14" fmla="*/ 5 w 26"/>
                  <a:gd name="T15" fmla="*/ 12 h 22"/>
                  <a:gd name="T16" fmla="*/ 6 w 26"/>
                  <a:gd name="T17" fmla="*/ 14 h 22"/>
                  <a:gd name="T18" fmla="*/ 10 w 26"/>
                  <a:gd name="T19" fmla="*/ 18 h 22"/>
                  <a:gd name="T20" fmla="*/ 13 w 26"/>
                  <a:gd name="T21" fmla="*/ 20 h 22"/>
                  <a:gd name="T22" fmla="*/ 17 w 26"/>
                  <a:gd name="T23" fmla="*/ 22 h 22"/>
                  <a:gd name="T24" fmla="*/ 18 w 26"/>
                  <a:gd name="T25" fmla="*/ 22 h 22"/>
                  <a:gd name="T26" fmla="*/ 20 w 26"/>
                  <a:gd name="T27" fmla="*/ 21 h 22"/>
                  <a:gd name="T28" fmla="*/ 21 w 26"/>
                  <a:gd name="T29" fmla="*/ 20 h 22"/>
                  <a:gd name="T30" fmla="*/ 23 w 26"/>
                  <a:gd name="T31" fmla="*/ 22 h 22"/>
                  <a:gd name="T32" fmla="*/ 24 w 26"/>
                  <a:gd name="T33" fmla="*/ 21 h 22"/>
                  <a:gd name="T34" fmla="*/ 25 w 26"/>
                  <a:gd name="T35" fmla="*/ 19 h 22"/>
                  <a:gd name="T36" fmla="*/ 25 w 26"/>
                  <a:gd name="T37" fmla="*/ 17 h 22"/>
                  <a:gd name="T38" fmla="*/ 26 w 26"/>
                  <a:gd name="T39" fmla="*/ 14 h 22"/>
                  <a:gd name="T40" fmla="*/ 26 w 26"/>
                  <a:gd name="T41" fmla="*/ 13 h 22"/>
                  <a:gd name="T42" fmla="*/ 26 w 26"/>
                  <a:gd name="T43" fmla="*/ 11 h 22"/>
                  <a:gd name="T44" fmla="*/ 24 w 26"/>
                  <a:gd name="T45" fmla="*/ 10 h 22"/>
                  <a:gd name="T46" fmla="*/ 22 w 26"/>
                  <a:gd name="T47" fmla="*/ 8 h 22"/>
                  <a:gd name="T48" fmla="*/ 22 w 26"/>
                  <a:gd name="T49" fmla="*/ 6 h 22"/>
                  <a:gd name="T50" fmla="*/ 23 w 26"/>
                  <a:gd name="T51" fmla="*/ 5 h 22"/>
                  <a:gd name="T52" fmla="*/ 25 w 26"/>
                  <a:gd name="T53" fmla="*/ 5 h 22"/>
                  <a:gd name="T54" fmla="*/ 25 w 26"/>
                  <a:gd name="T55" fmla="*/ 4 h 22"/>
                  <a:gd name="T56" fmla="*/ 21 w 26"/>
                  <a:gd name="T57" fmla="*/ 2 h 22"/>
                  <a:gd name="T58" fmla="*/ 16 w 26"/>
                  <a:gd name="T59" fmla="*/ 2 h 22"/>
                  <a:gd name="T60" fmla="*/ 15 w 26"/>
                  <a:gd name="T61" fmla="*/ 2 h 22"/>
                  <a:gd name="T62" fmla="*/ 13 w 26"/>
                  <a:gd name="T63" fmla="*/ 2 h 22"/>
                  <a:gd name="T64" fmla="*/ 9 w 26"/>
                  <a:gd name="T65" fmla="*/ 0 h 22"/>
                  <a:gd name="T66" fmla="*/ 6 w 26"/>
                  <a:gd name="T67" fmla="*/ 0 h 22"/>
                  <a:gd name="T68" fmla="*/ 3 w 26"/>
                  <a:gd name="T69" fmla="*/ 0 h 22"/>
                  <a:gd name="T70" fmla="*/ 0 w 26"/>
                  <a:gd name="T71" fmla="*/ 0 h 22"/>
                  <a:gd name="T72" fmla="*/ 2 w 26"/>
                  <a:gd name="T73" fmla="*/ 2 h 22"/>
                  <a:gd name="T74" fmla="*/ 3 w 26"/>
                  <a:gd name="T75" fmla="*/ 3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26" h="22">
                    <a:moveTo>
                      <a:pt x="3" y="3"/>
                    </a:moveTo>
                    <a:lnTo>
                      <a:pt x="4" y="4"/>
                    </a:lnTo>
                    <a:lnTo>
                      <a:pt x="4" y="5"/>
                    </a:lnTo>
                    <a:lnTo>
                      <a:pt x="5" y="6"/>
                    </a:lnTo>
                    <a:lnTo>
                      <a:pt x="6" y="7"/>
                    </a:lnTo>
                    <a:lnTo>
                      <a:pt x="6" y="8"/>
                    </a:lnTo>
                    <a:lnTo>
                      <a:pt x="5" y="10"/>
                    </a:lnTo>
                    <a:lnTo>
                      <a:pt x="5" y="12"/>
                    </a:lnTo>
                    <a:lnTo>
                      <a:pt x="6" y="14"/>
                    </a:lnTo>
                    <a:lnTo>
                      <a:pt x="10" y="18"/>
                    </a:lnTo>
                    <a:lnTo>
                      <a:pt x="13" y="20"/>
                    </a:lnTo>
                    <a:lnTo>
                      <a:pt x="17" y="22"/>
                    </a:lnTo>
                    <a:lnTo>
                      <a:pt x="18" y="22"/>
                    </a:lnTo>
                    <a:lnTo>
                      <a:pt x="20" y="21"/>
                    </a:lnTo>
                    <a:lnTo>
                      <a:pt x="21" y="20"/>
                    </a:lnTo>
                    <a:lnTo>
                      <a:pt x="23" y="22"/>
                    </a:lnTo>
                    <a:lnTo>
                      <a:pt x="24" y="21"/>
                    </a:lnTo>
                    <a:lnTo>
                      <a:pt x="25" y="19"/>
                    </a:lnTo>
                    <a:lnTo>
                      <a:pt x="25" y="17"/>
                    </a:lnTo>
                    <a:lnTo>
                      <a:pt x="26" y="14"/>
                    </a:lnTo>
                    <a:lnTo>
                      <a:pt x="26" y="13"/>
                    </a:lnTo>
                    <a:lnTo>
                      <a:pt x="26" y="11"/>
                    </a:lnTo>
                    <a:lnTo>
                      <a:pt x="24" y="10"/>
                    </a:lnTo>
                    <a:lnTo>
                      <a:pt x="22" y="8"/>
                    </a:lnTo>
                    <a:lnTo>
                      <a:pt x="22" y="6"/>
                    </a:lnTo>
                    <a:lnTo>
                      <a:pt x="23" y="5"/>
                    </a:lnTo>
                    <a:lnTo>
                      <a:pt x="25" y="5"/>
                    </a:lnTo>
                    <a:lnTo>
                      <a:pt x="25" y="4"/>
                    </a:lnTo>
                    <a:lnTo>
                      <a:pt x="21" y="2"/>
                    </a:lnTo>
                    <a:lnTo>
                      <a:pt x="16" y="2"/>
                    </a:lnTo>
                    <a:lnTo>
                      <a:pt x="15" y="2"/>
                    </a:lnTo>
                    <a:lnTo>
                      <a:pt x="13" y="2"/>
                    </a:lnTo>
                    <a:lnTo>
                      <a:pt x="9" y="0"/>
                    </a:lnTo>
                    <a:lnTo>
                      <a:pt x="6" y="0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2" y="2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21" name="Freeform 1648">
                <a:extLst>
                  <a:ext uri="{FF2B5EF4-FFF2-40B4-BE49-F238E27FC236}">
                    <a16:creationId xmlns:a16="http://schemas.microsoft.com/office/drawing/2014/main" id="{E61BF3AA-4E6C-4C70-96E5-7D4E374EC07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42" y="1730"/>
                <a:ext cx="7" cy="6"/>
              </a:xfrm>
              <a:custGeom>
                <a:avLst/>
                <a:gdLst>
                  <a:gd name="T0" fmla="*/ 4 w 7"/>
                  <a:gd name="T1" fmla="*/ 6 h 6"/>
                  <a:gd name="T2" fmla="*/ 4 w 7"/>
                  <a:gd name="T3" fmla="*/ 5 h 6"/>
                  <a:gd name="T4" fmla="*/ 7 w 7"/>
                  <a:gd name="T5" fmla="*/ 4 h 6"/>
                  <a:gd name="T6" fmla="*/ 7 w 7"/>
                  <a:gd name="T7" fmla="*/ 3 h 6"/>
                  <a:gd name="T8" fmla="*/ 6 w 7"/>
                  <a:gd name="T9" fmla="*/ 2 h 6"/>
                  <a:gd name="T10" fmla="*/ 6 w 7"/>
                  <a:gd name="T11" fmla="*/ 0 h 6"/>
                  <a:gd name="T12" fmla="*/ 5 w 7"/>
                  <a:gd name="T13" fmla="*/ 1 h 6"/>
                  <a:gd name="T14" fmla="*/ 5 w 7"/>
                  <a:gd name="T15" fmla="*/ 2 h 6"/>
                  <a:gd name="T16" fmla="*/ 2 w 7"/>
                  <a:gd name="T17" fmla="*/ 3 h 6"/>
                  <a:gd name="T18" fmla="*/ 0 w 7"/>
                  <a:gd name="T19" fmla="*/ 3 h 6"/>
                  <a:gd name="T20" fmla="*/ 2 w 7"/>
                  <a:gd name="T21" fmla="*/ 5 h 6"/>
                  <a:gd name="T22" fmla="*/ 4 w 7"/>
                  <a:gd name="T23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7" h="6">
                    <a:moveTo>
                      <a:pt x="4" y="6"/>
                    </a:moveTo>
                    <a:lnTo>
                      <a:pt x="4" y="5"/>
                    </a:lnTo>
                    <a:lnTo>
                      <a:pt x="7" y="4"/>
                    </a:lnTo>
                    <a:lnTo>
                      <a:pt x="7" y="3"/>
                    </a:lnTo>
                    <a:lnTo>
                      <a:pt x="6" y="2"/>
                    </a:lnTo>
                    <a:lnTo>
                      <a:pt x="6" y="0"/>
                    </a:lnTo>
                    <a:lnTo>
                      <a:pt x="5" y="1"/>
                    </a:lnTo>
                    <a:lnTo>
                      <a:pt x="5" y="2"/>
                    </a:lnTo>
                    <a:lnTo>
                      <a:pt x="2" y="3"/>
                    </a:lnTo>
                    <a:lnTo>
                      <a:pt x="0" y="3"/>
                    </a:lnTo>
                    <a:lnTo>
                      <a:pt x="2" y="5"/>
                    </a:lnTo>
                    <a:lnTo>
                      <a:pt x="4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22" name="Freeform 1649">
                <a:extLst>
                  <a:ext uri="{FF2B5EF4-FFF2-40B4-BE49-F238E27FC236}">
                    <a16:creationId xmlns:a16="http://schemas.microsoft.com/office/drawing/2014/main" id="{3C51D853-D51E-49E1-9821-E4CF576C1B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7" y="1719"/>
                <a:ext cx="3" cy="4"/>
              </a:xfrm>
              <a:custGeom>
                <a:avLst/>
                <a:gdLst>
                  <a:gd name="T0" fmla="*/ 2 w 3"/>
                  <a:gd name="T1" fmla="*/ 2 h 4"/>
                  <a:gd name="T2" fmla="*/ 2 w 3"/>
                  <a:gd name="T3" fmla="*/ 4 h 4"/>
                  <a:gd name="T4" fmla="*/ 3 w 3"/>
                  <a:gd name="T5" fmla="*/ 3 h 4"/>
                  <a:gd name="T6" fmla="*/ 2 w 3"/>
                  <a:gd name="T7" fmla="*/ 1 h 4"/>
                  <a:gd name="T8" fmla="*/ 1 w 3"/>
                  <a:gd name="T9" fmla="*/ 0 h 4"/>
                  <a:gd name="T10" fmla="*/ 0 w 3"/>
                  <a:gd name="T11" fmla="*/ 0 h 4"/>
                  <a:gd name="T12" fmla="*/ 0 w 3"/>
                  <a:gd name="T13" fmla="*/ 0 h 4"/>
                  <a:gd name="T14" fmla="*/ 2 w 3"/>
                  <a:gd name="T15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4">
                    <a:moveTo>
                      <a:pt x="2" y="2"/>
                    </a:moveTo>
                    <a:lnTo>
                      <a:pt x="2" y="4"/>
                    </a:lnTo>
                    <a:lnTo>
                      <a:pt x="3" y="3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23" name="Freeform 1650">
                <a:extLst>
                  <a:ext uri="{FF2B5EF4-FFF2-40B4-BE49-F238E27FC236}">
                    <a16:creationId xmlns:a16="http://schemas.microsoft.com/office/drawing/2014/main" id="{24D03841-F865-4A7D-A2B5-FABB153636D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7" y="1716"/>
                <a:ext cx="2" cy="3"/>
              </a:xfrm>
              <a:custGeom>
                <a:avLst/>
                <a:gdLst>
                  <a:gd name="T0" fmla="*/ 2 w 2"/>
                  <a:gd name="T1" fmla="*/ 3 h 3"/>
                  <a:gd name="T2" fmla="*/ 2 w 2"/>
                  <a:gd name="T3" fmla="*/ 2 h 3"/>
                  <a:gd name="T4" fmla="*/ 2 w 2"/>
                  <a:gd name="T5" fmla="*/ 0 h 3"/>
                  <a:gd name="T6" fmla="*/ 0 w 2"/>
                  <a:gd name="T7" fmla="*/ 0 h 3"/>
                  <a:gd name="T8" fmla="*/ 0 w 2"/>
                  <a:gd name="T9" fmla="*/ 1 h 3"/>
                  <a:gd name="T10" fmla="*/ 2 w 2"/>
                  <a:gd name="T11" fmla="*/ 2 h 3"/>
                  <a:gd name="T12" fmla="*/ 2 w 2"/>
                  <a:gd name="T1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3">
                    <a:moveTo>
                      <a:pt x="2" y="3"/>
                    </a:moveTo>
                    <a:lnTo>
                      <a:pt x="2" y="2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2" y="2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24" name="Freeform 1651">
                <a:extLst>
                  <a:ext uri="{FF2B5EF4-FFF2-40B4-BE49-F238E27FC236}">
                    <a16:creationId xmlns:a16="http://schemas.microsoft.com/office/drawing/2014/main" id="{A4EAA14C-D200-4FDB-AECE-C1276D094C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9" y="1714"/>
                <a:ext cx="2" cy="3"/>
              </a:xfrm>
              <a:custGeom>
                <a:avLst/>
                <a:gdLst>
                  <a:gd name="T0" fmla="*/ 2 w 2"/>
                  <a:gd name="T1" fmla="*/ 3 h 3"/>
                  <a:gd name="T2" fmla="*/ 2 w 2"/>
                  <a:gd name="T3" fmla="*/ 2 h 3"/>
                  <a:gd name="T4" fmla="*/ 1 w 2"/>
                  <a:gd name="T5" fmla="*/ 0 h 3"/>
                  <a:gd name="T6" fmla="*/ 0 w 2"/>
                  <a:gd name="T7" fmla="*/ 0 h 3"/>
                  <a:gd name="T8" fmla="*/ 0 w 2"/>
                  <a:gd name="T9" fmla="*/ 1 h 3"/>
                  <a:gd name="T10" fmla="*/ 1 w 2"/>
                  <a:gd name="T11" fmla="*/ 3 h 3"/>
                  <a:gd name="T12" fmla="*/ 2 w 2"/>
                  <a:gd name="T1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3">
                    <a:moveTo>
                      <a:pt x="2" y="3"/>
                    </a:moveTo>
                    <a:lnTo>
                      <a:pt x="2" y="2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25" name="Freeform 1652">
                <a:extLst>
                  <a:ext uri="{FF2B5EF4-FFF2-40B4-BE49-F238E27FC236}">
                    <a16:creationId xmlns:a16="http://schemas.microsoft.com/office/drawing/2014/main" id="{6426278B-5303-4EEE-9E99-E942E2C201C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9" y="1687"/>
                <a:ext cx="2" cy="2"/>
              </a:xfrm>
              <a:custGeom>
                <a:avLst/>
                <a:gdLst>
                  <a:gd name="T0" fmla="*/ 1 w 2"/>
                  <a:gd name="T1" fmla="*/ 1 h 2"/>
                  <a:gd name="T2" fmla="*/ 2 w 2"/>
                  <a:gd name="T3" fmla="*/ 0 h 2"/>
                  <a:gd name="T4" fmla="*/ 1 w 2"/>
                  <a:gd name="T5" fmla="*/ 0 h 2"/>
                  <a:gd name="T6" fmla="*/ 0 w 2"/>
                  <a:gd name="T7" fmla="*/ 0 h 2"/>
                  <a:gd name="T8" fmla="*/ 1 w 2"/>
                  <a:gd name="T9" fmla="*/ 2 h 2"/>
                  <a:gd name="T10" fmla="*/ 1 w 2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1" y="1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26" name="Freeform 1653">
                <a:extLst>
                  <a:ext uri="{FF2B5EF4-FFF2-40B4-BE49-F238E27FC236}">
                    <a16:creationId xmlns:a16="http://schemas.microsoft.com/office/drawing/2014/main" id="{95BCD880-BC13-4CEA-8077-DD43013844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3" y="1717"/>
                <a:ext cx="3" cy="4"/>
              </a:xfrm>
              <a:custGeom>
                <a:avLst/>
                <a:gdLst>
                  <a:gd name="T0" fmla="*/ 2 w 3"/>
                  <a:gd name="T1" fmla="*/ 4 h 4"/>
                  <a:gd name="T2" fmla="*/ 2 w 3"/>
                  <a:gd name="T3" fmla="*/ 3 h 4"/>
                  <a:gd name="T4" fmla="*/ 3 w 3"/>
                  <a:gd name="T5" fmla="*/ 3 h 4"/>
                  <a:gd name="T6" fmla="*/ 2 w 3"/>
                  <a:gd name="T7" fmla="*/ 1 h 4"/>
                  <a:gd name="T8" fmla="*/ 1 w 3"/>
                  <a:gd name="T9" fmla="*/ 0 h 4"/>
                  <a:gd name="T10" fmla="*/ 1 w 3"/>
                  <a:gd name="T11" fmla="*/ 1 h 4"/>
                  <a:gd name="T12" fmla="*/ 0 w 3"/>
                  <a:gd name="T13" fmla="*/ 1 h 4"/>
                  <a:gd name="T14" fmla="*/ 1 w 3"/>
                  <a:gd name="T15" fmla="*/ 3 h 4"/>
                  <a:gd name="T16" fmla="*/ 2 w 3"/>
                  <a:gd name="T17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4">
                    <a:moveTo>
                      <a:pt x="2" y="4"/>
                    </a:moveTo>
                    <a:lnTo>
                      <a:pt x="2" y="3"/>
                    </a:lnTo>
                    <a:lnTo>
                      <a:pt x="3" y="3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1" y="1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27" name="Freeform 1654">
                <a:extLst>
                  <a:ext uri="{FF2B5EF4-FFF2-40B4-BE49-F238E27FC236}">
                    <a16:creationId xmlns:a16="http://schemas.microsoft.com/office/drawing/2014/main" id="{F0B024F2-22FA-4935-961A-598D6BC8DD0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60" y="1896"/>
                <a:ext cx="4" cy="3"/>
              </a:xfrm>
              <a:custGeom>
                <a:avLst/>
                <a:gdLst>
                  <a:gd name="T0" fmla="*/ 4 w 4"/>
                  <a:gd name="T1" fmla="*/ 2 h 3"/>
                  <a:gd name="T2" fmla="*/ 4 w 4"/>
                  <a:gd name="T3" fmla="*/ 1 h 3"/>
                  <a:gd name="T4" fmla="*/ 3 w 4"/>
                  <a:gd name="T5" fmla="*/ 0 h 3"/>
                  <a:gd name="T6" fmla="*/ 1 w 4"/>
                  <a:gd name="T7" fmla="*/ 0 h 3"/>
                  <a:gd name="T8" fmla="*/ 1 w 4"/>
                  <a:gd name="T9" fmla="*/ 1 h 3"/>
                  <a:gd name="T10" fmla="*/ 0 w 4"/>
                  <a:gd name="T11" fmla="*/ 2 h 3"/>
                  <a:gd name="T12" fmla="*/ 1 w 4"/>
                  <a:gd name="T13" fmla="*/ 3 h 3"/>
                  <a:gd name="T14" fmla="*/ 3 w 4"/>
                  <a:gd name="T15" fmla="*/ 3 h 3"/>
                  <a:gd name="T16" fmla="*/ 4 w 4"/>
                  <a:gd name="T17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3">
                    <a:moveTo>
                      <a:pt x="4" y="2"/>
                    </a:moveTo>
                    <a:lnTo>
                      <a:pt x="4" y="1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3" y="3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28" name="Freeform 1655">
                <a:extLst>
                  <a:ext uri="{FF2B5EF4-FFF2-40B4-BE49-F238E27FC236}">
                    <a16:creationId xmlns:a16="http://schemas.microsoft.com/office/drawing/2014/main" id="{F98CE341-02E6-482D-9F4C-2F7141D0E1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2" y="1686"/>
                <a:ext cx="3" cy="1"/>
              </a:xfrm>
              <a:custGeom>
                <a:avLst/>
                <a:gdLst>
                  <a:gd name="T0" fmla="*/ 2 w 3"/>
                  <a:gd name="T1" fmla="*/ 1 h 1"/>
                  <a:gd name="T2" fmla="*/ 3 w 3"/>
                  <a:gd name="T3" fmla="*/ 0 h 1"/>
                  <a:gd name="T4" fmla="*/ 1 w 3"/>
                  <a:gd name="T5" fmla="*/ 0 h 1"/>
                  <a:gd name="T6" fmla="*/ 0 w 3"/>
                  <a:gd name="T7" fmla="*/ 0 h 1"/>
                  <a:gd name="T8" fmla="*/ 1 w 3"/>
                  <a:gd name="T9" fmla="*/ 1 h 1"/>
                  <a:gd name="T10" fmla="*/ 2 w 3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1">
                    <a:moveTo>
                      <a:pt x="2" y="1"/>
                    </a:moveTo>
                    <a:lnTo>
                      <a:pt x="3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29" name="Freeform 1656">
                <a:extLst>
                  <a:ext uri="{FF2B5EF4-FFF2-40B4-BE49-F238E27FC236}">
                    <a16:creationId xmlns:a16="http://schemas.microsoft.com/office/drawing/2014/main" id="{4FB9C814-5DD7-452F-B111-02B397CE10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87" y="1696"/>
                <a:ext cx="5" cy="5"/>
              </a:xfrm>
              <a:custGeom>
                <a:avLst/>
                <a:gdLst>
                  <a:gd name="T0" fmla="*/ 3 w 5"/>
                  <a:gd name="T1" fmla="*/ 0 h 5"/>
                  <a:gd name="T2" fmla="*/ 2 w 5"/>
                  <a:gd name="T3" fmla="*/ 1 h 5"/>
                  <a:gd name="T4" fmla="*/ 2 w 5"/>
                  <a:gd name="T5" fmla="*/ 2 h 5"/>
                  <a:gd name="T6" fmla="*/ 0 w 5"/>
                  <a:gd name="T7" fmla="*/ 3 h 5"/>
                  <a:gd name="T8" fmla="*/ 1 w 5"/>
                  <a:gd name="T9" fmla="*/ 4 h 5"/>
                  <a:gd name="T10" fmla="*/ 1 w 5"/>
                  <a:gd name="T11" fmla="*/ 3 h 5"/>
                  <a:gd name="T12" fmla="*/ 3 w 5"/>
                  <a:gd name="T13" fmla="*/ 2 h 5"/>
                  <a:gd name="T14" fmla="*/ 3 w 5"/>
                  <a:gd name="T15" fmla="*/ 3 h 5"/>
                  <a:gd name="T16" fmla="*/ 4 w 5"/>
                  <a:gd name="T17" fmla="*/ 5 h 5"/>
                  <a:gd name="T18" fmla="*/ 4 w 5"/>
                  <a:gd name="T19" fmla="*/ 4 h 5"/>
                  <a:gd name="T20" fmla="*/ 5 w 5"/>
                  <a:gd name="T21" fmla="*/ 2 h 5"/>
                  <a:gd name="T22" fmla="*/ 4 w 5"/>
                  <a:gd name="T23" fmla="*/ 2 h 5"/>
                  <a:gd name="T24" fmla="*/ 4 w 5"/>
                  <a:gd name="T25" fmla="*/ 0 h 5"/>
                  <a:gd name="T26" fmla="*/ 3 w 5"/>
                  <a:gd name="T27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5" h="5">
                    <a:moveTo>
                      <a:pt x="3" y="0"/>
                    </a:moveTo>
                    <a:lnTo>
                      <a:pt x="2" y="1"/>
                    </a:lnTo>
                    <a:lnTo>
                      <a:pt x="2" y="2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1" y="3"/>
                    </a:lnTo>
                    <a:lnTo>
                      <a:pt x="3" y="2"/>
                    </a:lnTo>
                    <a:lnTo>
                      <a:pt x="3" y="3"/>
                    </a:lnTo>
                    <a:lnTo>
                      <a:pt x="4" y="5"/>
                    </a:lnTo>
                    <a:lnTo>
                      <a:pt x="4" y="4"/>
                    </a:lnTo>
                    <a:lnTo>
                      <a:pt x="5" y="2"/>
                    </a:lnTo>
                    <a:lnTo>
                      <a:pt x="4" y="2"/>
                    </a:ln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30" name="Freeform 1657">
                <a:extLst>
                  <a:ext uri="{FF2B5EF4-FFF2-40B4-BE49-F238E27FC236}">
                    <a16:creationId xmlns:a16="http://schemas.microsoft.com/office/drawing/2014/main" id="{7149134B-52E5-4A78-99A0-ADA186B963A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9" y="2070"/>
                <a:ext cx="2" cy="3"/>
              </a:xfrm>
              <a:custGeom>
                <a:avLst/>
                <a:gdLst>
                  <a:gd name="T0" fmla="*/ 2 w 2"/>
                  <a:gd name="T1" fmla="*/ 2 h 3"/>
                  <a:gd name="T2" fmla="*/ 0 w 2"/>
                  <a:gd name="T3" fmla="*/ 0 h 3"/>
                  <a:gd name="T4" fmla="*/ 0 w 2"/>
                  <a:gd name="T5" fmla="*/ 2 h 3"/>
                  <a:gd name="T6" fmla="*/ 2 w 2"/>
                  <a:gd name="T7" fmla="*/ 3 h 3"/>
                  <a:gd name="T8" fmla="*/ 2 w 2"/>
                  <a:gd name="T9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3">
                    <a:moveTo>
                      <a:pt x="2" y="2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2" y="3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31" name="Freeform 1658">
                <a:extLst>
                  <a:ext uri="{FF2B5EF4-FFF2-40B4-BE49-F238E27FC236}">
                    <a16:creationId xmlns:a16="http://schemas.microsoft.com/office/drawing/2014/main" id="{B501CBC1-88A6-4C6B-B5E3-DA52AE3C651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79" y="1613"/>
                <a:ext cx="36" cy="45"/>
              </a:xfrm>
              <a:custGeom>
                <a:avLst/>
                <a:gdLst>
                  <a:gd name="T0" fmla="*/ 0 w 36"/>
                  <a:gd name="T1" fmla="*/ 7 h 45"/>
                  <a:gd name="T2" fmla="*/ 1 w 36"/>
                  <a:gd name="T3" fmla="*/ 10 h 45"/>
                  <a:gd name="T4" fmla="*/ 3 w 36"/>
                  <a:gd name="T5" fmla="*/ 11 h 45"/>
                  <a:gd name="T6" fmla="*/ 5 w 36"/>
                  <a:gd name="T7" fmla="*/ 18 h 45"/>
                  <a:gd name="T8" fmla="*/ 8 w 36"/>
                  <a:gd name="T9" fmla="*/ 20 h 45"/>
                  <a:gd name="T10" fmla="*/ 5 w 36"/>
                  <a:gd name="T11" fmla="*/ 21 h 45"/>
                  <a:gd name="T12" fmla="*/ 6 w 36"/>
                  <a:gd name="T13" fmla="*/ 27 h 45"/>
                  <a:gd name="T14" fmla="*/ 6 w 36"/>
                  <a:gd name="T15" fmla="*/ 32 h 45"/>
                  <a:gd name="T16" fmla="*/ 7 w 36"/>
                  <a:gd name="T17" fmla="*/ 35 h 45"/>
                  <a:gd name="T18" fmla="*/ 8 w 36"/>
                  <a:gd name="T19" fmla="*/ 39 h 45"/>
                  <a:gd name="T20" fmla="*/ 10 w 36"/>
                  <a:gd name="T21" fmla="*/ 43 h 45"/>
                  <a:gd name="T22" fmla="*/ 11 w 36"/>
                  <a:gd name="T23" fmla="*/ 45 h 45"/>
                  <a:gd name="T24" fmla="*/ 15 w 36"/>
                  <a:gd name="T25" fmla="*/ 42 h 45"/>
                  <a:gd name="T26" fmla="*/ 19 w 36"/>
                  <a:gd name="T27" fmla="*/ 39 h 45"/>
                  <a:gd name="T28" fmla="*/ 19 w 36"/>
                  <a:gd name="T29" fmla="*/ 36 h 45"/>
                  <a:gd name="T30" fmla="*/ 24 w 36"/>
                  <a:gd name="T31" fmla="*/ 32 h 45"/>
                  <a:gd name="T32" fmla="*/ 26 w 36"/>
                  <a:gd name="T33" fmla="*/ 34 h 45"/>
                  <a:gd name="T34" fmla="*/ 28 w 36"/>
                  <a:gd name="T35" fmla="*/ 30 h 45"/>
                  <a:gd name="T36" fmla="*/ 33 w 36"/>
                  <a:gd name="T37" fmla="*/ 27 h 45"/>
                  <a:gd name="T38" fmla="*/ 35 w 36"/>
                  <a:gd name="T39" fmla="*/ 25 h 45"/>
                  <a:gd name="T40" fmla="*/ 36 w 36"/>
                  <a:gd name="T41" fmla="*/ 20 h 45"/>
                  <a:gd name="T42" fmla="*/ 32 w 36"/>
                  <a:gd name="T43" fmla="*/ 15 h 45"/>
                  <a:gd name="T44" fmla="*/ 29 w 36"/>
                  <a:gd name="T45" fmla="*/ 10 h 45"/>
                  <a:gd name="T46" fmla="*/ 27 w 36"/>
                  <a:gd name="T47" fmla="*/ 11 h 45"/>
                  <a:gd name="T48" fmla="*/ 23 w 36"/>
                  <a:gd name="T49" fmla="*/ 9 h 45"/>
                  <a:gd name="T50" fmla="*/ 20 w 36"/>
                  <a:gd name="T51" fmla="*/ 7 h 45"/>
                  <a:gd name="T52" fmla="*/ 19 w 36"/>
                  <a:gd name="T53" fmla="*/ 7 h 45"/>
                  <a:gd name="T54" fmla="*/ 16 w 36"/>
                  <a:gd name="T55" fmla="*/ 4 h 45"/>
                  <a:gd name="T56" fmla="*/ 14 w 36"/>
                  <a:gd name="T57" fmla="*/ 6 h 45"/>
                  <a:gd name="T58" fmla="*/ 12 w 36"/>
                  <a:gd name="T59" fmla="*/ 3 h 45"/>
                  <a:gd name="T60" fmla="*/ 11 w 36"/>
                  <a:gd name="T61" fmla="*/ 4 h 45"/>
                  <a:gd name="T62" fmla="*/ 12 w 36"/>
                  <a:gd name="T63" fmla="*/ 6 h 45"/>
                  <a:gd name="T64" fmla="*/ 11 w 36"/>
                  <a:gd name="T65" fmla="*/ 9 h 45"/>
                  <a:gd name="T66" fmla="*/ 9 w 36"/>
                  <a:gd name="T67" fmla="*/ 8 h 45"/>
                  <a:gd name="T68" fmla="*/ 7 w 36"/>
                  <a:gd name="T69" fmla="*/ 1 h 45"/>
                  <a:gd name="T70" fmla="*/ 3 w 36"/>
                  <a:gd name="T71" fmla="*/ 0 h 45"/>
                  <a:gd name="T72" fmla="*/ 1 w 36"/>
                  <a:gd name="T73" fmla="*/ 1 h 45"/>
                  <a:gd name="T74" fmla="*/ 3 w 36"/>
                  <a:gd name="T75" fmla="*/ 4 h 45"/>
                  <a:gd name="T76" fmla="*/ 4 w 36"/>
                  <a:gd name="T77" fmla="*/ 6 h 45"/>
                  <a:gd name="T78" fmla="*/ 2 w 36"/>
                  <a:gd name="T79" fmla="*/ 5 h 45"/>
                  <a:gd name="T80" fmla="*/ 0 w 36"/>
                  <a:gd name="T81" fmla="*/ 4 h 45"/>
                  <a:gd name="T82" fmla="*/ 1 w 36"/>
                  <a:gd name="T83" fmla="*/ 7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36" h="45">
                    <a:moveTo>
                      <a:pt x="1" y="7"/>
                    </a:moveTo>
                    <a:lnTo>
                      <a:pt x="0" y="7"/>
                    </a:lnTo>
                    <a:lnTo>
                      <a:pt x="0" y="9"/>
                    </a:lnTo>
                    <a:lnTo>
                      <a:pt x="1" y="10"/>
                    </a:lnTo>
                    <a:lnTo>
                      <a:pt x="2" y="10"/>
                    </a:lnTo>
                    <a:lnTo>
                      <a:pt x="3" y="11"/>
                    </a:lnTo>
                    <a:lnTo>
                      <a:pt x="3" y="13"/>
                    </a:lnTo>
                    <a:lnTo>
                      <a:pt x="5" y="18"/>
                    </a:lnTo>
                    <a:lnTo>
                      <a:pt x="6" y="20"/>
                    </a:lnTo>
                    <a:lnTo>
                      <a:pt x="8" y="20"/>
                    </a:lnTo>
                    <a:lnTo>
                      <a:pt x="7" y="21"/>
                    </a:lnTo>
                    <a:lnTo>
                      <a:pt x="5" y="21"/>
                    </a:lnTo>
                    <a:lnTo>
                      <a:pt x="4" y="24"/>
                    </a:lnTo>
                    <a:lnTo>
                      <a:pt x="6" y="27"/>
                    </a:lnTo>
                    <a:lnTo>
                      <a:pt x="6" y="29"/>
                    </a:lnTo>
                    <a:lnTo>
                      <a:pt x="6" y="32"/>
                    </a:lnTo>
                    <a:lnTo>
                      <a:pt x="7" y="32"/>
                    </a:lnTo>
                    <a:lnTo>
                      <a:pt x="7" y="35"/>
                    </a:lnTo>
                    <a:lnTo>
                      <a:pt x="7" y="36"/>
                    </a:lnTo>
                    <a:lnTo>
                      <a:pt x="8" y="39"/>
                    </a:lnTo>
                    <a:lnTo>
                      <a:pt x="9" y="41"/>
                    </a:lnTo>
                    <a:lnTo>
                      <a:pt x="10" y="43"/>
                    </a:lnTo>
                    <a:lnTo>
                      <a:pt x="10" y="44"/>
                    </a:lnTo>
                    <a:lnTo>
                      <a:pt x="11" y="45"/>
                    </a:lnTo>
                    <a:lnTo>
                      <a:pt x="14" y="45"/>
                    </a:lnTo>
                    <a:lnTo>
                      <a:pt x="15" y="42"/>
                    </a:lnTo>
                    <a:lnTo>
                      <a:pt x="17" y="40"/>
                    </a:lnTo>
                    <a:lnTo>
                      <a:pt x="19" y="39"/>
                    </a:lnTo>
                    <a:lnTo>
                      <a:pt x="19" y="38"/>
                    </a:lnTo>
                    <a:lnTo>
                      <a:pt x="19" y="36"/>
                    </a:lnTo>
                    <a:lnTo>
                      <a:pt x="23" y="34"/>
                    </a:lnTo>
                    <a:lnTo>
                      <a:pt x="24" y="32"/>
                    </a:lnTo>
                    <a:lnTo>
                      <a:pt x="25" y="34"/>
                    </a:lnTo>
                    <a:lnTo>
                      <a:pt x="26" y="34"/>
                    </a:lnTo>
                    <a:lnTo>
                      <a:pt x="27" y="32"/>
                    </a:lnTo>
                    <a:lnTo>
                      <a:pt x="28" y="30"/>
                    </a:lnTo>
                    <a:lnTo>
                      <a:pt x="30" y="29"/>
                    </a:lnTo>
                    <a:lnTo>
                      <a:pt x="33" y="27"/>
                    </a:lnTo>
                    <a:lnTo>
                      <a:pt x="33" y="26"/>
                    </a:lnTo>
                    <a:lnTo>
                      <a:pt x="35" y="25"/>
                    </a:lnTo>
                    <a:lnTo>
                      <a:pt x="36" y="21"/>
                    </a:lnTo>
                    <a:lnTo>
                      <a:pt x="36" y="20"/>
                    </a:lnTo>
                    <a:lnTo>
                      <a:pt x="33" y="17"/>
                    </a:lnTo>
                    <a:lnTo>
                      <a:pt x="32" y="15"/>
                    </a:lnTo>
                    <a:lnTo>
                      <a:pt x="32" y="12"/>
                    </a:lnTo>
                    <a:lnTo>
                      <a:pt x="29" y="10"/>
                    </a:lnTo>
                    <a:lnTo>
                      <a:pt x="28" y="10"/>
                    </a:lnTo>
                    <a:lnTo>
                      <a:pt x="27" y="11"/>
                    </a:lnTo>
                    <a:lnTo>
                      <a:pt x="25" y="10"/>
                    </a:lnTo>
                    <a:lnTo>
                      <a:pt x="23" y="9"/>
                    </a:lnTo>
                    <a:lnTo>
                      <a:pt x="21" y="7"/>
                    </a:lnTo>
                    <a:lnTo>
                      <a:pt x="20" y="7"/>
                    </a:lnTo>
                    <a:lnTo>
                      <a:pt x="20" y="7"/>
                    </a:lnTo>
                    <a:lnTo>
                      <a:pt x="19" y="7"/>
                    </a:lnTo>
                    <a:lnTo>
                      <a:pt x="17" y="6"/>
                    </a:lnTo>
                    <a:lnTo>
                      <a:pt x="16" y="4"/>
                    </a:lnTo>
                    <a:lnTo>
                      <a:pt x="15" y="4"/>
                    </a:lnTo>
                    <a:lnTo>
                      <a:pt x="14" y="6"/>
                    </a:lnTo>
                    <a:lnTo>
                      <a:pt x="14" y="6"/>
                    </a:lnTo>
                    <a:lnTo>
                      <a:pt x="12" y="3"/>
                    </a:lnTo>
                    <a:lnTo>
                      <a:pt x="11" y="3"/>
                    </a:lnTo>
                    <a:lnTo>
                      <a:pt x="11" y="4"/>
                    </a:lnTo>
                    <a:lnTo>
                      <a:pt x="12" y="5"/>
                    </a:lnTo>
                    <a:lnTo>
                      <a:pt x="12" y="6"/>
                    </a:lnTo>
                    <a:lnTo>
                      <a:pt x="11" y="7"/>
                    </a:lnTo>
                    <a:lnTo>
                      <a:pt x="11" y="9"/>
                    </a:lnTo>
                    <a:lnTo>
                      <a:pt x="10" y="9"/>
                    </a:lnTo>
                    <a:lnTo>
                      <a:pt x="9" y="8"/>
                    </a:lnTo>
                    <a:lnTo>
                      <a:pt x="9" y="2"/>
                    </a:lnTo>
                    <a:lnTo>
                      <a:pt x="7" y="1"/>
                    </a:lnTo>
                    <a:lnTo>
                      <a:pt x="6" y="1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1" y="3"/>
                    </a:lnTo>
                    <a:lnTo>
                      <a:pt x="3" y="4"/>
                    </a:lnTo>
                    <a:lnTo>
                      <a:pt x="4" y="5"/>
                    </a:lnTo>
                    <a:lnTo>
                      <a:pt x="4" y="6"/>
                    </a:lnTo>
                    <a:lnTo>
                      <a:pt x="2" y="6"/>
                    </a:lnTo>
                    <a:lnTo>
                      <a:pt x="2" y="5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1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32" name="Freeform 1659">
                <a:extLst>
                  <a:ext uri="{FF2B5EF4-FFF2-40B4-BE49-F238E27FC236}">
                    <a16:creationId xmlns:a16="http://schemas.microsoft.com/office/drawing/2014/main" id="{29B416FF-D386-4416-A616-084D3E377B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93" y="1964"/>
                <a:ext cx="2" cy="2"/>
              </a:xfrm>
              <a:custGeom>
                <a:avLst/>
                <a:gdLst>
                  <a:gd name="T0" fmla="*/ 2 w 2"/>
                  <a:gd name="T1" fmla="*/ 2 h 2"/>
                  <a:gd name="T2" fmla="*/ 1 w 2"/>
                  <a:gd name="T3" fmla="*/ 1 h 2"/>
                  <a:gd name="T4" fmla="*/ 0 w 2"/>
                  <a:gd name="T5" fmla="*/ 0 h 2"/>
                  <a:gd name="T6" fmla="*/ 0 w 2"/>
                  <a:gd name="T7" fmla="*/ 0 h 2"/>
                  <a:gd name="T8" fmla="*/ 0 w 2"/>
                  <a:gd name="T9" fmla="*/ 1 h 2"/>
                  <a:gd name="T10" fmla="*/ 1 w 2"/>
                  <a:gd name="T11" fmla="*/ 2 h 2"/>
                  <a:gd name="T12" fmla="*/ 2 w 2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1" y="1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33" name="Freeform 1660">
                <a:extLst>
                  <a:ext uri="{FF2B5EF4-FFF2-40B4-BE49-F238E27FC236}">
                    <a16:creationId xmlns:a16="http://schemas.microsoft.com/office/drawing/2014/main" id="{0F0A5E4D-2259-4E32-ABB9-6271FB62FB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71" y="1927"/>
                <a:ext cx="2" cy="2"/>
              </a:xfrm>
              <a:custGeom>
                <a:avLst/>
                <a:gdLst>
                  <a:gd name="T0" fmla="*/ 0 w 2"/>
                  <a:gd name="T1" fmla="*/ 2 h 2"/>
                  <a:gd name="T2" fmla="*/ 1 w 2"/>
                  <a:gd name="T3" fmla="*/ 2 h 2"/>
                  <a:gd name="T4" fmla="*/ 2 w 2"/>
                  <a:gd name="T5" fmla="*/ 1 h 2"/>
                  <a:gd name="T6" fmla="*/ 1 w 2"/>
                  <a:gd name="T7" fmla="*/ 0 h 2"/>
                  <a:gd name="T8" fmla="*/ 1 w 2"/>
                  <a:gd name="T9" fmla="*/ 0 h 2"/>
                  <a:gd name="T10" fmla="*/ 0 w 2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2"/>
                    </a:moveTo>
                    <a:lnTo>
                      <a:pt x="1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34" name="Freeform 1661">
                <a:extLst>
                  <a:ext uri="{FF2B5EF4-FFF2-40B4-BE49-F238E27FC236}">
                    <a16:creationId xmlns:a16="http://schemas.microsoft.com/office/drawing/2014/main" id="{6FBD9DF4-79AF-4CB4-8597-240475DDAEA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24" y="1633"/>
                <a:ext cx="5" cy="5"/>
              </a:xfrm>
              <a:custGeom>
                <a:avLst/>
                <a:gdLst>
                  <a:gd name="T0" fmla="*/ 2 w 5"/>
                  <a:gd name="T1" fmla="*/ 5 h 5"/>
                  <a:gd name="T2" fmla="*/ 4 w 5"/>
                  <a:gd name="T3" fmla="*/ 4 h 5"/>
                  <a:gd name="T4" fmla="*/ 4 w 5"/>
                  <a:gd name="T5" fmla="*/ 3 h 5"/>
                  <a:gd name="T6" fmla="*/ 3 w 5"/>
                  <a:gd name="T7" fmla="*/ 2 h 5"/>
                  <a:gd name="T8" fmla="*/ 4 w 5"/>
                  <a:gd name="T9" fmla="*/ 1 h 5"/>
                  <a:gd name="T10" fmla="*/ 5 w 5"/>
                  <a:gd name="T11" fmla="*/ 1 h 5"/>
                  <a:gd name="T12" fmla="*/ 4 w 5"/>
                  <a:gd name="T13" fmla="*/ 0 h 5"/>
                  <a:gd name="T14" fmla="*/ 3 w 5"/>
                  <a:gd name="T15" fmla="*/ 0 h 5"/>
                  <a:gd name="T16" fmla="*/ 2 w 5"/>
                  <a:gd name="T17" fmla="*/ 2 h 5"/>
                  <a:gd name="T18" fmla="*/ 2 w 5"/>
                  <a:gd name="T19" fmla="*/ 3 h 5"/>
                  <a:gd name="T20" fmla="*/ 1 w 5"/>
                  <a:gd name="T21" fmla="*/ 3 h 5"/>
                  <a:gd name="T22" fmla="*/ 0 w 5"/>
                  <a:gd name="T23" fmla="*/ 5 h 5"/>
                  <a:gd name="T24" fmla="*/ 1 w 5"/>
                  <a:gd name="T25" fmla="*/ 5 h 5"/>
                  <a:gd name="T26" fmla="*/ 2 w 5"/>
                  <a:gd name="T27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5" h="5">
                    <a:moveTo>
                      <a:pt x="2" y="5"/>
                    </a:moveTo>
                    <a:lnTo>
                      <a:pt x="4" y="4"/>
                    </a:lnTo>
                    <a:lnTo>
                      <a:pt x="4" y="3"/>
                    </a:lnTo>
                    <a:lnTo>
                      <a:pt x="3" y="2"/>
                    </a:lnTo>
                    <a:lnTo>
                      <a:pt x="4" y="1"/>
                    </a:lnTo>
                    <a:lnTo>
                      <a:pt x="5" y="1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2" y="2"/>
                    </a:lnTo>
                    <a:lnTo>
                      <a:pt x="2" y="3"/>
                    </a:lnTo>
                    <a:lnTo>
                      <a:pt x="1" y="3"/>
                    </a:lnTo>
                    <a:lnTo>
                      <a:pt x="0" y="5"/>
                    </a:lnTo>
                    <a:lnTo>
                      <a:pt x="1" y="5"/>
                    </a:lnTo>
                    <a:lnTo>
                      <a:pt x="2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35" name="Freeform 1662">
                <a:extLst>
                  <a:ext uri="{FF2B5EF4-FFF2-40B4-BE49-F238E27FC236}">
                    <a16:creationId xmlns:a16="http://schemas.microsoft.com/office/drawing/2014/main" id="{F05D9AEB-225A-4ED7-98C4-72C60D53E80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42" y="1992"/>
                <a:ext cx="3" cy="5"/>
              </a:xfrm>
              <a:custGeom>
                <a:avLst/>
                <a:gdLst>
                  <a:gd name="T0" fmla="*/ 3 w 3"/>
                  <a:gd name="T1" fmla="*/ 0 h 5"/>
                  <a:gd name="T2" fmla="*/ 1 w 3"/>
                  <a:gd name="T3" fmla="*/ 0 h 5"/>
                  <a:gd name="T4" fmla="*/ 0 w 3"/>
                  <a:gd name="T5" fmla="*/ 1 h 5"/>
                  <a:gd name="T6" fmla="*/ 0 w 3"/>
                  <a:gd name="T7" fmla="*/ 3 h 5"/>
                  <a:gd name="T8" fmla="*/ 2 w 3"/>
                  <a:gd name="T9" fmla="*/ 4 h 5"/>
                  <a:gd name="T10" fmla="*/ 2 w 3"/>
                  <a:gd name="T11" fmla="*/ 5 h 5"/>
                  <a:gd name="T12" fmla="*/ 3 w 3"/>
                  <a:gd name="T13" fmla="*/ 5 h 5"/>
                  <a:gd name="T14" fmla="*/ 3 w 3"/>
                  <a:gd name="T15" fmla="*/ 4 h 5"/>
                  <a:gd name="T16" fmla="*/ 2 w 3"/>
                  <a:gd name="T17" fmla="*/ 2 h 5"/>
                  <a:gd name="T18" fmla="*/ 3 w 3"/>
                  <a:gd name="T19" fmla="*/ 1 h 5"/>
                  <a:gd name="T20" fmla="*/ 3 w 3"/>
                  <a:gd name="T21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" h="5">
                    <a:moveTo>
                      <a:pt x="3" y="0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2" y="4"/>
                    </a:lnTo>
                    <a:lnTo>
                      <a:pt x="2" y="5"/>
                    </a:lnTo>
                    <a:lnTo>
                      <a:pt x="3" y="5"/>
                    </a:lnTo>
                    <a:lnTo>
                      <a:pt x="3" y="4"/>
                    </a:lnTo>
                    <a:lnTo>
                      <a:pt x="2" y="2"/>
                    </a:lnTo>
                    <a:lnTo>
                      <a:pt x="3" y="1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36" name="Freeform 1663">
                <a:extLst>
                  <a:ext uri="{FF2B5EF4-FFF2-40B4-BE49-F238E27FC236}">
                    <a16:creationId xmlns:a16="http://schemas.microsoft.com/office/drawing/2014/main" id="{598FE88C-C47E-451D-9044-89082FC72F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19" y="1708"/>
                <a:ext cx="3" cy="4"/>
              </a:xfrm>
              <a:custGeom>
                <a:avLst/>
                <a:gdLst>
                  <a:gd name="T0" fmla="*/ 1 w 3"/>
                  <a:gd name="T1" fmla="*/ 3 h 4"/>
                  <a:gd name="T2" fmla="*/ 2 w 3"/>
                  <a:gd name="T3" fmla="*/ 4 h 4"/>
                  <a:gd name="T4" fmla="*/ 2 w 3"/>
                  <a:gd name="T5" fmla="*/ 4 h 4"/>
                  <a:gd name="T6" fmla="*/ 3 w 3"/>
                  <a:gd name="T7" fmla="*/ 2 h 4"/>
                  <a:gd name="T8" fmla="*/ 3 w 3"/>
                  <a:gd name="T9" fmla="*/ 0 h 4"/>
                  <a:gd name="T10" fmla="*/ 0 w 3"/>
                  <a:gd name="T11" fmla="*/ 1 h 4"/>
                  <a:gd name="T12" fmla="*/ 0 w 3"/>
                  <a:gd name="T13" fmla="*/ 2 h 4"/>
                  <a:gd name="T14" fmla="*/ 0 w 3"/>
                  <a:gd name="T15" fmla="*/ 3 h 4"/>
                  <a:gd name="T16" fmla="*/ 1 w 3"/>
                  <a:gd name="T17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4">
                    <a:moveTo>
                      <a:pt x="1" y="3"/>
                    </a:moveTo>
                    <a:lnTo>
                      <a:pt x="2" y="4"/>
                    </a:lnTo>
                    <a:lnTo>
                      <a:pt x="2" y="4"/>
                    </a:lnTo>
                    <a:lnTo>
                      <a:pt x="3" y="2"/>
                    </a:lnTo>
                    <a:lnTo>
                      <a:pt x="3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37" name="Freeform 1664">
                <a:extLst>
                  <a:ext uri="{FF2B5EF4-FFF2-40B4-BE49-F238E27FC236}">
                    <a16:creationId xmlns:a16="http://schemas.microsoft.com/office/drawing/2014/main" id="{F41DE986-CB55-430E-B969-577156C0443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83" y="1674"/>
                <a:ext cx="11" cy="7"/>
              </a:xfrm>
              <a:custGeom>
                <a:avLst/>
                <a:gdLst>
                  <a:gd name="T0" fmla="*/ 7 w 11"/>
                  <a:gd name="T1" fmla="*/ 2 h 7"/>
                  <a:gd name="T2" fmla="*/ 5 w 11"/>
                  <a:gd name="T3" fmla="*/ 2 h 7"/>
                  <a:gd name="T4" fmla="*/ 2 w 11"/>
                  <a:gd name="T5" fmla="*/ 0 h 7"/>
                  <a:gd name="T6" fmla="*/ 0 w 11"/>
                  <a:gd name="T7" fmla="*/ 0 h 7"/>
                  <a:gd name="T8" fmla="*/ 0 w 11"/>
                  <a:gd name="T9" fmla="*/ 1 h 7"/>
                  <a:gd name="T10" fmla="*/ 1 w 11"/>
                  <a:gd name="T11" fmla="*/ 2 h 7"/>
                  <a:gd name="T12" fmla="*/ 2 w 11"/>
                  <a:gd name="T13" fmla="*/ 3 h 7"/>
                  <a:gd name="T14" fmla="*/ 3 w 11"/>
                  <a:gd name="T15" fmla="*/ 3 h 7"/>
                  <a:gd name="T16" fmla="*/ 6 w 11"/>
                  <a:gd name="T17" fmla="*/ 5 h 7"/>
                  <a:gd name="T18" fmla="*/ 8 w 11"/>
                  <a:gd name="T19" fmla="*/ 5 h 7"/>
                  <a:gd name="T20" fmla="*/ 10 w 11"/>
                  <a:gd name="T21" fmla="*/ 7 h 7"/>
                  <a:gd name="T22" fmla="*/ 11 w 11"/>
                  <a:gd name="T23" fmla="*/ 7 h 7"/>
                  <a:gd name="T24" fmla="*/ 11 w 11"/>
                  <a:gd name="T25" fmla="*/ 5 h 7"/>
                  <a:gd name="T26" fmla="*/ 9 w 11"/>
                  <a:gd name="T27" fmla="*/ 3 h 7"/>
                  <a:gd name="T28" fmla="*/ 7 w 11"/>
                  <a:gd name="T29" fmla="*/ 2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1" h="7">
                    <a:moveTo>
                      <a:pt x="7" y="2"/>
                    </a:moveTo>
                    <a:lnTo>
                      <a:pt x="5" y="2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3"/>
                    </a:lnTo>
                    <a:lnTo>
                      <a:pt x="3" y="3"/>
                    </a:lnTo>
                    <a:lnTo>
                      <a:pt x="6" y="5"/>
                    </a:lnTo>
                    <a:lnTo>
                      <a:pt x="8" y="5"/>
                    </a:lnTo>
                    <a:lnTo>
                      <a:pt x="10" y="7"/>
                    </a:lnTo>
                    <a:lnTo>
                      <a:pt x="11" y="7"/>
                    </a:lnTo>
                    <a:lnTo>
                      <a:pt x="11" y="5"/>
                    </a:lnTo>
                    <a:lnTo>
                      <a:pt x="9" y="3"/>
                    </a:lnTo>
                    <a:lnTo>
                      <a:pt x="7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38" name="Freeform 1665">
                <a:extLst>
                  <a:ext uri="{FF2B5EF4-FFF2-40B4-BE49-F238E27FC236}">
                    <a16:creationId xmlns:a16="http://schemas.microsoft.com/office/drawing/2014/main" id="{CF910262-054B-415D-9B34-10E4756FD16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28" y="1635"/>
                <a:ext cx="10" cy="4"/>
              </a:xfrm>
              <a:custGeom>
                <a:avLst/>
                <a:gdLst>
                  <a:gd name="T0" fmla="*/ 1 w 10"/>
                  <a:gd name="T1" fmla="*/ 4 h 4"/>
                  <a:gd name="T2" fmla="*/ 3 w 10"/>
                  <a:gd name="T3" fmla="*/ 4 h 4"/>
                  <a:gd name="T4" fmla="*/ 6 w 10"/>
                  <a:gd name="T5" fmla="*/ 4 h 4"/>
                  <a:gd name="T6" fmla="*/ 6 w 10"/>
                  <a:gd name="T7" fmla="*/ 3 h 4"/>
                  <a:gd name="T8" fmla="*/ 9 w 10"/>
                  <a:gd name="T9" fmla="*/ 4 h 4"/>
                  <a:gd name="T10" fmla="*/ 10 w 10"/>
                  <a:gd name="T11" fmla="*/ 2 h 4"/>
                  <a:gd name="T12" fmla="*/ 9 w 10"/>
                  <a:gd name="T13" fmla="*/ 0 h 4"/>
                  <a:gd name="T14" fmla="*/ 7 w 10"/>
                  <a:gd name="T15" fmla="*/ 0 h 4"/>
                  <a:gd name="T16" fmla="*/ 6 w 10"/>
                  <a:gd name="T17" fmla="*/ 0 h 4"/>
                  <a:gd name="T18" fmla="*/ 5 w 10"/>
                  <a:gd name="T19" fmla="*/ 0 h 4"/>
                  <a:gd name="T20" fmla="*/ 4 w 10"/>
                  <a:gd name="T21" fmla="*/ 2 h 4"/>
                  <a:gd name="T22" fmla="*/ 1 w 10"/>
                  <a:gd name="T23" fmla="*/ 2 h 4"/>
                  <a:gd name="T24" fmla="*/ 0 w 10"/>
                  <a:gd name="T25" fmla="*/ 3 h 4"/>
                  <a:gd name="T26" fmla="*/ 1 w 10"/>
                  <a:gd name="T27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0" h="4">
                    <a:moveTo>
                      <a:pt x="1" y="4"/>
                    </a:moveTo>
                    <a:lnTo>
                      <a:pt x="3" y="4"/>
                    </a:lnTo>
                    <a:lnTo>
                      <a:pt x="6" y="4"/>
                    </a:lnTo>
                    <a:lnTo>
                      <a:pt x="6" y="3"/>
                    </a:lnTo>
                    <a:lnTo>
                      <a:pt x="9" y="4"/>
                    </a:lnTo>
                    <a:lnTo>
                      <a:pt x="10" y="2"/>
                    </a:lnTo>
                    <a:lnTo>
                      <a:pt x="9" y="0"/>
                    </a:lnTo>
                    <a:lnTo>
                      <a:pt x="7" y="0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4" y="2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39" name="Freeform 1666">
                <a:extLst>
                  <a:ext uri="{FF2B5EF4-FFF2-40B4-BE49-F238E27FC236}">
                    <a16:creationId xmlns:a16="http://schemas.microsoft.com/office/drawing/2014/main" id="{A49E8B8A-7C5D-4ECA-A8B6-8984FEF25F3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96" y="1734"/>
                <a:ext cx="5" cy="4"/>
              </a:xfrm>
              <a:custGeom>
                <a:avLst/>
                <a:gdLst>
                  <a:gd name="T0" fmla="*/ 2 w 5"/>
                  <a:gd name="T1" fmla="*/ 2 h 4"/>
                  <a:gd name="T2" fmla="*/ 2 w 5"/>
                  <a:gd name="T3" fmla="*/ 4 h 4"/>
                  <a:gd name="T4" fmla="*/ 4 w 5"/>
                  <a:gd name="T5" fmla="*/ 4 h 4"/>
                  <a:gd name="T6" fmla="*/ 5 w 5"/>
                  <a:gd name="T7" fmla="*/ 3 h 4"/>
                  <a:gd name="T8" fmla="*/ 5 w 5"/>
                  <a:gd name="T9" fmla="*/ 3 h 4"/>
                  <a:gd name="T10" fmla="*/ 5 w 5"/>
                  <a:gd name="T11" fmla="*/ 2 h 4"/>
                  <a:gd name="T12" fmla="*/ 4 w 5"/>
                  <a:gd name="T13" fmla="*/ 1 h 4"/>
                  <a:gd name="T14" fmla="*/ 2 w 5"/>
                  <a:gd name="T15" fmla="*/ 0 h 4"/>
                  <a:gd name="T16" fmla="*/ 1 w 5"/>
                  <a:gd name="T17" fmla="*/ 0 h 4"/>
                  <a:gd name="T18" fmla="*/ 0 w 5"/>
                  <a:gd name="T19" fmla="*/ 1 h 4"/>
                  <a:gd name="T20" fmla="*/ 0 w 5"/>
                  <a:gd name="T21" fmla="*/ 1 h 4"/>
                  <a:gd name="T22" fmla="*/ 2 w 5"/>
                  <a:gd name="T23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5" h="4">
                    <a:moveTo>
                      <a:pt x="2" y="2"/>
                    </a:moveTo>
                    <a:lnTo>
                      <a:pt x="2" y="4"/>
                    </a:lnTo>
                    <a:lnTo>
                      <a:pt x="4" y="4"/>
                    </a:lnTo>
                    <a:lnTo>
                      <a:pt x="5" y="3"/>
                    </a:lnTo>
                    <a:lnTo>
                      <a:pt x="5" y="3"/>
                    </a:lnTo>
                    <a:lnTo>
                      <a:pt x="5" y="2"/>
                    </a:lnTo>
                    <a:lnTo>
                      <a:pt x="4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40" name="Freeform 1667">
                <a:extLst>
                  <a:ext uri="{FF2B5EF4-FFF2-40B4-BE49-F238E27FC236}">
                    <a16:creationId xmlns:a16="http://schemas.microsoft.com/office/drawing/2014/main" id="{AC6B7612-8BD0-44F0-A730-2180F07C0A6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51" y="1630"/>
                <a:ext cx="11" cy="15"/>
              </a:xfrm>
              <a:custGeom>
                <a:avLst/>
                <a:gdLst>
                  <a:gd name="T0" fmla="*/ 2 w 11"/>
                  <a:gd name="T1" fmla="*/ 4 h 15"/>
                  <a:gd name="T2" fmla="*/ 5 w 11"/>
                  <a:gd name="T3" fmla="*/ 7 h 15"/>
                  <a:gd name="T4" fmla="*/ 7 w 11"/>
                  <a:gd name="T5" fmla="*/ 10 h 15"/>
                  <a:gd name="T6" fmla="*/ 9 w 11"/>
                  <a:gd name="T7" fmla="*/ 14 h 15"/>
                  <a:gd name="T8" fmla="*/ 10 w 11"/>
                  <a:gd name="T9" fmla="*/ 15 h 15"/>
                  <a:gd name="T10" fmla="*/ 11 w 11"/>
                  <a:gd name="T11" fmla="*/ 14 h 15"/>
                  <a:gd name="T12" fmla="*/ 11 w 11"/>
                  <a:gd name="T13" fmla="*/ 12 h 15"/>
                  <a:gd name="T14" fmla="*/ 9 w 11"/>
                  <a:gd name="T15" fmla="*/ 8 h 15"/>
                  <a:gd name="T16" fmla="*/ 9 w 11"/>
                  <a:gd name="T17" fmla="*/ 6 h 15"/>
                  <a:gd name="T18" fmla="*/ 7 w 11"/>
                  <a:gd name="T19" fmla="*/ 5 h 15"/>
                  <a:gd name="T20" fmla="*/ 4 w 11"/>
                  <a:gd name="T21" fmla="*/ 4 h 15"/>
                  <a:gd name="T22" fmla="*/ 3 w 11"/>
                  <a:gd name="T23" fmla="*/ 2 h 15"/>
                  <a:gd name="T24" fmla="*/ 1 w 11"/>
                  <a:gd name="T25" fmla="*/ 1 h 15"/>
                  <a:gd name="T26" fmla="*/ 0 w 11"/>
                  <a:gd name="T27" fmla="*/ 0 h 15"/>
                  <a:gd name="T28" fmla="*/ 1 w 11"/>
                  <a:gd name="T29" fmla="*/ 2 h 15"/>
                  <a:gd name="T30" fmla="*/ 2 w 11"/>
                  <a:gd name="T31" fmla="*/ 4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1" h="15">
                    <a:moveTo>
                      <a:pt x="2" y="4"/>
                    </a:moveTo>
                    <a:lnTo>
                      <a:pt x="5" y="7"/>
                    </a:lnTo>
                    <a:lnTo>
                      <a:pt x="7" y="10"/>
                    </a:lnTo>
                    <a:lnTo>
                      <a:pt x="9" y="14"/>
                    </a:lnTo>
                    <a:lnTo>
                      <a:pt x="10" y="15"/>
                    </a:lnTo>
                    <a:lnTo>
                      <a:pt x="11" y="14"/>
                    </a:lnTo>
                    <a:lnTo>
                      <a:pt x="11" y="12"/>
                    </a:lnTo>
                    <a:lnTo>
                      <a:pt x="9" y="8"/>
                    </a:lnTo>
                    <a:lnTo>
                      <a:pt x="9" y="6"/>
                    </a:lnTo>
                    <a:lnTo>
                      <a:pt x="7" y="5"/>
                    </a:lnTo>
                    <a:lnTo>
                      <a:pt x="4" y="4"/>
                    </a:lnTo>
                    <a:lnTo>
                      <a:pt x="3" y="2"/>
                    </a:lnTo>
                    <a:lnTo>
                      <a:pt x="1" y="1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41" name="Freeform 1668">
                <a:extLst>
                  <a:ext uri="{FF2B5EF4-FFF2-40B4-BE49-F238E27FC236}">
                    <a16:creationId xmlns:a16="http://schemas.microsoft.com/office/drawing/2014/main" id="{D1DDEC8B-B145-416F-8E7E-F6D963940F1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25" y="1714"/>
                <a:ext cx="14" cy="14"/>
              </a:xfrm>
              <a:custGeom>
                <a:avLst/>
                <a:gdLst>
                  <a:gd name="T0" fmla="*/ 3 w 14"/>
                  <a:gd name="T1" fmla="*/ 12 h 14"/>
                  <a:gd name="T2" fmla="*/ 7 w 14"/>
                  <a:gd name="T3" fmla="*/ 13 h 14"/>
                  <a:gd name="T4" fmla="*/ 10 w 14"/>
                  <a:gd name="T5" fmla="*/ 13 h 14"/>
                  <a:gd name="T6" fmla="*/ 11 w 14"/>
                  <a:gd name="T7" fmla="*/ 14 h 14"/>
                  <a:gd name="T8" fmla="*/ 13 w 14"/>
                  <a:gd name="T9" fmla="*/ 13 h 14"/>
                  <a:gd name="T10" fmla="*/ 13 w 14"/>
                  <a:gd name="T11" fmla="*/ 12 h 14"/>
                  <a:gd name="T12" fmla="*/ 14 w 14"/>
                  <a:gd name="T13" fmla="*/ 10 h 14"/>
                  <a:gd name="T14" fmla="*/ 14 w 14"/>
                  <a:gd name="T15" fmla="*/ 9 h 14"/>
                  <a:gd name="T16" fmla="*/ 13 w 14"/>
                  <a:gd name="T17" fmla="*/ 8 h 14"/>
                  <a:gd name="T18" fmla="*/ 13 w 14"/>
                  <a:gd name="T19" fmla="*/ 5 h 14"/>
                  <a:gd name="T20" fmla="*/ 12 w 14"/>
                  <a:gd name="T21" fmla="*/ 4 h 14"/>
                  <a:gd name="T22" fmla="*/ 11 w 14"/>
                  <a:gd name="T23" fmla="*/ 2 h 14"/>
                  <a:gd name="T24" fmla="*/ 11 w 14"/>
                  <a:gd name="T25" fmla="*/ 1 h 14"/>
                  <a:gd name="T26" fmla="*/ 9 w 14"/>
                  <a:gd name="T27" fmla="*/ 0 h 14"/>
                  <a:gd name="T28" fmla="*/ 5 w 14"/>
                  <a:gd name="T29" fmla="*/ 1 h 14"/>
                  <a:gd name="T30" fmla="*/ 2 w 14"/>
                  <a:gd name="T31" fmla="*/ 3 h 14"/>
                  <a:gd name="T32" fmla="*/ 0 w 14"/>
                  <a:gd name="T33" fmla="*/ 3 h 14"/>
                  <a:gd name="T34" fmla="*/ 0 w 14"/>
                  <a:gd name="T35" fmla="*/ 4 h 14"/>
                  <a:gd name="T36" fmla="*/ 1 w 14"/>
                  <a:gd name="T37" fmla="*/ 6 h 14"/>
                  <a:gd name="T38" fmla="*/ 2 w 14"/>
                  <a:gd name="T39" fmla="*/ 7 h 14"/>
                  <a:gd name="T40" fmla="*/ 2 w 14"/>
                  <a:gd name="T41" fmla="*/ 8 h 14"/>
                  <a:gd name="T42" fmla="*/ 2 w 14"/>
                  <a:gd name="T43" fmla="*/ 9 h 14"/>
                  <a:gd name="T44" fmla="*/ 0 w 14"/>
                  <a:gd name="T45" fmla="*/ 9 h 14"/>
                  <a:gd name="T46" fmla="*/ 0 w 14"/>
                  <a:gd name="T47" fmla="*/ 9 h 14"/>
                  <a:gd name="T48" fmla="*/ 0 w 14"/>
                  <a:gd name="T49" fmla="*/ 10 h 14"/>
                  <a:gd name="T50" fmla="*/ 3 w 14"/>
                  <a:gd name="T51" fmla="*/ 12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4" h="14">
                    <a:moveTo>
                      <a:pt x="3" y="12"/>
                    </a:moveTo>
                    <a:lnTo>
                      <a:pt x="7" y="13"/>
                    </a:lnTo>
                    <a:lnTo>
                      <a:pt x="10" y="13"/>
                    </a:lnTo>
                    <a:lnTo>
                      <a:pt x="11" y="14"/>
                    </a:lnTo>
                    <a:lnTo>
                      <a:pt x="13" y="13"/>
                    </a:lnTo>
                    <a:lnTo>
                      <a:pt x="13" y="12"/>
                    </a:lnTo>
                    <a:lnTo>
                      <a:pt x="14" y="10"/>
                    </a:lnTo>
                    <a:lnTo>
                      <a:pt x="14" y="9"/>
                    </a:lnTo>
                    <a:lnTo>
                      <a:pt x="13" y="8"/>
                    </a:lnTo>
                    <a:lnTo>
                      <a:pt x="13" y="5"/>
                    </a:lnTo>
                    <a:lnTo>
                      <a:pt x="12" y="4"/>
                    </a:lnTo>
                    <a:lnTo>
                      <a:pt x="11" y="2"/>
                    </a:lnTo>
                    <a:lnTo>
                      <a:pt x="11" y="1"/>
                    </a:lnTo>
                    <a:lnTo>
                      <a:pt x="9" y="0"/>
                    </a:lnTo>
                    <a:lnTo>
                      <a:pt x="5" y="1"/>
                    </a:lnTo>
                    <a:lnTo>
                      <a:pt x="2" y="3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1" y="6"/>
                    </a:lnTo>
                    <a:lnTo>
                      <a:pt x="2" y="7"/>
                    </a:lnTo>
                    <a:lnTo>
                      <a:pt x="2" y="8"/>
                    </a:lnTo>
                    <a:lnTo>
                      <a:pt x="2" y="9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0" y="10"/>
                    </a:lnTo>
                    <a:lnTo>
                      <a:pt x="3" y="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42" name="Freeform 1669">
                <a:extLst>
                  <a:ext uri="{FF2B5EF4-FFF2-40B4-BE49-F238E27FC236}">
                    <a16:creationId xmlns:a16="http://schemas.microsoft.com/office/drawing/2014/main" id="{19A5F5FF-F35B-4922-9B93-480B1208730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47" y="1655"/>
                <a:ext cx="4" cy="6"/>
              </a:xfrm>
              <a:custGeom>
                <a:avLst/>
                <a:gdLst>
                  <a:gd name="T0" fmla="*/ 2 w 4"/>
                  <a:gd name="T1" fmla="*/ 5 h 6"/>
                  <a:gd name="T2" fmla="*/ 2 w 4"/>
                  <a:gd name="T3" fmla="*/ 6 h 6"/>
                  <a:gd name="T4" fmla="*/ 3 w 4"/>
                  <a:gd name="T5" fmla="*/ 5 h 6"/>
                  <a:gd name="T6" fmla="*/ 4 w 4"/>
                  <a:gd name="T7" fmla="*/ 3 h 6"/>
                  <a:gd name="T8" fmla="*/ 3 w 4"/>
                  <a:gd name="T9" fmla="*/ 1 h 6"/>
                  <a:gd name="T10" fmla="*/ 1 w 4"/>
                  <a:gd name="T11" fmla="*/ 0 h 6"/>
                  <a:gd name="T12" fmla="*/ 0 w 4"/>
                  <a:gd name="T13" fmla="*/ 1 h 6"/>
                  <a:gd name="T14" fmla="*/ 0 w 4"/>
                  <a:gd name="T15" fmla="*/ 2 h 6"/>
                  <a:gd name="T16" fmla="*/ 2 w 4"/>
                  <a:gd name="T17" fmla="*/ 4 h 6"/>
                  <a:gd name="T18" fmla="*/ 2 w 4"/>
                  <a:gd name="T19" fmla="*/ 5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" h="6">
                    <a:moveTo>
                      <a:pt x="2" y="5"/>
                    </a:moveTo>
                    <a:lnTo>
                      <a:pt x="2" y="6"/>
                    </a:lnTo>
                    <a:lnTo>
                      <a:pt x="3" y="5"/>
                    </a:lnTo>
                    <a:lnTo>
                      <a:pt x="4" y="3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2" y="4"/>
                    </a:lnTo>
                    <a:lnTo>
                      <a:pt x="2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43" name="Freeform 1670">
                <a:extLst>
                  <a:ext uri="{FF2B5EF4-FFF2-40B4-BE49-F238E27FC236}">
                    <a16:creationId xmlns:a16="http://schemas.microsoft.com/office/drawing/2014/main" id="{DDB09FF7-67FA-46B2-A897-1E8707502D1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41" y="1767"/>
                <a:ext cx="3" cy="4"/>
              </a:xfrm>
              <a:custGeom>
                <a:avLst/>
                <a:gdLst>
                  <a:gd name="T0" fmla="*/ 3 w 3"/>
                  <a:gd name="T1" fmla="*/ 1 h 4"/>
                  <a:gd name="T2" fmla="*/ 3 w 3"/>
                  <a:gd name="T3" fmla="*/ 0 h 4"/>
                  <a:gd name="T4" fmla="*/ 2 w 3"/>
                  <a:gd name="T5" fmla="*/ 0 h 4"/>
                  <a:gd name="T6" fmla="*/ 0 w 3"/>
                  <a:gd name="T7" fmla="*/ 2 h 4"/>
                  <a:gd name="T8" fmla="*/ 0 w 3"/>
                  <a:gd name="T9" fmla="*/ 3 h 4"/>
                  <a:gd name="T10" fmla="*/ 1 w 3"/>
                  <a:gd name="T11" fmla="*/ 4 h 4"/>
                  <a:gd name="T12" fmla="*/ 2 w 3"/>
                  <a:gd name="T13" fmla="*/ 3 h 4"/>
                  <a:gd name="T14" fmla="*/ 1 w 3"/>
                  <a:gd name="T15" fmla="*/ 2 h 4"/>
                  <a:gd name="T16" fmla="*/ 2 w 3"/>
                  <a:gd name="T17" fmla="*/ 2 h 4"/>
                  <a:gd name="T18" fmla="*/ 3 w 3"/>
                  <a:gd name="T19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" h="4">
                    <a:moveTo>
                      <a:pt x="3" y="1"/>
                    </a:moveTo>
                    <a:lnTo>
                      <a:pt x="3" y="0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2" y="3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44" name="Freeform 1671">
                <a:extLst>
                  <a:ext uri="{FF2B5EF4-FFF2-40B4-BE49-F238E27FC236}">
                    <a16:creationId xmlns:a16="http://schemas.microsoft.com/office/drawing/2014/main" id="{90191419-F026-4FE2-809D-F2722C816D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94" y="1656"/>
                <a:ext cx="3" cy="2"/>
              </a:xfrm>
              <a:custGeom>
                <a:avLst/>
                <a:gdLst>
                  <a:gd name="T0" fmla="*/ 2 w 3"/>
                  <a:gd name="T1" fmla="*/ 2 h 2"/>
                  <a:gd name="T2" fmla="*/ 3 w 3"/>
                  <a:gd name="T3" fmla="*/ 1 h 2"/>
                  <a:gd name="T4" fmla="*/ 2 w 3"/>
                  <a:gd name="T5" fmla="*/ 0 h 2"/>
                  <a:gd name="T6" fmla="*/ 1 w 3"/>
                  <a:gd name="T7" fmla="*/ 0 h 2"/>
                  <a:gd name="T8" fmla="*/ 1 w 3"/>
                  <a:gd name="T9" fmla="*/ 1 h 2"/>
                  <a:gd name="T10" fmla="*/ 0 w 3"/>
                  <a:gd name="T11" fmla="*/ 1 h 2"/>
                  <a:gd name="T12" fmla="*/ 0 w 3"/>
                  <a:gd name="T13" fmla="*/ 2 h 2"/>
                  <a:gd name="T14" fmla="*/ 1 w 3"/>
                  <a:gd name="T15" fmla="*/ 2 h 2"/>
                  <a:gd name="T16" fmla="*/ 2 w 3"/>
                  <a:gd name="T1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2">
                    <a:moveTo>
                      <a:pt x="2" y="2"/>
                    </a:moveTo>
                    <a:lnTo>
                      <a:pt x="3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1" y="1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45" name="Freeform 1672">
                <a:extLst>
                  <a:ext uri="{FF2B5EF4-FFF2-40B4-BE49-F238E27FC236}">
                    <a16:creationId xmlns:a16="http://schemas.microsoft.com/office/drawing/2014/main" id="{46CB836A-80FC-443C-ACAF-4324A9510BF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90" y="1660"/>
                <a:ext cx="4" cy="3"/>
              </a:xfrm>
              <a:custGeom>
                <a:avLst/>
                <a:gdLst>
                  <a:gd name="T0" fmla="*/ 3 w 4"/>
                  <a:gd name="T1" fmla="*/ 3 h 3"/>
                  <a:gd name="T2" fmla="*/ 4 w 4"/>
                  <a:gd name="T3" fmla="*/ 3 h 3"/>
                  <a:gd name="T4" fmla="*/ 4 w 4"/>
                  <a:gd name="T5" fmla="*/ 2 h 3"/>
                  <a:gd name="T6" fmla="*/ 4 w 4"/>
                  <a:gd name="T7" fmla="*/ 1 h 3"/>
                  <a:gd name="T8" fmla="*/ 3 w 4"/>
                  <a:gd name="T9" fmla="*/ 0 h 3"/>
                  <a:gd name="T10" fmla="*/ 2 w 4"/>
                  <a:gd name="T11" fmla="*/ 0 h 3"/>
                  <a:gd name="T12" fmla="*/ 1 w 4"/>
                  <a:gd name="T13" fmla="*/ 1 h 3"/>
                  <a:gd name="T14" fmla="*/ 0 w 4"/>
                  <a:gd name="T15" fmla="*/ 2 h 3"/>
                  <a:gd name="T16" fmla="*/ 1 w 4"/>
                  <a:gd name="T17" fmla="*/ 3 h 3"/>
                  <a:gd name="T18" fmla="*/ 3 w 4"/>
                  <a:gd name="T19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" h="3">
                    <a:moveTo>
                      <a:pt x="3" y="3"/>
                    </a:moveTo>
                    <a:lnTo>
                      <a:pt x="4" y="3"/>
                    </a:lnTo>
                    <a:lnTo>
                      <a:pt x="4" y="2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46" name="Freeform 1673">
                <a:extLst>
                  <a:ext uri="{FF2B5EF4-FFF2-40B4-BE49-F238E27FC236}">
                    <a16:creationId xmlns:a16="http://schemas.microsoft.com/office/drawing/2014/main" id="{050C8E0A-6F92-48E5-9CC9-15F51EABFC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91" y="1656"/>
                <a:ext cx="2" cy="3"/>
              </a:xfrm>
              <a:custGeom>
                <a:avLst/>
                <a:gdLst>
                  <a:gd name="T0" fmla="*/ 0 w 2"/>
                  <a:gd name="T1" fmla="*/ 3 h 3"/>
                  <a:gd name="T2" fmla="*/ 1 w 2"/>
                  <a:gd name="T3" fmla="*/ 2 h 3"/>
                  <a:gd name="T4" fmla="*/ 1 w 2"/>
                  <a:gd name="T5" fmla="*/ 1 h 3"/>
                  <a:gd name="T6" fmla="*/ 2 w 2"/>
                  <a:gd name="T7" fmla="*/ 0 h 3"/>
                  <a:gd name="T8" fmla="*/ 0 w 2"/>
                  <a:gd name="T9" fmla="*/ 1 h 3"/>
                  <a:gd name="T10" fmla="*/ 0 w 2"/>
                  <a:gd name="T11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3">
                    <a:moveTo>
                      <a:pt x="0" y="3"/>
                    </a:moveTo>
                    <a:lnTo>
                      <a:pt x="1" y="2"/>
                    </a:lnTo>
                    <a:lnTo>
                      <a:pt x="1" y="1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47" name="Freeform 1674">
                <a:extLst>
                  <a:ext uri="{FF2B5EF4-FFF2-40B4-BE49-F238E27FC236}">
                    <a16:creationId xmlns:a16="http://schemas.microsoft.com/office/drawing/2014/main" id="{3A5489AE-518F-40EE-B4EA-6B1E9220FE0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97" y="1631"/>
                <a:ext cx="6" cy="4"/>
              </a:xfrm>
              <a:custGeom>
                <a:avLst/>
                <a:gdLst>
                  <a:gd name="T0" fmla="*/ 2 w 6"/>
                  <a:gd name="T1" fmla="*/ 0 h 4"/>
                  <a:gd name="T2" fmla="*/ 1 w 6"/>
                  <a:gd name="T3" fmla="*/ 0 h 4"/>
                  <a:gd name="T4" fmla="*/ 0 w 6"/>
                  <a:gd name="T5" fmla="*/ 1 h 4"/>
                  <a:gd name="T6" fmla="*/ 1 w 6"/>
                  <a:gd name="T7" fmla="*/ 3 h 4"/>
                  <a:gd name="T8" fmla="*/ 4 w 6"/>
                  <a:gd name="T9" fmla="*/ 4 h 4"/>
                  <a:gd name="T10" fmla="*/ 6 w 6"/>
                  <a:gd name="T11" fmla="*/ 4 h 4"/>
                  <a:gd name="T12" fmla="*/ 6 w 6"/>
                  <a:gd name="T13" fmla="*/ 2 h 4"/>
                  <a:gd name="T14" fmla="*/ 4 w 6"/>
                  <a:gd name="T15" fmla="*/ 1 h 4"/>
                  <a:gd name="T16" fmla="*/ 2 w 6"/>
                  <a:gd name="T17" fmla="*/ 1 h 4"/>
                  <a:gd name="T18" fmla="*/ 2 w 6"/>
                  <a:gd name="T19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" h="4">
                    <a:moveTo>
                      <a:pt x="2" y="0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4" y="4"/>
                    </a:lnTo>
                    <a:lnTo>
                      <a:pt x="6" y="4"/>
                    </a:lnTo>
                    <a:lnTo>
                      <a:pt x="6" y="2"/>
                    </a:lnTo>
                    <a:lnTo>
                      <a:pt x="4" y="1"/>
                    </a:lnTo>
                    <a:lnTo>
                      <a:pt x="2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48" name="Freeform 1675">
                <a:extLst>
                  <a:ext uri="{FF2B5EF4-FFF2-40B4-BE49-F238E27FC236}">
                    <a16:creationId xmlns:a16="http://schemas.microsoft.com/office/drawing/2014/main" id="{11F369FA-43F4-4868-8352-332AA50C821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01" y="1637"/>
                <a:ext cx="4" cy="5"/>
              </a:xfrm>
              <a:custGeom>
                <a:avLst/>
                <a:gdLst>
                  <a:gd name="T0" fmla="*/ 0 w 4"/>
                  <a:gd name="T1" fmla="*/ 3 h 5"/>
                  <a:gd name="T2" fmla="*/ 0 w 4"/>
                  <a:gd name="T3" fmla="*/ 3 h 5"/>
                  <a:gd name="T4" fmla="*/ 0 w 4"/>
                  <a:gd name="T5" fmla="*/ 5 h 5"/>
                  <a:gd name="T6" fmla="*/ 0 w 4"/>
                  <a:gd name="T7" fmla="*/ 5 h 5"/>
                  <a:gd name="T8" fmla="*/ 2 w 4"/>
                  <a:gd name="T9" fmla="*/ 5 h 5"/>
                  <a:gd name="T10" fmla="*/ 3 w 4"/>
                  <a:gd name="T11" fmla="*/ 4 h 5"/>
                  <a:gd name="T12" fmla="*/ 3 w 4"/>
                  <a:gd name="T13" fmla="*/ 3 h 5"/>
                  <a:gd name="T14" fmla="*/ 4 w 4"/>
                  <a:gd name="T15" fmla="*/ 3 h 5"/>
                  <a:gd name="T16" fmla="*/ 4 w 4"/>
                  <a:gd name="T17" fmla="*/ 2 h 5"/>
                  <a:gd name="T18" fmla="*/ 3 w 4"/>
                  <a:gd name="T19" fmla="*/ 0 h 5"/>
                  <a:gd name="T20" fmla="*/ 2 w 4"/>
                  <a:gd name="T21" fmla="*/ 0 h 5"/>
                  <a:gd name="T22" fmla="*/ 1 w 4"/>
                  <a:gd name="T23" fmla="*/ 1 h 5"/>
                  <a:gd name="T24" fmla="*/ 0 w 4"/>
                  <a:gd name="T25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" h="5">
                    <a:moveTo>
                      <a:pt x="0" y="3"/>
                    </a:moveTo>
                    <a:lnTo>
                      <a:pt x="0" y="3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2" y="5"/>
                    </a:lnTo>
                    <a:lnTo>
                      <a:pt x="3" y="4"/>
                    </a:lnTo>
                    <a:lnTo>
                      <a:pt x="3" y="3"/>
                    </a:lnTo>
                    <a:lnTo>
                      <a:pt x="4" y="3"/>
                    </a:lnTo>
                    <a:lnTo>
                      <a:pt x="4" y="2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49" name="Freeform 1676">
                <a:extLst>
                  <a:ext uri="{FF2B5EF4-FFF2-40B4-BE49-F238E27FC236}">
                    <a16:creationId xmlns:a16="http://schemas.microsoft.com/office/drawing/2014/main" id="{407C5717-479E-4557-BBFF-52938A9480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01" y="1648"/>
                <a:ext cx="4" cy="3"/>
              </a:xfrm>
              <a:custGeom>
                <a:avLst/>
                <a:gdLst>
                  <a:gd name="T0" fmla="*/ 2 w 4"/>
                  <a:gd name="T1" fmla="*/ 0 h 3"/>
                  <a:gd name="T2" fmla="*/ 1 w 4"/>
                  <a:gd name="T3" fmla="*/ 1 h 3"/>
                  <a:gd name="T4" fmla="*/ 0 w 4"/>
                  <a:gd name="T5" fmla="*/ 1 h 3"/>
                  <a:gd name="T6" fmla="*/ 1 w 4"/>
                  <a:gd name="T7" fmla="*/ 3 h 3"/>
                  <a:gd name="T8" fmla="*/ 2 w 4"/>
                  <a:gd name="T9" fmla="*/ 3 h 3"/>
                  <a:gd name="T10" fmla="*/ 4 w 4"/>
                  <a:gd name="T11" fmla="*/ 2 h 3"/>
                  <a:gd name="T12" fmla="*/ 4 w 4"/>
                  <a:gd name="T13" fmla="*/ 1 h 3"/>
                  <a:gd name="T14" fmla="*/ 3 w 4"/>
                  <a:gd name="T15" fmla="*/ 0 h 3"/>
                  <a:gd name="T16" fmla="*/ 2 w 4"/>
                  <a:gd name="T1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3">
                    <a:moveTo>
                      <a:pt x="2" y="0"/>
                    </a:moveTo>
                    <a:lnTo>
                      <a:pt x="1" y="1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2" y="3"/>
                    </a:lnTo>
                    <a:lnTo>
                      <a:pt x="4" y="2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50" name="Freeform 1677">
                <a:extLst>
                  <a:ext uri="{FF2B5EF4-FFF2-40B4-BE49-F238E27FC236}">
                    <a16:creationId xmlns:a16="http://schemas.microsoft.com/office/drawing/2014/main" id="{E03AB718-B86D-420C-A6F3-D1A92D863A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87" y="1633"/>
                <a:ext cx="13" cy="8"/>
              </a:xfrm>
              <a:custGeom>
                <a:avLst/>
                <a:gdLst>
                  <a:gd name="T0" fmla="*/ 13 w 13"/>
                  <a:gd name="T1" fmla="*/ 3 h 8"/>
                  <a:gd name="T2" fmla="*/ 12 w 13"/>
                  <a:gd name="T3" fmla="*/ 4 h 8"/>
                  <a:gd name="T4" fmla="*/ 11 w 13"/>
                  <a:gd name="T5" fmla="*/ 4 h 8"/>
                  <a:gd name="T6" fmla="*/ 8 w 13"/>
                  <a:gd name="T7" fmla="*/ 2 h 8"/>
                  <a:gd name="T8" fmla="*/ 5 w 13"/>
                  <a:gd name="T9" fmla="*/ 0 h 8"/>
                  <a:gd name="T10" fmla="*/ 3 w 13"/>
                  <a:gd name="T11" fmla="*/ 0 h 8"/>
                  <a:gd name="T12" fmla="*/ 0 w 13"/>
                  <a:gd name="T13" fmla="*/ 1 h 8"/>
                  <a:gd name="T14" fmla="*/ 0 w 13"/>
                  <a:gd name="T15" fmla="*/ 1 h 8"/>
                  <a:gd name="T16" fmla="*/ 2 w 13"/>
                  <a:gd name="T17" fmla="*/ 2 h 8"/>
                  <a:gd name="T18" fmla="*/ 4 w 13"/>
                  <a:gd name="T19" fmla="*/ 2 h 8"/>
                  <a:gd name="T20" fmla="*/ 7 w 13"/>
                  <a:gd name="T21" fmla="*/ 3 h 8"/>
                  <a:gd name="T22" fmla="*/ 10 w 13"/>
                  <a:gd name="T23" fmla="*/ 6 h 8"/>
                  <a:gd name="T24" fmla="*/ 11 w 13"/>
                  <a:gd name="T25" fmla="*/ 8 h 8"/>
                  <a:gd name="T26" fmla="*/ 13 w 13"/>
                  <a:gd name="T27" fmla="*/ 7 h 8"/>
                  <a:gd name="T28" fmla="*/ 13 w 13"/>
                  <a:gd name="T29" fmla="*/ 5 h 8"/>
                  <a:gd name="T30" fmla="*/ 13 w 13"/>
                  <a:gd name="T31" fmla="*/ 4 h 8"/>
                  <a:gd name="T32" fmla="*/ 13 w 13"/>
                  <a:gd name="T33" fmla="*/ 3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3" h="8">
                    <a:moveTo>
                      <a:pt x="13" y="3"/>
                    </a:moveTo>
                    <a:lnTo>
                      <a:pt x="12" y="4"/>
                    </a:lnTo>
                    <a:lnTo>
                      <a:pt x="11" y="4"/>
                    </a:lnTo>
                    <a:lnTo>
                      <a:pt x="8" y="2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2" y="2"/>
                    </a:lnTo>
                    <a:lnTo>
                      <a:pt x="4" y="2"/>
                    </a:lnTo>
                    <a:lnTo>
                      <a:pt x="7" y="3"/>
                    </a:lnTo>
                    <a:lnTo>
                      <a:pt x="10" y="6"/>
                    </a:lnTo>
                    <a:lnTo>
                      <a:pt x="11" y="8"/>
                    </a:lnTo>
                    <a:lnTo>
                      <a:pt x="13" y="7"/>
                    </a:lnTo>
                    <a:lnTo>
                      <a:pt x="13" y="5"/>
                    </a:lnTo>
                    <a:lnTo>
                      <a:pt x="13" y="4"/>
                    </a:lnTo>
                    <a:lnTo>
                      <a:pt x="1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51" name="Freeform 1678">
                <a:extLst>
                  <a:ext uri="{FF2B5EF4-FFF2-40B4-BE49-F238E27FC236}">
                    <a16:creationId xmlns:a16="http://schemas.microsoft.com/office/drawing/2014/main" id="{6A6D2CE1-405A-4848-A78D-E00E1D2CC8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96" y="1657"/>
                <a:ext cx="9" cy="11"/>
              </a:xfrm>
              <a:custGeom>
                <a:avLst/>
                <a:gdLst>
                  <a:gd name="T0" fmla="*/ 2 w 9"/>
                  <a:gd name="T1" fmla="*/ 8 h 11"/>
                  <a:gd name="T2" fmla="*/ 3 w 9"/>
                  <a:gd name="T3" fmla="*/ 10 h 11"/>
                  <a:gd name="T4" fmla="*/ 4 w 9"/>
                  <a:gd name="T5" fmla="*/ 11 h 11"/>
                  <a:gd name="T6" fmla="*/ 7 w 9"/>
                  <a:gd name="T7" fmla="*/ 10 h 11"/>
                  <a:gd name="T8" fmla="*/ 9 w 9"/>
                  <a:gd name="T9" fmla="*/ 10 h 11"/>
                  <a:gd name="T10" fmla="*/ 9 w 9"/>
                  <a:gd name="T11" fmla="*/ 8 h 11"/>
                  <a:gd name="T12" fmla="*/ 8 w 9"/>
                  <a:gd name="T13" fmla="*/ 6 h 11"/>
                  <a:gd name="T14" fmla="*/ 7 w 9"/>
                  <a:gd name="T15" fmla="*/ 4 h 11"/>
                  <a:gd name="T16" fmla="*/ 8 w 9"/>
                  <a:gd name="T17" fmla="*/ 3 h 11"/>
                  <a:gd name="T18" fmla="*/ 6 w 9"/>
                  <a:gd name="T19" fmla="*/ 1 h 11"/>
                  <a:gd name="T20" fmla="*/ 5 w 9"/>
                  <a:gd name="T21" fmla="*/ 0 h 11"/>
                  <a:gd name="T22" fmla="*/ 4 w 9"/>
                  <a:gd name="T23" fmla="*/ 0 h 11"/>
                  <a:gd name="T24" fmla="*/ 2 w 9"/>
                  <a:gd name="T25" fmla="*/ 1 h 11"/>
                  <a:gd name="T26" fmla="*/ 0 w 9"/>
                  <a:gd name="T27" fmla="*/ 2 h 11"/>
                  <a:gd name="T28" fmla="*/ 0 w 9"/>
                  <a:gd name="T29" fmla="*/ 3 h 11"/>
                  <a:gd name="T30" fmla="*/ 1 w 9"/>
                  <a:gd name="T31" fmla="*/ 5 h 11"/>
                  <a:gd name="T32" fmla="*/ 2 w 9"/>
                  <a:gd name="T33" fmla="*/ 8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9" h="11">
                    <a:moveTo>
                      <a:pt x="2" y="8"/>
                    </a:moveTo>
                    <a:lnTo>
                      <a:pt x="3" y="10"/>
                    </a:lnTo>
                    <a:lnTo>
                      <a:pt x="4" y="11"/>
                    </a:lnTo>
                    <a:lnTo>
                      <a:pt x="7" y="10"/>
                    </a:lnTo>
                    <a:lnTo>
                      <a:pt x="9" y="10"/>
                    </a:lnTo>
                    <a:lnTo>
                      <a:pt x="9" y="8"/>
                    </a:lnTo>
                    <a:lnTo>
                      <a:pt x="8" y="6"/>
                    </a:lnTo>
                    <a:lnTo>
                      <a:pt x="7" y="4"/>
                    </a:lnTo>
                    <a:lnTo>
                      <a:pt x="8" y="3"/>
                    </a:lnTo>
                    <a:lnTo>
                      <a:pt x="6" y="1"/>
                    </a:lnTo>
                    <a:lnTo>
                      <a:pt x="5" y="0"/>
                    </a:lnTo>
                    <a:lnTo>
                      <a:pt x="4" y="0"/>
                    </a:lnTo>
                    <a:lnTo>
                      <a:pt x="2" y="1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5"/>
                    </a:lnTo>
                    <a:lnTo>
                      <a:pt x="2" y="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52" name="Freeform 1679">
                <a:extLst>
                  <a:ext uri="{FF2B5EF4-FFF2-40B4-BE49-F238E27FC236}">
                    <a16:creationId xmlns:a16="http://schemas.microsoft.com/office/drawing/2014/main" id="{5F638883-8F5A-432D-9270-95155B866E1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58" y="2207"/>
                <a:ext cx="6" cy="13"/>
              </a:xfrm>
              <a:custGeom>
                <a:avLst/>
                <a:gdLst>
                  <a:gd name="T0" fmla="*/ 3 w 6"/>
                  <a:gd name="T1" fmla="*/ 5 h 13"/>
                  <a:gd name="T2" fmla="*/ 3 w 6"/>
                  <a:gd name="T3" fmla="*/ 5 h 13"/>
                  <a:gd name="T4" fmla="*/ 6 w 6"/>
                  <a:gd name="T5" fmla="*/ 3 h 13"/>
                  <a:gd name="T6" fmla="*/ 6 w 6"/>
                  <a:gd name="T7" fmla="*/ 1 h 13"/>
                  <a:gd name="T8" fmla="*/ 6 w 6"/>
                  <a:gd name="T9" fmla="*/ 1 h 13"/>
                  <a:gd name="T10" fmla="*/ 4 w 6"/>
                  <a:gd name="T11" fmla="*/ 1 h 13"/>
                  <a:gd name="T12" fmla="*/ 3 w 6"/>
                  <a:gd name="T13" fmla="*/ 1 h 13"/>
                  <a:gd name="T14" fmla="*/ 2 w 6"/>
                  <a:gd name="T15" fmla="*/ 0 h 13"/>
                  <a:gd name="T16" fmla="*/ 2 w 6"/>
                  <a:gd name="T17" fmla="*/ 1 h 13"/>
                  <a:gd name="T18" fmla="*/ 2 w 6"/>
                  <a:gd name="T19" fmla="*/ 3 h 13"/>
                  <a:gd name="T20" fmla="*/ 1 w 6"/>
                  <a:gd name="T21" fmla="*/ 5 h 13"/>
                  <a:gd name="T22" fmla="*/ 1 w 6"/>
                  <a:gd name="T23" fmla="*/ 7 h 13"/>
                  <a:gd name="T24" fmla="*/ 0 w 6"/>
                  <a:gd name="T25" fmla="*/ 10 h 13"/>
                  <a:gd name="T26" fmla="*/ 0 w 6"/>
                  <a:gd name="T27" fmla="*/ 11 h 13"/>
                  <a:gd name="T28" fmla="*/ 2 w 6"/>
                  <a:gd name="T29" fmla="*/ 13 h 13"/>
                  <a:gd name="T30" fmla="*/ 2 w 6"/>
                  <a:gd name="T31" fmla="*/ 10 h 13"/>
                  <a:gd name="T32" fmla="*/ 3 w 6"/>
                  <a:gd name="T33" fmla="*/ 5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6" h="13">
                    <a:moveTo>
                      <a:pt x="3" y="5"/>
                    </a:moveTo>
                    <a:lnTo>
                      <a:pt x="3" y="5"/>
                    </a:lnTo>
                    <a:lnTo>
                      <a:pt x="6" y="3"/>
                    </a:lnTo>
                    <a:lnTo>
                      <a:pt x="6" y="1"/>
                    </a:lnTo>
                    <a:lnTo>
                      <a:pt x="6" y="1"/>
                    </a:lnTo>
                    <a:lnTo>
                      <a:pt x="4" y="1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2" y="1"/>
                    </a:lnTo>
                    <a:lnTo>
                      <a:pt x="2" y="3"/>
                    </a:lnTo>
                    <a:lnTo>
                      <a:pt x="1" y="5"/>
                    </a:lnTo>
                    <a:lnTo>
                      <a:pt x="1" y="7"/>
                    </a:lnTo>
                    <a:lnTo>
                      <a:pt x="0" y="10"/>
                    </a:lnTo>
                    <a:lnTo>
                      <a:pt x="0" y="11"/>
                    </a:lnTo>
                    <a:lnTo>
                      <a:pt x="2" y="13"/>
                    </a:lnTo>
                    <a:lnTo>
                      <a:pt x="2" y="10"/>
                    </a:lnTo>
                    <a:lnTo>
                      <a:pt x="3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</p:grpSp>
        <p:grpSp>
          <p:nvGrpSpPr>
            <p:cNvPr id="4" name="Group 1881">
              <a:extLst>
                <a:ext uri="{FF2B5EF4-FFF2-40B4-BE49-F238E27FC236}">
                  <a16:creationId xmlns:a16="http://schemas.microsoft.com/office/drawing/2014/main" id="{EC7A651B-FABC-42FB-B934-CF1E65B2FB1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867484" y="1384948"/>
              <a:ext cx="4415214" cy="3696203"/>
              <a:chOff x="5935" y="1573"/>
              <a:chExt cx="1615" cy="1352"/>
            </a:xfrm>
            <a:grpFill/>
          </p:grpSpPr>
          <p:sp>
            <p:nvSpPr>
              <p:cNvPr id="1053" name="Freeform 1681">
                <a:extLst>
                  <a:ext uri="{FF2B5EF4-FFF2-40B4-BE49-F238E27FC236}">
                    <a16:creationId xmlns:a16="http://schemas.microsoft.com/office/drawing/2014/main" id="{22A14848-F8B9-4697-A634-FD25BC39E3C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85" y="1657"/>
                <a:ext cx="4" cy="4"/>
              </a:xfrm>
              <a:custGeom>
                <a:avLst/>
                <a:gdLst>
                  <a:gd name="T0" fmla="*/ 4 w 4"/>
                  <a:gd name="T1" fmla="*/ 0 h 4"/>
                  <a:gd name="T2" fmla="*/ 1 w 4"/>
                  <a:gd name="T3" fmla="*/ 0 h 4"/>
                  <a:gd name="T4" fmla="*/ 1 w 4"/>
                  <a:gd name="T5" fmla="*/ 1 h 4"/>
                  <a:gd name="T6" fmla="*/ 1 w 4"/>
                  <a:gd name="T7" fmla="*/ 1 h 4"/>
                  <a:gd name="T8" fmla="*/ 0 w 4"/>
                  <a:gd name="T9" fmla="*/ 3 h 4"/>
                  <a:gd name="T10" fmla="*/ 2 w 4"/>
                  <a:gd name="T11" fmla="*/ 4 h 4"/>
                  <a:gd name="T12" fmla="*/ 2 w 4"/>
                  <a:gd name="T13" fmla="*/ 3 h 4"/>
                  <a:gd name="T14" fmla="*/ 4 w 4"/>
                  <a:gd name="T15" fmla="*/ 1 h 4"/>
                  <a:gd name="T16" fmla="*/ 4 w 4"/>
                  <a:gd name="T17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4">
                    <a:moveTo>
                      <a:pt x="4" y="0"/>
                    </a:moveTo>
                    <a:lnTo>
                      <a:pt x="1" y="0"/>
                    </a:lnTo>
                    <a:lnTo>
                      <a:pt x="1" y="1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2" y="4"/>
                    </a:lnTo>
                    <a:lnTo>
                      <a:pt x="2" y="3"/>
                    </a:lnTo>
                    <a:lnTo>
                      <a:pt x="4" y="1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54" name="Freeform 1682">
                <a:extLst>
                  <a:ext uri="{FF2B5EF4-FFF2-40B4-BE49-F238E27FC236}">
                    <a16:creationId xmlns:a16="http://schemas.microsoft.com/office/drawing/2014/main" id="{50D19D9B-7C09-450F-8FB9-5D636B82D2F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91" y="1645"/>
                <a:ext cx="7" cy="6"/>
              </a:xfrm>
              <a:custGeom>
                <a:avLst/>
                <a:gdLst>
                  <a:gd name="T0" fmla="*/ 3 w 7"/>
                  <a:gd name="T1" fmla="*/ 5 h 6"/>
                  <a:gd name="T2" fmla="*/ 4 w 7"/>
                  <a:gd name="T3" fmla="*/ 5 h 6"/>
                  <a:gd name="T4" fmla="*/ 6 w 7"/>
                  <a:gd name="T5" fmla="*/ 5 h 6"/>
                  <a:gd name="T6" fmla="*/ 7 w 7"/>
                  <a:gd name="T7" fmla="*/ 5 h 6"/>
                  <a:gd name="T8" fmla="*/ 7 w 7"/>
                  <a:gd name="T9" fmla="*/ 3 h 6"/>
                  <a:gd name="T10" fmla="*/ 5 w 7"/>
                  <a:gd name="T11" fmla="*/ 3 h 6"/>
                  <a:gd name="T12" fmla="*/ 4 w 7"/>
                  <a:gd name="T13" fmla="*/ 2 h 6"/>
                  <a:gd name="T14" fmla="*/ 3 w 7"/>
                  <a:gd name="T15" fmla="*/ 0 h 6"/>
                  <a:gd name="T16" fmla="*/ 1 w 7"/>
                  <a:gd name="T17" fmla="*/ 2 h 6"/>
                  <a:gd name="T18" fmla="*/ 0 w 7"/>
                  <a:gd name="T19" fmla="*/ 4 h 6"/>
                  <a:gd name="T20" fmla="*/ 0 w 7"/>
                  <a:gd name="T21" fmla="*/ 6 h 6"/>
                  <a:gd name="T22" fmla="*/ 1 w 7"/>
                  <a:gd name="T23" fmla="*/ 6 h 6"/>
                  <a:gd name="T24" fmla="*/ 2 w 7"/>
                  <a:gd name="T25" fmla="*/ 6 h 6"/>
                  <a:gd name="T26" fmla="*/ 3 w 7"/>
                  <a:gd name="T27" fmla="*/ 5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7" h="6">
                    <a:moveTo>
                      <a:pt x="3" y="5"/>
                    </a:moveTo>
                    <a:lnTo>
                      <a:pt x="4" y="5"/>
                    </a:lnTo>
                    <a:lnTo>
                      <a:pt x="6" y="5"/>
                    </a:lnTo>
                    <a:lnTo>
                      <a:pt x="7" y="5"/>
                    </a:lnTo>
                    <a:lnTo>
                      <a:pt x="7" y="3"/>
                    </a:lnTo>
                    <a:lnTo>
                      <a:pt x="5" y="3"/>
                    </a:lnTo>
                    <a:lnTo>
                      <a:pt x="4" y="2"/>
                    </a:lnTo>
                    <a:lnTo>
                      <a:pt x="3" y="0"/>
                    </a:lnTo>
                    <a:lnTo>
                      <a:pt x="1" y="2"/>
                    </a:lnTo>
                    <a:lnTo>
                      <a:pt x="0" y="4"/>
                    </a:lnTo>
                    <a:lnTo>
                      <a:pt x="0" y="6"/>
                    </a:lnTo>
                    <a:lnTo>
                      <a:pt x="1" y="6"/>
                    </a:lnTo>
                    <a:lnTo>
                      <a:pt x="2" y="6"/>
                    </a:lnTo>
                    <a:lnTo>
                      <a:pt x="3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55" name="Freeform 1683">
                <a:extLst>
                  <a:ext uri="{FF2B5EF4-FFF2-40B4-BE49-F238E27FC236}">
                    <a16:creationId xmlns:a16="http://schemas.microsoft.com/office/drawing/2014/main" id="{07DA9CE7-243F-40D5-9BBF-E39385ED714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00" y="1959"/>
                <a:ext cx="2" cy="4"/>
              </a:xfrm>
              <a:custGeom>
                <a:avLst/>
                <a:gdLst>
                  <a:gd name="T0" fmla="*/ 2 w 2"/>
                  <a:gd name="T1" fmla="*/ 2 h 4"/>
                  <a:gd name="T2" fmla="*/ 2 w 2"/>
                  <a:gd name="T3" fmla="*/ 0 h 4"/>
                  <a:gd name="T4" fmla="*/ 1 w 2"/>
                  <a:gd name="T5" fmla="*/ 0 h 4"/>
                  <a:gd name="T6" fmla="*/ 0 w 2"/>
                  <a:gd name="T7" fmla="*/ 2 h 4"/>
                  <a:gd name="T8" fmla="*/ 0 w 2"/>
                  <a:gd name="T9" fmla="*/ 3 h 4"/>
                  <a:gd name="T10" fmla="*/ 1 w 2"/>
                  <a:gd name="T11" fmla="*/ 4 h 4"/>
                  <a:gd name="T12" fmla="*/ 2 w 2"/>
                  <a:gd name="T13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4">
                    <a:moveTo>
                      <a:pt x="2" y="2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56" name="Freeform 1684">
                <a:extLst>
                  <a:ext uri="{FF2B5EF4-FFF2-40B4-BE49-F238E27FC236}">
                    <a16:creationId xmlns:a16="http://schemas.microsoft.com/office/drawing/2014/main" id="{3AE129F9-7C1E-4719-ABD4-D58E7ED802B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80" y="1643"/>
                <a:ext cx="11" cy="6"/>
              </a:xfrm>
              <a:custGeom>
                <a:avLst/>
                <a:gdLst>
                  <a:gd name="T0" fmla="*/ 11 w 11"/>
                  <a:gd name="T1" fmla="*/ 4 h 6"/>
                  <a:gd name="T2" fmla="*/ 10 w 11"/>
                  <a:gd name="T3" fmla="*/ 2 h 6"/>
                  <a:gd name="T4" fmla="*/ 9 w 11"/>
                  <a:gd name="T5" fmla="*/ 2 h 6"/>
                  <a:gd name="T6" fmla="*/ 9 w 11"/>
                  <a:gd name="T7" fmla="*/ 2 h 6"/>
                  <a:gd name="T8" fmla="*/ 7 w 11"/>
                  <a:gd name="T9" fmla="*/ 2 h 6"/>
                  <a:gd name="T10" fmla="*/ 6 w 11"/>
                  <a:gd name="T11" fmla="*/ 0 h 6"/>
                  <a:gd name="T12" fmla="*/ 5 w 11"/>
                  <a:gd name="T13" fmla="*/ 1 h 6"/>
                  <a:gd name="T14" fmla="*/ 3 w 11"/>
                  <a:gd name="T15" fmla="*/ 1 h 6"/>
                  <a:gd name="T16" fmla="*/ 1 w 11"/>
                  <a:gd name="T17" fmla="*/ 1 h 6"/>
                  <a:gd name="T18" fmla="*/ 0 w 11"/>
                  <a:gd name="T19" fmla="*/ 2 h 6"/>
                  <a:gd name="T20" fmla="*/ 1 w 11"/>
                  <a:gd name="T21" fmla="*/ 4 h 6"/>
                  <a:gd name="T22" fmla="*/ 2 w 11"/>
                  <a:gd name="T23" fmla="*/ 5 h 6"/>
                  <a:gd name="T24" fmla="*/ 4 w 11"/>
                  <a:gd name="T25" fmla="*/ 5 h 6"/>
                  <a:gd name="T26" fmla="*/ 5 w 11"/>
                  <a:gd name="T27" fmla="*/ 6 h 6"/>
                  <a:gd name="T28" fmla="*/ 6 w 11"/>
                  <a:gd name="T29" fmla="*/ 6 h 6"/>
                  <a:gd name="T30" fmla="*/ 10 w 11"/>
                  <a:gd name="T31" fmla="*/ 5 h 6"/>
                  <a:gd name="T32" fmla="*/ 11 w 11"/>
                  <a:gd name="T33" fmla="*/ 4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1" h="6">
                    <a:moveTo>
                      <a:pt x="11" y="4"/>
                    </a:moveTo>
                    <a:lnTo>
                      <a:pt x="10" y="2"/>
                    </a:lnTo>
                    <a:lnTo>
                      <a:pt x="9" y="2"/>
                    </a:lnTo>
                    <a:lnTo>
                      <a:pt x="9" y="2"/>
                    </a:lnTo>
                    <a:lnTo>
                      <a:pt x="7" y="2"/>
                    </a:lnTo>
                    <a:lnTo>
                      <a:pt x="6" y="0"/>
                    </a:lnTo>
                    <a:lnTo>
                      <a:pt x="5" y="1"/>
                    </a:lnTo>
                    <a:lnTo>
                      <a:pt x="3" y="1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1" y="4"/>
                    </a:lnTo>
                    <a:lnTo>
                      <a:pt x="2" y="5"/>
                    </a:lnTo>
                    <a:lnTo>
                      <a:pt x="4" y="5"/>
                    </a:lnTo>
                    <a:lnTo>
                      <a:pt x="5" y="6"/>
                    </a:lnTo>
                    <a:lnTo>
                      <a:pt x="6" y="6"/>
                    </a:lnTo>
                    <a:lnTo>
                      <a:pt x="10" y="5"/>
                    </a:lnTo>
                    <a:lnTo>
                      <a:pt x="1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57" name="Freeform 1685">
                <a:extLst>
                  <a:ext uri="{FF2B5EF4-FFF2-40B4-BE49-F238E27FC236}">
                    <a16:creationId xmlns:a16="http://schemas.microsoft.com/office/drawing/2014/main" id="{5FF15074-23AC-4EFF-AA92-BB5E40C89D9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86" y="1654"/>
                <a:ext cx="4" cy="3"/>
              </a:xfrm>
              <a:custGeom>
                <a:avLst/>
                <a:gdLst>
                  <a:gd name="T0" fmla="*/ 4 w 4"/>
                  <a:gd name="T1" fmla="*/ 2 h 3"/>
                  <a:gd name="T2" fmla="*/ 3 w 4"/>
                  <a:gd name="T3" fmla="*/ 1 h 3"/>
                  <a:gd name="T4" fmla="*/ 0 w 4"/>
                  <a:gd name="T5" fmla="*/ 0 h 3"/>
                  <a:gd name="T6" fmla="*/ 0 w 4"/>
                  <a:gd name="T7" fmla="*/ 1 h 3"/>
                  <a:gd name="T8" fmla="*/ 1 w 4"/>
                  <a:gd name="T9" fmla="*/ 2 h 3"/>
                  <a:gd name="T10" fmla="*/ 4 w 4"/>
                  <a:gd name="T11" fmla="*/ 3 h 3"/>
                  <a:gd name="T12" fmla="*/ 4 w 4"/>
                  <a:gd name="T13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3">
                    <a:moveTo>
                      <a:pt x="4" y="2"/>
                    </a:moveTo>
                    <a:lnTo>
                      <a:pt x="3" y="1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4" y="3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58" name="Freeform 1686">
                <a:extLst>
                  <a:ext uri="{FF2B5EF4-FFF2-40B4-BE49-F238E27FC236}">
                    <a16:creationId xmlns:a16="http://schemas.microsoft.com/office/drawing/2014/main" id="{65D7A380-2F4F-46F0-A150-45635891BDF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86" y="1662"/>
                <a:ext cx="1" cy="5"/>
              </a:xfrm>
              <a:custGeom>
                <a:avLst/>
                <a:gdLst>
                  <a:gd name="T0" fmla="*/ 0 w 1"/>
                  <a:gd name="T1" fmla="*/ 0 h 5"/>
                  <a:gd name="T2" fmla="*/ 0 w 1"/>
                  <a:gd name="T3" fmla="*/ 2 h 5"/>
                  <a:gd name="T4" fmla="*/ 0 w 1"/>
                  <a:gd name="T5" fmla="*/ 3 h 5"/>
                  <a:gd name="T6" fmla="*/ 1 w 1"/>
                  <a:gd name="T7" fmla="*/ 5 h 5"/>
                  <a:gd name="T8" fmla="*/ 1 w 1"/>
                  <a:gd name="T9" fmla="*/ 2 h 5"/>
                  <a:gd name="T10" fmla="*/ 1 w 1"/>
                  <a:gd name="T11" fmla="*/ 1 h 5"/>
                  <a:gd name="T12" fmla="*/ 0 w 1"/>
                  <a:gd name="T13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" h="5">
                    <a:moveTo>
                      <a:pt x="0" y="0"/>
                    </a:moveTo>
                    <a:lnTo>
                      <a:pt x="0" y="2"/>
                    </a:lnTo>
                    <a:lnTo>
                      <a:pt x="0" y="3"/>
                    </a:lnTo>
                    <a:lnTo>
                      <a:pt x="1" y="5"/>
                    </a:lnTo>
                    <a:lnTo>
                      <a:pt x="1" y="2"/>
                    </a:lnTo>
                    <a:lnTo>
                      <a:pt x="1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59" name="Freeform 1687">
                <a:extLst>
                  <a:ext uri="{FF2B5EF4-FFF2-40B4-BE49-F238E27FC236}">
                    <a16:creationId xmlns:a16="http://schemas.microsoft.com/office/drawing/2014/main" id="{77D009E2-3BA6-4D42-AA81-8A6D5AFE0B0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69" y="2056"/>
                <a:ext cx="60" cy="135"/>
              </a:xfrm>
              <a:custGeom>
                <a:avLst/>
                <a:gdLst>
                  <a:gd name="T0" fmla="*/ 21 w 60"/>
                  <a:gd name="T1" fmla="*/ 54 h 135"/>
                  <a:gd name="T2" fmla="*/ 23 w 60"/>
                  <a:gd name="T3" fmla="*/ 62 h 135"/>
                  <a:gd name="T4" fmla="*/ 26 w 60"/>
                  <a:gd name="T5" fmla="*/ 67 h 135"/>
                  <a:gd name="T6" fmla="*/ 29 w 60"/>
                  <a:gd name="T7" fmla="*/ 72 h 135"/>
                  <a:gd name="T8" fmla="*/ 30 w 60"/>
                  <a:gd name="T9" fmla="*/ 81 h 135"/>
                  <a:gd name="T10" fmla="*/ 31 w 60"/>
                  <a:gd name="T11" fmla="*/ 86 h 135"/>
                  <a:gd name="T12" fmla="*/ 33 w 60"/>
                  <a:gd name="T13" fmla="*/ 94 h 135"/>
                  <a:gd name="T14" fmla="*/ 37 w 60"/>
                  <a:gd name="T15" fmla="*/ 102 h 135"/>
                  <a:gd name="T16" fmla="*/ 39 w 60"/>
                  <a:gd name="T17" fmla="*/ 111 h 135"/>
                  <a:gd name="T18" fmla="*/ 43 w 60"/>
                  <a:gd name="T19" fmla="*/ 118 h 135"/>
                  <a:gd name="T20" fmla="*/ 43 w 60"/>
                  <a:gd name="T21" fmla="*/ 127 h 135"/>
                  <a:gd name="T22" fmla="*/ 48 w 60"/>
                  <a:gd name="T23" fmla="*/ 133 h 135"/>
                  <a:gd name="T24" fmla="*/ 50 w 60"/>
                  <a:gd name="T25" fmla="*/ 131 h 135"/>
                  <a:gd name="T26" fmla="*/ 49 w 60"/>
                  <a:gd name="T27" fmla="*/ 124 h 135"/>
                  <a:gd name="T28" fmla="*/ 51 w 60"/>
                  <a:gd name="T29" fmla="*/ 125 h 135"/>
                  <a:gd name="T30" fmla="*/ 56 w 60"/>
                  <a:gd name="T31" fmla="*/ 124 h 135"/>
                  <a:gd name="T32" fmla="*/ 57 w 60"/>
                  <a:gd name="T33" fmla="*/ 126 h 135"/>
                  <a:gd name="T34" fmla="*/ 59 w 60"/>
                  <a:gd name="T35" fmla="*/ 130 h 135"/>
                  <a:gd name="T36" fmla="*/ 60 w 60"/>
                  <a:gd name="T37" fmla="*/ 129 h 135"/>
                  <a:gd name="T38" fmla="*/ 58 w 60"/>
                  <a:gd name="T39" fmla="*/ 124 h 135"/>
                  <a:gd name="T40" fmla="*/ 56 w 60"/>
                  <a:gd name="T41" fmla="*/ 121 h 135"/>
                  <a:gd name="T42" fmla="*/ 52 w 60"/>
                  <a:gd name="T43" fmla="*/ 116 h 135"/>
                  <a:gd name="T44" fmla="*/ 48 w 60"/>
                  <a:gd name="T45" fmla="*/ 112 h 135"/>
                  <a:gd name="T46" fmla="*/ 43 w 60"/>
                  <a:gd name="T47" fmla="*/ 104 h 135"/>
                  <a:gd name="T48" fmla="*/ 42 w 60"/>
                  <a:gd name="T49" fmla="*/ 95 h 135"/>
                  <a:gd name="T50" fmla="*/ 41 w 60"/>
                  <a:gd name="T51" fmla="*/ 89 h 135"/>
                  <a:gd name="T52" fmla="*/ 41 w 60"/>
                  <a:gd name="T53" fmla="*/ 84 h 135"/>
                  <a:gd name="T54" fmla="*/ 43 w 60"/>
                  <a:gd name="T55" fmla="*/ 83 h 135"/>
                  <a:gd name="T56" fmla="*/ 50 w 60"/>
                  <a:gd name="T57" fmla="*/ 84 h 135"/>
                  <a:gd name="T58" fmla="*/ 55 w 60"/>
                  <a:gd name="T59" fmla="*/ 88 h 135"/>
                  <a:gd name="T60" fmla="*/ 56 w 60"/>
                  <a:gd name="T61" fmla="*/ 89 h 135"/>
                  <a:gd name="T62" fmla="*/ 51 w 60"/>
                  <a:gd name="T63" fmla="*/ 82 h 135"/>
                  <a:gd name="T64" fmla="*/ 48 w 60"/>
                  <a:gd name="T65" fmla="*/ 77 h 135"/>
                  <a:gd name="T66" fmla="*/ 44 w 60"/>
                  <a:gd name="T67" fmla="*/ 71 h 135"/>
                  <a:gd name="T68" fmla="*/ 38 w 60"/>
                  <a:gd name="T69" fmla="*/ 62 h 135"/>
                  <a:gd name="T70" fmla="*/ 33 w 60"/>
                  <a:gd name="T71" fmla="*/ 52 h 135"/>
                  <a:gd name="T72" fmla="*/ 31 w 60"/>
                  <a:gd name="T73" fmla="*/ 48 h 135"/>
                  <a:gd name="T74" fmla="*/ 27 w 60"/>
                  <a:gd name="T75" fmla="*/ 48 h 135"/>
                  <a:gd name="T76" fmla="*/ 27 w 60"/>
                  <a:gd name="T77" fmla="*/ 44 h 135"/>
                  <a:gd name="T78" fmla="*/ 23 w 60"/>
                  <a:gd name="T79" fmla="*/ 38 h 135"/>
                  <a:gd name="T80" fmla="*/ 22 w 60"/>
                  <a:gd name="T81" fmla="*/ 33 h 135"/>
                  <a:gd name="T82" fmla="*/ 22 w 60"/>
                  <a:gd name="T83" fmla="*/ 28 h 135"/>
                  <a:gd name="T84" fmla="*/ 18 w 60"/>
                  <a:gd name="T85" fmla="*/ 23 h 135"/>
                  <a:gd name="T86" fmla="*/ 16 w 60"/>
                  <a:gd name="T87" fmla="*/ 20 h 135"/>
                  <a:gd name="T88" fmla="*/ 21 w 60"/>
                  <a:gd name="T89" fmla="*/ 24 h 135"/>
                  <a:gd name="T90" fmla="*/ 16 w 60"/>
                  <a:gd name="T91" fmla="*/ 16 h 135"/>
                  <a:gd name="T92" fmla="*/ 11 w 60"/>
                  <a:gd name="T93" fmla="*/ 12 h 135"/>
                  <a:gd name="T94" fmla="*/ 9 w 60"/>
                  <a:gd name="T95" fmla="*/ 6 h 135"/>
                  <a:gd name="T96" fmla="*/ 3 w 60"/>
                  <a:gd name="T97" fmla="*/ 0 h 135"/>
                  <a:gd name="T98" fmla="*/ 3 w 60"/>
                  <a:gd name="T99" fmla="*/ 4 h 135"/>
                  <a:gd name="T100" fmla="*/ 0 w 60"/>
                  <a:gd name="T101" fmla="*/ 4 h 135"/>
                  <a:gd name="T102" fmla="*/ 6 w 60"/>
                  <a:gd name="T103" fmla="*/ 9 h 135"/>
                  <a:gd name="T104" fmla="*/ 7 w 60"/>
                  <a:gd name="T105" fmla="*/ 10 h 135"/>
                  <a:gd name="T106" fmla="*/ 6 w 60"/>
                  <a:gd name="T107" fmla="*/ 13 h 135"/>
                  <a:gd name="T108" fmla="*/ 9 w 60"/>
                  <a:gd name="T109" fmla="*/ 16 h 135"/>
                  <a:gd name="T110" fmla="*/ 4 w 60"/>
                  <a:gd name="T111" fmla="*/ 15 h 135"/>
                  <a:gd name="T112" fmla="*/ 4 w 60"/>
                  <a:gd name="T113" fmla="*/ 20 h 135"/>
                  <a:gd name="T114" fmla="*/ 9 w 60"/>
                  <a:gd name="T115" fmla="*/ 28 h 135"/>
                  <a:gd name="T116" fmla="*/ 10 w 60"/>
                  <a:gd name="T117" fmla="*/ 36 h 135"/>
                  <a:gd name="T118" fmla="*/ 14 w 60"/>
                  <a:gd name="T119" fmla="*/ 45 h 135"/>
                  <a:gd name="T120" fmla="*/ 18 w 60"/>
                  <a:gd name="T121" fmla="*/ 50 h 1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60" h="135">
                    <a:moveTo>
                      <a:pt x="18" y="50"/>
                    </a:moveTo>
                    <a:lnTo>
                      <a:pt x="19" y="51"/>
                    </a:lnTo>
                    <a:lnTo>
                      <a:pt x="21" y="54"/>
                    </a:lnTo>
                    <a:lnTo>
                      <a:pt x="22" y="57"/>
                    </a:lnTo>
                    <a:lnTo>
                      <a:pt x="22" y="59"/>
                    </a:lnTo>
                    <a:lnTo>
                      <a:pt x="23" y="62"/>
                    </a:lnTo>
                    <a:lnTo>
                      <a:pt x="23" y="64"/>
                    </a:lnTo>
                    <a:lnTo>
                      <a:pt x="25" y="65"/>
                    </a:lnTo>
                    <a:lnTo>
                      <a:pt x="26" y="67"/>
                    </a:lnTo>
                    <a:lnTo>
                      <a:pt x="26" y="68"/>
                    </a:lnTo>
                    <a:lnTo>
                      <a:pt x="26" y="69"/>
                    </a:lnTo>
                    <a:lnTo>
                      <a:pt x="29" y="72"/>
                    </a:lnTo>
                    <a:lnTo>
                      <a:pt x="29" y="74"/>
                    </a:lnTo>
                    <a:lnTo>
                      <a:pt x="30" y="76"/>
                    </a:lnTo>
                    <a:lnTo>
                      <a:pt x="30" y="81"/>
                    </a:lnTo>
                    <a:lnTo>
                      <a:pt x="31" y="82"/>
                    </a:lnTo>
                    <a:lnTo>
                      <a:pt x="31" y="84"/>
                    </a:lnTo>
                    <a:lnTo>
                      <a:pt x="31" y="86"/>
                    </a:lnTo>
                    <a:lnTo>
                      <a:pt x="33" y="90"/>
                    </a:lnTo>
                    <a:lnTo>
                      <a:pt x="32" y="91"/>
                    </a:lnTo>
                    <a:lnTo>
                      <a:pt x="33" y="94"/>
                    </a:lnTo>
                    <a:lnTo>
                      <a:pt x="34" y="95"/>
                    </a:lnTo>
                    <a:lnTo>
                      <a:pt x="37" y="99"/>
                    </a:lnTo>
                    <a:lnTo>
                      <a:pt x="37" y="102"/>
                    </a:lnTo>
                    <a:lnTo>
                      <a:pt x="39" y="104"/>
                    </a:lnTo>
                    <a:lnTo>
                      <a:pt x="38" y="108"/>
                    </a:lnTo>
                    <a:lnTo>
                      <a:pt x="39" y="111"/>
                    </a:lnTo>
                    <a:lnTo>
                      <a:pt x="40" y="114"/>
                    </a:lnTo>
                    <a:lnTo>
                      <a:pt x="41" y="115"/>
                    </a:lnTo>
                    <a:lnTo>
                      <a:pt x="43" y="118"/>
                    </a:lnTo>
                    <a:lnTo>
                      <a:pt x="43" y="121"/>
                    </a:lnTo>
                    <a:lnTo>
                      <a:pt x="43" y="124"/>
                    </a:lnTo>
                    <a:lnTo>
                      <a:pt x="43" y="127"/>
                    </a:lnTo>
                    <a:lnTo>
                      <a:pt x="43" y="129"/>
                    </a:lnTo>
                    <a:lnTo>
                      <a:pt x="45" y="131"/>
                    </a:lnTo>
                    <a:lnTo>
                      <a:pt x="48" y="133"/>
                    </a:lnTo>
                    <a:lnTo>
                      <a:pt x="50" y="135"/>
                    </a:lnTo>
                    <a:lnTo>
                      <a:pt x="50" y="133"/>
                    </a:lnTo>
                    <a:lnTo>
                      <a:pt x="50" y="131"/>
                    </a:lnTo>
                    <a:lnTo>
                      <a:pt x="49" y="129"/>
                    </a:lnTo>
                    <a:lnTo>
                      <a:pt x="48" y="127"/>
                    </a:lnTo>
                    <a:lnTo>
                      <a:pt x="49" y="124"/>
                    </a:lnTo>
                    <a:lnTo>
                      <a:pt x="50" y="123"/>
                    </a:lnTo>
                    <a:lnTo>
                      <a:pt x="51" y="123"/>
                    </a:lnTo>
                    <a:lnTo>
                      <a:pt x="51" y="125"/>
                    </a:lnTo>
                    <a:lnTo>
                      <a:pt x="52" y="125"/>
                    </a:lnTo>
                    <a:lnTo>
                      <a:pt x="56" y="125"/>
                    </a:lnTo>
                    <a:lnTo>
                      <a:pt x="56" y="124"/>
                    </a:lnTo>
                    <a:lnTo>
                      <a:pt x="57" y="124"/>
                    </a:lnTo>
                    <a:lnTo>
                      <a:pt x="58" y="125"/>
                    </a:lnTo>
                    <a:lnTo>
                      <a:pt x="57" y="126"/>
                    </a:lnTo>
                    <a:lnTo>
                      <a:pt x="57" y="127"/>
                    </a:lnTo>
                    <a:lnTo>
                      <a:pt x="59" y="129"/>
                    </a:lnTo>
                    <a:lnTo>
                      <a:pt x="59" y="130"/>
                    </a:lnTo>
                    <a:lnTo>
                      <a:pt x="60" y="132"/>
                    </a:lnTo>
                    <a:lnTo>
                      <a:pt x="60" y="130"/>
                    </a:lnTo>
                    <a:lnTo>
                      <a:pt x="60" y="129"/>
                    </a:lnTo>
                    <a:lnTo>
                      <a:pt x="60" y="128"/>
                    </a:lnTo>
                    <a:lnTo>
                      <a:pt x="60" y="125"/>
                    </a:lnTo>
                    <a:lnTo>
                      <a:pt x="58" y="124"/>
                    </a:lnTo>
                    <a:lnTo>
                      <a:pt x="58" y="122"/>
                    </a:lnTo>
                    <a:lnTo>
                      <a:pt x="57" y="120"/>
                    </a:lnTo>
                    <a:lnTo>
                      <a:pt x="56" y="121"/>
                    </a:lnTo>
                    <a:lnTo>
                      <a:pt x="55" y="121"/>
                    </a:lnTo>
                    <a:lnTo>
                      <a:pt x="53" y="118"/>
                    </a:lnTo>
                    <a:lnTo>
                      <a:pt x="52" y="116"/>
                    </a:lnTo>
                    <a:lnTo>
                      <a:pt x="51" y="114"/>
                    </a:lnTo>
                    <a:lnTo>
                      <a:pt x="49" y="112"/>
                    </a:lnTo>
                    <a:lnTo>
                      <a:pt x="48" y="112"/>
                    </a:lnTo>
                    <a:lnTo>
                      <a:pt x="45" y="110"/>
                    </a:lnTo>
                    <a:lnTo>
                      <a:pt x="44" y="107"/>
                    </a:lnTo>
                    <a:lnTo>
                      <a:pt x="43" y="104"/>
                    </a:lnTo>
                    <a:lnTo>
                      <a:pt x="42" y="102"/>
                    </a:lnTo>
                    <a:lnTo>
                      <a:pt x="42" y="98"/>
                    </a:lnTo>
                    <a:lnTo>
                      <a:pt x="42" y="95"/>
                    </a:lnTo>
                    <a:lnTo>
                      <a:pt x="41" y="93"/>
                    </a:lnTo>
                    <a:lnTo>
                      <a:pt x="41" y="90"/>
                    </a:lnTo>
                    <a:lnTo>
                      <a:pt x="41" y="89"/>
                    </a:lnTo>
                    <a:lnTo>
                      <a:pt x="40" y="86"/>
                    </a:lnTo>
                    <a:lnTo>
                      <a:pt x="41" y="85"/>
                    </a:lnTo>
                    <a:lnTo>
                      <a:pt x="41" y="84"/>
                    </a:lnTo>
                    <a:lnTo>
                      <a:pt x="41" y="83"/>
                    </a:lnTo>
                    <a:lnTo>
                      <a:pt x="42" y="83"/>
                    </a:lnTo>
                    <a:lnTo>
                      <a:pt x="43" y="83"/>
                    </a:lnTo>
                    <a:lnTo>
                      <a:pt x="45" y="82"/>
                    </a:lnTo>
                    <a:lnTo>
                      <a:pt x="48" y="83"/>
                    </a:lnTo>
                    <a:lnTo>
                      <a:pt x="50" y="84"/>
                    </a:lnTo>
                    <a:lnTo>
                      <a:pt x="51" y="86"/>
                    </a:lnTo>
                    <a:lnTo>
                      <a:pt x="53" y="87"/>
                    </a:lnTo>
                    <a:lnTo>
                      <a:pt x="55" y="88"/>
                    </a:lnTo>
                    <a:lnTo>
                      <a:pt x="56" y="91"/>
                    </a:lnTo>
                    <a:lnTo>
                      <a:pt x="57" y="91"/>
                    </a:lnTo>
                    <a:lnTo>
                      <a:pt x="56" y="89"/>
                    </a:lnTo>
                    <a:lnTo>
                      <a:pt x="55" y="87"/>
                    </a:lnTo>
                    <a:lnTo>
                      <a:pt x="52" y="85"/>
                    </a:lnTo>
                    <a:lnTo>
                      <a:pt x="51" y="82"/>
                    </a:lnTo>
                    <a:lnTo>
                      <a:pt x="49" y="79"/>
                    </a:lnTo>
                    <a:lnTo>
                      <a:pt x="49" y="78"/>
                    </a:lnTo>
                    <a:lnTo>
                      <a:pt x="48" y="77"/>
                    </a:lnTo>
                    <a:lnTo>
                      <a:pt x="46" y="74"/>
                    </a:lnTo>
                    <a:lnTo>
                      <a:pt x="45" y="72"/>
                    </a:lnTo>
                    <a:lnTo>
                      <a:pt x="44" y="71"/>
                    </a:lnTo>
                    <a:lnTo>
                      <a:pt x="43" y="70"/>
                    </a:lnTo>
                    <a:lnTo>
                      <a:pt x="41" y="67"/>
                    </a:lnTo>
                    <a:lnTo>
                      <a:pt x="38" y="62"/>
                    </a:lnTo>
                    <a:lnTo>
                      <a:pt x="38" y="59"/>
                    </a:lnTo>
                    <a:lnTo>
                      <a:pt x="35" y="55"/>
                    </a:lnTo>
                    <a:lnTo>
                      <a:pt x="33" y="52"/>
                    </a:lnTo>
                    <a:lnTo>
                      <a:pt x="32" y="51"/>
                    </a:lnTo>
                    <a:lnTo>
                      <a:pt x="32" y="49"/>
                    </a:lnTo>
                    <a:lnTo>
                      <a:pt x="31" y="48"/>
                    </a:lnTo>
                    <a:lnTo>
                      <a:pt x="30" y="47"/>
                    </a:lnTo>
                    <a:lnTo>
                      <a:pt x="30" y="48"/>
                    </a:lnTo>
                    <a:lnTo>
                      <a:pt x="27" y="48"/>
                    </a:lnTo>
                    <a:lnTo>
                      <a:pt x="27" y="47"/>
                    </a:lnTo>
                    <a:lnTo>
                      <a:pt x="27" y="46"/>
                    </a:lnTo>
                    <a:lnTo>
                      <a:pt x="27" y="44"/>
                    </a:lnTo>
                    <a:lnTo>
                      <a:pt x="25" y="43"/>
                    </a:lnTo>
                    <a:lnTo>
                      <a:pt x="24" y="40"/>
                    </a:lnTo>
                    <a:lnTo>
                      <a:pt x="23" y="38"/>
                    </a:lnTo>
                    <a:lnTo>
                      <a:pt x="22" y="37"/>
                    </a:lnTo>
                    <a:lnTo>
                      <a:pt x="22" y="35"/>
                    </a:lnTo>
                    <a:lnTo>
                      <a:pt x="22" y="33"/>
                    </a:lnTo>
                    <a:lnTo>
                      <a:pt x="22" y="34"/>
                    </a:lnTo>
                    <a:lnTo>
                      <a:pt x="22" y="31"/>
                    </a:lnTo>
                    <a:lnTo>
                      <a:pt x="22" y="28"/>
                    </a:lnTo>
                    <a:lnTo>
                      <a:pt x="21" y="26"/>
                    </a:lnTo>
                    <a:lnTo>
                      <a:pt x="19" y="26"/>
                    </a:lnTo>
                    <a:lnTo>
                      <a:pt x="18" y="23"/>
                    </a:lnTo>
                    <a:lnTo>
                      <a:pt x="17" y="22"/>
                    </a:lnTo>
                    <a:lnTo>
                      <a:pt x="16" y="20"/>
                    </a:lnTo>
                    <a:lnTo>
                      <a:pt x="16" y="20"/>
                    </a:lnTo>
                    <a:lnTo>
                      <a:pt x="17" y="19"/>
                    </a:lnTo>
                    <a:lnTo>
                      <a:pt x="19" y="22"/>
                    </a:lnTo>
                    <a:lnTo>
                      <a:pt x="21" y="24"/>
                    </a:lnTo>
                    <a:lnTo>
                      <a:pt x="20" y="22"/>
                    </a:lnTo>
                    <a:lnTo>
                      <a:pt x="18" y="18"/>
                    </a:lnTo>
                    <a:lnTo>
                      <a:pt x="16" y="16"/>
                    </a:lnTo>
                    <a:lnTo>
                      <a:pt x="15" y="16"/>
                    </a:lnTo>
                    <a:lnTo>
                      <a:pt x="14" y="14"/>
                    </a:lnTo>
                    <a:lnTo>
                      <a:pt x="11" y="12"/>
                    </a:lnTo>
                    <a:lnTo>
                      <a:pt x="10" y="10"/>
                    </a:lnTo>
                    <a:lnTo>
                      <a:pt x="10" y="7"/>
                    </a:lnTo>
                    <a:lnTo>
                      <a:pt x="9" y="6"/>
                    </a:lnTo>
                    <a:lnTo>
                      <a:pt x="5" y="5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3" y="1"/>
                    </a:lnTo>
                    <a:lnTo>
                      <a:pt x="3" y="3"/>
                    </a:lnTo>
                    <a:lnTo>
                      <a:pt x="3" y="4"/>
                    </a:lnTo>
                    <a:lnTo>
                      <a:pt x="2" y="5"/>
                    </a:lnTo>
                    <a:lnTo>
                      <a:pt x="1" y="4"/>
                    </a:lnTo>
                    <a:lnTo>
                      <a:pt x="0" y="4"/>
                    </a:lnTo>
                    <a:lnTo>
                      <a:pt x="2" y="6"/>
                    </a:lnTo>
                    <a:lnTo>
                      <a:pt x="5" y="8"/>
                    </a:lnTo>
                    <a:lnTo>
                      <a:pt x="6" y="9"/>
                    </a:lnTo>
                    <a:lnTo>
                      <a:pt x="6" y="11"/>
                    </a:lnTo>
                    <a:lnTo>
                      <a:pt x="6" y="11"/>
                    </a:lnTo>
                    <a:lnTo>
                      <a:pt x="7" y="10"/>
                    </a:lnTo>
                    <a:lnTo>
                      <a:pt x="9" y="12"/>
                    </a:lnTo>
                    <a:lnTo>
                      <a:pt x="7" y="13"/>
                    </a:lnTo>
                    <a:lnTo>
                      <a:pt x="6" y="13"/>
                    </a:lnTo>
                    <a:lnTo>
                      <a:pt x="6" y="14"/>
                    </a:lnTo>
                    <a:lnTo>
                      <a:pt x="9" y="14"/>
                    </a:lnTo>
                    <a:lnTo>
                      <a:pt x="9" y="16"/>
                    </a:lnTo>
                    <a:lnTo>
                      <a:pt x="7" y="17"/>
                    </a:lnTo>
                    <a:lnTo>
                      <a:pt x="5" y="17"/>
                    </a:lnTo>
                    <a:lnTo>
                      <a:pt x="4" y="15"/>
                    </a:lnTo>
                    <a:lnTo>
                      <a:pt x="3" y="16"/>
                    </a:lnTo>
                    <a:lnTo>
                      <a:pt x="2" y="19"/>
                    </a:lnTo>
                    <a:lnTo>
                      <a:pt x="4" y="20"/>
                    </a:lnTo>
                    <a:lnTo>
                      <a:pt x="4" y="23"/>
                    </a:lnTo>
                    <a:lnTo>
                      <a:pt x="6" y="26"/>
                    </a:lnTo>
                    <a:lnTo>
                      <a:pt x="9" y="28"/>
                    </a:lnTo>
                    <a:lnTo>
                      <a:pt x="9" y="32"/>
                    </a:lnTo>
                    <a:lnTo>
                      <a:pt x="9" y="33"/>
                    </a:lnTo>
                    <a:lnTo>
                      <a:pt x="10" y="36"/>
                    </a:lnTo>
                    <a:lnTo>
                      <a:pt x="11" y="40"/>
                    </a:lnTo>
                    <a:lnTo>
                      <a:pt x="12" y="44"/>
                    </a:lnTo>
                    <a:lnTo>
                      <a:pt x="14" y="45"/>
                    </a:lnTo>
                    <a:lnTo>
                      <a:pt x="14" y="46"/>
                    </a:lnTo>
                    <a:lnTo>
                      <a:pt x="14" y="46"/>
                    </a:lnTo>
                    <a:lnTo>
                      <a:pt x="18" y="5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60" name="Freeform 1688">
                <a:extLst>
                  <a:ext uri="{FF2B5EF4-FFF2-40B4-BE49-F238E27FC236}">
                    <a16:creationId xmlns:a16="http://schemas.microsoft.com/office/drawing/2014/main" id="{A99F2E9C-693E-4899-BCE0-D894E999351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64" y="1670"/>
                <a:ext cx="10" cy="8"/>
              </a:xfrm>
              <a:custGeom>
                <a:avLst/>
                <a:gdLst>
                  <a:gd name="T0" fmla="*/ 0 w 10"/>
                  <a:gd name="T1" fmla="*/ 5 h 8"/>
                  <a:gd name="T2" fmla="*/ 2 w 10"/>
                  <a:gd name="T3" fmla="*/ 7 h 8"/>
                  <a:gd name="T4" fmla="*/ 3 w 10"/>
                  <a:gd name="T5" fmla="*/ 8 h 8"/>
                  <a:gd name="T6" fmla="*/ 4 w 10"/>
                  <a:gd name="T7" fmla="*/ 8 h 8"/>
                  <a:gd name="T8" fmla="*/ 6 w 10"/>
                  <a:gd name="T9" fmla="*/ 7 h 8"/>
                  <a:gd name="T10" fmla="*/ 9 w 10"/>
                  <a:gd name="T11" fmla="*/ 7 h 8"/>
                  <a:gd name="T12" fmla="*/ 10 w 10"/>
                  <a:gd name="T13" fmla="*/ 6 h 8"/>
                  <a:gd name="T14" fmla="*/ 9 w 10"/>
                  <a:gd name="T15" fmla="*/ 5 h 8"/>
                  <a:gd name="T16" fmla="*/ 7 w 10"/>
                  <a:gd name="T17" fmla="*/ 5 h 8"/>
                  <a:gd name="T18" fmla="*/ 7 w 10"/>
                  <a:gd name="T19" fmla="*/ 3 h 8"/>
                  <a:gd name="T20" fmla="*/ 4 w 10"/>
                  <a:gd name="T21" fmla="*/ 0 h 8"/>
                  <a:gd name="T22" fmla="*/ 4 w 10"/>
                  <a:gd name="T23" fmla="*/ 1 h 8"/>
                  <a:gd name="T24" fmla="*/ 4 w 10"/>
                  <a:gd name="T25" fmla="*/ 4 h 8"/>
                  <a:gd name="T26" fmla="*/ 3 w 10"/>
                  <a:gd name="T27" fmla="*/ 5 h 8"/>
                  <a:gd name="T28" fmla="*/ 1 w 10"/>
                  <a:gd name="T29" fmla="*/ 5 h 8"/>
                  <a:gd name="T30" fmla="*/ 0 w 10"/>
                  <a:gd name="T31" fmla="*/ 5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0" h="8">
                    <a:moveTo>
                      <a:pt x="0" y="5"/>
                    </a:moveTo>
                    <a:lnTo>
                      <a:pt x="2" y="7"/>
                    </a:lnTo>
                    <a:lnTo>
                      <a:pt x="3" y="8"/>
                    </a:lnTo>
                    <a:lnTo>
                      <a:pt x="4" y="8"/>
                    </a:lnTo>
                    <a:lnTo>
                      <a:pt x="6" y="7"/>
                    </a:lnTo>
                    <a:lnTo>
                      <a:pt x="9" y="7"/>
                    </a:lnTo>
                    <a:lnTo>
                      <a:pt x="10" y="6"/>
                    </a:lnTo>
                    <a:lnTo>
                      <a:pt x="9" y="5"/>
                    </a:lnTo>
                    <a:lnTo>
                      <a:pt x="7" y="5"/>
                    </a:lnTo>
                    <a:lnTo>
                      <a:pt x="7" y="3"/>
                    </a:lnTo>
                    <a:lnTo>
                      <a:pt x="4" y="0"/>
                    </a:lnTo>
                    <a:lnTo>
                      <a:pt x="4" y="1"/>
                    </a:lnTo>
                    <a:lnTo>
                      <a:pt x="4" y="4"/>
                    </a:lnTo>
                    <a:lnTo>
                      <a:pt x="3" y="5"/>
                    </a:lnTo>
                    <a:lnTo>
                      <a:pt x="1" y="5"/>
                    </a:lnTo>
                    <a:lnTo>
                      <a:pt x="0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61" name="Freeform 1689">
                <a:extLst>
                  <a:ext uri="{FF2B5EF4-FFF2-40B4-BE49-F238E27FC236}">
                    <a16:creationId xmlns:a16="http://schemas.microsoft.com/office/drawing/2014/main" id="{6D56461D-A6D9-4180-8459-D0F117C05CA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78" y="1662"/>
                <a:ext cx="6" cy="7"/>
              </a:xfrm>
              <a:custGeom>
                <a:avLst/>
                <a:gdLst>
                  <a:gd name="T0" fmla="*/ 4 w 6"/>
                  <a:gd name="T1" fmla="*/ 7 h 7"/>
                  <a:gd name="T2" fmla="*/ 6 w 6"/>
                  <a:gd name="T3" fmla="*/ 6 h 7"/>
                  <a:gd name="T4" fmla="*/ 6 w 6"/>
                  <a:gd name="T5" fmla="*/ 3 h 7"/>
                  <a:gd name="T6" fmla="*/ 6 w 6"/>
                  <a:gd name="T7" fmla="*/ 2 h 7"/>
                  <a:gd name="T8" fmla="*/ 5 w 6"/>
                  <a:gd name="T9" fmla="*/ 2 h 7"/>
                  <a:gd name="T10" fmla="*/ 3 w 6"/>
                  <a:gd name="T11" fmla="*/ 0 h 7"/>
                  <a:gd name="T12" fmla="*/ 2 w 6"/>
                  <a:gd name="T13" fmla="*/ 0 h 7"/>
                  <a:gd name="T14" fmla="*/ 1 w 6"/>
                  <a:gd name="T15" fmla="*/ 1 h 7"/>
                  <a:gd name="T16" fmla="*/ 2 w 6"/>
                  <a:gd name="T17" fmla="*/ 2 h 7"/>
                  <a:gd name="T18" fmla="*/ 2 w 6"/>
                  <a:gd name="T19" fmla="*/ 5 h 7"/>
                  <a:gd name="T20" fmla="*/ 0 w 6"/>
                  <a:gd name="T21" fmla="*/ 6 h 7"/>
                  <a:gd name="T22" fmla="*/ 1 w 6"/>
                  <a:gd name="T23" fmla="*/ 7 h 7"/>
                  <a:gd name="T24" fmla="*/ 4 w 6"/>
                  <a:gd name="T25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" h="7">
                    <a:moveTo>
                      <a:pt x="4" y="7"/>
                    </a:moveTo>
                    <a:lnTo>
                      <a:pt x="6" y="6"/>
                    </a:lnTo>
                    <a:lnTo>
                      <a:pt x="6" y="3"/>
                    </a:lnTo>
                    <a:lnTo>
                      <a:pt x="6" y="2"/>
                    </a:lnTo>
                    <a:lnTo>
                      <a:pt x="5" y="2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2" y="2"/>
                    </a:lnTo>
                    <a:lnTo>
                      <a:pt x="2" y="5"/>
                    </a:lnTo>
                    <a:lnTo>
                      <a:pt x="0" y="6"/>
                    </a:lnTo>
                    <a:lnTo>
                      <a:pt x="1" y="7"/>
                    </a:lnTo>
                    <a:lnTo>
                      <a:pt x="4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62" name="Freeform 1690">
                <a:extLst>
                  <a:ext uri="{FF2B5EF4-FFF2-40B4-BE49-F238E27FC236}">
                    <a16:creationId xmlns:a16="http://schemas.microsoft.com/office/drawing/2014/main" id="{62D86C19-0FD6-4BBA-B201-4625BCCFC04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61" y="1667"/>
                <a:ext cx="4" cy="6"/>
              </a:xfrm>
              <a:custGeom>
                <a:avLst/>
                <a:gdLst>
                  <a:gd name="T0" fmla="*/ 4 w 4"/>
                  <a:gd name="T1" fmla="*/ 2 h 6"/>
                  <a:gd name="T2" fmla="*/ 2 w 4"/>
                  <a:gd name="T3" fmla="*/ 1 h 6"/>
                  <a:gd name="T4" fmla="*/ 1 w 4"/>
                  <a:gd name="T5" fmla="*/ 0 h 6"/>
                  <a:gd name="T6" fmla="*/ 0 w 4"/>
                  <a:gd name="T7" fmla="*/ 2 h 6"/>
                  <a:gd name="T8" fmla="*/ 0 w 4"/>
                  <a:gd name="T9" fmla="*/ 4 h 6"/>
                  <a:gd name="T10" fmla="*/ 0 w 4"/>
                  <a:gd name="T11" fmla="*/ 5 h 6"/>
                  <a:gd name="T12" fmla="*/ 3 w 4"/>
                  <a:gd name="T13" fmla="*/ 6 h 6"/>
                  <a:gd name="T14" fmla="*/ 3 w 4"/>
                  <a:gd name="T15" fmla="*/ 5 h 6"/>
                  <a:gd name="T16" fmla="*/ 4 w 4"/>
                  <a:gd name="T17" fmla="*/ 3 h 6"/>
                  <a:gd name="T18" fmla="*/ 4 w 4"/>
                  <a:gd name="T19" fmla="*/ 2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" h="6">
                    <a:moveTo>
                      <a:pt x="4" y="2"/>
                    </a:moveTo>
                    <a:lnTo>
                      <a:pt x="2" y="1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3" y="6"/>
                    </a:lnTo>
                    <a:lnTo>
                      <a:pt x="3" y="5"/>
                    </a:lnTo>
                    <a:lnTo>
                      <a:pt x="4" y="3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63" name="Freeform 1691">
                <a:extLst>
                  <a:ext uri="{FF2B5EF4-FFF2-40B4-BE49-F238E27FC236}">
                    <a16:creationId xmlns:a16="http://schemas.microsoft.com/office/drawing/2014/main" id="{21FA1665-7151-4859-A2E2-3A3C5ABDFE1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79" y="1654"/>
                <a:ext cx="3" cy="5"/>
              </a:xfrm>
              <a:custGeom>
                <a:avLst/>
                <a:gdLst>
                  <a:gd name="T0" fmla="*/ 2 w 3"/>
                  <a:gd name="T1" fmla="*/ 5 h 5"/>
                  <a:gd name="T2" fmla="*/ 3 w 3"/>
                  <a:gd name="T3" fmla="*/ 5 h 5"/>
                  <a:gd name="T4" fmla="*/ 2 w 3"/>
                  <a:gd name="T5" fmla="*/ 3 h 5"/>
                  <a:gd name="T6" fmla="*/ 2 w 3"/>
                  <a:gd name="T7" fmla="*/ 1 h 5"/>
                  <a:gd name="T8" fmla="*/ 1 w 3"/>
                  <a:gd name="T9" fmla="*/ 0 h 5"/>
                  <a:gd name="T10" fmla="*/ 0 w 3"/>
                  <a:gd name="T11" fmla="*/ 3 h 5"/>
                  <a:gd name="T12" fmla="*/ 0 w 3"/>
                  <a:gd name="T13" fmla="*/ 4 h 5"/>
                  <a:gd name="T14" fmla="*/ 1 w 3"/>
                  <a:gd name="T15" fmla="*/ 5 h 5"/>
                  <a:gd name="T16" fmla="*/ 2 w 3"/>
                  <a:gd name="T17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5">
                    <a:moveTo>
                      <a:pt x="2" y="5"/>
                    </a:moveTo>
                    <a:lnTo>
                      <a:pt x="3" y="5"/>
                    </a:lnTo>
                    <a:lnTo>
                      <a:pt x="2" y="3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1" y="5"/>
                    </a:lnTo>
                    <a:lnTo>
                      <a:pt x="2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64" name="Freeform 1692">
                <a:extLst>
                  <a:ext uri="{FF2B5EF4-FFF2-40B4-BE49-F238E27FC236}">
                    <a16:creationId xmlns:a16="http://schemas.microsoft.com/office/drawing/2014/main" id="{31CCECF0-E173-4117-84E0-87316DF0A84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97" y="1618"/>
                <a:ext cx="4" cy="4"/>
              </a:xfrm>
              <a:custGeom>
                <a:avLst/>
                <a:gdLst>
                  <a:gd name="T0" fmla="*/ 2 w 4"/>
                  <a:gd name="T1" fmla="*/ 4 h 4"/>
                  <a:gd name="T2" fmla="*/ 3 w 4"/>
                  <a:gd name="T3" fmla="*/ 3 h 4"/>
                  <a:gd name="T4" fmla="*/ 4 w 4"/>
                  <a:gd name="T5" fmla="*/ 2 h 4"/>
                  <a:gd name="T6" fmla="*/ 3 w 4"/>
                  <a:gd name="T7" fmla="*/ 1 h 4"/>
                  <a:gd name="T8" fmla="*/ 2 w 4"/>
                  <a:gd name="T9" fmla="*/ 0 h 4"/>
                  <a:gd name="T10" fmla="*/ 1 w 4"/>
                  <a:gd name="T11" fmla="*/ 1 h 4"/>
                  <a:gd name="T12" fmla="*/ 0 w 4"/>
                  <a:gd name="T13" fmla="*/ 2 h 4"/>
                  <a:gd name="T14" fmla="*/ 1 w 4"/>
                  <a:gd name="T15" fmla="*/ 4 h 4"/>
                  <a:gd name="T16" fmla="*/ 2 w 4"/>
                  <a:gd name="T17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4">
                    <a:moveTo>
                      <a:pt x="2" y="4"/>
                    </a:moveTo>
                    <a:lnTo>
                      <a:pt x="3" y="3"/>
                    </a:lnTo>
                    <a:lnTo>
                      <a:pt x="4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1" y="4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65" name="Freeform 1693">
                <a:extLst>
                  <a:ext uri="{FF2B5EF4-FFF2-40B4-BE49-F238E27FC236}">
                    <a16:creationId xmlns:a16="http://schemas.microsoft.com/office/drawing/2014/main" id="{E95FD434-D1C6-4242-8F98-021C923C9E8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56" y="1636"/>
                <a:ext cx="3" cy="4"/>
              </a:xfrm>
              <a:custGeom>
                <a:avLst/>
                <a:gdLst>
                  <a:gd name="T0" fmla="*/ 1 w 3"/>
                  <a:gd name="T1" fmla="*/ 4 h 4"/>
                  <a:gd name="T2" fmla="*/ 3 w 3"/>
                  <a:gd name="T3" fmla="*/ 4 h 4"/>
                  <a:gd name="T4" fmla="*/ 3 w 3"/>
                  <a:gd name="T5" fmla="*/ 3 h 4"/>
                  <a:gd name="T6" fmla="*/ 3 w 3"/>
                  <a:gd name="T7" fmla="*/ 2 h 4"/>
                  <a:gd name="T8" fmla="*/ 2 w 3"/>
                  <a:gd name="T9" fmla="*/ 0 h 4"/>
                  <a:gd name="T10" fmla="*/ 2 w 3"/>
                  <a:gd name="T11" fmla="*/ 0 h 4"/>
                  <a:gd name="T12" fmla="*/ 1 w 3"/>
                  <a:gd name="T13" fmla="*/ 2 h 4"/>
                  <a:gd name="T14" fmla="*/ 0 w 3"/>
                  <a:gd name="T15" fmla="*/ 3 h 4"/>
                  <a:gd name="T16" fmla="*/ 1 w 3"/>
                  <a:gd name="T17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4">
                    <a:moveTo>
                      <a:pt x="1" y="4"/>
                    </a:moveTo>
                    <a:lnTo>
                      <a:pt x="3" y="4"/>
                    </a:lnTo>
                    <a:lnTo>
                      <a:pt x="3" y="3"/>
                    </a:lnTo>
                    <a:lnTo>
                      <a:pt x="3" y="2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66" name="Freeform 1694">
                <a:extLst>
                  <a:ext uri="{FF2B5EF4-FFF2-40B4-BE49-F238E27FC236}">
                    <a16:creationId xmlns:a16="http://schemas.microsoft.com/office/drawing/2014/main" id="{586B5968-33AC-412E-A4B1-2BF98DAC11F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42" y="1643"/>
                <a:ext cx="25" cy="34"/>
              </a:xfrm>
              <a:custGeom>
                <a:avLst/>
                <a:gdLst>
                  <a:gd name="T0" fmla="*/ 6 w 25"/>
                  <a:gd name="T1" fmla="*/ 16 h 34"/>
                  <a:gd name="T2" fmla="*/ 2 w 25"/>
                  <a:gd name="T3" fmla="*/ 16 h 34"/>
                  <a:gd name="T4" fmla="*/ 1 w 25"/>
                  <a:gd name="T5" fmla="*/ 15 h 34"/>
                  <a:gd name="T6" fmla="*/ 0 w 25"/>
                  <a:gd name="T7" fmla="*/ 17 h 34"/>
                  <a:gd name="T8" fmla="*/ 2 w 25"/>
                  <a:gd name="T9" fmla="*/ 19 h 34"/>
                  <a:gd name="T10" fmla="*/ 4 w 25"/>
                  <a:gd name="T11" fmla="*/ 19 h 34"/>
                  <a:gd name="T12" fmla="*/ 6 w 25"/>
                  <a:gd name="T13" fmla="*/ 21 h 34"/>
                  <a:gd name="T14" fmla="*/ 6 w 25"/>
                  <a:gd name="T15" fmla="*/ 24 h 34"/>
                  <a:gd name="T16" fmla="*/ 2 w 25"/>
                  <a:gd name="T17" fmla="*/ 25 h 34"/>
                  <a:gd name="T18" fmla="*/ 3 w 25"/>
                  <a:gd name="T19" fmla="*/ 30 h 34"/>
                  <a:gd name="T20" fmla="*/ 4 w 25"/>
                  <a:gd name="T21" fmla="*/ 32 h 34"/>
                  <a:gd name="T22" fmla="*/ 6 w 25"/>
                  <a:gd name="T23" fmla="*/ 32 h 34"/>
                  <a:gd name="T24" fmla="*/ 8 w 25"/>
                  <a:gd name="T25" fmla="*/ 29 h 34"/>
                  <a:gd name="T26" fmla="*/ 10 w 25"/>
                  <a:gd name="T27" fmla="*/ 30 h 34"/>
                  <a:gd name="T28" fmla="*/ 11 w 25"/>
                  <a:gd name="T29" fmla="*/ 34 h 34"/>
                  <a:gd name="T30" fmla="*/ 13 w 25"/>
                  <a:gd name="T31" fmla="*/ 32 h 34"/>
                  <a:gd name="T32" fmla="*/ 13 w 25"/>
                  <a:gd name="T33" fmla="*/ 30 h 34"/>
                  <a:gd name="T34" fmla="*/ 15 w 25"/>
                  <a:gd name="T35" fmla="*/ 29 h 34"/>
                  <a:gd name="T36" fmla="*/ 15 w 25"/>
                  <a:gd name="T37" fmla="*/ 25 h 34"/>
                  <a:gd name="T38" fmla="*/ 14 w 25"/>
                  <a:gd name="T39" fmla="*/ 22 h 34"/>
                  <a:gd name="T40" fmla="*/ 17 w 25"/>
                  <a:gd name="T41" fmla="*/ 21 h 34"/>
                  <a:gd name="T42" fmla="*/ 20 w 25"/>
                  <a:gd name="T43" fmla="*/ 20 h 34"/>
                  <a:gd name="T44" fmla="*/ 20 w 25"/>
                  <a:gd name="T45" fmla="*/ 19 h 34"/>
                  <a:gd name="T46" fmla="*/ 18 w 25"/>
                  <a:gd name="T47" fmla="*/ 17 h 34"/>
                  <a:gd name="T48" fmla="*/ 18 w 25"/>
                  <a:gd name="T49" fmla="*/ 15 h 34"/>
                  <a:gd name="T50" fmla="*/ 20 w 25"/>
                  <a:gd name="T51" fmla="*/ 15 h 34"/>
                  <a:gd name="T52" fmla="*/ 21 w 25"/>
                  <a:gd name="T53" fmla="*/ 15 h 34"/>
                  <a:gd name="T54" fmla="*/ 24 w 25"/>
                  <a:gd name="T55" fmla="*/ 13 h 34"/>
                  <a:gd name="T56" fmla="*/ 25 w 25"/>
                  <a:gd name="T57" fmla="*/ 12 h 34"/>
                  <a:gd name="T58" fmla="*/ 24 w 25"/>
                  <a:gd name="T59" fmla="*/ 9 h 34"/>
                  <a:gd name="T60" fmla="*/ 22 w 25"/>
                  <a:gd name="T61" fmla="*/ 7 h 34"/>
                  <a:gd name="T62" fmla="*/ 19 w 25"/>
                  <a:gd name="T63" fmla="*/ 7 h 34"/>
                  <a:gd name="T64" fmla="*/ 17 w 25"/>
                  <a:gd name="T65" fmla="*/ 10 h 34"/>
                  <a:gd name="T66" fmla="*/ 17 w 25"/>
                  <a:gd name="T67" fmla="*/ 7 h 34"/>
                  <a:gd name="T68" fmla="*/ 19 w 25"/>
                  <a:gd name="T69" fmla="*/ 4 h 34"/>
                  <a:gd name="T70" fmla="*/ 19 w 25"/>
                  <a:gd name="T71" fmla="*/ 0 h 34"/>
                  <a:gd name="T72" fmla="*/ 16 w 25"/>
                  <a:gd name="T73" fmla="*/ 6 h 34"/>
                  <a:gd name="T74" fmla="*/ 15 w 25"/>
                  <a:gd name="T75" fmla="*/ 5 h 34"/>
                  <a:gd name="T76" fmla="*/ 15 w 25"/>
                  <a:gd name="T77" fmla="*/ 1 h 34"/>
                  <a:gd name="T78" fmla="*/ 14 w 25"/>
                  <a:gd name="T79" fmla="*/ 5 h 34"/>
                  <a:gd name="T80" fmla="*/ 13 w 25"/>
                  <a:gd name="T81" fmla="*/ 7 h 34"/>
                  <a:gd name="T82" fmla="*/ 14 w 25"/>
                  <a:gd name="T83" fmla="*/ 8 h 34"/>
                  <a:gd name="T84" fmla="*/ 15 w 25"/>
                  <a:gd name="T85" fmla="*/ 9 h 34"/>
                  <a:gd name="T86" fmla="*/ 13 w 25"/>
                  <a:gd name="T87" fmla="*/ 11 h 34"/>
                  <a:gd name="T88" fmla="*/ 12 w 25"/>
                  <a:gd name="T89" fmla="*/ 14 h 34"/>
                  <a:gd name="T90" fmla="*/ 10 w 25"/>
                  <a:gd name="T91" fmla="*/ 16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25" h="34">
                    <a:moveTo>
                      <a:pt x="8" y="17"/>
                    </a:moveTo>
                    <a:lnTo>
                      <a:pt x="6" y="16"/>
                    </a:lnTo>
                    <a:lnTo>
                      <a:pt x="4" y="16"/>
                    </a:lnTo>
                    <a:lnTo>
                      <a:pt x="2" y="16"/>
                    </a:lnTo>
                    <a:lnTo>
                      <a:pt x="1" y="15"/>
                    </a:lnTo>
                    <a:lnTo>
                      <a:pt x="1" y="15"/>
                    </a:lnTo>
                    <a:lnTo>
                      <a:pt x="1" y="17"/>
                    </a:lnTo>
                    <a:lnTo>
                      <a:pt x="0" y="17"/>
                    </a:lnTo>
                    <a:lnTo>
                      <a:pt x="0" y="19"/>
                    </a:lnTo>
                    <a:lnTo>
                      <a:pt x="2" y="19"/>
                    </a:lnTo>
                    <a:lnTo>
                      <a:pt x="3" y="18"/>
                    </a:lnTo>
                    <a:lnTo>
                      <a:pt x="4" y="19"/>
                    </a:lnTo>
                    <a:lnTo>
                      <a:pt x="5" y="21"/>
                    </a:lnTo>
                    <a:lnTo>
                      <a:pt x="6" y="21"/>
                    </a:lnTo>
                    <a:lnTo>
                      <a:pt x="8" y="22"/>
                    </a:lnTo>
                    <a:lnTo>
                      <a:pt x="6" y="24"/>
                    </a:lnTo>
                    <a:lnTo>
                      <a:pt x="4" y="24"/>
                    </a:lnTo>
                    <a:lnTo>
                      <a:pt x="2" y="25"/>
                    </a:lnTo>
                    <a:lnTo>
                      <a:pt x="3" y="29"/>
                    </a:lnTo>
                    <a:lnTo>
                      <a:pt x="3" y="30"/>
                    </a:lnTo>
                    <a:lnTo>
                      <a:pt x="3" y="31"/>
                    </a:lnTo>
                    <a:lnTo>
                      <a:pt x="4" y="32"/>
                    </a:lnTo>
                    <a:lnTo>
                      <a:pt x="5" y="32"/>
                    </a:lnTo>
                    <a:lnTo>
                      <a:pt x="6" y="32"/>
                    </a:lnTo>
                    <a:lnTo>
                      <a:pt x="8" y="31"/>
                    </a:lnTo>
                    <a:lnTo>
                      <a:pt x="8" y="29"/>
                    </a:lnTo>
                    <a:lnTo>
                      <a:pt x="9" y="29"/>
                    </a:lnTo>
                    <a:lnTo>
                      <a:pt x="10" y="30"/>
                    </a:lnTo>
                    <a:lnTo>
                      <a:pt x="10" y="34"/>
                    </a:lnTo>
                    <a:lnTo>
                      <a:pt x="11" y="34"/>
                    </a:lnTo>
                    <a:lnTo>
                      <a:pt x="12" y="33"/>
                    </a:lnTo>
                    <a:lnTo>
                      <a:pt x="13" y="32"/>
                    </a:lnTo>
                    <a:lnTo>
                      <a:pt x="13" y="30"/>
                    </a:lnTo>
                    <a:lnTo>
                      <a:pt x="13" y="30"/>
                    </a:lnTo>
                    <a:lnTo>
                      <a:pt x="14" y="30"/>
                    </a:lnTo>
                    <a:lnTo>
                      <a:pt x="15" y="29"/>
                    </a:lnTo>
                    <a:lnTo>
                      <a:pt x="16" y="27"/>
                    </a:lnTo>
                    <a:lnTo>
                      <a:pt x="15" y="25"/>
                    </a:lnTo>
                    <a:lnTo>
                      <a:pt x="14" y="22"/>
                    </a:lnTo>
                    <a:lnTo>
                      <a:pt x="14" y="22"/>
                    </a:lnTo>
                    <a:lnTo>
                      <a:pt x="16" y="21"/>
                    </a:lnTo>
                    <a:lnTo>
                      <a:pt x="17" y="21"/>
                    </a:lnTo>
                    <a:lnTo>
                      <a:pt x="20" y="20"/>
                    </a:lnTo>
                    <a:lnTo>
                      <a:pt x="20" y="20"/>
                    </a:lnTo>
                    <a:lnTo>
                      <a:pt x="20" y="19"/>
                    </a:lnTo>
                    <a:lnTo>
                      <a:pt x="20" y="19"/>
                    </a:lnTo>
                    <a:lnTo>
                      <a:pt x="19" y="17"/>
                    </a:lnTo>
                    <a:lnTo>
                      <a:pt x="18" y="17"/>
                    </a:lnTo>
                    <a:lnTo>
                      <a:pt x="18" y="17"/>
                    </a:lnTo>
                    <a:lnTo>
                      <a:pt x="18" y="15"/>
                    </a:lnTo>
                    <a:lnTo>
                      <a:pt x="19" y="14"/>
                    </a:lnTo>
                    <a:lnTo>
                      <a:pt x="20" y="15"/>
                    </a:lnTo>
                    <a:lnTo>
                      <a:pt x="20" y="15"/>
                    </a:lnTo>
                    <a:lnTo>
                      <a:pt x="21" y="15"/>
                    </a:lnTo>
                    <a:lnTo>
                      <a:pt x="22" y="15"/>
                    </a:lnTo>
                    <a:lnTo>
                      <a:pt x="24" y="13"/>
                    </a:lnTo>
                    <a:lnTo>
                      <a:pt x="25" y="13"/>
                    </a:lnTo>
                    <a:lnTo>
                      <a:pt x="25" y="12"/>
                    </a:lnTo>
                    <a:lnTo>
                      <a:pt x="24" y="10"/>
                    </a:lnTo>
                    <a:lnTo>
                      <a:pt x="24" y="9"/>
                    </a:lnTo>
                    <a:lnTo>
                      <a:pt x="22" y="8"/>
                    </a:lnTo>
                    <a:lnTo>
                      <a:pt x="22" y="7"/>
                    </a:lnTo>
                    <a:lnTo>
                      <a:pt x="21" y="6"/>
                    </a:lnTo>
                    <a:lnTo>
                      <a:pt x="19" y="7"/>
                    </a:lnTo>
                    <a:lnTo>
                      <a:pt x="18" y="9"/>
                    </a:lnTo>
                    <a:lnTo>
                      <a:pt x="17" y="10"/>
                    </a:lnTo>
                    <a:lnTo>
                      <a:pt x="17" y="9"/>
                    </a:lnTo>
                    <a:lnTo>
                      <a:pt x="17" y="7"/>
                    </a:lnTo>
                    <a:lnTo>
                      <a:pt x="18" y="6"/>
                    </a:lnTo>
                    <a:lnTo>
                      <a:pt x="19" y="4"/>
                    </a:lnTo>
                    <a:lnTo>
                      <a:pt x="19" y="1"/>
                    </a:lnTo>
                    <a:lnTo>
                      <a:pt x="19" y="0"/>
                    </a:lnTo>
                    <a:lnTo>
                      <a:pt x="17" y="2"/>
                    </a:lnTo>
                    <a:lnTo>
                      <a:pt x="16" y="6"/>
                    </a:lnTo>
                    <a:lnTo>
                      <a:pt x="16" y="6"/>
                    </a:lnTo>
                    <a:lnTo>
                      <a:pt x="15" y="5"/>
                    </a:lnTo>
                    <a:lnTo>
                      <a:pt x="16" y="2"/>
                    </a:lnTo>
                    <a:lnTo>
                      <a:pt x="15" y="1"/>
                    </a:lnTo>
                    <a:lnTo>
                      <a:pt x="15" y="2"/>
                    </a:lnTo>
                    <a:lnTo>
                      <a:pt x="14" y="5"/>
                    </a:lnTo>
                    <a:lnTo>
                      <a:pt x="13" y="6"/>
                    </a:lnTo>
                    <a:lnTo>
                      <a:pt x="13" y="7"/>
                    </a:lnTo>
                    <a:lnTo>
                      <a:pt x="13" y="8"/>
                    </a:lnTo>
                    <a:lnTo>
                      <a:pt x="14" y="8"/>
                    </a:lnTo>
                    <a:lnTo>
                      <a:pt x="15" y="8"/>
                    </a:lnTo>
                    <a:lnTo>
                      <a:pt x="15" y="9"/>
                    </a:lnTo>
                    <a:lnTo>
                      <a:pt x="14" y="10"/>
                    </a:lnTo>
                    <a:lnTo>
                      <a:pt x="13" y="11"/>
                    </a:lnTo>
                    <a:lnTo>
                      <a:pt x="13" y="13"/>
                    </a:lnTo>
                    <a:lnTo>
                      <a:pt x="12" y="14"/>
                    </a:lnTo>
                    <a:lnTo>
                      <a:pt x="11" y="14"/>
                    </a:lnTo>
                    <a:lnTo>
                      <a:pt x="10" y="16"/>
                    </a:lnTo>
                    <a:lnTo>
                      <a:pt x="8" y="1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67" name="Freeform 1695">
                <a:extLst>
                  <a:ext uri="{FF2B5EF4-FFF2-40B4-BE49-F238E27FC236}">
                    <a16:creationId xmlns:a16="http://schemas.microsoft.com/office/drawing/2014/main" id="{CC451B07-3A40-426C-863D-5FD8039CA34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28" y="1651"/>
                <a:ext cx="24" cy="18"/>
              </a:xfrm>
              <a:custGeom>
                <a:avLst/>
                <a:gdLst>
                  <a:gd name="T0" fmla="*/ 1 w 24"/>
                  <a:gd name="T1" fmla="*/ 13 h 18"/>
                  <a:gd name="T2" fmla="*/ 4 w 24"/>
                  <a:gd name="T3" fmla="*/ 12 h 18"/>
                  <a:gd name="T4" fmla="*/ 6 w 24"/>
                  <a:gd name="T5" fmla="*/ 13 h 18"/>
                  <a:gd name="T6" fmla="*/ 7 w 24"/>
                  <a:gd name="T7" fmla="*/ 14 h 18"/>
                  <a:gd name="T8" fmla="*/ 8 w 24"/>
                  <a:gd name="T9" fmla="*/ 16 h 18"/>
                  <a:gd name="T10" fmla="*/ 8 w 24"/>
                  <a:gd name="T11" fmla="*/ 14 h 18"/>
                  <a:gd name="T12" fmla="*/ 8 w 24"/>
                  <a:gd name="T13" fmla="*/ 13 h 18"/>
                  <a:gd name="T14" fmla="*/ 10 w 24"/>
                  <a:gd name="T15" fmla="*/ 12 h 18"/>
                  <a:gd name="T16" fmla="*/ 11 w 24"/>
                  <a:gd name="T17" fmla="*/ 13 h 18"/>
                  <a:gd name="T18" fmla="*/ 12 w 24"/>
                  <a:gd name="T19" fmla="*/ 17 h 18"/>
                  <a:gd name="T20" fmla="*/ 13 w 24"/>
                  <a:gd name="T21" fmla="*/ 18 h 18"/>
                  <a:gd name="T22" fmla="*/ 13 w 24"/>
                  <a:gd name="T23" fmla="*/ 16 h 18"/>
                  <a:gd name="T24" fmla="*/ 12 w 24"/>
                  <a:gd name="T25" fmla="*/ 13 h 18"/>
                  <a:gd name="T26" fmla="*/ 12 w 24"/>
                  <a:gd name="T27" fmla="*/ 11 h 18"/>
                  <a:gd name="T28" fmla="*/ 11 w 24"/>
                  <a:gd name="T29" fmla="*/ 10 h 18"/>
                  <a:gd name="T30" fmla="*/ 10 w 24"/>
                  <a:gd name="T31" fmla="*/ 9 h 18"/>
                  <a:gd name="T32" fmla="*/ 9 w 24"/>
                  <a:gd name="T33" fmla="*/ 8 h 18"/>
                  <a:gd name="T34" fmla="*/ 11 w 24"/>
                  <a:gd name="T35" fmla="*/ 6 h 18"/>
                  <a:gd name="T36" fmla="*/ 12 w 24"/>
                  <a:gd name="T37" fmla="*/ 4 h 18"/>
                  <a:gd name="T38" fmla="*/ 15 w 24"/>
                  <a:gd name="T39" fmla="*/ 4 h 18"/>
                  <a:gd name="T40" fmla="*/ 16 w 24"/>
                  <a:gd name="T41" fmla="*/ 3 h 18"/>
                  <a:gd name="T42" fmla="*/ 17 w 24"/>
                  <a:gd name="T43" fmla="*/ 3 h 18"/>
                  <a:gd name="T44" fmla="*/ 18 w 24"/>
                  <a:gd name="T45" fmla="*/ 5 h 18"/>
                  <a:gd name="T46" fmla="*/ 20 w 24"/>
                  <a:gd name="T47" fmla="*/ 6 h 18"/>
                  <a:gd name="T48" fmla="*/ 23 w 24"/>
                  <a:gd name="T49" fmla="*/ 6 h 18"/>
                  <a:gd name="T50" fmla="*/ 23 w 24"/>
                  <a:gd name="T51" fmla="*/ 5 h 18"/>
                  <a:gd name="T52" fmla="*/ 24 w 24"/>
                  <a:gd name="T53" fmla="*/ 5 h 18"/>
                  <a:gd name="T54" fmla="*/ 23 w 24"/>
                  <a:gd name="T55" fmla="*/ 4 h 18"/>
                  <a:gd name="T56" fmla="*/ 20 w 24"/>
                  <a:gd name="T57" fmla="*/ 3 h 18"/>
                  <a:gd name="T58" fmla="*/ 16 w 24"/>
                  <a:gd name="T59" fmla="*/ 0 h 18"/>
                  <a:gd name="T60" fmla="*/ 12 w 24"/>
                  <a:gd name="T61" fmla="*/ 0 h 18"/>
                  <a:gd name="T62" fmla="*/ 9 w 24"/>
                  <a:gd name="T63" fmla="*/ 0 h 18"/>
                  <a:gd name="T64" fmla="*/ 6 w 24"/>
                  <a:gd name="T65" fmla="*/ 3 h 18"/>
                  <a:gd name="T66" fmla="*/ 5 w 24"/>
                  <a:gd name="T67" fmla="*/ 5 h 18"/>
                  <a:gd name="T68" fmla="*/ 3 w 24"/>
                  <a:gd name="T69" fmla="*/ 6 h 18"/>
                  <a:gd name="T70" fmla="*/ 0 w 24"/>
                  <a:gd name="T71" fmla="*/ 8 h 18"/>
                  <a:gd name="T72" fmla="*/ 0 w 24"/>
                  <a:gd name="T73" fmla="*/ 12 h 18"/>
                  <a:gd name="T74" fmla="*/ 1 w 24"/>
                  <a:gd name="T75" fmla="*/ 13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24" h="18">
                    <a:moveTo>
                      <a:pt x="1" y="13"/>
                    </a:moveTo>
                    <a:lnTo>
                      <a:pt x="4" y="12"/>
                    </a:lnTo>
                    <a:lnTo>
                      <a:pt x="6" y="13"/>
                    </a:lnTo>
                    <a:lnTo>
                      <a:pt x="7" y="14"/>
                    </a:lnTo>
                    <a:lnTo>
                      <a:pt x="8" y="16"/>
                    </a:lnTo>
                    <a:lnTo>
                      <a:pt x="8" y="14"/>
                    </a:lnTo>
                    <a:lnTo>
                      <a:pt x="8" y="13"/>
                    </a:lnTo>
                    <a:lnTo>
                      <a:pt x="10" y="12"/>
                    </a:lnTo>
                    <a:lnTo>
                      <a:pt x="11" y="13"/>
                    </a:lnTo>
                    <a:lnTo>
                      <a:pt x="12" y="17"/>
                    </a:lnTo>
                    <a:lnTo>
                      <a:pt x="13" y="18"/>
                    </a:lnTo>
                    <a:lnTo>
                      <a:pt x="13" y="16"/>
                    </a:lnTo>
                    <a:lnTo>
                      <a:pt x="12" y="13"/>
                    </a:lnTo>
                    <a:lnTo>
                      <a:pt x="12" y="11"/>
                    </a:lnTo>
                    <a:lnTo>
                      <a:pt x="11" y="10"/>
                    </a:lnTo>
                    <a:lnTo>
                      <a:pt x="10" y="9"/>
                    </a:lnTo>
                    <a:lnTo>
                      <a:pt x="9" y="8"/>
                    </a:lnTo>
                    <a:lnTo>
                      <a:pt x="11" y="6"/>
                    </a:lnTo>
                    <a:lnTo>
                      <a:pt x="12" y="4"/>
                    </a:lnTo>
                    <a:lnTo>
                      <a:pt x="15" y="4"/>
                    </a:lnTo>
                    <a:lnTo>
                      <a:pt x="16" y="3"/>
                    </a:lnTo>
                    <a:lnTo>
                      <a:pt x="17" y="3"/>
                    </a:lnTo>
                    <a:lnTo>
                      <a:pt x="18" y="5"/>
                    </a:lnTo>
                    <a:lnTo>
                      <a:pt x="20" y="6"/>
                    </a:lnTo>
                    <a:lnTo>
                      <a:pt x="23" y="6"/>
                    </a:lnTo>
                    <a:lnTo>
                      <a:pt x="23" y="5"/>
                    </a:lnTo>
                    <a:lnTo>
                      <a:pt x="24" y="5"/>
                    </a:lnTo>
                    <a:lnTo>
                      <a:pt x="23" y="4"/>
                    </a:lnTo>
                    <a:lnTo>
                      <a:pt x="20" y="3"/>
                    </a:lnTo>
                    <a:lnTo>
                      <a:pt x="16" y="0"/>
                    </a:lnTo>
                    <a:lnTo>
                      <a:pt x="12" y="0"/>
                    </a:lnTo>
                    <a:lnTo>
                      <a:pt x="9" y="0"/>
                    </a:lnTo>
                    <a:lnTo>
                      <a:pt x="6" y="3"/>
                    </a:lnTo>
                    <a:lnTo>
                      <a:pt x="5" y="5"/>
                    </a:lnTo>
                    <a:lnTo>
                      <a:pt x="3" y="6"/>
                    </a:lnTo>
                    <a:lnTo>
                      <a:pt x="0" y="8"/>
                    </a:lnTo>
                    <a:lnTo>
                      <a:pt x="0" y="12"/>
                    </a:lnTo>
                    <a:lnTo>
                      <a:pt x="1" y="1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68" name="Freeform 1696">
                <a:extLst>
                  <a:ext uri="{FF2B5EF4-FFF2-40B4-BE49-F238E27FC236}">
                    <a16:creationId xmlns:a16="http://schemas.microsoft.com/office/drawing/2014/main" id="{FC2D61AB-F58F-48A0-BDEB-763325A29B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93" y="1614"/>
                <a:ext cx="1" cy="2"/>
              </a:xfrm>
              <a:custGeom>
                <a:avLst/>
                <a:gdLst>
                  <a:gd name="T0" fmla="*/ 0 w 1"/>
                  <a:gd name="T1" fmla="*/ 2 h 2"/>
                  <a:gd name="T2" fmla="*/ 1 w 1"/>
                  <a:gd name="T3" fmla="*/ 1 h 2"/>
                  <a:gd name="T4" fmla="*/ 1 w 1"/>
                  <a:gd name="T5" fmla="*/ 0 h 2"/>
                  <a:gd name="T6" fmla="*/ 0 w 1"/>
                  <a:gd name="T7" fmla="*/ 0 h 2"/>
                  <a:gd name="T8" fmla="*/ 0 w 1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0" y="2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69" name="Freeform 1697">
                <a:extLst>
                  <a:ext uri="{FF2B5EF4-FFF2-40B4-BE49-F238E27FC236}">
                    <a16:creationId xmlns:a16="http://schemas.microsoft.com/office/drawing/2014/main" id="{2112F8F5-04D2-45B9-AFC6-2F9C3232D2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89" y="1605"/>
                <a:ext cx="7" cy="8"/>
              </a:xfrm>
              <a:custGeom>
                <a:avLst/>
                <a:gdLst>
                  <a:gd name="T0" fmla="*/ 1 w 7"/>
                  <a:gd name="T1" fmla="*/ 6 h 8"/>
                  <a:gd name="T2" fmla="*/ 2 w 7"/>
                  <a:gd name="T3" fmla="*/ 8 h 8"/>
                  <a:gd name="T4" fmla="*/ 4 w 7"/>
                  <a:gd name="T5" fmla="*/ 6 h 8"/>
                  <a:gd name="T6" fmla="*/ 6 w 7"/>
                  <a:gd name="T7" fmla="*/ 6 h 8"/>
                  <a:gd name="T8" fmla="*/ 6 w 7"/>
                  <a:gd name="T9" fmla="*/ 6 h 8"/>
                  <a:gd name="T10" fmla="*/ 7 w 7"/>
                  <a:gd name="T11" fmla="*/ 5 h 8"/>
                  <a:gd name="T12" fmla="*/ 6 w 7"/>
                  <a:gd name="T13" fmla="*/ 4 h 8"/>
                  <a:gd name="T14" fmla="*/ 6 w 7"/>
                  <a:gd name="T15" fmla="*/ 1 h 8"/>
                  <a:gd name="T16" fmla="*/ 5 w 7"/>
                  <a:gd name="T17" fmla="*/ 0 h 8"/>
                  <a:gd name="T18" fmla="*/ 4 w 7"/>
                  <a:gd name="T19" fmla="*/ 1 h 8"/>
                  <a:gd name="T20" fmla="*/ 1 w 7"/>
                  <a:gd name="T21" fmla="*/ 3 h 8"/>
                  <a:gd name="T22" fmla="*/ 0 w 7"/>
                  <a:gd name="T23" fmla="*/ 4 h 8"/>
                  <a:gd name="T24" fmla="*/ 0 w 7"/>
                  <a:gd name="T25" fmla="*/ 4 h 8"/>
                  <a:gd name="T26" fmla="*/ 1 w 7"/>
                  <a:gd name="T27" fmla="*/ 5 h 8"/>
                  <a:gd name="T28" fmla="*/ 1 w 7"/>
                  <a:gd name="T29" fmla="*/ 6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7" h="8">
                    <a:moveTo>
                      <a:pt x="1" y="6"/>
                    </a:moveTo>
                    <a:lnTo>
                      <a:pt x="2" y="8"/>
                    </a:lnTo>
                    <a:lnTo>
                      <a:pt x="4" y="6"/>
                    </a:lnTo>
                    <a:lnTo>
                      <a:pt x="6" y="6"/>
                    </a:lnTo>
                    <a:lnTo>
                      <a:pt x="6" y="6"/>
                    </a:lnTo>
                    <a:lnTo>
                      <a:pt x="7" y="5"/>
                    </a:lnTo>
                    <a:lnTo>
                      <a:pt x="6" y="4"/>
                    </a:lnTo>
                    <a:lnTo>
                      <a:pt x="6" y="1"/>
                    </a:lnTo>
                    <a:lnTo>
                      <a:pt x="5" y="0"/>
                    </a:lnTo>
                    <a:lnTo>
                      <a:pt x="4" y="1"/>
                    </a:lnTo>
                    <a:lnTo>
                      <a:pt x="1" y="3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1" y="5"/>
                    </a:lnTo>
                    <a:lnTo>
                      <a:pt x="1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70" name="Freeform 1698">
                <a:extLst>
                  <a:ext uri="{FF2B5EF4-FFF2-40B4-BE49-F238E27FC236}">
                    <a16:creationId xmlns:a16="http://schemas.microsoft.com/office/drawing/2014/main" id="{1E461EAA-937E-4228-9D28-73F2583A2BE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92" y="1628"/>
                <a:ext cx="4" cy="5"/>
              </a:xfrm>
              <a:custGeom>
                <a:avLst/>
                <a:gdLst>
                  <a:gd name="T0" fmla="*/ 2 w 4"/>
                  <a:gd name="T1" fmla="*/ 1 h 5"/>
                  <a:gd name="T2" fmla="*/ 1 w 4"/>
                  <a:gd name="T3" fmla="*/ 2 h 5"/>
                  <a:gd name="T4" fmla="*/ 0 w 4"/>
                  <a:gd name="T5" fmla="*/ 4 h 5"/>
                  <a:gd name="T6" fmla="*/ 1 w 4"/>
                  <a:gd name="T7" fmla="*/ 5 h 5"/>
                  <a:gd name="T8" fmla="*/ 2 w 4"/>
                  <a:gd name="T9" fmla="*/ 4 h 5"/>
                  <a:gd name="T10" fmla="*/ 4 w 4"/>
                  <a:gd name="T11" fmla="*/ 4 h 5"/>
                  <a:gd name="T12" fmla="*/ 4 w 4"/>
                  <a:gd name="T13" fmla="*/ 3 h 5"/>
                  <a:gd name="T14" fmla="*/ 4 w 4"/>
                  <a:gd name="T15" fmla="*/ 2 h 5"/>
                  <a:gd name="T16" fmla="*/ 3 w 4"/>
                  <a:gd name="T17" fmla="*/ 0 h 5"/>
                  <a:gd name="T18" fmla="*/ 2 w 4"/>
                  <a:gd name="T19" fmla="*/ 1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" h="5">
                    <a:moveTo>
                      <a:pt x="2" y="1"/>
                    </a:moveTo>
                    <a:lnTo>
                      <a:pt x="1" y="2"/>
                    </a:lnTo>
                    <a:lnTo>
                      <a:pt x="0" y="4"/>
                    </a:lnTo>
                    <a:lnTo>
                      <a:pt x="1" y="5"/>
                    </a:lnTo>
                    <a:lnTo>
                      <a:pt x="2" y="4"/>
                    </a:lnTo>
                    <a:lnTo>
                      <a:pt x="4" y="4"/>
                    </a:lnTo>
                    <a:lnTo>
                      <a:pt x="4" y="3"/>
                    </a:lnTo>
                    <a:lnTo>
                      <a:pt x="4" y="2"/>
                    </a:lnTo>
                    <a:lnTo>
                      <a:pt x="3" y="0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71" name="Freeform 1699">
                <a:extLst>
                  <a:ext uri="{FF2B5EF4-FFF2-40B4-BE49-F238E27FC236}">
                    <a16:creationId xmlns:a16="http://schemas.microsoft.com/office/drawing/2014/main" id="{2608A74E-6905-4A42-ACDB-264282A43F3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86" y="1617"/>
                <a:ext cx="10" cy="5"/>
              </a:xfrm>
              <a:custGeom>
                <a:avLst/>
                <a:gdLst>
                  <a:gd name="T0" fmla="*/ 3 w 10"/>
                  <a:gd name="T1" fmla="*/ 5 h 5"/>
                  <a:gd name="T2" fmla="*/ 5 w 10"/>
                  <a:gd name="T3" fmla="*/ 4 h 5"/>
                  <a:gd name="T4" fmla="*/ 6 w 10"/>
                  <a:gd name="T5" fmla="*/ 5 h 5"/>
                  <a:gd name="T6" fmla="*/ 7 w 10"/>
                  <a:gd name="T7" fmla="*/ 5 h 5"/>
                  <a:gd name="T8" fmla="*/ 8 w 10"/>
                  <a:gd name="T9" fmla="*/ 4 h 5"/>
                  <a:gd name="T10" fmla="*/ 8 w 10"/>
                  <a:gd name="T11" fmla="*/ 3 h 5"/>
                  <a:gd name="T12" fmla="*/ 9 w 10"/>
                  <a:gd name="T13" fmla="*/ 2 h 5"/>
                  <a:gd name="T14" fmla="*/ 10 w 10"/>
                  <a:gd name="T15" fmla="*/ 1 h 5"/>
                  <a:gd name="T16" fmla="*/ 9 w 10"/>
                  <a:gd name="T17" fmla="*/ 1 h 5"/>
                  <a:gd name="T18" fmla="*/ 8 w 10"/>
                  <a:gd name="T19" fmla="*/ 1 h 5"/>
                  <a:gd name="T20" fmla="*/ 7 w 10"/>
                  <a:gd name="T21" fmla="*/ 1 h 5"/>
                  <a:gd name="T22" fmla="*/ 6 w 10"/>
                  <a:gd name="T23" fmla="*/ 0 h 5"/>
                  <a:gd name="T24" fmla="*/ 4 w 10"/>
                  <a:gd name="T25" fmla="*/ 0 h 5"/>
                  <a:gd name="T26" fmla="*/ 3 w 10"/>
                  <a:gd name="T27" fmla="*/ 1 h 5"/>
                  <a:gd name="T28" fmla="*/ 0 w 10"/>
                  <a:gd name="T29" fmla="*/ 2 h 5"/>
                  <a:gd name="T30" fmla="*/ 0 w 10"/>
                  <a:gd name="T31" fmla="*/ 3 h 5"/>
                  <a:gd name="T32" fmla="*/ 0 w 10"/>
                  <a:gd name="T33" fmla="*/ 4 h 5"/>
                  <a:gd name="T34" fmla="*/ 3 w 10"/>
                  <a:gd name="T35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0" h="5">
                    <a:moveTo>
                      <a:pt x="3" y="5"/>
                    </a:moveTo>
                    <a:lnTo>
                      <a:pt x="5" y="4"/>
                    </a:lnTo>
                    <a:lnTo>
                      <a:pt x="6" y="5"/>
                    </a:lnTo>
                    <a:lnTo>
                      <a:pt x="7" y="5"/>
                    </a:lnTo>
                    <a:lnTo>
                      <a:pt x="8" y="4"/>
                    </a:lnTo>
                    <a:lnTo>
                      <a:pt x="8" y="3"/>
                    </a:lnTo>
                    <a:lnTo>
                      <a:pt x="9" y="2"/>
                    </a:lnTo>
                    <a:lnTo>
                      <a:pt x="10" y="1"/>
                    </a:lnTo>
                    <a:lnTo>
                      <a:pt x="9" y="1"/>
                    </a:lnTo>
                    <a:lnTo>
                      <a:pt x="8" y="1"/>
                    </a:lnTo>
                    <a:lnTo>
                      <a:pt x="7" y="1"/>
                    </a:lnTo>
                    <a:lnTo>
                      <a:pt x="6" y="0"/>
                    </a:lnTo>
                    <a:lnTo>
                      <a:pt x="4" y="0"/>
                    </a:lnTo>
                    <a:lnTo>
                      <a:pt x="3" y="1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3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72" name="Freeform 1700">
                <a:extLst>
                  <a:ext uri="{FF2B5EF4-FFF2-40B4-BE49-F238E27FC236}">
                    <a16:creationId xmlns:a16="http://schemas.microsoft.com/office/drawing/2014/main" id="{39355F87-D6A8-4379-9185-C9D5204F9BB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79" y="1636"/>
                <a:ext cx="21" cy="11"/>
              </a:xfrm>
              <a:custGeom>
                <a:avLst/>
                <a:gdLst>
                  <a:gd name="T0" fmla="*/ 0 w 21"/>
                  <a:gd name="T1" fmla="*/ 3 h 11"/>
                  <a:gd name="T2" fmla="*/ 1 w 21"/>
                  <a:gd name="T3" fmla="*/ 4 h 11"/>
                  <a:gd name="T4" fmla="*/ 4 w 21"/>
                  <a:gd name="T5" fmla="*/ 5 h 11"/>
                  <a:gd name="T6" fmla="*/ 5 w 21"/>
                  <a:gd name="T7" fmla="*/ 4 h 11"/>
                  <a:gd name="T8" fmla="*/ 6 w 21"/>
                  <a:gd name="T9" fmla="*/ 4 h 11"/>
                  <a:gd name="T10" fmla="*/ 7 w 21"/>
                  <a:gd name="T11" fmla="*/ 5 h 11"/>
                  <a:gd name="T12" fmla="*/ 8 w 21"/>
                  <a:gd name="T13" fmla="*/ 6 h 11"/>
                  <a:gd name="T14" fmla="*/ 10 w 21"/>
                  <a:gd name="T15" fmla="*/ 6 h 11"/>
                  <a:gd name="T16" fmla="*/ 11 w 21"/>
                  <a:gd name="T17" fmla="*/ 6 h 11"/>
                  <a:gd name="T18" fmla="*/ 12 w 21"/>
                  <a:gd name="T19" fmla="*/ 8 h 11"/>
                  <a:gd name="T20" fmla="*/ 14 w 21"/>
                  <a:gd name="T21" fmla="*/ 9 h 11"/>
                  <a:gd name="T22" fmla="*/ 16 w 21"/>
                  <a:gd name="T23" fmla="*/ 8 h 11"/>
                  <a:gd name="T24" fmla="*/ 18 w 21"/>
                  <a:gd name="T25" fmla="*/ 9 h 11"/>
                  <a:gd name="T26" fmla="*/ 20 w 21"/>
                  <a:gd name="T27" fmla="*/ 11 h 11"/>
                  <a:gd name="T28" fmla="*/ 21 w 21"/>
                  <a:gd name="T29" fmla="*/ 9 h 11"/>
                  <a:gd name="T30" fmla="*/ 21 w 21"/>
                  <a:gd name="T31" fmla="*/ 7 h 11"/>
                  <a:gd name="T32" fmla="*/ 20 w 21"/>
                  <a:gd name="T33" fmla="*/ 5 h 11"/>
                  <a:gd name="T34" fmla="*/ 18 w 21"/>
                  <a:gd name="T35" fmla="*/ 5 h 11"/>
                  <a:gd name="T36" fmla="*/ 15 w 21"/>
                  <a:gd name="T37" fmla="*/ 4 h 11"/>
                  <a:gd name="T38" fmla="*/ 13 w 21"/>
                  <a:gd name="T39" fmla="*/ 2 h 11"/>
                  <a:gd name="T40" fmla="*/ 12 w 21"/>
                  <a:gd name="T41" fmla="*/ 2 h 11"/>
                  <a:gd name="T42" fmla="*/ 11 w 21"/>
                  <a:gd name="T43" fmla="*/ 1 h 11"/>
                  <a:gd name="T44" fmla="*/ 8 w 21"/>
                  <a:gd name="T45" fmla="*/ 1 h 11"/>
                  <a:gd name="T46" fmla="*/ 6 w 21"/>
                  <a:gd name="T47" fmla="*/ 1 h 11"/>
                  <a:gd name="T48" fmla="*/ 2 w 21"/>
                  <a:gd name="T49" fmla="*/ 0 h 11"/>
                  <a:gd name="T50" fmla="*/ 0 w 21"/>
                  <a:gd name="T51" fmla="*/ 1 h 11"/>
                  <a:gd name="T52" fmla="*/ 0 w 21"/>
                  <a:gd name="T53" fmla="*/ 3 h 11"/>
                  <a:gd name="T54" fmla="*/ 0 w 21"/>
                  <a:gd name="T55" fmla="*/ 3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21" h="11">
                    <a:moveTo>
                      <a:pt x="0" y="3"/>
                    </a:moveTo>
                    <a:lnTo>
                      <a:pt x="1" y="4"/>
                    </a:lnTo>
                    <a:lnTo>
                      <a:pt x="4" y="5"/>
                    </a:lnTo>
                    <a:lnTo>
                      <a:pt x="5" y="4"/>
                    </a:lnTo>
                    <a:lnTo>
                      <a:pt x="6" y="4"/>
                    </a:lnTo>
                    <a:lnTo>
                      <a:pt x="7" y="5"/>
                    </a:lnTo>
                    <a:lnTo>
                      <a:pt x="8" y="6"/>
                    </a:lnTo>
                    <a:lnTo>
                      <a:pt x="10" y="6"/>
                    </a:lnTo>
                    <a:lnTo>
                      <a:pt x="11" y="6"/>
                    </a:lnTo>
                    <a:lnTo>
                      <a:pt x="12" y="8"/>
                    </a:lnTo>
                    <a:lnTo>
                      <a:pt x="14" y="9"/>
                    </a:lnTo>
                    <a:lnTo>
                      <a:pt x="16" y="8"/>
                    </a:lnTo>
                    <a:lnTo>
                      <a:pt x="18" y="9"/>
                    </a:lnTo>
                    <a:lnTo>
                      <a:pt x="20" y="11"/>
                    </a:lnTo>
                    <a:lnTo>
                      <a:pt x="21" y="9"/>
                    </a:lnTo>
                    <a:lnTo>
                      <a:pt x="21" y="7"/>
                    </a:lnTo>
                    <a:lnTo>
                      <a:pt x="20" y="5"/>
                    </a:lnTo>
                    <a:lnTo>
                      <a:pt x="18" y="5"/>
                    </a:lnTo>
                    <a:lnTo>
                      <a:pt x="15" y="4"/>
                    </a:lnTo>
                    <a:lnTo>
                      <a:pt x="13" y="2"/>
                    </a:lnTo>
                    <a:lnTo>
                      <a:pt x="12" y="2"/>
                    </a:lnTo>
                    <a:lnTo>
                      <a:pt x="11" y="1"/>
                    </a:lnTo>
                    <a:lnTo>
                      <a:pt x="8" y="1"/>
                    </a:lnTo>
                    <a:lnTo>
                      <a:pt x="6" y="1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73" name="Freeform 1701">
                <a:extLst>
                  <a:ext uri="{FF2B5EF4-FFF2-40B4-BE49-F238E27FC236}">
                    <a16:creationId xmlns:a16="http://schemas.microsoft.com/office/drawing/2014/main" id="{8F942D16-B93D-4B03-AD87-62EFCC23A58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83" y="1623"/>
                <a:ext cx="12" cy="11"/>
              </a:xfrm>
              <a:custGeom>
                <a:avLst/>
                <a:gdLst>
                  <a:gd name="T0" fmla="*/ 2 w 12"/>
                  <a:gd name="T1" fmla="*/ 11 h 11"/>
                  <a:gd name="T2" fmla="*/ 4 w 12"/>
                  <a:gd name="T3" fmla="*/ 9 h 11"/>
                  <a:gd name="T4" fmla="*/ 8 w 12"/>
                  <a:gd name="T5" fmla="*/ 9 h 11"/>
                  <a:gd name="T6" fmla="*/ 9 w 12"/>
                  <a:gd name="T7" fmla="*/ 6 h 11"/>
                  <a:gd name="T8" fmla="*/ 10 w 12"/>
                  <a:gd name="T9" fmla="*/ 3 h 11"/>
                  <a:gd name="T10" fmla="*/ 12 w 12"/>
                  <a:gd name="T11" fmla="*/ 2 h 11"/>
                  <a:gd name="T12" fmla="*/ 12 w 12"/>
                  <a:gd name="T13" fmla="*/ 1 h 11"/>
                  <a:gd name="T14" fmla="*/ 11 w 12"/>
                  <a:gd name="T15" fmla="*/ 0 h 11"/>
                  <a:gd name="T16" fmla="*/ 9 w 12"/>
                  <a:gd name="T17" fmla="*/ 1 h 11"/>
                  <a:gd name="T18" fmla="*/ 7 w 12"/>
                  <a:gd name="T19" fmla="*/ 1 h 11"/>
                  <a:gd name="T20" fmla="*/ 4 w 12"/>
                  <a:gd name="T21" fmla="*/ 0 h 11"/>
                  <a:gd name="T22" fmla="*/ 3 w 12"/>
                  <a:gd name="T23" fmla="*/ 2 h 11"/>
                  <a:gd name="T24" fmla="*/ 2 w 12"/>
                  <a:gd name="T25" fmla="*/ 3 h 11"/>
                  <a:gd name="T26" fmla="*/ 3 w 12"/>
                  <a:gd name="T27" fmla="*/ 5 h 11"/>
                  <a:gd name="T28" fmla="*/ 4 w 12"/>
                  <a:gd name="T29" fmla="*/ 3 h 11"/>
                  <a:gd name="T30" fmla="*/ 6 w 12"/>
                  <a:gd name="T31" fmla="*/ 7 h 11"/>
                  <a:gd name="T32" fmla="*/ 6 w 12"/>
                  <a:gd name="T33" fmla="*/ 7 h 11"/>
                  <a:gd name="T34" fmla="*/ 3 w 12"/>
                  <a:gd name="T35" fmla="*/ 8 h 11"/>
                  <a:gd name="T36" fmla="*/ 0 w 12"/>
                  <a:gd name="T37" fmla="*/ 9 h 11"/>
                  <a:gd name="T38" fmla="*/ 0 w 12"/>
                  <a:gd name="T39" fmla="*/ 10 h 11"/>
                  <a:gd name="T40" fmla="*/ 1 w 12"/>
                  <a:gd name="T41" fmla="*/ 11 h 11"/>
                  <a:gd name="T42" fmla="*/ 2 w 12"/>
                  <a:gd name="T43" fmla="*/ 1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2" h="11">
                    <a:moveTo>
                      <a:pt x="2" y="11"/>
                    </a:moveTo>
                    <a:lnTo>
                      <a:pt x="4" y="9"/>
                    </a:lnTo>
                    <a:lnTo>
                      <a:pt x="8" y="9"/>
                    </a:lnTo>
                    <a:lnTo>
                      <a:pt x="9" y="6"/>
                    </a:lnTo>
                    <a:lnTo>
                      <a:pt x="10" y="3"/>
                    </a:lnTo>
                    <a:lnTo>
                      <a:pt x="12" y="2"/>
                    </a:lnTo>
                    <a:lnTo>
                      <a:pt x="12" y="1"/>
                    </a:lnTo>
                    <a:lnTo>
                      <a:pt x="11" y="0"/>
                    </a:lnTo>
                    <a:lnTo>
                      <a:pt x="9" y="1"/>
                    </a:lnTo>
                    <a:lnTo>
                      <a:pt x="7" y="1"/>
                    </a:lnTo>
                    <a:lnTo>
                      <a:pt x="4" y="0"/>
                    </a:lnTo>
                    <a:lnTo>
                      <a:pt x="3" y="2"/>
                    </a:lnTo>
                    <a:lnTo>
                      <a:pt x="2" y="3"/>
                    </a:lnTo>
                    <a:lnTo>
                      <a:pt x="3" y="5"/>
                    </a:lnTo>
                    <a:lnTo>
                      <a:pt x="4" y="3"/>
                    </a:lnTo>
                    <a:lnTo>
                      <a:pt x="6" y="7"/>
                    </a:lnTo>
                    <a:lnTo>
                      <a:pt x="6" y="7"/>
                    </a:lnTo>
                    <a:lnTo>
                      <a:pt x="3" y="8"/>
                    </a:lnTo>
                    <a:lnTo>
                      <a:pt x="0" y="9"/>
                    </a:lnTo>
                    <a:lnTo>
                      <a:pt x="0" y="10"/>
                    </a:lnTo>
                    <a:lnTo>
                      <a:pt x="1" y="11"/>
                    </a:lnTo>
                    <a:lnTo>
                      <a:pt x="2" y="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74" name="Freeform 1702">
                <a:extLst>
                  <a:ext uri="{FF2B5EF4-FFF2-40B4-BE49-F238E27FC236}">
                    <a16:creationId xmlns:a16="http://schemas.microsoft.com/office/drawing/2014/main" id="{87E8C3F4-3772-440F-9BBA-055755B6E61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44" y="1873"/>
                <a:ext cx="9" cy="7"/>
              </a:xfrm>
              <a:custGeom>
                <a:avLst/>
                <a:gdLst>
                  <a:gd name="T0" fmla="*/ 8 w 9"/>
                  <a:gd name="T1" fmla="*/ 2 h 7"/>
                  <a:gd name="T2" fmla="*/ 6 w 9"/>
                  <a:gd name="T3" fmla="*/ 1 h 7"/>
                  <a:gd name="T4" fmla="*/ 6 w 9"/>
                  <a:gd name="T5" fmla="*/ 0 h 7"/>
                  <a:gd name="T6" fmla="*/ 5 w 9"/>
                  <a:gd name="T7" fmla="*/ 0 h 7"/>
                  <a:gd name="T8" fmla="*/ 3 w 9"/>
                  <a:gd name="T9" fmla="*/ 0 h 7"/>
                  <a:gd name="T10" fmla="*/ 0 w 9"/>
                  <a:gd name="T11" fmla="*/ 1 h 7"/>
                  <a:gd name="T12" fmla="*/ 1 w 9"/>
                  <a:gd name="T13" fmla="*/ 2 h 7"/>
                  <a:gd name="T14" fmla="*/ 3 w 9"/>
                  <a:gd name="T15" fmla="*/ 3 h 7"/>
                  <a:gd name="T16" fmla="*/ 4 w 9"/>
                  <a:gd name="T17" fmla="*/ 2 h 7"/>
                  <a:gd name="T18" fmla="*/ 5 w 9"/>
                  <a:gd name="T19" fmla="*/ 3 h 7"/>
                  <a:gd name="T20" fmla="*/ 5 w 9"/>
                  <a:gd name="T21" fmla="*/ 4 h 7"/>
                  <a:gd name="T22" fmla="*/ 7 w 9"/>
                  <a:gd name="T23" fmla="*/ 5 h 7"/>
                  <a:gd name="T24" fmla="*/ 8 w 9"/>
                  <a:gd name="T25" fmla="*/ 7 h 7"/>
                  <a:gd name="T26" fmla="*/ 9 w 9"/>
                  <a:gd name="T27" fmla="*/ 7 h 7"/>
                  <a:gd name="T28" fmla="*/ 9 w 9"/>
                  <a:gd name="T29" fmla="*/ 6 h 7"/>
                  <a:gd name="T30" fmla="*/ 8 w 9"/>
                  <a:gd name="T31" fmla="*/ 5 h 7"/>
                  <a:gd name="T32" fmla="*/ 9 w 9"/>
                  <a:gd name="T33" fmla="*/ 3 h 7"/>
                  <a:gd name="T34" fmla="*/ 8 w 9"/>
                  <a:gd name="T35" fmla="*/ 2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9" h="7">
                    <a:moveTo>
                      <a:pt x="8" y="2"/>
                    </a:moveTo>
                    <a:lnTo>
                      <a:pt x="6" y="1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3" y="3"/>
                    </a:lnTo>
                    <a:lnTo>
                      <a:pt x="4" y="2"/>
                    </a:lnTo>
                    <a:lnTo>
                      <a:pt x="5" y="3"/>
                    </a:lnTo>
                    <a:lnTo>
                      <a:pt x="5" y="4"/>
                    </a:lnTo>
                    <a:lnTo>
                      <a:pt x="7" y="5"/>
                    </a:lnTo>
                    <a:lnTo>
                      <a:pt x="8" y="7"/>
                    </a:lnTo>
                    <a:lnTo>
                      <a:pt x="9" y="7"/>
                    </a:lnTo>
                    <a:lnTo>
                      <a:pt x="9" y="6"/>
                    </a:lnTo>
                    <a:lnTo>
                      <a:pt x="8" y="5"/>
                    </a:lnTo>
                    <a:lnTo>
                      <a:pt x="9" y="3"/>
                    </a:lnTo>
                    <a:lnTo>
                      <a:pt x="8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75" name="Freeform 1703">
                <a:extLst>
                  <a:ext uri="{FF2B5EF4-FFF2-40B4-BE49-F238E27FC236}">
                    <a16:creationId xmlns:a16="http://schemas.microsoft.com/office/drawing/2014/main" id="{40D33DA1-6FB6-4768-B014-668D846C4DE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25" y="1654"/>
                <a:ext cx="7" cy="3"/>
              </a:xfrm>
              <a:custGeom>
                <a:avLst/>
                <a:gdLst>
                  <a:gd name="T0" fmla="*/ 2 w 7"/>
                  <a:gd name="T1" fmla="*/ 0 h 3"/>
                  <a:gd name="T2" fmla="*/ 1 w 7"/>
                  <a:gd name="T3" fmla="*/ 0 h 3"/>
                  <a:gd name="T4" fmla="*/ 0 w 7"/>
                  <a:gd name="T5" fmla="*/ 0 h 3"/>
                  <a:gd name="T6" fmla="*/ 0 w 7"/>
                  <a:gd name="T7" fmla="*/ 1 h 3"/>
                  <a:gd name="T8" fmla="*/ 0 w 7"/>
                  <a:gd name="T9" fmla="*/ 1 h 3"/>
                  <a:gd name="T10" fmla="*/ 2 w 7"/>
                  <a:gd name="T11" fmla="*/ 2 h 3"/>
                  <a:gd name="T12" fmla="*/ 3 w 7"/>
                  <a:gd name="T13" fmla="*/ 3 h 3"/>
                  <a:gd name="T14" fmla="*/ 4 w 7"/>
                  <a:gd name="T15" fmla="*/ 3 h 3"/>
                  <a:gd name="T16" fmla="*/ 7 w 7"/>
                  <a:gd name="T17" fmla="*/ 2 h 3"/>
                  <a:gd name="T18" fmla="*/ 7 w 7"/>
                  <a:gd name="T19" fmla="*/ 1 h 3"/>
                  <a:gd name="T20" fmla="*/ 6 w 7"/>
                  <a:gd name="T21" fmla="*/ 0 h 3"/>
                  <a:gd name="T22" fmla="*/ 4 w 7"/>
                  <a:gd name="T23" fmla="*/ 1 h 3"/>
                  <a:gd name="T24" fmla="*/ 2 w 7"/>
                  <a:gd name="T25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7" h="3">
                    <a:moveTo>
                      <a:pt x="2" y="0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2" y="2"/>
                    </a:lnTo>
                    <a:lnTo>
                      <a:pt x="3" y="3"/>
                    </a:lnTo>
                    <a:lnTo>
                      <a:pt x="4" y="3"/>
                    </a:lnTo>
                    <a:lnTo>
                      <a:pt x="7" y="2"/>
                    </a:lnTo>
                    <a:lnTo>
                      <a:pt x="7" y="1"/>
                    </a:lnTo>
                    <a:lnTo>
                      <a:pt x="6" y="0"/>
                    </a:lnTo>
                    <a:lnTo>
                      <a:pt x="4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76" name="Freeform 1704">
                <a:extLst>
                  <a:ext uri="{FF2B5EF4-FFF2-40B4-BE49-F238E27FC236}">
                    <a16:creationId xmlns:a16="http://schemas.microsoft.com/office/drawing/2014/main" id="{7930023F-940D-41BF-BD6E-0D5439CF93D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54" y="1766"/>
                <a:ext cx="5" cy="4"/>
              </a:xfrm>
              <a:custGeom>
                <a:avLst/>
                <a:gdLst>
                  <a:gd name="T0" fmla="*/ 1 w 5"/>
                  <a:gd name="T1" fmla="*/ 4 h 4"/>
                  <a:gd name="T2" fmla="*/ 2 w 5"/>
                  <a:gd name="T3" fmla="*/ 3 h 4"/>
                  <a:gd name="T4" fmla="*/ 4 w 5"/>
                  <a:gd name="T5" fmla="*/ 2 h 4"/>
                  <a:gd name="T6" fmla="*/ 5 w 5"/>
                  <a:gd name="T7" fmla="*/ 0 h 4"/>
                  <a:gd name="T8" fmla="*/ 4 w 5"/>
                  <a:gd name="T9" fmla="*/ 0 h 4"/>
                  <a:gd name="T10" fmla="*/ 2 w 5"/>
                  <a:gd name="T11" fmla="*/ 2 h 4"/>
                  <a:gd name="T12" fmla="*/ 1 w 5"/>
                  <a:gd name="T13" fmla="*/ 2 h 4"/>
                  <a:gd name="T14" fmla="*/ 0 w 5"/>
                  <a:gd name="T15" fmla="*/ 3 h 4"/>
                  <a:gd name="T16" fmla="*/ 1 w 5"/>
                  <a:gd name="T17" fmla="*/ 4 h 4"/>
                  <a:gd name="T18" fmla="*/ 1 w 5"/>
                  <a:gd name="T1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" h="4">
                    <a:moveTo>
                      <a:pt x="1" y="4"/>
                    </a:moveTo>
                    <a:lnTo>
                      <a:pt x="2" y="3"/>
                    </a:lnTo>
                    <a:lnTo>
                      <a:pt x="4" y="2"/>
                    </a:lnTo>
                    <a:lnTo>
                      <a:pt x="5" y="0"/>
                    </a:lnTo>
                    <a:lnTo>
                      <a:pt x="4" y="0"/>
                    </a:lnTo>
                    <a:lnTo>
                      <a:pt x="2" y="2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77" name="Freeform 1705">
                <a:extLst>
                  <a:ext uri="{FF2B5EF4-FFF2-40B4-BE49-F238E27FC236}">
                    <a16:creationId xmlns:a16="http://schemas.microsoft.com/office/drawing/2014/main" id="{E3A330A4-2371-487A-9181-42F0C9FC6A4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19" y="1612"/>
                <a:ext cx="10" cy="4"/>
              </a:xfrm>
              <a:custGeom>
                <a:avLst/>
                <a:gdLst>
                  <a:gd name="T0" fmla="*/ 2 w 10"/>
                  <a:gd name="T1" fmla="*/ 4 h 4"/>
                  <a:gd name="T2" fmla="*/ 7 w 10"/>
                  <a:gd name="T3" fmla="*/ 4 h 4"/>
                  <a:gd name="T4" fmla="*/ 9 w 10"/>
                  <a:gd name="T5" fmla="*/ 3 h 4"/>
                  <a:gd name="T6" fmla="*/ 10 w 10"/>
                  <a:gd name="T7" fmla="*/ 2 h 4"/>
                  <a:gd name="T8" fmla="*/ 9 w 10"/>
                  <a:gd name="T9" fmla="*/ 0 h 4"/>
                  <a:gd name="T10" fmla="*/ 7 w 10"/>
                  <a:gd name="T11" fmla="*/ 0 h 4"/>
                  <a:gd name="T12" fmla="*/ 3 w 10"/>
                  <a:gd name="T13" fmla="*/ 0 h 4"/>
                  <a:gd name="T14" fmla="*/ 0 w 10"/>
                  <a:gd name="T15" fmla="*/ 2 h 4"/>
                  <a:gd name="T16" fmla="*/ 0 w 10"/>
                  <a:gd name="T17" fmla="*/ 3 h 4"/>
                  <a:gd name="T18" fmla="*/ 1 w 10"/>
                  <a:gd name="T19" fmla="*/ 4 h 4"/>
                  <a:gd name="T20" fmla="*/ 2 w 10"/>
                  <a:gd name="T21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0" h="4">
                    <a:moveTo>
                      <a:pt x="2" y="4"/>
                    </a:moveTo>
                    <a:lnTo>
                      <a:pt x="7" y="4"/>
                    </a:lnTo>
                    <a:lnTo>
                      <a:pt x="9" y="3"/>
                    </a:lnTo>
                    <a:lnTo>
                      <a:pt x="10" y="2"/>
                    </a:lnTo>
                    <a:lnTo>
                      <a:pt x="9" y="0"/>
                    </a:lnTo>
                    <a:lnTo>
                      <a:pt x="7" y="0"/>
                    </a:lnTo>
                    <a:lnTo>
                      <a:pt x="3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78" name="Freeform 1706">
                <a:extLst>
                  <a:ext uri="{FF2B5EF4-FFF2-40B4-BE49-F238E27FC236}">
                    <a16:creationId xmlns:a16="http://schemas.microsoft.com/office/drawing/2014/main" id="{AE55FCD8-B96A-413C-B61C-4516A2464B8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38" y="1731"/>
                <a:ext cx="79" cy="99"/>
              </a:xfrm>
              <a:custGeom>
                <a:avLst/>
                <a:gdLst>
                  <a:gd name="T0" fmla="*/ 2 w 79"/>
                  <a:gd name="T1" fmla="*/ 89 h 99"/>
                  <a:gd name="T2" fmla="*/ 3 w 79"/>
                  <a:gd name="T3" fmla="*/ 94 h 99"/>
                  <a:gd name="T4" fmla="*/ 10 w 79"/>
                  <a:gd name="T5" fmla="*/ 89 h 99"/>
                  <a:gd name="T6" fmla="*/ 11 w 79"/>
                  <a:gd name="T7" fmla="*/ 90 h 99"/>
                  <a:gd name="T8" fmla="*/ 5 w 79"/>
                  <a:gd name="T9" fmla="*/ 96 h 99"/>
                  <a:gd name="T10" fmla="*/ 11 w 79"/>
                  <a:gd name="T11" fmla="*/ 98 h 99"/>
                  <a:gd name="T12" fmla="*/ 19 w 79"/>
                  <a:gd name="T13" fmla="*/ 98 h 99"/>
                  <a:gd name="T14" fmla="*/ 21 w 79"/>
                  <a:gd name="T15" fmla="*/ 98 h 99"/>
                  <a:gd name="T16" fmla="*/ 26 w 79"/>
                  <a:gd name="T17" fmla="*/ 93 h 99"/>
                  <a:gd name="T18" fmla="*/ 24 w 79"/>
                  <a:gd name="T19" fmla="*/ 85 h 99"/>
                  <a:gd name="T20" fmla="*/ 26 w 79"/>
                  <a:gd name="T21" fmla="*/ 84 h 99"/>
                  <a:gd name="T22" fmla="*/ 29 w 79"/>
                  <a:gd name="T23" fmla="*/ 83 h 99"/>
                  <a:gd name="T24" fmla="*/ 26 w 79"/>
                  <a:gd name="T25" fmla="*/ 80 h 99"/>
                  <a:gd name="T26" fmla="*/ 30 w 79"/>
                  <a:gd name="T27" fmla="*/ 78 h 99"/>
                  <a:gd name="T28" fmla="*/ 28 w 79"/>
                  <a:gd name="T29" fmla="*/ 69 h 99"/>
                  <a:gd name="T30" fmla="*/ 32 w 79"/>
                  <a:gd name="T31" fmla="*/ 67 h 99"/>
                  <a:gd name="T32" fmla="*/ 36 w 79"/>
                  <a:gd name="T33" fmla="*/ 66 h 99"/>
                  <a:gd name="T34" fmla="*/ 37 w 79"/>
                  <a:gd name="T35" fmla="*/ 64 h 99"/>
                  <a:gd name="T36" fmla="*/ 41 w 79"/>
                  <a:gd name="T37" fmla="*/ 59 h 99"/>
                  <a:gd name="T38" fmla="*/ 41 w 79"/>
                  <a:gd name="T39" fmla="*/ 55 h 99"/>
                  <a:gd name="T40" fmla="*/ 46 w 79"/>
                  <a:gd name="T41" fmla="*/ 45 h 99"/>
                  <a:gd name="T42" fmla="*/ 57 w 79"/>
                  <a:gd name="T43" fmla="*/ 35 h 99"/>
                  <a:gd name="T44" fmla="*/ 70 w 79"/>
                  <a:gd name="T45" fmla="*/ 25 h 99"/>
                  <a:gd name="T46" fmla="*/ 78 w 79"/>
                  <a:gd name="T47" fmla="*/ 19 h 99"/>
                  <a:gd name="T48" fmla="*/ 78 w 79"/>
                  <a:gd name="T49" fmla="*/ 11 h 99"/>
                  <a:gd name="T50" fmla="*/ 77 w 79"/>
                  <a:gd name="T51" fmla="*/ 5 h 99"/>
                  <a:gd name="T52" fmla="*/ 71 w 79"/>
                  <a:gd name="T53" fmla="*/ 1 h 99"/>
                  <a:gd name="T54" fmla="*/ 65 w 79"/>
                  <a:gd name="T55" fmla="*/ 1 h 99"/>
                  <a:gd name="T56" fmla="*/ 59 w 79"/>
                  <a:gd name="T57" fmla="*/ 5 h 99"/>
                  <a:gd name="T58" fmla="*/ 57 w 79"/>
                  <a:gd name="T59" fmla="*/ 12 h 99"/>
                  <a:gd name="T60" fmla="*/ 54 w 79"/>
                  <a:gd name="T61" fmla="*/ 17 h 99"/>
                  <a:gd name="T62" fmla="*/ 46 w 79"/>
                  <a:gd name="T63" fmla="*/ 21 h 99"/>
                  <a:gd name="T64" fmla="*/ 40 w 79"/>
                  <a:gd name="T65" fmla="*/ 23 h 99"/>
                  <a:gd name="T66" fmla="*/ 38 w 79"/>
                  <a:gd name="T67" fmla="*/ 25 h 99"/>
                  <a:gd name="T68" fmla="*/ 30 w 79"/>
                  <a:gd name="T69" fmla="*/ 26 h 99"/>
                  <a:gd name="T70" fmla="*/ 30 w 79"/>
                  <a:gd name="T71" fmla="*/ 31 h 99"/>
                  <a:gd name="T72" fmla="*/ 29 w 79"/>
                  <a:gd name="T73" fmla="*/ 29 h 99"/>
                  <a:gd name="T74" fmla="*/ 25 w 79"/>
                  <a:gd name="T75" fmla="*/ 35 h 99"/>
                  <a:gd name="T76" fmla="*/ 20 w 79"/>
                  <a:gd name="T77" fmla="*/ 39 h 99"/>
                  <a:gd name="T78" fmla="*/ 19 w 79"/>
                  <a:gd name="T79" fmla="*/ 44 h 99"/>
                  <a:gd name="T80" fmla="*/ 14 w 79"/>
                  <a:gd name="T81" fmla="*/ 49 h 99"/>
                  <a:gd name="T82" fmla="*/ 17 w 79"/>
                  <a:gd name="T83" fmla="*/ 53 h 99"/>
                  <a:gd name="T84" fmla="*/ 10 w 79"/>
                  <a:gd name="T85" fmla="*/ 55 h 99"/>
                  <a:gd name="T86" fmla="*/ 4 w 79"/>
                  <a:gd name="T87" fmla="*/ 58 h 99"/>
                  <a:gd name="T88" fmla="*/ 5 w 79"/>
                  <a:gd name="T89" fmla="*/ 62 h 99"/>
                  <a:gd name="T90" fmla="*/ 6 w 79"/>
                  <a:gd name="T91" fmla="*/ 66 h 99"/>
                  <a:gd name="T92" fmla="*/ 12 w 79"/>
                  <a:gd name="T93" fmla="*/ 66 h 99"/>
                  <a:gd name="T94" fmla="*/ 10 w 79"/>
                  <a:gd name="T95" fmla="*/ 67 h 99"/>
                  <a:gd name="T96" fmla="*/ 9 w 79"/>
                  <a:gd name="T97" fmla="*/ 73 h 99"/>
                  <a:gd name="T98" fmla="*/ 10 w 79"/>
                  <a:gd name="T99" fmla="*/ 74 h 99"/>
                  <a:gd name="T100" fmla="*/ 9 w 79"/>
                  <a:gd name="T101" fmla="*/ 76 h 99"/>
                  <a:gd name="T102" fmla="*/ 7 w 79"/>
                  <a:gd name="T103" fmla="*/ 79 h 99"/>
                  <a:gd name="T104" fmla="*/ 14 w 79"/>
                  <a:gd name="T105" fmla="*/ 82 h 99"/>
                  <a:gd name="T106" fmla="*/ 9 w 79"/>
                  <a:gd name="T107" fmla="*/ 80 h 99"/>
                  <a:gd name="T108" fmla="*/ 4 w 79"/>
                  <a:gd name="T109" fmla="*/ 84 h 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79" h="99">
                    <a:moveTo>
                      <a:pt x="4" y="86"/>
                    </a:moveTo>
                    <a:lnTo>
                      <a:pt x="3" y="85"/>
                    </a:lnTo>
                    <a:lnTo>
                      <a:pt x="2" y="87"/>
                    </a:lnTo>
                    <a:lnTo>
                      <a:pt x="1" y="88"/>
                    </a:lnTo>
                    <a:lnTo>
                      <a:pt x="2" y="89"/>
                    </a:lnTo>
                    <a:lnTo>
                      <a:pt x="1" y="89"/>
                    </a:lnTo>
                    <a:lnTo>
                      <a:pt x="0" y="90"/>
                    </a:lnTo>
                    <a:lnTo>
                      <a:pt x="0" y="90"/>
                    </a:lnTo>
                    <a:lnTo>
                      <a:pt x="1" y="93"/>
                    </a:lnTo>
                    <a:lnTo>
                      <a:pt x="3" y="94"/>
                    </a:lnTo>
                    <a:lnTo>
                      <a:pt x="4" y="94"/>
                    </a:lnTo>
                    <a:lnTo>
                      <a:pt x="4" y="93"/>
                    </a:lnTo>
                    <a:lnTo>
                      <a:pt x="5" y="91"/>
                    </a:lnTo>
                    <a:lnTo>
                      <a:pt x="9" y="89"/>
                    </a:lnTo>
                    <a:lnTo>
                      <a:pt x="10" y="89"/>
                    </a:lnTo>
                    <a:lnTo>
                      <a:pt x="12" y="89"/>
                    </a:lnTo>
                    <a:lnTo>
                      <a:pt x="13" y="89"/>
                    </a:lnTo>
                    <a:lnTo>
                      <a:pt x="13" y="90"/>
                    </a:lnTo>
                    <a:lnTo>
                      <a:pt x="12" y="90"/>
                    </a:lnTo>
                    <a:lnTo>
                      <a:pt x="11" y="90"/>
                    </a:lnTo>
                    <a:lnTo>
                      <a:pt x="10" y="90"/>
                    </a:lnTo>
                    <a:lnTo>
                      <a:pt x="10" y="91"/>
                    </a:lnTo>
                    <a:lnTo>
                      <a:pt x="6" y="93"/>
                    </a:lnTo>
                    <a:lnTo>
                      <a:pt x="5" y="94"/>
                    </a:lnTo>
                    <a:lnTo>
                      <a:pt x="5" y="96"/>
                    </a:lnTo>
                    <a:lnTo>
                      <a:pt x="5" y="97"/>
                    </a:lnTo>
                    <a:lnTo>
                      <a:pt x="5" y="98"/>
                    </a:lnTo>
                    <a:lnTo>
                      <a:pt x="5" y="99"/>
                    </a:lnTo>
                    <a:lnTo>
                      <a:pt x="9" y="99"/>
                    </a:lnTo>
                    <a:lnTo>
                      <a:pt x="11" y="98"/>
                    </a:lnTo>
                    <a:lnTo>
                      <a:pt x="13" y="97"/>
                    </a:lnTo>
                    <a:lnTo>
                      <a:pt x="15" y="97"/>
                    </a:lnTo>
                    <a:lnTo>
                      <a:pt x="16" y="98"/>
                    </a:lnTo>
                    <a:lnTo>
                      <a:pt x="18" y="99"/>
                    </a:lnTo>
                    <a:lnTo>
                      <a:pt x="19" y="98"/>
                    </a:lnTo>
                    <a:lnTo>
                      <a:pt x="18" y="97"/>
                    </a:lnTo>
                    <a:lnTo>
                      <a:pt x="18" y="96"/>
                    </a:lnTo>
                    <a:lnTo>
                      <a:pt x="19" y="96"/>
                    </a:lnTo>
                    <a:lnTo>
                      <a:pt x="20" y="98"/>
                    </a:lnTo>
                    <a:lnTo>
                      <a:pt x="21" y="98"/>
                    </a:lnTo>
                    <a:lnTo>
                      <a:pt x="24" y="98"/>
                    </a:lnTo>
                    <a:lnTo>
                      <a:pt x="24" y="97"/>
                    </a:lnTo>
                    <a:lnTo>
                      <a:pt x="26" y="97"/>
                    </a:lnTo>
                    <a:lnTo>
                      <a:pt x="28" y="95"/>
                    </a:lnTo>
                    <a:lnTo>
                      <a:pt x="26" y="93"/>
                    </a:lnTo>
                    <a:lnTo>
                      <a:pt x="29" y="90"/>
                    </a:lnTo>
                    <a:lnTo>
                      <a:pt x="29" y="89"/>
                    </a:lnTo>
                    <a:lnTo>
                      <a:pt x="28" y="87"/>
                    </a:lnTo>
                    <a:lnTo>
                      <a:pt x="26" y="85"/>
                    </a:lnTo>
                    <a:lnTo>
                      <a:pt x="24" y="85"/>
                    </a:lnTo>
                    <a:lnTo>
                      <a:pt x="23" y="85"/>
                    </a:lnTo>
                    <a:lnTo>
                      <a:pt x="22" y="84"/>
                    </a:lnTo>
                    <a:lnTo>
                      <a:pt x="23" y="84"/>
                    </a:lnTo>
                    <a:lnTo>
                      <a:pt x="25" y="84"/>
                    </a:lnTo>
                    <a:lnTo>
                      <a:pt x="26" y="84"/>
                    </a:lnTo>
                    <a:lnTo>
                      <a:pt x="28" y="85"/>
                    </a:lnTo>
                    <a:lnTo>
                      <a:pt x="28" y="86"/>
                    </a:lnTo>
                    <a:lnTo>
                      <a:pt x="29" y="87"/>
                    </a:lnTo>
                    <a:lnTo>
                      <a:pt x="29" y="85"/>
                    </a:lnTo>
                    <a:lnTo>
                      <a:pt x="29" y="83"/>
                    </a:lnTo>
                    <a:lnTo>
                      <a:pt x="26" y="80"/>
                    </a:lnTo>
                    <a:lnTo>
                      <a:pt x="24" y="78"/>
                    </a:lnTo>
                    <a:lnTo>
                      <a:pt x="25" y="77"/>
                    </a:lnTo>
                    <a:lnTo>
                      <a:pt x="26" y="78"/>
                    </a:lnTo>
                    <a:lnTo>
                      <a:pt x="26" y="80"/>
                    </a:lnTo>
                    <a:lnTo>
                      <a:pt x="29" y="80"/>
                    </a:lnTo>
                    <a:lnTo>
                      <a:pt x="30" y="81"/>
                    </a:lnTo>
                    <a:lnTo>
                      <a:pt x="31" y="80"/>
                    </a:lnTo>
                    <a:lnTo>
                      <a:pt x="31" y="79"/>
                    </a:lnTo>
                    <a:lnTo>
                      <a:pt x="30" y="78"/>
                    </a:lnTo>
                    <a:lnTo>
                      <a:pt x="30" y="77"/>
                    </a:lnTo>
                    <a:lnTo>
                      <a:pt x="31" y="75"/>
                    </a:lnTo>
                    <a:lnTo>
                      <a:pt x="31" y="73"/>
                    </a:lnTo>
                    <a:lnTo>
                      <a:pt x="29" y="71"/>
                    </a:lnTo>
                    <a:lnTo>
                      <a:pt x="28" y="69"/>
                    </a:lnTo>
                    <a:lnTo>
                      <a:pt x="29" y="68"/>
                    </a:lnTo>
                    <a:lnTo>
                      <a:pt x="30" y="70"/>
                    </a:lnTo>
                    <a:lnTo>
                      <a:pt x="32" y="69"/>
                    </a:lnTo>
                    <a:lnTo>
                      <a:pt x="32" y="67"/>
                    </a:lnTo>
                    <a:lnTo>
                      <a:pt x="32" y="67"/>
                    </a:lnTo>
                    <a:lnTo>
                      <a:pt x="31" y="67"/>
                    </a:lnTo>
                    <a:lnTo>
                      <a:pt x="31" y="65"/>
                    </a:lnTo>
                    <a:lnTo>
                      <a:pt x="32" y="64"/>
                    </a:lnTo>
                    <a:lnTo>
                      <a:pt x="33" y="65"/>
                    </a:lnTo>
                    <a:lnTo>
                      <a:pt x="36" y="66"/>
                    </a:lnTo>
                    <a:lnTo>
                      <a:pt x="36" y="65"/>
                    </a:lnTo>
                    <a:lnTo>
                      <a:pt x="35" y="64"/>
                    </a:lnTo>
                    <a:lnTo>
                      <a:pt x="35" y="63"/>
                    </a:lnTo>
                    <a:lnTo>
                      <a:pt x="36" y="64"/>
                    </a:lnTo>
                    <a:lnTo>
                      <a:pt x="37" y="64"/>
                    </a:lnTo>
                    <a:lnTo>
                      <a:pt x="39" y="63"/>
                    </a:lnTo>
                    <a:lnTo>
                      <a:pt x="39" y="61"/>
                    </a:lnTo>
                    <a:lnTo>
                      <a:pt x="38" y="60"/>
                    </a:lnTo>
                    <a:lnTo>
                      <a:pt x="38" y="60"/>
                    </a:lnTo>
                    <a:lnTo>
                      <a:pt x="41" y="59"/>
                    </a:lnTo>
                    <a:lnTo>
                      <a:pt x="41" y="57"/>
                    </a:lnTo>
                    <a:lnTo>
                      <a:pt x="40" y="56"/>
                    </a:lnTo>
                    <a:lnTo>
                      <a:pt x="39" y="55"/>
                    </a:lnTo>
                    <a:lnTo>
                      <a:pt x="40" y="54"/>
                    </a:lnTo>
                    <a:lnTo>
                      <a:pt x="41" y="55"/>
                    </a:lnTo>
                    <a:lnTo>
                      <a:pt x="42" y="54"/>
                    </a:lnTo>
                    <a:lnTo>
                      <a:pt x="44" y="50"/>
                    </a:lnTo>
                    <a:lnTo>
                      <a:pt x="45" y="48"/>
                    </a:lnTo>
                    <a:lnTo>
                      <a:pt x="46" y="47"/>
                    </a:lnTo>
                    <a:lnTo>
                      <a:pt x="46" y="45"/>
                    </a:lnTo>
                    <a:lnTo>
                      <a:pt x="50" y="43"/>
                    </a:lnTo>
                    <a:lnTo>
                      <a:pt x="51" y="41"/>
                    </a:lnTo>
                    <a:lnTo>
                      <a:pt x="52" y="38"/>
                    </a:lnTo>
                    <a:lnTo>
                      <a:pt x="54" y="38"/>
                    </a:lnTo>
                    <a:lnTo>
                      <a:pt x="57" y="35"/>
                    </a:lnTo>
                    <a:lnTo>
                      <a:pt x="60" y="30"/>
                    </a:lnTo>
                    <a:lnTo>
                      <a:pt x="63" y="28"/>
                    </a:lnTo>
                    <a:lnTo>
                      <a:pt x="64" y="28"/>
                    </a:lnTo>
                    <a:lnTo>
                      <a:pt x="68" y="26"/>
                    </a:lnTo>
                    <a:lnTo>
                      <a:pt x="70" y="25"/>
                    </a:lnTo>
                    <a:lnTo>
                      <a:pt x="72" y="24"/>
                    </a:lnTo>
                    <a:lnTo>
                      <a:pt x="74" y="20"/>
                    </a:lnTo>
                    <a:lnTo>
                      <a:pt x="76" y="20"/>
                    </a:lnTo>
                    <a:lnTo>
                      <a:pt x="77" y="20"/>
                    </a:lnTo>
                    <a:lnTo>
                      <a:pt x="78" y="19"/>
                    </a:lnTo>
                    <a:lnTo>
                      <a:pt x="78" y="18"/>
                    </a:lnTo>
                    <a:lnTo>
                      <a:pt x="78" y="17"/>
                    </a:lnTo>
                    <a:lnTo>
                      <a:pt x="79" y="16"/>
                    </a:lnTo>
                    <a:lnTo>
                      <a:pt x="78" y="14"/>
                    </a:lnTo>
                    <a:lnTo>
                      <a:pt x="78" y="11"/>
                    </a:lnTo>
                    <a:lnTo>
                      <a:pt x="78" y="10"/>
                    </a:lnTo>
                    <a:lnTo>
                      <a:pt x="77" y="10"/>
                    </a:lnTo>
                    <a:lnTo>
                      <a:pt x="76" y="8"/>
                    </a:lnTo>
                    <a:lnTo>
                      <a:pt x="77" y="6"/>
                    </a:lnTo>
                    <a:lnTo>
                      <a:pt x="77" y="5"/>
                    </a:lnTo>
                    <a:lnTo>
                      <a:pt x="75" y="5"/>
                    </a:lnTo>
                    <a:lnTo>
                      <a:pt x="74" y="4"/>
                    </a:lnTo>
                    <a:lnTo>
                      <a:pt x="72" y="3"/>
                    </a:lnTo>
                    <a:lnTo>
                      <a:pt x="72" y="2"/>
                    </a:lnTo>
                    <a:lnTo>
                      <a:pt x="71" y="1"/>
                    </a:lnTo>
                    <a:lnTo>
                      <a:pt x="71" y="0"/>
                    </a:lnTo>
                    <a:lnTo>
                      <a:pt x="69" y="1"/>
                    </a:lnTo>
                    <a:lnTo>
                      <a:pt x="68" y="2"/>
                    </a:lnTo>
                    <a:lnTo>
                      <a:pt x="67" y="2"/>
                    </a:lnTo>
                    <a:lnTo>
                      <a:pt x="65" y="1"/>
                    </a:lnTo>
                    <a:lnTo>
                      <a:pt x="64" y="1"/>
                    </a:lnTo>
                    <a:lnTo>
                      <a:pt x="61" y="3"/>
                    </a:lnTo>
                    <a:lnTo>
                      <a:pt x="61" y="4"/>
                    </a:lnTo>
                    <a:lnTo>
                      <a:pt x="60" y="5"/>
                    </a:lnTo>
                    <a:lnTo>
                      <a:pt x="59" y="5"/>
                    </a:lnTo>
                    <a:lnTo>
                      <a:pt x="58" y="7"/>
                    </a:lnTo>
                    <a:lnTo>
                      <a:pt x="57" y="8"/>
                    </a:lnTo>
                    <a:lnTo>
                      <a:pt x="56" y="9"/>
                    </a:lnTo>
                    <a:lnTo>
                      <a:pt x="56" y="10"/>
                    </a:lnTo>
                    <a:lnTo>
                      <a:pt x="57" y="12"/>
                    </a:lnTo>
                    <a:lnTo>
                      <a:pt x="57" y="14"/>
                    </a:lnTo>
                    <a:lnTo>
                      <a:pt x="56" y="14"/>
                    </a:lnTo>
                    <a:lnTo>
                      <a:pt x="55" y="15"/>
                    </a:lnTo>
                    <a:lnTo>
                      <a:pt x="55" y="16"/>
                    </a:lnTo>
                    <a:lnTo>
                      <a:pt x="54" y="17"/>
                    </a:lnTo>
                    <a:lnTo>
                      <a:pt x="53" y="18"/>
                    </a:lnTo>
                    <a:lnTo>
                      <a:pt x="50" y="20"/>
                    </a:lnTo>
                    <a:lnTo>
                      <a:pt x="49" y="21"/>
                    </a:lnTo>
                    <a:lnTo>
                      <a:pt x="48" y="21"/>
                    </a:lnTo>
                    <a:lnTo>
                      <a:pt x="46" y="21"/>
                    </a:lnTo>
                    <a:lnTo>
                      <a:pt x="44" y="22"/>
                    </a:lnTo>
                    <a:lnTo>
                      <a:pt x="43" y="24"/>
                    </a:lnTo>
                    <a:lnTo>
                      <a:pt x="42" y="25"/>
                    </a:lnTo>
                    <a:lnTo>
                      <a:pt x="41" y="24"/>
                    </a:lnTo>
                    <a:lnTo>
                      <a:pt x="40" y="23"/>
                    </a:lnTo>
                    <a:lnTo>
                      <a:pt x="40" y="23"/>
                    </a:lnTo>
                    <a:lnTo>
                      <a:pt x="39" y="24"/>
                    </a:lnTo>
                    <a:lnTo>
                      <a:pt x="40" y="26"/>
                    </a:lnTo>
                    <a:lnTo>
                      <a:pt x="39" y="27"/>
                    </a:lnTo>
                    <a:lnTo>
                      <a:pt x="38" y="25"/>
                    </a:lnTo>
                    <a:lnTo>
                      <a:pt x="38" y="24"/>
                    </a:lnTo>
                    <a:lnTo>
                      <a:pt x="35" y="24"/>
                    </a:lnTo>
                    <a:lnTo>
                      <a:pt x="32" y="25"/>
                    </a:lnTo>
                    <a:lnTo>
                      <a:pt x="31" y="25"/>
                    </a:lnTo>
                    <a:lnTo>
                      <a:pt x="30" y="26"/>
                    </a:lnTo>
                    <a:lnTo>
                      <a:pt x="29" y="27"/>
                    </a:lnTo>
                    <a:lnTo>
                      <a:pt x="30" y="29"/>
                    </a:lnTo>
                    <a:lnTo>
                      <a:pt x="31" y="30"/>
                    </a:lnTo>
                    <a:lnTo>
                      <a:pt x="31" y="30"/>
                    </a:lnTo>
                    <a:lnTo>
                      <a:pt x="30" y="31"/>
                    </a:lnTo>
                    <a:lnTo>
                      <a:pt x="29" y="32"/>
                    </a:lnTo>
                    <a:lnTo>
                      <a:pt x="28" y="32"/>
                    </a:lnTo>
                    <a:lnTo>
                      <a:pt x="28" y="31"/>
                    </a:lnTo>
                    <a:lnTo>
                      <a:pt x="29" y="30"/>
                    </a:lnTo>
                    <a:lnTo>
                      <a:pt x="29" y="29"/>
                    </a:lnTo>
                    <a:lnTo>
                      <a:pt x="28" y="29"/>
                    </a:lnTo>
                    <a:lnTo>
                      <a:pt x="25" y="31"/>
                    </a:lnTo>
                    <a:lnTo>
                      <a:pt x="24" y="32"/>
                    </a:lnTo>
                    <a:lnTo>
                      <a:pt x="24" y="34"/>
                    </a:lnTo>
                    <a:lnTo>
                      <a:pt x="25" y="35"/>
                    </a:lnTo>
                    <a:lnTo>
                      <a:pt x="24" y="35"/>
                    </a:lnTo>
                    <a:lnTo>
                      <a:pt x="24" y="37"/>
                    </a:lnTo>
                    <a:lnTo>
                      <a:pt x="22" y="37"/>
                    </a:lnTo>
                    <a:lnTo>
                      <a:pt x="21" y="38"/>
                    </a:lnTo>
                    <a:lnTo>
                      <a:pt x="20" y="39"/>
                    </a:lnTo>
                    <a:lnTo>
                      <a:pt x="19" y="39"/>
                    </a:lnTo>
                    <a:lnTo>
                      <a:pt x="18" y="40"/>
                    </a:lnTo>
                    <a:lnTo>
                      <a:pt x="17" y="43"/>
                    </a:lnTo>
                    <a:lnTo>
                      <a:pt x="18" y="43"/>
                    </a:lnTo>
                    <a:lnTo>
                      <a:pt x="19" y="44"/>
                    </a:lnTo>
                    <a:lnTo>
                      <a:pt x="18" y="45"/>
                    </a:lnTo>
                    <a:lnTo>
                      <a:pt x="15" y="45"/>
                    </a:lnTo>
                    <a:lnTo>
                      <a:pt x="14" y="46"/>
                    </a:lnTo>
                    <a:lnTo>
                      <a:pt x="14" y="48"/>
                    </a:lnTo>
                    <a:lnTo>
                      <a:pt x="14" y="49"/>
                    </a:lnTo>
                    <a:lnTo>
                      <a:pt x="15" y="49"/>
                    </a:lnTo>
                    <a:lnTo>
                      <a:pt x="16" y="49"/>
                    </a:lnTo>
                    <a:lnTo>
                      <a:pt x="17" y="50"/>
                    </a:lnTo>
                    <a:lnTo>
                      <a:pt x="16" y="51"/>
                    </a:lnTo>
                    <a:lnTo>
                      <a:pt x="17" y="53"/>
                    </a:lnTo>
                    <a:lnTo>
                      <a:pt x="15" y="54"/>
                    </a:lnTo>
                    <a:lnTo>
                      <a:pt x="14" y="54"/>
                    </a:lnTo>
                    <a:lnTo>
                      <a:pt x="12" y="53"/>
                    </a:lnTo>
                    <a:lnTo>
                      <a:pt x="10" y="54"/>
                    </a:lnTo>
                    <a:lnTo>
                      <a:pt x="10" y="55"/>
                    </a:lnTo>
                    <a:lnTo>
                      <a:pt x="10" y="57"/>
                    </a:lnTo>
                    <a:lnTo>
                      <a:pt x="9" y="58"/>
                    </a:lnTo>
                    <a:lnTo>
                      <a:pt x="6" y="60"/>
                    </a:lnTo>
                    <a:lnTo>
                      <a:pt x="5" y="59"/>
                    </a:lnTo>
                    <a:lnTo>
                      <a:pt x="4" y="58"/>
                    </a:lnTo>
                    <a:lnTo>
                      <a:pt x="4" y="56"/>
                    </a:lnTo>
                    <a:lnTo>
                      <a:pt x="3" y="57"/>
                    </a:lnTo>
                    <a:lnTo>
                      <a:pt x="3" y="59"/>
                    </a:lnTo>
                    <a:lnTo>
                      <a:pt x="3" y="61"/>
                    </a:lnTo>
                    <a:lnTo>
                      <a:pt x="5" y="62"/>
                    </a:lnTo>
                    <a:lnTo>
                      <a:pt x="6" y="62"/>
                    </a:lnTo>
                    <a:lnTo>
                      <a:pt x="6" y="62"/>
                    </a:lnTo>
                    <a:lnTo>
                      <a:pt x="6" y="63"/>
                    </a:lnTo>
                    <a:lnTo>
                      <a:pt x="6" y="65"/>
                    </a:lnTo>
                    <a:lnTo>
                      <a:pt x="6" y="66"/>
                    </a:lnTo>
                    <a:lnTo>
                      <a:pt x="7" y="66"/>
                    </a:lnTo>
                    <a:lnTo>
                      <a:pt x="9" y="65"/>
                    </a:lnTo>
                    <a:lnTo>
                      <a:pt x="10" y="65"/>
                    </a:lnTo>
                    <a:lnTo>
                      <a:pt x="10" y="66"/>
                    </a:lnTo>
                    <a:lnTo>
                      <a:pt x="12" y="66"/>
                    </a:lnTo>
                    <a:lnTo>
                      <a:pt x="13" y="65"/>
                    </a:lnTo>
                    <a:lnTo>
                      <a:pt x="14" y="66"/>
                    </a:lnTo>
                    <a:lnTo>
                      <a:pt x="13" y="67"/>
                    </a:lnTo>
                    <a:lnTo>
                      <a:pt x="12" y="67"/>
                    </a:lnTo>
                    <a:lnTo>
                      <a:pt x="10" y="67"/>
                    </a:lnTo>
                    <a:lnTo>
                      <a:pt x="9" y="68"/>
                    </a:lnTo>
                    <a:lnTo>
                      <a:pt x="7" y="68"/>
                    </a:lnTo>
                    <a:lnTo>
                      <a:pt x="6" y="69"/>
                    </a:lnTo>
                    <a:lnTo>
                      <a:pt x="7" y="71"/>
                    </a:lnTo>
                    <a:lnTo>
                      <a:pt x="9" y="73"/>
                    </a:lnTo>
                    <a:lnTo>
                      <a:pt x="10" y="73"/>
                    </a:lnTo>
                    <a:lnTo>
                      <a:pt x="11" y="71"/>
                    </a:lnTo>
                    <a:lnTo>
                      <a:pt x="12" y="73"/>
                    </a:lnTo>
                    <a:lnTo>
                      <a:pt x="12" y="73"/>
                    </a:lnTo>
                    <a:lnTo>
                      <a:pt x="10" y="74"/>
                    </a:lnTo>
                    <a:lnTo>
                      <a:pt x="7" y="74"/>
                    </a:lnTo>
                    <a:lnTo>
                      <a:pt x="6" y="75"/>
                    </a:lnTo>
                    <a:lnTo>
                      <a:pt x="5" y="76"/>
                    </a:lnTo>
                    <a:lnTo>
                      <a:pt x="6" y="77"/>
                    </a:lnTo>
                    <a:lnTo>
                      <a:pt x="9" y="76"/>
                    </a:lnTo>
                    <a:lnTo>
                      <a:pt x="10" y="76"/>
                    </a:lnTo>
                    <a:lnTo>
                      <a:pt x="10" y="77"/>
                    </a:lnTo>
                    <a:lnTo>
                      <a:pt x="9" y="77"/>
                    </a:lnTo>
                    <a:lnTo>
                      <a:pt x="7" y="78"/>
                    </a:lnTo>
                    <a:lnTo>
                      <a:pt x="7" y="79"/>
                    </a:lnTo>
                    <a:lnTo>
                      <a:pt x="7" y="79"/>
                    </a:lnTo>
                    <a:lnTo>
                      <a:pt x="10" y="79"/>
                    </a:lnTo>
                    <a:lnTo>
                      <a:pt x="13" y="81"/>
                    </a:lnTo>
                    <a:lnTo>
                      <a:pt x="14" y="81"/>
                    </a:lnTo>
                    <a:lnTo>
                      <a:pt x="14" y="82"/>
                    </a:lnTo>
                    <a:lnTo>
                      <a:pt x="14" y="83"/>
                    </a:lnTo>
                    <a:lnTo>
                      <a:pt x="13" y="82"/>
                    </a:lnTo>
                    <a:lnTo>
                      <a:pt x="12" y="81"/>
                    </a:lnTo>
                    <a:lnTo>
                      <a:pt x="10" y="81"/>
                    </a:lnTo>
                    <a:lnTo>
                      <a:pt x="9" y="80"/>
                    </a:lnTo>
                    <a:lnTo>
                      <a:pt x="6" y="80"/>
                    </a:lnTo>
                    <a:lnTo>
                      <a:pt x="5" y="81"/>
                    </a:lnTo>
                    <a:lnTo>
                      <a:pt x="5" y="82"/>
                    </a:lnTo>
                    <a:lnTo>
                      <a:pt x="4" y="83"/>
                    </a:lnTo>
                    <a:lnTo>
                      <a:pt x="4" y="84"/>
                    </a:lnTo>
                    <a:lnTo>
                      <a:pt x="5" y="84"/>
                    </a:lnTo>
                    <a:lnTo>
                      <a:pt x="4" y="85"/>
                    </a:lnTo>
                    <a:lnTo>
                      <a:pt x="4" y="8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79" name="Freeform 1707">
                <a:extLst>
                  <a:ext uri="{FF2B5EF4-FFF2-40B4-BE49-F238E27FC236}">
                    <a16:creationId xmlns:a16="http://schemas.microsoft.com/office/drawing/2014/main" id="{D06A2FEE-0E8C-4924-AEF3-336B46FD75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01" y="1904"/>
                <a:ext cx="6" cy="4"/>
              </a:xfrm>
              <a:custGeom>
                <a:avLst/>
                <a:gdLst>
                  <a:gd name="T0" fmla="*/ 0 w 6"/>
                  <a:gd name="T1" fmla="*/ 0 h 4"/>
                  <a:gd name="T2" fmla="*/ 0 w 6"/>
                  <a:gd name="T3" fmla="*/ 0 h 4"/>
                  <a:gd name="T4" fmla="*/ 2 w 6"/>
                  <a:gd name="T5" fmla="*/ 2 h 4"/>
                  <a:gd name="T6" fmla="*/ 6 w 6"/>
                  <a:gd name="T7" fmla="*/ 4 h 4"/>
                  <a:gd name="T8" fmla="*/ 5 w 6"/>
                  <a:gd name="T9" fmla="*/ 2 h 4"/>
                  <a:gd name="T10" fmla="*/ 2 w 6"/>
                  <a:gd name="T11" fmla="*/ 1 h 4"/>
                  <a:gd name="T12" fmla="*/ 0 w 6"/>
                  <a:gd name="T1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" h="4">
                    <a:moveTo>
                      <a:pt x="0" y="0"/>
                    </a:moveTo>
                    <a:lnTo>
                      <a:pt x="0" y="0"/>
                    </a:lnTo>
                    <a:lnTo>
                      <a:pt x="2" y="2"/>
                    </a:lnTo>
                    <a:lnTo>
                      <a:pt x="6" y="4"/>
                    </a:lnTo>
                    <a:lnTo>
                      <a:pt x="5" y="2"/>
                    </a:lnTo>
                    <a:lnTo>
                      <a:pt x="2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80" name="Freeform 1708">
                <a:extLst>
                  <a:ext uri="{FF2B5EF4-FFF2-40B4-BE49-F238E27FC236}">
                    <a16:creationId xmlns:a16="http://schemas.microsoft.com/office/drawing/2014/main" id="{8008A5D9-B34E-4C17-A69D-4535B2B7A2A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93" y="1884"/>
                <a:ext cx="19" cy="15"/>
              </a:xfrm>
              <a:custGeom>
                <a:avLst/>
                <a:gdLst>
                  <a:gd name="T0" fmla="*/ 18 w 19"/>
                  <a:gd name="T1" fmla="*/ 15 h 15"/>
                  <a:gd name="T2" fmla="*/ 19 w 19"/>
                  <a:gd name="T3" fmla="*/ 13 h 15"/>
                  <a:gd name="T4" fmla="*/ 19 w 19"/>
                  <a:gd name="T5" fmla="*/ 10 h 15"/>
                  <a:gd name="T6" fmla="*/ 15 w 19"/>
                  <a:gd name="T7" fmla="*/ 8 h 15"/>
                  <a:gd name="T8" fmla="*/ 13 w 19"/>
                  <a:gd name="T9" fmla="*/ 6 h 15"/>
                  <a:gd name="T10" fmla="*/ 12 w 19"/>
                  <a:gd name="T11" fmla="*/ 6 h 15"/>
                  <a:gd name="T12" fmla="*/ 9 w 19"/>
                  <a:gd name="T13" fmla="*/ 4 h 15"/>
                  <a:gd name="T14" fmla="*/ 7 w 19"/>
                  <a:gd name="T15" fmla="*/ 3 h 15"/>
                  <a:gd name="T16" fmla="*/ 6 w 19"/>
                  <a:gd name="T17" fmla="*/ 2 h 15"/>
                  <a:gd name="T18" fmla="*/ 4 w 19"/>
                  <a:gd name="T19" fmla="*/ 0 h 15"/>
                  <a:gd name="T20" fmla="*/ 3 w 19"/>
                  <a:gd name="T21" fmla="*/ 0 h 15"/>
                  <a:gd name="T22" fmla="*/ 2 w 19"/>
                  <a:gd name="T23" fmla="*/ 1 h 15"/>
                  <a:gd name="T24" fmla="*/ 2 w 19"/>
                  <a:gd name="T25" fmla="*/ 2 h 15"/>
                  <a:gd name="T26" fmla="*/ 1 w 19"/>
                  <a:gd name="T27" fmla="*/ 3 h 15"/>
                  <a:gd name="T28" fmla="*/ 2 w 19"/>
                  <a:gd name="T29" fmla="*/ 4 h 15"/>
                  <a:gd name="T30" fmla="*/ 3 w 19"/>
                  <a:gd name="T31" fmla="*/ 4 h 15"/>
                  <a:gd name="T32" fmla="*/ 3 w 19"/>
                  <a:gd name="T33" fmla="*/ 5 h 15"/>
                  <a:gd name="T34" fmla="*/ 2 w 19"/>
                  <a:gd name="T35" fmla="*/ 5 h 15"/>
                  <a:gd name="T36" fmla="*/ 1 w 19"/>
                  <a:gd name="T37" fmla="*/ 4 h 15"/>
                  <a:gd name="T38" fmla="*/ 0 w 19"/>
                  <a:gd name="T39" fmla="*/ 4 h 15"/>
                  <a:gd name="T40" fmla="*/ 1 w 19"/>
                  <a:gd name="T41" fmla="*/ 6 h 15"/>
                  <a:gd name="T42" fmla="*/ 4 w 19"/>
                  <a:gd name="T43" fmla="*/ 9 h 15"/>
                  <a:gd name="T44" fmla="*/ 6 w 19"/>
                  <a:gd name="T45" fmla="*/ 10 h 15"/>
                  <a:gd name="T46" fmla="*/ 7 w 19"/>
                  <a:gd name="T47" fmla="*/ 12 h 15"/>
                  <a:gd name="T48" fmla="*/ 7 w 19"/>
                  <a:gd name="T49" fmla="*/ 12 h 15"/>
                  <a:gd name="T50" fmla="*/ 8 w 19"/>
                  <a:gd name="T51" fmla="*/ 10 h 15"/>
                  <a:gd name="T52" fmla="*/ 9 w 19"/>
                  <a:gd name="T53" fmla="*/ 11 h 15"/>
                  <a:gd name="T54" fmla="*/ 10 w 19"/>
                  <a:gd name="T55" fmla="*/ 10 h 15"/>
                  <a:gd name="T56" fmla="*/ 12 w 19"/>
                  <a:gd name="T57" fmla="*/ 11 h 15"/>
                  <a:gd name="T58" fmla="*/ 12 w 19"/>
                  <a:gd name="T59" fmla="*/ 13 h 15"/>
                  <a:gd name="T60" fmla="*/ 12 w 19"/>
                  <a:gd name="T61" fmla="*/ 14 h 15"/>
                  <a:gd name="T62" fmla="*/ 13 w 19"/>
                  <a:gd name="T63" fmla="*/ 15 h 15"/>
                  <a:gd name="T64" fmla="*/ 15 w 19"/>
                  <a:gd name="T65" fmla="*/ 15 h 15"/>
                  <a:gd name="T66" fmla="*/ 16 w 19"/>
                  <a:gd name="T67" fmla="*/ 14 h 15"/>
                  <a:gd name="T68" fmla="*/ 18 w 19"/>
                  <a:gd name="T69" fmla="*/ 15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9" h="15">
                    <a:moveTo>
                      <a:pt x="18" y="15"/>
                    </a:moveTo>
                    <a:lnTo>
                      <a:pt x="19" y="13"/>
                    </a:lnTo>
                    <a:lnTo>
                      <a:pt x="19" y="10"/>
                    </a:lnTo>
                    <a:lnTo>
                      <a:pt x="15" y="8"/>
                    </a:lnTo>
                    <a:lnTo>
                      <a:pt x="13" y="6"/>
                    </a:lnTo>
                    <a:lnTo>
                      <a:pt x="12" y="6"/>
                    </a:lnTo>
                    <a:lnTo>
                      <a:pt x="9" y="4"/>
                    </a:lnTo>
                    <a:lnTo>
                      <a:pt x="7" y="3"/>
                    </a:lnTo>
                    <a:lnTo>
                      <a:pt x="6" y="2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2" y="2"/>
                    </a:lnTo>
                    <a:lnTo>
                      <a:pt x="1" y="3"/>
                    </a:lnTo>
                    <a:lnTo>
                      <a:pt x="2" y="4"/>
                    </a:lnTo>
                    <a:lnTo>
                      <a:pt x="3" y="4"/>
                    </a:lnTo>
                    <a:lnTo>
                      <a:pt x="3" y="5"/>
                    </a:lnTo>
                    <a:lnTo>
                      <a:pt x="2" y="5"/>
                    </a:lnTo>
                    <a:lnTo>
                      <a:pt x="1" y="4"/>
                    </a:lnTo>
                    <a:lnTo>
                      <a:pt x="0" y="4"/>
                    </a:lnTo>
                    <a:lnTo>
                      <a:pt x="1" y="6"/>
                    </a:lnTo>
                    <a:lnTo>
                      <a:pt x="4" y="9"/>
                    </a:lnTo>
                    <a:lnTo>
                      <a:pt x="6" y="10"/>
                    </a:lnTo>
                    <a:lnTo>
                      <a:pt x="7" y="12"/>
                    </a:lnTo>
                    <a:lnTo>
                      <a:pt x="7" y="12"/>
                    </a:lnTo>
                    <a:lnTo>
                      <a:pt x="8" y="10"/>
                    </a:lnTo>
                    <a:lnTo>
                      <a:pt x="9" y="11"/>
                    </a:lnTo>
                    <a:lnTo>
                      <a:pt x="10" y="10"/>
                    </a:lnTo>
                    <a:lnTo>
                      <a:pt x="12" y="11"/>
                    </a:lnTo>
                    <a:lnTo>
                      <a:pt x="12" y="13"/>
                    </a:lnTo>
                    <a:lnTo>
                      <a:pt x="12" y="14"/>
                    </a:lnTo>
                    <a:lnTo>
                      <a:pt x="13" y="15"/>
                    </a:lnTo>
                    <a:lnTo>
                      <a:pt x="15" y="15"/>
                    </a:lnTo>
                    <a:lnTo>
                      <a:pt x="16" y="14"/>
                    </a:lnTo>
                    <a:lnTo>
                      <a:pt x="18" y="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81" name="Freeform 1709">
                <a:extLst>
                  <a:ext uri="{FF2B5EF4-FFF2-40B4-BE49-F238E27FC236}">
                    <a16:creationId xmlns:a16="http://schemas.microsoft.com/office/drawing/2014/main" id="{6B1339C2-275D-48D7-9183-9E27A5119EB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08" y="1910"/>
                <a:ext cx="1" cy="1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0 h 1"/>
                  <a:gd name="T4" fmla="*/ 0 w 1"/>
                  <a:gd name="T5" fmla="*/ 0 h 1"/>
                  <a:gd name="T6" fmla="*/ 0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82" name="Freeform 1710">
                <a:extLst>
                  <a:ext uri="{FF2B5EF4-FFF2-40B4-BE49-F238E27FC236}">
                    <a16:creationId xmlns:a16="http://schemas.microsoft.com/office/drawing/2014/main" id="{0EC8EEB4-D130-4477-8E19-89330B8C93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12" y="1629"/>
                <a:ext cx="9" cy="7"/>
              </a:xfrm>
              <a:custGeom>
                <a:avLst/>
                <a:gdLst>
                  <a:gd name="T0" fmla="*/ 3 w 9"/>
                  <a:gd name="T1" fmla="*/ 7 h 7"/>
                  <a:gd name="T2" fmla="*/ 5 w 9"/>
                  <a:gd name="T3" fmla="*/ 7 h 7"/>
                  <a:gd name="T4" fmla="*/ 7 w 9"/>
                  <a:gd name="T5" fmla="*/ 6 h 7"/>
                  <a:gd name="T6" fmla="*/ 8 w 9"/>
                  <a:gd name="T7" fmla="*/ 4 h 7"/>
                  <a:gd name="T8" fmla="*/ 9 w 9"/>
                  <a:gd name="T9" fmla="*/ 4 h 7"/>
                  <a:gd name="T10" fmla="*/ 9 w 9"/>
                  <a:gd name="T11" fmla="*/ 3 h 7"/>
                  <a:gd name="T12" fmla="*/ 7 w 9"/>
                  <a:gd name="T13" fmla="*/ 2 h 7"/>
                  <a:gd name="T14" fmla="*/ 7 w 9"/>
                  <a:gd name="T15" fmla="*/ 0 h 7"/>
                  <a:gd name="T16" fmla="*/ 5 w 9"/>
                  <a:gd name="T17" fmla="*/ 0 h 7"/>
                  <a:gd name="T18" fmla="*/ 3 w 9"/>
                  <a:gd name="T19" fmla="*/ 1 h 7"/>
                  <a:gd name="T20" fmla="*/ 0 w 9"/>
                  <a:gd name="T21" fmla="*/ 2 h 7"/>
                  <a:gd name="T22" fmla="*/ 0 w 9"/>
                  <a:gd name="T23" fmla="*/ 4 h 7"/>
                  <a:gd name="T24" fmla="*/ 0 w 9"/>
                  <a:gd name="T25" fmla="*/ 5 h 7"/>
                  <a:gd name="T26" fmla="*/ 3 w 9"/>
                  <a:gd name="T27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9" h="7">
                    <a:moveTo>
                      <a:pt x="3" y="7"/>
                    </a:moveTo>
                    <a:lnTo>
                      <a:pt x="5" y="7"/>
                    </a:lnTo>
                    <a:lnTo>
                      <a:pt x="7" y="6"/>
                    </a:lnTo>
                    <a:lnTo>
                      <a:pt x="8" y="4"/>
                    </a:lnTo>
                    <a:lnTo>
                      <a:pt x="9" y="4"/>
                    </a:lnTo>
                    <a:lnTo>
                      <a:pt x="9" y="3"/>
                    </a:lnTo>
                    <a:lnTo>
                      <a:pt x="7" y="2"/>
                    </a:lnTo>
                    <a:lnTo>
                      <a:pt x="7" y="0"/>
                    </a:lnTo>
                    <a:lnTo>
                      <a:pt x="5" y="0"/>
                    </a:lnTo>
                    <a:lnTo>
                      <a:pt x="3" y="1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3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83" name="Freeform 1711">
                <a:extLst>
                  <a:ext uri="{FF2B5EF4-FFF2-40B4-BE49-F238E27FC236}">
                    <a16:creationId xmlns:a16="http://schemas.microsoft.com/office/drawing/2014/main" id="{8A8501AF-F353-446B-B56C-CCAFD73A613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86" y="1800"/>
                <a:ext cx="6" cy="6"/>
              </a:xfrm>
              <a:custGeom>
                <a:avLst/>
                <a:gdLst>
                  <a:gd name="T0" fmla="*/ 2 w 6"/>
                  <a:gd name="T1" fmla="*/ 4 h 6"/>
                  <a:gd name="T2" fmla="*/ 3 w 6"/>
                  <a:gd name="T3" fmla="*/ 5 h 6"/>
                  <a:gd name="T4" fmla="*/ 5 w 6"/>
                  <a:gd name="T5" fmla="*/ 4 h 6"/>
                  <a:gd name="T6" fmla="*/ 4 w 6"/>
                  <a:gd name="T7" fmla="*/ 2 h 6"/>
                  <a:gd name="T8" fmla="*/ 5 w 6"/>
                  <a:gd name="T9" fmla="*/ 1 h 6"/>
                  <a:gd name="T10" fmla="*/ 6 w 6"/>
                  <a:gd name="T11" fmla="*/ 0 h 6"/>
                  <a:gd name="T12" fmla="*/ 5 w 6"/>
                  <a:gd name="T13" fmla="*/ 0 h 6"/>
                  <a:gd name="T14" fmla="*/ 4 w 6"/>
                  <a:gd name="T15" fmla="*/ 0 h 6"/>
                  <a:gd name="T16" fmla="*/ 1 w 6"/>
                  <a:gd name="T17" fmla="*/ 2 h 6"/>
                  <a:gd name="T18" fmla="*/ 0 w 6"/>
                  <a:gd name="T19" fmla="*/ 5 h 6"/>
                  <a:gd name="T20" fmla="*/ 1 w 6"/>
                  <a:gd name="T21" fmla="*/ 6 h 6"/>
                  <a:gd name="T22" fmla="*/ 2 w 6"/>
                  <a:gd name="T23" fmla="*/ 4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6" h="6">
                    <a:moveTo>
                      <a:pt x="2" y="4"/>
                    </a:moveTo>
                    <a:lnTo>
                      <a:pt x="3" y="5"/>
                    </a:lnTo>
                    <a:lnTo>
                      <a:pt x="5" y="4"/>
                    </a:lnTo>
                    <a:lnTo>
                      <a:pt x="4" y="2"/>
                    </a:lnTo>
                    <a:lnTo>
                      <a:pt x="5" y="1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4" y="0"/>
                    </a:lnTo>
                    <a:lnTo>
                      <a:pt x="1" y="2"/>
                    </a:lnTo>
                    <a:lnTo>
                      <a:pt x="0" y="5"/>
                    </a:lnTo>
                    <a:lnTo>
                      <a:pt x="1" y="6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84" name="Freeform 1712">
                <a:extLst>
                  <a:ext uri="{FF2B5EF4-FFF2-40B4-BE49-F238E27FC236}">
                    <a16:creationId xmlns:a16="http://schemas.microsoft.com/office/drawing/2014/main" id="{83E3A4CE-5DD0-4EDD-B9A9-B43A514375F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94" y="1808"/>
                <a:ext cx="5" cy="2"/>
              </a:xfrm>
              <a:custGeom>
                <a:avLst/>
                <a:gdLst>
                  <a:gd name="T0" fmla="*/ 4 w 5"/>
                  <a:gd name="T1" fmla="*/ 2 h 2"/>
                  <a:gd name="T2" fmla="*/ 5 w 5"/>
                  <a:gd name="T3" fmla="*/ 2 h 2"/>
                  <a:gd name="T4" fmla="*/ 5 w 5"/>
                  <a:gd name="T5" fmla="*/ 1 h 2"/>
                  <a:gd name="T6" fmla="*/ 3 w 5"/>
                  <a:gd name="T7" fmla="*/ 0 h 2"/>
                  <a:gd name="T8" fmla="*/ 1 w 5"/>
                  <a:gd name="T9" fmla="*/ 0 h 2"/>
                  <a:gd name="T10" fmla="*/ 0 w 5"/>
                  <a:gd name="T11" fmla="*/ 0 h 2"/>
                  <a:gd name="T12" fmla="*/ 2 w 5"/>
                  <a:gd name="T13" fmla="*/ 2 h 2"/>
                  <a:gd name="T14" fmla="*/ 4 w 5"/>
                  <a:gd name="T1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" h="2">
                    <a:moveTo>
                      <a:pt x="4" y="2"/>
                    </a:moveTo>
                    <a:lnTo>
                      <a:pt x="5" y="2"/>
                    </a:lnTo>
                    <a:lnTo>
                      <a:pt x="5" y="1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2" y="2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85" name="Freeform 1713">
                <a:extLst>
                  <a:ext uri="{FF2B5EF4-FFF2-40B4-BE49-F238E27FC236}">
                    <a16:creationId xmlns:a16="http://schemas.microsoft.com/office/drawing/2014/main" id="{6A728112-2946-4911-BB56-4598007E2AC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52" y="1808"/>
                <a:ext cx="13" cy="12"/>
              </a:xfrm>
              <a:custGeom>
                <a:avLst/>
                <a:gdLst>
                  <a:gd name="T0" fmla="*/ 2 w 13"/>
                  <a:gd name="T1" fmla="*/ 6 h 12"/>
                  <a:gd name="T2" fmla="*/ 2 w 13"/>
                  <a:gd name="T3" fmla="*/ 8 h 12"/>
                  <a:gd name="T4" fmla="*/ 2 w 13"/>
                  <a:gd name="T5" fmla="*/ 11 h 12"/>
                  <a:gd name="T6" fmla="*/ 3 w 13"/>
                  <a:gd name="T7" fmla="*/ 12 h 12"/>
                  <a:gd name="T8" fmla="*/ 4 w 13"/>
                  <a:gd name="T9" fmla="*/ 12 h 12"/>
                  <a:gd name="T10" fmla="*/ 3 w 13"/>
                  <a:gd name="T11" fmla="*/ 11 h 12"/>
                  <a:gd name="T12" fmla="*/ 3 w 13"/>
                  <a:gd name="T13" fmla="*/ 10 h 12"/>
                  <a:gd name="T14" fmla="*/ 5 w 13"/>
                  <a:gd name="T15" fmla="*/ 10 h 12"/>
                  <a:gd name="T16" fmla="*/ 5 w 13"/>
                  <a:gd name="T17" fmla="*/ 11 h 12"/>
                  <a:gd name="T18" fmla="*/ 6 w 13"/>
                  <a:gd name="T19" fmla="*/ 11 h 12"/>
                  <a:gd name="T20" fmla="*/ 7 w 13"/>
                  <a:gd name="T21" fmla="*/ 11 h 12"/>
                  <a:gd name="T22" fmla="*/ 8 w 13"/>
                  <a:gd name="T23" fmla="*/ 11 h 12"/>
                  <a:gd name="T24" fmla="*/ 9 w 13"/>
                  <a:gd name="T25" fmla="*/ 10 h 12"/>
                  <a:gd name="T26" fmla="*/ 11 w 13"/>
                  <a:gd name="T27" fmla="*/ 8 h 12"/>
                  <a:gd name="T28" fmla="*/ 13 w 13"/>
                  <a:gd name="T29" fmla="*/ 8 h 12"/>
                  <a:gd name="T30" fmla="*/ 13 w 13"/>
                  <a:gd name="T31" fmla="*/ 7 h 12"/>
                  <a:gd name="T32" fmla="*/ 13 w 13"/>
                  <a:gd name="T33" fmla="*/ 5 h 12"/>
                  <a:gd name="T34" fmla="*/ 9 w 13"/>
                  <a:gd name="T35" fmla="*/ 4 h 12"/>
                  <a:gd name="T36" fmla="*/ 9 w 13"/>
                  <a:gd name="T37" fmla="*/ 2 h 12"/>
                  <a:gd name="T38" fmla="*/ 7 w 13"/>
                  <a:gd name="T39" fmla="*/ 0 h 12"/>
                  <a:gd name="T40" fmla="*/ 6 w 13"/>
                  <a:gd name="T41" fmla="*/ 0 h 12"/>
                  <a:gd name="T42" fmla="*/ 5 w 13"/>
                  <a:gd name="T43" fmla="*/ 0 h 12"/>
                  <a:gd name="T44" fmla="*/ 4 w 13"/>
                  <a:gd name="T45" fmla="*/ 2 h 12"/>
                  <a:gd name="T46" fmla="*/ 2 w 13"/>
                  <a:gd name="T47" fmla="*/ 2 h 12"/>
                  <a:gd name="T48" fmla="*/ 0 w 13"/>
                  <a:gd name="T49" fmla="*/ 3 h 12"/>
                  <a:gd name="T50" fmla="*/ 0 w 13"/>
                  <a:gd name="T51" fmla="*/ 5 h 12"/>
                  <a:gd name="T52" fmla="*/ 2 w 13"/>
                  <a:gd name="T53" fmla="*/ 6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3" h="12">
                    <a:moveTo>
                      <a:pt x="2" y="6"/>
                    </a:moveTo>
                    <a:lnTo>
                      <a:pt x="2" y="8"/>
                    </a:lnTo>
                    <a:lnTo>
                      <a:pt x="2" y="11"/>
                    </a:lnTo>
                    <a:lnTo>
                      <a:pt x="3" y="12"/>
                    </a:lnTo>
                    <a:lnTo>
                      <a:pt x="4" y="12"/>
                    </a:lnTo>
                    <a:lnTo>
                      <a:pt x="3" y="11"/>
                    </a:lnTo>
                    <a:lnTo>
                      <a:pt x="3" y="10"/>
                    </a:lnTo>
                    <a:lnTo>
                      <a:pt x="5" y="10"/>
                    </a:lnTo>
                    <a:lnTo>
                      <a:pt x="5" y="11"/>
                    </a:lnTo>
                    <a:lnTo>
                      <a:pt x="6" y="11"/>
                    </a:lnTo>
                    <a:lnTo>
                      <a:pt x="7" y="11"/>
                    </a:lnTo>
                    <a:lnTo>
                      <a:pt x="8" y="11"/>
                    </a:lnTo>
                    <a:lnTo>
                      <a:pt x="9" y="10"/>
                    </a:lnTo>
                    <a:lnTo>
                      <a:pt x="11" y="8"/>
                    </a:lnTo>
                    <a:lnTo>
                      <a:pt x="13" y="8"/>
                    </a:lnTo>
                    <a:lnTo>
                      <a:pt x="13" y="7"/>
                    </a:lnTo>
                    <a:lnTo>
                      <a:pt x="13" y="5"/>
                    </a:lnTo>
                    <a:lnTo>
                      <a:pt x="9" y="4"/>
                    </a:lnTo>
                    <a:lnTo>
                      <a:pt x="9" y="2"/>
                    </a:lnTo>
                    <a:lnTo>
                      <a:pt x="7" y="0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4" y="2"/>
                    </a:lnTo>
                    <a:lnTo>
                      <a:pt x="2" y="2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2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86" name="Freeform 1714">
                <a:extLst>
                  <a:ext uri="{FF2B5EF4-FFF2-40B4-BE49-F238E27FC236}">
                    <a16:creationId xmlns:a16="http://schemas.microsoft.com/office/drawing/2014/main" id="{D7542ED9-3940-46EB-9234-6C9BFFCF43D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99" y="1902"/>
                <a:ext cx="1" cy="2"/>
              </a:xfrm>
              <a:custGeom>
                <a:avLst/>
                <a:gdLst>
                  <a:gd name="T0" fmla="*/ 0 w 1"/>
                  <a:gd name="T1" fmla="*/ 1 h 2"/>
                  <a:gd name="T2" fmla="*/ 1 w 1"/>
                  <a:gd name="T3" fmla="*/ 0 h 2"/>
                  <a:gd name="T4" fmla="*/ 0 w 1"/>
                  <a:gd name="T5" fmla="*/ 0 h 2"/>
                  <a:gd name="T6" fmla="*/ 0 w 1"/>
                  <a:gd name="T7" fmla="*/ 2 h 2"/>
                  <a:gd name="T8" fmla="*/ 0 w 1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0" y="1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87" name="Freeform 1715">
                <a:extLst>
                  <a:ext uri="{FF2B5EF4-FFF2-40B4-BE49-F238E27FC236}">
                    <a16:creationId xmlns:a16="http://schemas.microsoft.com/office/drawing/2014/main" id="{41C06E69-7E10-45B6-AA6A-505716B331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85" y="1813"/>
                <a:ext cx="4" cy="6"/>
              </a:xfrm>
              <a:custGeom>
                <a:avLst/>
                <a:gdLst>
                  <a:gd name="T0" fmla="*/ 4 w 4"/>
                  <a:gd name="T1" fmla="*/ 1 h 6"/>
                  <a:gd name="T2" fmla="*/ 4 w 4"/>
                  <a:gd name="T3" fmla="*/ 0 h 6"/>
                  <a:gd name="T4" fmla="*/ 2 w 4"/>
                  <a:gd name="T5" fmla="*/ 0 h 6"/>
                  <a:gd name="T6" fmla="*/ 1 w 4"/>
                  <a:gd name="T7" fmla="*/ 0 h 6"/>
                  <a:gd name="T8" fmla="*/ 0 w 4"/>
                  <a:gd name="T9" fmla="*/ 3 h 6"/>
                  <a:gd name="T10" fmla="*/ 1 w 4"/>
                  <a:gd name="T11" fmla="*/ 4 h 6"/>
                  <a:gd name="T12" fmla="*/ 2 w 4"/>
                  <a:gd name="T13" fmla="*/ 5 h 6"/>
                  <a:gd name="T14" fmla="*/ 3 w 4"/>
                  <a:gd name="T15" fmla="*/ 6 h 6"/>
                  <a:gd name="T16" fmla="*/ 4 w 4"/>
                  <a:gd name="T17" fmla="*/ 6 h 6"/>
                  <a:gd name="T18" fmla="*/ 4 w 4"/>
                  <a:gd name="T19" fmla="*/ 4 h 6"/>
                  <a:gd name="T20" fmla="*/ 3 w 4"/>
                  <a:gd name="T21" fmla="*/ 3 h 6"/>
                  <a:gd name="T22" fmla="*/ 3 w 4"/>
                  <a:gd name="T23" fmla="*/ 2 h 6"/>
                  <a:gd name="T24" fmla="*/ 4 w 4"/>
                  <a:gd name="T25" fmla="*/ 1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" h="6">
                    <a:moveTo>
                      <a:pt x="4" y="1"/>
                    </a:moveTo>
                    <a:lnTo>
                      <a:pt x="4" y="0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2" y="5"/>
                    </a:lnTo>
                    <a:lnTo>
                      <a:pt x="3" y="6"/>
                    </a:lnTo>
                    <a:lnTo>
                      <a:pt x="4" y="6"/>
                    </a:lnTo>
                    <a:lnTo>
                      <a:pt x="4" y="4"/>
                    </a:lnTo>
                    <a:lnTo>
                      <a:pt x="3" y="3"/>
                    </a:lnTo>
                    <a:lnTo>
                      <a:pt x="3" y="2"/>
                    </a:lnTo>
                    <a:lnTo>
                      <a:pt x="4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88" name="Freeform 1716">
                <a:extLst>
                  <a:ext uri="{FF2B5EF4-FFF2-40B4-BE49-F238E27FC236}">
                    <a16:creationId xmlns:a16="http://schemas.microsoft.com/office/drawing/2014/main" id="{16F03696-78E0-45AD-B9C7-8233C5FE02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78" y="1582"/>
                <a:ext cx="8" cy="6"/>
              </a:xfrm>
              <a:custGeom>
                <a:avLst/>
                <a:gdLst>
                  <a:gd name="T0" fmla="*/ 2 w 8"/>
                  <a:gd name="T1" fmla="*/ 6 h 6"/>
                  <a:gd name="T2" fmla="*/ 6 w 8"/>
                  <a:gd name="T3" fmla="*/ 4 h 6"/>
                  <a:gd name="T4" fmla="*/ 7 w 8"/>
                  <a:gd name="T5" fmla="*/ 3 h 6"/>
                  <a:gd name="T6" fmla="*/ 7 w 8"/>
                  <a:gd name="T7" fmla="*/ 2 h 6"/>
                  <a:gd name="T8" fmla="*/ 8 w 8"/>
                  <a:gd name="T9" fmla="*/ 1 h 6"/>
                  <a:gd name="T10" fmla="*/ 6 w 8"/>
                  <a:gd name="T11" fmla="*/ 0 h 6"/>
                  <a:gd name="T12" fmla="*/ 2 w 8"/>
                  <a:gd name="T13" fmla="*/ 0 h 6"/>
                  <a:gd name="T14" fmla="*/ 1 w 8"/>
                  <a:gd name="T15" fmla="*/ 2 h 6"/>
                  <a:gd name="T16" fmla="*/ 0 w 8"/>
                  <a:gd name="T17" fmla="*/ 3 h 6"/>
                  <a:gd name="T18" fmla="*/ 1 w 8"/>
                  <a:gd name="T19" fmla="*/ 4 h 6"/>
                  <a:gd name="T20" fmla="*/ 2 w 8"/>
                  <a:gd name="T21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" h="6">
                    <a:moveTo>
                      <a:pt x="2" y="6"/>
                    </a:moveTo>
                    <a:lnTo>
                      <a:pt x="6" y="4"/>
                    </a:lnTo>
                    <a:lnTo>
                      <a:pt x="7" y="3"/>
                    </a:lnTo>
                    <a:lnTo>
                      <a:pt x="7" y="2"/>
                    </a:lnTo>
                    <a:lnTo>
                      <a:pt x="8" y="1"/>
                    </a:lnTo>
                    <a:lnTo>
                      <a:pt x="6" y="0"/>
                    </a:lnTo>
                    <a:lnTo>
                      <a:pt x="2" y="0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2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89" name="Freeform 1717">
                <a:extLst>
                  <a:ext uri="{FF2B5EF4-FFF2-40B4-BE49-F238E27FC236}">
                    <a16:creationId xmlns:a16="http://schemas.microsoft.com/office/drawing/2014/main" id="{B8E08D36-7815-4D45-9640-8828B38C12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98" y="1573"/>
                <a:ext cx="35" cy="40"/>
              </a:xfrm>
              <a:custGeom>
                <a:avLst/>
                <a:gdLst>
                  <a:gd name="T0" fmla="*/ 2 w 35"/>
                  <a:gd name="T1" fmla="*/ 24 h 40"/>
                  <a:gd name="T2" fmla="*/ 4 w 35"/>
                  <a:gd name="T3" fmla="*/ 25 h 40"/>
                  <a:gd name="T4" fmla="*/ 4 w 35"/>
                  <a:gd name="T5" fmla="*/ 27 h 40"/>
                  <a:gd name="T6" fmla="*/ 4 w 35"/>
                  <a:gd name="T7" fmla="*/ 32 h 40"/>
                  <a:gd name="T8" fmla="*/ 2 w 35"/>
                  <a:gd name="T9" fmla="*/ 33 h 40"/>
                  <a:gd name="T10" fmla="*/ 1 w 35"/>
                  <a:gd name="T11" fmla="*/ 36 h 40"/>
                  <a:gd name="T12" fmla="*/ 2 w 35"/>
                  <a:gd name="T13" fmla="*/ 37 h 40"/>
                  <a:gd name="T14" fmla="*/ 4 w 35"/>
                  <a:gd name="T15" fmla="*/ 37 h 40"/>
                  <a:gd name="T16" fmla="*/ 5 w 35"/>
                  <a:gd name="T17" fmla="*/ 35 h 40"/>
                  <a:gd name="T18" fmla="*/ 7 w 35"/>
                  <a:gd name="T19" fmla="*/ 33 h 40"/>
                  <a:gd name="T20" fmla="*/ 8 w 35"/>
                  <a:gd name="T21" fmla="*/ 35 h 40"/>
                  <a:gd name="T22" fmla="*/ 8 w 35"/>
                  <a:gd name="T23" fmla="*/ 37 h 40"/>
                  <a:gd name="T24" fmla="*/ 11 w 35"/>
                  <a:gd name="T25" fmla="*/ 38 h 40"/>
                  <a:gd name="T26" fmla="*/ 12 w 35"/>
                  <a:gd name="T27" fmla="*/ 38 h 40"/>
                  <a:gd name="T28" fmla="*/ 13 w 35"/>
                  <a:gd name="T29" fmla="*/ 38 h 40"/>
                  <a:gd name="T30" fmla="*/ 15 w 35"/>
                  <a:gd name="T31" fmla="*/ 38 h 40"/>
                  <a:gd name="T32" fmla="*/ 17 w 35"/>
                  <a:gd name="T33" fmla="*/ 39 h 40"/>
                  <a:gd name="T34" fmla="*/ 19 w 35"/>
                  <a:gd name="T35" fmla="*/ 40 h 40"/>
                  <a:gd name="T36" fmla="*/ 21 w 35"/>
                  <a:gd name="T37" fmla="*/ 39 h 40"/>
                  <a:gd name="T38" fmla="*/ 25 w 35"/>
                  <a:gd name="T39" fmla="*/ 38 h 40"/>
                  <a:gd name="T40" fmla="*/ 26 w 35"/>
                  <a:gd name="T41" fmla="*/ 36 h 40"/>
                  <a:gd name="T42" fmla="*/ 27 w 35"/>
                  <a:gd name="T43" fmla="*/ 33 h 40"/>
                  <a:gd name="T44" fmla="*/ 29 w 35"/>
                  <a:gd name="T45" fmla="*/ 31 h 40"/>
                  <a:gd name="T46" fmla="*/ 32 w 35"/>
                  <a:gd name="T47" fmla="*/ 29 h 40"/>
                  <a:gd name="T48" fmla="*/ 34 w 35"/>
                  <a:gd name="T49" fmla="*/ 27 h 40"/>
                  <a:gd name="T50" fmla="*/ 35 w 35"/>
                  <a:gd name="T51" fmla="*/ 26 h 40"/>
                  <a:gd name="T52" fmla="*/ 35 w 35"/>
                  <a:gd name="T53" fmla="*/ 24 h 40"/>
                  <a:gd name="T54" fmla="*/ 32 w 35"/>
                  <a:gd name="T55" fmla="*/ 22 h 40"/>
                  <a:gd name="T56" fmla="*/ 29 w 35"/>
                  <a:gd name="T57" fmla="*/ 20 h 40"/>
                  <a:gd name="T58" fmla="*/ 28 w 35"/>
                  <a:gd name="T59" fmla="*/ 17 h 40"/>
                  <a:gd name="T60" fmla="*/ 28 w 35"/>
                  <a:gd name="T61" fmla="*/ 15 h 40"/>
                  <a:gd name="T62" fmla="*/ 29 w 35"/>
                  <a:gd name="T63" fmla="*/ 12 h 40"/>
                  <a:gd name="T64" fmla="*/ 29 w 35"/>
                  <a:gd name="T65" fmla="*/ 11 h 40"/>
                  <a:gd name="T66" fmla="*/ 28 w 35"/>
                  <a:gd name="T67" fmla="*/ 10 h 40"/>
                  <a:gd name="T68" fmla="*/ 24 w 35"/>
                  <a:gd name="T69" fmla="*/ 10 h 40"/>
                  <a:gd name="T70" fmla="*/ 19 w 35"/>
                  <a:gd name="T71" fmla="*/ 9 h 40"/>
                  <a:gd name="T72" fmla="*/ 17 w 35"/>
                  <a:gd name="T73" fmla="*/ 7 h 40"/>
                  <a:gd name="T74" fmla="*/ 14 w 35"/>
                  <a:gd name="T75" fmla="*/ 3 h 40"/>
                  <a:gd name="T76" fmla="*/ 11 w 35"/>
                  <a:gd name="T77" fmla="*/ 1 h 40"/>
                  <a:gd name="T78" fmla="*/ 8 w 35"/>
                  <a:gd name="T79" fmla="*/ 0 h 40"/>
                  <a:gd name="T80" fmla="*/ 7 w 35"/>
                  <a:gd name="T81" fmla="*/ 0 h 40"/>
                  <a:gd name="T82" fmla="*/ 6 w 35"/>
                  <a:gd name="T83" fmla="*/ 0 h 40"/>
                  <a:gd name="T84" fmla="*/ 6 w 35"/>
                  <a:gd name="T85" fmla="*/ 2 h 40"/>
                  <a:gd name="T86" fmla="*/ 6 w 35"/>
                  <a:gd name="T87" fmla="*/ 3 h 40"/>
                  <a:gd name="T88" fmla="*/ 6 w 35"/>
                  <a:gd name="T89" fmla="*/ 5 h 40"/>
                  <a:gd name="T90" fmla="*/ 5 w 35"/>
                  <a:gd name="T91" fmla="*/ 8 h 40"/>
                  <a:gd name="T92" fmla="*/ 2 w 35"/>
                  <a:gd name="T93" fmla="*/ 10 h 40"/>
                  <a:gd name="T94" fmla="*/ 0 w 35"/>
                  <a:gd name="T95" fmla="*/ 13 h 40"/>
                  <a:gd name="T96" fmla="*/ 0 w 35"/>
                  <a:gd name="T97" fmla="*/ 15 h 40"/>
                  <a:gd name="T98" fmla="*/ 0 w 35"/>
                  <a:gd name="T99" fmla="*/ 22 h 40"/>
                  <a:gd name="T100" fmla="*/ 2 w 35"/>
                  <a:gd name="T101" fmla="*/ 24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35" h="40">
                    <a:moveTo>
                      <a:pt x="2" y="24"/>
                    </a:moveTo>
                    <a:lnTo>
                      <a:pt x="4" y="25"/>
                    </a:lnTo>
                    <a:lnTo>
                      <a:pt x="4" y="27"/>
                    </a:lnTo>
                    <a:lnTo>
                      <a:pt x="4" y="32"/>
                    </a:lnTo>
                    <a:lnTo>
                      <a:pt x="2" y="33"/>
                    </a:lnTo>
                    <a:lnTo>
                      <a:pt x="1" y="36"/>
                    </a:lnTo>
                    <a:lnTo>
                      <a:pt x="2" y="37"/>
                    </a:lnTo>
                    <a:lnTo>
                      <a:pt x="4" y="37"/>
                    </a:lnTo>
                    <a:lnTo>
                      <a:pt x="5" y="35"/>
                    </a:lnTo>
                    <a:lnTo>
                      <a:pt x="7" y="33"/>
                    </a:lnTo>
                    <a:lnTo>
                      <a:pt x="8" y="35"/>
                    </a:lnTo>
                    <a:lnTo>
                      <a:pt x="8" y="37"/>
                    </a:lnTo>
                    <a:lnTo>
                      <a:pt x="11" y="38"/>
                    </a:lnTo>
                    <a:lnTo>
                      <a:pt x="12" y="38"/>
                    </a:lnTo>
                    <a:lnTo>
                      <a:pt x="13" y="38"/>
                    </a:lnTo>
                    <a:lnTo>
                      <a:pt x="15" y="38"/>
                    </a:lnTo>
                    <a:lnTo>
                      <a:pt x="17" y="39"/>
                    </a:lnTo>
                    <a:lnTo>
                      <a:pt x="19" y="40"/>
                    </a:lnTo>
                    <a:lnTo>
                      <a:pt x="21" y="39"/>
                    </a:lnTo>
                    <a:lnTo>
                      <a:pt x="25" y="38"/>
                    </a:lnTo>
                    <a:lnTo>
                      <a:pt x="26" y="36"/>
                    </a:lnTo>
                    <a:lnTo>
                      <a:pt x="27" y="33"/>
                    </a:lnTo>
                    <a:lnTo>
                      <a:pt x="29" y="31"/>
                    </a:lnTo>
                    <a:lnTo>
                      <a:pt x="32" y="29"/>
                    </a:lnTo>
                    <a:lnTo>
                      <a:pt x="34" y="27"/>
                    </a:lnTo>
                    <a:lnTo>
                      <a:pt x="35" y="26"/>
                    </a:lnTo>
                    <a:lnTo>
                      <a:pt x="35" y="24"/>
                    </a:lnTo>
                    <a:lnTo>
                      <a:pt x="32" y="22"/>
                    </a:lnTo>
                    <a:lnTo>
                      <a:pt x="29" y="20"/>
                    </a:lnTo>
                    <a:lnTo>
                      <a:pt x="28" y="17"/>
                    </a:lnTo>
                    <a:lnTo>
                      <a:pt x="28" y="15"/>
                    </a:lnTo>
                    <a:lnTo>
                      <a:pt x="29" y="12"/>
                    </a:lnTo>
                    <a:lnTo>
                      <a:pt x="29" y="11"/>
                    </a:lnTo>
                    <a:lnTo>
                      <a:pt x="28" y="10"/>
                    </a:lnTo>
                    <a:lnTo>
                      <a:pt x="24" y="10"/>
                    </a:lnTo>
                    <a:lnTo>
                      <a:pt x="19" y="9"/>
                    </a:lnTo>
                    <a:lnTo>
                      <a:pt x="17" y="7"/>
                    </a:lnTo>
                    <a:lnTo>
                      <a:pt x="14" y="3"/>
                    </a:lnTo>
                    <a:lnTo>
                      <a:pt x="11" y="1"/>
                    </a:lnTo>
                    <a:lnTo>
                      <a:pt x="8" y="0"/>
                    </a:lnTo>
                    <a:lnTo>
                      <a:pt x="7" y="0"/>
                    </a:lnTo>
                    <a:lnTo>
                      <a:pt x="6" y="0"/>
                    </a:lnTo>
                    <a:lnTo>
                      <a:pt x="6" y="2"/>
                    </a:lnTo>
                    <a:lnTo>
                      <a:pt x="6" y="3"/>
                    </a:lnTo>
                    <a:lnTo>
                      <a:pt x="6" y="5"/>
                    </a:lnTo>
                    <a:lnTo>
                      <a:pt x="5" y="8"/>
                    </a:lnTo>
                    <a:lnTo>
                      <a:pt x="2" y="10"/>
                    </a:lnTo>
                    <a:lnTo>
                      <a:pt x="0" y="13"/>
                    </a:lnTo>
                    <a:lnTo>
                      <a:pt x="0" y="15"/>
                    </a:lnTo>
                    <a:lnTo>
                      <a:pt x="0" y="22"/>
                    </a:lnTo>
                    <a:lnTo>
                      <a:pt x="2" y="2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90" name="Freeform 1718">
                <a:extLst>
                  <a:ext uri="{FF2B5EF4-FFF2-40B4-BE49-F238E27FC236}">
                    <a16:creationId xmlns:a16="http://schemas.microsoft.com/office/drawing/2014/main" id="{E0B7DACB-5150-4F63-85D3-430713F0DA1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13" y="1632"/>
                <a:ext cx="16" cy="21"/>
              </a:xfrm>
              <a:custGeom>
                <a:avLst/>
                <a:gdLst>
                  <a:gd name="T0" fmla="*/ 8 w 16"/>
                  <a:gd name="T1" fmla="*/ 4 h 21"/>
                  <a:gd name="T2" fmla="*/ 6 w 16"/>
                  <a:gd name="T3" fmla="*/ 4 h 21"/>
                  <a:gd name="T4" fmla="*/ 4 w 16"/>
                  <a:gd name="T5" fmla="*/ 7 h 21"/>
                  <a:gd name="T6" fmla="*/ 2 w 16"/>
                  <a:gd name="T7" fmla="*/ 7 h 21"/>
                  <a:gd name="T8" fmla="*/ 1 w 16"/>
                  <a:gd name="T9" fmla="*/ 6 h 21"/>
                  <a:gd name="T10" fmla="*/ 0 w 16"/>
                  <a:gd name="T11" fmla="*/ 6 h 21"/>
                  <a:gd name="T12" fmla="*/ 0 w 16"/>
                  <a:gd name="T13" fmla="*/ 8 h 21"/>
                  <a:gd name="T14" fmla="*/ 1 w 16"/>
                  <a:gd name="T15" fmla="*/ 10 h 21"/>
                  <a:gd name="T16" fmla="*/ 1 w 16"/>
                  <a:gd name="T17" fmla="*/ 16 h 21"/>
                  <a:gd name="T18" fmla="*/ 2 w 16"/>
                  <a:gd name="T19" fmla="*/ 18 h 21"/>
                  <a:gd name="T20" fmla="*/ 4 w 16"/>
                  <a:gd name="T21" fmla="*/ 21 h 21"/>
                  <a:gd name="T22" fmla="*/ 5 w 16"/>
                  <a:gd name="T23" fmla="*/ 21 h 21"/>
                  <a:gd name="T24" fmla="*/ 8 w 16"/>
                  <a:gd name="T25" fmla="*/ 20 h 21"/>
                  <a:gd name="T26" fmla="*/ 10 w 16"/>
                  <a:gd name="T27" fmla="*/ 20 h 21"/>
                  <a:gd name="T28" fmla="*/ 12 w 16"/>
                  <a:gd name="T29" fmla="*/ 19 h 21"/>
                  <a:gd name="T30" fmla="*/ 16 w 16"/>
                  <a:gd name="T31" fmla="*/ 18 h 21"/>
                  <a:gd name="T32" fmla="*/ 16 w 16"/>
                  <a:gd name="T33" fmla="*/ 17 h 21"/>
                  <a:gd name="T34" fmla="*/ 13 w 16"/>
                  <a:gd name="T35" fmla="*/ 16 h 21"/>
                  <a:gd name="T36" fmla="*/ 12 w 16"/>
                  <a:gd name="T37" fmla="*/ 13 h 21"/>
                  <a:gd name="T38" fmla="*/ 10 w 16"/>
                  <a:gd name="T39" fmla="*/ 12 h 21"/>
                  <a:gd name="T40" fmla="*/ 9 w 16"/>
                  <a:gd name="T41" fmla="*/ 10 h 21"/>
                  <a:gd name="T42" fmla="*/ 9 w 16"/>
                  <a:gd name="T43" fmla="*/ 9 h 21"/>
                  <a:gd name="T44" fmla="*/ 11 w 16"/>
                  <a:gd name="T45" fmla="*/ 8 h 21"/>
                  <a:gd name="T46" fmla="*/ 13 w 16"/>
                  <a:gd name="T47" fmla="*/ 8 h 21"/>
                  <a:gd name="T48" fmla="*/ 15 w 16"/>
                  <a:gd name="T49" fmla="*/ 7 h 21"/>
                  <a:gd name="T50" fmla="*/ 15 w 16"/>
                  <a:gd name="T51" fmla="*/ 6 h 21"/>
                  <a:gd name="T52" fmla="*/ 13 w 16"/>
                  <a:gd name="T53" fmla="*/ 4 h 21"/>
                  <a:gd name="T54" fmla="*/ 11 w 16"/>
                  <a:gd name="T55" fmla="*/ 3 h 21"/>
                  <a:gd name="T56" fmla="*/ 10 w 16"/>
                  <a:gd name="T57" fmla="*/ 0 h 21"/>
                  <a:gd name="T58" fmla="*/ 10 w 16"/>
                  <a:gd name="T59" fmla="*/ 2 h 21"/>
                  <a:gd name="T60" fmla="*/ 10 w 16"/>
                  <a:gd name="T61" fmla="*/ 4 h 21"/>
                  <a:gd name="T62" fmla="*/ 8 w 16"/>
                  <a:gd name="T63" fmla="*/ 5 h 21"/>
                  <a:gd name="T64" fmla="*/ 8 w 16"/>
                  <a:gd name="T65" fmla="*/ 4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6" h="21">
                    <a:moveTo>
                      <a:pt x="8" y="4"/>
                    </a:moveTo>
                    <a:lnTo>
                      <a:pt x="6" y="4"/>
                    </a:lnTo>
                    <a:lnTo>
                      <a:pt x="4" y="7"/>
                    </a:lnTo>
                    <a:lnTo>
                      <a:pt x="2" y="7"/>
                    </a:lnTo>
                    <a:lnTo>
                      <a:pt x="1" y="6"/>
                    </a:lnTo>
                    <a:lnTo>
                      <a:pt x="0" y="6"/>
                    </a:lnTo>
                    <a:lnTo>
                      <a:pt x="0" y="8"/>
                    </a:lnTo>
                    <a:lnTo>
                      <a:pt x="1" y="10"/>
                    </a:lnTo>
                    <a:lnTo>
                      <a:pt x="1" y="16"/>
                    </a:lnTo>
                    <a:lnTo>
                      <a:pt x="2" y="18"/>
                    </a:lnTo>
                    <a:lnTo>
                      <a:pt x="4" y="21"/>
                    </a:lnTo>
                    <a:lnTo>
                      <a:pt x="5" y="21"/>
                    </a:lnTo>
                    <a:lnTo>
                      <a:pt x="8" y="20"/>
                    </a:lnTo>
                    <a:lnTo>
                      <a:pt x="10" y="20"/>
                    </a:lnTo>
                    <a:lnTo>
                      <a:pt x="12" y="19"/>
                    </a:lnTo>
                    <a:lnTo>
                      <a:pt x="16" y="18"/>
                    </a:lnTo>
                    <a:lnTo>
                      <a:pt x="16" y="17"/>
                    </a:lnTo>
                    <a:lnTo>
                      <a:pt x="13" y="16"/>
                    </a:lnTo>
                    <a:lnTo>
                      <a:pt x="12" y="13"/>
                    </a:lnTo>
                    <a:lnTo>
                      <a:pt x="10" y="12"/>
                    </a:lnTo>
                    <a:lnTo>
                      <a:pt x="9" y="10"/>
                    </a:lnTo>
                    <a:lnTo>
                      <a:pt x="9" y="9"/>
                    </a:lnTo>
                    <a:lnTo>
                      <a:pt x="11" y="8"/>
                    </a:lnTo>
                    <a:lnTo>
                      <a:pt x="13" y="8"/>
                    </a:lnTo>
                    <a:lnTo>
                      <a:pt x="15" y="7"/>
                    </a:lnTo>
                    <a:lnTo>
                      <a:pt x="15" y="6"/>
                    </a:lnTo>
                    <a:lnTo>
                      <a:pt x="13" y="4"/>
                    </a:lnTo>
                    <a:lnTo>
                      <a:pt x="11" y="3"/>
                    </a:lnTo>
                    <a:lnTo>
                      <a:pt x="10" y="0"/>
                    </a:lnTo>
                    <a:lnTo>
                      <a:pt x="10" y="2"/>
                    </a:lnTo>
                    <a:lnTo>
                      <a:pt x="10" y="4"/>
                    </a:lnTo>
                    <a:lnTo>
                      <a:pt x="8" y="5"/>
                    </a:lnTo>
                    <a:lnTo>
                      <a:pt x="8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91" name="Freeform 1719">
                <a:extLst>
                  <a:ext uri="{FF2B5EF4-FFF2-40B4-BE49-F238E27FC236}">
                    <a16:creationId xmlns:a16="http://schemas.microsoft.com/office/drawing/2014/main" id="{C16CD3B6-B84A-4944-9F86-FF1051F9719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25" y="1615"/>
                <a:ext cx="15" cy="21"/>
              </a:xfrm>
              <a:custGeom>
                <a:avLst/>
                <a:gdLst>
                  <a:gd name="T0" fmla="*/ 1 w 15"/>
                  <a:gd name="T1" fmla="*/ 14 h 21"/>
                  <a:gd name="T2" fmla="*/ 0 w 15"/>
                  <a:gd name="T3" fmla="*/ 15 h 21"/>
                  <a:gd name="T4" fmla="*/ 0 w 15"/>
                  <a:gd name="T5" fmla="*/ 16 h 21"/>
                  <a:gd name="T6" fmla="*/ 3 w 15"/>
                  <a:gd name="T7" fmla="*/ 18 h 21"/>
                  <a:gd name="T8" fmla="*/ 5 w 15"/>
                  <a:gd name="T9" fmla="*/ 17 h 21"/>
                  <a:gd name="T10" fmla="*/ 6 w 15"/>
                  <a:gd name="T11" fmla="*/ 19 h 21"/>
                  <a:gd name="T12" fmla="*/ 6 w 15"/>
                  <a:gd name="T13" fmla="*/ 20 h 21"/>
                  <a:gd name="T14" fmla="*/ 8 w 15"/>
                  <a:gd name="T15" fmla="*/ 21 h 21"/>
                  <a:gd name="T16" fmla="*/ 9 w 15"/>
                  <a:gd name="T17" fmla="*/ 19 h 21"/>
                  <a:gd name="T18" fmla="*/ 9 w 15"/>
                  <a:gd name="T19" fmla="*/ 17 h 21"/>
                  <a:gd name="T20" fmla="*/ 9 w 15"/>
                  <a:gd name="T21" fmla="*/ 15 h 21"/>
                  <a:gd name="T22" fmla="*/ 9 w 15"/>
                  <a:gd name="T23" fmla="*/ 14 h 21"/>
                  <a:gd name="T24" fmla="*/ 12 w 15"/>
                  <a:gd name="T25" fmla="*/ 13 h 21"/>
                  <a:gd name="T26" fmla="*/ 15 w 15"/>
                  <a:gd name="T27" fmla="*/ 10 h 21"/>
                  <a:gd name="T28" fmla="*/ 15 w 15"/>
                  <a:gd name="T29" fmla="*/ 10 h 21"/>
                  <a:gd name="T30" fmla="*/ 13 w 15"/>
                  <a:gd name="T31" fmla="*/ 10 h 21"/>
                  <a:gd name="T32" fmla="*/ 11 w 15"/>
                  <a:gd name="T33" fmla="*/ 7 h 21"/>
                  <a:gd name="T34" fmla="*/ 10 w 15"/>
                  <a:gd name="T35" fmla="*/ 7 h 21"/>
                  <a:gd name="T36" fmla="*/ 9 w 15"/>
                  <a:gd name="T37" fmla="*/ 6 h 21"/>
                  <a:gd name="T38" fmla="*/ 10 w 15"/>
                  <a:gd name="T39" fmla="*/ 3 h 21"/>
                  <a:gd name="T40" fmla="*/ 9 w 15"/>
                  <a:gd name="T41" fmla="*/ 1 h 21"/>
                  <a:gd name="T42" fmla="*/ 7 w 15"/>
                  <a:gd name="T43" fmla="*/ 1 h 21"/>
                  <a:gd name="T44" fmla="*/ 6 w 15"/>
                  <a:gd name="T45" fmla="*/ 0 h 21"/>
                  <a:gd name="T46" fmla="*/ 5 w 15"/>
                  <a:gd name="T47" fmla="*/ 0 h 21"/>
                  <a:gd name="T48" fmla="*/ 4 w 15"/>
                  <a:gd name="T49" fmla="*/ 2 h 21"/>
                  <a:gd name="T50" fmla="*/ 4 w 15"/>
                  <a:gd name="T51" fmla="*/ 3 h 21"/>
                  <a:gd name="T52" fmla="*/ 3 w 15"/>
                  <a:gd name="T53" fmla="*/ 5 h 21"/>
                  <a:gd name="T54" fmla="*/ 0 w 15"/>
                  <a:gd name="T55" fmla="*/ 6 h 21"/>
                  <a:gd name="T56" fmla="*/ 0 w 15"/>
                  <a:gd name="T57" fmla="*/ 8 h 21"/>
                  <a:gd name="T58" fmla="*/ 0 w 15"/>
                  <a:gd name="T59" fmla="*/ 10 h 21"/>
                  <a:gd name="T60" fmla="*/ 1 w 15"/>
                  <a:gd name="T61" fmla="*/ 14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15" h="21">
                    <a:moveTo>
                      <a:pt x="1" y="14"/>
                    </a:moveTo>
                    <a:lnTo>
                      <a:pt x="0" y="15"/>
                    </a:lnTo>
                    <a:lnTo>
                      <a:pt x="0" y="16"/>
                    </a:lnTo>
                    <a:lnTo>
                      <a:pt x="3" y="18"/>
                    </a:lnTo>
                    <a:lnTo>
                      <a:pt x="5" y="17"/>
                    </a:lnTo>
                    <a:lnTo>
                      <a:pt x="6" y="19"/>
                    </a:lnTo>
                    <a:lnTo>
                      <a:pt x="6" y="20"/>
                    </a:lnTo>
                    <a:lnTo>
                      <a:pt x="8" y="21"/>
                    </a:lnTo>
                    <a:lnTo>
                      <a:pt x="9" y="19"/>
                    </a:lnTo>
                    <a:lnTo>
                      <a:pt x="9" y="17"/>
                    </a:lnTo>
                    <a:lnTo>
                      <a:pt x="9" y="15"/>
                    </a:lnTo>
                    <a:lnTo>
                      <a:pt x="9" y="14"/>
                    </a:lnTo>
                    <a:lnTo>
                      <a:pt x="12" y="13"/>
                    </a:lnTo>
                    <a:lnTo>
                      <a:pt x="15" y="10"/>
                    </a:lnTo>
                    <a:lnTo>
                      <a:pt x="15" y="10"/>
                    </a:lnTo>
                    <a:lnTo>
                      <a:pt x="13" y="10"/>
                    </a:lnTo>
                    <a:lnTo>
                      <a:pt x="11" y="7"/>
                    </a:lnTo>
                    <a:lnTo>
                      <a:pt x="10" y="7"/>
                    </a:lnTo>
                    <a:lnTo>
                      <a:pt x="9" y="6"/>
                    </a:lnTo>
                    <a:lnTo>
                      <a:pt x="10" y="3"/>
                    </a:lnTo>
                    <a:lnTo>
                      <a:pt x="9" y="1"/>
                    </a:lnTo>
                    <a:lnTo>
                      <a:pt x="7" y="1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4" y="2"/>
                    </a:lnTo>
                    <a:lnTo>
                      <a:pt x="4" y="3"/>
                    </a:lnTo>
                    <a:lnTo>
                      <a:pt x="3" y="5"/>
                    </a:lnTo>
                    <a:lnTo>
                      <a:pt x="0" y="6"/>
                    </a:lnTo>
                    <a:lnTo>
                      <a:pt x="0" y="8"/>
                    </a:lnTo>
                    <a:lnTo>
                      <a:pt x="0" y="10"/>
                    </a:lnTo>
                    <a:lnTo>
                      <a:pt x="1" y="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92" name="Freeform 1720">
                <a:extLst>
                  <a:ext uri="{FF2B5EF4-FFF2-40B4-BE49-F238E27FC236}">
                    <a16:creationId xmlns:a16="http://schemas.microsoft.com/office/drawing/2014/main" id="{C33E2821-4E0D-4623-B30E-8F1AE5AED79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83" y="1916"/>
                <a:ext cx="4" cy="2"/>
              </a:xfrm>
              <a:custGeom>
                <a:avLst/>
                <a:gdLst>
                  <a:gd name="T0" fmla="*/ 3 w 4"/>
                  <a:gd name="T1" fmla="*/ 2 h 2"/>
                  <a:gd name="T2" fmla="*/ 4 w 4"/>
                  <a:gd name="T3" fmla="*/ 1 h 2"/>
                  <a:gd name="T4" fmla="*/ 1 w 4"/>
                  <a:gd name="T5" fmla="*/ 0 h 2"/>
                  <a:gd name="T6" fmla="*/ 0 w 4"/>
                  <a:gd name="T7" fmla="*/ 1 h 2"/>
                  <a:gd name="T8" fmla="*/ 1 w 4"/>
                  <a:gd name="T9" fmla="*/ 2 h 2"/>
                  <a:gd name="T10" fmla="*/ 3 w 4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2">
                    <a:moveTo>
                      <a:pt x="3" y="2"/>
                    </a:moveTo>
                    <a:lnTo>
                      <a:pt x="4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3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93" name="Freeform 1721">
                <a:extLst>
                  <a:ext uri="{FF2B5EF4-FFF2-40B4-BE49-F238E27FC236}">
                    <a16:creationId xmlns:a16="http://schemas.microsoft.com/office/drawing/2014/main" id="{7C82E8EA-3487-4B04-BE5E-4E02068CCEA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16" y="1608"/>
                <a:ext cx="6" cy="3"/>
              </a:xfrm>
              <a:custGeom>
                <a:avLst/>
                <a:gdLst>
                  <a:gd name="T0" fmla="*/ 3 w 6"/>
                  <a:gd name="T1" fmla="*/ 3 h 3"/>
                  <a:gd name="T2" fmla="*/ 4 w 6"/>
                  <a:gd name="T3" fmla="*/ 3 h 3"/>
                  <a:gd name="T4" fmla="*/ 5 w 6"/>
                  <a:gd name="T5" fmla="*/ 3 h 3"/>
                  <a:gd name="T6" fmla="*/ 6 w 6"/>
                  <a:gd name="T7" fmla="*/ 2 h 3"/>
                  <a:gd name="T8" fmla="*/ 6 w 6"/>
                  <a:gd name="T9" fmla="*/ 1 h 3"/>
                  <a:gd name="T10" fmla="*/ 5 w 6"/>
                  <a:gd name="T11" fmla="*/ 1 h 3"/>
                  <a:gd name="T12" fmla="*/ 4 w 6"/>
                  <a:gd name="T13" fmla="*/ 0 h 3"/>
                  <a:gd name="T14" fmla="*/ 3 w 6"/>
                  <a:gd name="T15" fmla="*/ 0 h 3"/>
                  <a:gd name="T16" fmla="*/ 2 w 6"/>
                  <a:gd name="T17" fmla="*/ 1 h 3"/>
                  <a:gd name="T18" fmla="*/ 0 w 6"/>
                  <a:gd name="T19" fmla="*/ 1 h 3"/>
                  <a:gd name="T20" fmla="*/ 0 w 6"/>
                  <a:gd name="T21" fmla="*/ 2 h 3"/>
                  <a:gd name="T22" fmla="*/ 0 w 6"/>
                  <a:gd name="T23" fmla="*/ 2 h 3"/>
                  <a:gd name="T24" fmla="*/ 3 w 6"/>
                  <a:gd name="T25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" h="3">
                    <a:moveTo>
                      <a:pt x="3" y="3"/>
                    </a:moveTo>
                    <a:lnTo>
                      <a:pt x="4" y="3"/>
                    </a:lnTo>
                    <a:lnTo>
                      <a:pt x="5" y="3"/>
                    </a:lnTo>
                    <a:lnTo>
                      <a:pt x="6" y="2"/>
                    </a:lnTo>
                    <a:lnTo>
                      <a:pt x="6" y="1"/>
                    </a:lnTo>
                    <a:lnTo>
                      <a:pt x="5" y="1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94" name="Freeform 1722">
                <a:extLst>
                  <a:ext uri="{FF2B5EF4-FFF2-40B4-BE49-F238E27FC236}">
                    <a16:creationId xmlns:a16="http://schemas.microsoft.com/office/drawing/2014/main" id="{6EE0C8A5-6877-4877-B59B-F2A52FC516C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16" y="1662"/>
                <a:ext cx="7" cy="7"/>
              </a:xfrm>
              <a:custGeom>
                <a:avLst/>
                <a:gdLst>
                  <a:gd name="T0" fmla="*/ 5 w 7"/>
                  <a:gd name="T1" fmla="*/ 7 h 7"/>
                  <a:gd name="T2" fmla="*/ 7 w 7"/>
                  <a:gd name="T3" fmla="*/ 5 h 7"/>
                  <a:gd name="T4" fmla="*/ 6 w 7"/>
                  <a:gd name="T5" fmla="*/ 1 h 7"/>
                  <a:gd name="T6" fmla="*/ 4 w 7"/>
                  <a:gd name="T7" fmla="*/ 0 h 7"/>
                  <a:gd name="T8" fmla="*/ 2 w 7"/>
                  <a:gd name="T9" fmla="*/ 1 h 7"/>
                  <a:gd name="T10" fmla="*/ 0 w 7"/>
                  <a:gd name="T11" fmla="*/ 3 h 7"/>
                  <a:gd name="T12" fmla="*/ 0 w 7"/>
                  <a:gd name="T13" fmla="*/ 5 h 7"/>
                  <a:gd name="T14" fmla="*/ 2 w 7"/>
                  <a:gd name="T15" fmla="*/ 6 h 7"/>
                  <a:gd name="T16" fmla="*/ 3 w 7"/>
                  <a:gd name="T17" fmla="*/ 7 h 7"/>
                  <a:gd name="T18" fmla="*/ 5 w 7"/>
                  <a:gd name="T19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7" h="7">
                    <a:moveTo>
                      <a:pt x="5" y="7"/>
                    </a:moveTo>
                    <a:lnTo>
                      <a:pt x="7" y="5"/>
                    </a:lnTo>
                    <a:lnTo>
                      <a:pt x="6" y="1"/>
                    </a:lnTo>
                    <a:lnTo>
                      <a:pt x="4" y="0"/>
                    </a:lnTo>
                    <a:lnTo>
                      <a:pt x="2" y="1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2" y="6"/>
                    </a:lnTo>
                    <a:lnTo>
                      <a:pt x="3" y="7"/>
                    </a:lnTo>
                    <a:lnTo>
                      <a:pt x="5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95" name="Freeform 1723">
                <a:extLst>
                  <a:ext uri="{FF2B5EF4-FFF2-40B4-BE49-F238E27FC236}">
                    <a16:creationId xmlns:a16="http://schemas.microsoft.com/office/drawing/2014/main" id="{4EEF2754-A195-43F6-8E39-E9EA781F00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24" y="1911"/>
                <a:ext cx="15" cy="16"/>
              </a:xfrm>
              <a:custGeom>
                <a:avLst/>
                <a:gdLst>
                  <a:gd name="T0" fmla="*/ 15 w 15"/>
                  <a:gd name="T1" fmla="*/ 7 h 16"/>
                  <a:gd name="T2" fmla="*/ 15 w 15"/>
                  <a:gd name="T3" fmla="*/ 5 h 16"/>
                  <a:gd name="T4" fmla="*/ 14 w 15"/>
                  <a:gd name="T5" fmla="*/ 3 h 16"/>
                  <a:gd name="T6" fmla="*/ 7 w 15"/>
                  <a:gd name="T7" fmla="*/ 0 h 16"/>
                  <a:gd name="T8" fmla="*/ 4 w 15"/>
                  <a:gd name="T9" fmla="*/ 0 h 16"/>
                  <a:gd name="T10" fmla="*/ 2 w 15"/>
                  <a:gd name="T11" fmla="*/ 1 h 16"/>
                  <a:gd name="T12" fmla="*/ 1 w 15"/>
                  <a:gd name="T13" fmla="*/ 5 h 16"/>
                  <a:gd name="T14" fmla="*/ 0 w 15"/>
                  <a:gd name="T15" fmla="*/ 9 h 16"/>
                  <a:gd name="T16" fmla="*/ 2 w 15"/>
                  <a:gd name="T17" fmla="*/ 12 h 16"/>
                  <a:gd name="T18" fmla="*/ 2 w 15"/>
                  <a:gd name="T19" fmla="*/ 14 h 16"/>
                  <a:gd name="T20" fmla="*/ 4 w 15"/>
                  <a:gd name="T21" fmla="*/ 14 h 16"/>
                  <a:gd name="T22" fmla="*/ 5 w 15"/>
                  <a:gd name="T23" fmla="*/ 14 h 16"/>
                  <a:gd name="T24" fmla="*/ 4 w 15"/>
                  <a:gd name="T25" fmla="*/ 16 h 16"/>
                  <a:gd name="T26" fmla="*/ 6 w 15"/>
                  <a:gd name="T27" fmla="*/ 16 h 16"/>
                  <a:gd name="T28" fmla="*/ 7 w 15"/>
                  <a:gd name="T29" fmla="*/ 14 h 16"/>
                  <a:gd name="T30" fmla="*/ 9 w 15"/>
                  <a:gd name="T31" fmla="*/ 14 h 16"/>
                  <a:gd name="T32" fmla="*/ 11 w 15"/>
                  <a:gd name="T33" fmla="*/ 12 h 16"/>
                  <a:gd name="T34" fmla="*/ 13 w 15"/>
                  <a:gd name="T35" fmla="*/ 9 h 16"/>
                  <a:gd name="T36" fmla="*/ 13 w 15"/>
                  <a:gd name="T37" fmla="*/ 6 h 16"/>
                  <a:gd name="T38" fmla="*/ 14 w 15"/>
                  <a:gd name="T39" fmla="*/ 5 h 16"/>
                  <a:gd name="T40" fmla="*/ 15 w 15"/>
                  <a:gd name="T41" fmla="*/ 7 h 16"/>
                  <a:gd name="T42" fmla="*/ 14 w 15"/>
                  <a:gd name="T43" fmla="*/ 9 h 16"/>
                  <a:gd name="T44" fmla="*/ 15 w 15"/>
                  <a:gd name="T45" fmla="*/ 7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5" h="16">
                    <a:moveTo>
                      <a:pt x="15" y="7"/>
                    </a:moveTo>
                    <a:lnTo>
                      <a:pt x="15" y="5"/>
                    </a:lnTo>
                    <a:lnTo>
                      <a:pt x="14" y="3"/>
                    </a:lnTo>
                    <a:lnTo>
                      <a:pt x="7" y="0"/>
                    </a:lnTo>
                    <a:lnTo>
                      <a:pt x="4" y="0"/>
                    </a:lnTo>
                    <a:lnTo>
                      <a:pt x="2" y="1"/>
                    </a:lnTo>
                    <a:lnTo>
                      <a:pt x="1" y="5"/>
                    </a:lnTo>
                    <a:lnTo>
                      <a:pt x="0" y="9"/>
                    </a:lnTo>
                    <a:lnTo>
                      <a:pt x="2" y="12"/>
                    </a:lnTo>
                    <a:lnTo>
                      <a:pt x="2" y="14"/>
                    </a:lnTo>
                    <a:lnTo>
                      <a:pt x="4" y="14"/>
                    </a:lnTo>
                    <a:lnTo>
                      <a:pt x="5" y="14"/>
                    </a:lnTo>
                    <a:lnTo>
                      <a:pt x="4" y="16"/>
                    </a:lnTo>
                    <a:lnTo>
                      <a:pt x="6" y="16"/>
                    </a:lnTo>
                    <a:lnTo>
                      <a:pt x="7" y="14"/>
                    </a:lnTo>
                    <a:lnTo>
                      <a:pt x="9" y="14"/>
                    </a:lnTo>
                    <a:lnTo>
                      <a:pt x="11" y="12"/>
                    </a:lnTo>
                    <a:lnTo>
                      <a:pt x="13" y="9"/>
                    </a:lnTo>
                    <a:lnTo>
                      <a:pt x="13" y="6"/>
                    </a:lnTo>
                    <a:lnTo>
                      <a:pt x="14" y="5"/>
                    </a:lnTo>
                    <a:lnTo>
                      <a:pt x="15" y="7"/>
                    </a:lnTo>
                    <a:lnTo>
                      <a:pt x="14" y="9"/>
                    </a:lnTo>
                    <a:lnTo>
                      <a:pt x="15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96" name="Freeform 1724">
                <a:extLst>
                  <a:ext uri="{FF2B5EF4-FFF2-40B4-BE49-F238E27FC236}">
                    <a16:creationId xmlns:a16="http://schemas.microsoft.com/office/drawing/2014/main" id="{D516A8E3-14E4-4C56-8598-540C23FE27E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15" y="1669"/>
                <a:ext cx="3" cy="2"/>
              </a:xfrm>
              <a:custGeom>
                <a:avLst/>
                <a:gdLst>
                  <a:gd name="T0" fmla="*/ 0 w 3"/>
                  <a:gd name="T1" fmla="*/ 0 h 2"/>
                  <a:gd name="T2" fmla="*/ 0 w 3"/>
                  <a:gd name="T3" fmla="*/ 1 h 2"/>
                  <a:gd name="T4" fmla="*/ 2 w 3"/>
                  <a:gd name="T5" fmla="*/ 2 h 2"/>
                  <a:gd name="T6" fmla="*/ 3 w 3"/>
                  <a:gd name="T7" fmla="*/ 2 h 2"/>
                  <a:gd name="T8" fmla="*/ 3 w 3"/>
                  <a:gd name="T9" fmla="*/ 2 h 2"/>
                  <a:gd name="T10" fmla="*/ 2 w 3"/>
                  <a:gd name="T11" fmla="*/ 0 h 2"/>
                  <a:gd name="T12" fmla="*/ 0 w 3"/>
                  <a:gd name="T13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0" y="0"/>
                    </a:moveTo>
                    <a:lnTo>
                      <a:pt x="0" y="1"/>
                    </a:lnTo>
                    <a:lnTo>
                      <a:pt x="2" y="2"/>
                    </a:lnTo>
                    <a:lnTo>
                      <a:pt x="3" y="2"/>
                    </a:lnTo>
                    <a:lnTo>
                      <a:pt x="3" y="2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97" name="Freeform 1725">
                <a:extLst>
                  <a:ext uri="{FF2B5EF4-FFF2-40B4-BE49-F238E27FC236}">
                    <a16:creationId xmlns:a16="http://schemas.microsoft.com/office/drawing/2014/main" id="{A1FB6CBF-CF12-4B4F-AF71-CC42CCD71F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74" y="1926"/>
                <a:ext cx="2" cy="3"/>
              </a:xfrm>
              <a:custGeom>
                <a:avLst/>
                <a:gdLst>
                  <a:gd name="T0" fmla="*/ 0 w 2"/>
                  <a:gd name="T1" fmla="*/ 1 h 3"/>
                  <a:gd name="T2" fmla="*/ 0 w 2"/>
                  <a:gd name="T3" fmla="*/ 2 h 3"/>
                  <a:gd name="T4" fmla="*/ 1 w 2"/>
                  <a:gd name="T5" fmla="*/ 3 h 3"/>
                  <a:gd name="T6" fmla="*/ 2 w 2"/>
                  <a:gd name="T7" fmla="*/ 1 h 3"/>
                  <a:gd name="T8" fmla="*/ 2 w 2"/>
                  <a:gd name="T9" fmla="*/ 0 h 3"/>
                  <a:gd name="T10" fmla="*/ 1 w 2"/>
                  <a:gd name="T11" fmla="*/ 0 h 3"/>
                  <a:gd name="T12" fmla="*/ 0 w 2"/>
                  <a:gd name="T13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3">
                    <a:moveTo>
                      <a:pt x="0" y="1"/>
                    </a:moveTo>
                    <a:lnTo>
                      <a:pt x="0" y="2"/>
                    </a:lnTo>
                    <a:lnTo>
                      <a:pt x="1" y="3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98" name="Freeform 1726">
                <a:extLst>
                  <a:ext uri="{FF2B5EF4-FFF2-40B4-BE49-F238E27FC236}">
                    <a16:creationId xmlns:a16="http://schemas.microsoft.com/office/drawing/2014/main" id="{41FDB713-929D-4C78-AA45-447FE4FE10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78" y="1916"/>
                <a:ext cx="4" cy="2"/>
              </a:xfrm>
              <a:custGeom>
                <a:avLst/>
                <a:gdLst>
                  <a:gd name="T0" fmla="*/ 1 w 4"/>
                  <a:gd name="T1" fmla="*/ 0 h 2"/>
                  <a:gd name="T2" fmla="*/ 0 w 4"/>
                  <a:gd name="T3" fmla="*/ 0 h 2"/>
                  <a:gd name="T4" fmla="*/ 1 w 4"/>
                  <a:gd name="T5" fmla="*/ 1 h 2"/>
                  <a:gd name="T6" fmla="*/ 2 w 4"/>
                  <a:gd name="T7" fmla="*/ 2 h 2"/>
                  <a:gd name="T8" fmla="*/ 4 w 4"/>
                  <a:gd name="T9" fmla="*/ 2 h 2"/>
                  <a:gd name="T10" fmla="*/ 3 w 4"/>
                  <a:gd name="T11" fmla="*/ 0 h 2"/>
                  <a:gd name="T12" fmla="*/ 1 w 4"/>
                  <a:gd name="T13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2">
                    <a:moveTo>
                      <a:pt x="1" y="0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2" y="2"/>
                    </a:lnTo>
                    <a:lnTo>
                      <a:pt x="4" y="2"/>
                    </a:lnTo>
                    <a:lnTo>
                      <a:pt x="3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99" name="Freeform 1727">
                <a:extLst>
                  <a:ext uri="{FF2B5EF4-FFF2-40B4-BE49-F238E27FC236}">
                    <a16:creationId xmlns:a16="http://schemas.microsoft.com/office/drawing/2014/main" id="{262C7945-329F-4B84-AA4C-E72A178BAB6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48" y="1927"/>
                <a:ext cx="4" cy="2"/>
              </a:xfrm>
              <a:custGeom>
                <a:avLst/>
                <a:gdLst>
                  <a:gd name="T0" fmla="*/ 0 w 4"/>
                  <a:gd name="T1" fmla="*/ 1 h 2"/>
                  <a:gd name="T2" fmla="*/ 0 w 4"/>
                  <a:gd name="T3" fmla="*/ 2 h 2"/>
                  <a:gd name="T4" fmla="*/ 1 w 4"/>
                  <a:gd name="T5" fmla="*/ 2 h 2"/>
                  <a:gd name="T6" fmla="*/ 1 w 4"/>
                  <a:gd name="T7" fmla="*/ 1 h 2"/>
                  <a:gd name="T8" fmla="*/ 3 w 4"/>
                  <a:gd name="T9" fmla="*/ 1 h 2"/>
                  <a:gd name="T10" fmla="*/ 4 w 4"/>
                  <a:gd name="T11" fmla="*/ 0 h 2"/>
                  <a:gd name="T12" fmla="*/ 2 w 4"/>
                  <a:gd name="T13" fmla="*/ 0 h 2"/>
                  <a:gd name="T14" fmla="*/ 0 w 4"/>
                  <a:gd name="T15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2">
                    <a:moveTo>
                      <a:pt x="0" y="1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1" y="1"/>
                    </a:lnTo>
                    <a:lnTo>
                      <a:pt x="3" y="1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00" name="Freeform 1728">
                <a:extLst>
                  <a:ext uri="{FF2B5EF4-FFF2-40B4-BE49-F238E27FC236}">
                    <a16:creationId xmlns:a16="http://schemas.microsoft.com/office/drawing/2014/main" id="{E07B6751-20E1-4F6F-8ADE-21D2D2C634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75" y="1916"/>
                <a:ext cx="3" cy="1"/>
              </a:xfrm>
              <a:custGeom>
                <a:avLst/>
                <a:gdLst>
                  <a:gd name="T0" fmla="*/ 3 w 3"/>
                  <a:gd name="T1" fmla="*/ 0 h 1"/>
                  <a:gd name="T2" fmla="*/ 2 w 3"/>
                  <a:gd name="T3" fmla="*/ 0 h 1"/>
                  <a:gd name="T4" fmla="*/ 0 w 3"/>
                  <a:gd name="T5" fmla="*/ 1 h 1"/>
                  <a:gd name="T6" fmla="*/ 1 w 3"/>
                  <a:gd name="T7" fmla="*/ 1 h 1"/>
                  <a:gd name="T8" fmla="*/ 2 w 3"/>
                  <a:gd name="T9" fmla="*/ 1 h 1"/>
                  <a:gd name="T10" fmla="*/ 3 w 3"/>
                  <a:gd name="T1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1">
                    <a:moveTo>
                      <a:pt x="3" y="0"/>
                    </a:moveTo>
                    <a:lnTo>
                      <a:pt x="2" y="0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01" name="Freeform 1729">
                <a:extLst>
                  <a:ext uri="{FF2B5EF4-FFF2-40B4-BE49-F238E27FC236}">
                    <a16:creationId xmlns:a16="http://schemas.microsoft.com/office/drawing/2014/main" id="{793022BC-BC57-4D0C-8349-CA2BD71CD17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34" y="1829"/>
                <a:ext cx="52" cy="59"/>
              </a:xfrm>
              <a:custGeom>
                <a:avLst/>
                <a:gdLst>
                  <a:gd name="T0" fmla="*/ 50 w 52"/>
                  <a:gd name="T1" fmla="*/ 53 h 59"/>
                  <a:gd name="T2" fmla="*/ 49 w 52"/>
                  <a:gd name="T3" fmla="*/ 49 h 59"/>
                  <a:gd name="T4" fmla="*/ 45 w 52"/>
                  <a:gd name="T5" fmla="*/ 47 h 59"/>
                  <a:gd name="T6" fmla="*/ 39 w 52"/>
                  <a:gd name="T7" fmla="*/ 43 h 59"/>
                  <a:gd name="T8" fmla="*/ 32 w 52"/>
                  <a:gd name="T9" fmla="*/ 35 h 59"/>
                  <a:gd name="T10" fmla="*/ 28 w 52"/>
                  <a:gd name="T11" fmla="*/ 23 h 59"/>
                  <a:gd name="T12" fmla="*/ 26 w 52"/>
                  <a:gd name="T13" fmla="*/ 15 h 59"/>
                  <a:gd name="T14" fmla="*/ 25 w 52"/>
                  <a:gd name="T15" fmla="*/ 11 h 59"/>
                  <a:gd name="T16" fmla="*/ 23 w 52"/>
                  <a:gd name="T17" fmla="*/ 10 h 59"/>
                  <a:gd name="T18" fmla="*/ 27 w 52"/>
                  <a:gd name="T19" fmla="*/ 6 h 59"/>
                  <a:gd name="T20" fmla="*/ 24 w 52"/>
                  <a:gd name="T21" fmla="*/ 5 h 59"/>
                  <a:gd name="T22" fmla="*/ 27 w 52"/>
                  <a:gd name="T23" fmla="*/ 2 h 59"/>
                  <a:gd name="T24" fmla="*/ 19 w 52"/>
                  <a:gd name="T25" fmla="*/ 1 h 59"/>
                  <a:gd name="T26" fmla="*/ 13 w 52"/>
                  <a:gd name="T27" fmla="*/ 2 h 59"/>
                  <a:gd name="T28" fmla="*/ 6 w 52"/>
                  <a:gd name="T29" fmla="*/ 4 h 59"/>
                  <a:gd name="T30" fmla="*/ 5 w 52"/>
                  <a:gd name="T31" fmla="*/ 9 h 59"/>
                  <a:gd name="T32" fmla="*/ 7 w 52"/>
                  <a:gd name="T33" fmla="*/ 11 h 59"/>
                  <a:gd name="T34" fmla="*/ 2 w 52"/>
                  <a:gd name="T35" fmla="*/ 15 h 59"/>
                  <a:gd name="T36" fmla="*/ 4 w 52"/>
                  <a:gd name="T37" fmla="*/ 18 h 59"/>
                  <a:gd name="T38" fmla="*/ 5 w 52"/>
                  <a:gd name="T39" fmla="*/ 18 h 59"/>
                  <a:gd name="T40" fmla="*/ 7 w 52"/>
                  <a:gd name="T41" fmla="*/ 19 h 59"/>
                  <a:gd name="T42" fmla="*/ 7 w 52"/>
                  <a:gd name="T43" fmla="*/ 20 h 59"/>
                  <a:gd name="T44" fmla="*/ 10 w 52"/>
                  <a:gd name="T45" fmla="*/ 23 h 59"/>
                  <a:gd name="T46" fmla="*/ 7 w 52"/>
                  <a:gd name="T47" fmla="*/ 25 h 59"/>
                  <a:gd name="T48" fmla="*/ 7 w 52"/>
                  <a:gd name="T49" fmla="*/ 28 h 59"/>
                  <a:gd name="T50" fmla="*/ 3 w 52"/>
                  <a:gd name="T51" fmla="*/ 28 h 59"/>
                  <a:gd name="T52" fmla="*/ 1 w 52"/>
                  <a:gd name="T53" fmla="*/ 31 h 59"/>
                  <a:gd name="T54" fmla="*/ 1 w 52"/>
                  <a:gd name="T55" fmla="*/ 38 h 59"/>
                  <a:gd name="T56" fmla="*/ 6 w 52"/>
                  <a:gd name="T57" fmla="*/ 43 h 59"/>
                  <a:gd name="T58" fmla="*/ 10 w 52"/>
                  <a:gd name="T59" fmla="*/ 43 h 59"/>
                  <a:gd name="T60" fmla="*/ 11 w 52"/>
                  <a:gd name="T61" fmla="*/ 37 h 59"/>
                  <a:gd name="T62" fmla="*/ 11 w 52"/>
                  <a:gd name="T63" fmla="*/ 38 h 59"/>
                  <a:gd name="T64" fmla="*/ 15 w 52"/>
                  <a:gd name="T65" fmla="*/ 42 h 59"/>
                  <a:gd name="T66" fmla="*/ 17 w 52"/>
                  <a:gd name="T67" fmla="*/ 38 h 59"/>
                  <a:gd name="T68" fmla="*/ 17 w 52"/>
                  <a:gd name="T69" fmla="*/ 41 h 59"/>
                  <a:gd name="T70" fmla="*/ 22 w 52"/>
                  <a:gd name="T71" fmla="*/ 45 h 59"/>
                  <a:gd name="T72" fmla="*/ 24 w 52"/>
                  <a:gd name="T73" fmla="*/ 46 h 59"/>
                  <a:gd name="T74" fmla="*/ 21 w 52"/>
                  <a:gd name="T75" fmla="*/ 47 h 59"/>
                  <a:gd name="T76" fmla="*/ 22 w 52"/>
                  <a:gd name="T77" fmla="*/ 51 h 59"/>
                  <a:gd name="T78" fmla="*/ 20 w 52"/>
                  <a:gd name="T79" fmla="*/ 53 h 59"/>
                  <a:gd name="T80" fmla="*/ 26 w 52"/>
                  <a:gd name="T81" fmla="*/ 55 h 59"/>
                  <a:gd name="T82" fmla="*/ 30 w 52"/>
                  <a:gd name="T83" fmla="*/ 54 h 59"/>
                  <a:gd name="T84" fmla="*/ 33 w 52"/>
                  <a:gd name="T85" fmla="*/ 58 h 59"/>
                  <a:gd name="T86" fmla="*/ 37 w 52"/>
                  <a:gd name="T87" fmla="*/ 57 h 59"/>
                  <a:gd name="T88" fmla="*/ 33 w 52"/>
                  <a:gd name="T89" fmla="*/ 54 h 59"/>
                  <a:gd name="T90" fmla="*/ 37 w 52"/>
                  <a:gd name="T91" fmla="*/ 55 h 59"/>
                  <a:gd name="T92" fmla="*/ 39 w 52"/>
                  <a:gd name="T93" fmla="*/ 58 h 59"/>
                  <a:gd name="T94" fmla="*/ 41 w 52"/>
                  <a:gd name="T95" fmla="*/ 57 h 59"/>
                  <a:gd name="T96" fmla="*/ 45 w 52"/>
                  <a:gd name="T97" fmla="*/ 57 h 59"/>
                  <a:gd name="T98" fmla="*/ 44 w 52"/>
                  <a:gd name="T99" fmla="*/ 55 h 59"/>
                  <a:gd name="T100" fmla="*/ 47 w 52"/>
                  <a:gd name="T101" fmla="*/ 57 h 59"/>
                  <a:gd name="T102" fmla="*/ 49 w 52"/>
                  <a:gd name="T103" fmla="*/ 59 h 59"/>
                  <a:gd name="T104" fmla="*/ 48 w 52"/>
                  <a:gd name="T105" fmla="*/ 56 h 59"/>
                  <a:gd name="T106" fmla="*/ 48 w 52"/>
                  <a:gd name="T107" fmla="*/ 55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52" h="59">
                    <a:moveTo>
                      <a:pt x="48" y="55"/>
                    </a:moveTo>
                    <a:lnTo>
                      <a:pt x="49" y="55"/>
                    </a:lnTo>
                    <a:lnTo>
                      <a:pt x="50" y="53"/>
                    </a:lnTo>
                    <a:lnTo>
                      <a:pt x="52" y="51"/>
                    </a:lnTo>
                    <a:lnTo>
                      <a:pt x="50" y="50"/>
                    </a:lnTo>
                    <a:lnTo>
                      <a:pt x="49" y="49"/>
                    </a:lnTo>
                    <a:lnTo>
                      <a:pt x="48" y="50"/>
                    </a:lnTo>
                    <a:lnTo>
                      <a:pt x="46" y="49"/>
                    </a:lnTo>
                    <a:lnTo>
                      <a:pt x="45" y="47"/>
                    </a:lnTo>
                    <a:lnTo>
                      <a:pt x="43" y="47"/>
                    </a:lnTo>
                    <a:lnTo>
                      <a:pt x="40" y="45"/>
                    </a:lnTo>
                    <a:lnTo>
                      <a:pt x="39" y="43"/>
                    </a:lnTo>
                    <a:lnTo>
                      <a:pt x="37" y="43"/>
                    </a:lnTo>
                    <a:lnTo>
                      <a:pt x="35" y="39"/>
                    </a:lnTo>
                    <a:lnTo>
                      <a:pt x="32" y="35"/>
                    </a:lnTo>
                    <a:lnTo>
                      <a:pt x="30" y="30"/>
                    </a:lnTo>
                    <a:lnTo>
                      <a:pt x="28" y="28"/>
                    </a:lnTo>
                    <a:lnTo>
                      <a:pt x="28" y="23"/>
                    </a:lnTo>
                    <a:lnTo>
                      <a:pt x="27" y="21"/>
                    </a:lnTo>
                    <a:lnTo>
                      <a:pt x="26" y="16"/>
                    </a:lnTo>
                    <a:lnTo>
                      <a:pt x="26" y="15"/>
                    </a:lnTo>
                    <a:lnTo>
                      <a:pt x="27" y="12"/>
                    </a:lnTo>
                    <a:lnTo>
                      <a:pt x="26" y="11"/>
                    </a:lnTo>
                    <a:lnTo>
                      <a:pt x="25" y="11"/>
                    </a:lnTo>
                    <a:lnTo>
                      <a:pt x="23" y="12"/>
                    </a:lnTo>
                    <a:lnTo>
                      <a:pt x="22" y="11"/>
                    </a:lnTo>
                    <a:lnTo>
                      <a:pt x="23" y="10"/>
                    </a:lnTo>
                    <a:lnTo>
                      <a:pt x="25" y="10"/>
                    </a:lnTo>
                    <a:lnTo>
                      <a:pt x="27" y="9"/>
                    </a:lnTo>
                    <a:lnTo>
                      <a:pt x="27" y="6"/>
                    </a:lnTo>
                    <a:lnTo>
                      <a:pt x="27" y="4"/>
                    </a:lnTo>
                    <a:lnTo>
                      <a:pt x="26" y="5"/>
                    </a:lnTo>
                    <a:lnTo>
                      <a:pt x="24" y="5"/>
                    </a:lnTo>
                    <a:lnTo>
                      <a:pt x="25" y="4"/>
                    </a:lnTo>
                    <a:lnTo>
                      <a:pt x="27" y="3"/>
                    </a:lnTo>
                    <a:lnTo>
                      <a:pt x="27" y="2"/>
                    </a:lnTo>
                    <a:lnTo>
                      <a:pt x="27" y="2"/>
                    </a:lnTo>
                    <a:lnTo>
                      <a:pt x="23" y="2"/>
                    </a:lnTo>
                    <a:lnTo>
                      <a:pt x="19" y="1"/>
                    </a:lnTo>
                    <a:lnTo>
                      <a:pt x="18" y="0"/>
                    </a:lnTo>
                    <a:lnTo>
                      <a:pt x="16" y="0"/>
                    </a:lnTo>
                    <a:lnTo>
                      <a:pt x="13" y="2"/>
                    </a:lnTo>
                    <a:lnTo>
                      <a:pt x="9" y="2"/>
                    </a:lnTo>
                    <a:lnTo>
                      <a:pt x="8" y="3"/>
                    </a:lnTo>
                    <a:lnTo>
                      <a:pt x="6" y="4"/>
                    </a:lnTo>
                    <a:lnTo>
                      <a:pt x="5" y="6"/>
                    </a:lnTo>
                    <a:lnTo>
                      <a:pt x="5" y="8"/>
                    </a:lnTo>
                    <a:lnTo>
                      <a:pt x="5" y="9"/>
                    </a:lnTo>
                    <a:lnTo>
                      <a:pt x="7" y="9"/>
                    </a:lnTo>
                    <a:lnTo>
                      <a:pt x="8" y="10"/>
                    </a:lnTo>
                    <a:lnTo>
                      <a:pt x="7" y="11"/>
                    </a:lnTo>
                    <a:lnTo>
                      <a:pt x="6" y="11"/>
                    </a:lnTo>
                    <a:lnTo>
                      <a:pt x="4" y="12"/>
                    </a:lnTo>
                    <a:lnTo>
                      <a:pt x="2" y="15"/>
                    </a:lnTo>
                    <a:lnTo>
                      <a:pt x="2" y="17"/>
                    </a:lnTo>
                    <a:lnTo>
                      <a:pt x="3" y="18"/>
                    </a:lnTo>
                    <a:lnTo>
                      <a:pt x="4" y="18"/>
                    </a:lnTo>
                    <a:lnTo>
                      <a:pt x="7" y="16"/>
                    </a:lnTo>
                    <a:lnTo>
                      <a:pt x="7" y="17"/>
                    </a:lnTo>
                    <a:lnTo>
                      <a:pt x="5" y="18"/>
                    </a:lnTo>
                    <a:lnTo>
                      <a:pt x="5" y="20"/>
                    </a:lnTo>
                    <a:lnTo>
                      <a:pt x="6" y="20"/>
                    </a:lnTo>
                    <a:lnTo>
                      <a:pt x="7" y="19"/>
                    </a:lnTo>
                    <a:lnTo>
                      <a:pt x="8" y="18"/>
                    </a:lnTo>
                    <a:lnTo>
                      <a:pt x="9" y="19"/>
                    </a:lnTo>
                    <a:lnTo>
                      <a:pt x="7" y="20"/>
                    </a:lnTo>
                    <a:lnTo>
                      <a:pt x="7" y="22"/>
                    </a:lnTo>
                    <a:lnTo>
                      <a:pt x="8" y="23"/>
                    </a:lnTo>
                    <a:lnTo>
                      <a:pt x="10" y="23"/>
                    </a:lnTo>
                    <a:lnTo>
                      <a:pt x="9" y="24"/>
                    </a:lnTo>
                    <a:lnTo>
                      <a:pt x="8" y="24"/>
                    </a:lnTo>
                    <a:lnTo>
                      <a:pt x="7" y="25"/>
                    </a:lnTo>
                    <a:lnTo>
                      <a:pt x="7" y="26"/>
                    </a:lnTo>
                    <a:lnTo>
                      <a:pt x="8" y="28"/>
                    </a:lnTo>
                    <a:lnTo>
                      <a:pt x="7" y="28"/>
                    </a:lnTo>
                    <a:lnTo>
                      <a:pt x="6" y="28"/>
                    </a:lnTo>
                    <a:lnTo>
                      <a:pt x="4" y="28"/>
                    </a:lnTo>
                    <a:lnTo>
                      <a:pt x="3" y="28"/>
                    </a:lnTo>
                    <a:lnTo>
                      <a:pt x="2" y="28"/>
                    </a:lnTo>
                    <a:lnTo>
                      <a:pt x="0" y="30"/>
                    </a:lnTo>
                    <a:lnTo>
                      <a:pt x="1" y="31"/>
                    </a:lnTo>
                    <a:lnTo>
                      <a:pt x="1" y="35"/>
                    </a:lnTo>
                    <a:lnTo>
                      <a:pt x="1" y="37"/>
                    </a:lnTo>
                    <a:lnTo>
                      <a:pt x="1" y="38"/>
                    </a:lnTo>
                    <a:lnTo>
                      <a:pt x="3" y="40"/>
                    </a:lnTo>
                    <a:lnTo>
                      <a:pt x="4" y="41"/>
                    </a:lnTo>
                    <a:lnTo>
                      <a:pt x="6" y="43"/>
                    </a:lnTo>
                    <a:lnTo>
                      <a:pt x="7" y="44"/>
                    </a:lnTo>
                    <a:lnTo>
                      <a:pt x="8" y="43"/>
                    </a:lnTo>
                    <a:lnTo>
                      <a:pt x="10" y="43"/>
                    </a:lnTo>
                    <a:lnTo>
                      <a:pt x="11" y="41"/>
                    </a:lnTo>
                    <a:lnTo>
                      <a:pt x="11" y="38"/>
                    </a:lnTo>
                    <a:lnTo>
                      <a:pt x="11" y="37"/>
                    </a:lnTo>
                    <a:lnTo>
                      <a:pt x="13" y="35"/>
                    </a:lnTo>
                    <a:lnTo>
                      <a:pt x="11" y="37"/>
                    </a:lnTo>
                    <a:lnTo>
                      <a:pt x="11" y="38"/>
                    </a:lnTo>
                    <a:lnTo>
                      <a:pt x="13" y="39"/>
                    </a:lnTo>
                    <a:lnTo>
                      <a:pt x="14" y="42"/>
                    </a:lnTo>
                    <a:lnTo>
                      <a:pt x="15" y="42"/>
                    </a:lnTo>
                    <a:lnTo>
                      <a:pt x="16" y="41"/>
                    </a:lnTo>
                    <a:lnTo>
                      <a:pt x="16" y="40"/>
                    </a:lnTo>
                    <a:lnTo>
                      <a:pt x="17" y="38"/>
                    </a:lnTo>
                    <a:lnTo>
                      <a:pt x="17" y="39"/>
                    </a:lnTo>
                    <a:lnTo>
                      <a:pt x="17" y="40"/>
                    </a:lnTo>
                    <a:lnTo>
                      <a:pt x="17" y="41"/>
                    </a:lnTo>
                    <a:lnTo>
                      <a:pt x="19" y="44"/>
                    </a:lnTo>
                    <a:lnTo>
                      <a:pt x="21" y="45"/>
                    </a:lnTo>
                    <a:lnTo>
                      <a:pt x="22" y="45"/>
                    </a:lnTo>
                    <a:lnTo>
                      <a:pt x="23" y="44"/>
                    </a:lnTo>
                    <a:lnTo>
                      <a:pt x="24" y="45"/>
                    </a:lnTo>
                    <a:lnTo>
                      <a:pt x="24" y="46"/>
                    </a:lnTo>
                    <a:lnTo>
                      <a:pt x="23" y="46"/>
                    </a:lnTo>
                    <a:lnTo>
                      <a:pt x="22" y="47"/>
                    </a:lnTo>
                    <a:lnTo>
                      <a:pt x="21" y="47"/>
                    </a:lnTo>
                    <a:lnTo>
                      <a:pt x="21" y="48"/>
                    </a:lnTo>
                    <a:lnTo>
                      <a:pt x="22" y="50"/>
                    </a:lnTo>
                    <a:lnTo>
                      <a:pt x="22" y="51"/>
                    </a:lnTo>
                    <a:lnTo>
                      <a:pt x="21" y="51"/>
                    </a:lnTo>
                    <a:lnTo>
                      <a:pt x="20" y="51"/>
                    </a:lnTo>
                    <a:lnTo>
                      <a:pt x="20" y="53"/>
                    </a:lnTo>
                    <a:lnTo>
                      <a:pt x="21" y="54"/>
                    </a:lnTo>
                    <a:lnTo>
                      <a:pt x="24" y="54"/>
                    </a:lnTo>
                    <a:lnTo>
                      <a:pt x="26" y="55"/>
                    </a:lnTo>
                    <a:lnTo>
                      <a:pt x="28" y="55"/>
                    </a:lnTo>
                    <a:lnTo>
                      <a:pt x="30" y="55"/>
                    </a:lnTo>
                    <a:lnTo>
                      <a:pt x="30" y="54"/>
                    </a:lnTo>
                    <a:lnTo>
                      <a:pt x="32" y="54"/>
                    </a:lnTo>
                    <a:lnTo>
                      <a:pt x="32" y="55"/>
                    </a:lnTo>
                    <a:lnTo>
                      <a:pt x="33" y="58"/>
                    </a:lnTo>
                    <a:lnTo>
                      <a:pt x="34" y="59"/>
                    </a:lnTo>
                    <a:lnTo>
                      <a:pt x="35" y="59"/>
                    </a:lnTo>
                    <a:lnTo>
                      <a:pt x="37" y="57"/>
                    </a:lnTo>
                    <a:lnTo>
                      <a:pt x="36" y="55"/>
                    </a:lnTo>
                    <a:lnTo>
                      <a:pt x="34" y="54"/>
                    </a:lnTo>
                    <a:lnTo>
                      <a:pt x="33" y="54"/>
                    </a:lnTo>
                    <a:lnTo>
                      <a:pt x="34" y="53"/>
                    </a:lnTo>
                    <a:lnTo>
                      <a:pt x="35" y="54"/>
                    </a:lnTo>
                    <a:lnTo>
                      <a:pt x="37" y="55"/>
                    </a:lnTo>
                    <a:lnTo>
                      <a:pt x="38" y="56"/>
                    </a:lnTo>
                    <a:lnTo>
                      <a:pt x="39" y="58"/>
                    </a:lnTo>
                    <a:lnTo>
                      <a:pt x="39" y="58"/>
                    </a:lnTo>
                    <a:lnTo>
                      <a:pt x="40" y="56"/>
                    </a:lnTo>
                    <a:lnTo>
                      <a:pt x="40" y="56"/>
                    </a:lnTo>
                    <a:lnTo>
                      <a:pt x="41" y="57"/>
                    </a:lnTo>
                    <a:lnTo>
                      <a:pt x="43" y="58"/>
                    </a:lnTo>
                    <a:lnTo>
                      <a:pt x="45" y="58"/>
                    </a:lnTo>
                    <a:lnTo>
                      <a:pt x="45" y="57"/>
                    </a:lnTo>
                    <a:lnTo>
                      <a:pt x="43" y="56"/>
                    </a:lnTo>
                    <a:lnTo>
                      <a:pt x="43" y="55"/>
                    </a:lnTo>
                    <a:lnTo>
                      <a:pt x="44" y="55"/>
                    </a:lnTo>
                    <a:lnTo>
                      <a:pt x="46" y="56"/>
                    </a:lnTo>
                    <a:lnTo>
                      <a:pt x="46" y="57"/>
                    </a:lnTo>
                    <a:lnTo>
                      <a:pt x="47" y="57"/>
                    </a:lnTo>
                    <a:lnTo>
                      <a:pt x="47" y="58"/>
                    </a:lnTo>
                    <a:lnTo>
                      <a:pt x="48" y="59"/>
                    </a:lnTo>
                    <a:lnTo>
                      <a:pt x="49" y="59"/>
                    </a:lnTo>
                    <a:lnTo>
                      <a:pt x="49" y="57"/>
                    </a:lnTo>
                    <a:lnTo>
                      <a:pt x="49" y="56"/>
                    </a:lnTo>
                    <a:lnTo>
                      <a:pt x="48" y="56"/>
                    </a:lnTo>
                    <a:lnTo>
                      <a:pt x="47" y="55"/>
                    </a:lnTo>
                    <a:lnTo>
                      <a:pt x="47" y="55"/>
                    </a:lnTo>
                    <a:lnTo>
                      <a:pt x="48" y="5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02" name="Freeform 1730">
                <a:extLst>
                  <a:ext uri="{FF2B5EF4-FFF2-40B4-BE49-F238E27FC236}">
                    <a16:creationId xmlns:a16="http://schemas.microsoft.com/office/drawing/2014/main" id="{B42DB514-9FD4-4919-99E1-76BF39DAB87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93" y="1916"/>
                <a:ext cx="5" cy="3"/>
              </a:xfrm>
              <a:custGeom>
                <a:avLst/>
                <a:gdLst>
                  <a:gd name="T0" fmla="*/ 1 w 5"/>
                  <a:gd name="T1" fmla="*/ 1 h 3"/>
                  <a:gd name="T2" fmla="*/ 0 w 5"/>
                  <a:gd name="T3" fmla="*/ 3 h 3"/>
                  <a:gd name="T4" fmla="*/ 1 w 5"/>
                  <a:gd name="T5" fmla="*/ 3 h 3"/>
                  <a:gd name="T6" fmla="*/ 2 w 5"/>
                  <a:gd name="T7" fmla="*/ 2 h 3"/>
                  <a:gd name="T8" fmla="*/ 4 w 5"/>
                  <a:gd name="T9" fmla="*/ 1 h 3"/>
                  <a:gd name="T10" fmla="*/ 5 w 5"/>
                  <a:gd name="T11" fmla="*/ 1 h 3"/>
                  <a:gd name="T12" fmla="*/ 3 w 5"/>
                  <a:gd name="T13" fmla="*/ 0 h 3"/>
                  <a:gd name="T14" fmla="*/ 1 w 5"/>
                  <a:gd name="T15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" h="3">
                    <a:moveTo>
                      <a:pt x="1" y="1"/>
                    </a:moveTo>
                    <a:lnTo>
                      <a:pt x="0" y="3"/>
                    </a:lnTo>
                    <a:lnTo>
                      <a:pt x="1" y="3"/>
                    </a:lnTo>
                    <a:lnTo>
                      <a:pt x="2" y="2"/>
                    </a:lnTo>
                    <a:lnTo>
                      <a:pt x="4" y="1"/>
                    </a:lnTo>
                    <a:lnTo>
                      <a:pt x="5" y="1"/>
                    </a:lnTo>
                    <a:lnTo>
                      <a:pt x="3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03" name="Freeform 1731">
                <a:extLst>
                  <a:ext uri="{FF2B5EF4-FFF2-40B4-BE49-F238E27FC236}">
                    <a16:creationId xmlns:a16="http://schemas.microsoft.com/office/drawing/2014/main" id="{3B664632-80A9-49D9-858D-C6FF3E6954E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15" y="1805"/>
                <a:ext cx="9" cy="10"/>
              </a:xfrm>
              <a:custGeom>
                <a:avLst/>
                <a:gdLst>
                  <a:gd name="T0" fmla="*/ 8 w 9"/>
                  <a:gd name="T1" fmla="*/ 10 h 10"/>
                  <a:gd name="T2" fmla="*/ 9 w 9"/>
                  <a:gd name="T3" fmla="*/ 9 h 10"/>
                  <a:gd name="T4" fmla="*/ 9 w 9"/>
                  <a:gd name="T5" fmla="*/ 8 h 10"/>
                  <a:gd name="T6" fmla="*/ 8 w 9"/>
                  <a:gd name="T7" fmla="*/ 6 h 10"/>
                  <a:gd name="T8" fmla="*/ 7 w 9"/>
                  <a:gd name="T9" fmla="*/ 3 h 10"/>
                  <a:gd name="T10" fmla="*/ 4 w 9"/>
                  <a:gd name="T11" fmla="*/ 2 h 10"/>
                  <a:gd name="T12" fmla="*/ 4 w 9"/>
                  <a:gd name="T13" fmla="*/ 0 h 10"/>
                  <a:gd name="T14" fmla="*/ 2 w 9"/>
                  <a:gd name="T15" fmla="*/ 2 h 10"/>
                  <a:gd name="T16" fmla="*/ 2 w 9"/>
                  <a:gd name="T17" fmla="*/ 4 h 10"/>
                  <a:gd name="T18" fmla="*/ 0 w 9"/>
                  <a:gd name="T19" fmla="*/ 7 h 10"/>
                  <a:gd name="T20" fmla="*/ 1 w 9"/>
                  <a:gd name="T21" fmla="*/ 8 h 10"/>
                  <a:gd name="T22" fmla="*/ 3 w 9"/>
                  <a:gd name="T23" fmla="*/ 8 h 10"/>
                  <a:gd name="T24" fmla="*/ 3 w 9"/>
                  <a:gd name="T25" fmla="*/ 9 h 10"/>
                  <a:gd name="T26" fmla="*/ 6 w 9"/>
                  <a:gd name="T27" fmla="*/ 9 h 10"/>
                  <a:gd name="T28" fmla="*/ 8 w 9"/>
                  <a:gd name="T29" fmla="*/ 1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9" h="10">
                    <a:moveTo>
                      <a:pt x="8" y="10"/>
                    </a:moveTo>
                    <a:lnTo>
                      <a:pt x="9" y="9"/>
                    </a:lnTo>
                    <a:lnTo>
                      <a:pt x="9" y="8"/>
                    </a:lnTo>
                    <a:lnTo>
                      <a:pt x="8" y="6"/>
                    </a:lnTo>
                    <a:lnTo>
                      <a:pt x="7" y="3"/>
                    </a:lnTo>
                    <a:lnTo>
                      <a:pt x="4" y="2"/>
                    </a:lnTo>
                    <a:lnTo>
                      <a:pt x="4" y="0"/>
                    </a:lnTo>
                    <a:lnTo>
                      <a:pt x="2" y="2"/>
                    </a:lnTo>
                    <a:lnTo>
                      <a:pt x="2" y="4"/>
                    </a:lnTo>
                    <a:lnTo>
                      <a:pt x="0" y="7"/>
                    </a:lnTo>
                    <a:lnTo>
                      <a:pt x="1" y="8"/>
                    </a:lnTo>
                    <a:lnTo>
                      <a:pt x="3" y="8"/>
                    </a:lnTo>
                    <a:lnTo>
                      <a:pt x="3" y="9"/>
                    </a:lnTo>
                    <a:lnTo>
                      <a:pt x="6" y="9"/>
                    </a:lnTo>
                    <a:lnTo>
                      <a:pt x="8" y="1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04" name="Freeform 1732">
                <a:extLst>
                  <a:ext uri="{FF2B5EF4-FFF2-40B4-BE49-F238E27FC236}">
                    <a16:creationId xmlns:a16="http://schemas.microsoft.com/office/drawing/2014/main" id="{EC693AE4-599D-451B-9798-0365333C8A9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03" y="1652"/>
                <a:ext cx="12" cy="13"/>
              </a:xfrm>
              <a:custGeom>
                <a:avLst/>
                <a:gdLst>
                  <a:gd name="T0" fmla="*/ 0 w 12"/>
                  <a:gd name="T1" fmla="*/ 1 h 13"/>
                  <a:gd name="T2" fmla="*/ 0 w 12"/>
                  <a:gd name="T3" fmla="*/ 3 h 13"/>
                  <a:gd name="T4" fmla="*/ 2 w 12"/>
                  <a:gd name="T5" fmla="*/ 6 h 13"/>
                  <a:gd name="T6" fmla="*/ 2 w 12"/>
                  <a:gd name="T7" fmla="*/ 9 h 13"/>
                  <a:gd name="T8" fmla="*/ 3 w 12"/>
                  <a:gd name="T9" fmla="*/ 12 h 13"/>
                  <a:gd name="T10" fmla="*/ 6 w 12"/>
                  <a:gd name="T11" fmla="*/ 13 h 13"/>
                  <a:gd name="T12" fmla="*/ 7 w 12"/>
                  <a:gd name="T13" fmla="*/ 12 h 13"/>
                  <a:gd name="T14" fmla="*/ 7 w 12"/>
                  <a:gd name="T15" fmla="*/ 12 h 13"/>
                  <a:gd name="T16" fmla="*/ 6 w 12"/>
                  <a:gd name="T17" fmla="*/ 10 h 13"/>
                  <a:gd name="T18" fmla="*/ 6 w 12"/>
                  <a:gd name="T19" fmla="*/ 10 h 13"/>
                  <a:gd name="T20" fmla="*/ 7 w 12"/>
                  <a:gd name="T21" fmla="*/ 9 h 13"/>
                  <a:gd name="T22" fmla="*/ 8 w 12"/>
                  <a:gd name="T23" fmla="*/ 7 h 13"/>
                  <a:gd name="T24" fmla="*/ 8 w 12"/>
                  <a:gd name="T25" fmla="*/ 6 h 13"/>
                  <a:gd name="T26" fmla="*/ 11 w 12"/>
                  <a:gd name="T27" fmla="*/ 5 h 13"/>
                  <a:gd name="T28" fmla="*/ 12 w 12"/>
                  <a:gd name="T29" fmla="*/ 5 h 13"/>
                  <a:gd name="T30" fmla="*/ 12 w 12"/>
                  <a:gd name="T31" fmla="*/ 4 h 13"/>
                  <a:gd name="T32" fmla="*/ 11 w 12"/>
                  <a:gd name="T33" fmla="*/ 3 h 13"/>
                  <a:gd name="T34" fmla="*/ 9 w 12"/>
                  <a:gd name="T35" fmla="*/ 4 h 13"/>
                  <a:gd name="T36" fmla="*/ 6 w 12"/>
                  <a:gd name="T37" fmla="*/ 2 h 13"/>
                  <a:gd name="T38" fmla="*/ 3 w 12"/>
                  <a:gd name="T39" fmla="*/ 0 h 13"/>
                  <a:gd name="T40" fmla="*/ 2 w 12"/>
                  <a:gd name="T41" fmla="*/ 1 h 13"/>
                  <a:gd name="T42" fmla="*/ 0 w 12"/>
                  <a:gd name="T43" fmla="*/ 1 h 13"/>
                  <a:gd name="T44" fmla="*/ 0 w 12"/>
                  <a:gd name="T45" fmla="*/ 1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2" h="13">
                    <a:moveTo>
                      <a:pt x="0" y="1"/>
                    </a:moveTo>
                    <a:lnTo>
                      <a:pt x="0" y="3"/>
                    </a:lnTo>
                    <a:lnTo>
                      <a:pt x="2" y="6"/>
                    </a:lnTo>
                    <a:lnTo>
                      <a:pt x="2" y="9"/>
                    </a:lnTo>
                    <a:lnTo>
                      <a:pt x="3" y="12"/>
                    </a:lnTo>
                    <a:lnTo>
                      <a:pt x="6" y="13"/>
                    </a:lnTo>
                    <a:lnTo>
                      <a:pt x="7" y="12"/>
                    </a:lnTo>
                    <a:lnTo>
                      <a:pt x="7" y="12"/>
                    </a:lnTo>
                    <a:lnTo>
                      <a:pt x="6" y="10"/>
                    </a:lnTo>
                    <a:lnTo>
                      <a:pt x="6" y="10"/>
                    </a:lnTo>
                    <a:lnTo>
                      <a:pt x="7" y="9"/>
                    </a:lnTo>
                    <a:lnTo>
                      <a:pt x="8" y="7"/>
                    </a:lnTo>
                    <a:lnTo>
                      <a:pt x="8" y="6"/>
                    </a:lnTo>
                    <a:lnTo>
                      <a:pt x="11" y="5"/>
                    </a:lnTo>
                    <a:lnTo>
                      <a:pt x="12" y="5"/>
                    </a:lnTo>
                    <a:lnTo>
                      <a:pt x="12" y="4"/>
                    </a:lnTo>
                    <a:lnTo>
                      <a:pt x="11" y="3"/>
                    </a:lnTo>
                    <a:lnTo>
                      <a:pt x="9" y="4"/>
                    </a:lnTo>
                    <a:lnTo>
                      <a:pt x="6" y="2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0" y="1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05" name="Freeform 1733">
                <a:extLst>
                  <a:ext uri="{FF2B5EF4-FFF2-40B4-BE49-F238E27FC236}">
                    <a16:creationId xmlns:a16="http://schemas.microsoft.com/office/drawing/2014/main" id="{77DD0A04-2CF4-410B-BF96-1C0C0A7C1AF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89" y="2411"/>
                <a:ext cx="4" cy="3"/>
              </a:xfrm>
              <a:custGeom>
                <a:avLst/>
                <a:gdLst>
                  <a:gd name="T0" fmla="*/ 4 w 4"/>
                  <a:gd name="T1" fmla="*/ 1 h 3"/>
                  <a:gd name="T2" fmla="*/ 2 w 4"/>
                  <a:gd name="T3" fmla="*/ 0 h 3"/>
                  <a:gd name="T4" fmla="*/ 1 w 4"/>
                  <a:gd name="T5" fmla="*/ 0 h 3"/>
                  <a:gd name="T6" fmla="*/ 0 w 4"/>
                  <a:gd name="T7" fmla="*/ 0 h 3"/>
                  <a:gd name="T8" fmla="*/ 1 w 4"/>
                  <a:gd name="T9" fmla="*/ 1 h 3"/>
                  <a:gd name="T10" fmla="*/ 2 w 4"/>
                  <a:gd name="T11" fmla="*/ 2 h 3"/>
                  <a:gd name="T12" fmla="*/ 4 w 4"/>
                  <a:gd name="T13" fmla="*/ 3 h 3"/>
                  <a:gd name="T14" fmla="*/ 4 w 4"/>
                  <a:gd name="T15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3">
                    <a:moveTo>
                      <a:pt x="4" y="1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2" y="2"/>
                    </a:lnTo>
                    <a:lnTo>
                      <a:pt x="4" y="3"/>
                    </a:lnTo>
                    <a:lnTo>
                      <a:pt x="4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06" name="Freeform 1734">
                <a:extLst>
                  <a:ext uri="{FF2B5EF4-FFF2-40B4-BE49-F238E27FC236}">
                    <a16:creationId xmlns:a16="http://schemas.microsoft.com/office/drawing/2014/main" id="{E04D208E-C27E-4104-8717-D1DB0CB091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83" y="2465"/>
                <a:ext cx="15" cy="39"/>
              </a:xfrm>
              <a:custGeom>
                <a:avLst/>
                <a:gdLst>
                  <a:gd name="T0" fmla="*/ 3 w 15"/>
                  <a:gd name="T1" fmla="*/ 11 h 39"/>
                  <a:gd name="T2" fmla="*/ 1 w 15"/>
                  <a:gd name="T3" fmla="*/ 15 h 39"/>
                  <a:gd name="T4" fmla="*/ 0 w 15"/>
                  <a:gd name="T5" fmla="*/ 18 h 39"/>
                  <a:gd name="T6" fmla="*/ 0 w 15"/>
                  <a:gd name="T7" fmla="*/ 19 h 39"/>
                  <a:gd name="T8" fmla="*/ 0 w 15"/>
                  <a:gd name="T9" fmla="*/ 20 h 39"/>
                  <a:gd name="T10" fmla="*/ 0 w 15"/>
                  <a:gd name="T11" fmla="*/ 23 h 39"/>
                  <a:gd name="T12" fmla="*/ 1 w 15"/>
                  <a:gd name="T13" fmla="*/ 28 h 39"/>
                  <a:gd name="T14" fmla="*/ 2 w 15"/>
                  <a:gd name="T15" fmla="*/ 28 h 39"/>
                  <a:gd name="T16" fmla="*/ 2 w 15"/>
                  <a:gd name="T17" fmla="*/ 29 h 39"/>
                  <a:gd name="T18" fmla="*/ 1 w 15"/>
                  <a:gd name="T19" fmla="*/ 29 h 39"/>
                  <a:gd name="T20" fmla="*/ 1 w 15"/>
                  <a:gd name="T21" fmla="*/ 30 h 39"/>
                  <a:gd name="T22" fmla="*/ 2 w 15"/>
                  <a:gd name="T23" fmla="*/ 32 h 39"/>
                  <a:gd name="T24" fmla="*/ 3 w 15"/>
                  <a:gd name="T25" fmla="*/ 32 h 39"/>
                  <a:gd name="T26" fmla="*/ 4 w 15"/>
                  <a:gd name="T27" fmla="*/ 33 h 39"/>
                  <a:gd name="T28" fmla="*/ 6 w 15"/>
                  <a:gd name="T29" fmla="*/ 34 h 39"/>
                  <a:gd name="T30" fmla="*/ 7 w 15"/>
                  <a:gd name="T31" fmla="*/ 36 h 39"/>
                  <a:gd name="T32" fmla="*/ 7 w 15"/>
                  <a:gd name="T33" fmla="*/ 38 h 39"/>
                  <a:gd name="T34" fmla="*/ 7 w 15"/>
                  <a:gd name="T35" fmla="*/ 39 h 39"/>
                  <a:gd name="T36" fmla="*/ 9 w 15"/>
                  <a:gd name="T37" fmla="*/ 39 h 39"/>
                  <a:gd name="T38" fmla="*/ 10 w 15"/>
                  <a:gd name="T39" fmla="*/ 39 h 39"/>
                  <a:gd name="T40" fmla="*/ 9 w 15"/>
                  <a:gd name="T41" fmla="*/ 38 h 39"/>
                  <a:gd name="T42" fmla="*/ 10 w 15"/>
                  <a:gd name="T43" fmla="*/ 36 h 39"/>
                  <a:gd name="T44" fmla="*/ 9 w 15"/>
                  <a:gd name="T45" fmla="*/ 33 h 39"/>
                  <a:gd name="T46" fmla="*/ 10 w 15"/>
                  <a:gd name="T47" fmla="*/ 31 h 39"/>
                  <a:gd name="T48" fmla="*/ 13 w 15"/>
                  <a:gd name="T49" fmla="*/ 28 h 39"/>
                  <a:gd name="T50" fmla="*/ 13 w 15"/>
                  <a:gd name="T51" fmla="*/ 25 h 39"/>
                  <a:gd name="T52" fmla="*/ 13 w 15"/>
                  <a:gd name="T53" fmla="*/ 25 h 39"/>
                  <a:gd name="T54" fmla="*/ 13 w 15"/>
                  <a:gd name="T55" fmla="*/ 25 h 39"/>
                  <a:gd name="T56" fmla="*/ 13 w 15"/>
                  <a:gd name="T57" fmla="*/ 20 h 39"/>
                  <a:gd name="T58" fmla="*/ 13 w 15"/>
                  <a:gd name="T59" fmla="*/ 18 h 39"/>
                  <a:gd name="T60" fmla="*/ 13 w 15"/>
                  <a:gd name="T61" fmla="*/ 15 h 39"/>
                  <a:gd name="T62" fmla="*/ 14 w 15"/>
                  <a:gd name="T63" fmla="*/ 13 h 39"/>
                  <a:gd name="T64" fmla="*/ 14 w 15"/>
                  <a:gd name="T65" fmla="*/ 9 h 39"/>
                  <a:gd name="T66" fmla="*/ 15 w 15"/>
                  <a:gd name="T67" fmla="*/ 7 h 39"/>
                  <a:gd name="T68" fmla="*/ 15 w 15"/>
                  <a:gd name="T69" fmla="*/ 6 h 39"/>
                  <a:gd name="T70" fmla="*/ 15 w 15"/>
                  <a:gd name="T71" fmla="*/ 5 h 39"/>
                  <a:gd name="T72" fmla="*/ 14 w 15"/>
                  <a:gd name="T73" fmla="*/ 3 h 39"/>
                  <a:gd name="T74" fmla="*/ 13 w 15"/>
                  <a:gd name="T75" fmla="*/ 3 h 39"/>
                  <a:gd name="T76" fmla="*/ 12 w 15"/>
                  <a:gd name="T77" fmla="*/ 1 h 39"/>
                  <a:gd name="T78" fmla="*/ 10 w 15"/>
                  <a:gd name="T79" fmla="*/ 0 h 39"/>
                  <a:gd name="T80" fmla="*/ 9 w 15"/>
                  <a:gd name="T81" fmla="*/ 1 h 39"/>
                  <a:gd name="T82" fmla="*/ 9 w 15"/>
                  <a:gd name="T83" fmla="*/ 2 h 39"/>
                  <a:gd name="T84" fmla="*/ 8 w 15"/>
                  <a:gd name="T85" fmla="*/ 2 h 39"/>
                  <a:gd name="T86" fmla="*/ 6 w 15"/>
                  <a:gd name="T87" fmla="*/ 6 h 39"/>
                  <a:gd name="T88" fmla="*/ 4 w 15"/>
                  <a:gd name="T89" fmla="*/ 9 h 39"/>
                  <a:gd name="T90" fmla="*/ 4 w 15"/>
                  <a:gd name="T91" fmla="*/ 9 h 39"/>
                  <a:gd name="T92" fmla="*/ 4 w 15"/>
                  <a:gd name="T93" fmla="*/ 11 h 39"/>
                  <a:gd name="T94" fmla="*/ 3 w 15"/>
                  <a:gd name="T95" fmla="*/ 11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15" h="39">
                    <a:moveTo>
                      <a:pt x="3" y="11"/>
                    </a:moveTo>
                    <a:lnTo>
                      <a:pt x="1" y="15"/>
                    </a:lnTo>
                    <a:lnTo>
                      <a:pt x="0" y="18"/>
                    </a:lnTo>
                    <a:lnTo>
                      <a:pt x="0" y="19"/>
                    </a:lnTo>
                    <a:lnTo>
                      <a:pt x="0" y="20"/>
                    </a:lnTo>
                    <a:lnTo>
                      <a:pt x="0" y="23"/>
                    </a:lnTo>
                    <a:lnTo>
                      <a:pt x="1" y="28"/>
                    </a:lnTo>
                    <a:lnTo>
                      <a:pt x="2" y="28"/>
                    </a:lnTo>
                    <a:lnTo>
                      <a:pt x="2" y="29"/>
                    </a:lnTo>
                    <a:lnTo>
                      <a:pt x="1" y="29"/>
                    </a:lnTo>
                    <a:lnTo>
                      <a:pt x="1" y="30"/>
                    </a:lnTo>
                    <a:lnTo>
                      <a:pt x="2" y="32"/>
                    </a:lnTo>
                    <a:lnTo>
                      <a:pt x="3" y="32"/>
                    </a:lnTo>
                    <a:lnTo>
                      <a:pt x="4" y="33"/>
                    </a:lnTo>
                    <a:lnTo>
                      <a:pt x="6" y="34"/>
                    </a:lnTo>
                    <a:lnTo>
                      <a:pt x="7" y="36"/>
                    </a:lnTo>
                    <a:lnTo>
                      <a:pt x="7" y="38"/>
                    </a:lnTo>
                    <a:lnTo>
                      <a:pt x="7" y="39"/>
                    </a:lnTo>
                    <a:lnTo>
                      <a:pt x="9" y="39"/>
                    </a:lnTo>
                    <a:lnTo>
                      <a:pt x="10" y="39"/>
                    </a:lnTo>
                    <a:lnTo>
                      <a:pt x="9" y="38"/>
                    </a:lnTo>
                    <a:lnTo>
                      <a:pt x="10" y="36"/>
                    </a:lnTo>
                    <a:lnTo>
                      <a:pt x="9" y="33"/>
                    </a:lnTo>
                    <a:lnTo>
                      <a:pt x="10" y="31"/>
                    </a:lnTo>
                    <a:lnTo>
                      <a:pt x="13" y="28"/>
                    </a:lnTo>
                    <a:lnTo>
                      <a:pt x="13" y="25"/>
                    </a:lnTo>
                    <a:lnTo>
                      <a:pt x="13" y="25"/>
                    </a:lnTo>
                    <a:lnTo>
                      <a:pt x="13" y="25"/>
                    </a:lnTo>
                    <a:lnTo>
                      <a:pt x="13" y="20"/>
                    </a:lnTo>
                    <a:lnTo>
                      <a:pt x="13" y="18"/>
                    </a:lnTo>
                    <a:lnTo>
                      <a:pt x="13" y="15"/>
                    </a:lnTo>
                    <a:lnTo>
                      <a:pt x="14" y="13"/>
                    </a:lnTo>
                    <a:lnTo>
                      <a:pt x="14" y="9"/>
                    </a:lnTo>
                    <a:lnTo>
                      <a:pt x="15" y="7"/>
                    </a:lnTo>
                    <a:lnTo>
                      <a:pt x="15" y="6"/>
                    </a:lnTo>
                    <a:lnTo>
                      <a:pt x="15" y="5"/>
                    </a:lnTo>
                    <a:lnTo>
                      <a:pt x="14" y="3"/>
                    </a:lnTo>
                    <a:lnTo>
                      <a:pt x="13" y="3"/>
                    </a:lnTo>
                    <a:lnTo>
                      <a:pt x="12" y="1"/>
                    </a:lnTo>
                    <a:lnTo>
                      <a:pt x="10" y="0"/>
                    </a:lnTo>
                    <a:lnTo>
                      <a:pt x="9" y="1"/>
                    </a:lnTo>
                    <a:lnTo>
                      <a:pt x="9" y="2"/>
                    </a:lnTo>
                    <a:lnTo>
                      <a:pt x="8" y="2"/>
                    </a:lnTo>
                    <a:lnTo>
                      <a:pt x="6" y="6"/>
                    </a:lnTo>
                    <a:lnTo>
                      <a:pt x="4" y="9"/>
                    </a:lnTo>
                    <a:lnTo>
                      <a:pt x="4" y="9"/>
                    </a:lnTo>
                    <a:lnTo>
                      <a:pt x="4" y="11"/>
                    </a:lnTo>
                    <a:lnTo>
                      <a:pt x="3" y="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07" name="Freeform 1735">
                <a:extLst>
                  <a:ext uri="{FF2B5EF4-FFF2-40B4-BE49-F238E27FC236}">
                    <a16:creationId xmlns:a16="http://schemas.microsoft.com/office/drawing/2014/main" id="{CEE527AE-0AB4-40C9-8C49-287024AD492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74" y="2096"/>
                <a:ext cx="571" cy="426"/>
              </a:xfrm>
              <a:custGeom>
                <a:avLst/>
                <a:gdLst>
                  <a:gd name="T0" fmla="*/ 541 w 571"/>
                  <a:gd name="T1" fmla="*/ 161 h 426"/>
                  <a:gd name="T2" fmla="*/ 558 w 571"/>
                  <a:gd name="T3" fmla="*/ 144 h 426"/>
                  <a:gd name="T4" fmla="*/ 567 w 571"/>
                  <a:gd name="T5" fmla="*/ 115 h 426"/>
                  <a:gd name="T6" fmla="*/ 569 w 571"/>
                  <a:gd name="T7" fmla="*/ 92 h 426"/>
                  <a:gd name="T8" fmla="*/ 568 w 571"/>
                  <a:gd name="T9" fmla="*/ 68 h 426"/>
                  <a:gd name="T10" fmla="*/ 543 w 571"/>
                  <a:gd name="T11" fmla="*/ 81 h 426"/>
                  <a:gd name="T12" fmla="*/ 528 w 571"/>
                  <a:gd name="T13" fmla="*/ 64 h 426"/>
                  <a:gd name="T14" fmla="*/ 508 w 571"/>
                  <a:gd name="T15" fmla="*/ 55 h 426"/>
                  <a:gd name="T16" fmla="*/ 485 w 571"/>
                  <a:gd name="T17" fmla="*/ 33 h 426"/>
                  <a:gd name="T18" fmla="*/ 471 w 571"/>
                  <a:gd name="T19" fmla="*/ 11 h 426"/>
                  <a:gd name="T20" fmla="*/ 454 w 571"/>
                  <a:gd name="T21" fmla="*/ 4 h 426"/>
                  <a:gd name="T22" fmla="*/ 422 w 571"/>
                  <a:gd name="T23" fmla="*/ 7 h 426"/>
                  <a:gd name="T24" fmla="*/ 422 w 571"/>
                  <a:gd name="T25" fmla="*/ 32 h 426"/>
                  <a:gd name="T26" fmla="*/ 412 w 571"/>
                  <a:gd name="T27" fmla="*/ 65 h 426"/>
                  <a:gd name="T28" fmla="*/ 428 w 571"/>
                  <a:gd name="T29" fmla="*/ 87 h 426"/>
                  <a:gd name="T30" fmla="*/ 420 w 571"/>
                  <a:gd name="T31" fmla="*/ 113 h 426"/>
                  <a:gd name="T32" fmla="*/ 378 w 571"/>
                  <a:gd name="T33" fmla="*/ 133 h 426"/>
                  <a:gd name="T34" fmla="*/ 337 w 571"/>
                  <a:gd name="T35" fmla="*/ 179 h 426"/>
                  <a:gd name="T36" fmla="*/ 254 w 571"/>
                  <a:gd name="T37" fmla="*/ 173 h 426"/>
                  <a:gd name="T38" fmla="*/ 219 w 571"/>
                  <a:gd name="T39" fmla="*/ 147 h 426"/>
                  <a:gd name="T40" fmla="*/ 185 w 571"/>
                  <a:gd name="T41" fmla="*/ 117 h 426"/>
                  <a:gd name="T42" fmla="*/ 158 w 571"/>
                  <a:gd name="T43" fmla="*/ 104 h 426"/>
                  <a:gd name="T44" fmla="*/ 140 w 571"/>
                  <a:gd name="T45" fmla="*/ 110 h 426"/>
                  <a:gd name="T46" fmla="*/ 121 w 571"/>
                  <a:gd name="T47" fmla="*/ 146 h 426"/>
                  <a:gd name="T48" fmla="*/ 106 w 571"/>
                  <a:gd name="T49" fmla="*/ 166 h 426"/>
                  <a:gd name="T50" fmla="*/ 67 w 571"/>
                  <a:gd name="T51" fmla="*/ 182 h 426"/>
                  <a:gd name="T52" fmla="*/ 22 w 571"/>
                  <a:gd name="T53" fmla="*/ 196 h 426"/>
                  <a:gd name="T54" fmla="*/ 11 w 571"/>
                  <a:gd name="T55" fmla="*/ 218 h 426"/>
                  <a:gd name="T56" fmla="*/ 14 w 571"/>
                  <a:gd name="T57" fmla="*/ 252 h 426"/>
                  <a:gd name="T58" fmla="*/ 37 w 571"/>
                  <a:gd name="T59" fmla="*/ 240 h 426"/>
                  <a:gd name="T60" fmla="*/ 70 w 571"/>
                  <a:gd name="T61" fmla="*/ 247 h 426"/>
                  <a:gd name="T62" fmla="*/ 108 w 571"/>
                  <a:gd name="T63" fmla="*/ 276 h 426"/>
                  <a:gd name="T64" fmla="*/ 123 w 571"/>
                  <a:gd name="T65" fmla="*/ 320 h 426"/>
                  <a:gd name="T66" fmla="*/ 161 w 571"/>
                  <a:gd name="T67" fmla="*/ 333 h 426"/>
                  <a:gd name="T68" fmla="*/ 198 w 571"/>
                  <a:gd name="T69" fmla="*/ 348 h 426"/>
                  <a:gd name="T70" fmla="*/ 241 w 571"/>
                  <a:gd name="T71" fmla="*/ 350 h 426"/>
                  <a:gd name="T72" fmla="*/ 281 w 571"/>
                  <a:gd name="T73" fmla="*/ 332 h 426"/>
                  <a:gd name="T74" fmla="*/ 305 w 571"/>
                  <a:gd name="T75" fmla="*/ 355 h 426"/>
                  <a:gd name="T76" fmla="*/ 306 w 571"/>
                  <a:gd name="T77" fmla="*/ 389 h 426"/>
                  <a:gd name="T78" fmla="*/ 324 w 571"/>
                  <a:gd name="T79" fmla="*/ 408 h 426"/>
                  <a:gd name="T80" fmla="*/ 345 w 571"/>
                  <a:gd name="T81" fmla="*/ 405 h 426"/>
                  <a:gd name="T82" fmla="*/ 375 w 571"/>
                  <a:gd name="T83" fmla="*/ 396 h 426"/>
                  <a:gd name="T84" fmla="*/ 403 w 571"/>
                  <a:gd name="T85" fmla="*/ 414 h 426"/>
                  <a:gd name="T86" fmla="*/ 419 w 571"/>
                  <a:gd name="T87" fmla="*/ 425 h 426"/>
                  <a:gd name="T88" fmla="*/ 425 w 571"/>
                  <a:gd name="T89" fmla="*/ 417 h 426"/>
                  <a:gd name="T90" fmla="*/ 447 w 571"/>
                  <a:gd name="T91" fmla="*/ 399 h 426"/>
                  <a:gd name="T92" fmla="*/ 470 w 571"/>
                  <a:gd name="T93" fmla="*/ 400 h 426"/>
                  <a:gd name="T94" fmla="*/ 488 w 571"/>
                  <a:gd name="T95" fmla="*/ 385 h 426"/>
                  <a:gd name="T96" fmla="*/ 495 w 571"/>
                  <a:gd name="T97" fmla="*/ 374 h 426"/>
                  <a:gd name="T98" fmla="*/ 499 w 571"/>
                  <a:gd name="T99" fmla="*/ 362 h 426"/>
                  <a:gd name="T100" fmla="*/ 506 w 571"/>
                  <a:gd name="T101" fmla="*/ 347 h 426"/>
                  <a:gd name="T102" fmla="*/ 513 w 571"/>
                  <a:gd name="T103" fmla="*/ 330 h 426"/>
                  <a:gd name="T104" fmla="*/ 515 w 571"/>
                  <a:gd name="T105" fmla="*/ 319 h 426"/>
                  <a:gd name="T106" fmla="*/ 512 w 571"/>
                  <a:gd name="T107" fmla="*/ 306 h 426"/>
                  <a:gd name="T108" fmla="*/ 494 w 571"/>
                  <a:gd name="T109" fmla="*/ 294 h 426"/>
                  <a:gd name="T110" fmla="*/ 485 w 571"/>
                  <a:gd name="T111" fmla="*/ 265 h 426"/>
                  <a:gd name="T112" fmla="*/ 491 w 571"/>
                  <a:gd name="T113" fmla="*/ 237 h 426"/>
                  <a:gd name="T114" fmla="*/ 491 w 571"/>
                  <a:gd name="T115" fmla="*/ 226 h 426"/>
                  <a:gd name="T116" fmla="*/ 463 w 571"/>
                  <a:gd name="T117" fmla="*/ 223 h 426"/>
                  <a:gd name="T118" fmla="*/ 464 w 571"/>
                  <a:gd name="T119" fmla="*/ 202 h 426"/>
                  <a:gd name="T120" fmla="*/ 485 w 571"/>
                  <a:gd name="T121" fmla="*/ 194 h 426"/>
                  <a:gd name="T122" fmla="*/ 491 w 571"/>
                  <a:gd name="T123" fmla="*/ 207 h 4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571" h="426">
                    <a:moveTo>
                      <a:pt x="515" y="187"/>
                    </a:moveTo>
                    <a:lnTo>
                      <a:pt x="516" y="184"/>
                    </a:lnTo>
                    <a:lnTo>
                      <a:pt x="516" y="183"/>
                    </a:lnTo>
                    <a:lnTo>
                      <a:pt x="518" y="181"/>
                    </a:lnTo>
                    <a:lnTo>
                      <a:pt x="520" y="178"/>
                    </a:lnTo>
                    <a:lnTo>
                      <a:pt x="521" y="178"/>
                    </a:lnTo>
                    <a:lnTo>
                      <a:pt x="523" y="172"/>
                    </a:lnTo>
                    <a:lnTo>
                      <a:pt x="524" y="171"/>
                    </a:lnTo>
                    <a:lnTo>
                      <a:pt x="523" y="170"/>
                    </a:lnTo>
                    <a:lnTo>
                      <a:pt x="524" y="167"/>
                    </a:lnTo>
                    <a:lnTo>
                      <a:pt x="525" y="165"/>
                    </a:lnTo>
                    <a:lnTo>
                      <a:pt x="528" y="167"/>
                    </a:lnTo>
                    <a:lnTo>
                      <a:pt x="529" y="168"/>
                    </a:lnTo>
                    <a:lnTo>
                      <a:pt x="531" y="169"/>
                    </a:lnTo>
                    <a:lnTo>
                      <a:pt x="532" y="169"/>
                    </a:lnTo>
                    <a:lnTo>
                      <a:pt x="534" y="169"/>
                    </a:lnTo>
                    <a:lnTo>
                      <a:pt x="538" y="169"/>
                    </a:lnTo>
                    <a:lnTo>
                      <a:pt x="540" y="169"/>
                    </a:lnTo>
                    <a:lnTo>
                      <a:pt x="541" y="167"/>
                    </a:lnTo>
                    <a:lnTo>
                      <a:pt x="541" y="166"/>
                    </a:lnTo>
                    <a:lnTo>
                      <a:pt x="539" y="164"/>
                    </a:lnTo>
                    <a:lnTo>
                      <a:pt x="537" y="162"/>
                    </a:lnTo>
                    <a:lnTo>
                      <a:pt x="539" y="162"/>
                    </a:lnTo>
                    <a:lnTo>
                      <a:pt x="541" y="161"/>
                    </a:lnTo>
                    <a:lnTo>
                      <a:pt x="544" y="159"/>
                    </a:lnTo>
                    <a:lnTo>
                      <a:pt x="544" y="156"/>
                    </a:lnTo>
                    <a:lnTo>
                      <a:pt x="546" y="154"/>
                    </a:lnTo>
                    <a:lnTo>
                      <a:pt x="548" y="153"/>
                    </a:lnTo>
                    <a:lnTo>
                      <a:pt x="549" y="152"/>
                    </a:lnTo>
                    <a:lnTo>
                      <a:pt x="548" y="151"/>
                    </a:lnTo>
                    <a:lnTo>
                      <a:pt x="548" y="149"/>
                    </a:lnTo>
                    <a:lnTo>
                      <a:pt x="548" y="147"/>
                    </a:lnTo>
                    <a:lnTo>
                      <a:pt x="549" y="146"/>
                    </a:lnTo>
                    <a:lnTo>
                      <a:pt x="551" y="148"/>
                    </a:lnTo>
                    <a:lnTo>
                      <a:pt x="551" y="149"/>
                    </a:lnTo>
                    <a:lnTo>
                      <a:pt x="552" y="150"/>
                    </a:lnTo>
                    <a:lnTo>
                      <a:pt x="555" y="151"/>
                    </a:lnTo>
                    <a:lnTo>
                      <a:pt x="555" y="152"/>
                    </a:lnTo>
                    <a:lnTo>
                      <a:pt x="555" y="151"/>
                    </a:lnTo>
                    <a:lnTo>
                      <a:pt x="555" y="150"/>
                    </a:lnTo>
                    <a:lnTo>
                      <a:pt x="555" y="150"/>
                    </a:lnTo>
                    <a:lnTo>
                      <a:pt x="554" y="148"/>
                    </a:lnTo>
                    <a:lnTo>
                      <a:pt x="554" y="147"/>
                    </a:lnTo>
                    <a:lnTo>
                      <a:pt x="555" y="147"/>
                    </a:lnTo>
                    <a:lnTo>
                      <a:pt x="557" y="147"/>
                    </a:lnTo>
                    <a:lnTo>
                      <a:pt x="558" y="147"/>
                    </a:lnTo>
                    <a:lnTo>
                      <a:pt x="558" y="145"/>
                    </a:lnTo>
                    <a:lnTo>
                      <a:pt x="558" y="144"/>
                    </a:lnTo>
                    <a:lnTo>
                      <a:pt x="558" y="143"/>
                    </a:lnTo>
                    <a:lnTo>
                      <a:pt x="558" y="142"/>
                    </a:lnTo>
                    <a:lnTo>
                      <a:pt x="558" y="141"/>
                    </a:lnTo>
                    <a:lnTo>
                      <a:pt x="558" y="139"/>
                    </a:lnTo>
                    <a:lnTo>
                      <a:pt x="557" y="139"/>
                    </a:lnTo>
                    <a:lnTo>
                      <a:pt x="557" y="135"/>
                    </a:lnTo>
                    <a:lnTo>
                      <a:pt x="557" y="133"/>
                    </a:lnTo>
                    <a:lnTo>
                      <a:pt x="557" y="131"/>
                    </a:lnTo>
                    <a:lnTo>
                      <a:pt x="557" y="129"/>
                    </a:lnTo>
                    <a:lnTo>
                      <a:pt x="556" y="128"/>
                    </a:lnTo>
                    <a:lnTo>
                      <a:pt x="555" y="127"/>
                    </a:lnTo>
                    <a:lnTo>
                      <a:pt x="555" y="125"/>
                    </a:lnTo>
                    <a:lnTo>
                      <a:pt x="553" y="122"/>
                    </a:lnTo>
                    <a:lnTo>
                      <a:pt x="552" y="121"/>
                    </a:lnTo>
                    <a:lnTo>
                      <a:pt x="552" y="120"/>
                    </a:lnTo>
                    <a:lnTo>
                      <a:pt x="553" y="118"/>
                    </a:lnTo>
                    <a:lnTo>
                      <a:pt x="554" y="118"/>
                    </a:lnTo>
                    <a:lnTo>
                      <a:pt x="555" y="117"/>
                    </a:lnTo>
                    <a:lnTo>
                      <a:pt x="556" y="116"/>
                    </a:lnTo>
                    <a:lnTo>
                      <a:pt x="557" y="113"/>
                    </a:lnTo>
                    <a:lnTo>
                      <a:pt x="558" y="113"/>
                    </a:lnTo>
                    <a:lnTo>
                      <a:pt x="559" y="114"/>
                    </a:lnTo>
                    <a:lnTo>
                      <a:pt x="560" y="114"/>
                    </a:lnTo>
                    <a:lnTo>
                      <a:pt x="567" y="115"/>
                    </a:lnTo>
                    <a:lnTo>
                      <a:pt x="568" y="115"/>
                    </a:lnTo>
                    <a:lnTo>
                      <a:pt x="569" y="115"/>
                    </a:lnTo>
                    <a:lnTo>
                      <a:pt x="570" y="114"/>
                    </a:lnTo>
                    <a:lnTo>
                      <a:pt x="569" y="113"/>
                    </a:lnTo>
                    <a:lnTo>
                      <a:pt x="569" y="112"/>
                    </a:lnTo>
                    <a:lnTo>
                      <a:pt x="569" y="111"/>
                    </a:lnTo>
                    <a:lnTo>
                      <a:pt x="569" y="111"/>
                    </a:lnTo>
                    <a:lnTo>
                      <a:pt x="569" y="110"/>
                    </a:lnTo>
                    <a:lnTo>
                      <a:pt x="569" y="109"/>
                    </a:lnTo>
                    <a:lnTo>
                      <a:pt x="569" y="107"/>
                    </a:lnTo>
                    <a:lnTo>
                      <a:pt x="570" y="106"/>
                    </a:lnTo>
                    <a:lnTo>
                      <a:pt x="570" y="105"/>
                    </a:lnTo>
                    <a:lnTo>
                      <a:pt x="569" y="104"/>
                    </a:lnTo>
                    <a:lnTo>
                      <a:pt x="569" y="103"/>
                    </a:lnTo>
                    <a:lnTo>
                      <a:pt x="571" y="103"/>
                    </a:lnTo>
                    <a:lnTo>
                      <a:pt x="570" y="102"/>
                    </a:lnTo>
                    <a:lnTo>
                      <a:pt x="570" y="101"/>
                    </a:lnTo>
                    <a:lnTo>
                      <a:pt x="569" y="100"/>
                    </a:lnTo>
                    <a:lnTo>
                      <a:pt x="570" y="98"/>
                    </a:lnTo>
                    <a:lnTo>
                      <a:pt x="571" y="97"/>
                    </a:lnTo>
                    <a:lnTo>
                      <a:pt x="571" y="97"/>
                    </a:lnTo>
                    <a:lnTo>
                      <a:pt x="570" y="96"/>
                    </a:lnTo>
                    <a:lnTo>
                      <a:pt x="570" y="94"/>
                    </a:lnTo>
                    <a:lnTo>
                      <a:pt x="569" y="92"/>
                    </a:lnTo>
                    <a:lnTo>
                      <a:pt x="570" y="92"/>
                    </a:lnTo>
                    <a:lnTo>
                      <a:pt x="570" y="91"/>
                    </a:lnTo>
                    <a:lnTo>
                      <a:pt x="570" y="90"/>
                    </a:lnTo>
                    <a:lnTo>
                      <a:pt x="570" y="90"/>
                    </a:lnTo>
                    <a:lnTo>
                      <a:pt x="570" y="89"/>
                    </a:lnTo>
                    <a:lnTo>
                      <a:pt x="569" y="88"/>
                    </a:lnTo>
                    <a:lnTo>
                      <a:pt x="569" y="88"/>
                    </a:lnTo>
                    <a:lnTo>
                      <a:pt x="569" y="86"/>
                    </a:lnTo>
                    <a:lnTo>
                      <a:pt x="569" y="85"/>
                    </a:lnTo>
                    <a:lnTo>
                      <a:pt x="569" y="84"/>
                    </a:lnTo>
                    <a:lnTo>
                      <a:pt x="568" y="83"/>
                    </a:lnTo>
                    <a:lnTo>
                      <a:pt x="568" y="82"/>
                    </a:lnTo>
                    <a:lnTo>
                      <a:pt x="569" y="81"/>
                    </a:lnTo>
                    <a:lnTo>
                      <a:pt x="571" y="81"/>
                    </a:lnTo>
                    <a:lnTo>
                      <a:pt x="571" y="80"/>
                    </a:lnTo>
                    <a:lnTo>
                      <a:pt x="571" y="78"/>
                    </a:lnTo>
                    <a:lnTo>
                      <a:pt x="571" y="76"/>
                    </a:lnTo>
                    <a:lnTo>
                      <a:pt x="570" y="75"/>
                    </a:lnTo>
                    <a:lnTo>
                      <a:pt x="570" y="74"/>
                    </a:lnTo>
                    <a:lnTo>
                      <a:pt x="569" y="73"/>
                    </a:lnTo>
                    <a:lnTo>
                      <a:pt x="568" y="71"/>
                    </a:lnTo>
                    <a:lnTo>
                      <a:pt x="568" y="70"/>
                    </a:lnTo>
                    <a:lnTo>
                      <a:pt x="569" y="70"/>
                    </a:lnTo>
                    <a:lnTo>
                      <a:pt x="568" y="68"/>
                    </a:lnTo>
                    <a:lnTo>
                      <a:pt x="567" y="67"/>
                    </a:lnTo>
                    <a:lnTo>
                      <a:pt x="566" y="67"/>
                    </a:lnTo>
                    <a:lnTo>
                      <a:pt x="564" y="66"/>
                    </a:lnTo>
                    <a:lnTo>
                      <a:pt x="562" y="66"/>
                    </a:lnTo>
                    <a:lnTo>
                      <a:pt x="561" y="67"/>
                    </a:lnTo>
                    <a:lnTo>
                      <a:pt x="560" y="67"/>
                    </a:lnTo>
                    <a:lnTo>
                      <a:pt x="559" y="68"/>
                    </a:lnTo>
                    <a:lnTo>
                      <a:pt x="558" y="69"/>
                    </a:lnTo>
                    <a:lnTo>
                      <a:pt x="558" y="69"/>
                    </a:lnTo>
                    <a:lnTo>
                      <a:pt x="557" y="69"/>
                    </a:lnTo>
                    <a:lnTo>
                      <a:pt x="556" y="71"/>
                    </a:lnTo>
                    <a:lnTo>
                      <a:pt x="554" y="71"/>
                    </a:lnTo>
                    <a:lnTo>
                      <a:pt x="553" y="71"/>
                    </a:lnTo>
                    <a:lnTo>
                      <a:pt x="553" y="73"/>
                    </a:lnTo>
                    <a:lnTo>
                      <a:pt x="553" y="74"/>
                    </a:lnTo>
                    <a:lnTo>
                      <a:pt x="552" y="75"/>
                    </a:lnTo>
                    <a:lnTo>
                      <a:pt x="551" y="76"/>
                    </a:lnTo>
                    <a:lnTo>
                      <a:pt x="551" y="77"/>
                    </a:lnTo>
                    <a:lnTo>
                      <a:pt x="550" y="78"/>
                    </a:lnTo>
                    <a:lnTo>
                      <a:pt x="549" y="80"/>
                    </a:lnTo>
                    <a:lnTo>
                      <a:pt x="547" y="80"/>
                    </a:lnTo>
                    <a:lnTo>
                      <a:pt x="546" y="80"/>
                    </a:lnTo>
                    <a:lnTo>
                      <a:pt x="544" y="80"/>
                    </a:lnTo>
                    <a:lnTo>
                      <a:pt x="543" y="81"/>
                    </a:lnTo>
                    <a:lnTo>
                      <a:pt x="542" y="81"/>
                    </a:lnTo>
                    <a:lnTo>
                      <a:pt x="541" y="80"/>
                    </a:lnTo>
                    <a:lnTo>
                      <a:pt x="541" y="78"/>
                    </a:lnTo>
                    <a:lnTo>
                      <a:pt x="539" y="78"/>
                    </a:lnTo>
                    <a:lnTo>
                      <a:pt x="538" y="80"/>
                    </a:lnTo>
                    <a:lnTo>
                      <a:pt x="537" y="80"/>
                    </a:lnTo>
                    <a:lnTo>
                      <a:pt x="536" y="78"/>
                    </a:lnTo>
                    <a:lnTo>
                      <a:pt x="535" y="76"/>
                    </a:lnTo>
                    <a:lnTo>
                      <a:pt x="534" y="76"/>
                    </a:lnTo>
                    <a:lnTo>
                      <a:pt x="533" y="74"/>
                    </a:lnTo>
                    <a:lnTo>
                      <a:pt x="533" y="73"/>
                    </a:lnTo>
                    <a:lnTo>
                      <a:pt x="533" y="72"/>
                    </a:lnTo>
                    <a:lnTo>
                      <a:pt x="533" y="70"/>
                    </a:lnTo>
                    <a:lnTo>
                      <a:pt x="533" y="69"/>
                    </a:lnTo>
                    <a:lnTo>
                      <a:pt x="532" y="67"/>
                    </a:lnTo>
                    <a:lnTo>
                      <a:pt x="531" y="67"/>
                    </a:lnTo>
                    <a:lnTo>
                      <a:pt x="531" y="66"/>
                    </a:lnTo>
                    <a:lnTo>
                      <a:pt x="531" y="65"/>
                    </a:lnTo>
                    <a:lnTo>
                      <a:pt x="531" y="64"/>
                    </a:lnTo>
                    <a:lnTo>
                      <a:pt x="532" y="63"/>
                    </a:lnTo>
                    <a:lnTo>
                      <a:pt x="531" y="63"/>
                    </a:lnTo>
                    <a:lnTo>
                      <a:pt x="530" y="63"/>
                    </a:lnTo>
                    <a:lnTo>
                      <a:pt x="529" y="64"/>
                    </a:lnTo>
                    <a:lnTo>
                      <a:pt x="528" y="64"/>
                    </a:lnTo>
                    <a:lnTo>
                      <a:pt x="527" y="64"/>
                    </a:lnTo>
                    <a:lnTo>
                      <a:pt x="525" y="64"/>
                    </a:lnTo>
                    <a:lnTo>
                      <a:pt x="524" y="63"/>
                    </a:lnTo>
                    <a:lnTo>
                      <a:pt x="523" y="63"/>
                    </a:lnTo>
                    <a:lnTo>
                      <a:pt x="523" y="63"/>
                    </a:lnTo>
                    <a:lnTo>
                      <a:pt x="521" y="62"/>
                    </a:lnTo>
                    <a:lnTo>
                      <a:pt x="521" y="61"/>
                    </a:lnTo>
                    <a:lnTo>
                      <a:pt x="520" y="59"/>
                    </a:lnTo>
                    <a:lnTo>
                      <a:pt x="520" y="59"/>
                    </a:lnTo>
                    <a:lnTo>
                      <a:pt x="519" y="58"/>
                    </a:lnTo>
                    <a:lnTo>
                      <a:pt x="518" y="57"/>
                    </a:lnTo>
                    <a:lnTo>
                      <a:pt x="517" y="57"/>
                    </a:lnTo>
                    <a:lnTo>
                      <a:pt x="517" y="56"/>
                    </a:lnTo>
                    <a:lnTo>
                      <a:pt x="516" y="55"/>
                    </a:lnTo>
                    <a:lnTo>
                      <a:pt x="516" y="55"/>
                    </a:lnTo>
                    <a:lnTo>
                      <a:pt x="515" y="55"/>
                    </a:lnTo>
                    <a:lnTo>
                      <a:pt x="514" y="56"/>
                    </a:lnTo>
                    <a:lnTo>
                      <a:pt x="513" y="55"/>
                    </a:lnTo>
                    <a:lnTo>
                      <a:pt x="512" y="56"/>
                    </a:lnTo>
                    <a:lnTo>
                      <a:pt x="512" y="57"/>
                    </a:lnTo>
                    <a:lnTo>
                      <a:pt x="511" y="56"/>
                    </a:lnTo>
                    <a:lnTo>
                      <a:pt x="511" y="55"/>
                    </a:lnTo>
                    <a:lnTo>
                      <a:pt x="510" y="55"/>
                    </a:lnTo>
                    <a:lnTo>
                      <a:pt x="508" y="55"/>
                    </a:lnTo>
                    <a:lnTo>
                      <a:pt x="506" y="54"/>
                    </a:lnTo>
                    <a:lnTo>
                      <a:pt x="508" y="53"/>
                    </a:lnTo>
                    <a:lnTo>
                      <a:pt x="508" y="53"/>
                    </a:lnTo>
                    <a:lnTo>
                      <a:pt x="506" y="53"/>
                    </a:lnTo>
                    <a:lnTo>
                      <a:pt x="505" y="54"/>
                    </a:lnTo>
                    <a:lnTo>
                      <a:pt x="503" y="53"/>
                    </a:lnTo>
                    <a:lnTo>
                      <a:pt x="502" y="54"/>
                    </a:lnTo>
                    <a:lnTo>
                      <a:pt x="501" y="53"/>
                    </a:lnTo>
                    <a:lnTo>
                      <a:pt x="500" y="53"/>
                    </a:lnTo>
                    <a:lnTo>
                      <a:pt x="499" y="53"/>
                    </a:lnTo>
                    <a:lnTo>
                      <a:pt x="499" y="52"/>
                    </a:lnTo>
                    <a:lnTo>
                      <a:pt x="497" y="52"/>
                    </a:lnTo>
                    <a:lnTo>
                      <a:pt x="495" y="50"/>
                    </a:lnTo>
                    <a:lnTo>
                      <a:pt x="494" y="48"/>
                    </a:lnTo>
                    <a:lnTo>
                      <a:pt x="494" y="47"/>
                    </a:lnTo>
                    <a:lnTo>
                      <a:pt x="494" y="45"/>
                    </a:lnTo>
                    <a:lnTo>
                      <a:pt x="493" y="45"/>
                    </a:lnTo>
                    <a:lnTo>
                      <a:pt x="492" y="44"/>
                    </a:lnTo>
                    <a:lnTo>
                      <a:pt x="492" y="43"/>
                    </a:lnTo>
                    <a:lnTo>
                      <a:pt x="491" y="42"/>
                    </a:lnTo>
                    <a:lnTo>
                      <a:pt x="491" y="39"/>
                    </a:lnTo>
                    <a:lnTo>
                      <a:pt x="490" y="38"/>
                    </a:lnTo>
                    <a:lnTo>
                      <a:pt x="486" y="36"/>
                    </a:lnTo>
                    <a:lnTo>
                      <a:pt x="485" y="33"/>
                    </a:lnTo>
                    <a:lnTo>
                      <a:pt x="484" y="32"/>
                    </a:lnTo>
                    <a:lnTo>
                      <a:pt x="483" y="31"/>
                    </a:lnTo>
                    <a:lnTo>
                      <a:pt x="483" y="31"/>
                    </a:lnTo>
                    <a:lnTo>
                      <a:pt x="482" y="31"/>
                    </a:lnTo>
                    <a:lnTo>
                      <a:pt x="482" y="30"/>
                    </a:lnTo>
                    <a:lnTo>
                      <a:pt x="482" y="29"/>
                    </a:lnTo>
                    <a:lnTo>
                      <a:pt x="481" y="28"/>
                    </a:lnTo>
                    <a:lnTo>
                      <a:pt x="481" y="27"/>
                    </a:lnTo>
                    <a:lnTo>
                      <a:pt x="480" y="27"/>
                    </a:lnTo>
                    <a:lnTo>
                      <a:pt x="480" y="25"/>
                    </a:lnTo>
                    <a:lnTo>
                      <a:pt x="478" y="24"/>
                    </a:lnTo>
                    <a:lnTo>
                      <a:pt x="478" y="22"/>
                    </a:lnTo>
                    <a:lnTo>
                      <a:pt x="476" y="20"/>
                    </a:lnTo>
                    <a:lnTo>
                      <a:pt x="476" y="19"/>
                    </a:lnTo>
                    <a:lnTo>
                      <a:pt x="476" y="18"/>
                    </a:lnTo>
                    <a:lnTo>
                      <a:pt x="476" y="17"/>
                    </a:lnTo>
                    <a:lnTo>
                      <a:pt x="474" y="17"/>
                    </a:lnTo>
                    <a:lnTo>
                      <a:pt x="473" y="16"/>
                    </a:lnTo>
                    <a:lnTo>
                      <a:pt x="473" y="16"/>
                    </a:lnTo>
                    <a:lnTo>
                      <a:pt x="473" y="14"/>
                    </a:lnTo>
                    <a:lnTo>
                      <a:pt x="473" y="13"/>
                    </a:lnTo>
                    <a:lnTo>
                      <a:pt x="472" y="12"/>
                    </a:lnTo>
                    <a:lnTo>
                      <a:pt x="471" y="12"/>
                    </a:lnTo>
                    <a:lnTo>
                      <a:pt x="471" y="11"/>
                    </a:lnTo>
                    <a:lnTo>
                      <a:pt x="471" y="10"/>
                    </a:lnTo>
                    <a:lnTo>
                      <a:pt x="470" y="10"/>
                    </a:lnTo>
                    <a:lnTo>
                      <a:pt x="467" y="10"/>
                    </a:lnTo>
                    <a:lnTo>
                      <a:pt x="467" y="9"/>
                    </a:lnTo>
                    <a:lnTo>
                      <a:pt x="467" y="8"/>
                    </a:lnTo>
                    <a:lnTo>
                      <a:pt x="467" y="8"/>
                    </a:lnTo>
                    <a:lnTo>
                      <a:pt x="466" y="7"/>
                    </a:lnTo>
                    <a:lnTo>
                      <a:pt x="465" y="8"/>
                    </a:lnTo>
                    <a:lnTo>
                      <a:pt x="464" y="7"/>
                    </a:lnTo>
                    <a:lnTo>
                      <a:pt x="463" y="7"/>
                    </a:lnTo>
                    <a:lnTo>
                      <a:pt x="463" y="6"/>
                    </a:lnTo>
                    <a:lnTo>
                      <a:pt x="463" y="6"/>
                    </a:lnTo>
                    <a:lnTo>
                      <a:pt x="463" y="5"/>
                    </a:lnTo>
                    <a:lnTo>
                      <a:pt x="462" y="4"/>
                    </a:lnTo>
                    <a:lnTo>
                      <a:pt x="461" y="4"/>
                    </a:lnTo>
                    <a:lnTo>
                      <a:pt x="460" y="3"/>
                    </a:lnTo>
                    <a:lnTo>
                      <a:pt x="459" y="4"/>
                    </a:lnTo>
                    <a:lnTo>
                      <a:pt x="458" y="4"/>
                    </a:lnTo>
                    <a:lnTo>
                      <a:pt x="457" y="3"/>
                    </a:lnTo>
                    <a:lnTo>
                      <a:pt x="456" y="4"/>
                    </a:lnTo>
                    <a:lnTo>
                      <a:pt x="457" y="5"/>
                    </a:lnTo>
                    <a:lnTo>
                      <a:pt x="456" y="5"/>
                    </a:lnTo>
                    <a:lnTo>
                      <a:pt x="454" y="5"/>
                    </a:lnTo>
                    <a:lnTo>
                      <a:pt x="454" y="4"/>
                    </a:lnTo>
                    <a:lnTo>
                      <a:pt x="453" y="4"/>
                    </a:lnTo>
                    <a:lnTo>
                      <a:pt x="451" y="4"/>
                    </a:lnTo>
                    <a:lnTo>
                      <a:pt x="450" y="4"/>
                    </a:lnTo>
                    <a:lnTo>
                      <a:pt x="448" y="3"/>
                    </a:lnTo>
                    <a:lnTo>
                      <a:pt x="445" y="2"/>
                    </a:lnTo>
                    <a:lnTo>
                      <a:pt x="444" y="2"/>
                    </a:lnTo>
                    <a:lnTo>
                      <a:pt x="443" y="0"/>
                    </a:lnTo>
                    <a:lnTo>
                      <a:pt x="442" y="0"/>
                    </a:lnTo>
                    <a:lnTo>
                      <a:pt x="441" y="0"/>
                    </a:lnTo>
                    <a:lnTo>
                      <a:pt x="439" y="2"/>
                    </a:lnTo>
                    <a:lnTo>
                      <a:pt x="438" y="3"/>
                    </a:lnTo>
                    <a:lnTo>
                      <a:pt x="437" y="3"/>
                    </a:lnTo>
                    <a:lnTo>
                      <a:pt x="437" y="4"/>
                    </a:lnTo>
                    <a:lnTo>
                      <a:pt x="435" y="4"/>
                    </a:lnTo>
                    <a:lnTo>
                      <a:pt x="434" y="4"/>
                    </a:lnTo>
                    <a:lnTo>
                      <a:pt x="432" y="4"/>
                    </a:lnTo>
                    <a:lnTo>
                      <a:pt x="431" y="5"/>
                    </a:lnTo>
                    <a:lnTo>
                      <a:pt x="428" y="5"/>
                    </a:lnTo>
                    <a:lnTo>
                      <a:pt x="428" y="6"/>
                    </a:lnTo>
                    <a:lnTo>
                      <a:pt x="426" y="7"/>
                    </a:lnTo>
                    <a:lnTo>
                      <a:pt x="425" y="6"/>
                    </a:lnTo>
                    <a:lnTo>
                      <a:pt x="425" y="7"/>
                    </a:lnTo>
                    <a:lnTo>
                      <a:pt x="424" y="7"/>
                    </a:lnTo>
                    <a:lnTo>
                      <a:pt x="422" y="7"/>
                    </a:lnTo>
                    <a:lnTo>
                      <a:pt x="420" y="7"/>
                    </a:lnTo>
                    <a:lnTo>
                      <a:pt x="419" y="8"/>
                    </a:lnTo>
                    <a:lnTo>
                      <a:pt x="419" y="9"/>
                    </a:lnTo>
                    <a:lnTo>
                      <a:pt x="418" y="11"/>
                    </a:lnTo>
                    <a:lnTo>
                      <a:pt x="417" y="13"/>
                    </a:lnTo>
                    <a:lnTo>
                      <a:pt x="417" y="13"/>
                    </a:lnTo>
                    <a:lnTo>
                      <a:pt x="417" y="14"/>
                    </a:lnTo>
                    <a:lnTo>
                      <a:pt x="416" y="15"/>
                    </a:lnTo>
                    <a:lnTo>
                      <a:pt x="416" y="17"/>
                    </a:lnTo>
                    <a:lnTo>
                      <a:pt x="417" y="18"/>
                    </a:lnTo>
                    <a:lnTo>
                      <a:pt x="418" y="18"/>
                    </a:lnTo>
                    <a:lnTo>
                      <a:pt x="420" y="17"/>
                    </a:lnTo>
                    <a:lnTo>
                      <a:pt x="421" y="16"/>
                    </a:lnTo>
                    <a:lnTo>
                      <a:pt x="422" y="17"/>
                    </a:lnTo>
                    <a:lnTo>
                      <a:pt x="423" y="19"/>
                    </a:lnTo>
                    <a:lnTo>
                      <a:pt x="424" y="20"/>
                    </a:lnTo>
                    <a:lnTo>
                      <a:pt x="425" y="22"/>
                    </a:lnTo>
                    <a:lnTo>
                      <a:pt x="425" y="24"/>
                    </a:lnTo>
                    <a:lnTo>
                      <a:pt x="426" y="25"/>
                    </a:lnTo>
                    <a:lnTo>
                      <a:pt x="425" y="27"/>
                    </a:lnTo>
                    <a:lnTo>
                      <a:pt x="424" y="28"/>
                    </a:lnTo>
                    <a:lnTo>
                      <a:pt x="423" y="29"/>
                    </a:lnTo>
                    <a:lnTo>
                      <a:pt x="423" y="31"/>
                    </a:lnTo>
                    <a:lnTo>
                      <a:pt x="422" y="32"/>
                    </a:lnTo>
                    <a:lnTo>
                      <a:pt x="421" y="34"/>
                    </a:lnTo>
                    <a:lnTo>
                      <a:pt x="421" y="36"/>
                    </a:lnTo>
                    <a:lnTo>
                      <a:pt x="421" y="37"/>
                    </a:lnTo>
                    <a:lnTo>
                      <a:pt x="421" y="38"/>
                    </a:lnTo>
                    <a:lnTo>
                      <a:pt x="421" y="41"/>
                    </a:lnTo>
                    <a:lnTo>
                      <a:pt x="422" y="42"/>
                    </a:lnTo>
                    <a:lnTo>
                      <a:pt x="422" y="44"/>
                    </a:lnTo>
                    <a:lnTo>
                      <a:pt x="421" y="44"/>
                    </a:lnTo>
                    <a:lnTo>
                      <a:pt x="421" y="45"/>
                    </a:lnTo>
                    <a:lnTo>
                      <a:pt x="422" y="47"/>
                    </a:lnTo>
                    <a:lnTo>
                      <a:pt x="422" y="49"/>
                    </a:lnTo>
                    <a:lnTo>
                      <a:pt x="421" y="50"/>
                    </a:lnTo>
                    <a:lnTo>
                      <a:pt x="421" y="52"/>
                    </a:lnTo>
                    <a:lnTo>
                      <a:pt x="422" y="53"/>
                    </a:lnTo>
                    <a:lnTo>
                      <a:pt x="423" y="53"/>
                    </a:lnTo>
                    <a:lnTo>
                      <a:pt x="423" y="53"/>
                    </a:lnTo>
                    <a:lnTo>
                      <a:pt x="424" y="53"/>
                    </a:lnTo>
                    <a:lnTo>
                      <a:pt x="425" y="55"/>
                    </a:lnTo>
                    <a:lnTo>
                      <a:pt x="424" y="57"/>
                    </a:lnTo>
                    <a:lnTo>
                      <a:pt x="423" y="58"/>
                    </a:lnTo>
                    <a:lnTo>
                      <a:pt x="419" y="58"/>
                    </a:lnTo>
                    <a:lnTo>
                      <a:pt x="417" y="61"/>
                    </a:lnTo>
                    <a:lnTo>
                      <a:pt x="413" y="65"/>
                    </a:lnTo>
                    <a:lnTo>
                      <a:pt x="412" y="65"/>
                    </a:lnTo>
                    <a:lnTo>
                      <a:pt x="411" y="64"/>
                    </a:lnTo>
                    <a:lnTo>
                      <a:pt x="407" y="64"/>
                    </a:lnTo>
                    <a:lnTo>
                      <a:pt x="406" y="64"/>
                    </a:lnTo>
                    <a:lnTo>
                      <a:pt x="406" y="63"/>
                    </a:lnTo>
                    <a:lnTo>
                      <a:pt x="404" y="63"/>
                    </a:lnTo>
                    <a:lnTo>
                      <a:pt x="403" y="63"/>
                    </a:lnTo>
                    <a:lnTo>
                      <a:pt x="403" y="64"/>
                    </a:lnTo>
                    <a:lnTo>
                      <a:pt x="402" y="77"/>
                    </a:lnTo>
                    <a:lnTo>
                      <a:pt x="402" y="81"/>
                    </a:lnTo>
                    <a:lnTo>
                      <a:pt x="401" y="84"/>
                    </a:lnTo>
                    <a:lnTo>
                      <a:pt x="401" y="85"/>
                    </a:lnTo>
                    <a:lnTo>
                      <a:pt x="400" y="89"/>
                    </a:lnTo>
                    <a:lnTo>
                      <a:pt x="402" y="92"/>
                    </a:lnTo>
                    <a:lnTo>
                      <a:pt x="406" y="94"/>
                    </a:lnTo>
                    <a:lnTo>
                      <a:pt x="409" y="92"/>
                    </a:lnTo>
                    <a:lnTo>
                      <a:pt x="413" y="92"/>
                    </a:lnTo>
                    <a:lnTo>
                      <a:pt x="417" y="93"/>
                    </a:lnTo>
                    <a:lnTo>
                      <a:pt x="419" y="94"/>
                    </a:lnTo>
                    <a:lnTo>
                      <a:pt x="421" y="91"/>
                    </a:lnTo>
                    <a:lnTo>
                      <a:pt x="421" y="89"/>
                    </a:lnTo>
                    <a:lnTo>
                      <a:pt x="421" y="87"/>
                    </a:lnTo>
                    <a:lnTo>
                      <a:pt x="423" y="87"/>
                    </a:lnTo>
                    <a:lnTo>
                      <a:pt x="424" y="86"/>
                    </a:lnTo>
                    <a:lnTo>
                      <a:pt x="428" y="87"/>
                    </a:lnTo>
                    <a:lnTo>
                      <a:pt x="431" y="90"/>
                    </a:lnTo>
                    <a:lnTo>
                      <a:pt x="435" y="93"/>
                    </a:lnTo>
                    <a:lnTo>
                      <a:pt x="437" y="96"/>
                    </a:lnTo>
                    <a:lnTo>
                      <a:pt x="440" y="98"/>
                    </a:lnTo>
                    <a:lnTo>
                      <a:pt x="440" y="101"/>
                    </a:lnTo>
                    <a:lnTo>
                      <a:pt x="441" y="102"/>
                    </a:lnTo>
                    <a:lnTo>
                      <a:pt x="441" y="103"/>
                    </a:lnTo>
                    <a:lnTo>
                      <a:pt x="440" y="105"/>
                    </a:lnTo>
                    <a:lnTo>
                      <a:pt x="440" y="106"/>
                    </a:lnTo>
                    <a:lnTo>
                      <a:pt x="440" y="107"/>
                    </a:lnTo>
                    <a:lnTo>
                      <a:pt x="438" y="106"/>
                    </a:lnTo>
                    <a:lnTo>
                      <a:pt x="437" y="106"/>
                    </a:lnTo>
                    <a:lnTo>
                      <a:pt x="436" y="106"/>
                    </a:lnTo>
                    <a:lnTo>
                      <a:pt x="435" y="107"/>
                    </a:lnTo>
                    <a:lnTo>
                      <a:pt x="432" y="106"/>
                    </a:lnTo>
                    <a:lnTo>
                      <a:pt x="431" y="106"/>
                    </a:lnTo>
                    <a:lnTo>
                      <a:pt x="428" y="108"/>
                    </a:lnTo>
                    <a:lnTo>
                      <a:pt x="426" y="110"/>
                    </a:lnTo>
                    <a:lnTo>
                      <a:pt x="424" y="111"/>
                    </a:lnTo>
                    <a:lnTo>
                      <a:pt x="423" y="110"/>
                    </a:lnTo>
                    <a:lnTo>
                      <a:pt x="422" y="110"/>
                    </a:lnTo>
                    <a:lnTo>
                      <a:pt x="422" y="112"/>
                    </a:lnTo>
                    <a:lnTo>
                      <a:pt x="421" y="113"/>
                    </a:lnTo>
                    <a:lnTo>
                      <a:pt x="420" y="113"/>
                    </a:lnTo>
                    <a:lnTo>
                      <a:pt x="419" y="113"/>
                    </a:lnTo>
                    <a:lnTo>
                      <a:pt x="418" y="114"/>
                    </a:lnTo>
                    <a:lnTo>
                      <a:pt x="417" y="116"/>
                    </a:lnTo>
                    <a:lnTo>
                      <a:pt x="416" y="120"/>
                    </a:lnTo>
                    <a:lnTo>
                      <a:pt x="417" y="121"/>
                    </a:lnTo>
                    <a:lnTo>
                      <a:pt x="416" y="123"/>
                    </a:lnTo>
                    <a:lnTo>
                      <a:pt x="414" y="123"/>
                    </a:lnTo>
                    <a:lnTo>
                      <a:pt x="409" y="126"/>
                    </a:lnTo>
                    <a:lnTo>
                      <a:pt x="407" y="126"/>
                    </a:lnTo>
                    <a:lnTo>
                      <a:pt x="405" y="125"/>
                    </a:lnTo>
                    <a:lnTo>
                      <a:pt x="404" y="126"/>
                    </a:lnTo>
                    <a:lnTo>
                      <a:pt x="402" y="130"/>
                    </a:lnTo>
                    <a:lnTo>
                      <a:pt x="400" y="131"/>
                    </a:lnTo>
                    <a:lnTo>
                      <a:pt x="398" y="132"/>
                    </a:lnTo>
                    <a:lnTo>
                      <a:pt x="397" y="133"/>
                    </a:lnTo>
                    <a:lnTo>
                      <a:pt x="397" y="135"/>
                    </a:lnTo>
                    <a:lnTo>
                      <a:pt x="396" y="135"/>
                    </a:lnTo>
                    <a:lnTo>
                      <a:pt x="394" y="134"/>
                    </a:lnTo>
                    <a:lnTo>
                      <a:pt x="392" y="134"/>
                    </a:lnTo>
                    <a:lnTo>
                      <a:pt x="388" y="133"/>
                    </a:lnTo>
                    <a:lnTo>
                      <a:pt x="386" y="131"/>
                    </a:lnTo>
                    <a:lnTo>
                      <a:pt x="384" y="131"/>
                    </a:lnTo>
                    <a:lnTo>
                      <a:pt x="380" y="132"/>
                    </a:lnTo>
                    <a:lnTo>
                      <a:pt x="378" y="133"/>
                    </a:lnTo>
                    <a:lnTo>
                      <a:pt x="377" y="135"/>
                    </a:lnTo>
                    <a:lnTo>
                      <a:pt x="377" y="140"/>
                    </a:lnTo>
                    <a:lnTo>
                      <a:pt x="377" y="142"/>
                    </a:lnTo>
                    <a:lnTo>
                      <a:pt x="377" y="143"/>
                    </a:lnTo>
                    <a:lnTo>
                      <a:pt x="381" y="146"/>
                    </a:lnTo>
                    <a:lnTo>
                      <a:pt x="384" y="148"/>
                    </a:lnTo>
                    <a:lnTo>
                      <a:pt x="384" y="149"/>
                    </a:lnTo>
                    <a:lnTo>
                      <a:pt x="384" y="151"/>
                    </a:lnTo>
                    <a:lnTo>
                      <a:pt x="382" y="152"/>
                    </a:lnTo>
                    <a:lnTo>
                      <a:pt x="379" y="157"/>
                    </a:lnTo>
                    <a:lnTo>
                      <a:pt x="376" y="162"/>
                    </a:lnTo>
                    <a:lnTo>
                      <a:pt x="375" y="164"/>
                    </a:lnTo>
                    <a:lnTo>
                      <a:pt x="374" y="164"/>
                    </a:lnTo>
                    <a:lnTo>
                      <a:pt x="370" y="165"/>
                    </a:lnTo>
                    <a:lnTo>
                      <a:pt x="368" y="165"/>
                    </a:lnTo>
                    <a:lnTo>
                      <a:pt x="365" y="167"/>
                    </a:lnTo>
                    <a:lnTo>
                      <a:pt x="363" y="169"/>
                    </a:lnTo>
                    <a:lnTo>
                      <a:pt x="360" y="169"/>
                    </a:lnTo>
                    <a:lnTo>
                      <a:pt x="357" y="169"/>
                    </a:lnTo>
                    <a:lnTo>
                      <a:pt x="354" y="170"/>
                    </a:lnTo>
                    <a:lnTo>
                      <a:pt x="350" y="171"/>
                    </a:lnTo>
                    <a:lnTo>
                      <a:pt x="344" y="173"/>
                    </a:lnTo>
                    <a:lnTo>
                      <a:pt x="339" y="175"/>
                    </a:lnTo>
                    <a:lnTo>
                      <a:pt x="337" y="179"/>
                    </a:lnTo>
                    <a:lnTo>
                      <a:pt x="332" y="182"/>
                    </a:lnTo>
                    <a:lnTo>
                      <a:pt x="330" y="183"/>
                    </a:lnTo>
                    <a:lnTo>
                      <a:pt x="328" y="183"/>
                    </a:lnTo>
                    <a:lnTo>
                      <a:pt x="326" y="182"/>
                    </a:lnTo>
                    <a:lnTo>
                      <a:pt x="326" y="181"/>
                    </a:lnTo>
                    <a:lnTo>
                      <a:pt x="325" y="180"/>
                    </a:lnTo>
                    <a:lnTo>
                      <a:pt x="322" y="181"/>
                    </a:lnTo>
                    <a:lnTo>
                      <a:pt x="319" y="182"/>
                    </a:lnTo>
                    <a:lnTo>
                      <a:pt x="315" y="180"/>
                    </a:lnTo>
                    <a:lnTo>
                      <a:pt x="312" y="180"/>
                    </a:lnTo>
                    <a:lnTo>
                      <a:pt x="306" y="178"/>
                    </a:lnTo>
                    <a:lnTo>
                      <a:pt x="301" y="174"/>
                    </a:lnTo>
                    <a:lnTo>
                      <a:pt x="298" y="171"/>
                    </a:lnTo>
                    <a:lnTo>
                      <a:pt x="295" y="171"/>
                    </a:lnTo>
                    <a:lnTo>
                      <a:pt x="288" y="170"/>
                    </a:lnTo>
                    <a:lnTo>
                      <a:pt x="283" y="171"/>
                    </a:lnTo>
                    <a:lnTo>
                      <a:pt x="281" y="170"/>
                    </a:lnTo>
                    <a:lnTo>
                      <a:pt x="280" y="171"/>
                    </a:lnTo>
                    <a:lnTo>
                      <a:pt x="280" y="172"/>
                    </a:lnTo>
                    <a:lnTo>
                      <a:pt x="277" y="173"/>
                    </a:lnTo>
                    <a:lnTo>
                      <a:pt x="272" y="173"/>
                    </a:lnTo>
                    <a:lnTo>
                      <a:pt x="264" y="173"/>
                    </a:lnTo>
                    <a:lnTo>
                      <a:pt x="259" y="173"/>
                    </a:lnTo>
                    <a:lnTo>
                      <a:pt x="254" y="173"/>
                    </a:lnTo>
                    <a:lnTo>
                      <a:pt x="251" y="173"/>
                    </a:lnTo>
                    <a:lnTo>
                      <a:pt x="249" y="173"/>
                    </a:lnTo>
                    <a:lnTo>
                      <a:pt x="247" y="173"/>
                    </a:lnTo>
                    <a:lnTo>
                      <a:pt x="245" y="169"/>
                    </a:lnTo>
                    <a:lnTo>
                      <a:pt x="245" y="167"/>
                    </a:lnTo>
                    <a:lnTo>
                      <a:pt x="243" y="164"/>
                    </a:lnTo>
                    <a:lnTo>
                      <a:pt x="241" y="163"/>
                    </a:lnTo>
                    <a:lnTo>
                      <a:pt x="240" y="160"/>
                    </a:lnTo>
                    <a:lnTo>
                      <a:pt x="240" y="159"/>
                    </a:lnTo>
                    <a:lnTo>
                      <a:pt x="239" y="157"/>
                    </a:lnTo>
                    <a:lnTo>
                      <a:pt x="237" y="156"/>
                    </a:lnTo>
                    <a:lnTo>
                      <a:pt x="237" y="156"/>
                    </a:lnTo>
                    <a:lnTo>
                      <a:pt x="235" y="155"/>
                    </a:lnTo>
                    <a:lnTo>
                      <a:pt x="235" y="153"/>
                    </a:lnTo>
                    <a:lnTo>
                      <a:pt x="234" y="153"/>
                    </a:lnTo>
                    <a:lnTo>
                      <a:pt x="234" y="153"/>
                    </a:lnTo>
                    <a:lnTo>
                      <a:pt x="231" y="153"/>
                    </a:lnTo>
                    <a:lnTo>
                      <a:pt x="229" y="152"/>
                    </a:lnTo>
                    <a:lnTo>
                      <a:pt x="226" y="150"/>
                    </a:lnTo>
                    <a:lnTo>
                      <a:pt x="225" y="150"/>
                    </a:lnTo>
                    <a:lnTo>
                      <a:pt x="224" y="150"/>
                    </a:lnTo>
                    <a:lnTo>
                      <a:pt x="222" y="149"/>
                    </a:lnTo>
                    <a:lnTo>
                      <a:pt x="222" y="148"/>
                    </a:lnTo>
                    <a:lnTo>
                      <a:pt x="219" y="147"/>
                    </a:lnTo>
                    <a:lnTo>
                      <a:pt x="212" y="145"/>
                    </a:lnTo>
                    <a:lnTo>
                      <a:pt x="211" y="145"/>
                    </a:lnTo>
                    <a:lnTo>
                      <a:pt x="210" y="146"/>
                    </a:lnTo>
                    <a:lnTo>
                      <a:pt x="208" y="146"/>
                    </a:lnTo>
                    <a:lnTo>
                      <a:pt x="204" y="146"/>
                    </a:lnTo>
                    <a:lnTo>
                      <a:pt x="195" y="144"/>
                    </a:lnTo>
                    <a:lnTo>
                      <a:pt x="193" y="143"/>
                    </a:lnTo>
                    <a:lnTo>
                      <a:pt x="191" y="140"/>
                    </a:lnTo>
                    <a:lnTo>
                      <a:pt x="190" y="139"/>
                    </a:lnTo>
                    <a:lnTo>
                      <a:pt x="190" y="137"/>
                    </a:lnTo>
                    <a:lnTo>
                      <a:pt x="191" y="136"/>
                    </a:lnTo>
                    <a:lnTo>
                      <a:pt x="192" y="135"/>
                    </a:lnTo>
                    <a:lnTo>
                      <a:pt x="193" y="133"/>
                    </a:lnTo>
                    <a:lnTo>
                      <a:pt x="192" y="132"/>
                    </a:lnTo>
                    <a:lnTo>
                      <a:pt x="191" y="130"/>
                    </a:lnTo>
                    <a:lnTo>
                      <a:pt x="192" y="129"/>
                    </a:lnTo>
                    <a:lnTo>
                      <a:pt x="192" y="127"/>
                    </a:lnTo>
                    <a:lnTo>
                      <a:pt x="191" y="126"/>
                    </a:lnTo>
                    <a:lnTo>
                      <a:pt x="190" y="124"/>
                    </a:lnTo>
                    <a:lnTo>
                      <a:pt x="188" y="123"/>
                    </a:lnTo>
                    <a:lnTo>
                      <a:pt x="187" y="122"/>
                    </a:lnTo>
                    <a:lnTo>
                      <a:pt x="187" y="121"/>
                    </a:lnTo>
                    <a:lnTo>
                      <a:pt x="186" y="118"/>
                    </a:lnTo>
                    <a:lnTo>
                      <a:pt x="185" y="117"/>
                    </a:lnTo>
                    <a:lnTo>
                      <a:pt x="185" y="115"/>
                    </a:lnTo>
                    <a:lnTo>
                      <a:pt x="184" y="114"/>
                    </a:lnTo>
                    <a:lnTo>
                      <a:pt x="182" y="113"/>
                    </a:lnTo>
                    <a:lnTo>
                      <a:pt x="181" y="112"/>
                    </a:lnTo>
                    <a:lnTo>
                      <a:pt x="180" y="111"/>
                    </a:lnTo>
                    <a:lnTo>
                      <a:pt x="179" y="111"/>
                    </a:lnTo>
                    <a:lnTo>
                      <a:pt x="177" y="111"/>
                    </a:lnTo>
                    <a:lnTo>
                      <a:pt x="176" y="112"/>
                    </a:lnTo>
                    <a:lnTo>
                      <a:pt x="175" y="112"/>
                    </a:lnTo>
                    <a:lnTo>
                      <a:pt x="174" y="112"/>
                    </a:lnTo>
                    <a:lnTo>
                      <a:pt x="173" y="110"/>
                    </a:lnTo>
                    <a:lnTo>
                      <a:pt x="172" y="109"/>
                    </a:lnTo>
                    <a:lnTo>
                      <a:pt x="170" y="109"/>
                    </a:lnTo>
                    <a:lnTo>
                      <a:pt x="169" y="110"/>
                    </a:lnTo>
                    <a:lnTo>
                      <a:pt x="168" y="111"/>
                    </a:lnTo>
                    <a:lnTo>
                      <a:pt x="168" y="112"/>
                    </a:lnTo>
                    <a:lnTo>
                      <a:pt x="167" y="112"/>
                    </a:lnTo>
                    <a:lnTo>
                      <a:pt x="165" y="111"/>
                    </a:lnTo>
                    <a:lnTo>
                      <a:pt x="165" y="110"/>
                    </a:lnTo>
                    <a:lnTo>
                      <a:pt x="165" y="109"/>
                    </a:lnTo>
                    <a:lnTo>
                      <a:pt x="163" y="107"/>
                    </a:lnTo>
                    <a:lnTo>
                      <a:pt x="162" y="106"/>
                    </a:lnTo>
                    <a:lnTo>
                      <a:pt x="160" y="105"/>
                    </a:lnTo>
                    <a:lnTo>
                      <a:pt x="158" y="104"/>
                    </a:lnTo>
                    <a:lnTo>
                      <a:pt x="157" y="104"/>
                    </a:lnTo>
                    <a:lnTo>
                      <a:pt x="157" y="102"/>
                    </a:lnTo>
                    <a:lnTo>
                      <a:pt x="157" y="101"/>
                    </a:lnTo>
                    <a:lnTo>
                      <a:pt x="156" y="100"/>
                    </a:lnTo>
                    <a:lnTo>
                      <a:pt x="156" y="101"/>
                    </a:lnTo>
                    <a:lnTo>
                      <a:pt x="156" y="101"/>
                    </a:lnTo>
                    <a:lnTo>
                      <a:pt x="155" y="101"/>
                    </a:lnTo>
                    <a:lnTo>
                      <a:pt x="155" y="100"/>
                    </a:lnTo>
                    <a:lnTo>
                      <a:pt x="154" y="100"/>
                    </a:lnTo>
                    <a:lnTo>
                      <a:pt x="154" y="97"/>
                    </a:lnTo>
                    <a:lnTo>
                      <a:pt x="154" y="96"/>
                    </a:lnTo>
                    <a:lnTo>
                      <a:pt x="153" y="96"/>
                    </a:lnTo>
                    <a:lnTo>
                      <a:pt x="152" y="95"/>
                    </a:lnTo>
                    <a:lnTo>
                      <a:pt x="151" y="95"/>
                    </a:lnTo>
                    <a:lnTo>
                      <a:pt x="151" y="95"/>
                    </a:lnTo>
                    <a:lnTo>
                      <a:pt x="149" y="97"/>
                    </a:lnTo>
                    <a:lnTo>
                      <a:pt x="148" y="98"/>
                    </a:lnTo>
                    <a:lnTo>
                      <a:pt x="145" y="101"/>
                    </a:lnTo>
                    <a:lnTo>
                      <a:pt x="145" y="103"/>
                    </a:lnTo>
                    <a:lnTo>
                      <a:pt x="146" y="104"/>
                    </a:lnTo>
                    <a:lnTo>
                      <a:pt x="145" y="106"/>
                    </a:lnTo>
                    <a:lnTo>
                      <a:pt x="142" y="106"/>
                    </a:lnTo>
                    <a:lnTo>
                      <a:pt x="141" y="108"/>
                    </a:lnTo>
                    <a:lnTo>
                      <a:pt x="140" y="110"/>
                    </a:lnTo>
                    <a:lnTo>
                      <a:pt x="140" y="113"/>
                    </a:lnTo>
                    <a:lnTo>
                      <a:pt x="142" y="117"/>
                    </a:lnTo>
                    <a:lnTo>
                      <a:pt x="144" y="120"/>
                    </a:lnTo>
                    <a:lnTo>
                      <a:pt x="144" y="121"/>
                    </a:lnTo>
                    <a:lnTo>
                      <a:pt x="141" y="124"/>
                    </a:lnTo>
                    <a:lnTo>
                      <a:pt x="138" y="124"/>
                    </a:lnTo>
                    <a:lnTo>
                      <a:pt x="137" y="126"/>
                    </a:lnTo>
                    <a:lnTo>
                      <a:pt x="136" y="127"/>
                    </a:lnTo>
                    <a:lnTo>
                      <a:pt x="135" y="126"/>
                    </a:lnTo>
                    <a:lnTo>
                      <a:pt x="134" y="125"/>
                    </a:lnTo>
                    <a:lnTo>
                      <a:pt x="133" y="125"/>
                    </a:lnTo>
                    <a:lnTo>
                      <a:pt x="129" y="126"/>
                    </a:lnTo>
                    <a:lnTo>
                      <a:pt x="127" y="126"/>
                    </a:lnTo>
                    <a:lnTo>
                      <a:pt x="124" y="125"/>
                    </a:lnTo>
                    <a:lnTo>
                      <a:pt x="122" y="124"/>
                    </a:lnTo>
                    <a:lnTo>
                      <a:pt x="121" y="125"/>
                    </a:lnTo>
                    <a:lnTo>
                      <a:pt x="119" y="129"/>
                    </a:lnTo>
                    <a:lnTo>
                      <a:pt x="118" y="131"/>
                    </a:lnTo>
                    <a:lnTo>
                      <a:pt x="118" y="133"/>
                    </a:lnTo>
                    <a:lnTo>
                      <a:pt x="117" y="139"/>
                    </a:lnTo>
                    <a:lnTo>
                      <a:pt x="117" y="143"/>
                    </a:lnTo>
                    <a:lnTo>
                      <a:pt x="117" y="144"/>
                    </a:lnTo>
                    <a:lnTo>
                      <a:pt x="118" y="145"/>
                    </a:lnTo>
                    <a:lnTo>
                      <a:pt x="121" y="146"/>
                    </a:lnTo>
                    <a:lnTo>
                      <a:pt x="119" y="148"/>
                    </a:lnTo>
                    <a:lnTo>
                      <a:pt x="119" y="149"/>
                    </a:lnTo>
                    <a:lnTo>
                      <a:pt x="118" y="149"/>
                    </a:lnTo>
                    <a:lnTo>
                      <a:pt x="117" y="150"/>
                    </a:lnTo>
                    <a:lnTo>
                      <a:pt x="115" y="150"/>
                    </a:lnTo>
                    <a:lnTo>
                      <a:pt x="114" y="149"/>
                    </a:lnTo>
                    <a:lnTo>
                      <a:pt x="113" y="150"/>
                    </a:lnTo>
                    <a:lnTo>
                      <a:pt x="111" y="150"/>
                    </a:lnTo>
                    <a:lnTo>
                      <a:pt x="107" y="151"/>
                    </a:lnTo>
                    <a:lnTo>
                      <a:pt x="104" y="152"/>
                    </a:lnTo>
                    <a:lnTo>
                      <a:pt x="103" y="152"/>
                    </a:lnTo>
                    <a:lnTo>
                      <a:pt x="102" y="151"/>
                    </a:lnTo>
                    <a:lnTo>
                      <a:pt x="99" y="152"/>
                    </a:lnTo>
                    <a:lnTo>
                      <a:pt x="98" y="153"/>
                    </a:lnTo>
                    <a:lnTo>
                      <a:pt x="98" y="155"/>
                    </a:lnTo>
                    <a:lnTo>
                      <a:pt x="99" y="156"/>
                    </a:lnTo>
                    <a:lnTo>
                      <a:pt x="103" y="156"/>
                    </a:lnTo>
                    <a:lnTo>
                      <a:pt x="105" y="156"/>
                    </a:lnTo>
                    <a:lnTo>
                      <a:pt x="105" y="157"/>
                    </a:lnTo>
                    <a:lnTo>
                      <a:pt x="104" y="159"/>
                    </a:lnTo>
                    <a:lnTo>
                      <a:pt x="104" y="162"/>
                    </a:lnTo>
                    <a:lnTo>
                      <a:pt x="105" y="163"/>
                    </a:lnTo>
                    <a:lnTo>
                      <a:pt x="105" y="164"/>
                    </a:lnTo>
                    <a:lnTo>
                      <a:pt x="106" y="166"/>
                    </a:lnTo>
                    <a:lnTo>
                      <a:pt x="107" y="169"/>
                    </a:lnTo>
                    <a:lnTo>
                      <a:pt x="108" y="170"/>
                    </a:lnTo>
                    <a:lnTo>
                      <a:pt x="110" y="171"/>
                    </a:lnTo>
                    <a:lnTo>
                      <a:pt x="110" y="175"/>
                    </a:lnTo>
                    <a:lnTo>
                      <a:pt x="109" y="176"/>
                    </a:lnTo>
                    <a:lnTo>
                      <a:pt x="109" y="179"/>
                    </a:lnTo>
                    <a:lnTo>
                      <a:pt x="110" y="180"/>
                    </a:lnTo>
                    <a:lnTo>
                      <a:pt x="109" y="181"/>
                    </a:lnTo>
                    <a:lnTo>
                      <a:pt x="109" y="182"/>
                    </a:lnTo>
                    <a:lnTo>
                      <a:pt x="107" y="183"/>
                    </a:lnTo>
                    <a:lnTo>
                      <a:pt x="107" y="185"/>
                    </a:lnTo>
                    <a:lnTo>
                      <a:pt x="106" y="186"/>
                    </a:lnTo>
                    <a:lnTo>
                      <a:pt x="102" y="185"/>
                    </a:lnTo>
                    <a:lnTo>
                      <a:pt x="97" y="181"/>
                    </a:lnTo>
                    <a:lnTo>
                      <a:pt x="95" y="181"/>
                    </a:lnTo>
                    <a:lnTo>
                      <a:pt x="92" y="180"/>
                    </a:lnTo>
                    <a:lnTo>
                      <a:pt x="86" y="179"/>
                    </a:lnTo>
                    <a:lnTo>
                      <a:pt x="84" y="180"/>
                    </a:lnTo>
                    <a:lnTo>
                      <a:pt x="78" y="179"/>
                    </a:lnTo>
                    <a:lnTo>
                      <a:pt x="74" y="180"/>
                    </a:lnTo>
                    <a:lnTo>
                      <a:pt x="72" y="181"/>
                    </a:lnTo>
                    <a:lnTo>
                      <a:pt x="70" y="180"/>
                    </a:lnTo>
                    <a:lnTo>
                      <a:pt x="68" y="181"/>
                    </a:lnTo>
                    <a:lnTo>
                      <a:pt x="67" y="182"/>
                    </a:lnTo>
                    <a:lnTo>
                      <a:pt x="61" y="181"/>
                    </a:lnTo>
                    <a:lnTo>
                      <a:pt x="57" y="180"/>
                    </a:lnTo>
                    <a:lnTo>
                      <a:pt x="55" y="179"/>
                    </a:lnTo>
                    <a:lnTo>
                      <a:pt x="53" y="179"/>
                    </a:lnTo>
                    <a:lnTo>
                      <a:pt x="52" y="180"/>
                    </a:lnTo>
                    <a:lnTo>
                      <a:pt x="50" y="180"/>
                    </a:lnTo>
                    <a:lnTo>
                      <a:pt x="48" y="179"/>
                    </a:lnTo>
                    <a:lnTo>
                      <a:pt x="47" y="180"/>
                    </a:lnTo>
                    <a:lnTo>
                      <a:pt x="47" y="182"/>
                    </a:lnTo>
                    <a:lnTo>
                      <a:pt x="48" y="184"/>
                    </a:lnTo>
                    <a:lnTo>
                      <a:pt x="48" y="186"/>
                    </a:lnTo>
                    <a:lnTo>
                      <a:pt x="45" y="187"/>
                    </a:lnTo>
                    <a:lnTo>
                      <a:pt x="38" y="187"/>
                    </a:lnTo>
                    <a:lnTo>
                      <a:pt x="32" y="186"/>
                    </a:lnTo>
                    <a:lnTo>
                      <a:pt x="30" y="185"/>
                    </a:lnTo>
                    <a:lnTo>
                      <a:pt x="27" y="185"/>
                    </a:lnTo>
                    <a:lnTo>
                      <a:pt x="26" y="187"/>
                    </a:lnTo>
                    <a:lnTo>
                      <a:pt x="26" y="188"/>
                    </a:lnTo>
                    <a:lnTo>
                      <a:pt x="25" y="189"/>
                    </a:lnTo>
                    <a:lnTo>
                      <a:pt x="24" y="190"/>
                    </a:lnTo>
                    <a:lnTo>
                      <a:pt x="24" y="190"/>
                    </a:lnTo>
                    <a:lnTo>
                      <a:pt x="25" y="190"/>
                    </a:lnTo>
                    <a:lnTo>
                      <a:pt x="25" y="192"/>
                    </a:lnTo>
                    <a:lnTo>
                      <a:pt x="22" y="196"/>
                    </a:lnTo>
                    <a:lnTo>
                      <a:pt x="20" y="199"/>
                    </a:lnTo>
                    <a:lnTo>
                      <a:pt x="22" y="200"/>
                    </a:lnTo>
                    <a:lnTo>
                      <a:pt x="27" y="201"/>
                    </a:lnTo>
                    <a:lnTo>
                      <a:pt x="28" y="203"/>
                    </a:lnTo>
                    <a:lnTo>
                      <a:pt x="30" y="203"/>
                    </a:lnTo>
                    <a:lnTo>
                      <a:pt x="31" y="202"/>
                    </a:lnTo>
                    <a:lnTo>
                      <a:pt x="32" y="199"/>
                    </a:lnTo>
                    <a:lnTo>
                      <a:pt x="33" y="200"/>
                    </a:lnTo>
                    <a:lnTo>
                      <a:pt x="37" y="203"/>
                    </a:lnTo>
                    <a:lnTo>
                      <a:pt x="38" y="205"/>
                    </a:lnTo>
                    <a:lnTo>
                      <a:pt x="35" y="208"/>
                    </a:lnTo>
                    <a:lnTo>
                      <a:pt x="32" y="207"/>
                    </a:lnTo>
                    <a:lnTo>
                      <a:pt x="28" y="208"/>
                    </a:lnTo>
                    <a:lnTo>
                      <a:pt x="27" y="207"/>
                    </a:lnTo>
                    <a:lnTo>
                      <a:pt x="25" y="205"/>
                    </a:lnTo>
                    <a:lnTo>
                      <a:pt x="21" y="208"/>
                    </a:lnTo>
                    <a:lnTo>
                      <a:pt x="20" y="208"/>
                    </a:lnTo>
                    <a:lnTo>
                      <a:pt x="17" y="209"/>
                    </a:lnTo>
                    <a:lnTo>
                      <a:pt x="15" y="210"/>
                    </a:lnTo>
                    <a:lnTo>
                      <a:pt x="15" y="212"/>
                    </a:lnTo>
                    <a:lnTo>
                      <a:pt x="18" y="213"/>
                    </a:lnTo>
                    <a:lnTo>
                      <a:pt x="18" y="215"/>
                    </a:lnTo>
                    <a:lnTo>
                      <a:pt x="15" y="218"/>
                    </a:lnTo>
                    <a:lnTo>
                      <a:pt x="11" y="218"/>
                    </a:lnTo>
                    <a:lnTo>
                      <a:pt x="12" y="219"/>
                    </a:lnTo>
                    <a:lnTo>
                      <a:pt x="12" y="221"/>
                    </a:lnTo>
                    <a:lnTo>
                      <a:pt x="9" y="222"/>
                    </a:lnTo>
                    <a:lnTo>
                      <a:pt x="8" y="224"/>
                    </a:lnTo>
                    <a:lnTo>
                      <a:pt x="7" y="224"/>
                    </a:lnTo>
                    <a:lnTo>
                      <a:pt x="2" y="224"/>
                    </a:lnTo>
                    <a:lnTo>
                      <a:pt x="0" y="225"/>
                    </a:lnTo>
                    <a:lnTo>
                      <a:pt x="0" y="228"/>
                    </a:lnTo>
                    <a:lnTo>
                      <a:pt x="2" y="231"/>
                    </a:lnTo>
                    <a:lnTo>
                      <a:pt x="5" y="230"/>
                    </a:lnTo>
                    <a:lnTo>
                      <a:pt x="7" y="230"/>
                    </a:lnTo>
                    <a:lnTo>
                      <a:pt x="8" y="232"/>
                    </a:lnTo>
                    <a:lnTo>
                      <a:pt x="7" y="234"/>
                    </a:lnTo>
                    <a:lnTo>
                      <a:pt x="8" y="237"/>
                    </a:lnTo>
                    <a:lnTo>
                      <a:pt x="10" y="238"/>
                    </a:lnTo>
                    <a:lnTo>
                      <a:pt x="10" y="241"/>
                    </a:lnTo>
                    <a:lnTo>
                      <a:pt x="9" y="242"/>
                    </a:lnTo>
                    <a:lnTo>
                      <a:pt x="7" y="246"/>
                    </a:lnTo>
                    <a:lnTo>
                      <a:pt x="7" y="251"/>
                    </a:lnTo>
                    <a:lnTo>
                      <a:pt x="6" y="250"/>
                    </a:lnTo>
                    <a:lnTo>
                      <a:pt x="8" y="253"/>
                    </a:lnTo>
                    <a:lnTo>
                      <a:pt x="9" y="254"/>
                    </a:lnTo>
                    <a:lnTo>
                      <a:pt x="12" y="253"/>
                    </a:lnTo>
                    <a:lnTo>
                      <a:pt x="14" y="252"/>
                    </a:lnTo>
                    <a:lnTo>
                      <a:pt x="15" y="250"/>
                    </a:lnTo>
                    <a:lnTo>
                      <a:pt x="16" y="250"/>
                    </a:lnTo>
                    <a:lnTo>
                      <a:pt x="17" y="249"/>
                    </a:lnTo>
                    <a:lnTo>
                      <a:pt x="18" y="250"/>
                    </a:lnTo>
                    <a:lnTo>
                      <a:pt x="19" y="251"/>
                    </a:lnTo>
                    <a:lnTo>
                      <a:pt x="22" y="251"/>
                    </a:lnTo>
                    <a:lnTo>
                      <a:pt x="22" y="250"/>
                    </a:lnTo>
                    <a:lnTo>
                      <a:pt x="21" y="249"/>
                    </a:lnTo>
                    <a:lnTo>
                      <a:pt x="21" y="248"/>
                    </a:lnTo>
                    <a:lnTo>
                      <a:pt x="24" y="247"/>
                    </a:lnTo>
                    <a:lnTo>
                      <a:pt x="25" y="247"/>
                    </a:lnTo>
                    <a:lnTo>
                      <a:pt x="26" y="247"/>
                    </a:lnTo>
                    <a:lnTo>
                      <a:pt x="26" y="247"/>
                    </a:lnTo>
                    <a:lnTo>
                      <a:pt x="28" y="247"/>
                    </a:lnTo>
                    <a:lnTo>
                      <a:pt x="29" y="245"/>
                    </a:lnTo>
                    <a:lnTo>
                      <a:pt x="29" y="243"/>
                    </a:lnTo>
                    <a:lnTo>
                      <a:pt x="29" y="242"/>
                    </a:lnTo>
                    <a:lnTo>
                      <a:pt x="30" y="241"/>
                    </a:lnTo>
                    <a:lnTo>
                      <a:pt x="31" y="238"/>
                    </a:lnTo>
                    <a:lnTo>
                      <a:pt x="32" y="237"/>
                    </a:lnTo>
                    <a:lnTo>
                      <a:pt x="34" y="237"/>
                    </a:lnTo>
                    <a:lnTo>
                      <a:pt x="35" y="238"/>
                    </a:lnTo>
                    <a:lnTo>
                      <a:pt x="37" y="239"/>
                    </a:lnTo>
                    <a:lnTo>
                      <a:pt x="37" y="240"/>
                    </a:lnTo>
                    <a:lnTo>
                      <a:pt x="36" y="242"/>
                    </a:lnTo>
                    <a:lnTo>
                      <a:pt x="37" y="244"/>
                    </a:lnTo>
                    <a:lnTo>
                      <a:pt x="38" y="244"/>
                    </a:lnTo>
                    <a:lnTo>
                      <a:pt x="39" y="245"/>
                    </a:lnTo>
                    <a:lnTo>
                      <a:pt x="39" y="247"/>
                    </a:lnTo>
                    <a:lnTo>
                      <a:pt x="39" y="249"/>
                    </a:lnTo>
                    <a:lnTo>
                      <a:pt x="39" y="253"/>
                    </a:lnTo>
                    <a:lnTo>
                      <a:pt x="41" y="254"/>
                    </a:lnTo>
                    <a:lnTo>
                      <a:pt x="41" y="257"/>
                    </a:lnTo>
                    <a:lnTo>
                      <a:pt x="42" y="257"/>
                    </a:lnTo>
                    <a:lnTo>
                      <a:pt x="45" y="257"/>
                    </a:lnTo>
                    <a:lnTo>
                      <a:pt x="47" y="255"/>
                    </a:lnTo>
                    <a:lnTo>
                      <a:pt x="47" y="254"/>
                    </a:lnTo>
                    <a:lnTo>
                      <a:pt x="50" y="253"/>
                    </a:lnTo>
                    <a:lnTo>
                      <a:pt x="52" y="252"/>
                    </a:lnTo>
                    <a:lnTo>
                      <a:pt x="52" y="250"/>
                    </a:lnTo>
                    <a:lnTo>
                      <a:pt x="53" y="249"/>
                    </a:lnTo>
                    <a:lnTo>
                      <a:pt x="57" y="246"/>
                    </a:lnTo>
                    <a:lnTo>
                      <a:pt x="60" y="246"/>
                    </a:lnTo>
                    <a:lnTo>
                      <a:pt x="60" y="248"/>
                    </a:lnTo>
                    <a:lnTo>
                      <a:pt x="65" y="247"/>
                    </a:lnTo>
                    <a:lnTo>
                      <a:pt x="66" y="246"/>
                    </a:lnTo>
                    <a:lnTo>
                      <a:pt x="70" y="246"/>
                    </a:lnTo>
                    <a:lnTo>
                      <a:pt x="70" y="247"/>
                    </a:lnTo>
                    <a:lnTo>
                      <a:pt x="67" y="250"/>
                    </a:lnTo>
                    <a:lnTo>
                      <a:pt x="69" y="250"/>
                    </a:lnTo>
                    <a:lnTo>
                      <a:pt x="69" y="250"/>
                    </a:lnTo>
                    <a:lnTo>
                      <a:pt x="71" y="249"/>
                    </a:lnTo>
                    <a:lnTo>
                      <a:pt x="72" y="251"/>
                    </a:lnTo>
                    <a:lnTo>
                      <a:pt x="73" y="250"/>
                    </a:lnTo>
                    <a:lnTo>
                      <a:pt x="75" y="250"/>
                    </a:lnTo>
                    <a:lnTo>
                      <a:pt x="76" y="249"/>
                    </a:lnTo>
                    <a:lnTo>
                      <a:pt x="76" y="249"/>
                    </a:lnTo>
                    <a:lnTo>
                      <a:pt x="78" y="249"/>
                    </a:lnTo>
                    <a:lnTo>
                      <a:pt x="79" y="250"/>
                    </a:lnTo>
                    <a:lnTo>
                      <a:pt x="80" y="253"/>
                    </a:lnTo>
                    <a:lnTo>
                      <a:pt x="85" y="259"/>
                    </a:lnTo>
                    <a:lnTo>
                      <a:pt x="87" y="261"/>
                    </a:lnTo>
                    <a:lnTo>
                      <a:pt x="87" y="263"/>
                    </a:lnTo>
                    <a:lnTo>
                      <a:pt x="89" y="264"/>
                    </a:lnTo>
                    <a:lnTo>
                      <a:pt x="90" y="266"/>
                    </a:lnTo>
                    <a:lnTo>
                      <a:pt x="93" y="266"/>
                    </a:lnTo>
                    <a:lnTo>
                      <a:pt x="97" y="266"/>
                    </a:lnTo>
                    <a:lnTo>
                      <a:pt x="98" y="266"/>
                    </a:lnTo>
                    <a:lnTo>
                      <a:pt x="99" y="268"/>
                    </a:lnTo>
                    <a:lnTo>
                      <a:pt x="103" y="270"/>
                    </a:lnTo>
                    <a:lnTo>
                      <a:pt x="106" y="271"/>
                    </a:lnTo>
                    <a:lnTo>
                      <a:pt x="108" y="276"/>
                    </a:lnTo>
                    <a:lnTo>
                      <a:pt x="110" y="279"/>
                    </a:lnTo>
                    <a:lnTo>
                      <a:pt x="113" y="281"/>
                    </a:lnTo>
                    <a:lnTo>
                      <a:pt x="114" y="283"/>
                    </a:lnTo>
                    <a:lnTo>
                      <a:pt x="114" y="287"/>
                    </a:lnTo>
                    <a:lnTo>
                      <a:pt x="116" y="291"/>
                    </a:lnTo>
                    <a:lnTo>
                      <a:pt x="118" y="292"/>
                    </a:lnTo>
                    <a:lnTo>
                      <a:pt x="119" y="296"/>
                    </a:lnTo>
                    <a:lnTo>
                      <a:pt x="119" y="300"/>
                    </a:lnTo>
                    <a:lnTo>
                      <a:pt x="118" y="301"/>
                    </a:lnTo>
                    <a:lnTo>
                      <a:pt x="118" y="300"/>
                    </a:lnTo>
                    <a:lnTo>
                      <a:pt x="117" y="300"/>
                    </a:lnTo>
                    <a:lnTo>
                      <a:pt x="114" y="302"/>
                    </a:lnTo>
                    <a:lnTo>
                      <a:pt x="115" y="304"/>
                    </a:lnTo>
                    <a:lnTo>
                      <a:pt x="115" y="305"/>
                    </a:lnTo>
                    <a:lnTo>
                      <a:pt x="117" y="306"/>
                    </a:lnTo>
                    <a:lnTo>
                      <a:pt x="117" y="310"/>
                    </a:lnTo>
                    <a:lnTo>
                      <a:pt x="118" y="311"/>
                    </a:lnTo>
                    <a:lnTo>
                      <a:pt x="117" y="312"/>
                    </a:lnTo>
                    <a:lnTo>
                      <a:pt x="118" y="313"/>
                    </a:lnTo>
                    <a:lnTo>
                      <a:pt x="119" y="316"/>
                    </a:lnTo>
                    <a:lnTo>
                      <a:pt x="119" y="317"/>
                    </a:lnTo>
                    <a:lnTo>
                      <a:pt x="121" y="317"/>
                    </a:lnTo>
                    <a:lnTo>
                      <a:pt x="122" y="319"/>
                    </a:lnTo>
                    <a:lnTo>
                      <a:pt x="123" y="320"/>
                    </a:lnTo>
                    <a:lnTo>
                      <a:pt x="124" y="318"/>
                    </a:lnTo>
                    <a:lnTo>
                      <a:pt x="126" y="318"/>
                    </a:lnTo>
                    <a:lnTo>
                      <a:pt x="127" y="319"/>
                    </a:lnTo>
                    <a:lnTo>
                      <a:pt x="129" y="320"/>
                    </a:lnTo>
                    <a:lnTo>
                      <a:pt x="131" y="321"/>
                    </a:lnTo>
                    <a:lnTo>
                      <a:pt x="132" y="322"/>
                    </a:lnTo>
                    <a:lnTo>
                      <a:pt x="133" y="324"/>
                    </a:lnTo>
                    <a:lnTo>
                      <a:pt x="135" y="324"/>
                    </a:lnTo>
                    <a:lnTo>
                      <a:pt x="136" y="326"/>
                    </a:lnTo>
                    <a:lnTo>
                      <a:pt x="136" y="326"/>
                    </a:lnTo>
                    <a:lnTo>
                      <a:pt x="136" y="325"/>
                    </a:lnTo>
                    <a:lnTo>
                      <a:pt x="140" y="326"/>
                    </a:lnTo>
                    <a:lnTo>
                      <a:pt x="140" y="327"/>
                    </a:lnTo>
                    <a:lnTo>
                      <a:pt x="142" y="327"/>
                    </a:lnTo>
                    <a:lnTo>
                      <a:pt x="143" y="328"/>
                    </a:lnTo>
                    <a:lnTo>
                      <a:pt x="144" y="326"/>
                    </a:lnTo>
                    <a:lnTo>
                      <a:pt x="146" y="326"/>
                    </a:lnTo>
                    <a:lnTo>
                      <a:pt x="149" y="327"/>
                    </a:lnTo>
                    <a:lnTo>
                      <a:pt x="150" y="328"/>
                    </a:lnTo>
                    <a:lnTo>
                      <a:pt x="152" y="328"/>
                    </a:lnTo>
                    <a:lnTo>
                      <a:pt x="154" y="329"/>
                    </a:lnTo>
                    <a:lnTo>
                      <a:pt x="156" y="332"/>
                    </a:lnTo>
                    <a:lnTo>
                      <a:pt x="158" y="332"/>
                    </a:lnTo>
                    <a:lnTo>
                      <a:pt x="161" y="333"/>
                    </a:lnTo>
                    <a:lnTo>
                      <a:pt x="162" y="335"/>
                    </a:lnTo>
                    <a:lnTo>
                      <a:pt x="164" y="337"/>
                    </a:lnTo>
                    <a:lnTo>
                      <a:pt x="164" y="339"/>
                    </a:lnTo>
                    <a:lnTo>
                      <a:pt x="165" y="338"/>
                    </a:lnTo>
                    <a:lnTo>
                      <a:pt x="165" y="336"/>
                    </a:lnTo>
                    <a:lnTo>
                      <a:pt x="166" y="335"/>
                    </a:lnTo>
                    <a:lnTo>
                      <a:pt x="167" y="336"/>
                    </a:lnTo>
                    <a:lnTo>
                      <a:pt x="169" y="336"/>
                    </a:lnTo>
                    <a:lnTo>
                      <a:pt x="171" y="337"/>
                    </a:lnTo>
                    <a:lnTo>
                      <a:pt x="171" y="339"/>
                    </a:lnTo>
                    <a:lnTo>
                      <a:pt x="173" y="341"/>
                    </a:lnTo>
                    <a:lnTo>
                      <a:pt x="176" y="340"/>
                    </a:lnTo>
                    <a:lnTo>
                      <a:pt x="179" y="341"/>
                    </a:lnTo>
                    <a:lnTo>
                      <a:pt x="179" y="344"/>
                    </a:lnTo>
                    <a:lnTo>
                      <a:pt x="180" y="346"/>
                    </a:lnTo>
                    <a:lnTo>
                      <a:pt x="181" y="346"/>
                    </a:lnTo>
                    <a:lnTo>
                      <a:pt x="184" y="347"/>
                    </a:lnTo>
                    <a:lnTo>
                      <a:pt x="185" y="346"/>
                    </a:lnTo>
                    <a:lnTo>
                      <a:pt x="187" y="346"/>
                    </a:lnTo>
                    <a:lnTo>
                      <a:pt x="188" y="344"/>
                    </a:lnTo>
                    <a:lnTo>
                      <a:pt x="192" y="344"/>
                    </a:lnTo>
                    <a:lnTo>
                      <a:pt x="194" y="345"/>
                    </a:lnTo>
                    <a:lnTo>
                      <a:pt x="194" y="347"/>
                    </a:lnTo>
                    <a:lnTo>
                      <a:pt x="198" y="348"/>
                    </a:lnTo>
                    <a:lnTo>
                      <a:pt x="200" y="351"/>
                    </a:lnTo>
                    <a:lnTo>
                      <a:pt x="201" y="351"/>
                    </a:lnTo>
                    <a:lnTo>
                      <a:pt x="203" y="350"/>
                    </a:lnTo>
                    <a:lnTo>
                      <a:pt x="204" y="351"/>
                    </a:lnTo>
                    <a:lnTo>
                      <a:pt x="207" y="350"/>
                    </a:lnTo>
                    <a:lnTo>
                      <a:pt x="208" y="350"/>
                    </a:lnTo>
                    <a:lnTo>
                      <a:pt x="209" y="350"/>
                    </a:lnTo>
                    <a:lnTo>
                      <a:pt x="210" y="349"/>
                    </a:lnTo>
                    <a:lnTo>
                      <a:pt x="212" y="348"/>
                    </a:lnTo>
                    <a:lnTo>
                      <a:pt x="213" y="350"/>
                    </a:lnTo>
                    <a:lnTo>
                      <a:pt x="213" y="352"/>
                    </a:lnTo>
                    <a:lnTo>
                      <a:pt x="215" y="355"/>
                    </a:lnTo>
                    <a:lnTo>
                      <a:pt x="215" y="355"/>
                    </a:lnTo>
                    <a:lnTo>
                      <a:pt x="218" y="353"/>
                    </a:lnTo>
                    <a:lnTo>
                      <a:pt x="220" y="349"/>
                    </a:lnTo>
                    <a:lnTo>
                      <a:pt x="224" y="346"/>
                    </a:lnTo>
                    <a:lnTo>
                      <a:pt x="227" y="346"/>
                    </a:lnTo>
                    <a:lnTo>
                      <a:pt x="228" y="347"/>
                    </a:lnTo>
                    <a:lnTo>
                      <a:pt x="232" y="348"/>
                    </a:lnTo>
                    <a:lnTo>
                      <a:pt x="234" y="349"/>
                    </a:lnTo>
                    <a:lnTo>
                      <a:pt x="237" y="348"/>
                    </a:lnTo>
                    <a:lnTo>
                      <a:pt x="239" y="348"/>
                    </a:lnTo>
                    <a:lnTo>
                      <a:pt x="241" y="350"/>
                    </a:lnTo>
                    <a:lnTo>
                      <a:pt x="241" y="350"/>
                    </a:lnTo>
                    <a:lnTo>
                      <a:pt x="242" y="350"/>
                    </a:lnTo>
                    <a:lnTo>
                      <a:pt x="246" y="349"/>
                    </a:lnTo>
                    <a:lnTo>
                      <a:pt x="247" y="349"/>
                    </a:lnTo>
                    <a:lnTo>
                      <a:pt x="248" y="347"/>
                    </a:lnTo>
                    <a:lnTo>
                      <a:pt x="249" y="346"/>
                    </a:lnTo>
                    <a:lnTo>
                      <a:pt x="251" y="346"/>
                    </a:lnTo>
                    <a:lnTo>
                      <a:pt x="251" y="345"/>
                    </a:lnTo>
                    <a:lnTo>
                      <a:pt x="252" y="344"/>
                    </a:lnTo>
                    <a:lnTo>
                      <a:pt x="253" y="343"/>
                    </a:lnTo>
                    <a:lnTo>
                      <a:pt x="254" y="341"/>
                    </a:lnTo>
                    <a:lnTo>
                      <a:pt x="257" y="340"/>
                    </a:lnTo>
                    <a:lnTo>
                      <a:pt x="261" y="340"/>
                    </a:lnTo>
                    <a:lnTo>
                      <a:pt x="263" y="337"/>
                    </a:lnTo>
                    <a:lnTo>
                      <a:pt x="262" y="335"/>
                    </a:lnTo>
                    <a:lnTo>
                      <a:pt x="264" y="335"/>
                    </a:lnTo>
                    <a:lnTo>
                      <a:pt x="266" y="333"/>
                    </a:lnTo>
                    <a:lnTo>
                      <a:pt x="267" y="336"/>
                    </a:lnTo>
                    <a:lnTo>
                      <a:pt x="270" y="335"/>
                    </a:lnTo>
                    <a:lnTo>
                      <a:pt x="273" y="336"/>
                    </a:lnTo>
                    <a:lnTo>
                      <a:pt x="274" y="335"/>
                    </a:lnTo>
                    <a:lnTo>
                      <a:pt x="274" y="333"/>
                    </a:lnTo>
                    <a:lnTo>
                      <a:pt x="278" y="331"/>
                    </a:lnTo>
                    <a:lnTo>
                      <a:pt x="280" y="331"/>
                    </a:lnTo>
                    <a:lnTo>
                      <a:pt x="281" y="332"/>
                    </a:lnTo>
                    <a:lnTo>
                      <a:pt x="282" y="332"/>
                    </a:lnTo>
                    <a:lnTo>
                      <a:pt x="282" y="333"/>
                    </a:lnTo>
                    <a:lnTo>
                      <a:pt x="281" y="336"/>
                    </a:lnTo>
                    <a:lnTo>
                      <a:pt x="282" y="338"/>
                    </a:lnTo>
                    <a:lnTo>
                      <a:pt x="283" y="337"/>
                    </a:lnTo>
                    <a:lnTo>
                      <a:pt x="284" y="337"/>
                    </a:lnTo>
                    <a:lnTo>
                      <a:pt x="284" y="338"/>
                    </a:lnTo>
                    <a:lnTo>
                      <a:pt x="286" y="340"/>
                    </a:lnTo>
                    <a:lnTo>
                      <a:pt x="286" y="341"/>
                    </a:lnTo>
                    <a:lnTo>
                      <a:pt x="284" y="343"/>
                    </a:lnTo>
                    <a:lnTo>
                      <a:pt x="285" y="344"/>
                    </a:lnTo>
                    <a:lnTo>
                      <a:pt x="287" y="345"/>
                    </a:lnTo>
                    <a:lnTo>
                      <a:pt x="288" y="344"/>
                    </a:lnTo>
                    <a:lnTo>
                      <a:pt x="289" y="345"/>
                    </a:lnTo>
                    <a:lnTo>
                      <a:pt x="291" y="346"/>
                    </a:lnTo>
                    <a:lnTo>
                      <a:pt x="292" y="346"/>
                    </a:lnTo>
                    <a:lnTo>
                      <a:pt x="295" y="346"/>
                    </a:lnTo>
                    <a:lnTo>
                      <a:pt x="297" y="346"/>
                    </a:lnTo>
                    <a:lnTo>
                      <a:pt x="299" y="346"/>
                    </a:lnTo>
                    <a:lnTo>
                      <a:pt x="300" y="348"/>
                    </a:lnTo>
                    <a:lnTo>
                      <a:pt x="301" y="349"/>
                    </a:lnTo>
                    <a:lnTo>
                      <a:pt x="302" y="352"/>
                    </a:lnTo>
                    <a:lnTo>
                      <a:pt x="304" y="352"/>
                    </a:lnTo>
                    <a:lnTo>
                      <a:pt x="305" y="355"/>
                    </a:lnTo>
                    <a:lnTo>
                      <a:pt x="305" y="358"/>
                    </a:lnTo>
                    <a:lnTo>
                      <a:pt x="307" y="360"/>
                    </a:lnTo>
                    <a:lnTo>
                      <a:pt x="307" y="363"/>
                    </a:lnTo>
                    <a:lnTo>
                      <a:pt x="306" y="367"/>
                    </a:lnTo>
                    <a:lnTo>
                      <a:pt x="306" y="369"/>
                    </a:lnTo>
                    <a:lnTo>
                      <a:pt x="306" y="370"/>
                    </a:lnTo>
                    <a:lnTo>
                      <a:pt x="304" y="371"/>
                    </a:lnTo>
                    <a:lnTo>
                      <a:pt x="304" y="372"/>
                    </a:lnTo>
                    <a:lnTo>
                      <a:pt x="303" y="372"/>
                    </a:lnTo>
                    <a:lnTo>
                      <a:pt x="303" y="375"/>
                    </a:lnTo>
                    <a:lnTo>
                      <a:pt x="304" y="376"/>
                    </a:lnTo>
                    <a:lnTo>
                      <a:pt x="303" y="377"/>
                    </a:lnTo>
                    <a:lnTo>
                      <a:pt x="302" y="377"/>
                    </a:lnTo>
                    <a:lnTo>
                      <a:pt x="300" y="378"/>
                    </a:lnTo>
                    <a:lnTo>
                      <a:pt x="300" y="380"/>
                    </a:lnTo>
                    <a:lnTo>
                      <a:pt x="301" y="381"/>
                    </a:lnTo>
                    <a:lnTo>
                      <a:pt x="300" y="382"/>
                    </a:lnTo>
                    <a:lnTo>
                      <a:pt x="300" y="384"/>
                    </a:lnTo>
                    <a:lnTo>
                      <a:pt x="301" y="384"/>
                    </a:lnTo>
                    <a:lnTo>
                      <a:pt x="302" y="385"/>
                    </a:lnTo>
                    <a:lnTo>
                      <a:pt x="303" y="387"/>
                    </a:lnTo>
                    <a:lnTo>
                      <a:pt x="303" y="389"/>
                    </a:lnTo>
                    <a:lnTo>
                      <a:pt x="304" y="391"/>
                    </a:lnTo>
                    <a:lnTo>
                      <a:pt x="306" y="389"/>
                    </a:lnTo>
                    <a:lnTo>
                      <a:pt x="310" y="388"/>
                    </a:lnTo>
                    <a:lnTo>
                      <a:pt x="310" y="390"/>
                    </a:lnTo>
                    <a:lnTo>
                      <a:pt x="310" y="391"/>
                    </a:lnTo>
                    <a:lnTo>
                      <a:pt x="311" y="392"/>
                    </a:lnTo>
                    <a:lnTo>
                      <a:pt x="314" y="391"/>
                    </a:lnTo>
                    <a:lnTo>
                      <a:pt x="314" y="394"/>
                    </a:lnTo>
                    <a:lnTo>
                      <a:pt x="314" y="395"/>
                    </a:lnTo>
                    <a:lnTo>
                      <a:pt x="315" y="397"/>
                    </a:lnTo>
                    <a:lnTo>
                      <a:pt x="317" y="397"/>
                    </a:lnTo>
                    <a:lnTo>
                      <a:pt x="317" y="398"/>
                    </a:lnTo>
                    <a:lnTo>
                      <a:pt x="317" y="399"/>
                    </a:lnTo>
                    <a:lnTo>
                      <a:pt x="318" y="398"/>
                    </a:lnTo>
                    <a:lnTo>
                      <a:pt x="320" y="398"/>
                    </a:lnTo>
                    <a:lnTo>
                      <a:pt x="322" y="399"/>
                    </a:lnTo>
                    <a:lnTo>
                      <a:pt x="322" y="401"/>
                    </a:lnTo>
                    <a:lnTo>
                      <a:pt x="321" y="402"/>
                    </a:lnTo>
                    <a:lnTo>
                      <a:pt x="321" y="403"/>
                    </a:lnTo>
                    <a:lnTo>
                      <a:pt x="319" y="406"/>
                    </a:lnTo>
                    <a:lnTo>
                      <a:pt x="318" y="408"/>
                    </a:lnTo>
                    <a:lnTo>
                      <a:pt x="318" y="409"/>
                    </a:lnTo>
                    <a:lnTo>
                      <a:pt x="319" y="408"/>
                    </a:lnTo>
                    <a:lnTo>
                      <a:pt x="322" y="409"/>
                    </a:lnTo>
                    <a:lnTo>
                      <a:pt x="322" y="409"/>
                    </a:lnTo>
                    <a:lnTo>
                      <a:pt x="324" y="408"/>
                    </a:lnTo>
                    <a:lnTo>
                      <a:pt x="325" y="410"/>
                    </a:lnTo>
                    <a:lnTo>
                      <a:pt x="324" y="413"/>
                    </a:lnTo>
                    <a:lnTo>
                      <a:pt x="325" y="415"/>
                    </a:lnTo>
                    <a:lnTo>
                      <a:pt x="327" y="416"/>
                    </a:lnTo>
                    <a:lnTo>
                      <a:pt x="328" y="414"/>
                    </a:lnTo>
                    <a:lnTo>
                      <a:pt x="330" y="414"/>
                    </a:lnTo>
                    <a:lnTo>
                      <a:pt x="335" y="413"/>
                    </a:lnTo>
                    <a:lnTo>
                      <a:pt x="337" y="413"/>
                    </a:lnTo>
                    <a:lnTo>
                      <a:pt x="337" y="415"/>
                    </a:lnTo>
                    <a:lnTo>
                      <a:pt x="334" y="417"/>
                    </a:lnTo>
                    <a:lnTo>
                      <a:pt x="336" y="416"/>
                    </a:lnTo>
                    <a:lnTo>
                      <a:pt x="337" y="416"/>
                    </a:lnTo>
                    <a:lnTo>
                      <a:pt x="338" y="418"/>
                    </a:lnTo>
                    <a:lnTo>
                      <a:pt x="340" y="417"/>
                    </a:lnTo>
                    <a:lnTo>
                      <a:pt x="342" y="418"/>
                    </a:lnTo>
                    <a:lnTo>
                      <a:pt x="341" y="415"/>
                    </a:lnTo>
                    <a:lnTo>
                      <a:pt x="341" y="413"/>
                    </a:lnTo>
                    <a:lnTo>
                      <a:pt x="340" y="410"/>
                    </a:lnTo>
                    <a:lnTo>
                      <a:pt x="340" y="407"/>
                    </a:lnTo>
                    <a:lnTo>
                      <a:pt x="342" y="407"/>
                    </a:lnTo>
                    <a:lnTo>
                      <a:pt x="342" y="405"/>
                    </a:lnTo>
                    <a:lnTo>
                      <a:pt x="345" y="405"/>
                    </a:lnTo>
                    <a:lnTo>
                      <a:pt x="345" y="407"/>
                    </a:lnTo>
                    <a:lnTo>
                      <a:pt x="345" y="405"/>
                    </a:lnTo>
                    <a:lnTo>
                      <a:pt x="346" y="405"/>
                    </a:lnTo>
                    <a:lnTo>
                      <a:pt x="346" y="405"/>
                    </a:lnTo>
                    <a:lnTo>
                      <a:pt x="347" y="404"/>
                    </a:lnTo>
                    <a:lnTo>
                      <a:pt x="348" y="403"/>
                    </a:lnTo>
                    <a:lnTo>
                      <a:pt x="350" y="402"/>
                    </a:lnTo>
                    <a:lnTo>
                      <a:pt x="351" y="402"/>
                    </a:lnTo>
                    <a:lnTo>
                      <a:pt x="351" y="404"/>
                    </a:lnTo>
                    <a:lnTo>
                      <a:pt x="351" y="404"/>
                    </a:lnTo>
                    <a:lnTo>
                      <a:pt x="354" y="404"/>
                    </a:lnTo>
                    <a:lnTo>
                      <a:pt x="354" y="403"/>
                    </a:lnTo>
                    <a:lnTo>
                      <a:pt x="355" y="402"/>
                    </a:lnTo>
                    <a:lnTo>
                      <a:pt x="357" y="403"/>
                    </a:lnTo>
                    <a:lnTo>
                      <a:pt x="358" y="402"/>
                    </a:lnTo>
                    <a:lnTo>
                      <a:pt x="359" y="402"/>
                    </a:lnTo>
                    <a:lnTo>
                      <a:pt x="359" y="404"/>
                    </a:lnTo>
                    <a:lnTo>
                      <a:pt x="361" y="403"/>
                    </a:lnTo>
                    <a:lnTo>
                      <a:pt x="362" y="401"/>
                    </a:lnTo>
                    <a:lnTo>
                      <a:pt x="364" y="401"/>
                    </a:lnTo>
                    <a:lnTo>
                      <a:pt x="365" y="402"/>
                    </a:lnTo>
                    <a:lnTo>
                      <a:pt x="368" y="401"/>
                    </a:lnTo>
                    <a:lnTo>
                      <a:pt x="368" y="398"/>
                    </a:lnTo>
                    <a:lnTo>
                      <a:pt x="370" y="397"/>
                    </a:lnTo>
                    <a:lnTo>
                      <a:pt x="373" y="397"/>
                    </a:lnTo>
                    <a:lnTo>
                      <a:pt x="375" y="396"/>
                    </a:lnTo>
                    <a:lnTo>
                      <a:pt x="376" y="397"/>
                    </a:lnTo>
                    <a:lnTo>
                      <a:pt x="376" y="398"/>
                    </a:lnTo>
                    <a:lnTo>
                      <a:pt x="378" y="399"/>
                    </a:lnTo>
                    <a:lnTo>
                      <a:pt x="379" y="400"/>
                    </a:lnTo>
                    <a:lnTo>
                      <a:pt x="383" y="400"/>
                    </a:lnTo>
                    <a:lnTo>
                      <a:pt x="384" y="401"/>
                    </a:lnTo>
                    <a:lnTo>
                      <a:pt x="386" y="400"/>
                    </a:lnTo>
                    <a:lnTo>
                      <a:pt x="388" y="401"/>
                    </a:lnTo>
                    <a:lnTo>
                      <a:pt x="387" y="403"/>
                    </a:lnTo>
                    <a:lnTo>
                      <a:pt x="386" y="403"/>
                    </a:lnTo>
                    <a:lnTo>
                      <a:pt x="385" y="406"/>
                    </a:lnTo>
                    <a:lnTo>
                      <a:pt x="386" y="406"/>
                    </a:lnTo>
                    <a:lnTo>
                      <a:pt x="387" y="408"/>
                    </a:lnTo>
                    <a:lnTo>
                      <a:pt x="390" y="410"/>
                    </a:lnTo>
                    <a:lnTo>
                      <a:pt x="392" y="411"/>
                    </a:lnTo>
                    <a:lnTo>
                      <a:pt x="394" y="413"/>
                    </a:lnTo>
                    <a:lnTo>
                      <a:pt x="395" y="413"/>
                    </a:lnTo>
                    <a:lnTo>
                      <a:pt x="397" y="413"/>
                    </a:lnTo>
                    <a:lnTo>
                      <a:pt x="398" y="414"/>
                    </a:lnTo>
                    <a:lnTo>
                      <a:pt x="399" y="413"/>
                    </a:lnTo>
                    <a:lnTo>
                      <a:pt x="401" y="414"/>
                    </a:lnTo>
                    <a:lnTo>
                      <a:pt x="401" y="414"/>
                    </a:lnTo>
                    <a:lnTo>
                      <a:pt x="402" y="414"/>
                    </a:lnTo>
                    <a:lnTo>
                      <a:pt x="403" y="414"/>
                    </a:lnTo>
                    <a:lnTo>
                      <a:pt x="404" y="414"/>
                    </a:lnTo>
                    <a:lnTo>
                      <a:pt x="404" y="413"/>
                    </a:lnTo>
                    <a:lnTo>
                      <a:pt x="405" y="410"/>
                    </a:lnTo>
                    <a:lnTo>
                      <a:pt x="405" y="413"/>
                    </a:lnTo>
                    <a:lnTo>
                      <a:pt x="407" y="414"/>
                    </a:lnTo>
                    <a:lnTo>
                      <a:pt x="408" y="414"/>
                    </a:lnTo>
                    <a:lnTo>
                      <a:pt x="411" y="416"/>
                    </a:lnTo>
                    <a:lnTo>
                      <a:pt x="412" y="415"/>
                    </a:lnTo>
                    <a:lnTo>
                      <a:pt x="413" y="416"/>
                    </a:lnTo>
                    <a:lnTo>
                      <a:pt x="414" y="414"/>
                    </a:lnTo>
                    <a:lnTo>
                      <a:pt x="415" y="415"/>
                    </a:lnTo>
                    <a:lnTo>
                      <a:pt x="417" y="415"/>
                    </a:lnTo>
                    <a:lnTo>
                      <a:pt x="418" y="415"/>
                    </a:lnTo>
                    <a:lnTo>
                      <a:pt x="418" y="416"/>
                    </a:lnTo>
                    <a:lnTo>
                      <a:pt x="416" y="416"/>
                    </a:lnTo>
                    <a:lnTo>
                      <a:pt x="416" y="417"/>
                    </a:lnTo>
                    <a:lnTo>
                      <a:pt x="415" y="419"/>
                    </a:lnTo>
                    <a:lnTo>
                      <a:pt x="415" y="420"/>
                    </a:lnTo>
                    <a:lnTo>
                      <a:pt x="417" y="423"/>
                    </a:lnTo>
                    <a:lnTo>
                      <a:pt x="418" y="424"/>
                    </a:lnTo>
                    <a:lnTo>
                      <a:pt x="418" y="425"/>
                    </a:lnTo>
                    <a:lnTo>
                      <a:pt x="418" y="426"/>
                    </a:lnTo>
                    <a:lnTo>
                      <a:pt x="419" y="426"/>
                    </a:lnTo>
                    <a:lnTo>
                      <a:pt x="419" y="425"/>
                    </a:lnTo>
                    <a:lnTo>
                      <a:pt x="421" y="425"/>
                    </a:lnTo>
                    <a:lnTo>
                      <a:pt x="421" y="426"/>
                    </a:lnTo>
                    <a:lnTo>
                      <a:pt x="422" y="426"/>
                    </a:lnTo>
                    <a:lnTo>
                      <a:pt x="424" y="424"/>
                    </a:lnTo>
                    <a:lnTo>
                      <a:pt x="424" y="423"/>
                    </a:lnTo>
                    <a:lnTo>
                      <a:pt x="423" y="423"/>
                    </a:lnTo>
                    <a:lnTo>
                      <a:pt x="423" y="422"/>
                    </a:lnTo>
                    <a:lnTo>
                      <a:pt x="422" y="421"/>
                    </a:lnTo>
                    <a:lnTo>
                      <a:pt x="421" y="421"/>
                    </a:lnTo>
                    <a:lnTo>
                      <a:pt x="420" y="419"/>
                    </a:lnTo>
                    <a:lnTo>
                      <a:pt x="421" y="418"/>
                    </a:lnTo>
                    <a:lnTo>
                      <a:pt x="422" y="417"/>
                    </a:lnTo>
                    <a:lnTo>
                      <a:pt x="422" y="416"/>
                    </a:lnTo>
                    <a:lnTo>
                      <a:pt x="422" y="415"/>
                    </a:lnTo>
                    <a:lnTo>
                      <a:pt x="422" y="415"/>
                    </a:lnTo>
                    <a:lnTo>
                      <a:pt x="423" y="415"/>
                    </a:lnTo>
                    <a:lnTo>
                      <a:pt x="423" y="415"/>
                    </a:lnTo>
                    <a:lnTo>
                      <a:pt x="423" y="416"/>
                    </a:lnTo>
                    <a:lnTo>
                      <a:pt x="424" y="416"/>
                    </a:lnTo>
                    <a:lnTo>
                      <a:pt x="424" y="416"/>
                    </a:lnTo>
                    <a:lnTo>
                      <a:pt x="424" y="416"/>
                    </a:lnTo>
                    <a:lnTo>
                      <a:pt x="425" y="416"/>
                    </a:lnTo>
                    <a:lnTo>
                      <a:pt x="424" y="417"/>
                    </a:lnTo>
                    <a:lnTo>
                      <a:pt x="425" y="417"/>
                    </a:lnTo>
                    <a:lnTo>
                      <a:pt x="426" y="416"/>
                    </a:lnTo>
                    <a:lnTo>
                      <a:pt x="427" y="416"/>
                    </a:lnTo>
                    <a:lnTo>
                      <a:pt x="428" y="414"/>
                    </a:lnTo>
                    <a:lnTo>
                      <a:pt x="430" y="415"/>
                    </a:lnTo>
                    <a:lnTo>
                      <a:pt x="432" y="414"/>
                    </a:lnTo>
                    <a:lnTo>
                      <a:pt x="434" y="413"/>
                    </a:lnTo>
                    <a:lnTo>
                      <a:pt x="433" y="411"/>
                    </a:lnTo>
                    <a:lnTo>
                      <a:pt x="435" y="411"/>
                    </a:lnTo>
                    <a:lnTo>
                      <a:pt x="436" y="411"/>
                    </a:lnTo>
                    <a:lnTo>
                      <a:pt x="438" y="411"/>
                    </a:lnTo>
                    <a:lnTo>
                      <a:pt x="439" y="411"/>
                    </a:lnTo>
                    <a:lnTo>
                      <a:pt x="441" y="410"/>
                    </a:lnTo>
                    <a:lnTo>
                      <a:pt x="443" y="408"/>
                    </a:lnTo>
                    <a:lnTo>
                      <a:pt x="444" y="407"/>
                    </a:lnTo>
                    <a:lnTo>
                      <a:pt x="444" y="406"/>
                    </a:lnTo>
                    <a:lnTo>
                      <a:pt x="444" y="407"/>
                    </a:lnTo>
                    <a:lnTo>
                      <a:pt x="445" y="407"/>
                    </a:lnTo>
                    <a:lnTo>
                      <a:pt x="446" y="407"/>
                    </a:lnTo>
                    <a:lnTo>
                      <a:pt x="447" y="405"/>
                    </a:lnTo>
                    <a:lnTo>
                      <a:pt x="448" y="405"/>
                    </a:lnTo>
                    <a:lnTo>
                      <a:pt x="448" y="402"/>
                    </a:lnTo>
                    <a:lnTo>
                      <a:pt x="448" y="401"/>
                    </a:lnTo>
                    <a:lnTo>
                      <a:pt x="448" y="400"/>
                    </a:lnTo>
                    <a:lnTo>
                      <a:pt x="447" y="399"/>
                    </a:lnTo>
                    <a:lnTo>
                      <a:pt x="448" y="399"/>
                    </a:lnTo>
                    <a:lnTo>
                      <a:pt x="451" y="401"/>
                    </a:lnTo>
                    <a:lnTo>
                      <a:pt x="452" y="402"/>
                    </a:lnTo>
                    <a:lnTo>
                      <a:pt x="453" y="403"/>
                    </a:lnTo>
                    <a:lnTo>
                      <a:pt x="455" y="403"/>
                    </a:lnTo>
                    <a:lnTo>
                      <a:pt x="454" y="404"/>
                    </a:lnTo>
                    <a:lnTo>
                      <a:pt x="453" y="405"/>
                    </a:lnTo>
                    <a:lnTo>
                      <a:pt x="453" y="406"/>
                    </a:lnTo>
                    <a:lnTo>
                      <a:pt x="456" y="404"/>
                    </a:lnTo>
                    <a:lnTo>
                      <a:pt x="456" y="402"/>
                    </a:lnTo>
                    <a:lnTo>
                      <a:pt x="458" y="402"/>
                    </a:lnTo>
                    <a:lnTo>
                      <a:pt x="458" y="401"/>
                    </a:lnTo>
                    <a:lnTo>
                      <a:pt x="460" y="402"/>
                    </a:lnTo>
                    <a:lnTo>
                      <a:pt x="461" y="402"/>
                    </a:lnTo>
                    <a:lnTo>
                      <a:pt x="461" y="400"/>
                    </a:lnTo>
                    <a:lnTo>
                      <a:pt x="463" y="400"/>
                    </a:lnTo>
                    <a:lnTo>
                      <a:pt x="463" y="399"/>
                    </a:lnTo>
                    <a:lnTo>
                      <a:pt x="464" y="400"/>
                    </a:lnTo>
                    <a:lnTo>
                      <a:pt x="465" y="402"/>
                    </a:lnTo>
                    <a:lnTo>
                      <a:pt x="466" y="401"/>
                    </a:lnTo>
                    <a:lnTo>
                      <a:pt x="466" y="399"/>
                    </a:lnTo>
                    <a:lnTo>
                      <a:pt x="467" y="399"/>
                    </a:lnTo>
                    <a:lnTo>
                      <a:pt x="467" y="400"/>
                    </a:lnTo>
                    <a:lnTo>
                      <a:pt x="470" y="400"/>
                    </a:lnTo>
                    <a:lnTo>
                      <a:pt x="470" y="399"/>
                    </a:lnTo>
                    <a:lnTo>
                      <a:pt x="472" y="399"/>
                    </a:lnTo>
                    <a:lnTo>
                      <a:pt x="473" y="398"/>
                    </a:lnTo>
                    <a:lnTo>
                      <a:pt x="474" y="397"/>
                    </a:lnTo>
                    <a:lnTo>
                      <a:pt x="474" y="398"/>
                    </a:lnTo>
                    <a:lnTo>
                      <a:pt x="475" y="397"/>
                    </a:lnTo>
                    <a:lnTo>
                      <a:pt x="476" y="398"/>
                    </a:lnTo>
                    <a:lnTo>
                      <a:pt x="477" y="397"/>
                    </a:lnTo>
                    <a:lnTo>
                      <a:pt x="476" y="396"/>
                    </a:lnTo>
                    <a:lnTo>
                      <a:pt x="477" y="395"/>
                    </a:lnTo>
                    <a:lnTo>
                      <a:pt x="478" y="392"/>
                    </a:lnTo>
                    <a:lnTo>
                      <a:pt x="477" y="390"/>
                    </a:lnTo>
                    <a:lnTo>
                      <a:pt x="478" y="390"/>
                    </a:lnTo>
                    <a:lnTo>
                      <a:pt x="478" y="389"/>
                    </a:lnTo>
                    <a:lnTo>
                      <a:pt x="481" y="389"/>
                    </a:lnTo>
                    <a:lnTo>
                      <a:pt x="481" y="390"/>
                    </a:lnTo>
                    <a:lnTo>
                      <a:pt x="483" y="390"/>
                    </a:lnTo>
                    <a:lnTo>
                      <a:pt x="483" y="388"/>
                    </a:lnTo>
                    <a:lnTo>
                      <a:pt x="484" y="388"/>
                    </a:lnTo>
                    <a:lnTo>
                      <a:pt x="484" y="386"/>
                    </a:lnTo>
                    <a:lnTo>
                      <a:pt x="485" y="386"/>
                    </a:lnTo>
                    <a:lnTo>
                      <a:pt x="485" y="387"/>
                    </a:lnTo>
                    <a:lnTo>
                      <a:pt x="486" y="387"/>
                    </a:lnTo>
                    <a:lnTo>
                      <a:pt x="488" y="385"/>
                    </a:lnTo>
                    <a:lnTo>
                      <a:pt x="489" y="386"/>
                    </a:lnTo>
                    <a:lnTo>
                      <a:pt x="489" y="384"/>
                    </a:lnTo>
                    <a:lnTo>
                      <a:pt x="490" y="384"/>
                    </a:lnTo>
                    <a:lnTo>
                      <a:pt x="491" y="383"/>
                    </a:lnTo>
                    <a:lnTo>
                      <a:pt x="489" y="383"/>
                    </a:lnTo>
                    <a:lnTo>
                      <a:pt x="488" y="383"/>
                    </a:lnTo>
                    <a:lnTo>
                      <a:pt x="485" y="381"/>
                    </a:lnTo>
                    <a:lnTo>
                      <a:pt x="488" y="381"/>
                    </a:lnTo>
                    <a:lnTo>
                      <a:pt x="490" y="379"/>
                    </a:lnTo>
                    <a:lnTo>
                      <a:pt x="490" y="380"/>
                    </a:lnTo>
                    <a:lnTo>
                      <a:pt x="491" y="379"/>
                    </a:lnTo>
                    <a:lnTo>
                      <a:pt x="494" y="381"/>
                    </a:lnTo>
                    <a:lnTo>
                      <a:pt x="494" y="379"/>
                    </a:lnTo>
                    <a:lnTo>
                      <a:pt x="493" y="378"/>
                    </a:lnTo>
                    <a:lnTo>
                      <a:pt x="492" y="377"/>
                    </a:lnTo>
                    <a:lnTo>
                      <a:pt x="493" y="376"/>
                    </a:lnTo>
                    <a:lnTo>
                      <a:pt x="494" y="378"/>
                    </a:lnTo>
                    <a:lnTo>
                      <a:pt x="495" y="376"/>
                    </a:lnTo>
                    <a:lnTo>
                      <a:pt x="495" y="376"/>
                    </a:lnTo>
                    <a:lnTo>
                      <a:pt x="494" y="376"/>
                    </a:lnTo>
                    <a:lnTo>
                      <a:pt x="494" y="374"/>
                    </a:lnTo>
                    <a:lnTo>
                      <a:pt x="493" y="374"/>
                    </a:lnTo>
                    <a:lnTo>
                      <a:pt x="494" y="372"/>
                    </a:lnTo>
                    <a:lnTo>
                      <a:pt x="495" y="374"/>
                    </a:lnTo>
                    <a:lnTo>
                      <a:pt x="496" y="374"/>
                    </a:lnTo>
                    <a:lnTo>
                      <a:pt x="496" y="375"/>
                    </a:lnTo>
                    <a:lnTo>
                      <a:pt x="496" y="374"/>
                    </a:lnTo>
                    <a:lnTo>
                      <a:pt x="495" y="371"/>
                    </a:lnTo>
                    <a:lnTo>
                      <a:pt x="495" y="370"/>
                    </a:lnTo>
                    <a:lnTo>
                      <a:pt x="496" y="370"/>
                    </a:lnTo>
                    <a:lnTo>
                      <a:pt x="496" y="369"/>
                    </a:lnTo>
                    <a:lnTo>
                      <a:pt x="498" y="370"/>
                    </a:lnTo>
                    <a:lnTo>
                      <a:pt x="498" y="371"/>
                    </a:lnTo>
                    <a:lnTo>
                      <a:pt x="499" y="371"/>
                    </a:lnTo>
                    <a:lnTo>
                      <a:pt x="500" y="374"/>
                    </a:lnTo>
                    <a:lnTo>
                      <a:pt x="500" y="371"/>
                    </a:lnTo>
                    <a:lnTo>
                      <a:pt x="499" y="369"/>
                    </a:lnTo>
                    <a:lnTo>
                      <a:pt x="498" y="369"/>
                    </a:lnTo>
                    <a:lnTo>
                      <a:pt x="498" y="368"/>
                    </a:lnTo>
                    <a:lnTo>
                      <a:pt x="499" y="368"/>
                    </a:lnTo>
                    <a:lnTo>
                      <a:pt x="499" y="367"/>
                    </a:lnTo>
                    <a:lnTo>
                      <a:pt x="498" y="366"/>
                    </a:lnTo>
                    <a:lnTo>
                      <a:pt x="500" y="365"/>
                    </a:lnTo>
                    <a:lnTo>
                      <a:pt x="499" y="364"/>
                    </a:lnTo>
                    <a:lnTo>
                      <a:pt x="498" y="364"/>
                    </a:lnTo>
                    <a:lnTo>
                      <a:pt x="497" y="364"/>
                    </a:lnTo>
                    <a:lnTo>
                      <a:pt x="497" y="363"/>
                    </a:lnTo>
                    <a:lnTo>
                      <a:pt x="499" y="362"/>
                    </a:lnTo>
                    <a:lnTo>
                      <a:pt x="502" y="361"/>
                    </a:lnTo>
                    <a:lnTo>
                      <a:pt x="501" y="360"/>
                    </a:lnTo>
                    <a:lnTo>
                      <a:pt x="500" y="361"/>
                    </a:lnTo>
                    <a:lnTo>
                      <a:pt x="498" y="359"/>
                    </a:lnTo>
                    <a:lnTo>
                      <a:pt x="500" y="359"/>
                    </a:lnTo>
                    <a:lnTo>
                      <a:pt x="498" y="357"/>
                    </a:lnTo>
                    <a:lnTo>
                      <a:pt x="497" y="357"/>
                    </a:lnTo>
                    <a:lnTo>
                      <a:pt x="498" y="356"/>
                    </a:lnTo>
                    <a:lnTo>
                      <a:pt x="497" y="355"/>
                    </a:lnTo>
                    <a:lnTo>
                      <a:pt x="498" y="356"/>
                    </a:lnTo>
                    <a:lnTo>
                      <a:pt x="499" y="353"/>
                    </a:lnTo>
                    <a:lnTo>
                      <a:pt x="499" y="353"/>
                    </a:lnTo>
                    <a:lnTo>
                      <a:pt x="500" y="353"/>
                    </a:lnTo>
                    <a:lnTo>
                      <a:pt x="500" y="356"/>
                    </a:lnTo>
                    <a:lnTo>
                      <a:pt x="501" y="356"/>
                    </a:lnTo>
                    <a:lnTo>
                      <a:pt x="503" y="352"/>
                    </a:lnTo>
                    <a:lnTo>
                      <a:pt x="504" y="351"/>
                    </a:lnTo>
                    <a:lnTo>
                      <a:pt x="506" y="352"/>
                    </a:lnTo>
                    <a:lnTo>
                      <a:pt x="504" y="350"/>
                    </a:lnTo>
                    <a:lnTo>
                      <a:pt x="503" y="350"/>
                    </a:lnTo>
                    <a:lnTo>
                      <a:pt x="503" y="348"/>
                    </a:lnTo>
                    <a:lnTo>
                      <a:pt x="505" y="350"/>
                    </a:lnTo>
                    <a:lnTo>
                      <a:pt x="506" y="349"/>
                    </a:lnTo>
                    <a:lnTo>
                      <a:pt x="506" y="347"/>
                    </a:lnTo>
                    <a:lnTo>
                      <a:pt x="508" y="347"/>
                    </a:lnTo>
                    <a:lnTo>
                      <a:pt x="506" y="346"/>
                    </a:lnTo>
                    <a:lnTo>
                      <a:pt x="506" y="345"/>
                    </a:lnTo>
                    <a:lnTo>
                      <a:pt x="508" y="344"/>
                    </a:lnTo>
                    <a:lnTo>
                      <a:pt x="506" y="343"/>
                    </a:lnTo>
                    <a:lnTo>
                      <a:pt x="506" y="342"/>
                    </a:lnTo>
                    <a:lnTo>
                      <a:pt x="505" y="341"/>
                    </a:lnTo>
                    <a:lnTo>
                      <a:pt x="508" y="342"/>
                    </a:lnTo>
                    <a:lnTo>
                      <a:pt x="509" y="341"/>
                    </a:lnTo>
                    <a:lnTo>
                      <a:pt x="510" y="338"/>
                    </a:lnTo>
                    <a:lnTo>
                      <a:pt x="512" y="338"/>
                    </a:lnTo>
                    <a:lnTo>
                      <a:pt x="512" y="339"/>
                    </a:lnTo>
                    <a:lnTo>
                      <a:pt x="513" y="340"/>
                    </a:lnTo>
                    <a:lnTo>
                      <a:pt x="513" y="338"/>
                    </a:lnTo>
                    <a:lnTo>
                      <a:pt x="514" y="337"/>
                    </a:lnTo>
                    <a:lnTo>
                      <a:pt x="513" y="335"/>
                    </a:lnTo>
                    <a:lnTo>
                      <a:pt x="512" y="335"/>
                    </a:lnTo>
                    <a:lnTo>
                      <a:pt x="511" y="335"/>
                    </a:lnTo>
                    <a:lnTo>
                      <a:pt x="512" y="333"/>
                    </a:lnTo>
                    <a:lnTo>
                      <a:pt x="513" y="333"/>
                    </a:lnTo>
                    <a:lnTo>
                      <a:pt x="514" y="332"/>
                    </a:lnTo>
                    <a:lnTo>
                      <a:pt x="513" y="331"/>
                    </a:lnTo>
                    <a:lnTo>
                      <a:pt x="512" y="331"/>
                    </a:lnTo>
                    <a:lnTo>
                      <a:pt x="513" y="330"/>
                    </a:lnTo>
                    <a:lnTo>
                      <a:pt x="514" y="330"/>
                    </a:lnTo>
                    <a:lnTo>
                      <a:pt x="514" y="329"/>
                    </a:lnTo>
                    <a:lnTo>
                      <a:pt x="513" y="328"/>
                    </a:lnTo>
                    <a:lnTo>
                      <a:pt x="510" y="328"/>
                    </a:lnTo>
                    <a:lnTo>
                      <a:pt x="510" y="328"/>
                    </a:lnTo>
                    <a:lnTo>
                      <a:pt x="512" y="326"/>
                    </a:lnTo>
                    <a:lnTo>
                      <a:pt x="514" y="326"/>
                    </a:lnTo>
                    <a:lnTo>
                      <a:pt x="514" y="326"/>
                    </a:lnTo>
                    <a:lnTo>
                      <a:pt x="514" y="325"/>
                    </a:lnTo>
                    <a:lnTo>
                      <a:pt x="516" y="326"/>
                    </a:lnTo>
                    <a:lnTo>
                      <a:pt x="516" y="326"/>
                    </a:lnTo>
                    <a:lnTo>
                      <a:pt x="517" y="325"/>
                    </a:lnTo>
                    <a:lnTo>
                      <a:pt x="516" y="324"/>
                    </a:lnTo>
                    <a:lnTo>
                      <a:pt x="516" y="322"/>
                    </a:lnTo>
                    <a:lnTo>
                      <a:pt x="515" y="321"/>
                    </a:lnTo>
                    <a:lnTo>
                      <a:pt x="514" y="322"/>
                    </a:lnTo>
                    <a:lnTo>
                      <a:pt x="514" y="323"/>
                    </a:lnTo>
                    <a:lnTo>
                      <a:pt x="514" y="323"/>
                    </a:lnTo>
                    <a:lnTo>
                      <a:pt x="512" y="323"/>
                    </a:lnTo>
                    <a:lnTo>
                      <a:pt x="510" y="325"/>
                    </a:lnTo>
                    <a:lnTo>
                      <a:pt x="509" y="325"/>
                    </a:lnTo>
                    <a:lnTo>
                      <a:pt x="509" y="323"/>
                    </a:lnTo>
                    <a:lnTo>
                      <a:pt x="511" y="323"/>
                    </a:lnTo>
                    <a:lnTo>
                      <a:pt x="515" y="319"/>
                    </a:lnTo>
                    <a:lnTo>
                      <a:pt x="515" y="319"/>
                    </a:lnTo>
                    <a:lnTo>
                      <a:pt x="513" y="319"/>
                    </a:lnTo>
                    <a:lnTo>
                      <a:pt x="513" y="318"/>
                    </a:lnTo>
                    <a:lnTo>
                      <a:pt x="512" y="318"/>
                    </a:lnTo>
                    <a:lnTo>
                      <a:pt x="509" y="315"/>
                    </a:lnTo>
                    <a:lnTo>
                      <a:pt x="506" y="313"/>
                    </a:lnTo>
                    <a:lnTo>
                      <a:pt x="503" y="317"/>
                    </a:lnTo>
                    <a:lnTo>
                      <a:pt x="502" y="316"/>
                    </a:lnTo>
                    <a:lnTo>
                      <a:pt x="500" y="313"/>
                    </a:lnTo>
                    <a:lnTo>
                      <a:pt x="498" y="313"/>
                    </a:lnTo>
                    <a:lnTo>
                      <a:pt x="497" y="316"/>
                    </a:lnTo>
                    <a:lnTo>
                      <a:pt x="496" y="317"/>
                    </a:lnTo>
                    <a:lnTo>
                      <a:pt x="496" y="315"/>
                    </a:lnTo>
                    <a:lnTo>
                      <a:pt x="498" y="312"/>
                    </a:lnTo>
                    <a:lnTo>
                      <a:pt x="499" y="312"/>
                    </a:lnTo>
                    <a:lnTo>
                      <a:pt x="501" y="312"/>
                    </a:lnTo>
                    <a:lnTo>
                      <a:pt x="503" y="313"/>
                    </a:lnTo>
                    <a:lnTo>
                      <a:pt x="504" y="312"/>
                    </a:lnTo>
                    <a:lnTo>
                      <a:pt x="504" y="310"/>
                    </a:lnTo>
                    <a:lnTo>
                      <a:pt x="505" y="310"/>
                    </a:lnTo>
                    <a:lnTo>
                      <a:pt x="506" y="310"/>
                    </a:lnTo>
                    <a:lnTo>
                      <a:pt x="509" y="307"/>
                    </a:lnTo>
                    <a:lnTo>
                      <a:pt x="512" y="307"/>
                    </a:lnTo>
                    <a:lnTo>
                      <a:pt x="512" y="306"/>
                    </a:lnTo>
                    <a:lnTo>
                      <a:pt x="510" y="302"/>
                    </a:lnTo>
                    <a:lnTo>
                      <a:pt x="504" y="299"/>
                    </a:lnTo>
                    <a:lnTo>
                      <a:pt x="501" y="298"/>
                    </a:lnTo>
                    <a:lnTo>
                      <a:pt x="498" y="293"/>
                    </a:lnTo>
                    <a:lnTo>
                      <a:pt x="496" y="293"/>
                    </a:lnTo>
                    <a:lnTo>
                      <a:pt x="493" y="296"/>
                    </a:lnTo>
                    <a:lnTo>
                      <a:pt x="492" y="296"/>
                    </a:lnTo>
                    <a:lnTo>
                      <a:pt x="489" y="293"/>
                    </a:lnTo>
                    <a:lnTo>
                      <a:pt x="489" y="292"/>
                    </a:lnTo>
                    <a:lnTo>
                      <a:pt x="488" y="292"/>
                    </a:lnTo>
                    <a:lnTo>
                      <a:pt x="485" y="292"/>
                    </a:lnTo>
                    <a:lnTo>
                      <a:pt x="483" y="292"/>
                    </a:lnTo>
                    <a:lnTo>
                      <a:pt x="481" y="293"/>
                    </a:lnTo>
                    <a:lnTo>
                      <a:pt x="479" y="297"/>
                    </a:lnTo>
                    <a:lnTo>
                      <a:pt x="481" y="292"/>
                    </a:lnTo>
                    <a:lnTo>
                      <a:pt x="482" y="291"/>
                    </a:lnTo>
                    <a:lnTo>
                      <a:pt x="484" y="291"/>
                    </a:lnTo>
                    <a:lnTo>
                      <a:pt x="485" y="291"/>
                    </a:lnTo>
                    <a:lnTo>
                      <a:pt x="485" y="291"/>
                    </a:lnTo>
                    <a:lnTo>
                      <a:pt x="486" y="291"/>
                    </a:lnTo>
                    <a:lnTo>
                      <a:pt x="490" y="290"/>
                    </a:lnTo>
                    <a:lnTo>
                      <a:pt x="491" y="293"/>
                    </a:lnTo>
                    <a:lnTo>
                      <a:pt x="492" y="294"/>
                    </a:lnTo>
                    <a:lnTo>
                      <a:pt x="494" y="294"/>
                    </a:lnTo>
                    <a:lnTo>
                      <a:pt x="495" y="292"/>
                    </a:lnTo>
                    <a:lnTo>
                      <a:pt x="498" y="293"/>
                    </a:lnTo>
                    <a:lnTo>
                      <a:pt x="500" y="294"/>
                    </a:lnTo>
                    <a:lnTo>
                      <a:pt x="501" y="294"/>
                    </a:lnTo>
                    <a:lnTo>
                      <a:pt x="503" y="297"/>
                    </a:lnTo>
                    <a:lnTo>
                      <a:pt x="505" y="294"/>
                    </a:lnTo>
                    <a:lnTo>
                      <a:pt x="510" y="297"/>
                    </a:lnTo>
                    <a:lnTo>
                      <a:pt x="511" y="296"/>
                    </a:lnTo>
                    <a:lnTo>
                      <a:pt x="510" y="293"/>
                    </a:lnTo>
                    <a:lnTo>
                      <a:pt x="508" y="292"/>
                    </a:lnTo>
                    <a:lnTo>
                      <a:pt x="505" y="290"/>
                    </a:lnTo>
                    <a:lnTo>
                      <a:pt x="505" y="289"/>
                    </a:lnTo>
                    <a:lnTo>
                      <a:pt x="504" y="288"/>
                    </a:lnTo>
                    <a:lnTo>
                      <a:pt x="503" y="288"/>
                    </a:lnTo>
                    <a:lnTo>
                      <a:pt x="501" y="288"/>
                    </a:lnTo>
                    <a:lnTo>
                      <a:pt x="499" y="284"/>
                    </a:lnTo>
                    <a:lnTo>
                      <a:pt x="498" y="282"/>
                    </a:lnTo>
                    <a:lnTo>
                      <a:pt x="495" y="279"/>
                    </a:lnTo>
                    <a:lnTo>
                      <a:pt x="495" y="277"/>
                    </a:lnTo>
                    <a:lnTo>
                      <a:pt x="493" y="276"/>
                    </a:lnTo>
                    <a:lnTo>
                      <a:pt x="494" y="273"/>
                    </a:lnTo>
                    <a:lnTo>
                      <a:pt x="494" y="273"/>
                    </a:lnTo>
                    <a:lnTo>
                      <a:pt x="491" y="267"/>
                    </a:lnTo>
                    <a:lnTo>
                      <a:pt x="485" y="265"/>
                    </a:lnTo>
                    <a:lnTo>
                      <a:pt x="484" y="266"/>
                    </a:lnTo>
                    <a:lnTo>
                      <a:pt x="484" y="264"/>
                    </a:lnTo>
                    <a:lnTo>
                      <a:pt x="479" y="262"/>
                    </a:lnTo>
                    <a:lnTo>
                      <a:pt x="479" y="262"/>
                    </a:lnTo>
                    <a:lnTo>
                      <a:pt x="478" y="258"/>
                    </a:lnTo>
                    <a:lnTo>
                      <a:pt x="479" y="254"/>
                    </a:lnTo>
                    <a:lnTo>
                      <a:pt x="478" y="252"/>
                    </a:lnTo>
                    <a:lnTo>
                      <a:pt x="479" y="249"/>
                    </a:lnTo>
                    <a:lnTo>
                      <a:pt x="480" y="250"/>
                    </a:lnTo>
                    <a:lnTo>
                      <a:pt x="481" y="249"/>
                    </a:lnTo>
                    <a:lnTo>
                      <a:pt x="482" y="247"/>
                    </a:lnTo>
                    <a:lnTo>
                      <a:pt x="483" y="247"/>
                    </a:lnTo>
                    <a:lnTo>
                      <a:pt x="485" y="246"/>
                    </a:lnTo>
                    <a:lnTo>
                      <a:pt x="483" y="245"/>
                    </a:lnTo>
                    <a:lnTo>
                      <a:pt x="482" y="243"/>
                    </a:lnTo>
                    <a:lnTo>
                      <a:pt x="484" y="242"/>
                    </a:lnTo>
                    <a:lnTo>
                      <a:pt x="486" y="242"/>
                    </a:lnTo>
                    <a:lnTo>
                      <a:pt x="488" y="240"/>
                    </a:lnTo>
                    <a:lnTo>
                      <a:pt x="490" y="240"/>
                    </a:lnTo>
                    <a:lnTo>
                      <a:pt x="490" y="238"/>
                    </a:lnTo>
                    <a:lnTo>
                      <a:pt x="488" y="237"/>
                    </a:lnTo>
                    <a:lnTo>
                      <a:pt x="490" y="237"/>
                    </a:lnTo>
                    <a:lnTo>
                      <a:pt x="491" y="238"/>
                    </a:lnTo>
                    <a:lnTo>
                      <a:pt x="491" y="237"/>
                    </a:lnTo>
                    <a:lnTo>
                      <a:pt x="493" y="237"/>
                    </a:lnTo>
                    <a:lnTo>
                      <a:pt x="495" y="235"/>
                    </a:lnTo>
                    <a:lnTo>
                      <a:pt x="496" y="235"/>
                    </a:lnTo>
                    <a:lnTo>
                      <a:pt x="498" y="232"/>
                    </a:lnTo>
                    <a:lnTo>
                      <a:pt x="498" y="233"/>
                    </a:lnTo>
                    <a:lnTo>
                      <a:pt x="499" y="232"/>
                    </a:lnTo>
                    <a:lnTo>
                      <a:pt x="499" y="233"/>
                    </a:lnTo>
                    <a:lnTo>
                      <a:pt x="501" y="235"/>
                    </a:lnTo>
                    <a:lnTo>
                      <a:pt x="504" y="233"/>
                    </a:lnTo>
                    <a:lnTo>
                      <a:pt x="504" y="232"/>
                    </a:lnTo>
                    <a:lnTo>
                      <a:pt x="502" y="232"/>
                    </a:lnTo>
                    <a:lnTo>
                      <a:pt x="502" y="230"/>
                    </a:lnTo>
                    <a:lnTo>
                      <a:pt x="503" y="229"/>
                    </a:lnTo>
                    <a:lnTo>
                      <a:pt x="504" y="229"/>
                    </a:lnTo>
                    <a:lnTo>
                      <a:pt x="503" y="227"/>
                    </a:lnTo>
                    <a:lnTo>
                      <a:pt x="503" y="226"/>
                    </a:lnTo>
                    <a:lnTo>
                      <a:pt x="505" y="226"/>
                    </a:lnTo>
                    <a:lnTo>
                      <a:pt x="504" y="225"/>
                    </a:lnTo>
                    <a:lnTo>
                      <a:pt x="501" y="225"/>
                    </a:lnTo>
                    <a:lnTo>
                      <a:pt x="499" y="226"/>
                    </a:lnTo>
                    <a:lnTo>
                      <a:pt x="499" y="225"/>
                    </a:lnTo>
                    <a:lnTo>
                      <a:pt x="497" y="225"/>
                    </a:lnTo>
                    <a:lnTo>
                      <a:pt x="496" y="226"/>
                    </a:lnTo>
                    <a:lnTo>
                      <a:pt x="491" y="226"/>
                    </a:lnTo>
                    <a:lnTo>
                      <a:pt x="490" y="225"/>
                    </a:lnTo>
                    <a:lnTo>
                      <a:pt x="489" y="224"/>
                    </a:lnTo>
                    <a:lnTo>
                      <a:pt x="488" y="223"/>
                    </a:lnTo>
                    <a:lnTo>
                      <a:pt x="486" y="222"/>
                    </a:lnTo>
                    <a:lnTo>
                      <a:pt x="485" y="222"/>
                    </a:lnTo>
                    <a:lnTo>
                      <a:pt x="481" y="224"/>
                    </a:lnTo>
                    <a:lnTo>
                      <a:pt x="479" y="224"/>
                    </a:lnTo>
                    <a:lnTo>
                      <a:pt x="480" y="224"/>
                    </a:lnTo>
                    <a:lnTo>
                      <a:pt x="480" y="226"/>
                    </a:lnTo>
                    <a:lnTo>
                      <a:pt x="479" y="227"/>
                    </a:lnTo>
                    <a:lnTo>
                      <a:pt x="476" y="228"/>
                    </a:lnTo>
                    <a:lnTo>
                      <a:pt x="477" y="228"/>
                    </a:lnTo>
                    <a:lnTo>
                      <a:pt x="477" y="229"/>
                    </a:lnTo>
                    <a:lnTo>
                      <a:pt x="476" y="231"/>
                    </a:lnTo>
                    <a:lnTo>
                      <a:pt x="476" y="232"/>
                    </a:lnTo>
                    <a:lnTo>
                      <a:pt x="474" y="231"/>
                    </a:lnTo>
                    <a:lnTo>
                      <a:pt x="472" y="232"/>
                    </a:lnTo>
                    <a:lnTo>
                      <a:pt x="470" y="232"/>
                    </a:lnTo>
                    <a:lnTo>
                      <a:pt x="466" y="227"/>
                    </a:lnTo>
                    <a:lnTo>
                      <a:pt x="466" y="225"/>
                    </a:lnTo>
                    <a:lnTo>
                      <a:pt x="466" y="223"/>
                    </a:lnTo>
                    <a:lnTo>
                      <a:pt x="464" y="223"/>
                    </a:lnTo>
                    <a:lnTo>
                      <a:pt x="463" y="224"/>
                    </a:lnTo>
                    <a:lnTo>
                      <a:pt x="463" y="223"/>
                    </a:lnTo>
                    <a:lnTo>
                      <a:pt x="462" y="223"/>
                    </a:lnTo>
                    <a:lnTo>
                      <a:pt x="461" y="224"/>
                    </a:lnTo>
                    <a:lnTo>
                      <a:pt x="460" y="223"/>
                    </a:lnTo>
                    <a:lnTo>
                      <a:pt x="460" y="224"/>
                    </a:lnTo>
                    <a:lnTo>
                      <a:pt x="459" y="221"/>
                    </a:lnTo>
                    <a:lnTo>
                      <a:pt x="459" y="220"/>
                    </a:lnTo>
                    <a:lnTo>
                      <a:pt x="456" y="218"/>
                    </a:lnTo>
                    <a:lnTo>
                      <a:pt x="454" y="217"/>
                    </a:lnTo>
                    <a:lnTo>
                      <a:pt x="454" y="214"/>
                    </a:lnTo>
                    <a:lnTo>
                      <a:pt x="453" y="212"/>
                    </a:lnTo>
                    <a:lnTo>
                      <a:pt x="453" y="212"/>
                    </a:lnTo>
                    <a:lnTo>
                      <a:pt x="453" y="211"/>
                    </a:lnTo>
                    <a:lnTo>
                      <a:pt x="454" y="210"/>
                    </a:lnTo>
                    <a:lnTo>
                      <a:pt x="454" y="208"/>
                    </a:lnTo>
                    <a:lnTo>
                      <a:pt x="455" y="207"/>
                    </a:lnTo>
                    <a:lnTo>
                      <a:pt x="455" y="206"/>
                    </a:lnTo>
                    <a:lnTo>
                      <a:pt x="458" y="207"/>
                    </a:lnTo>
                    <a:lnTo>
                      <a:pt x="461" y="207"/>
                    </a:lnTo>
                    <a:lnTo>
                      <a:pt x="464" y="207"/>
                    </a:lnTo>
                    <a:lnTo>
                      <a:pt x="464" y="205"/>
                    </a:lnTo>
                    <a:lnTo>
                      <a:pt x="464" y="205"/>
                    </a:lnTo>
                    <a:lnTo>
                      <a:pt x="465" y="205"/>
                    </a:lnTo>
                    <a:lnTo>
                      <a:pt x="465" y="202"/>
                    </a:lnTo>
                    <a:lnTo>
                      <a:pt x="464" y="202"/>
                    </a:lnTo>
                    <a:lnTo>
                      <a:pt x="465" y="201"/>
                    </a:lnTo>
                    <a:lnTo>
                      <a:pt x="466" y="195"/>
                    </a:lnTo>
                    <a:lnTo>
                      <a:pt x="470" y="194"/>
                    </a:lnTo>
                    <a:lnTo>
                      <a:pt x="472" y="194"/>
                    </a:lnTo>
                    <a:lnTo>
                      <a:pt x="473" y="191"/>
                    </a:lnTo>
                    <a:lnTo>
                      <a:pt x="474" y="191"/>
                    </a:lnTo>
                    <a:lnTo>
                      <a:pt x="474" y="188"/>
                    </a:lnTo>
                    <a:lnTo>
                      <a:pt x="476" y="186"/>
                    </a:lnTo>
                    <a:lnTo>
                      <a:pt x="477" y="184"/>
                    </a:lnTo>
                    <a:lnTo>
                      <a:pt x="477" y="183"/>
                    </a:lnTo>
                    <a:lnTo>
                      <a:pt x="478" y="181"/>
                    </a:lnTo>
                    <a:lnTo>
                      <a:pt x="480" y="181"/>
                    </a:lnTo>
                    <a:lnTo>
                      <a:pt x="481" y="182"/>
                    </a:lnTo>
                    <a:lnTo>
                      <a:pt x="483" y="182"/>
                    </a:lnTo>
                    <a:lnTo>
                      <a:pt x="483" y="180"/>
                    </a:lnTo>
                    <a:lnTo>
                      <a:pt x="486" y="183"/>
                    </a:lnTo>
                    <a:lnTo>
                      <a:pt x="491" y="186"/>
                    </a:lnTo>
                    <a:lnTo>
                      <a:pt x="491" y="187"/>
                    </a:lnTo>
                    <a:lnTo>
                      <a:pt x="490" y="188"/>
                    </a:lnTo>
                    <a:lnTo>
                      <a:pt x="490" y="189"/>
                    </a:lnTo>
                    <a:lnTo>
                      <a:pt x="488" y="191"/>
                    </a:lnTo>
                    <a:lnTo>
                      <a:pt x="488" y="193"/>
                    </a:lnTo>
                    <a:lnTo>
                      <a:pt x="485" y="193"/>
                    </a:lnTo>
                    <a:lnTo>
                      <a:pt x="485" y="194"/>
                    </a:lnTo>
                    <a:lnTo>
                      <a:pt x="485" y="196"/>
                    </a:lnTo>
                    <a:lnTo>
                      <a:pt x="488" y="199"/>
                    </a:lnTo>
                    <a:lnTo>
                      <a:pt x="488" y="201"/>
                    </a:lnTo>
                    <a:lnTo>
                      <a:pt x="486" y="201"/>
                    </a:lnTo>
                    <a:lnTo>
                      <a:pt x="486" y="202"/>
                    </a:lnTo>
                    <a:lnTo>
                      <a:pt x="488" y="203"/>
                    </a:lnTo>
                    <a:lnTo>
                      <a:pt x="490" y="202"/>
                    </a:lnTo>
                    <a:lnTo>
                      <a:pt x="492" y="201"/>
                    </a:lnTo>
                    <a:lnTo>
                      <a:pt x="491" y="202"/>
                    </a:lnTo>
                    <a:lnTo>
                      <a:pt x="489" y="203"/>
                    </a:lnTo>
                    <a:lnTo>
                      <a:pt x="489" y="204"/>
                    </a:lnTo>
                    <a:lnTo>
                      <a:pt x="490" y="204"/>
                    </a:lnTo>
                    <a:lnTo>
                      <a:pt x="490" y="205"/>
                    </a:lnTo>
                    <a:lnTo>
                      <a:pt x="490" y="206"/>
                    </a:lnTo>
                    <a:lnTo>
                      <a:pt x="488" y="206"/>
                    </a:lnTo>
                    <a:lnTo>
                      <a:pt x="486" y="207"/>
                    </a:lnTo>
                    <a:lnTo>
                      <a:pt x="484" y="207"/>
                    </a:lnTo>
                    <a:lnTo>
                      <a:pt x="483" y="208"/>
                    </a:lnTo>
                    <a:lnTo>
                      <a:pt x="485" y="209"/>
                    </a:lnTo>
                    <a:lnTo>
                      <a:pt x="485" y="211"/>
                    </a:lnTo>
                    <a:lnTo>
                      <a:pt x="486" y="211"/>
                    </a:lnTo>
                    <a:lnTo>
                      <a:pt x="488" y="209"/>
                    </a:lnTo>
                    <a:lnTo>
                      <a:pt x="489" y="209"/>
                    </a:lnTo>
                    <a:lnTo>
                      <a:pt x="491" y="207"/>
                    </a:lnTo>
                    <a:lnTo>
                      <a:pt x="493" y="206"/>
                    </a:lnTo>
                    <a:lnTo>
                      <a:pt x="493" y="205"/>
                    </a:lnTo>
                    <a:lnTo>
                      <a:pt x="493" y="204"/>
                    </a:lnTo>
                    <a:lnTo>
                      <a:pt x="495" y="202"/>
                    </a:lnTo>
                    <a:lnTo>
                      <a:pt x="499" y="199"/>
                    </a:lnTo>
                    <a:lnTo>
                      <a:pt x="500" y="199"/>
                    </a:lnTo>
                    <a:lnTo>
                      <a:pt x="500" y="196"/>
                    </a:lnTo>
                    <a:lnTo>
                      <a:pt x="502" y="196"/>
                    </a:lnTo>
                    <a:lnTo>
                      <a:pt x="505" y="195"/>
                    </a:lnTo>
                    <a:lnTo>
                      <a:pt x="506" y="195"/>
                    </a:lnTo>
                    <a:lnTo>
                      <a:pt x="508" y="195"/>
                    </a:lnTo>
                    <a:lnTo>
                      <a:pt x="509" y="195"/>
                    </a:lnTo>
                    <a:lnTo>
                      <a:pt x="512" y="192"/>
                    </a:lnTo>
                    <a:lnTo>
                      <a:pt x="513" y="193"/>
                    </a:lnTo>
                    <a:lnTo>
                      <a:pt x="513" y="189"/>
                    </a:lnTo>
                    <a:lnTo>
                      <a:pt x="515" y="18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09" name="Freeform 1737">
                <a:extLst>
                  <a:ext uri="{FF2B5EF4-FFF2-40B4-BE49-F238E27FC236}">
                    <a16:creationId xmlns:a16="http://schemas.microsoft.com/office/drawing/2014/main" id="{38C4D98B-BAC2-410F-8221-000CFCC194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81" y="2524"/>
                <a:ext cx="23" cy="20"/>
              </a:xfrm>
              <a:custGeom>
                <a:avLst/>
                <a:gdLst>
                  <a:gd name="T0" fmla="*/ 5 w 23"/>
                  <a:gd name="T1" fmla="*/ 18 h 20"/>
                  <a:gd name="T2" fmla="*/ 7 w 23"/>
                  <a:gd name="T3" fmla="*/ 18 h 20"/>
                  <a:gd name="T4" fmla="*/ 8 w 23"/>
                  <a:gd name="T5" fmla="*/ 19 h 20"/>
                  <a:gd name="T6" fmla="*/ 9 w 23"/>
                  <a:gd name="T7" fmla="*/ 18 h 20"/>
                  <a:gd name="T8" fmla="*/ 11 w 23"/>
                  <a:gd name="T9" fmla="*/ 20 h 20"/>
                  <a:gd name="T10" fmla="*/ 12 w 23"/>
                  <a:gd name="T11" fmla="*/ 19 h 20"/>
                  <a:gd name="T12" fmla="*/ 12 w 23"/>
                  <a:gd name="T13" fmla="*/ 17 h 20"/>
                  <a:gd name="T14" fmla="*/ 14 w 23"/>
                  <a:gd name="T15" fmla="*/ 17 h 20"/>
                  <a:gd name="T16" fmla="*/ 15 w 23"/>
                  <a:gd name="T17" fmla="*/ 18 h 20"/>
                  <a:gd name="T18" fmla="*/ 16 w 23"/>
                  <a:gd name="T19" fmla="*/ 16 h 20"/>
                  <a:gd name="T20" fmla="*/ 16 w 23"/>
                  <a:gd name="T21" fmla="*/ 15 h 20"/>
                  <a:gd name="T22" fmla="*/ 18 w 23"/>
                  <a:gd name="T23" fmla="*/ 15 h 20"/>
                  <a:gd name="T24" fmla="*/ 19 w 23"/>
                  <a:gd name="T25" fmla="*/ 13 h 20"/>
                  <a:gd name="T26" fmla="*/ 19 w 23"/>
                  <a:gd name="T27" fmla="*/ 12 h 20"/>
                  <a:gd name="T28" fmla="*/ 20 w 23"/>
                  <a:gd name="T29" fmla="*/ 9 h 20"/>
                  <a:gd name="T30" fmla="*/ 21 w 23"/>
                  <a:gd name="T31" fmla="*/ 8 h 20"/>
                  <a:gd name="T32" fmla="*/ 21 w 23"/>
                  <a:gd name="T33" fmla="*/ 7 h 20"/>
                  <a:gd name="T34" fmla="*/ 23 w 23"/>
                  <a:gd name="T35" fmla="*/ 5 h 20"/>
                  <a:gd name="T36" fmla="*/ 23 w 23"/>
                  <a:gd name="T37" fmla="*/ 2 h 20"/>
                  <a:gd name="T38" fmla="*/ 20 w 23"/>
                  <a:gd name="T39" fmla="*/ 1 h 20"/>
                  <a:gd name="T40" fmla="*/ 18 w 23"/>
                  <a:gd name="T41" fmla="*/ 0 h 20"/>
                  <a:gd name="T42" fmla="*/ 17 w 23"/>
                  <a:gd name="T43" fmla="*/ 1 h 20"/>
                  <a:gd name="T44" fmla="*/ 16 w 23"/>
                  <a:gd name="T45" fmla="*/ 0 h 20"/>
                  <a:gd name="T46" fmla="*/ 14 w 23"/>
                  <a:gd name="T47" fmla="*/ 0 h 20"/>
                  <a:gd name="T48" fmla="*/ 13 w 23"/>
                  <a:gd name="T49" fmla="*/ 0 h 20"/>
                  <a:gd name="T50" fmla="*/ 12 w 23"/>
                  <a:gd name="T51" fmla="*/ 1 h 20"/>
                  <a:gd name="T52" fmla="*/ 10 w 23"/>
                  <a:gd name="T53" fmla="*/ 1 h 20"/>
                  <a:gd name="T54" fmla="*/ 8 w 23"/>
                  <a:gd name="T55" fmla="*/ 2 h 20"/>
                  <a:gd name="T56" fmla="*/ 7 w 23"/>
                  <a:gd name="T57" fmla="*/ 2 h 20"/>
                  <a:gd name="T58" fmla="*/ 6 w 23"/>
                  <a:gd name="T59" fmla="*/ 5 h 20"/>
                  <a:gd name="T60" fmla="*/ 4 w 23"/>
                  <a:gd name="T61" fmla="*/ 6 h 20"/>
                  <a:gd name="T62" fmla="*/ 0 w 23"/>
                  <a:gd name="T63" fmla="*/ 9 h 20"/>
                  <a:gd name="T64" fmla="*/ 1 w 23"/>
                  <a:gd name="T65" fmla="*/ 10 h 20"/>
                  <a:gd name="T66" fmla="*/ 1 w 23"/>
                  <a:gd name="T67" fmla="*/ 13 h 20"/>
                  <a:gd name="T68" fmla="*/ 2 w 23"/>
                  <a:gd name="T69" fmla="*/ 15 h 20"/>
                  <a:gd name="T70" fmla="*/ 2 w 23"/>
                  <a:gd name="T71" fmla="*/ 16 h 20"/>
                  <a:gd name="T72" fmla="*/ 5 w 23"/>
                  <a:gd name="T73" fmla="*/ 18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23" h="20">
                    <a:moveTo>
                      <a:pt x="5" y="18"/>
                    </a:moveTo>
                    <a:lnTo>
                      <a:pt x="7" y="18"/>
                    </a:lnTo>
                    <a:lnTo>
                      <a:pt x="8" y="19"/>
                    </a:lnTo>
                    <a:lnTo>
                      <a:pt x="9" y="18"/>
                    </a:lnTo>
                    <a:lnTo>
                      <a:pt x="11" y="20"/>
                    </a:lnTo>
                    <a:lnTo>
                      <a:pt x="12" y="19"/>
                    </a:lnTo>
                    <a:lnTo>
                      <a:pt x="12" y="17"/>
                    </a:lnTo>
                    <a:lnTo>
                      <a:pt x="14" y="17"/>
                    </a:lnTo>
                    <a:lnTo>
                      <a:pt x="15" y="18"/>
                    </a:lnTo>
                    <a:lnTo>
                      <a:pt x="16" y="16"/>
                    </a:lnTo>
                    <a:lnTo>
                      <a:pt x="16" y="15"/>
                    </a:lnTo>
                    <a:lnTo>
                      <a:pt x="18" y="15"/>
                    </a:lnTo>
                    <a:lnTo>
                      <a:pt x="19" y="13"/>
                    </a:lnTo>
                    <a:lnTo>
                      <a:pt x="19" y="12"/>
                    </a:lnTo>
                    <a:lnTo>
                      <a:pt x="20" y="9"/>
                    </a:lnTo>
                    <a:lnTo>
                      <a:pt x="21" y="8"/>
                    </a:lnTo>
                    <a:lnTo>
                      <a:pt x="21" y="7"/>
                    </a:lnTo>
                    <a:lnTo>
                      <a:pt x="23" y="5"/>
                    </a:lnTo>
                    <a:lnTo>
                      <a:pt x="23" y="2"/>
                    </a:lnTo>
                    <a:lnTo>
                      <a:pt x="20" y="1"/>
                    </a:lnTo>
                    <a:lnTo>
                      <a:pt x="18" y="0"/>
                    </a:lnTo>
                    <a:lnTo>
                      <a:pt x="17" y="1"/>
                    </a:lnTo>
                    <a:lnTo>
                      <a:pt x="16" y="0"/>
                    </a:lnTo>
                    <a:lnTo>
                      <a:pt x="14" y="0"/>
                    </a:lnTo>
                    <a:lnTo>
                      <a:pt x="13" y="0"/>
                    </a:lnTo>
                    <a:lnTo>
                      <a:pt x="12" y="1"/>
                    </a:lnTo>
                    <a:lnTo>
                      <a:pt x="10" y="1"/>
                    </a:lnTo>
                    <a:lnTo>
                      <a:pt x="8" y="2"/>
                    </a:lnTo>
                    <a:lnTo>
                      <a:pt x="7" y="2"/>
                    </a:lnTo>
                    <a:lnTo>
                      <a:pt x="6" y="5"/>
                    </a:lnTo>
                    <a:lnTo>
                      <a:pt x="4" y="6"/>
                    </a:lnTo>
                    <a:lnTo>
                      <a:pt x="0" y="9"/>
                    </a:lnTo>
                    <a:lnTo>
                      <a:pt x="1" y="10"/>
                    </a:lnTo>
                    <a:lnTo>
                      <a:pt x="1" y="13"/>
                    </a:lnTo>
                    <a:lnTo>
                      <a:pt x="2" y="15"/>
                    </a:lnTo>
                    <a:lnTo>
                      <a:pt x="2" y="16"/>
                    </a:lnTo>
                    <a:lnTo>
                      <a:pt x="5" y="1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10" name="Freeform 1738">
                <a:extLst>
                  <a:ext uri="{FF2B5EF4-FFF2-40B4-BE49-F238E27FC236}">
                    <a16:creationId xmlns:a16="http://schemas.microsoft.com/office/drawing/2014/main" id="{DF82C6A1-43FA-4D51-AC5A-F8A22D4BC4F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78" y="2393"/>
                <a:ext cx="6" cy="3"/>
              </a:xfrm>
              <a:custGeom>
                <a:avLst/>
                <a:gdLst>
                  <a:gd name="T0" fmla="*/ 4 w 6"/>
                  <a:gd name="T1" fmla="*/ 0 h 3"/>
                  <a:gd name="T2" fmla="*/ 1 w 6"/>
                  <a:gd name="T3" fmla="*/ 0 h 3"/>
                  <a:gd name="T4" fmla="*/ 0 w 6"/>
                  <a:gd name="T5" fmla="*/ 1 h 3"/>
                  <a:gd name="T6" fmla="*/ 1 w 6"/>
                  <a:gd name="T7" fmla="*/ 2 h 3"/>
                  <a:gd name="T8" fmla="*/ 4 w 6"/>
                  <a:gd name="T9" fmla="*/ 2 h 3"/>
                  <a:gd name="T10" fmla="*/ 6 w 6"/>
                  <a:gd name="T11" fmla="*/ 3 h 3"/>
                  <a:gd name="T12" fmla="*/ 6 w 6"/>
                  <a:gd name="T13" fmla="*/ 1 h 3"/>
                  <a:gd name="T14" fmla="*/ 4 w 6"/>
                  <a:gd name="T15" fmla="*/ 1 h 3"/>
                  <a:gd name="T16" fmla="*/ 4 w 6"/>
                  <a:gd name="T1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" h="3">
                    <a:moveTo>
                      <a:pt x="4" y="0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4" y="2"/>
                    </a:lnTo>
                    <a:lnTo>
                      <a:pt x="6" y="3"/>
                    </a:lnTo>
                    <a:lnTo>
                      <a:pt x="6" y="1"/>
                    </a:lnTo>
                    <a:lnTo>
                      <a:pt x="4" y="1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11" name="Freeform 1739">
                <a:extLst>
                  <a:ext uri="{FF2B5EF4-FFF2-40B4-BE49-F238E27FC236}">
                    <a16:creationId xmlns:a16="http://schemas.microsoft.com/office/drawing/2014/main" id="{A18909F2-5844-49F3-AB74-7FF02460F71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96" y="2515"/>
                <a:ext cx="4" cy="1"/>
              </a:xfrm>
              <a:custGeom>
                <a:avLst/>
                <a:gdLst>
                  <a:gd name="T0" fmla="*/ 4 w 4"/>
                  <a:gd name="T1" fmla="*/ 0 h 1"/>
                  <a:gd name="T2" fmla="*/ 3 w 4"/>
                  <a:gd name="T3" fmla="*/ 0 h 1"/>
                  <a:gd name="T4" fmla="*/ 0 w 4"/>
                  <a:gd name="T5" fmla="*/ 0 h 1"/>
                  <a:gd name="T6" fmla="*/ 1 w 4"/>
                  <a:gd name="T7" fmla="*/ 1 h 1"/>
                  <a:gd name="T8" fmla="*/ 2 w 4"/>
                  <a:gd name="T9" fmla="*/ 1 h 1"/>
                  <a:gd name="T10" fmla="*/ 4 w 4"/>
                  <a:gd name="T11" fmla="*/ 1 h 1"/>
                  <a:gd name="T12" fmla="*/ 4 w 4"/>
                  <a:gd name="T13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1">
                    <a:moveTo>
                      <a:pt x="4" y="0"/>
                    </a:moveTo>
                    <a:lnTo>
                      <a:pt x="3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4" y="1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12" name="Freeform 1740">
                <a:extLst>
                  <a:ext uri="{FF2B5EF4-FFF2-40B4-BE49-F238E27FC236}">
                    <a16:creationId xmlns:a16="http://schemas.microsoft.com/office/drawing/2014/main" id="{17A96BD7-B814-4781-9AA2-D2D35CD164A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74" y="2464"/>
                <a:ext cx="2" cy="2"/>
              </a:xfrm>
              <a:custGeom>
                <a:avLst/>
                <a:gdLst>
                  <a:gd name="T0" fmla="*/ 2 w 2"/>
                  <a:gd name="T1" fmla="*/ 2 h 2"/>
                  <a:gd name="T2" fmla="*/ 2 w 2"/>
                  <a:gd name="T3" fmla="*/ 0 h 2"/>
                  <a:gd name="T4" fmla="*/ 1 w 2"/>
                  <a:gd name="T5" fmla="*/ 0 h 2"/>
                  <a:gd name="T6" fmla="*/ 0 w 2"/>
                  <a:gd name="T7" fmla="*/ 0 h 2"/>
                  <a:gd name="T8" fmla="*/ 1 w 2"/>
                  <a:gd name="T9" fmla="*/ 2 h 2"/>
                  <a:gd name="T10" fmla="*/ 2 w 2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13" name="Rectangle 1741">
                <a:extLst>
                  <a:ext uri="{FF2B5EF4-FFF2-40B4-BE49-F238E27FC236}">
                    <a16:creationId xmlns:a16="http://schemas.microsoft.com/office/drawing/2014/main" id="{2CB3CAC4-0A6C-47F8-BFDC-F1F3B52E12F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874" y="2510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14" name="Freeform 1742">
                <a:extLst>
                  <a:ext uri="{FF2B5EF4-FFF2-40B4-BE49-F238E27FC236}">
                    <a16:creationId xmlns:a16="http://schemas.microsoft.com/office/drawing/2014/main" id="{14648DF3-331D-472C-8C3D-D2E8BD954D6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55" y="2487"/>
                <a:ext cx="2" cy="3"/>
              </a:xfrm>
              <a:custGeom>
                <a:avLst/>
                <a:gdLst>
                  <a:gd name="T0" fmla="*/ 1 w 2"/>
                  <a:gd name="T1" fmla="*/ 3 h 3"/>
                  <a:gd name="T2" fmla="*/ 2 w 2"/>
                  <a:gd name="T3" fmla="*/ 1 h 3"/>
                  <a:gd name="T4" fmla="*/ 1 w 2"/>
                  <a:gd name="T5" fmla="*/ 0 h 3"/>
                  <a:gd name="T6" fmla="*/ 0 w 2"/>
                  <a:gd name="T7" fmla="*/ 1 h 3"/>
                  <a:gd name="T8" fmla="*/ 0 w 2"/>
                  <a:gd name="T9" fmla="*/ 3 h 3"/>
                  <a:gd name="T10" fmla="*/ 1 w 2"/>
                  <a:gd name="T11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3">
                    <a:moveTo>
                      <a:pt x="1" y="3"/>
                    </a:move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15" name="Freeform 1743">
                <a:extLst>
                  <a:ext uri="{FF2B5EF4-FFF2-40B4-BE49-F238E27FC236}">
                    <a16:creationId xmlns:a16="http://schemas.microsoft.com/office/drawing/2014/main" id="{0ED8F154-BE9E-4F34-AE67-A20DE0F8918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69" y="2345"/>
                <a:ext cx="3" cy="1"/>
              </a:xfrm>
              <a:custGeom>
                <a:avLst/>
                <a:gdLst>
                  <a:gd name="T0" fmla="*/ 0 w 3"/>
                  <a:gd name="T1" fmla="*/ 1 h 1"/>
                  <a:gd name="T2" fmla="*/ 3 w 3"/>
                  <a:gd name="T3" fmla="*/ 0 h 1"/>
                  <a:gd name="T4" fmla="*/ 0 w 3"/>
                  <a:gd name="T5" fmla="*/ 1 h 1"/>
                  <a:gd name="T6" fmla="*/ 0 w 3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1">
                    <a:moveTo>
                      <a:pt x="0" y="1"/>
                    </a:moveTo>
                    <a:lnTo>
                      <a:pt x="3" y="0"/>
                    </a:lnTo>
                    <a:lnTo>
                      <a:pt x="0" y="1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16" name="Freeform 1744">
                <a:extLst>
                  <a:ext uri="{FF2B5EF4-FFF2-40B4-BE49-F238E27FC236}">
                    <a16:creationId xmlns:a16="http://schemas.microsoft.com/office/drawing/2014/main" id="{5C16334F-BADF-4E0E-A505-79BDB1F1AAE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36" y="1726"/>
                <a:ext cx="10" cy="16"/>
              </a:xfrm>
              <a:custGeom>
                <a:avLst/>
                <a:gdLst>
                  <a:gd name="T0" fmla="*/ 9 w 10"/>
                  <a:gd name="T1" fmla="*/ 16 h 16"/>
                  <a:gd name="T2" fmla="*/ 10 w 10"/>
                  <a:gd name="T3" fmla="*/ 16 h 16"/>
                  <a:gd name="T4" fmla="*/ 10 w 10"/>
                  <a:gd name="T5" fmla="*/ 15 h 16"/>
                  <a:gd name="T6" fmla="*/ 10 w 10"/>
                  <a:gd name="T7" fmla="*/ 13 h 16"/>
                  <a:gd name="T8" fmla="*/ 8 w 10"/>
                  <a:gd name="T9" fmla="*/ 11 h 16"/>
                  <a:gd name="T10" fmla="*/ 8 w 10"/>
                  <a:gd name="T11" fmla="*/ 9 h 16"/>
                  <a:gd name="T12" fmla="*/ 7 w 10"/>
                  <a:gd name="T13" fmla="*/ 9 h 16"/>
                  <a:gd name="T14" fmla="*/ 7 w 10"/>
                  <a:gd name="T15" fmla="*/ 9 h 16"/>
                  <a:gd name="T16" fmla="*/ 6 w 10"/>
                  <a:gd name="T17" fmla="*/ 9 h 16"/>
                  <a:gd name="T18" fmla="*/ 5 w 10"/>
                  <a:gd name="T19" fmla="*/ 8 h 16"/>
                  <a:gd name="T20" fmla="*/ 4 w 10"/>
                  <a:gd name="T21" fmla="*/ 6 h 16"/>
                  <a:gd name="T22" fmla="*/ 4 w 10"/>
                  <a:gd name="T23" fmla="*/ 4 h 16"/>
                  <a:gd name="T24" fmla="*/ 4 w 10"/>
                  <a:gd name="T25" fmla="*/ 3 h 16"/>
                  <a:gd name="T26" fmla="*/ 2 w 10"/>
                  <a:gd name="T27" fmla="*/ 1 h 16"/>
                  <a:gd name="T28" fmla="*/ 0 w 10"/>
                  <a:gd name="T29" fmla="*/ 0 h 16"/>
                  <a:gd name="T30" fmla="*/ 0 w 10"/>
                  <a:gd name="T31" fmla="*/ 1 h 16"/>
                  <a:gd name="T32" fmla="*/ 0 w 10"/>
                  <a:gd name="T33" fmla="*/ 3 h 16"/>
                  <a:gd name="T34" fmla="*/ 2 w 10"/>
                  <a:gd name="T35" fmla="*/ 5 h 16"/>
                  <a:gd name="T36" fmla="*/ 2 w 10"/>
                  <a:gd name="T37" fmla="*/ 6 h 16"/>
                  <a:gd name="T38" fmla="*/ 3 w 10"/>
                  <a:gd name="T39" fmla="*/ 9 h 16"/>
                  <a:gd name="T40" fmla="*/ 4 w 10"/>
                  <a:gd name="T41" fmla="*/ 10 h 16"/>
                  <a:gd name="T42" fmla="*/ 5 w 10"/>
                  <a:gd name="T43" fmla="*/ 11 h 16"/>
                  <a:gd name="T44" fmla="*/ 6 w 10"/>
                  <a:gd name="T45" fmla="*/ 12 h 16"/>
                  <a:gd name="T46" fmla="*/ 7 w 10"/>
                  <a:gd name="T47" fmla="*/ 14 h 16"/>
                  <a:gd name="T48" fmla="*/ 8 w 10"/>
                  <a:gd name="T49" fmla="*/ 14 h 16"/>
                  <a:gd name="T50" fmla="*/ 8 w 10"/>
                  <a:gd name="T51" fmla="*/ 16 h 16"/>
                  <a:gd name="T52" fmla="*/ 9 w 10"/>
                  <a:gd name="T53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0" h="16">
                    <a:moveTo>
                      <a:pt x="9" y="16"/>
                    </a:moveTo>
                    <a:lnTo>
                      <a:pt x="10" y="16"/>
                    </a:lnTo>
                    <a:lnTo>
                      <a:pt x="10" y="15"/>
                    </a:lnTo>
                    <a:lnTo>
                      <a:pt x="10" y="13"/>
                    </a:lnTo>
                    <a:lnTo>
                      <a:pt x="8" y="11"/>
                    </a:lnTo>
                    <a:lnTo>
                      <a:pt x="8" y="9"/>
                    </a:lnTo>
                    <a:lnTo>
                      <a:pt x="7" y="9"/>
                    </a:lnTo>
                    <a:lnTo>
                      <a:pt x="7" y="9"/>
                    </a:lnTo>
                    <a:lnTo>
                      <a:pt x="6" y="9"/>
                    </a:lnTo>
                    <a:lnTo>
                      <a:pt x="5" y="8"/>
                    </a:lnTo>
                    <a:lnTo>
                      <a:pt x="4" y="6"/>
                    </a:lnTo>
                    <a:lnTo>
                      <a:pt x="4" y="4"/>
                    </a:lnTo>
                    <a:lnTo>
                      <a:pt x="4" y="3"/>
                    </a:lnTo>
                    <a:lnTo>
                      <a:pt x="2" y="1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2" y="5"/>
                    </a:lnTo>
                    <a:lnTo>
                      <a:pt x="2" y="6"/>
                    </a:lnTo>
                    <a:lnTo>
                      <a:pt x="3" y="9"/>
                    </a:lnTo>
                    <a:lnTo>
                      <a:pt x="4" y="10"/>
                    </a:lnTo>
                    <a:lnTo>
                      <a:pt x="5" y="11"/>
                    </a:lnTo>
                    <a:lnTo>
                      <a:pt x="6" y="12"/>
                    </a:lnTo>
                    <a:lnTo>
                      <a:pt x="7" y="14"/>
                    </a:lnTo>
                    <a:lnTo>
                      <a:pt x="8" y="14"/>
                    </a:lnTo>
                    <a:lnTo>
                      <a:pt x="8" y="16"/>
                    </a:lnTo>
                    <a:lnTo>
                      <a:pt x="9" y="1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17" name="Freeform 1745">
                <a:extLst>
                  <a:ext uri="{FF2B5EF4-FFF2-40B4-BE49-F238E27FC236}">
                    <a16:creationId xmlns:a16="http://schemas.microsoft.com/office/drawing/2014/main" id="{BB308DAA-0A25-4670-B9A3-7FD7107F502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79" y="1684"/>
                <a:ext cx="3" cy="4"/>
              </a:xfrm>
              <a:custGeom>
                <a:avLst/>
                <a:gdLst>
                  <a:gd name="T0" fmla="*/ 1 w 3"/>
                  <a:gd name="T1" fmla="*/ 4 h 4"/>
                  <a:gd name="T2" fmla="*/ 2 w 3"/>
                  <a:gd name="T3" fmla="*/ 4 h 4"/>
                  <a:gd name="T4" fmla="*/ 3 w 3"/>
                  <a:gd name="T5" fmla="*/ 3 h 4"/>
                  <a:gd name="T6" fmla="*/ 3 w 3"/>
                  <a:gd name="T7" fmla="*/ 2 h 4"/>
                  <a:gd name="T8" fmla="*/ 2 w 3"/>
                  <a:gd name="T9" fmla="*/ 0 h 4"/>
                  <a:gd name="T10" fmla="*/ 1 w 3"/>
                  <a:gd name="T11" fmla="*/ 0 h 4"/>
                  <a:gd name="T12" fmla="*/ 0 w 3"/>
                  <a:gd name="T13" fmla="*/ 0 h 4"/>
                  <a:gd name="T14" fmla="*/ 0 w 3"/>
                  <a:gd name="T15" fmla="*/ 3 h 4"/>
                  <a:gd name="T16" fmla="*/ 0 w 3"/>
                  <a:gd name="T17" fmla="*/ 3 h 4"/>
                  <a:gd name="T18" fmla="*/ 1 w 3"/>
                  <a:gd name="T1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" h="4">
                    <a:moveTo>
                      <a:pt x="1" y="4"/>
                    </a:moveTo>
                    <a:lnTo>
                      <a:pt x="2" y="4"/>
                    </a:lnTo>
                    <a:lnTo>
                      <a:pt x="3" y="3"/>
                    </a:lnTo>
                    <a:lnTo>
                      <a:pt x="3" y="2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18" name="Freeform 1746">
                <a:extLst>
                  <a:ext uri="{FF2B5EF4-FFF2-40B4-BE49-F238E27FC236}">
                    <a16:creationId xmlns:a16="http://schemas.microsoft.com/office/drawing/2014/main" id="{0E7B3CBD-2AD0-4E07-875A-FA1FF913EAC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34" y="1723"/>
                <a:ext cx="3" cy="6"/>
              </a:xfrm>
              <a:custGeom>
                <a:avLst/>
                <a:gdLst>
                  <a:gd name="T0" fmla="*/ 1 w 3"/>
                  <a:gd name="T1" fmla="*/ 6 h 6"/>
                  <a:gd name="T2" fmla="*/ 1 w 3"/>
                  <a:gd name="T3" fmla="*/ 6 h 6"/>
                  <a:gd name="T4" fmla="*/ 3 w 3"/>
                  <a:gd name="T5" fmla="*/ 5 h 6"/>
                  <a:gd name="T6" fmla="*/ 3 w 3"/>
                  <a:gd name="T7" fmla="*/ 4 h 6"/>
                  <a:gd name="T8" fmla="*/ 1 w 3"/>
                  <a:gd name="T9" fmla="*/ 3 h 6"/>
                  <a:gd name="T10" fmla="*/ 1 w 3"/>
                  <a:gd name="T11" fmla="*/ 0 h 6"/>
                  <a:gd name="T12" fmla="*/ 0 w 3"/>
                  <a:gd name="T13" fmla="*/ 0 h 6"/>
                  <a:gd name="T14" fmla="*/ 0 w 3"/>
                  <a:gd name="T15" fmla="*/ 1 h 6"/>
                  <a:gd name="T16" fmla="*/ 0 w 3"/>
                  <a:gd name="T17" fmla="*/ 1 h 6"/>
                  <a:gd name="T18" fmla="*/ 0 w 3"/>
                  <a:gd name="T19" fmla="*/ 3 h 6"/>
                  <a:gd name="T20" fmla="*/ 0 w 3"/>
                  <a:gd name="T21" fmla="*/ 5 h 6"/>
                  <a:gd name="T22" fmla="*/ 1 w 3"/>
                  <a:gd name="T23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" h="6">
                    <a:moveTo>
                      <a:pt x="1" y="6"/>
                    </a:moveTo>
                    <a:lnTo>
                      <a:pt x="1" y="6"/>
                    </a:lnTo>
                    <a:lnTo>
                      <a:pt x="3" y="5"/>
                    </a:lnTo>
                    <a:lnTo>
                      <a:pt x="3" y="4"/>
                    </a:lnTo>
                    <a:lnTo>
                      <a:pt x="1" y="3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1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19" name="Freeform 1747">
                <a:extLst>
                  <a:ext uri="{FF2B5EF4-FFF2-40B4-BE49-F238E27FC236}">
                    <a16:creationId xmlns:a16="http://schemas.microsoft.com/office/drawing/2014/main" id="{05E89928-C9AB-488D-B2A1-B89FCAC869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77" y="1678"/>
                <a:ext cx="55" cy="38"/>
              </a:xfrm>
              <a:custGeom>
                <a:avLst/>
                <a:gdLst>
                  <a:gd name="T0" fmla="*/ 2 w 55"/>
                  <a:gd name="T1" fmla="*/ 15 h 38"/>
                  <a:gd name="T2" fmla="*/ 5 w 55"/>
                  <a:gd name="T3" fmla="*/ 17 h 38"/>
                  <a:gd name="T4" fmla="*/ 4 w 55"/>
                  <a:gd name="T5" fmla="*/ 22 h 38"/>
                  <a:gd name="T6" fmla="*/ 9 w 55"/>
                  <a:gd name="T7" fmla="*/ 24 h 38"/>
                  <a:gd name="T8" fmla="*/ 12 w 55"/>
                  <a:gd name="T9" fmla="*/ 24 h 38"/>
                  <a:gd name="T10" fmla="*/ 19 w 55"/>
                  <a:gd name="T11" fmla="*/ 22 h 38"/>
                  <a:gd name="T12" fmla="*/ 24 w 55"/>
                  <a:gd name="T13" fmla="*/ 21 h 38"/>
                  <a:gd name="T14" fmla="*/ 24 w 55"/>
                  <a:gd name="T15" fmla="*/ 23 h 38"/>
                  <a:gd name="T16" fmla="*/ 21 w 55"/>
                  <a:gd name="T17" fmla="*/ 24 h 38"/>
                  <a:gd name="T18" fmla="*/ 16 w 55"/>
                  <a:gd name="T19" fmla="*/ 24 h 38"/>
                  <a:gd name="T20" fmla="*/ 21 w 55"/>
                  <a:gd name="T21" fmla="*/ 26 h 38"/>
                  <a:gd name="T22" fmla="*/ 17 w 55"/>
                  <a:gd name="T23" fmla="*/ 26 h 38"/>
                  <a:gd name="T24" fmla="*/ 14 w 55"/>
                  <a:gd name="T25" fmla="*/ 25 h 38"/>
                  <a:gd name="T26" fmla="*/ 11 w 55"/>
                  <a:gd name="T27" fmla="*/ 28 h 38"/>
                  <a:gd name="T28" fmla="*/ 16 w 55"/>
                  <a:gd name="T29" fmla="*/ 31 h 38"/>
                  <a:gd name="T30" fmla="*/ 20 w 55"/>
                  <a:gd name="T31" fmla="*/ 33 h 38"/>
                  <a:gd name="T32" fmla="*/ 23 w 55"/>
                  <a:gd name="T33" fmla="*/ 34 h 38"/>
                  <a:gd name="T34" fmla="*/ 29 w 55"/>
                  <a:gd name="T35" fmla="*/ 33 h 38"/>
                  <a:gd name="T36" fmla="*/ 31 w 55"/>
                  <a:gd name="T37" fmla="*/ 35 h 38"/>
                  <a:gd name="T38" fmla="*/ 36 w 55"/>
                  <a:gd name="T39" fmla="*/ 38 h 38"/>
                  <a:gd name="T40" fmla="*/ 40 w 55"/>
                  <a:gd name="T41" fmla="*/ 35 h 38"/>
                  <a:gd name="T42" fmla="*/ 42 w 55"/>
                  <a:gd name="T43" fmla="*/ 32 h 38"/>
                  <a:gd name="T44" fmla="*/ 45 w 55"/>
                  <a:gd name="T45" fmla="*/ 33 h 38"/>
                  <a:gd name="T46" fmla="*/ 49 w 55"/>
                  <a:gd name="T47" fmla="*/ 31 h 38"/>
                  <a:gd name="T48" fmla="*/ 49 w 55"/>
                  <a:gd name="T49" fmla="*/ 25 h 38"/>
                  <a:gd name="T50" fmla="*/ 53 w 55"/>
                  <a:gd name="T51" fmla="*/ 20 h 38"/>
                  <a:gd name="T52" fmla="*/ 55 w 55"/>
                  <a:gd name="T53" fmla="*/ 15 h 38"/>
                  <a:gd name="T54" fmla="*/ 55 w 55"/>
                  <a:gd name="T55" fmla="*/ 12 h 38"/>
                  <a:gd name="T56" fmla="*/ 52 w 55"/>
                  <a:gd name="T57" fmla="*/ 10 h 38"/>
                  <a:gd name="T58" fmla="*/ 47 w 55"/>
                  <a:gd name="T59" fmla="*/ 9 h 38"/>
                  <a:gd name="T60" fmla="*/ 42 w 55"/>
                  <a:gd name="T61" fmla="*/ 8 h 38"/>
                  <a:gd name="T62" fmla="*/ 40 w 55"/>
                  <a:gd name="T63" fmla="*/ 5 h 38"/>
                  <a:gd name="T64" fmla="*/ 39 w 55"/>
                  <a:gd name="T65" fmla="*/ 4 h 38"/>
                  <a:gd name="T66" fmla="*/ 36 w 55"/>
                  <a:gd name="T67" fmla="*/ 5 h 38"/>
                  <a:gd name="T68" fmla="*/ 35 w 55"/>
                  <a:gd name="T69" fmla="*/ 3 h 38"/>
                  <a:gd name="T70" fmla="*/ 34 w 55"/>
                  <a:gd name="T71" fmla="*/ 6 h 38"/>
                  <a:gd name="T72" fmla="*/ 33 w 55"/>
                  <a:gd name="T73" fmla="*/ 11 h 38"/>
                  <a:gd name="T74" fmla="*/ 31 w 55"/>
                  <a:gd name="T75" fmla="*/ 9 h 38"/>
                  <a:gd name="T76" fmla="*/ 30 w 55"/>
                  <a:gd name="T77" fmla="*/ 10 h 38"/>
                  <a:gd name="T78" fmla="*/ 30 w 55"/>
                  <a:gd name="T79" fmla="*/ 3 h 38"/>
                  <a:gd name="T80" fmla="*/ 27 w 55"/>
                  <a:gd name="T81" fmla="*/ 0 h 38"/>
                  <a:gd name="T82" fmla="*/ 27 w 55"/>
                  <a:gd name="T83" fmla="*/ 2 h 38"/>
                  <a:gd name="T84" fmla="*/ 26 w 55"/>
                  <a:gd name="T85" fmla="*/ 2 h 38"/>
                  <a:gd name="T86" fmla="*/ 26 w 55"/>
                  <a:gd name="T87" fmla="*/ 5 h 38"/>
                  <a:gd name="T88" fmla="*/ 26 w 55"/>
                  <a:gd name="T89" fmla="*/ 12 h 38"/>
                  <a:gd name="T90" fmla="*/ 26 w 55"/>
                  <a:gd name="T91" fmla="*/ 16 h 38"/>
                  <a:gd name="T92" fmla="*/ 22 w 55"/>
                  <a:gd name="T93" fmla="*/ 12 h 38"/>
                  <a:gd name="T94" fmla="*/ 23 w 55"/>
                  <a:gd name="T95" fmla="*/ 8 h 38"/>
                  <a:gd name="T96" fmla="*/ 19 w 55"/>
                  <a:gd name="T97" fmla="*/ 9 h 38"/>
                  <a:gd name="T98" fmla="*/ 15 w 55"/>
                  <a:gd name="T99" fmla="*/ 10 h 38"/>
                  <a:gd name="T100" fmla="*/ 14 w 55"/>
                  <a:gd name="T101" fmla="*/ 8 h 38"/>
                  <a:gd name="T102" fmla="*/ 11 w 55"/>
                  <a:gd name="T103" fmla="*/ 4 h 38"/>
                  <a:gd name="T104" fmla="*/ 10 w 55"/>
                  <a:gd name="T105" fmla="*/ 2 h 38"/>
                  <a:gd name="T106" fmla="*/ 8 w 55"/>
                  <a:gd name="T107" fmla="*/ 1 h 38"/>
                  <a:gd name="T108" fmla="*/ 9 w 55"/>
                  <a:gd name="T109" fmla="*/ 8 h 38"/>
                  <a:gd name="T110" fmla="*/ 8 w 55"/>
                  <a:gd name="T111" fmla="*/ 10 h 38"/>
                  <a:gd name="T112" fmla="*/ 6 w 55"/>
                  <a:gd name="T113" fmla="*/ 9 h 38"/>
                  <a:gd name="T114" fmla="*/ 8 w 55"/>
                  <a:gd name="T115" fmla="*/ 13 h 38"/>
                  <a:gd name="T116" fmla="*/ 6 w 55"/>
                  <a:gd name="T117" fmla="*/ 12 h 38"/>
                  <a:gd name="T118" fmla="*/ 1 w 55"/>
                  <a:gd name="T119" fmla="*/ 11 h 38"/>
                  <a:gd name="T120" fmla="*/ 2 w 55"/>
                  <a:gd name="T121" fmla="*/ 14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55" h="38">
                    <a:moveTo>
                      <a:pt x="2" y="14"/>
                    </a:moveTo>
                    <a:lnTo>
                      <a:pt x="3" y="14"/>
                    </a:lnTo>
                    <a:lnTo>
                      <a:pt x="2" y="15"/>
                    </a:lnTo>
                    <a:lnTo>
                      <a:pt x="3" y="16"/>
                    </a:lnTo>
                    <a:lnTo>
                      <a:pt x="4" y="16"/>
                    </a:lnTo>
                    <a:lnTo>
                      <a:pt x="5" y="17"/>
                    </a:lnTo>
                    <a:lnTo>
                      <a:pt x="2" y="18"/>
                    </a:lnTo>
                    <a:lnTo>
                      <a:pt x="2" y="19"/>
                    </a:lnTo>
                    <a:lnTo>
                      <a:pt x="4" y="22"/>
                    </a:lnTo>
                    <a:lnTo>
                      <a:pt x="5" y="23"/>
                    </a:lnTo>
                    <a:lnTo>
                      <a:pt x="7" y="23"/>
                    </a:lnTo>
                    <a:lnTo>
                      <a:pt x="9" y="24"/>
                    </a:lnTo>
                    <a:lnTo>
                      <a:pt x="10" y="23"/>
                    </a:lnTo>
                    <a:lnTo>
                      <a:pt x="11" y="24"/>
                    </a:lnTo>
                    <a:lnTo>
                      <a:pt x="12" y="24"/>
                    </a:lnTo>
                    <a:lnTo>
                      <a:pt x="14" y="22"/>
                    </a:lnTo>
                    <a:lnTo>
                      <a:pt x="15" y="22"/>
                    </a:lnTo>
                    <a:lnTo>
                      <a:pt x="19" y="22"/>
                    </a:lnTo>
                    <a:lnTo>
                      <a:pt x="22" y="22"/>
                    </a:lnTo>
                    <a:lnTo>
                      <a:pt x="23" y="21"/>
                    </a:lnTo>
                    <a:lnTo>
                      <a:pt x="24" y="21"/>
                    </a:lnTo>
                    <a:lnTo>
                      <a:pt x="25" y="21"/>
                    </a:lnTo>
                    <a:lnTo>
                      <a:pt x="25" y="22"/>
                    </a:lnTo>
                    <a:lnTo>
                      <a:pt x="24" y="23"/>
                    </a:lnTo>
                    <a:lnTo>
                      <a:pt x="24" y="24"/>
                    </a:lnTo>
                    <a:lnTo>
                      <a:pt x="23" y="24"/>
                    </a:lnTo>
                    <a:lnTo>
                      <a:pt x="21" y="24"/>
                    </a:lnTo>
                    <a:lnTo>
                      <a:pt x="19" y="24"/>
                    </a:lnTo>
                    <a:lnTo>
                      <a:pt x="16" y="23"/>
                    </a:lnTo>
                    <a:lnTo>
                      <a:pt x="16" y="24"/>
                    </a:lnTo>
                    <a:lnTo>
                      <a:pt x="17" y="25"/>
                    </a:lnTo>
                    <a:lnTo>
                      <a:pt x="20" y="25"/>
                    </a:lnTo>
                    <a:lnTo>
                      <a:pt x="21" y="26"/>
                    </a:lnTo>
                    <a:lnTo>
                      <a:pt x="21" y="28"/>
                    </a:lnTo>
                    <a:lnTo>
                      <a:pt x="20" y="28"/>
                    </a:lnTo>
                    <a:lnTo>
                      <a:pt x="17" y="26"/>
                    </a:lnTo>
                    <a:lnTo>
                      <a:pt x="17" y="28"/>
                    </a:lnTo>
                    <a:lnTo>
                      <a:pt x="16" y="28"/>
                    </a:lnTo>
                    <a:lnTo>
                      <a:pt x="14" y="25"/>
                    </a:lnTo>
                    <a:lnTo>
                      <a:pt x="13" y="25"/>
                    </a:lnTo>
                    <a:lnTo>
                      <a:pt x="10" y="26"/>
                    </a:lnTo>
                    <a:lnTo>
                      <a:pt x="11" y="28"/>
                    </a:lnTo>
                    <a:lnTo>
                      <a:pt x="12" y="28"/>
                    </a:lnTo>
                    <a:lnTo>
                      <a:pt x="15" y="31"/>
                    </a:lnTo>
                    <a:lnTo>
                      <a:pt x="16" y="31"/>
                    </a:lnTo>
                    <a:lnTo>
                      <a:pt x="17" y="31"/>
                    </a:lnTo>
                    <a:lnTo>
                      <a:pt x="19" y="31"/>
                    </a:lnTo>
                    <a:lnTo>
                      <a:pt x="20" y="33"/>
                    </a:lnTo>
                    <a:lnTo>
                      <a:pt x="20" y="34"/>
                    </a:lnTo>
                    <a:lnTo>
                      <a:pt x="21" y="34"/>
                    </a:lnTo>
                    <a:lnTo>
                      <a:pt x="23" y="34"/>
                    </a:lnTo>
                    <a:lnTo>
                      <a:pt x="25" y="34"/>
                    </a:lnTo>
                    <a:lnTo>
                      <a:pt x="27" y="33"/>
                    </a:lnTo>
                    <a:lnTo>
                      <a:pt x="29" y="33"/>
                    </a:lnTo>
                    <a:lnTo>
                      <a:pt x="31" y="32"/>
                    </a:lnTo>
                    <a:lnTo>
                      <a:pt x="32" y="33"/>
                    </a:lnTo>
                    <a:lnTo>
                      <a:pt x="31" y="35"/>
                    </a:lnTo>
                    <a:lnTo>
                      <a:pt x="32" y="36"/>
                    </a:lnTo>
                    <a:lnTo>
                      <a:pt x="34" y="38"/>
                    </a:lnTo>
                    <a:lnTo>
                      <a:pt x="36" y="38"/>
                    </a:lnTo>
                    <a:lnTo>
                      <a:pt x="39" y="37"/>
                    </a:lnTo>
                    <a:lnTo>
                      <a:pt x="40" y="36"/>
                    </a:lnTo>
                    <a:lnTo>
                      <a:pt x="40" y="35"/>
                    </a:lnTo>
                    <a:lnTo>
                      <a:pt x="39" y="35"/>
                    </a:lnTo>
                    <a:lnTo>
                      <a:pt x="40" y="33"/>
                    </a:lnTo>
                    <a:lnTo>
                      <a:pt x="42" y="32"/>
                    </a:lnTo>
                    <a:lnTo>
                      <a:pt x="43" y="32"/>
                    </a:lnTo>
                    <a:lnTo>
                      <a:pt x="44" y="33"/>
                    </a:lnTo>
                    <a:lnTo>
                      <a:pt x="45" y="33"/>
                    </a:lnTo>
                    <a:lnTo>
                      <a:pt x="47" y="33"/>
                    </a:lnTo>
                    <a:lnTo>
                      <a:pt x="49" y="32"/>
                    </a:lnTo>
                    <a:lnTo>
                      <a:pt x="49" y="31"/>
                    </a:lnTo>
                    <a:lnTo>
                      <a:pt x="49" y="29"/>
                    </a:lnTo>
                    <a:lnTo>
                      <a:pt x="48" y="28"/>
                    </a:lnTo>
                    <a:lnTo>
                      <a:pt x="49" y="25"/>
                    </a:lnTo>
                    <a:lnTo>
                      <a:pt x="51" y="24"/>
                    </a:lnTo>
                    <a:lnTo>
                      <a:pt x="52" y="22"/>
                    </a:lnTo>
                    <a:lnTo>
                      <a:pt x="53" y="20"/>
                    </a:lnTo>
                    <a:lnTo>
                      <a:pt x="55" y="18"/>
                    </a:lnTo>
                    <a:lnTo>
                      <a:pt x="55" y="17"/>
                    </a:lnTo>
                    <a:lnTo>
                      <a:pt x="55" y="15"/>
                    </a:lnTo>
                    <a:lnTo>
                      <a:pt x="55" y="14"/>
                    </a:lnTo>
                    <a:lnTo>
                      <a:pt x="54" y="13"/>
                    </a:lnTo>
                    <a:lnTo>
                      <a:pt x="55" y="12"/>
                    </a:lnTo>
                    <a:lnTo>
                      <a:pt x="55" y="11"/>
                    </a:lnTo>
                    <a:lnTo>
                      <a:pt x="54" y="10"/>
                    </a:lnTo>
                    <a:lnTo>
                      <a:pt x="52" y="10"/>
                    </a:lnTo>
                    <a:lnTo>
                      <a:pt x="51" y="9"/>
                    </a:lnTo>
                    <a:lnTo>
                      <a:pt x="50" y="9"/>
                    </a:lnTo>
                    <a:lnTo>
                      <a:pt x="47" y="9"/>
                    </a:lnTo>
                    <a:lnTo>
                      <a:pt x="45" y="9"/>
                    </a:lnTo>
                    <a:lnTo>
                      <a:pt x="44" y="8"/>
                    </a:lnTo>
                    <a:lnTo>
                      <a:pt x="42" y="8"/>
                    </a:lnTo>
                    <a:lnTo>
                      <a:pt x="41" y="6"/>
                    </a:lnTo>
                    <a:lnTo>
                      <a:pt x="41" y="5"/>
                    </a:lnTo>
                    <a:lnTo>
                      <a:pt x="40" y="5"/>
                    </a:lnTo>
                    <a:lnTo>
                      <a:pt x="39" y="6"/>
                    </a:lnTo>
                    <a:lnTo>
                      <a:pt x="39" y="5"/>
                    </a:lnTo>
                    <a:lnTo>
                      <a:pt x="39" y="4"/>
                    </a:lnTo>
                    <a:lnTo>
                      <a:pt x="39" y="3"/>
                    </a:lnTo>
                    <a:lnTo>
                      <a:pt x="38" y="4"/>
                    </a:lnTo>
                    <a:lnTo>
                      <a:pt x="36" y="5"/>
                    </a:lnTo>
                    <a:lnTo>
                      <a:pt x="36" y="6"/>
                    </a:lnTo>
                    <a:lnTo>
                      <a:pt x="35" y="4"/>
                    </a:lnTo>
                    <a:lnTo>
                      <a:pt x="35" y="3"/>
                    </a:lnTo>
                    <a:lnTo>
                      <a:pt x="34" y="4"/>
                    </a:lnTo>
                    <a:lnTo>
                      <a:pt x="34" y="5"/>
                    </a:lnTo>
                    <a:lnTo>
                      <a:pt x="34" y="6"/>
                    </a:lnTo>
                    <a:lnTo>
                      <a:pt x="33" y="8"/>
                    </a:lnTo>
                    <a:lnTo>
                      <a:pt x="33" y="9"/>
                    </a:lnTo>
                    <a:lnTo>
                      <a:pt x="33" y="11"/>
                    </a:lnTo>
                    <a:lnTo>
                      <a:pt x="32" y="10"/>
                    </a:lnTo>
                    <a:lnTo>
                      <a:pt x="31" y="9"/>
                    </a:lnTo>
                    <a:lnTo>
                      <a:pt x="31" y="9"/>
                    </a:lnTo>
                    <a:lnTo>
                      <a:pt x="31" y="10"/>
                    </a:lnTo>
                    <a:lnTo>
                      <a:pt x="30" y="11"/>
                    </a:lnTo>
                    <a:lnTo>
                      <a:pt x="30" y="10"/>
                    </a:lnTo>
                    <a:lnTo>
                      <a:pt x="29" y="9"/>
                    </a:lnTo>
                    <a:lnTo>
                      <a:pt x="30" y="6"/>
                    </a:lnTo>
                    <a:lnTo>
                      <a:pt x="30" y="3"/>
                    </a:lnTo>
                    <a:lnTo>
                      <a:pt x="30" y="2"/>
                    </a:lnTo>
                    <a:lnTo>
                      <a:pt x="28" y="1"/>
                    </a:lnTo>
                    <a:lnTo>
                      <a:pt x="27" y="0"/>
                    </a:lnTo>
                    <a:lnTo>
                      <a:pt x="26" y="0"/>
                    </a:lnTo>
                    <a:lnTo>
                      <a:pt x="26" y="1"/>
                    </a:lnTo>
                    <a:lnTo>
                      <a:pt x="27" y="2"/>
                    </a:lnTo>
                    <a:lnTo>
                      <a:pt x="28" y="3"/>
                    </a:lnTo>
                    <a:lnTo>
                      <a:pt x="26" y="3"/>
                    </a:lnTo>
                    <a:lnTo>
                      <a:pt x="26" y="2"/>
                    </a:lnTo>
                    <a:lnTo>
                      <a:pt x="25" y="2"/>
                    </a:lnTo>
                    <a:lnTo>
                      <a:pt x="25" y="4"/>
                    </a:lnTo>
                    <a:lnTo>
                      <a:pt x="26" y="5"/>
                    </a:lnTo>
                    <a:lnTo>
                      <a:pt x="26" y="8"/>
                    </a:lnTo>
                    <a:lnTo>
                      <a:pt x="26" y="10"/>
                    </a:lnTo>
                    <a:lnTo>
                      <a:pt x="26" y="12"/>
                    </a:lnTo>
                    <a:lnTo>
                      <a:pt x="27" y="14"/>
                    </a:lnTo>
                    <a:lnTo>
                      <a:pt x="26" y="16"/>
                    </a:lnTo>
                    <a:lnTo>
                      <a:pt x="26" y="16"/>
                    </a:lnTo>
                    <a:lnTo>
                      <a:pt x="25" y="14"/>
                    </a:lnTo>
                    <a:lnTo>
                      <a:pt x="24" y="13"/>
                    </a:lnTo>
                    <a:lnTo>
                      <a:pt x="22" y="12"/>
                    </a:lnTo>
                    <a:lnTo>
                      <a:pt x="22" y="10"/>
                    </a:lnTo>
                    <a:lnTo>
                      <a:pt x="23" y="9"/>
                    </a:lnTo>
                    <a:lnTo>
                      <a:pt x="23" y="8"/>
                    </a:lnTo>
                    <a:lnTo>
                      <a:pt x="21" y="8"/>
                    </a:lnTo>
                    <a:lnTo>
                      <a:pt x="20" y="9"/>
                    </a:lnTo>
                    <a:lnTo>
                      <a:pt x="19" y="9"/>
                    </a:lnTo>
                    <a:lnTo>
                      <a:pt x="19" y="9"/>
                    </a:lnTo>
                    <a:lnTo>
                      <a:pt x="16" y="10"/>
                    </a:lnTo>
                    <a:lnTo>
                      <a:pt x="15" y="10"/>
                    </a:lnTo>
                    <a:lnTo>
                      <a:pt x="15" y="9"/>
                    </a:lnTo>
                    <a:lnTo>
                      <a:pt x="15" y="8"/>
                    </a:lnTo>
                    <a:lnTo>
                      <a:pt x="14" y="8"/>
                    </a:lnTo>
                    <a:lnTo>
                      <a:pt x="13" y="6"/>
                    </a:lnTo>
                    <a:lnTo>
                      <a:pt x="13" y="4"/>
                    </a:lnTo>
                    <a:lnTo>
                      <a:pt x="11" y="4"/>
                    </a:lnTo>
                    <a:lnTo>
                      <a:pt x="11" y="4"/>
                    </a:lnTo>
                    <a:lnTo>
                      <a:pt x="10" y="3"/>
                    </a:lnTo>
                    <a:lnTo>
                      <a:pt x="10" y="2"/>
                    </a:lnTo>
                    <a:lnTo>
                      <a:pt x="9" y="0"/>
                    </a:lnTo>
                    <a:lnTo>
                      <a:pt x="9" y="0"/>
                    </a:lnTo>
                    <a:lnTo>
                      <a:pt x="8" y="1"/>
                    </a:lnTo>
                    <a:lnTo>
                      <a:pt x="8" y="3"/>
                    </a:lnTo>
                    <a:lnTo>
                      <a:pt x="8" y="5"/>
                    </a:lnTo>
                    <a:lnTo>
                      <a:pt x="9" y="8"/>
                    </a:lnTo>
                    <a:lnTo>
                      <a:pt x="9" y="10"/>
                    </a:lnTo>
                    <a:lnTo>
                      <a:pt x="9" y="11"/>
                    </a:lnTo>
                    <a:lnTo>
                      <a:pt x="8" y="10"/>
                    </a:lnTo>
                    <a:lnTo>
                      <a:pt x="7" y="8"/>
                    </a:lnTo>
                    <a:lnTo>
                      <a:pt x="7" y="6"/>
                    </a:lnTo>
                    <a:lnTo>
                      <a:pt x="6" y="9"/>
                    </a:lnTo>
                    <a:lnTo>
                      <a:pt x="7" y="11"/>
                    </a:lnTo>
                    <a:lnTo>
                      <a:pt x="8" y="12"/>
                    </a:lnTo>
                    <a:lnTo>
                      <a:pt x="8" y="13"/>
                    </a:lnTo>
                    <a:lnTo>
                      <a:pt x="7" y="15"/>
                    </a:lnTo>
                    <a:lnTo>
                      <a:pt x="7" y="14"/>
                    </a:lnTo>
                    <a:lnTo>
                      <a:pt x="6" y="12"/>
                    </a:lnTo>
                    <a:lnTo>
                      <a:pt x="5" y="12"/>
                    </a:lnTo>
                    <a:lnTo>
                      <a:pt x="2" y="12"/>
                    </a:lnTo>
                    <a:lnTo>
                      <a:pt x="1" y="11"/>
                    </a:lnTo>
                    <a:lnTo>
                      <a:pt x="0" y="12"/>
                    </a:lnTo>
                    <a:lnTo>
                      <a:pt x="1" y="14"/>
                    </a:lnTo>
                    <a:lnTo>
                      <a:pt x="2" y="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20" name="Freeform 1748">
                <a:extLst>
                  <a:ext uri="{FF2B5EF4-FFF2-40B4-BE49-F238E27FC236}">
                    <a16:creationId xmlns:a16="http://schemas.microsoft.com/office/drawing/2014/main" id="{A7CA688A-17A0-4DCE-BFA8-9AAAC00710D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96" y="1729"/>
                <a:ext cx="14" cy="11"/>
              </a:xfrm>
              <a:custGeom>
                <a:avLst/>
                <a:gdLst>
                  <a:gd name="T0" fmla="*/ 13 w 14"/>
                  <a:gd name="T1" fmla="*/ 4 h 11"/>
                  <a:gd name="T2" fmla="*/ 14 w 14"/>
                  <a:gd name="T3" fmla="*/ 3 h 11"/>
                  <a:gd name="T4" fmla="*/ 13 w 14"/>
                  <a:gd name="T5" fmla="*/ 2 h 11"/>
                  <a:gd name="T6" fmla="*/ 12 w 14"/>
                  <a:gd name="T7" fmla="*/ 1 h 11"/>
                  <a:gd name="T8" fmla="*/ 11 w 14"/>
                  <a:gd name="T9" fmla="*/ 0 h 11"/>
                  <a:gd name="T10" fmla="*/ 10 w 14"/>
                  <a:gd name="T11" fmla="*/ 0 h 11"/>
                  <a:gd name="T12" fmla="*/ 10 w 14"/>
                  <a:gd name="T13" fmla="*/ 1 h 11"/>
                  <a:gd name="T14" fmla="*/ 7 w 14"/>
                  <a:gd name="T15" fmla="*/ 2 h 11"/>
                  <a:gd name="T16" fmla="*/ 7 w 14"/>
                  <a:gd name="T17" fmla="*/ 1 h 11"/>
                  <a:gd name="T18" fmla="*/ 6 w 14"/>
                  <a:gd name="T19" fmla="*/ 1 h 11"/>
                  <a:gd name="T20" fmla="*/ 5 w 14"/>
                  <a:gd name="T21" fmla="*/ 2 h 11"/>
                  <a:gd name="T22" fmla="*/ 5 w 14"/>
                  <a:gd name="T23" fmla="*/ 3 h 11"/>
                  <a:gd name="T24" fmla="*/ 4 w 14"/>
                  <a:gd name="T25" fmla="*/ 3 h 11"/>
                  <a:gd name="T26" fmla="*/ 2 w 14"/>
                  <a:gd name="T27" fmla="*/ 3 h 11"/>
                  <a:gd name="T28" fmla="*/ 1 w 14"/>
                  <a:gd name="T29" fmla="*/ 4 h 11"/>
                  <a:gd name="T30" fmla="*/ 0 w 14"/>
                  <a:gd name="T31" fmla="*/ 5 h 11"/>
                  <a:gd name="T32" fmla="*/ 2 w 14"/>
                  <a:gd name="T33" fmla="*/ 6 h 11"/>
                  <a:gd name="T34" fmla="*/ 4 w 14"/>
                  <a:gd name="T35" fmla="*/ 6 h 11"/>
                  <a:gd name="T36" fmla="*/ 4 w 14"/>
                  <a:gd name="T37" fmla="*/ 7 h 11"/>
                  <a:gd name="T38" fmla="*/ 5 w 14"/>
                  <a:gd name="T39" fmla="*/ 8 h 11"/>
                  <a:gd name="T40" fmla="*/ 5 w 14"/>
                  <a:gd name="T41" fmla="*/ 9 h 11"/>
                  <a:gd name="T42" fmla="*/ 5 w 14"/>
                  <a:gd name="T43" fmla="*/ 10 h 11"/>
                  <a:gd name="T44" fmla="*/ 5 w 14"/>
                  <a:gd name="T45" fmla="*/ 11 h 11"/>
                  <a:gd name="T46" fmla="*/ 6 w 14"/>
                  <a:gd name="T47" fmla="*/ 11 h 11"/>
                  <a:gd name="T48" fmla="*/ 7 w 14"/>
                  <a:gd name="T49" fmla="*/ 11 h 11"/>
                  <a:gd name="T50" fmla="*/ 7 w 14"/>
                  <a:gd name="T51" fmla="*/ 11 h 11"/>
                  <a:gd name="T52" fmla="*/ 10 w 14"/>
                  <a:gd name="T53" fmla="*/ 9 h 11"/>
                  <a:gd name="T54" fmla="*/ 11 w 14"/>
                  <a:gd name="T55" fmla="*/ 9 h 11"/>
                  <a:gd name="T56" fmla="*/ 12 w 14"/>
                  <a:gd name="T57" fmla="*/ 8 h 11"/>
                  <a:gd name="T58" fmla="*/ 12 w 14"/>
                  <a:gd name="T59" fmla="*/ 7 h 11"/>
                  <a:gd name="T60" fmla="*/ 12 w 14"/>
                  <a:gd name="T61" fmla="*/ 5 h 11"/>
                  <a:gd name="T62" fmla="*/ 13 w 14"/>
                  <a:gd name="T63" fmla="*/ 4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4" h="11">
                    <a:moveTo>
                      <a:pt x="13" y="4"/>
                    </a:moveTo>
                    <a:lnTo>
                      <a:pt x="14" y="3"/>
                    </a:lnTo>
                    <a:lnTo>
                      <a:pt x="13" y="2"/>
                    </a:lnTo>
                    <a:lnTo>
                      <a:pt x="12" y="1"/>
                    </a:lnTo>
                    <a:lnTo>
                      <a:pt x="11" y="0"/>
                    </a:lnTo>
                    <a:lnTo>
                      <a:pt x="10" y="0"/>
                    </a:lnTo>
                    <a:lnTo>
                      <a:pt x="10" y="1"/>
                    </a:lnTo>
                    <a:lnTo>
                      <a:pt x="7" y="2"/>
                    </a:lnTo>
                    <a:lnTo>
                      <a:pt x="7" y="1"/>
                    </a:lnTo>
                    <a:lnTo>
                      <a:pt x="6" y="1"/>
                    </a:lnTo>
                    <a:lnTo>
                      <a:pt x="5" y="2"/>
                    </a:lnTo>
                    <a:lnTo>
                      <a:pt x="5" y="3"/>
                    </a:lnTo>
                    <a:lnTo>
                      <a:pt x="4" y="3"/>
                    </a:lnTo>
                    <a:lnTo>
                      <a:pt x="2" y="3"/>
                    </a:lnTo>
                    <a:lnTo>
                      <a:pt x="1" y="4"/>
                    </a:lnTo>
                    <a:lnTo>
                      <a:pt x="0" y="5"/>
                    </a:lnTo>
                    <a:lnTo>
                      <a:pt x="2" y="6"/>
                    </a:lnTo>
                    <a:lnTo>
                      <a:pt x="4" y="6"/>
                    </a:lnTo>
                    <a:lnTo>
                      <a:pt x="4" y="7"/>
                    </a:lnTo>
                    <a:lnTo>
                      <a:pt x="5" y="8"/>
                    </a:lnTo>
                    <a:lnTo>
                      <a:pt x="5" y="9"/>
                    </a:lnTo>
                    <a:lnTo>
                      <a:pt x="5" y="10"/>
                    </a:lnTo>
                    <a:lnTo>
                      <a:pt x="5" y="11"/>
                    </a:lnTo>
                    <a:lnTo>
                      <a:pt x="6" y="11"/>
                    </a:lnTo>
                    <a:lnTo>
                      <a:pt x="7" y="11"/>
                    </a:lnTo>
                    <a:lnTo>
                      <a:pt x="7" y="11"/>
                    </a:lnTo>
                    <a:lnTo>
                      <a:pt x="10" y="9"/>
                    </a:lnTo>
                    <a:lnTo>
                      <a:pt x="11" y="9"/>
                    </a:lnTo>
                    <a:lnTo>
                      <a:pt x="12" y="8"/>
                    </a:lnTo>
                    <a:lnTo>
                      <a:pt x="12" y="7"/>
                    </a:lnTo>
                    <a:lnTo>
                      <a:pt x="12" y="5"/>
                    </a:lnTo>
                    <a:lnTo>
                      <a:pt x="13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21" name="Freeform 1749">
                <a:extLst>
                  <a:ext uri="{FF2B5EF4-FFF2-40B4-BE49-F238E27FC236}">
                    <a16:creationId xmlns:a16="http://schemas.microsoft.com/office/drawing/2014/main" id="{B23F76A1-31D9-41F9-B91F-58D590453AA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01" y="1736"/>
                <a:ext cx="25" cy="29"/>
              </a:xfrm>
              <a:custGeom>
                <a:avLst/>
                <a:gdLst>
                  <a:gd name="T0" fmla="*/ 21 w 25"/>
                  <a:gd name="T1" fmla="*/ 17 h 29"/>
                  <a:gd name="T2" fmla="*/ 23 w 25"/>
                  <a:gd name="T3" fmla="*/ 15 h 29"/>
                  <a:gd name="T4" fmla="*/ 24 w 25"/>
                  <a:gd name="T5" fmla="*/ 14 h 29"/>
                  <a:gd name="T6" fmla="*/ 25 w 25"/>
                  <a:gd name="T7" fmla="*/ 14 h 29"/>
                  <a:gd name="T8" fmla="*/ 23 w 25"/>
                  <a:gd name="T9" fmla="*/ 13 h 29"/>
                  <a:gd name="T10" fmla="*/ 23 w 25"/>
                  <a:gd name="T11" fmla="*/ 12 h 29"/>
                  <a:gd name="T12" fmla="*/ 21 w 25"/>
                  <a:gd name="T13" fmla="*/ 11 h 29"/>
                  <a:gd name="T14" fmla="*/ 19 w 25"/>
                  <a:gd name="T15" fmla="*/ 12 h 29"/>
                  <a:gd name="T16" fmla="*/ 18 w 25"/>
                  <a:gd name="T17" fmla="*/ 13 h 29"/>
                  <a:gd name="T18" fmla="*/ 16 w 25"/>
                  <a:gd name="T19" fmla="*/ 12 h 29"/>
                  <a:gd name="T20" fmla="*/ 14 w 25"/>
                  <a:gd name="T21" fmla="*/ 10 h 29"/>
                  <a:gd name="T22" fmla="*/ 14 w 25"/>
                  <a:gd name="T23" fmla="*/ 7 h 29"/>
                  <a:gd name="T24" fmla="*/ 14 w 25"/>
                  <a:gd name="T25" fmla="*/ 6 h 29"/>
                  <a:gd name="T26" fmla="*/ 16 w 25"/>
                  <a:gd name="T27" fmla="*/ 5 h 29"/>
                  <a:gd name="T28" fmla="*/ 16 w 25"/>
                  <a:gd name="T29" fmla="*/ 4 h 29"/>
                  <a:gd name="T30" fmla="*/ 14 w 25"/>
                  <a:gd name="T31" fmla="*/ 2 h 29"/>
                  <a:gd name="T32" fmla="*/ 14 w 25"/>
                  <a:gd name="T33" fmla="*/ 0 h 29"/>
                  <a:gd name="T34" fmla="*/ 10 w 25"/>
                  <a:gd name="T35" fmla="*/ 2 h 29"/>
                  <a:gd name="T36" fmla="*/ 8 w 25"/>
                  <a:gd name="T37" fmla="*/ 4 h 29"/>
                  <a:gd name="T38" fmla="*/ 6 w 25"/>
                  <a:gd name="T39" fmla="*/ 4 h 29"/>
                  <a:gd name="T40" fmla="*/ 3 w 25"/>
                  <a:gd name="T41" fmla="*/ 5 h 29"/>
                  <a:gd name="T42" fmla="*/ 1 w 25"/>
                  <a:gd name="T43" fmla="*/ 6 h 29"/>
                  <a:gd name="T44" fmla="*/ 0 w 25"/>
                  <a:gd name="T45" fmla="*/ 9 h 29"/>
                  <a:gd name="T46" fmla="*/ 2 w 25"/>
                  <a:gd name="T47" fmla="*/ 10 h 29"/>
                  <a:gd name="T48" fmla="*/ 3 w 25"/>
                  <a:gd name="T49" fmla="*/ 11 h 29"/>
                  <a:gd name="T50" fmla="*/ 5 w 25"/>
                  <a:gd name="T51" fmla="*/ 11 h 29"/>
                  <a:gd name="T52" fmla="*/ 5 w 25"/>
                  <a:gd name="T53" fmla="*/ 12 h 29"/>
                  <a:gd name="T54" fmla="*/ 4 w 25"/>
                  <a:gd name="T55" fmla="*/ 13 h 29"/>
                  <a:gd name="T56" fmla="*/ 4 w 25"/>
                  <a:gd name="T57" fmla="*/ 15 h 29"/>
                  <a:gd name="T58" fmla="*/ 3 w 25"/>
                  <a:gd name="T59" fmla="*/ 17 h 29"/>
                  <a:gd name="T60" fmla="*/ 3 w 25"/>
                  <a:gd name="T61" fmla="*/ 20 h 29"/>
                  <a:gd name="T62" fmla="*/ 1 w 25"/>
                  <a:gd name="T63" fmla="*/ 21 h 29"/>
                  <a:gd name="T64" fmla="*/ 2 w 25"/>
                  <a:gd name="T65" fmla="*/ 23 h 29"/>
                  <a:gd name="T66" fmla="*/ 1 w 25"/>
                  <a:gd name="T67" fmla="*/ 23 h 29"/>
                  <a:gd name="T68" fmla="*/ 1 w 25"/>
                  <a:gd name="T69" fmla="*/ 25 h 29"/>
                  <a:gd name="T70" fmla="*/ 2 w 25"/>
                  <a:gd name="T71" fmla="*/ 25 h 29"/>
                  <a:gd name="T72" fmla="*/ 4 w 25"/>
                  <a:gd name="T73" fmla="*/ 24 h 29"/>
                  <a:gd name="T74" fmla="*/ 5 w 25"/>
                  <a:gd name="T75" fmla="*/ 24 h 29"/>
                  <a:gd name="T76" fmla="*/ 7 w 25"/>
                  <a:gd name="T77" fmla="*/ 22 h 29"/>
                  <a:gd name="T78" fmla="*/ 8 w 25"/>
                  <a:gd name="T79" fmla="*/ 22 h 29"/>
                  <a:gd name="T80" fmla="*/ 9 w 25"/>
                  <a:gd name="T81" fmla="*/ 22 h 29"/>
                  <a:gd name="T82" fmla="*/ 10 w 25"/>
                  <a:gd name="T83" fmla="*/ 19 h 29"/>
                  <a:gd name="T84" fmla="*/ 11 w 25"/>
                  <a:gd name="T85" fmla="*/ 19 h 29"/>
                  <a:gd name="T86" fmla="*/ 12 w 25"/>
                  <a:gd name="T87" fmla="*/ 19 h 29"/>
                  <a:gd name="T88" fmla="*/ 14 w 25"/>
                  <a:gd name="T89" fmla="*/ 19 h 29"/>
                  <a:gd name="T90" fmla="*/ 14 w 25"/>
                  <a:gd name="T91" fmla="*/ 20 h 29"/>
                  <a:gd name="T92" fmla="*/ 12 w 25"/>
                  <a:gd name="T93" fmla="*/ 23 h 29"/>
                  <a:gd name="T94" fmla="*/ 14 w 25"/>
                  <a:gd name="T95" fmla="*/ 25 h 29"/>
                  <a:gd name="T96" fmla="*/ 12 w 25"/>
                  <a:gd name="T97" fmla="*/ 26 h 29"/>
                  <a:gd name="T98" fmla="*/ 12 w 25"/>
                  <a:gd name="T99" fmla="*/ 29 h 29"/>
                  <a:gd name="T100" fmla="*/ 14 w 25"/>
                  <a:gd name="T101" fmla="*/ 29 h 29"/>
                  <a:gd name="T102" fmla="*/ 16 w 25"/>
                  <a:gd name="T103" fmla="*/ 27 h 29"/>
                  <a:gd name="T104" fmla="*/ 16 w 25"/>
                  <a:gd name="T105" fmla="*/ 25 h 29"/>
                  <a:gd name="T106" fmla="*/ 17 w 25"/>
                  <a:gd name="T107" fmla="*/ 24 h 29"/>
                  <a:gd name="T108" fmla="*/ 18 w 25"/>
                  <a:gd name="T109" fmla="*/ 23 h 29"/>
                  <a:gd name="T110" fmla="*/ 20 w 25"/>
                  <a:gd name="T111" fmla="*/ 23 h 29"/>
                  <a:gd name="T112" fmla="*/ 21 w 25"/>
                  <a:gd name="T113" fmla="*/ 19 h 29"/>
                  <a:gd name="T114" fmla="*/ 21 w 25"/>
                  <a:gd name="T115" fmla="*/ 17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25" h="29">
                    <a:moveTo>
                      <a:pt x="21" y="17"/>
                    </a:moveTo>
                    <a:lnTo>
                      <a:pt x="23" y="15"/>
                    </a:lnTo>
                    <a:lnTo>
                      <a:pt x="24" y="14"/>
                    </a:lnTo>
                    <a:lnTo>
                      <a:pt x="25" y="14"/>
                    </a:lnTo>
                    <a:lnTo>
                      <a:pt x="23" y="13"/>
                    </a:lnTo>
                    <a:lnTo>
                      <a:pt x="23" y="12"/>
                    </a:lnTo>
                    <a:lnTo>
                      <a:pt x="21" y="11"/>
                    </a:lnTo>
                    <a:lnTo>
                      <a:pt x="19" y="12"/>
                    </a:lnTo>
                    <a:lnTo>
                      <a:pt x="18" y="13"/>
                    </a:lnTo>
                    <a:lnTo>
                      <a:pt x="16" y="12"/>
                    </a:lnTo>
                    <a:lnTo>
                      <a:pt x="14" y="10"/>
                    </a:lnTo>
                    <a:lnTo>
                      <a:pt x="14" y="7"/>
                    </a:lnTo>
                    <a:lnTo>
                      <a:pt x="14" y="6"/>
                    </a:lnTo>
                    <a:lnTo>
                      <a:pt x="16" y="5"/>
                    </a:lnTo>
                    <a:lnTo>
                      <a:pt x="16" y="4"/>
                    </a:lnTo>
                    <a:lnTo>
                      <a:pt x="14" y="2"/>
                    </a:lnTo>
                    <a:lnTo>
                      <a:pt x="14" y="0"/>
                    </a:lnTo>
                    <a:lnTo>
                      <a:pt x="10" y="2"/>
                    </a:lnTo>
                    <a:lnTo>
                      <a:pt x="8" y="4"/>
                    </a:lnTo>
                    <a:lnTo>
                      <a:pt x="6" y="4"/>
                    </a:lnTo>
                    <a:lnTo>
                      <a:pt x="3" y="5"/>
                    </a:lnTo>
                    <a:lnTo>
                      <a:pt x="1" y="6"/>
                    </a:lnTo>
                    <a:lnTo>
                      <a:pt x="0" y="9"/>
                    </a:lnTo>
                    <a:lnTo>
                      <a:pt x="2" y="10"/>
                    </a:lnTo>
                    <a:lnTo>
                      <a:pt x="3" y="11"/>
                    </a:lnTo>
                    <a:lnTo>
                      <a:pt x="5" y="11"/>
                    </a:lnTo>
                    <a:lnTo>
                      <a:pt x="5" y="12"/>
                    </a:lnTo>
                    <a:lnTo>
                      <a:pt x="4" y="13"/>
                    </a:lnTo>
                    <a:lnTo>
                      <a:pt x="4" y="15"/>
                    </a:lnTo>
                    <a:lnTo>
                      <a:pt x="3" y="17"/>
                    </a:lnTo>
                    <a:lnTo>
                      <a:pt x="3" y="20"/>
                    </a:lnTo>
                    <a:lnTo>
                      <a:pt x="1" y="21"/>
                    </a:lnTo>
                    <a:lnTo>
                      <a:pt x="2" y="23"/>
                    </a:lnTo>
                    <a:lnTo>
                      <a:pt x="1" y="23"/>
                    </a:lnTo>
                    <a:lnTo>
                      <a:pt x="1" y="25"/>
                    </a:lnTo>
                    <a:lnTo>
                      <a:pt x="2" y="25"/>
                    </a:lnTo>
                    <a:lnTo>
                      <a:pt x="4" y="24"/>
                    </a:lnTo>
                    <a:lnTo>
                      <a:pt x="5" y="24"/>
                    </a:lnTo>
                    <a:lnTo>
                      <a:pt x="7" y="22"/>
                    </a:lnTo>
                    <a:lnTo>
                      <a:pt x="8" y="22"/>
                    </a:lnTo>
                    <a:lnTo>
                      <a:pt x="9" y="22"/>
                    </a:lnTo>
                    <a:lnTo>
                      <a:pt x="10" y="19"/>
                    </a:lnTo>
                    <a:lnTo>
                      <a:pt x="11" y="19"/>
                    </a:lnTo>
                    <a:lnTo>
                      <a:pt x="12" y="19"/>
                    </a:lnTo>
                    <a:lnTo>
                      <a:pt x="14" y="19"/>
                    </a:lnTo>
                    <a:lnTo>
                      <a:pt x="14" y="20"/>
                    </a:lnTo>
                    <a:lnTo>
                      <a:pt x="12" y="23"/>
                    </a:lnTo>
                    <a:lnTo>
                      <a:pt x="14" y="25"/>
                    </a:lnTo>
                    <a:lnTo>
                      <a:pt x="12" y="26"/>
                    </a:lnTo>
                    <a:lnTo>
                      <a:pt x="12" y="29"/>
                    </a:lnTo>
                    <a:lnTo>
                      <a:pt x="14" y="29"/>
                    </a:lnTo>
                    <a:lnTo>
                      <a:pt x="16" y="27"/>
                    </a:lnTo>
                    <a:lnTo>
                      <a:pt x="16" y="25"/>
                    </a:lnTo>
                    <a:lnTo>
                      <a:pt x="17" y="24"/>
                    </a:lnTo>
                    <a:lnTo>
                      <a:pt x="18" y="23"/>
                    </a:lnTo>
                    <a:lnTo>
                      <a:pt x="20" y="23"/>
                    </a:lnTo>
                    <a:lnTo>
                      <a:pt x="21" y="19"/>
                    </a:lnTo>
                    <a:lnTo>
                      <a:pt x="21" y="1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22" name="Freeform 1750">
                <a:extLst>
                  <a:ext uri="{FF2B5EF4-FFF2-40B4-BE49-F238E27FC236}">
                    <a16:creationId xmlns:a16="http://schemas.microsoft.com/office/drawing/2014/main" id="{BF1B572A-CFCC-4BDB-AB39-C301F03C0C3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88" y="1671"/>
                <a:ext cx="6" cy="4"/>
              </a:xfrm>
              <a:custGeom>
                <a:avLst/>
                <a:gdLst>
                  <a:gd name="T0" fmla="*/ 4 w 6"/>
                  <a:gd name="T1" fmla="*/ 3 h 4"/>
                  <a:gd name="T2" fmla="*/ 5 w 6"/>
                  <a:gd name="T3" fmla="*/ 4 h 4"/>
                  <a:gd name="T4" fmla="*/ 6 w 6"/>
                  <a:gd name="T5" fmla="*/ 3 h 4"/>
                  <a:gd name="T6" fmla="*/ 6 w 6"/>
                  <a:gd name="T7" fmla="*/ 2 h 4"/>
                  <a:gd name="T8" fmla="*/ 6 w 6"/>
                  <a:gd name="T9" fmla="*/ 1 h 4"/>
                  <a:gd name="T10" fmla="*/ 4 w 6"/>
                  <a:gd name="T11" fmla="*/ 2 h 4"/>
                  <a:gd name="T12" fmla="*/ 2 w 6"/>
                  <a:gd name="T13" fmla="*/ 1 h 4"/>
                  <a:gd name="T14" fmla="*/ 1 w 6"/>
                  <a:gd name="T15" fmla="*/ 0 h 4"/>
                  <a:gd name="T16" fmla="*/ 0 w 6"/>
                  <a:gd name="T17" fmla="*/ 1 h 4"/>
                  <a:gd name="T18" fmla="*/ 1 w 6"/>
                  <a:gd name="T19" fmla="*/ 1 h 4"/>
                  <a:gd name="T20" fmla="*/ 4 w 6"/>
                  <a:gd name="T21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6" h="4">
                    <a:moveTo>
                      <a:pt x="4" y="3"/>
                    </a:moveTo>
                    <a:lnTo>
                      <a:pt x="5" y="4"/>
                    </a:lnTo>
                    <a:lnTo>
                      <a:pt x="6" y="3"/>
                    </a:lnTo>
                    <a:lnTo>
                      <a:pt x="6" y="2"/>
                    </a:lnTo>
                    <a:lnTo>
                      <a:pt x="6" y="1"/>
                    </a:lnTo>
                    <a:lnTo>
                      <a:pt x="4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4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23" name="Freeform 1751">
                <a:extLst>
                  <a:ext uri="{FF2B5EF4-FFF2-40B4-BE49-F238E27FC236}">
                    <a16:creationId xmlns:a16="http://schemas.microsoft.com/office/drawing/2014/main" id="{E06E7981-5122-4F2B-81D6-AC3903388E9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98" y="1827"/>
                <a:ext cx="3" cy="5"/>
              </a:xfrm>
              <a:custGeom>
                <a:avLst/>
                <a:gdLst>
                  <a:gd name="T0" fmla="*/ 0 w 3"/>
                  <a:gd name="T1" fmla="*/ 0 h 5"/>
                  <a:gd name="T2" fmla="*/ 0 w 3"/>
                  <a:gd name="T3" fmla="*/ 1 h 5"/>
                  <a:gd name="T4" fmla="*/ 0 w 3"/>
                  <a:gd name="T5" fmla="*/ 3 h 5"/>
                  <a:gd name="T6" fmla="*/ 1 w 3"/>
                  <a:gd name="T7" fmla="*/ 3 h 5"/>
                  <a:gd name="T8" fmla="*/ 2 w 3"/>
                  <a:gd name="T9" fmla="*/ 5 h 5"/>
                  <a:gd name="T10" fmla="*/ 2 w 3"/>
                  <a:gd name="T11" fmla="*/ 5 h 5"/>
                  <a:gd name="T12" fmla="*/ 3 w 3"/>
                  <a:gd name="T13" fmla="*/ 4 h 5"/>
                  <a:gd name="T14" fmla="*/ 3 w 3"/>
                  <a:gd name="T15" fmla="*/ 1 h 5"/>
                  <a:gd name="T16" fmla="*/ 2 w 3"/>
                  <a:gd name="T17" fmla="*/ 0 h 5"/>
                  <a:gd name="T18" fmla="*/ 0 w 3"/>
                  <a:gd name="T19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" h="5">
                    <a:moveTo>
                      <a:pt x="0" y="0"/>
                    </a:moveTo>
                    <a:lnTo>
                      <a:pt x="0" y="1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2" y="5"/>
                    </a:lnTo>
                    <a:lnTo>
                      <a:pt x="2" y="5"/>
                    </a:lnTo>
                    <a:lnTo>
                      <a:pt x="3" y="4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24" name="Freeform 1752">
                <a:extLst>
                  <a:ext uri="{FF2B5EF4-FFF2-40B4-BE49-F238E27FC236}">
                    <a16:creationId xmlns:a16="http://schemas.microsoft.com/office/drawing/2014/main" id="{56514CBF-7FBA-4D94-BC54-191B793E488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92" y="1717"/>
                <a:ext cx="6" cy="4"/>
              </a:xfrm>
              <a:custGeom>
                <a:avLst/>
                <a:gdLst>
                  <a:gd name="T0" fmla="*/ 1 w 6"/>
                  <a:gd name="T1" fmla="*/ 0 h 4"/>
                  <a:gd name="T2" fmla="*/ 0 w 6"/>
                  <a:gd name="T3" fmla="*/ 0 h 4"/>
                  <a:gd name="T4" fmla="*/ 0 w 6"/>
                  <a:gd name="T5" fmla="*/ 0 h 4"/>
                  <a:gd name="T6" fmla="*/ 1 w 6"/>
                  <a:gd name="T7" fmla="*/ 2 h 4"/>
                  <a:gd name="T8" fmla="*/ 2 w 6"/>
                  <a:gd name="T9" fmla="*/ 3 h 4"/>
                  <a:gd name="T10" fmla="*/ 4 w 6"/>
                  <a:gd name="T11" fmla="*/ 4 h 4"/>
                  <a:gd name="T12" fmla="*/ 6 w 6"/>
                  <a:gd name="T13" fmla="*/ 3 h 4"/>
                  <a:gd name="T14" fmla="*/ 6 w 6"/>
                  <a:gd name="T15" fmla="*/ 1 h 4"/>
                  <a:gd name="T16" fmla="*/ 5 w 6"/>
                  <a:gd name="T17" fmla="*/ 0 h 4"/>
                  <a:gd name="T18" fmla="*/ 1 w 6"/>
                  <a:gd name="T19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" h="4">
                    <a:moveTo>
                      <a:pt x="1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2" y="3"/>
                    </a:lnTo>
                    <a:lnTo>
                      <a:pt x="4" y="4"/>
                    </a:lnTo>
                    <a:lnTo>
                      <a:pt x="6" y="3"/>
                    </a:lnTo>
                    <a:lnTo>
                      <a:pt x="6" y="1"/>
                    </a:lnTo>
                    <a:lnTo>
                      <a:pt x="5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25" name="Freeform 1753">
                <a:extLst>
                  <a:ext uri="{FF2B5EF4-FFF2-40B4-BE49-F238E27FC236}">
                    <a16:creationId xmlns:a16="http://schemas.microsoft.com/office/drawing/2014/main" id="{EBADD1C2-0747-420D-B17D-5957C6AAF8A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34" y="1684"/>
                <a:ext cx="3" cy="4"/>
              </a:xfrm>
              <a:custGeom>
                <a:avLst/>
                <a:gdLst>
                  <a:gd name="T0" fmla="*/ 2 w 3"/>
                  <a:gd name="T1" fmla="*/ 4 h 4"/>
                  <a:gd name="T2" fmla="*/ 3 w 3"/>
                  <a:gd name="T3" fmla="*/ 3 h 4"/>
                  <a:gd name="T4" fmla="*/ 2 w 3"/>
                  <a:gd name="T5" fmla="*/ 2 h 4"/>
                  <a:gd name="T6" fmla="*/ 1 w 3"/>
                  <a:gd name="T7" fmla="*/ 0 h 4"/>
                  <a:gd name="T8" fmla="*/ 0 w 3"/>
                  <a:gd name="T9" fmla="*/ 2 h 4"/>
                  <a:gd name="T10" fmla="*/ 0 w 3"/>
                  <a:gd name="T11" fmla="*/ 3 h 4"/>
                  <a:gd name="T12" fmla="*/ 1 w 3"/>
                  <a:gd name="T13" fmla="*/ 4 h 4"/>
                  <a:gd name="T14" fmla="*/ 2 w 3"/>
                  <a:gd name="T15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4">
                    <a:moveTo>
                      <a:pt x="2" y="4"/>
                    </a:moveTo>
                    <a:lnTo>
                      <a:pt x="3" y="3"/>
                    </a:lnTo>
                    <a:lnTo>
                      <a:pt x="2" y="2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26" name="Freeform 1754">
                <a:extLst>
                  <a:ext uri="{FF2B5EF4-FFF2-40B4-BE49-F238E27FC236}">
                    <a16:creationId xmlns:a16="http://schemas.microsoft.com/office/drawing/2014/main" id="{5645BC74-B543-4F05-9166-4E40A37695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35" y="1693"/>
                <a:ext cx="67" cy="92"/>
              </a:xfrm>
              <a:custGeom>
                <a:avLst/>
                <a:gdLst>
                  <a:gd name="T0" fmla="*/ 5 w 67"/>
                  <a:gd name="T1" fmla="*/ 23 h 92"/>
                  <a:gd name="T2" fmla="*/ 8 w 67"/>
                  <a:gd name="T3" fmla="*/ 24 h 92"/>
                  <a:gd name="T4" fmla="*/ 9 w 67"/>
                  <a:gd name="T5" fmla="*/ 30 h 92"/>
                  <a:gd name="T6" fmla="*/ 9 w 67"/>
                  <a:gd name="T7" fmla="*/ 33 h 92"/>
                  <a:gd name="T8" fmla="*/ 7 w 67"/>
                  <a:gd name="T9" fmla="*/ 34 h 92"/>
                  <a:gd name="T10" fmla="*/ 11 w 67"/>
                  <a:gd name="T11" fmla="*/ 39 h 92"/>
                  <a:gd name="T12" fmla="*/ 14 w 67"/>
                  <a:gd name="T13" fmla="*/ 41 h 92"/>
                  <a:gd name="T14" fmla="*/ 17 w 67"/>
                  <a:gd name="T15" fmla="*/ 47 h 92"/>
                  <a:gd name="T16" fmla="*/ 24 w 67"/>
                  <a:gd name="T17" fmla="*/ 49 h 92"/>
                  <a:gd name="T18" fmla="*/ 27 w 67"/>
                  <a:gd name="T19" fmla="*/ 42 h 92"/>
                  <a:gd name="T20" fmla="*/ 27 w 67"/>
                  <a:gd name="T21" fmla="*/ 37 h 92"/>
                  <a:gd name="T22" fmla="*/ 29 w 67"/>
                  <a:gd name="T23" fmla="*/ 35 h 92"/>
                  <a:gd name="T24" fmla="*/ 31 w 67"/>
                  <a:gd name="T25" fmla="*/ 39 h 92"/>
                  <a:gd name="T26" fmla="*/ 35 w 67"/>
                  <a:gd name="T27" fmla="*/ 40 h 92"/>
                  <a:gd name="T28" fmla="*/ 38 w 67"/>
                  <a:gd name="T29" fmla="*/ 39 h 92"/>
                  <a:gd name="T30" fmla="*/ 43 w 67"/>
                  <a:gd name="T31" fmla="*/ 41 h 92"/>
                  <a:gd name="T32" fmla="*/ 33 w 67"/>
                  <a:gd name="T33" fmla="*/ 46 h 92"/>
                  <a:gd name="T34" fmla="*/ 27 w 67"/>
                  <a:gd name="T35" fmla="*/ 52 h 92"/>
                  <a:gd name="T36" fmla="*/ 23 w 67"/>
                  <a:gd name="T37" fmla="*/ 54 h 92"/>
                  <a:gd name="T38" fmla="*/ 23 w 67"/>
                  <a:gd name="T39" fmla="*/ 61 h 92"/>
                  <a:gd name="T40" fmla="*/ 30 w 67"/>
                  <a:gd name="T41" fmla="*/ 59 h 92"/>
                  <a:gd name="T42" fmla="*/ 35 w 67"/>
                  <a:gd name="T43" fmla="*/ 58 h 92"/>
                  <a:gd name="T44" fmla="*/ 42 w 67"/>
                  <a:gd name="T45" fmla="*/ 58 h 92"/>
                  <a:gd name="T46" fmla="*/ 35 w 67"/>
                  <a:gd name="T47" fmla="*/ 60 h 92"/>
                  <a:gd name="T48" fmla="*/ 33 w 67"/>
                  <a:gd name="T49" fmla="*/ 63 h 92"/>
                  <a:gd name="T50" fmla="*/ 31 w 67"/>
                  <a:gd name="T51" fmla="*/ 65 h 92"/>
                  <a:gd name="T52" fmla="*/ 26 w 67"/>
                  <a:gd name="T53" fmla="*/ 63 h 92"/>
                  <a:gd name="T54" fmla="*/ 25 w 67"/>
                  <a:gd name="T55" fmla="*/ 69 h 92"/>
                  <a:gd name="T56" fmla="*/ 27 w 67"/>
                  <a:gd name="T57" fmla="*/ 73 h 92"/>
                  <a:gd name="T58" fmla="*/ 32 w 67"/>
                  <a:gd name="T59" fmla="*/ 77 h 92"/>
                  <a:gd name="T60" fmla="*/ 37 w 67"/>
                  <a:gd name="T61" fmla="*/ 79 h 92"/>
                  <a:gd name="T62" fmla="*/ 38 w 67"/>
                  <a:gd name="T63" fmla="*/ 81 h 92"/>
                  <a:gd name="T64" fmla="*/ 41 w 67"/>
                  <a:gd name="T65" fmla="*/ 91 h 92"/>
                  <a:gd name="T66" fmla="*/ 46 w 67"/>
                  <a:gd name="T67" fmla="*/ 92 h 92"/>
                  <a:gd name="T68" fmla="*/ 47 w 67"/>
                  <a:gd name="T69" fmla="*/ 81 h 92"/>
                  <a:gd name="T70" fmla="*/ 50 w 67"/>
                  <a:gd name="T71" fmla="*/ 69 h 92"/>
                  <a:gd name="T72" fmla="*/ 52 w 67"/>
                  <a:gd name="T73" fmla="*/ 64 h 92"/>
                  <a:gd name="T74" fmla="*/ 52 w 67"/>
                  <a:gd name="T75" fmla="*/ 54 h 92"/>
                  <a:gd name="T76" fmla="*/ 55 w 67"/>
                  <a:gd name="T77" fmla="*/ 45 h 92"/>
                  <a:gd name="T78" fmla="*/ 56 w 67"/>
                  <a:gd name="T79" fmla="*/ 37 h 92"/>
                  <a:gd name="T80" fmla="*/ 66 w 67"/>
                  <a:gd name="T81" fmla="*/ 36 h 92"/>
                  <a:gd name="T82" fmla="*/ 59 w 67"/>
                  <a:gd name="T83" fmla="*/ 29 h 92"/>
                  <a:gd name="T84" fmla="*/ 50 w 67"/>
                  <a:gd name="T85" fmla="*/ 21 h 92"/>
                  <a:gd name="T86" fmla="*/ 43 w 67"/>
                  <a:gd name="T87" fmla="*/ 13 h 92"/>
                  <a:gd name="T88" fmla="*/ 42 w 67"/>
                  <a:gd name="T89" fmla="*/ 16 h 92"/>
                  <a:gd name="T90" fmla="*/ 38 w 67"/>
                  <a:gd name="T91" fmla="*/ 3 h 92"/>
                  <a:gd name="T92" fmla="*/ 32 w 67"/>
                  <a:gd name="T93" fmla="*/ 0 h 92"/>
                  <a:gd name="T94" fmla="*/ 29 w 67"/>
                  <a:gd name="T95" fmla="*/ 10 h 92"/>
                  <a:gd name="T96" fmla="*/ 33 w 67"/>
                  <a:gd name="T97" fmla="*/ 25 h 92"/>
                  <a:gd name="T98" fmla="*/ 31 w 67"/>
                  <a:gd name="T99" fmla="*/ 27 h 92"/>
                  <a:gd name="T100" fmla="*/ 29 w 67"/>
                  <a:gd name="T101" fmla="*/ 23 h 92"/>
                  <a:gd name="T102" fmla="*/ 26 w 67"/>
                  <a:gd name="T103" fmla="*/ 11 h 92"/>
                  <a:gd name="T104" fmla="*/ 19 w 67"/>
                  <a:gd name="T105" fmla="*/ 17 h 92"/>
                  <a:gd name="T106" fmla="*/ 18 w 67"/>
                  <a:gd name="T107" fmla="*/ 20 h 92"/>
                  <a:gd name="T108" fmla="*/ 15 w 67"/>
                  <a:gd name="T109" fmla="*/ 17 h 92"/>
                  <a:gd name="T110" fmla="*/ 13 w 67"/>
                  <a:gd name="T111" fmla="*/ 16 h 92"/>
                  <a:gd name="T112" fmla="*/ 16 w 67"/>
                  <a:gd name="T113" fmla="*/ 10 h 92"/>
                  <a:gd name="T114" fmla="*/ 17 w 67"/>
                  <a:gd name="T115" fmla="*/ 6 h 92"/>
                  <a:gd name="T116" fmla="*/ 8 w 67"/>
                  <a:gd name="T117" fmla="*/ 7 h 92"/>
                  <a:gd name="T118" fmla="*/ 7 w 67"/>
                  <a:gd name="T119" fmla="*/ 11 h 92"/>
                  <a:gd name="T120" fmla="*/ 4 w 67"/>
                  <a:gd name="T121" fmla="*/ 15 h 92"/>
                  <a:gd name="T122" fmla="*/ 0 w 67"/>
                  <a:gd name="T123" fmla="*/ 22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67" h="92">
                    <a:moveTo>
                      <a:pt x="0" y="22"/>
                    </a:moveTo>
                    <a:lnTo>
                      <a:pt x="3" y="25"/>
                    </a:lnTo>
                    <a:lnTo>
                      <a:pt x="3" y="27"/>
                    </a:lnTo>
                    <a:lnTo>
                      <a:pt x="4" y="26"/>
                    </a:lnTo>
                    <a:lnTo>
                      <a:pt x="5" y="25"/>
                    </a:lnTo>
                    <a:lnTo>
                      <a:pt x="5" y="23"/>
                    </a:lnTo>
                    <a:lnTo>
                      <a:pt x="5" y="21"/>
                    </a:lnTo>
                    <a:lnTo>
                      <a:pt x="6" y="21"/>
                    </a:lnTo>
                    <a:lnTo>
                      <a:pt x="7" y="22"/>
                    </a:lnTo>
                    <a:lnTo>
                      <a:pt x="8" y="22"/>
                    </a:lnTo>
                    <a:lnTo>
                      <a:pt x="9" y="22"/>
                    </a:lnTo>
                    <a:lnTo>
                      <a:pt x="8" y="24"/>
                    </a:lnTo>
                    <a:lnTo>
                      <a:pt x="7" y="26"/>
                    </a:lnTo>
                    <a:lnTo>
                      <a:pt x="7" y="26"/>
                    </a:lnTo>
                    <a:lnTo>
                      <a:pt x="7" y="27"/>
                    </a:lnTo>
                    <a:lnTo>
                      <a:pt x="8" y="29"/>
                    </a:lnTo>
                    <a:lnTo>
                      <a:pt x="8" y="29"/>
                    </a:lnTo>
                    <a:lnTo>
                      <a:pt x="9" y="30"/>
                    </a:lnTo>
                    <a:lnTo>
                      <a:pt x="10" y="30"/>
                    </a:lnTo>
                    <a:lnTo>
                      <a:pt x="11" y="30"/>
                    </a:lnTo>
                    <a:lnTo>
                      <a:pt x="11" y="31"/>
                    </a:lnTo>
                    <a:lnTo>
                      <a:pt x="9" y="33"/>
                    </a:lnTo>
                    <a:lnTo>
                      <a:pt x="9" y="33"/>
                    </a:lnTo>
                    <a:lnTo>
                      <a:pt x="9" y="33"/>
                    </a:lnTo>
                    <a:lnTo>
                      <a:pt x="8" y="31"/>
                    </a:lnTo>
                    <a:lnTo>
                      <a:pt x="6" y="29"/>
                    </a:lnTo>
                    <a:lnTo>
                      <a:pt x="5" y="29"/>
                    </a:lnTo>
                    <a:lnTo>
                      <a:pt x="5" y="31"/>
                    </a:lnTo>
                    <a:lnTo>
                      <a:pt x="6" y="33"/>
                    </a:lnTo>
                    <a:lnTo>
                      <a:pt x="7" y="34"/>
                    </a:lnTo>
                    <a:lnTo>
                      <a:pt x="8" y="35"/>
                    </a:lnTo>
                    <a:lnTo>
                      <a:pt x="8" y="35"/>
                    </a:lnTo>
                    <a:lnTo>
                      <a:pt x="8" y="36"/>
                    </a:lnTo>
                    <a:lnTo>
                      <a:pt x="9" y="37"/>
                    </a:lnTo>
                    <a:lnTo>
                      <a:pt x="10" y="38"/>
                    </a:lnTo>
                    <a:lnTo>
                      <a:pt x="11" y="39"/>
                    </a:lnTo>
                    <a:lnTo>
                      <a:pt x="11" y="40"/>
                    </a:lnTo>
                    <a:lnTo>
                      <a:pt x="13" y="40"/>
                    </a:lnTo>
                    <a:lnTo>
                      <a:pt x="14" y="40"/>
                    </a:lnTo>
                    <a:lnTo>
                      <a:pt x="15" y="40"/>
                    </a:lnTo>
                    <a:lnTo>
                      <a:pt x="15" y="41"/>
                    </a:lnTo>
                    <a:lnTo>
                      <a:pt x="14" y="41"/>
                    </a:lnTo>
                    <a:lnTo>
                      <a:pt x="12" y="41"/>
                    </a:lnTo>
                    <a:lnTo>
                      <a:pt x="12" y="43"/>
                    </a:lnTo>
                    <a:lnTo>
                      <a:pt x="13" y="45"/>
                    </a:lnTo>
                    <a:lnTo>
                      <a:pt x="14" y="44"/>
                    </a:lnTo>
                    <a:lnTo>
                      <a:pt x="15" y="45"/>
                    </a:lnTo>
                    <a:lnTo>
                      <a:pt x="17" y="47"/>
                    </a:lnTo>
                    <a:lnTo>
                      <a:pt x="18" y="48"/>
                    </a:lnTo>
                    <a:lnTo>
                      <a:pt x="17" y="49"/>
                    </a:lnTo>
                    <a:lnTo>
                      <a:pt x="17" y="50"/>
                    </a:lnTo>
                    <a:lnTo>
                      <a:pt x="19" y="50"/>
                    </a:lnTo>
                    <a:lnTo>
                      <a:pt x="23" y="50"/>
                    </a:lnTo>
                    <a:lnTo>
                      <a:pt x="24" y="49"/>
                    </a:lnTo>
                    <a:lnTo>
                      <a:pt x="24" y="48"/>
                    </a:lnTo>
                    <a:lnTo>
                      <a:pt x="25" y="46"/>
                    </a:lnTo>
                    <a:lnTo>
                      <a:pt x="26" y="45"/>
                    </a:lnTo>
                    <a:lnTo>
                      <a:pt x="27" y="45"/>
                    </a:lnTo>
                    <a:lnTo>
                      <a:pt x="27" y="44"/>
                    </a:lnTo>
                    <a:lnTo>
                      <a:pt x="27" y="42"/>
                    </a:lnTo>
                    <a:lnTo>
                      <a:pt x="26" y="41"/>
                    </a:lnTo>
                    <a:lnTo>
                      <a:pt x="26" y="39"/>
                    </a:lnTo>
                    <a:lnTo>
                      <a:pt x="25" y="38"/>
                    </a:lnTo>
                    <a:lnTo>
                      <a:pt x="25" y="37"/>
                    </a:lnTo>
                    <a:lnTo>
                      <a:pt x="26" y="36"/>
                    </a:lnTo>
                    <a:lnTo>
                      <a:pt x="27" y="37"/>
                    </a:lnTo>
                    <a:lnTo>
                      <a:pt x="28" y="38"/>
                    </a:lnTo>
                    <a:lnTo>
                      <a:pt x="28" y="39"/>
                    </a:lnTo>
                    <a:lnTo>
                      <a:pt x="28" y="40"/>
                    </a:lnTo>
                    <a:lnTo>
                      <a:pt x="29" y="39"/>
                    </a:lnTo>
                    <a:lnTo>
                      <a:pt x="29" y="37"/>
                    </a:lnTo>
                    <a:lnTo>
                      <a:pt x="29" y="35"/>
                    </a:lnTo>
                    <a:lnTo>
                      <a:pt x="29" y="34"/>
                    </a:lnTo>
                    <a:lnTo>
                      <a:pt x="30" y="34"/>
                    </a:lnTo>
                    <a:lnTo>
                      <a:pt x="31" y="35"/>
                    </a:lnTo>
                    <a:lnTo>
                      <a:pt x="31" y="37"/>
                    </a:lnTo>
                    <a:lnTo>
                      <a:pt x="31" y="38"/>
                    </a:lnTo>
                    <a:lnTo>
                      <a:pt x="31" y="39"/>
                    </a:lnTo>
                    <a:lnTo>
                      <a:pt x="30" y="40"/>
                    </a:lnTo>
                    <a:lnTo>
                      <a:pt x="30" y="41"/>
                    </a:lnTo>
                    <a:lnTo>
                      <a:pt x="30" y="43"/>
                    </a:lnTo>
                    <a:lnTo>
                      <a:pt x="31" y="43"/>
                    </a:lnTo>
                    <a:lnTo>
                      <a:pt x="33" y="43"/>
                    </a:lnTo>
                    <a:lnTo>
                      <a:pt x="35" y="40"/>
                    </a:lnTo>
                    <a:lnTo>
                      <a:pt x="36" y="39"/>
                    </a:lnTo>
                    <a:lnTo>
                      <a:pt x="36" y="37"/>
                    </a:lnTo>
                    <a:lnTo>
                      <a:pt x="36" y="36"/>
                    </a:lnTo>
                    <a:lnTo>
                      <a:pt x="37" y="36"/>
                    </a:lnTo>
                    <a:lnTo>
                      <a:pt x="38" y="37"/>
                    </a:lnTo>
                    <a:lnTo>
                      <a:pt x="38" y="39"/>
                    </a:lnTo>
                    <a:lnTo>
                      <a:pt x="37" y="41"/>
                    </a:lnTo>
                    <a:lnTo>
                      <a:pt x="37" y="42"/>
                    </a:lnTo>
                    <a:lnTo>
                      <a:pt x="38" y="43"/>
                    </a:lnTo>
                    <a:lnTo>
                      <a:pt x="39" y="43"/>
                    </a:lnTo>
                    <a:lnTo>
                      <a:pt x="42" y="41"/>
                    </a:lnTo>
                    <a:lnTo>
                      <a:pt x="43" y="41"/>
                    </a:lnTo>
                    <a:lnTo>
                      <a:pt x="43" y="42"/>
                    </a:lnTo>
                    <a:lnTo>
                      <a:pt x="42" y="43"/>
                    </a:lnTo>
                    <a:lnTo>
                      <a:pt x="39" y="44"/>
                    </a:lnTo>
                    <a:lnTo>
                      <a:pt x="38" y="45"/>
                    </a:lnTo>
                    <a:lnTo>
                      <a:pt x="35" y="45"/>
                    </a:lnTo>
                    <a:lnTo>
                      <a:pt x="33" y="46"/>
                    </a:lnTo>
                    <a:lnTo>
                      <a:pt x="32" y="47"/>
                    </a:lnTo>
                    <a:lnTo>
                      <a:pt x="32" y="48"/>
                    </a:lnTo>
                    <a:lnTo>
                      <a:pt x="31" y="48"/>
                    </a:lnTo>
                    <a:lnTo>
                      <a:pt x="29" y="50"/>
                    </a:lnTo>
                    <a:lnTo>
                      <a:pt x="28" y="52"/>
                    </a:lnTo>
                    <a:lnTo>
                      <a:pt x="27" y="52"/>
                    </a:lnTo>
                    <a:lnTo>
                      <a:pt x="26" y="53"/>
                    </a:lnTo>
                    <a:lnTo>
                      <a:pt x="26" y="55"/>
                    </a:lnTo>
                    <a:lnTo>
                      <a:pt x="25" y="55"/>
                    </a:lnTo>
                    <a:lnTo>
                      <a:pt x="25" y="54"/>
                    </a:lnTo>
                    <a:lnTo>
                      <a:pt x="24" y="53"/>
                    </a:lnTo>
                    <a:lnTo>
                      <a:pt x="23" y="54"/>
                    </a:lnTo>
                    <a:lnTo>
                      <a:pt x="22" y="54"/>
                    </a:lnTo>
                    <a:lnTo>
                      <a:pt x="22" y="55"/>
                    </a:lnTo>
                    <a:lnTo>
                      <a:pt x="22" y="56"/>
                    </a:lnTo>
                    <a:lnTo>
                      <a:pt x="22" y="58"/>
                    </a:lnTo>
                    <a:lnTo>
                      <a:pt x="22" y="61"/>
                    </a:lnTo>
                    <a:lnTo>
                      <a:pt x="23" y="61"/>
                    </a:lnTo>
                    <a:lnTo>
                      <a:pt x="24" y="61"/>
                    </a:lnTo>
                    <a:lnTo>
                      <a:pt x="25" y="60"/>
                    </a:lnTo>
                    <a:lnTo>
                      <a:pt x="27" y="60"/>
                    </a:lnTo>
                    <a:lnTo>
                      <a:pt x="28" y="59"/>
                    </a:lnTo>
                    <a:lnTo>
                      <a:pt x="29" y="60"/>
                    </a:lnTo>
                    <a:lnTo>
                      <a:pt x="30" y="59"/>
                    </a:lnTo>
                    <a:lnTo>
                      <a:pt x="32" y="58"/>
                    </a:lnTo>
                    <a:lnTo>
                      <a:pt x="32" y="58"/>
                    </a:lnTo>
                    <a:lnTo>
                      <a:pt x="33" y="57"/>
                    </a:lnTo>
                    <a:lnTo>
                      <a:pt x="34" y="57"/>
                    </a:lnTo>
                    <a:lnTo>
                      <a:pt x="34" y="58"/>
                    </a:lnTo>
                    <a:lnTo>
                      <a:pt x="35" y="58"/>
                    </a:lnTo>
                    <a:lnTo>
                      <a:pt x="39" y="58"/>
                    </a:lnTo>
                    <a:lnTo>
                      <a:pt x="41" y="57"/>
                    </a:lnTo>
                    <a:lnTo>
                      <a:pt x="42" y="56"/>
                    </a:lnTo>
                    <a:lnTo>
                      <a:pt x="43" y="56"/>
                    </a:lnTo>
                    <a:lnTo>
                      <a:pt x="43" y="57"/>
                    </a:lnTo>
                    <a:lnTo>
                      <a:pt x="42" y="58"/>
                    </a:lnTo>
                    <a:lnTo>
                      <a:pt x="42" y="59"/>
                    </a:lnTo>
                    <a:lnTo>
                      <a:pt x="41" y="59"/>
                    </a:lnTo>
                    <a:lnTo>
                      <a:pt x="41" y="59"/>
                    </a:lnTo>
                    <a:lnTo>
                      <a:pt x="38" y="59"/>
                    </a:lnTo>
                    <a:lnTo>
                      <a:pt x="36" y="59"/>
                    </a:lnTo>
                    <a:lnTo>
                      <a:pt x="35" y="60"/>
                    </a:lnTo>
                    <a:lnTo>
                      <a:pt x="32" y="61"/>
                    </a:lnTo>
                    <a:lnTo>
                      <a:pt x="31" y="61"/>
                    </a:lnTo>
                    <a:lnTo>
                      <a:pt x="29" y="62"/>
                    </a:lnTo>
                    <a:lnTo>
                      <a:pt x="29" y="62"/>
                    </a:lnTo>
                    <a:lnTo>
                      <a:pt x="31" y="63"/>
                    </a:lnTo>
                    <a:lnTo>
                      <a:pt x="33" y="63"/>
                    </a:lnTo>
                    <a:lnTo>
                      <a:pt x="35" y="63"/>
                    </a:lnTo>
                    <a:lnTo>
                      <a:pt x="36" y="64"/>
                    </a:lnTo>
                    <a:lnTo>
                      <a:pt x="36" y="65"/>
                    </a:lnTo>
                    <a:lnTo>
                      <a:pt x="33" y="65"/>
                    </a:lnTo>
                    <a:lnTo>
                      <a:pt x="32" y="66"/>
                    </a:lnTo>
                    <a:lnTo>
                      <a:pt x="31" y="65"/>
                    </a:lnTo>
                    <a:lnTo>
                      <a:pt x="29" y="65"/>
                    </a:lnTo>
                    <a:lnTo>
                      <a:pt x="29" y="66"/>
                    </a:lnTo>
                    <a:lnTo>
                      <a:pt x="29" y="66"/>
                    </a:lnTo>
                    <a:lnTo>
                      <a:pt x="28" y="65"/>
                    </a:lnTo>
                    <a:lnTo>
                      <a:pt x="27" y="63"/>
                    </a:lnTo>
                    <a:lnTo>
                      <a:pt x="26" y="63"/>
                    </a:lnTo>
                    <a:lnTo>
                      <a:pt x="24" y="65"/>
                    </a:lnTo>
                    <a:lnTo>
                      <a:pt x="24" y="65"/>
                    </a:lnTo>
                    <a:lnTo>
                      <a:pt x="25" y="66"/>
                    </a:lnTo>
                    <a:lnTo>
                      <a:pt x="25" y="67"/>
                    </a:lnTo>
                    <a:lnTo>
                      <a:pt x="24" y="68"/>
                    </a:lnTo>
                    <a:lnTo>
                      <a:pt x="25" y="69"/>
                    </a:lnTo>
                    <a:lnTo>
                      <a:pt x="25" y="69"/>
                    </a:lnTo>
                    <a:lnTo>
                      <a:pt x="25" y="70"/>
                    </a:lnTo>
                    <a:lnTo>
                      <a:pt x="26" y="72"/>
                    </a:lnTo>
                    <a:lnTo>
                      <a:pt x="26" y="73"/>
                    </a:lnTo>
                    <a:lnTo>
                      <a:pt x="27" y="73"/>
                    </a:lnTo>
                    <a:lnTo>
                      <a:pt x="27" y="73"/>
                    </a:lnTo>
                    <a:lnTo>
                      <a:pt x="28" y="74"/>
                    </a:lnTo>
                    <a:lnTo>
                      <a:pt x="28" y="75"/>
                    </a:lnTo>
                    <a:lnTo>
                      <a:pt x="29" y="76"/>
                    </a:lnTo>
                    <a:lnTo>
                      <a:pt x="30" y="76"/>
                    </a:lnTo>
                    <a:lnTo>
                      <a:pt x="31" y="76"/>
                    </a:lnTo>
                    <a:lnTo>
                      <a:pt x="32" y="77"/>
                    </a:lnTo>
                    <a:lnTo>
                      <a:pt x="32" y="78"/>
                    </a:lnTo>
                    <a:lnTo>
                      <a:pt x="32" y="79"/>
                    </a:lnTo>
                    <a:lnTo>
                      <a:pt x="34" y="80"/>
                    </a:lnTo>
                    <a:lnTo>
                      <a:pt x="36" y="80"/>
                    </a:lnTo>
                    <a:lnTo>
                      <a:pt x="37" y="79"/>
                    </a:lnTo>
                    <a:lnTo>
                      <a:pt x="37" y="79"/>
                    </a:lnTo>
                    <a:lnTo>
                      <a:pt x="38" y="79"/>
                    </a:lnTo>
                    <a:lnTo>
                      <a:pt x="39" y="79"/>
                    </a:lnTo>
                    <a:lnTo>
                      <a:pt x="39" y="79"/>
                    </a:lnTo>
                    <a:lnTo>
                      <a:pt x="39" y="81"/>
                    </a:lnTo>
                    <a:lnTo>
                      <a:pt x="39" y="81"/>
                    </a:lnTo>
                    <a:lnTo>
                      <a:pt x="38" y="81"/>
                    </a:lnTo>
                    <a:lnTo>
                      <a:pt x="36" y="83"/>
                    </a:lnTo>
                    <a:lnTo>
                      <a:pt x="36" y="83"/>
                    </a:lnTo>
                    <a:lnTo>
                      <a:pt x="39" y="86"/>
                    </a:lnTo>
                    <a:lnTo>
                      <a:pt x="41" y="87"/>
                    </a:lnTo>
                    <a:lnTo>
                      <a:pt x="42" y="87"/>
                    </a:lnTo>
                    <a:lnTo>
                      <a:pt x="41" y="91"/>
                    </a:lnTo>
                    <a:lnTo>
                      <a:pt x="42" y="92"/>
                    </a:lnTo>
                    <a:lnTo>
                      <a:pt x="42" y="92"/>
                    </a:lnTo>
                    <a:lnTo>
                      <a:pt x="43" y="91"/>
                    </a:lnTo>
                    <a:lnTo>
                      <a:pt x="43" y="91"/>
                    </a:lnTo>
                    <a:lnTo>
                      <a:pt x="44" y="92"/>
                    </a:lnTo>
                    <a:lnTo>
                      <a:pt x="46" y="92"/>
                    </a:lnTo>
                    <a:lnTo>
                      <a:pt x="47" y="89"/>
                    </a:lnTo>
                    <a:lnTo>
                      <a:pt x="47" y="87"/>
                    </a:lnTo>
                    <a:lnTo>
                      <a:pt x="48" y="87"/>
                    </a:lnTo>
                    <a:lnTo>
                      <a:pt x="48" y="86"/>
                    </a:lnTo>
                    <a:lnTo>
                      <a:pt x="47" y="83"/>
                    </a:lnTo>
                    <a:lnTo>
                      <a:pt x="47" y="81"/>
                    </a:lnTo>
                    <a:lnTo>
                      <a:pt x="47" y="80"/>
                    </a:lnTo>
                    <a:lnTo>
                      <a:pt x="48" y="79"/>
                    </a:lnTo>
                    <a:lnTo>
                      <a:pt x="48" y="73"/>
                    </a:lnTo>
                    <a:lnTo>
                      <a:pt x="48" y="72"/>
                    </a:lnTo>
                    <a:lnTo>
                      <a:pt x="48" y="70"/>
                    </a:lnTo>
                    <a:lnTo>
                      <a:pt x="50" y="69"/>
                    </a:lnTo>
                    <a:lnTo>
                      <a:pt x="50" y="68"/>
                    </a:lnTo>
                    <a:lnTo>
                      <a:pt x="48" y="67"/>
                    </a:lnTo>
                    <a:lnTo>
                      <a:pt x="50" y="66"/>
                    </a:lnTo>
                    <a:lnTo>
                      <a:pt x="51" y="66"/>
                    </a:lnTo>
                    <a:lnTo>
                      <a:pt x="52" y="66"/>
                    </a:lnTo>
                    <a:lnTo>
                      <a:pt x="52" y="64"/>
                    </a:lnTo>
                    <a:lnTo>
                      <a:pt x="52" y="62"/>
                    </a:lnTo>
                    <a:lnTo>
                      <a:pt x="53" y="60"/>
                    </a:lnTo>
                    <a:lnTo>
                      <a:pt x="53" y="58"/>
                    </a:lnTo>
                    <a:lnTo>
                      <a:pt x="52" y="56"/>
                    </a:lnTo>
                    <a:lnTo>
                      <a:pt x="52" y="54"/>
                    </a:lnTo>
                    <a:lnTo>
                      <a:pt x="52" y="54"/>
                    </a:lnTo>
                    <a:lnTo>
                      <a:pt x="54" y="54"/>
                    </a:lnTo>
                    <a:lnTo>
                      <a:pt x="55" y="53"/>
                    </a:lnTo>
                    <a:lnTo>
                      <a:pt x="54" y="52"/>
                    </a:lnTo>
                    <a:lnTo>
                      <a:pt x="54" y="49"/>
                    </a:lnTo>
                    <a:lnTo>
                      <a:pt x="55" y="48"/>
                    </a:lnTo>
                    <a:lnTo>
                      <a:pt x="55" y="45"/>
                    </a:lnTo>
                    <a:lnTo>
                      <a:pt x="54" y="43"/>
                    </a:lnTo>
                    <a:lnTo>
                      <a:pt x="54" y="42"/>
                    </a:lnTo>
                    <a:lnTo>
                      <a:pt x="56" y="40"/>
                    </a:lnTo>
                    <a:lnTo>
                      <a:pt x="56" y="39"/>
                    </a:lnTo>
                    <a:lnTo>
                      <a:pt x="56" y="38"/>
                    </a:lnTo>
                    <a:lnTo>
                      <a:pt x="56" y="37"/>
                    </a:lnTo>
                    <a:lnTo>
                      <a:pt x="58" y="37"/>
                    </a:lnTo>
                    <a:lnTo>
                      <a:pt x="61" y="35"/>
                    </a:lnTo>
                    <a:lnTo>
                      <a:pt x="62" y="36"/>
                    </a:lnTo>
                    <a:lnTo>
                      <a:pt x="64" y="35"/>
                    </a:lnTo>
                    <a:lnTo>
                      <a:pt x="65" y="36"/>
                    </a:lnTo>
                    <a:lnTo>
                      <a:pt x="66" y="36"/>
                    </a:lnTo>
                    <a:lnTo>
                      <a:pt x="66" y="35"/>
                    </a:lnTo>
                    <a:lnTo>
                      <a:pt x="67" y="34"/>
                    </a:lnTo>
                    <a:lnTo>
                      <a:pt x="67" y="31"/>
                    </a:lnTo>
                    <a:lnTo>
                      <a:pt x="65" y="31"/>
                    </a:lnTo>
                    <a:lnTo>
                      <a:pt x="62" y="30"/>
                    </a:lnTo>
                    <a:lnTo>
                      <a:pt x="59" y="29"/>
                    </a:lnTo>
                    <a:lnTo>
                      <a:pt x="56" y="26"/>
                    </a:lnTo>
                    <a:lnTo>
                      <a:pt x="55" y="25"/>
                    </a:lnTo>
                    <a:lnTo>
                      <a:pt x="53" y="23"/>
                    </a:lnTo>
                    <a:lnTo>
                      <a:pt x="52" y="23"/>
                    </a:lnTo>
                    <a:lnTo>
                      <a:pt x="51" y="22"/>
                    </a:lnTo>
                    <a:lnTo>
                      <a:pt x="50" y="21"/>
                    </a:lnTo>
                    <a:lnTo>
                      <a:pt x="50" y="20"/>
                    </a:lnTo>
                    <a:lnTo>
                      <a:pt x="48" y="16"/>
                    </a:lnTo>
                    <a:lnTo>
                      <a:pt x="47" y="13"/>
                    </a:lnTo>
                    <a:lnTo>
                      <a:pt x="45" y="10"/>
                    </a:lnTo>
                    <a:lnTo>
                      <a:pt x="44" y="11"/>
                    </a:lnTo>
                    <a:lnTo>
                      <a:pt x="43" y="13"/>
                    </a:lnTo>
                    <a:lnTo>
                      <a:pt x="44" y="17"/>
                    </a:lnTo>
                    <a:lnTo>
                      <a:pt x="44" y="19"/>
                    </a:lnTo>
                    <a:lnTo>
                      <a:pt x="43" y="20"/>
                    </a:lnTo>
                    <a:lnTo>
                      <a:pt x="42" y="20"/>
                    </a:lnTo>
                    <a:lnTo>
                      <a:pt x="42" y="19"/>
                    </a:lnTo>
                    <a:lnTo>
                      <a:pt x="42" y="16"/>
                    </a:lnTo>
                    <a:lnTo>
                      <a:pt x="42" y="13"/>
                    </a:lnTo>
                    <a:lnTo>
                      <a:pt x="43" y="11"/>
                    </a:lnTo>
                    <a:lnTo>
                      <a:pt x="43" y="9"/>
                    </a:lnTo>
                    <a:lnTo>
                      <a:pt x="42" y="7"/>
                    </a:lnTo>
                    <a:lnTo>
                      <a:pt x="39" y="4"/>
                    </a:lnTo>
                    <a:lnTo>
                      <a:pt x="38" y="3"/>
                    </a:lnTo>
                    <a:lnTo>
                      <a:pt x="37" y="4"/>
                    </a:lnTo>
                    <a:lnTo>
                      <a:pt x="36" y="6"/>
                    </a:lnTo>
                    <a:lnTo>
                      <a:pt x="35" y="5"/>
                    </a:lnTo>
                    <a:lnTo>
                      <a:pt x="35" y="3"/>
                    </a:lnTo>
                    <a:lnTo>
                      <a:pt x="33" y="1"/>
                    </a:lnTo>
                    <a:lnTo>
                      <a:pt x="32" y="0"/>
                    </a:lnTo>
                    <a:lnTo>
                      <a:pt x="31" y="1"/>
                    </a:lnTo>
                    <a:lnTo>
                      <a:pt x="30" y="3"/>
                    </a:lnTo>
                    <a:lnTo>
                      <a:pt x="31" y="5"/>
                    </a:lnTo>
                    <a:lnTo>
                      <a:pt x="30" y="7"/>
                    </a:lnTo>
                    <a:lnTo>
                      <a:pt x="30" y="8"/>
                    </a:lnTo>
                    <a:lnTo>
                      <a:pt x="29" y="10"/>
                    </a:lnTo>
                    <a:lnTo>
                      <a:pt x="30" y="11"/>
                    </a:lnTo>
                    <a:lnTo>
                      <a:pt x="31" y="13"/>
                    </a:lnTo>
                    <a:lnTo>
                      <a:pt x="31" y="18"/>
                    </a:lnTo>
                    <a:lnTo>
                      <a:pt x="31" y="21"/>
                    </a:lnTo>
                    <a:lnTo>
                      <a:pt x="31" y="23"/>
                    </a:lnTo>
                    <a:lnTo>
                      <a:pt x="33" y="25"/>
                    </a:lnTo>
                    <a:lnTo>
                      <a:pt x="33" y="27"/>
                    </a:lnTo>
                    <a:lnTo>
                      <a:pt x="35" y="29"/>
                    </a:lnTo>
                    <a:lnTo>
                      <a:pt x="34" y="30"/>
                    </a:lnTo>
                    <a:lnTo>
                      <a:pt x="33" y="30"/>
                    </a:lnTo>
                    <a:lnTo>
                      <a:pt x="33" y="29"/>
                    </a:lnTo>
                    <a:lnTo>
                      <a:pt x="31" y="27"/>
                    </a:lnTo>
                    <a:lnTo>
                      <a:pt x="30" y="25"/>
                    </a:lnTo>
                    <a:lnTo>
                      <a:pt x="29" y="25"/>
                    </a:lnTo>
                    <a:lnTo>
                      <a:pt x="28" y="26"/>
                    </a:lnTo>
                    <a:lnTo>
                      <a:pt x="28" y="25"/>
                    </a:lnTo>
                    <a:lnTo>
                      <a:pt x="27" y="25"/>
                    </a:lnTo>
                    <a:lnTo>
                      <a:pt x="29" y="23"/>
                    </a:lnTo>
                    <a:lnTo>
                      <a:pt x="29" y="22"/>
                    </a:lnTo>
                    <a:lnTo>
                      <a:pt x="29" y="21"/>
                    </a:lnTo>
                    <a:lnTo>
                      <a:pt x="28" y="17"/>
                    </a:lnTo>
                    <a:lnTo>
                      <a:pt x="28" y="14"/>
                    </a:lnTo>
                    <a:lnTo>
                      <a:pt x="27" y="13"/>
                    </a:lnTo>
                    <a:lnTo>
                      <a:pt x="26" y="11"/>
                    </a:lnTo>
                    <a:lnTo>
                      <a:pt x="24" y="9"/>
                    </a:lnTo>
                    <a:lnTo>
                      <a:pt x="23" y="8"/>
                    </a:lnTo>
                    <a:lnTo>
                      <a:pt x="22" y="9"/>
                    </a:lnTo>
                    <a:lnTo>
                      <a:pt x="22" y="11"/>
                    </a:lnTo>
                    <a:lnTo>
                      <a:pt x="19" y="15"/>
                    </a:lnTo>
                    <a:lnTo>
                      <a:pt x="19" y="17"/>
                    </a:lnTo>
                    <a:lnTo>
                      <a:pt x="19" y="19"/>
                    </a:lnTo>
                    <a:lnTo>
                      <a:pt x="20" y="21"/>
                    </a:lnTo>
                    <a:lnTo>
                      <a:pt x="22" y="23"/>
                    </a:lnTo>
                    <a:lnTo>
                      <a:pt x="20" y="23"/>
                    </a:lnTo>
                    <a:lnTo>
                      <a:pt x="19" y="22"/>
                    </a:lnTo>
                    <a:lnTo>
                      <a:pt x="18" y="20"/>
                    </a:lnTo>
                    <a:lnTo>
                      <a:pt x="19" y="19"/>
                    </a:lnTo>
                    <a:lnTo>
                      <a:pt x="18" y="18"/>
                    </a:lnTo>
                    <a:lnTo>
                      <a:pt x="17" y="17"/>
                    </a:lnTo>
                    <a:lnTo>
                      <a:pt x="17" y="17"/>
                    </a:lnTo>
                    <a:lnTo>
                      <a:pt x="16" y="17"/>
                    </a:lnTo>
                    <a:lnTo>
                      <a:pt x="15" y="17"/>
                    </a:lnTo>
                    <a:lnTo>
                      <a:pt x="15" y="16"/>
                    </a:lnTo>
                    <a:lnTo>
                      <a:pt x="17" y="15"/>
                    </a:lnTo>
                    <a:lnTo>
                      <a:pt x="17" y="14"/>
                    </a:lnTo>
                    <a:lnTo>
                      <a:pt x="16" y="14"/>
                    </a:lnTo>
                    <a:lnTo>
                      <a:pt x="14" y="15"/>
                    </a:lnTo>
                    <a:lnTo>
                      <a:pt x="13" y="16"/>
                    </a:lnTo>
                    <a:lnTo>
                      <a:pt x="12" y="15"/>
                    </a:lnTo>
                    <a:lnTo>
                      <a:pt x="12" y="14"/>
                    </a:lnTo>
                    <a:lnTo>
                      <a:pt x="13" y="14"/>
                    </a:lnTo>
                    <a:lnTo>
                      <a:pt x="13" y="13"/>
                    </a:lnTo>
                    <a:lnTo>
                      <a:pt x="15" y="10"/>
                    </a:lnTo>
                    <a:lnTo>
                      <a:pt x="16" y="10"/>
                    </a:lnTo>
                    <a:lnTo>
                      <a:pt x="16" y="11"/>
                    </a:lnTo>
                    <a:lnTo>
                      <a:pt x="17" y="11"/>
                    </a:lnTo>
                    <a:lnTo>
                      <a:pt x="18" y="10"/>
                    </a:lnTo>
                    <a:lnTo>
                      <a:pt x="19" y="8"/>
                    </a:lnTo>
                    <a:lnTo>
                      <a:pt x="18" y="7"/>
                    </a:lnTo>
                    <a:lnTo>
                      <a:pt x="17" y="6"/>
                    </a:lnTo>
                    <a:lnTo>
                      <a:pt x="15" y="6"/>
                    </a:lnTo>
                    <a:lnTo>
                      <a:pt x="11" y="9"/>
                    </a:lnTo>
                    <a:lnTo>
                      <a:pt x="10" y="10"/>
                    </a:lnTo>
                    <a:lnTo>
                      <a:pt x="9" y="9"/>
                    </a:lnTo>
                    <a:lnTo>
                      <a:pt x="9" y="8"/>
                    </a:lnTo>
                    <a:lnTo>
                      <a:pt x="8" y="7"/>
                    </a:lnTo>
                    <a:lnTo>
                      <a:pt x="7" y="8"/>
                    </a:lnTo>
                    <a:lnTo>
                      <a:pt x="7" y="9"/>
                    </a:lnTo>
                    <a:lnTo>
                      <a:pt x="9" y="13"/>
                    </a:lnTo>
                    <a:lnTo>
                      <a:pt x="9" y="13"/>
                    </a:lnTo>
                    <a:lnTo>
                      <a:pt x="7" y="13"/>
                    </a:lnTo>
                    <a:lnTo>
                      <a:pt x="7" y="11"/>
                    </a:lnTo>
                    <a:lnTo>
                      <a:pt x="6" y="8"/>
                    </a:lnTo>
                    <a:lnTo>
                      <a:pt x="5" y="8"/>
                    </a:lnTo>
                    <a:lnTo>
                      <a:pt x="3" y="10"/>
                    </a:lnTo>
                    <a:lnTo>
                      <a:pt x="3" y="13"/>
                    </a:lnTo>
                    <a:lnTo>
                      <a:pt x="4" y="14"/>
                    </a:lnTo>
                    <a:lnTo>
                      <a:pt x="4" y="15"/>
                    </a:lnTo>
                    <a:lnTo>
                      <a:pt x="3" y="15"/>
                    </a:lnTo>
                    <a:lnTo>
                      <a:pt x="1" y="17"/>
                    </a:lnTo>
                    <a:lnTo>
                      <a:pt x="0" y="17"/>
                    </a:lnTo>
                    <a:lnTo>
                      <a:pt x="0" y="18"/>
                    </a:lnTo>
                    <a:lnTo>
                      <a:pt x="0" y="21"/>
                    </a:lnTo>
                    <a:lnTo>
                      <a:pt x="0" y="2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27" name="Freeform 1755">
                <a:extLst>
                  <a:ext uri="{FF2B5EF4-FFF2-40B4-BE49-F238E27FC236}">
                    <a16:creationId xmlns:a16="http://schemas.microsoft.com/office/drawing/2014/main" id="{C04A0370-C0B4-4D30-9D0D-5BC0FE01BE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57" y="1679"/>
                <a:ext cx="10" cy="7"/>
              </a:xfrm>
              <a:custGeom>
                <a:avLst/>
                <a:gdLst>
                  <a:gd name="T0" fmla="*/ 1 w 10"/>
                  <a:gd name="T1" fmla="*/ 7 h 7"/>
                  <a:gd name="T2" fmla="*/ 3 w 10"/>
                  <a:gd name="T3" fmla="*/ 7 h 7"/>
                  <a:gd name="T4" fmla="*/ 6 w 10"/>
                  <a:gd name="T5" fmla="*/ 4 h 7"/>
                  <a:gd name="T6" fmla="*/ 7 w 10"/>
                  <a:gd name="T7" fmla="*/ 3 h 7"/>
                  <a:gd name="T8" fmla="*/ 9 w 10"/>
                  <a:gd name="T9" fmla="*/ 1 h 7"/>
                  <a:gd name="T10" fmla="*/ 10 w 10"/>
                  <a:gd name="T11" fmla="*/ 0 h 7"/>
                  <a:gd name="T12" fmla="*/ 9 w 10"/>
                  <a:gd name="T13" fmla="*/ 0 h 7"/>
                  <a:gd name="T14" fmla="*/ 7 w 10"/>
                  <a:gd name="T15" fmla="*/ 0 h 7"/>
                  <a:gd name="T16" fmla="*/ 6 w 10"/>
                  <a:gd name="T17" fmla="*/ 1 h 7"/>
                  <a:gd name="T18" fmla="*/ 4 w 10"/>
                  <a:gd name="T19" fmla="*/ 3 h 7"/>
                  <a:gd name="T20" fmla="*/ 3 w 10"/>
                  <a:gd name="T21" fmla="*/ 4 h 7"/>
                  <a:gd name="T22" fmla="*/ 1 w 10"/>
                  <a:gd name="T23" fmla="*/ 4 h 7"/>
                  <a:gd name="T24" fmla="*/ 0 w 10"/>
                  <a:gd name="T25" fmla="*/ 5 h 7"/>
                  <a:gd name="T26" fmla="*/ 1 w 10"/>
                  <a:gd name="T27" fmla="*/ 7 h 7"/>
                  <a:gd name="T28" fmla="*/ 1 w 10"/>
                  <a:gd name="T29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0" h="7">
                    <a:moveTo>
                      <a:pt x="1" y="7"/>
                    </a:moveTo>
                    <a:lnTo>
                      <a:pt x="3" y="7"/>
                    </a:lnTo>
                    <a:lnTo>
                      <a:pt x="6" y="4"/>
                    </a:lnTo>
                    <a:lnTo>
                      <a:pt x="7" y="3"/>
                    </a:lnTo>
                    <a:lnTo>
                      <a:pt x="9" y="1"/>
                    </a:lnTo>
                    <a:lnTo>
                      <a:pt x="10" y="0"/>
                    </a:lnTo>
                    <a:lnTo>
                      <a:pt x="9" y="0"/>
                    </a:lnTo>
                    <a:lnTo>
                      <a:pt x="7" y="0"/>
                    </a:lnTo>
                    <a:lnTo>
                      <a:pt x="6" y="1"/>
                    </a:lnTo>
                    <a:lnTo>
                      <a:pt x="4" y="3"/>
                    </a:lnTo>
                    <a:lnTo>
                      <a:pt x="3" y="4"/>
                    </a:lnTo>
                    <a:lnTo>
                      <a:pt x="1" y="4"/>
                    </a:lnTo>
                    <a:lnTo>
                      <a:pt x="0" y="5"/>
                    </a:lnTo>
                    <a:lnTo>
                      <a:pt x="1" y="7"/>
                    </a:lnTo>
                    <a:lnTo>
                      <a:pt x="1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28" name="Freeform 1756">
                <a:extLst>
                  <a:ext uri="{FF2B5EF4-FFF2-40B4-BE49-F238E27FC236}">
                    <a16:creationId xmlns:a16="http://schemas.microsoft.com/office/drawing/2014/main" id="{3F289E79-D269-4BE3-8263-4F31E2A4120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41" y="1718"/>
                <a:ext cx="9" cy="5"/>
              </a:xfrm>
              <a:custGeom>
                <a:avLst/>
                <a:gdLst>
                  <a:gd name="T0" fmla="*/ 2 w 9"/>
                  <a:gd name="T1" fmla="*/ 3 h 5"/>
                  <a:gd name="T2" fmla="*/ 3 w 9"/>
                  <a:gd name="T3" fmla="*/ 3 h 5"/>
                  <a:gd name="T4" fmla="*/ 4 w 9"/>
                  <a:gd name="T5" fmla="*/ 2 h 5"/>
                  <a:gd name="T6" fmla="*/ 5 w 9"/>
                  <a:gd name="T7" fmla="*/ 2 h 5"/>
                  <a:gd name="T8" fmla="*/ 7 w 9"/>
                  <a:gd name="T9" fmla="*/ 3 h 5"/>
                  <a:gd name="T10" fmla="*/ 9 w 9"/>
                  <a:gd name="T11" fmla="*/ 2 h 5"/>
                  <a:gd name="T12" fmla="*/ 9 w 9"/>
                  <a:gd name="T13" fmla="*/ 1 h 5"/>
                  <a:gd name="T14" fmla="*/ 8 w 9"/>
                  <a:gd name="T15" fmla="*/ 1 h 5"/>
                  <a:gd name="T16" fmla="*/ 6 w 9"/>
                  <a:gd name="T17" fmla="*/ 1 h 5"/>
                  <a:gd name="T18" fmla="*/ 5 w 9"/>
                  <a:gd name="T19" fmla="*/ 0 h 5"/>
                  <a:gd name="T20" fmla="*/ 4 w 9"/>
                  <a:gd name="T21" fmla="*/ 1 h 5"/>
                  <a:gd name="T22" fmla="*/ 3 w 9"/>
                  <a:gd name="T23" fmla="*/ 1 h 5"/>
                  <a:gd name="T24" fmla="*/ 2 w 9"/>
                  <a:gd name="T25" fmla="*/ 2 h 5"/>
                  <a:gd name="T26" fmla="*/ 0 w 9"/>
                  <a:gd name="T27" fmla="*/ 5 h 5"/>
                  <a:gd name="T28" fmla="*/ 1 w 9"/>
                  <a:gd name="T29" fmla="*/ 5 h 5"/>
                  <a:gd name="T30" fmla="*/ 2 w 9"/>
                  <a:gd name="T31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9" h="5">
                    <a:moveTo>
                      <a:pt x="2" y="3"/>
                    </a:moveTo>
                    <a:lnTo>
                      <a:pt x="3" y="3"/>
                    </a:lnTo>
                    <a:lnTo>
                      <a:pt x="4" y="2"/>
                    </a:lnTo>
                    <a:lnTo>
                      <a:pt x="5" y="2"/>
                    </a:lnTo>
                    <a:lnTo>
                      <a:pt x="7" y="3"/>
                    </a:lnTo>
                    <a:lnTo>
                      <a:pt x="9" y="2"/>
                    </a:lnTo>
                    <a:lnTo>
                      <a:pt x="9" y="1"/>
                    </a:lnTo>
                    <a:lnTo>
                      <a:pt x="8" y="1"/>
                    </a:lnTo>
                    <a:lnTo>
                      <a:pt x="6" y="1"/>
                    </a:lnTo>
                    <a:lnTo>
                      <a:pt x="5" y="0"/>
                    </a:lnTo>
                    <a:lnTo>
                      <a:pt x="4" y="1"/>
                    </a:lnTo>
                    <a:lnTo>
                      <a:pt x="3" y="1"/>
                    </a:lnTo>
                    <a:lnTo>
                      <a:pt x="2" y="2"/>
                    </a:lnTo>
                    <a:lnTo>
                      <a:pt x="0" y="5"/>
                    </a:lnTo>
                    <a:lnTo>
                      <a:pt x="1" y="5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29" name="Freeform 1757">
                <a:extLst>
                  <a:ext uri="{FF2B5EF4-FFF2-40B4-BE49-F238E27FC236}">
                    <a16:creationId xmlns:a16="http://schemas.microsoft.com/office/drawing/2014/main" id="{D5A8B745-2C12-4A31-B3E0-989B38C1284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12" y="2198"/>
                <a:ext cx="52" cy="59"/>
              </a:xfrm>
              <a:custGeom>
                <a:avLst/>
                <a:gdLst>
                  <a:gd name="T0" fmla="*/ 42 w 52"/>
                  <a:gd name="T1" fmla="*/ 12 h 59"/>
                  <a:gd name="T2" fmla="*/ 40 w 52"/>
                  <a:gd name="T3" fmla="*/ 16 h 59"/>
                  <a:gd name="T4" fmla="*/ 35 w 52"/>
                  <a:gd name="T5" fmla="*/ 19 h 59"/>
                  <a:gd name="T6" fmla="*/ 29 w 52"/>
                  <a:gd name="T7" fmla="*/ 16 h 59"/>
                  <a:gd name="T8" fmla="*/ 22 w 52"/>
                  <a:gd name="T9" fmla="*/ 13 h 59"/>
                  <a:gd name="T10" fmla="*/ 16 w 52"/>
                  <a:gd name="T11" fmla="*/ 6 h 59"/>
                  <a:gd name="T12" fmla="*/ 9 w 52"/>
                  <a:gd name="T13" fmla="*/ 1 h 59"/>
                  <a:gd name="T14" fmla="*/ 7 w 52"/>
                  <a:gd name="T15" fmla="*/ 0 h 59"/>
                  <a:gd name="T16" fmla="*/ 5 w 52"/>
                  <a:gd name="T17" fmla="*/ 2 h 59"/>
                  <a:gd name="T18" fmla="*/ 9 w 52"/>
                  <a:gd name="T19" fmla="*/ 10 h 59"/>
                  <a:gd name="T20" fmla="*/ 9 w 52"/>
                  <a:gd name="T21" fmla="*/ 18 h 59"/>
                  <a:gd name="T22" fmla="*/ 11 w 52"/>
                  <a:gd name="T23" fmla="*/ 23 h 59"/>
                  <a:gd name="T24" fmla="*/ 9 w 52"/>
                  <a:gd name="T25" fmla="*/ 26 h 59"/>
                  <a:gd name="T26" fmla="*/ 11 w 52"/>
                  <a:gd name="T27" fmla="*/ 29 h 59"/>
                  <a:gd name="T28" fmla="*/ 11 w 52"/>
                  <a:gd name="T29" fmla="*/ 32 h 59"/>
                  <a:gd name="T30" fmla="*/ 3 w 52"/>
                  <a:gd name="T31" fmla="*/ 31 h 59"/>
                  <a:gd name="T32" fmla="*/ 2 w 52"/>
                  <a:gd name="T33" fmla="*/ 33 h 59"/>
                  <a:gd name="T34" fmla="*/ 6 w 52"/>
                  <a:gd name="T35" fmla="*/ 35 h 59"/>
                  <a:gd name="T36" fmla="*/ 2 w 52"/>
                  <a:gd name="T37" fmla="*/ 39 h 59"/>
                  <a:gd name="T38" fmla="*/ 0 w 52"/>
                  <a:gd name="T39" fmla="*/ 42 h 59"/>
                  <a:gd name="T40" fmla="*/ 1 w 52"/>
                  <a:gd name="T41" fmla="*/ 47 h 59"/>
                  <a:gd name="T42" fmla="*/ 6 w 52"/>
                  <a:gd name="T43" fmla="*/ 50 h 59"/>
                  <a:gd name="T44" fmla="*/ 7 w 52"/>
                  <a:gd name="T45" fmla="*/ 57 h 59"/>
                  <a:gd name="T46" fmla="*/ 11 w 52"/>
                  <a:gd name="T47" fmla="*/ 57 h 59"/>
                  <a:gd name="T48" fmla="*/ 12 w 52"/>
                  <a:gd name="T49" fmla="*/ 53 h 59"/>
                  <a:gd name="T50" fmla="*/ 16 w 52"/>
                  <a:gd name="T51" fmla="*/ 53 h 59"/>
                  <a:gd name="T52" fmla="*/ 15 w 52"/>
                  <a:gd name="T53" fmla="*/ 50 h 59"/>
                  <a:gd name="T54" fmla="*/ 9 w 52"/>
                  <a:gd name="T55" fmla="*/ 47 h 59"/>
                  <a:gd name="T56" fmla="*/ 6 w 52"/>
                  <a:gd name="T57" fmla="*/ 43 h 59"/>
                  <a:gd name="T58" fmla="*/ 11 w 52"/>
                  <a:gd name="T59" fmla="*/ 43 h 59"/>
                  <a:gd name="T60" fmla="*/ 16 w 52"/>
                  <a:gd name="T61" fmla="*/ 40 h 59"/>
                  <a:gd name="T62" fmla="*/ 20 w 52"/>
                  <a:gd name="T63" fmla="*/ 41 h 59"/>
                  <a:gd name="T64" fmla="*/ 26 w 52"/>
                  <a:gd name="T65" fmla="*/ 44 h 59"/>
                  <a:gd name="T66" fmla="*/ 32 w 52"/>
                  <a:gd name="T67" fmla="*/ 48 h 59"/>
                  <a:gd name="T68" fmla="*/ 34 w 52"/>
                  <a:gd name="T69" fmla="*/ 45 h 59"/>
                  <a:gd name="T70" fmla="*/ 35 w 52"/>
                  <a:gd name="T71" fmla="*/ 37 h 59"/>
                  <a:gd name="T72" fmla="*/ 40 w 52"/>
                  <a:gd name="T73" fmla="*/ 33 h 59"/>
                  <a:gd name="T74" fmla="*/ 45 w 52"/>
                  <a:gd name="T75" fmla="*/ 31 h 59"/>
                  <a:gd name="T76" fmla="*/ 47 w 52"/>
                  <a:gd name="T77" fmla="*/ 30 h 59"/>
                  <a:gd name="T78" fmla="*/ 50 w 52"/>
                  <a:gd name="T79" fmla="*/ 28 h 59"/>
                  <a:gd name="T80" fmla="*/ 52 w 52"/>
                  <a:gd name="T81" fmla="*/ 24 h 59"/>
                  <a:gd name="T82" fmla="*/ 48 w 52"/>
                  <a:gd name="T83" fmla="*/ 27 h 59"/>
                  <a:gd name="T84" fmla="*/ 47 w 52"/>
                  <a:gd name="T85" fmla="*/ 24 h 59"/>
                  <a:gd name="T86" fmla="*/ 42 w 52"/>
                  <a:gd name="T87" fmla="*/ 20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52" h="59">
                    <a:moveTo>
                      <a:pt x="44" y="14"/>
                    </a:moveTo>
                    <a:lnTo>
                      <a:pt x="44" y="13"/>
                    </a:lnTo>
                    <a:lnTo>
                      <a:pt x="42" y="12"/>
                    </a:lnTo>
                    <a:lnTo>
                      <a:pt x="42" y="13"/>
                    </a:lnTo>
                    <a:lnTo>
                      <a:pt x="42" y="14"/>
                    </a:lnTo>
                    <a:lnTo>
                      <a:pt x="40" y="16"/>
                    </a:lnTo>
                    <a:lnTo>
                      <a:pt x="37" y="19"/>
                    </a:lnTo>
                    <a:lnTo>
                      <a:pt x="35" y="19"/>
                    </a:lnTo>
                    <a:lnTo>
                      <a:pt x="35" y="19"/>
                    </a:lnTo>
                    <a:lnTo>
                      <a:pt x="33" y="19"/>
                    </a:lnTo>
                    <a:lnTo>
                      <a:pt x="31" y="18"/>
                    </a:lnTo>
                    <a:lnTo>
                      <a:pt x="29" y="16"/>
                    </a:lnTo>
                    <a:lnTo>
                      <a:pt x="27" y="15"/>
                    </a:lnTo>
                    <a:lnTo>
                      <a:pt x="25" y="13"/>
                    </a:lnTo>
                    <a:lnTo>
                      <a:pt x="22" y="13"/>
                    </a:lnTo>
                    <a:lnTo>
                      <a:pt x="22" y="12"/>
                    </a:lnTo>
                    <a:lnTo>
                      <a:pt x="20" y="10"/>
                    </a:lnTo>
                    <a:lnTo>
                      <a:pt x="16" y="6"/>
                    </a:lnTo>
                    <a:lnTo>
                      <a:pt x="14" y="4"/>
                    </a:lnTo>
                    <a:lnTo>
                      <a:pt x="12" y="3"/>
                    </a:lnTo>
                    <a:lnTo>
                      <a:pt x="9" y="1"/>
                    </a:lnTo>
                    <a:lnTo>
                      <a:pt x="8" y="0"/>
                    </a:lnTo>
                    <a:lnTo>
                      <a:pt x="6" y="0"/>
                    </a:lnTo>
                    <a:lnTo>
                      <a:pt x="7" y="0"/>
                    </a:lnTo>
                    <a:lnTo>
                      <a:pt x="6" y="2"/>
                    </a:lnTo>
                    <a:lnTo>
                      <a:pt x="5" y="2"/>
                    </a:lnTo>
                    <a:lnTo>
                      <a:pt x="5" y="2"/>
                    </a:lnTo>
                    <a:lnTo>
                      <a:pt x="5" y="3"/>
                    </a:lnTo>
                    <a:lnTo>
                      <a:pt x="6" y="5"/>
                    </a:lnTo>
                    <a:lnTo>
                      <a:pt x="9" y="10"/>
                    </a:lnTo>
                    <a:lnTo>
                      <a:pt x="10" y="12"/>
                    </a:lnTo>
                    <a:lnTo>
                      <a:pt x="10" y="15"/>
                    </a:lnTo>
                    <a:lnTo>
                      <a:pt x="9" y="18"/>
                    </a:lnTo>
                    <a:lnTo>
                      <a:pt x="10" y="20"/>
                    </a:lnTo>
                    <a:lnTo>
                      <a:pt x="11" y="22"/>
                    </a:lnTo>
                    <a:lnTo>
                      <a:pt x="11" y="23"/>
                    </a:lnTo>
                    <a:lnTo>
                      <a:pt x="10" y="23"/>
                    </a:lnTo>
                    <a:lnTo>
                      <a:pt x="9" y="24"/>
                    </a:lnTo>
                    <a:lnTo>
                      <a:pt x="9" y="26"/>
                    </a:lnTo>
                    <a:lnTo>
                      <a:pt x="10" y="28"/>
                    </a:lnTo>
                    <a:lnTo>
                      <a:pt x="10" y="28"/>
                    </a:lnTo>
                    <a:lnTo>
                      <a:pt x="11" y="29"/>
                    </a:lnTo>
                    <a:lnTo>
                      <a:pt x="12" y="30"/>
                    </a:lnTo>
                    <a:lnTo>
                      <a:pt x="11" y="31"/>
                    </a:lnTo>
                    <a:lnTo>
                      <a:pt x="11" y="32"/>
                    </a:lnTo>
                    <a:lnTo>
                      <a:pt x="10" y="33"/>
                    </a:lnTo>
                    <a:lnTo>
                      <a:pt x="7" y="32"/>
                    </a:lnTo>
                    <a:lnTo>
                      <a:pt x="3" y="31"/>
                    </a:lnTo>
                    <a:lnTo>
                      <a:pt x="2" y="31"/>
                    </a:lnTo>
                    <a:lnTo>
                      <a:pt x="2" y="32"/>
                    </a:lnTo>
                    <a:lnTo>
                      <a:pt x="2" y="33"/>
                    </a:lnTo>
                    <a:lnTo>
                      <a:pt x="3" y="33"/>
                    </a:lnTo>
                    <a:lnTo>
                      <a:pt x="5" y="34"/>
                    </a:lnTo>
                    <a:lnTo>
                      <a:pt x="6" y="35"/>
                    </a:lnTo>
                    <a:lnTo>
                      <a:pt x="5" y="37"/>
                    </a:lnTo>
                    <a:lnTo>
                      <a:pt x="3" y="39"/>
                    </a:lnTo>
                    <a:lnTo>
                      <a:pt x="2" y="39"/>
                    </a:lnTo>
                    <a:lnTo>
                      <a:pt x="2" y="40"/>
                    </a:lnTo>
                    <a:lnTo>
                      <a:pt x="1" y="40"/>
                    </a:lnTo>
                    <a:lnTo>
                      <a:pt x="0" y="42"/>
                    </a:lnTo>
                    <a:lnTo>
                      <a:pt x="1" y="44"/>
                    </a:lnTo>
                    <a:lnTo>
                      <a:pt x="0" y="46"/>
                    </a:lnTo>
                    <a:lnTo>
                      <a:pt x="1" y="47"/>
                    </a:lnTo>
                    <a:lnTo>
                      <a:pt x="2" y="47"/>
                    </a:lnTo>
                    <a:lnTo>
                      <a:pt x="3" y="48"/>
                    </a:lnTo>
                    <a:lnTo>
                      <a:pt x="6" y="50"/>
                    </a:lnTo>
                    <a:lnTo>
                      <a:pt x="7" y="53"/>
                    </a:lnTo>
                    <a:lnTo>
                      <a:pt x="7" y="57"/>
                    </a:lnTo>
                    <a:lnTo>
                      <a:pt x="7" y="57"/>
                    </a:lnTo>
                    <a:lnTo>
                      <a:pt x="7" y="59"/>
                    </a:lnTo>
                    <a:lnTo>
                      <a:pt x="9" y="59"/>
                    </a:lnTo>
                    <a:lnTo>
                      <a:pt x="11" y="57"/>
                    </a:lnTo>
                    <a:lnTo>
                      <a:pt x="11" y="55"/>
                    </a:lnTo>
                    <a:lnTo>
                      <a:pt x="11" y="53"/>
                    </a:lnTo>
                    <a:lnTo>
                      <a:pt x="12" y="53"/>
                    </a:lnTo>
                    <a:lnTo>
                      <a:pt x="15" y="53"/>
                    </a:lnTo>
                    <a:lnTo>
                      <a:pt x="16" y="54"/>
                    </a:lnTo>
                    <a:lnTo>
                      <a:pt x="16" y="53"/>
                    </a:lnTo>
                    <a:lnTo>
                      <a:pt x="18" y="51"/>
                    </a:lnTo>
                    <a:lnTo>
                      <a:pt x="17" y="50"/>
                    </a:lnTo>
                    <a:lnTo>
                      <a:pt x="15" y="50"/>
                    </a:lnTo>
                    <a:lnTo>
                      <a:pt x="13" y="49"/>
                    </a:lnTo>
                    <a:lnTo>
                      <a:pt x="11" y="47"/>
                    </a:lnTo>
                    <a:lnTo>
                      <a:pt x="9" y="47"/>
                    </a:lnTo>
                    <a:lnTo>
                      <a:pt x="7" y="46"/>
                    </a:lnTo>
                    <a:lnTo>
                      <a:pt x="6" y="45"/>
                    </a:lnTo>
                    <a:lnTo>
                      <a:pt x="6" y="43"/>
                    </a:lnTo>
                    <a:lnTo>
                      <a:pt x="7" y="42"/>
                    </a:lnTo>
                    <a:lnTo>
                      <a:pt x="9" y="42"/>
                    </a:lnTo>
                    <a:lnTo>
                      <a:pt x="11" y="43"/>
                    </a:lnTo>
                    <a:lnTo>
                      <a:pt x="12" y="44"/>
                    </a:lnTo>
                    <a:lnTo>
                      <a:pt x="14" y="41"/>
                    </a:lnTo>
                    <a:lnTo>
                      <a:pt x="16" y="40"/>
                    </a:lnTo>
                    <a:lnTo>
                      <a:pt x="18" y="40"/>
                    </a:lnTo>
                    <a:lnTo>
                      <a:pt x="18" y="40"/>
                    </a:lnTo>
                    <a:lnTo>
                      <a:pt x="20" y="41"/>
                    </a:lnTo>
                    <a:lnTo>
                      <a:pt x="21" y="40"/>
                    </a:lnTo>
                    <a:lnTo>
                      <a:pt x="24" y="42"/>
                    </a:lnTo>
                    <a:lnTo>
                      <a:pt x="26" y="44"/>
                    </a:lnTo>
                    <a:lnTo>
                      <a:pt x="29" y="46"/>
                    </a:lnTo>
                    <a:lnTo>
                      <a:pt x="31" y="46"/>
                    </a:lnTo>
                    <a:lnTo>
                      <a:pt x="32" y="48"/>
                    </a:lnTo>
                    <a:lnTo>
                      <a:pt x="34" y="48"/>
                    </a:lnTo>
                    <a:lnTo>
                      <a:pt x="34" y="47"/>
                    </a:lnTo>
                    <a:lnTo>
                      <a:pt x="34" y="45"/>
                    </a:lnTo>
                    <a:lnTo>
                      <a:pt x="34" y="43"/>
                    </a:lnTo>
                    <a:lnTo>
                      <a:pt x="34" y="41"/>
                    </a:lnTo>
                    <a:lnTo>
                      <a:pt x="35" y="37"/>
                    </a:lnTo>
                    <a:lnTo>
                      <a:pt x="37" y="33"/>
                    </a:lnTo>
                    <a:lnTo>
                      <a:pt x="39" y="32"/>
                    </a:lnTo>
                    <a:lnTo>
                      <a:pt x="40" y="33"/>
                    </a:lnTo>
                    <a:lnTo>
                      <a:pt x="44" y="33"/>
                    </a:lnTo>
                    <a:lnTo>
                      <a:pt x="42" y="32"/>
                    </a:lnTo>
                    <a:lnTo>
                      <a:pt x="45" y="31"/>
                    </a:lnTo>
                    <a:lnTo>
                      <a:pt x="45" y="31"/>
                    </a:lnTo>
                    <a:lnTo>
                      <a:pt x="47" y="31"/>
                    </a:lnTo>
                    <a:lnTo>
                      <a:pt x="47" y="30"/>
                    </a:lnTo>
                    <a:lnTo>
                      <a:pt x="47" y="29"/>
                    </a:lnTo>
                    <a:lnTo>
                      <a:pt x="49" y="28"/>
                    </a:lnTo>
                    <a:lnTo>
                      <a:pt x="50" y="28"/>
                    </a:lnTo>
                    <a:lnTo>
                      <a:pt x="50" y="26"/>
                    </a:lnTo>
                    <a:lnTo>
                      <a:pt x="51" y="25"/>
                    </a:lnTo>
                    <a:lnTo>
                      <a:pt x="52" y="24"/>
                    </a:lnTo>
                    <a:lnTo>
                      <a:pt x="51" y="24"/>
                    </a:lnTo>
                    <a:lnTo>
                      <a:pt x="49" y="25"/>
                    </a:lnTo>
                    <a:lnTo>
                      <a:pt x="48" y="27"/>
                    </a:lnTo>
                    <a:lnTo>
                      <a:pt x="47" y="27"/>
                    </a:lnTo>
                    <a:lnTo>
                      <a:pt x="47" y="26"/>
                    </a:lnTo>
                    <a:lnTo>
                      <a:pt x="47" y="24"/>
                    </a:lnTo>
                    <a:lnTo>
                      <a:pt x="46" y="23"/>
                    </a:lnTo>
                    <a:lnTo>
                      <a:pt x="44" y="21"/>
                    </a:lnTo>
                    <a:lnTo>
                      <a:pt x="42" y="20"/>
                    </a:lnTo>
                    <a:lnTo>
                      <a:pt x="42" y="18"/>
                    </a:lnTo>
                    <a:lnTo>
                      <a:pt x="44" y="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30" name="Freeform 1758">
                <a:extLst>
                  <a:ext uri="{FF2B5EF4-FFF2-40B4-BE49-F238E27FC236}">
                    <a16:creationId xmlns:a16="http://schemas.microsoft.com/office/drawing/2014/main" id="{336D9633-69C3-4511-9884-1584B35727F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08" y="2244"/>
                <a:ext cx="3" cy="4"/>
              </a:xfrm>
              <a:custGeom>
                <a:avLst/>
                <a:gdLst>
                  <a:gd name="T0" fmla="*/ 0 w 3"/>
                  <a:gd name="T1" fmla="*/ 2 h 4"/>
                  <a:gd name="T2" fmla="*/ 0 w 3"/>
                  <a:gd name="T3" fmla="*/ 3 h 4"/>
                  <a:gd name="T4" fmla="*/ 1 w 3"/>
                  <a:gd name="T5" fmla="*/ 4 h 4"/>
                  <a:gd name="T6" fmla="*/ 2 w 3"/>
                  <a:gd name="T7" fmla="*/ 3 h 4"/>
                  <a:gd name="T8" fmla="*/ 2 w 3"/>
                  <a:gd name="T9" fmla="*/ 2 h 4"/>
                  <a:gd name="T10" fmla="*/ 3 w 3"/>
                  <a:gd name="T11" fmla="*/ 0 h 4"/>
                  <a:gd name="T12" fmla="*/ 2 w 3"/>
                  <a:gd name="T13" fmla="*/ 0 h 4"/>
                  <a:gd name="T14" fmla="*/ 0 w 3"/>
                  <a:gd name="T15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4">
                    <a:moveTo>
                      <a:pt x="0" y="2"/>
                    </a:moveTo>
                    <a:lnTo>
                      <a:pt x="0" y="3"/>
                    </a:lnTo>
                    <a:lnTo>
                      <a:pt x="1" y="4"/>
                    </a:lnTo>
                    <a:lnTo>
                      <a:pt x="2" y="3"/>
                    </a:lnTo>
                    <a:lnTo>
                      <a:pt x="2" y="2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31" name="Freeform 1759">
                <a:extLst>
                  <a:ext uri="{FF2B5EF4-FFF2-40B4-BE49-F238E27FC236}">
                    <a16:creationId xmlns:a16="http://schemas.microsoft.com/office/drawing/2014/main" id="{30EDB2E5-5ECB-44CA-B065-7383F5F506E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17" y="2301"/>
                <a:ext cx="3" cy="7"/>
              </a:xfrm>
              <a:custGeom>
                <a:avLst/>
                <a:gdLst>
                  <a:gd name="T0" fmla="*/ 1 w 3"/>
                  <a:gd name="T1" fmla="*/ 7 h 7"/>
                  <a:gd name="T2" fmla="*/ 2 w 3"/>
                  <a:gd name="T3" fmla="*/ 7 h 7"/>
                  <a:gd name="T4" fmla="*/ 3 w 3"/>
                  <a:gd name="T5" fmla="*/ 6 h 7"/>
                  <a:gd name="T6" fmla="*/ 3 w 3"/>
                  <a:gd name="T7" fmla="*/ 4 h 7"/>
                  <a:gd name="T8" fmla="*/ 3 w 3"/>
                  <a:gd name="T9" fmla="*/ 3 h 7"/>
                  <a:gd name="T10" fmla="*/ 1 w 3"/>
                  <a:gd name="T11" fmla="*/ 3 h 7"/>
                  <a:gd name="T12" fmla="*/ 2 w 3"/>
                  <a:gd name="T13" fmla="*/ 1 h 7"/>
                  <a:gd name="T14" fmla="*/ 1 w 3"/>
                  <a:gd name="T15" fmla="*/ 0 h 7"/>
                  <a:gd name="T16" fmla="*/ 1 w 3"/>
                  <a:gd name="T17" fmla="*/ 1 h 7"/>
                  <a:gd name="T18" fmla="*/ 0 w 3"/>
                  <a:gd name="T19" fmla="*/ 4 h 7"/>
                  <a:gd name="T20" fmla="*/ 0 w 3"/>
                  <a:gd name="T21" fmla="*/ 5 h 7"/>
                  <a:gd name="T22" fmla="*/ 1 w 3"/>
                  <a:gd name="T23" fmla="*/ 4 h 7"/>
                  <a:gd name="T24" fmla="*/ 2 w 3"/>
                  <a:gd name="T25" fmla="*/ 5 h 7"/>
                  <a:gd name="T26" fmla="*/ 1 w 3"/>
                  <a:gd name="T27" fmla="*/ 6 h 7"/>
                  <a:gd name="T28" fmla="*/ 1 w 3"/>
                  <a:gd name="T29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" h="7">
                    <a:moveTo>
                      <a:pt x="1" y="7"/>
                    </a:moveTo>
                    <a:lnTo>
                      <a:pt x="2" y="7"/>
                    </a:lnTo>
                    <a:lnTo>
                      <a:pt x="3" y="6"/>
                    </a:lnTo>
                    <a:lnTo>
                      <a:pt x="3" y="4"/>
                    </a:lnTo>
                    <a:lnTo>
                      <a:pt x="3" y="3"/>
                    </a:lnTo>
                    <a:lnTo>
                      <a:pt x="1" y="3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1" y="1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1" y="4"/>
                    </a:lnTo>
                    <a:lnTo>
                      <a:pt x="2" y="5"/>
                    </a:lnTo>
                    <a:lnTo>
                      <a:pt x="1" y="6"/>
                    </a:lnTo>
                    <a:lnTo>
                      <a:pt x="1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32" name="Freeform 1760">
                <a:extLst>
                  <a:ext uri="{FF2B5EF4-FFF2-40B4-BE49-F238E27FC236}">
                    <a16:creationId xmlns:a16="http://schemas.microsoft.com/office/drawing/2014/main" id="{1A5AB65D-DDEB-4DFA-B9CE-B0E57A9D7A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95" y="2351"/>
                <a:ext cx="3" cy="5"/>
              </a:xfrm>
              <a:custGeom>
                <a:avLst/>
                <a:gdLst>
                  <a:gd name="T0" fmla="*/ 3 w 3"/>
                  <a:gd name="T1" fmla="*/ 0 h 5"/>
                  <a:gd name="T2" fmla="*/ 1 w 3"/>
                  <a:gd name="T3" fmla="*/ 0 h 5"/>
                  <a:gd name="T4" fmla="*/ 0 w 3"/>
                  <a:gd name="T5" fmla="*/ 2 h 5"/>
                  <a:gd name="T6" fmla="*/ 0 w 3"/>
                  <a:gd name="T7" fmla="*/ 4 h 5"/>
                  <a:gd name="T8" fmla="*/ 1 w 3"/>
                  <a:gd name="T9" fmla="*/ 5 h 5"/>
                  <a:gd name="T10" fmla="*/ 3 w 3"/>
                  <a:gd name="T11" fmla="*/ 5 h 5"/>
                  <a:gd name="T12" fmla="*/ 3 w 3"/>
                  <a:gd name="T13" fmla="*/ 4 h 5"/>
                  <a:gd name="T14" fmla="*/ 3 w 3"/>
                  <a:gd name="T15" fmla="*/ 3 h 5"/>
                  <a:gd name="T16" fmla="*/ 3 w 3"/>
                  <a:gd name="T17" fmla="*/ 2 h 5"/>
                  <a:gd name="T18" fmla="*/ 3 w 3"/>
                  <a:gd name="T19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" h="5">
                    <a:moveTo>
                      <a:pt x="3" y="0"/>
                    </a:moveTo>
                    <a:lnTo>
                      <a:pt x="1" y="0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1" y="5"/>
                    </a:lnTo>
                    <a:lnTo>
                      <a:pt x="3" y="5"/>
                    </a:lnTo>
                    <a:lnTo>
                      <a:pt x="3" y="4"/>
                    </a:lnTo>
                    <a:lnTo>
                      <a:pt x="3" y="3"/>
                    </a:lnTo>
                    <a:lnTo>
                      <a:pt x="3" y="2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33" name="Freeform 1761">
                <a:extLst>
                  <a:ext uri="{FF2B5EF4-FFF2-40B4-BE49-F238E27FC236}">
                    <a16:creationId xmlns:a16="http://schemas.microsoft.com/office/drawing/2014/main" id="{163B28A8-D14D-4167-9883-9BFD0BE3E4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75" y="2356"/>
                <a:ext cx="23" cy="19"/>
              </a:xfrm>
              <a:custGeom>
                <a:avLst/>
                <a:gdLst>
                  <a:gd name="T0" fmla="*/ 15 w 23"/>
                  <a:gd name="T1" fmla="*/ 8 h 19"/>
                  <a:gd name="T2" fmla="*/ 17 w 23"/>
                  <a:gd name="T3" fmla="*/ 10 h 19"/>
                  <a:gd name="T4" fmla="*/ 18 w 23"/>
                  <a:gd name="T5" fmla="*/ 11 h 19"/>
                  <a:gd name="T6" fmla="*/ 19 w 23"/>
                  <a:gd name="T7" fmla="*/ 11 h 19"/>
                  <a:gd name="T8" fmla="*/ 20 w 23"/>
                  <a:gd name="T9" fmla="*/ 8 h 19"/>
                  <a:gd name="T10" fmla="*/ 23 w 23"/>
                  <a:gd name="T11" fmla="*/ 6 h 19"/>
                  <a:gd name="T12" fmla="*/ 23 w 23"/>
                  <a:gd name="T13" fmla="*/ 5 h 19"/>
                  <a:gd name="T14" fmla="*/ 21 w 23"/>
                  <a:gd name="T15" fmla="*/ 4 h 19"/>
                  <a:gd name="T16" fmla="*/ 21 w 23"/>
                  <a:gd name="T17" fmla="*/ 3 h 19"/>
                  <a:gd name="T18" fmla="*/ 19 w 23"/>
                  <a:gd name="T19" fmla="*/ 1 h 19"/>
                  <a:gd name="T20" fmla="*/ 18 w 23"/>
                  <a:gd name="T21" fmla="*/ 1 h 19"/>
                  <a:gd name="T22" fmla="*/ 16 w 23"/>
                  <a:gd name="T23" fmla="*/ 0 h 19"/>
                  <a:gd name="T24" fmla="*/ 14 w 23"/>
                  <a:gd name="T25" fmla="*/ 0 h 19"/>
                  <a:gd name="T26" fmla="*/ 12 w 23"/>
                  <a:gd name="T27" fmla="*/ 2 h 19"/>
                  <a:gd name="T28" fmla="*/ 12 w 23"/>
                  <a:gd name="T29" fmla="*/ 3 h 19"/>
                  <a:gd name="T30" fmla="*/ 11 w 23"/>
                  <a:gd name="T31" fmla="*/ 4 h 19"/>
                  <a:gd name="T32" fmla="*/ 9 w 23"/>
                  <a:gd name="T33" fmla="*/ 5 h 19"/>
                  <a:gd name="T34" fmla="*/ 8 w 23"/>
                  <a:gd name="T35" fmla="*/ 6 h 19"/>
                  <a:gd name="T36" fmla="*/ 7 w 23"/>
                  <a:gd name="T37" fmla="*/ 5 h 19"/>
                  <a:gd name="T38" fmla="*/ 6 w 23"/>
                  <a:gd name="T39" fmla="*/ 3 h 19"/>
                  <a:gd name="T40" fmla="*/ 5 w 23"/>
                  <a:gd name="T41" fmla="*/ 3 h 19"/>
                  <a:gd name="T42" fmla="*/ 3 w 23"/>
                  <a:gd name="T43" fmla="*/ 6 h 19"/>
                  <a:gd name="T44" fmla="*/ 3 w 23"/>
                  <a:gd name="T45" fmla="*/ 7 h 19"/>
                  <a:gd name="T46" fmla="*/ 1 w 23"/>
                  <a:gd name="T47" fmla="*/ 8 h 19"/>
                  <a:gd name="T48" fmla="*/ 0 w 23"/>
                  <a:gd name="T49" fmla="*/ 10 h 19"/>
                  <a:gd name="T50" fmla="*/ 4 w 23"/>
                  <a:gd name="T51" fmla="*/ 11 h 19"/>
                  <a:gd name="T52" fmla="*/ 4 w 23"/>
                  <a:gd name="T53" fmla="*/ 13 h 19"/>
                  <a:gd name="T54" fmla="*/ 4 w 23"/>
                  <a:gd name="T55" fmla="*/ 13 h 19"/>
                  <a:gd name="T56" fmla="*/ 4 w 23"/>
                  <a:gd name="T57" fmla="*/ 14 h 19"/>
                  <a:gd name="T58" fmla="*/ 5 w 23"/>
                  <a:gd name="T59" fmla="*/ 17 h 19"/>
                  <a:gd name="T60" fmla="*/ 7 w 23"/>
                  <a:gd name="T61" fmla="*/ 17 h 19"/>
                  <a:gd name="T62" fmla="*/ 7 w 23"/>
                  <a:gd name="T63" fmla="*/ 18 h 19"/>
                  <a:gd name="T64" fmla="*/ 8 w 23"/>
                  <a:gd name="T65" fmla="*/ 19 h 19"/>
                  <a:gd name="T66" fmla="*/ 8 w 23"/>
                  <a:gd name="T67" fmla="*/ 18 h 19"/>
                  <a:gd name="T68" fmla="*/ 9 w 23"/>
                  <a:gd name="T69" fmla="*/ 18 h 19"/>
                  <a:gd name="T70" fmla="*/ 10 w 23"/>
                  <a:gd name="T71" fmla="*/ 18 h 19"/>
                  <a:gd name="T72" fmla="*/ 10 w 23"/>
                  <a:gd name="T73" fmla="*/ 17 h 19"/>
                  <a:gd name="T74" fmla="*/ 8 w 23"/>
                  <a:gd name="T75" fmla="*/ 14 h 19"/>
                  <a:gd name="T76" fmla="*/ 9 w 23"/>
                  <a:gd name="T77" fmla="*/ 13 h 19"/>
                  <a:gd name="T78" fmla="*/ 10 w 23"/>
                  <a:gd name="T79" fmla="*/ 10 h 19"/>
                  <a:gd name="T80" fmla="*/ 12 w 23"/>
                  <a:gd name="T81" fmla="*/ 9 h 19"/>
                  <a:gd name="T82" fmla="*/ 13 w 23"/>
                  <a:gd name="T83" fmla="*/ 8 h 19"/>
                  <a:gd name="T84" fmla="*/ 15 w 23"/>
                  <a:gd name="T85" fmla="*/ 8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23" h="19">
                    <a:moveTo>
                      <a:pt x="15" y="8"/>
                    </a:moveTo>
                    <a:lnTo>
                      <a:pt x="17" y="10"/>
                    </a:lnTo>
                    <a:lnTo>
                      <a:pt x="18" y="11"/>
                    </a:lnTo>
                    <a:lnTo>
                      <a:pt x="19" y="11"/>
                    </a:lnTo>
                    <a:lnTo>
                      <a:pt x="20" y="8"/>
                    </a:lnTo>
                    <a:lnTo>
                      <a:pt x="23" y="6"/>
                    </a:lnTo>
                    <a:lnTo>
                      <a:pt x="23" y="5"/>
                    </a:lnTo>
                    <a:lnTo>
                      <a:pt x="21" y="4"/>
                    </a:lnTo>
                    <a:lnTo>
                      <a:pt x="21" y="3"/>
                    </a:lnTo>
                    <a:lnTo>
                      <a:pt x="19" y="1"/>
                    </a:lnTo>
                    <a:lnTo>
                      <a:pt x="18" y="1"/>
                    </a:lnTo>
                    <a:lnTo>
                      <a:pt x="16" y="0"/>
                    </a:lnTo>
                    <a:lnTo>
                      <a:pt x="14" y="0"/>
                    </a:lnTo>
                    <a:lnTo>
                      <a:pt x="12" y="2"/>
                    </a:lnTo>
                    <a:lnTo>
                      <a:pt x="12" y="3"/>
                    </a:lnTo>
                    <a:lnTo>
                      <a:pt x="11" y="4"/>
                    </a:lnTo>
                    <a:lnTo>
                      <a:pt x="9" y="5"/>
                    </a:lnTo>
                    <a:lnTo>
                      <a:pt x="8" y="6"/>
                    </a:lnTo>
                    <a:lnTo>
                      <a:pt x="7" y="5"/>
                    </a:lnTo>
                    <a:lnTo>
                      <a:pt x="6" y="3"/>
                    </a:lnTo>
                    <a:lnTo>
                      <a:pt x="5" y="3"/>
                    </a:lnTo>
                    <a:lnTo>
                      <a:pt x="3" y="6"/>
                    </a:lnTo>
                    <a:lnTo>
                      <a:pt x="3" y="7"/>
                    </a:lnTo>
                    <a:lnTo>
                      <a:pt x="1" y="8"/>
                    </a:lnTo>
                    <a:lnTo>
                      <a:pt x="0" y="10"/>
                    </a:lnTo>
                    <a:lnTo>
                      <a:pt x="4" y="11"/>
                    </a:lnTo>
                    <a:lnTo>
                      <a:pt x="4" y="13"/>
                    </a:lnTo>
                    <a:lnTo>
                      <a:pt x="4" y="13"/>
                    </a:lnTo>
                    <a:lnTo>
                      <a:pt x="4" y="14"/>
                    </a:lnTo>
                    <a:lnTo>
                      <a:pt x="5" y="17"/>
                    </a:lnTo>
                    <a:lnTo>
                      <a:pt x="7" y="17"/>
                    </a:lnTo>
                    <a:lnTo>
                      <a:pt x="7" y="18"/>
                    </a:lnTo>
                    <a:lnTo>
                      <a:pt x="8" y="19"/>
                    </a:lnTo>
                    <a:lnTo>
                      <a:pt x="8" y="18"/>
                    </a:lnTo>
                    <a:lnTo>
                      <a:pt x="9" y="18"/>
                    </a:lnTo>
                    <a:lnTo>
                      <a:pt x="10" y="18"/>
                    </a:lnTo>
                    <a:lnTo>
                      <a:pt x="10" y="17"/>
                    </a:lnTo>
                    <a:lnTo>
                      <a:pt x="8" y="14"/>
                    </a:lnTo>
                    <a:lnTo>
                      <a:pt x="9" y="13"/>
                    </a:lnTo>
                    <a:lnTo>
                      <a:pt x="10" y="10"/>
                    </a:lnTo>
                    <a:lnTo>
                      <a:pt x="12" y="9"/>
                    </a:lnTo>
                    <a:lnTo>
                      <a:pt x="13" y="8"/>
                    </a:lnTo>
                    <a:lnTo>
                      <a:pt x="15" y="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34" name="Freeform 1762">
                <a:extLst>
                  <a:ext uri="{FF2B5EF4-FFF2-40B4-BE49-F238E27FC236}">
                    <a16:creationId xmlns:a16="http://schemas.microsoft.com/office/drawing/2014/main" id="{CC5E57BB-C34C-486E-99C3-D2242D68197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90" y="2353"/>
                <a:ext cx="2" cy="2"/>
              </a:xfrm>
              <a:custGeom>
                <a:avLst/>
                <a:gdLst>
                  <a:gd name="T0" fmla="*/ 2 w 2"/>
                  <a:gd name="T1" fmla="*/ 1 h 2"/>
                  <a:gd name="T2" fmla="*/ 1 w 2"/>
                  <a:gd name="T3" fmla="*/ 0 h 2"/>
                  <a:gd name="T4" fmla="*/ 0 w 2"/>
                  <a:gd name="T5" fmla="*/ 2 h 2"/>
                  <a:gd name="T6" fmla="*/ 1 w 2"/>
                  <a:gd name="T7" fmla="*/ 2 h 2"/>
                  <a:gd name="T8" fmla="*/ 2 w 2"/>
                  <a:gd name="T9" fmla="*/ 2 h 2"/>
                  <a:gd name="T10" fmla="*/ 2 w 2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2" y="1"/>
                    </a:moveTo>
                    <a:lnTo>
                      <a:pt x="1" y="0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35" name="Freeform 1763">
                <a:extLst>
                  <a:ext uri="{FF2B5EF4-FFF2-40B4-BE49-F238E27FC236}">
                    <a16:creationId xmlns:a16="http://schemas.microsoft.com/office/drawing/2014/main" id="{4DC5D3C7-2A1F-4819-8E53-DD6DEFE54D3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67" y="2404"/>
                <a:ext cx="3" cy="3"/>
              </a:xfrm>
              <a:custGeom>
                <a:avLst/>
                <a:gdLst>
                  <a:gd name="T0" fmla="*/ 2 w 3"/>
                  <a:gd name="T1" fmla="*/ 3 h 3"/>
                  <a:gd name="T2" fmla="*/ 3 w 3"/>
                  <a:gd name="T3" fmla="*/ 2 h 3"/>
                  <a:gd name="T4" fmla="*/ 3 w 3"/>
                  <a:gd name="T5" fmla="*/ 1 h 3"/>
                  <a:gd name="T6" fmla="*/ 1 w 3"/>
                  <a:gd name="T7" fmla="*/ 0 h 3"/>
                  <a:gd name="T8" fmla="*/ 0 w 3"/>
                  <a:gd name="T9" fmla="*/ 0 h 3"/>
                  <a:gd name="T10" fmla="*/ 0 w 3"/>
                  <a:gd name="T11" fmla="*/ 1 h 3"/>
                  <a:gd name="T12" fmla="*/ 1 w 3"/>
                  <a:gd name="T13" fmla="*/ 3 h 3"/>
                  <a:gd name="T14" fmla="*/ 2 w 3"/>
                  <a:gd name="T15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3">
                    <a:moveTo>
                      <a:pt x="2" y="3"/>
                    </a:moveTo>
                    <a:lnTo>
                      <a:pt x="3" y="2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36" name="Freeform 1764">
                <a:extLst>
                  <a:ext uri="{FF2B5EF4-FFF2-40B4-BE49-F238E27FC236}">
                    <a16:creationId xmlns:a16="http://schemas.microsoft.com/office/drawing/2014/main" id="{50CAF7B0-2897-467A-950E-30183A5537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75" y="2333"/>
                <a:ext cx="1" cy="1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1 h 1"/>
                  <a:gd name="T4" fmla="*/ 0 w 1"/>
                  <a:gd name="T5" fmla="*/ 1 h 1"/>
                  <a:gd name="T6" fmla="*/ 1 w 1"/>
                  <a:gd name="T7" fmla="*/ 1 h 1"/>
                  <a:gd name="T8" fmla="*/ 0 w 1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lnTo>
                      <a:pt x="0" y="1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37" name="Freeform 1765">
                <a:extLst>
                  <a:ext uri="{FF2B5EF4-FFF2-40B4-BE49-F238E27FC236}">
                    <a16:creationId xmlns:a16="http://schemas.microsoft.com/office/drawing/2014/main" id="{E10856A3-94D0-40E7-B9B3-A04FA1D9641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6" y="2375"/>
                <a:ext cx="2" cy="1"/>
              </a:xfrm>
              <a:custGeom>
                <a:avLst/>
                <a:gdLst>
                  <a:gd name="T0" fmla="*/ 1 w 2"/>
                  <a:gd name="T1" fmla="*/ 1 h 1"/>
                  <a:gd name="T2" fmla="*/ 2 w 2"/>
                  <a:gd name="T3" fmla="*/ 0 h 1"/>
                  <a:gd name="T4" fmla="*/ 0 w 2"/>
                  <a:gd name="T5" fmla="*/ 0 h 1"/>
                  <a:gd name="T6" fmla="*/ 1 w 2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1" y="1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38" name="Freeform 1766">
                <a:extLst>
                  <a:ext uri="{FF2B5EF4-FFF2-40B4-BE49-F238E27FC236}">
                    <a16:creationId xmlns:a16="http://schemas.microsoft.com/office/drawing/2014/main" id="{34C2CEF4-A5C7-462D-8DA4-DCE0AA86B69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6" y="2478"/>
                <a:ext cx="2" cy="2"/>
              </a:xfrm>
              <a:custGeom>
                <a:avLst/>
                <a:gdLst>
                  <a:gd name="T0" fmla="*/ 2 w 2"/>
                  <a:gd name="T1" fmla="*/ 2 h 2"/>
                  <a:gd name="T2" fmla="*/ 2 w 2"/>
                  <a:gd name="T3" fmla="*/ 1 h 2"/>
                  <a:gd name="T4" fmla="*/ 2 w 2"/>
                  <a:gd name="T5" fmla="*/ 0 h 2"/>
                  <a:gd name="T6" fmla="*/ 1 w 2"/>
                  <a:gd name="T7" fmla="*/ 0 h 2"/>
                  <a:gd name="T8" fmla="*/ 0 w 2"/>
                  <a:gd name="T9" fmla="*/ 2 h 2"/>
                  <a:gd name="T10" fmla="*/ 2 w 2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2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39" name="Freeform 1767">
                <a:extLst>
                  <a:ext uri="{FF2B5EF4-FFF2-40B4-BE49-F238E27FC236}">
                    <a16:creationId xmlns:a16="http://schemas.microsoft.com/office/drawing/2014/main" id="{57E0C7D5-C735-4E30-9B79-32A90158223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59" y="2379"/>
                <a:ext cx="2" cy="1"/>
              </a:xfrm>
              <a:custGeom>
                <a:avLst/>
                <a:gdLst>
                  <a:gd name="T0" fmla="*/ 2 w 2"/>
                  <a:gd name="T1" fmla="*/ 0 h 1"/>
                  <a:gd name="T2" fmla="*/ 1 w 2"/>
                  <a:gd name="T3" fmla="*/ 0 h 1"/>
                  <a:gd name="T4" fmla="*/ 0 w 2"/>
                  <a:gd name="T5" fmla="*/ 1 h 1"/>
                  <a:gd name="T6" fmla="*/ 0 w 2"/>
                  <a:gd name="T7" fmla="*/ 1 h 1"/>
                  <a:gd name="T8" fmla="*/ 1 w 2"/>
                  <a:gd name="T9" fmla="*/ 1 h 1"/>
                  <a:gd name="T10" fmla="*/ 2 w 2"/>
                  <a:gd name="T1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1">
                    <a:moveTo>
                      <a:pt x="2" y="0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40" name="Freeform 1768">
                <a:extLst>
                  <a:ext uri="{FF2B5EF4-FFF2-40B4-BE49-F238E27FC236}">
                    <a16:creationId xmlns:a16="http://schemas.microsoft.com/office/drawing/2014/main" id="{04B2A0E8-6B50-4749-9AE7-DFF3E6AE399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0" y="2476"/>
                <a:ext cx="2" cy="3"/>
              </a:xfrm>
              <a:custGeom>
                <a:avLst/>
                <a:gdLst>
                  <a:gd name="T0" fmla="*/ 1 w 2"/>
                  <a:gd name="T1" fmla="*/ 3 h 3"/>
                  <a:gd name="T2" fmla="*/ 2 w 2"/>
                  <a:gd name="T3" fmla="*/ 3 h 3"/>
                  <a:gd name="T4" fmla="*/ 2 w 2"/>
                  <a:gd name="T5" fmla="*/ 1 h 3"/>
                  <a:gd name="T6" fmla="*/ 1 w 2"/>
                  <a:gd name="T7" fmla="*/ 0 h 3"/>
                  <a:gd name="T8" fmla="*/ 0 w 2"/>
                  <a:gd name="T9" fmla="*/ 1 h 3"/>
                  <a:gd name="T10" fmla="*/ 1 w 2"/>
                  <a:gd name="T11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3">
                    <a:moveTo>
                      <a:pt x="1" y="3"/>
                    </a:moveTo>
                    <a:lnTo>
                      <a:pt x="2" y="3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41" name="Freeform 1769">
                <a:extLst>
                  <a:ext uri="{FF2B5EF4-FFF2-40B4-BE49-F238E27FC236}">
                    <a16:creationId xmlns:a16="http://schemas.microsoft.com/office/drawing/2014/main" id="{0791CB7A-B985-47F3-9271-7EE1400D48A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7" y="2374"/>
                <a:ext cx="1" cy="0"/>
              </a:xfrm>
              <a:custGeom>
                <a:avLst/>
                <a:gdLst>
                  <a:gd name="T0" fmla="*/ 1 w 1"/>
                  <a:gd name="T1" fmla="*/ 1 w 1"/>
                  <a:gd name="T2" fmla="*/ 0 w 1"/>
                  <a:gd name="T3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42" name="Freeform 1770">
                <a:extLst>
                  <a:ext uri="{FF2B5EF4-FFF2-40B4-BE49-F238E27FC236}">
                    <a16:creationId xmlns:a16="http://schemas.microsoft.com/office/drawing/2014/main" id="{0D8F6E79-AB31-4E53-ACB3-44F85A68F1C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76" y="2330"/>
                <a:ext cx="3" cy="3"/>
              </a:xfrm>
              <a:custGeom>
                <a:avLst/>
                <a:gdLst>
                  <a:gd name="T0" fmla="*/ 3 w 3"/>
                  <a:gd name="T1" fmla="*/ 3 h 3"/>
                  <a:gd name="T2" fmla="*/ 3 w 3"/>
                  <a:gd name="T3" fmla="*/ 0 h 3"/>
                  <a:gd name="T4" fmla="*/ 2 w 3"/>
                  <a:gd name="T5" fmla="*/ 1 h 3"/>
                  <a:gd name="T6" fmla="*/ 0 w 3"/>
                  <a:gd name="T7" fmla="*/ 3 h 3"/>
                  <a:gd name="T8" fmla="*/ 2 w 3"/>
                  <a:gd name="T9" fmla="*/ 3 h 3"/>
                  <a:gd name="T10" fmla="*/ 2 w 3"/>
                  <a:gd name="T11" fmla="*/ 3 h 3"/>
                  <a:gd name="T12" fmla="*/ 3 w 3"/>
                  <a:gd name="T1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3" y="3"/>
                    </a:moveTo>
                    <a:lnTo>
                      <a:pt x="3" y="0"/>
                    </a:lnTo>
                    <a:lnTo>
                      <a:pt x="2" y="1"/>
                    </a:lnTo>
                    <a:lnTo>
                      <a:pt x="0" y="3"/>
                    </a:lnTo>
                    <a:lnTo>
                      <a:pt x="2" y="3"/>
                    </a:lnTo>
                    <a:lnTo>
                      <a:pt x="2" y="3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43" name="Freeform 1771">
                <a:extLst>
                  <a:ext uri="{FF2B5EF4-FFF2-40B4-BE49-F238E27FC236}">
                    <a16:creationId xmlns:a16="http://schemas.microsoft.com/office/drawing/2014/main" id="{15A2C0C3-F21C-4201-97E7-E6EC16E5A80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8" y="2446"/>
                <a:ext cx="5" cy="9"/>
              </a:xfrm>
              <a:custGeom>
                <a:avLst/>
                <a:gdLst>
                  <a:gd name="T0" fmla="*/ 1 w 5"/>
                  <a:gd name="T1" fmla="*/ 9 h 9"/>
                  <a:gd name="T2" fmla="*/ 2 w 5"/>
                  <a:gd name="T3" fmla="*/ 9 h 9"/>
                  <a:gd name="T4" fmla="*/ 2 w 5"/>
                  <a:gd name="T5" fmla="*/ 7 h 9"/>
                  <a:gd name="T6" fmla="*/ 4 w 5"/>
                  <a:gd name="T7" fmla="*/ 6 h 9"/>
                  <a:gd name="T8" fmla="*/ 4 w 5"/>
                  <a:gd name="T9" fmla="*/ 3 h 9"/>
                  <a:gd name="T10" fmla="*/ 5 w 5"/>
                  <a:gd name="T11" fmla="*/ 2 h 9"/>
                  <a:gd name="T12" fmla="*/ 4 w 5"/>
                  <a:gd name="T13" fmla="*/ 0 h 9"/>
                  <a:gd name="T14" fmla="*/ 3 w 5"/>
                  <a:gd name="T15" fmla="*/ 2 h 9"/>
                  <a:gd name="T16" fmla="*/ 2 w 5"/>
                  <a:gd name="T17" fmla="*/ 3 h 9"/>
                  <a:gd name="T18" fmla="*/ 2 w 5"/>
                  <a:gd name="T19" fmla="*/ 5 h 9"/>
                  <a:gd name="T20" fmla="*/ 2 w 5"/>
                  <a:gd name="T21" fmla="*/ 5 h 9"/>
                  <a:gd name="T22" fmla="*/ 0 w 5"/>
                  <a:gd name="T23" fmla="*/ 7 h 9"/>
                  <a:gd name="T24" fmla="*/ 1 w 5"/>
                  <a:gd name="T25" fmla="*/ 9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" h="9">
                    <a:moveTo>
                      <a:pt x="1" y="9"/>
                    </a:moveTo>
                    <a:lnTo>
                      <a:pt x="2" y="9"/>
                    </a:lnTo>
                    <a:lnTo>
                      <a:pt x="2" y="7"/>
                    </a:lnTo>
                    <a:lnTo>
                      <a:pt x="4" y="6"/>
                    </a:lnTo>
                    <a:lnTo>
                      <a:pt x="4" y="3"/>
                    </a:lnTo>
                    <a:lnTo>
                      <a:pt x="5" y="2"/>
                    </a:lnTo>
                    <a:lnTo>
                      <a:pt x="4" y="0"/>
                    </a:lnTo>
                    <a:lnTo>
                      <a:pt x="3" y="2"/>
                    </a:lnTo>
                    <a:lnTo>
                      <a:pt x="2" y="3"/>
                    </a:lnTo>
                    <a:lnTo>
                      <a:pt x="2" y="5"/>
                    </a:lnTo>
                    <a:lnTo>
                      <a:pt x="2" y="5"/>
                    </a:lnTo>
                    <a:lnTo>
                      <a:pt x="0" y="7"/>
                    </a:lnTo>
                    <a:lnTo>
                      <a:pt x="1" y="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44" name="Freeform 1772">
                <a:extLst>
                  <a:ext uri="{FF2B5EF4-FFF2-40B4-BE49-F238E27FC236}">
                    <a16:creationId xmlns:a16="http://schemas.microsoft.com/office/drawing/2014/main" id="{D9F63AE1-D242-450C-92FF-DB0C69CDFA7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8" y="2471"/>
                <a:ext cx="3" cy="3"/>
              </a:xfrm>
              <a:custGeom>
                <a:avLst/>
                <a:gdLst>
                  <a:gd name="T0" fmla="*/ 3 w 3"/>
                  <a:gd name="T1" fmla="*/ 1 h 3"/>
                  <a:gd name="T2" fmla="*/ 1 w 3"/>
                  <a:gd name="T3" fmla="*/ 0 h 3"/>
                  <a:gd name="T4" fmla="*/ 0 w 3"/>
                  <a:gd name="T5" fmla="*/ 2 h 3"/>
                  <a:gd name="T6" fmla="*/ 1 w 3"/>
                  <a:gd name="T7" fmla="*/ 3 h 3"/>
                  <a:gd name="T8" fmla="*/ 2 w 3"/>
                  <a:gd name="T9" fmla="*/ 3 h 3"/>
                  <a:gd name="T10" fmla="*/ 3 w 3"/>
                  <a:gd name="T11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3">
                    <a:moveTo>
                      <a:pt x="3" y="1"/>
                    </a:moveTo>
                    <a:lnTo>
                      <a:pt x="1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2" y="3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45" name="Freeform 1773">
                <a:extLst>
                  <a:ext uri="{FF2B5EF4-FFF2-40B4-BE49-F238E27FC236}">
                    <a16:creationId xmlns:a16="http://schemas.microsoft.com/office/drawing/2014/main" id="{8D1A9F32-B87E-40DB-92AC-D01ACF939C0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52" y="2256"/>
                <a:ext cx="96" cy="142"/>
              </a:xfrm>
              <a:custGeom>
                <a:avLst/>
                <a:gdLst>
                  <a:gd name="T0" fmla="*/ 3 w 96"/>
                  <a:gd name="T1" fmla="*/ 113 h 142"/>
                  <a:gd name="T2" fmla="*/ 3 w 96"/>
                  <a:gd name="T3" fmla="*/ 119 h 142"/>
                  <a:gd name="T4" fmla="*/ 2 w 96"/>
                  <a:gd name="T5" fmla="*/ 120 h 142"/>
                  <a:gd name="T6" fmla="*/ 5 w 96"/>
                  <a:gd name="T7" fmla="*/ 121 h 142"/>
                  <a:gd name="T8" fmla="*/ 4 w 96"/>
                  <a:gd name="T9" fmla="*/ 119 h 142"/>
                  <a:gd name="T10" fmla="*/ 9 w 96"/>
                  <a:gd name="T11" fmla="*/ 119 h 142"/>
                  <a:gd name="T12" fmla="*/ 7 w 96"/>
                  <a:gd name="T13" fmla="*/ 129 h 142"/>
                  <a:gd name="T14" fmla="*/ 11 w 96"/>
                  <a:gd name="T15" fmla="*/ 140 h 142"/>
                  <a:gd name="T16" fmla="*/ 13 w 96"/>
                  <a:gd name="T17" fmla="*/ 133 h 142"/>
                  <a:gd name="T18" fmla="*/ 16 w 96"/>
                  <a:gd name="T19" fmla="*/ 140 h 142"/>
                  <a:gd name="T20" fmla="*/ 18 w 96"/>
                  <a:gd name="T21" fmla="*/ 136 h 142"/>
                  <a:gd name="T22" fmla="*/ 20 w 96"/>
                  <a:gd name="T23" fmla="*/ 130 h 142"/>
                  <a:gd name="T24" fmla="*/ 22 w 96"/>
                  <a:gd name="T25" fmla="*/ 117 h 142"/>
                  <a:gd name="T26" fmla="*/ 19 w 96"/>
                  <a:gd name="T27" fmla="*/ 112 h 142"/>
                  <a:gd name="T28" fmla="*/ 15 w 96"/>
                  <a:gd name="T29" fmla="*/ 110 h 142"/>
                  <a:gd name="T30" fmla="*/ 20 w 96"/>
                  <a:gd name="T31" fmla="*/ 105 h 142"/>
                  <a:gd name="T32" fmla="*/ 22 w 96"/>
                  <a:gd name="T33" fmla="*/ 100 h 142"/>
                  <a:gd name="T34" fmla="*/ 33 w 96"/>
                  <a:gd name="T35" fmla="*/ 99 h 142"/>
                  <a:gd name="T36" fmla="*/ 39 w 96"/>
                  <a:gd name="T37" fmla="*/ 95 h 142"/>
                  <a:gd name="T38" fmla="*/ 49 w 96"/>
                  <a:gd name="T39" fmla="*/ 95 h 142"/>
                  <a:gd name="T40" fmla="*/ 48 w 96"/>
                  <a:gd name="T41" fmla="*/ 104 h 142"/>
                  <a:gd name="T42" fmla="*/ 57 w 96"/>
                  <a:gd name="T43" fmla="*/ 106 h 142"/>
                  <a:gd name="T44" fmla="*/ 61 w 96"/>
                  <a:gd name="T45" fmla="*/ 99 h 142"/>
                  <a:gd name="T46" fmla="*/ 58 w 96"/>
                  <a:gd name="T47" fmla="*/ 92 h 142"/>
                  <a:gd name="T48" fmla="*/ 61 w 96"/>
                  <a:gd name="T49" fmla="*/ 92 h 142"/>
                  <a:gd name="T50" fmla="*/ 67 w 96"/>
                  <a:gd name="T51" fmla="*/ 92 h 142"/>
                  <a:gd name="T52" fmla="*/ 69 w 96"/>
                  <a:gd name="T53" fmla="*/ 92 h 142"/>
                  <a:gd name="T54" fmla="*/ 77 w 96"/>
                  <a:gd name="T55" fmla="*/ 87 h 142"/>
                  <a:gd name="T56" fmla="*/ 82 w 96"/>
                  <a:gd name="T57" fmla="*/ 90 h 142"/>
                  <a:gd name="T58" fmla="*/ 85 w 96"/>
                  <a:gd name="T59" fmla="*/ 81 h 142"/>
                  <a:gd name="T60" fmla="*/ 87 w 96"/>
                  <a:gd name="T61" fmla="*/ 83 h 142"/>
                  <a:gd name="T62" fmla="*/ 94 w 96"/>
                  <a:gd name="T63" fmla="*/ 84 h 142"/>
                  <a:gd name="T64" fmla="*/ 93 w 96"/>
                  <a:gd name="T65" fmla="*/ 73 h 142"/>
                  <a:gd name="T66" fmla="*/ 88 w 96"/>
                  <a:gd name="T67" fmla="*/ 48 h 142"/>
                  <a:gd name="T68" fmla="*/ 94 w 96"/>
                  <a:gd name="T69" fmla="*/ 43 h 142"/>
                  <a:gd name="T70" fmla="*/ 92 w 96"/>
                  <a:gd name="T71" fmla="*/ 34 h 142"/>
                  <a:gd name="T72" fmla="*/ 93 w 96"/>
                  <a:gd name="T73" fmla="*/ 26 h 142"/>
                  <a:gd name="T74" fmla="*/ 88 w 96"/>
                  <a:gd name="T75" fmla="*/ 14 h 142"/>
                  <a:gd name="T76" fmla="*/ 80 w 96"/>
                  <a:gd name="T77" fmla="*/ 0 h 142"/>
                  <a:gd name="T78" fmla="*/ 76 w 96"/>
                  <a:gd name="T79" fmla="*/ 0 h 142"/>
                  <a:gd name="T80" fmla="*/ 79 w 96"/>
                  <a:gd name="T81" fmla="*/ 5 h 142"/>
                  <a:gd name="T82" fmla="*/ 76 w 96"/>
                  <a:gd name="T83" fmla="*/ 9 h 142"/>
                  <a:gd name="T84" fmla="*/ 71 w 96"/>
                  <a:gd name="T85" fmla="*/ 4 h 142"/>
                  <a:gd name="T86" fmla="*/ 70 w 96"/>
                  <a:gd name="T87" fmla="*/ 13 h 142"/>
                  <a:gd name="T88" fmla="*/ 69 w 96"/>
                  <a:gd name="T89" fmla="*/ 21 h 142"/>
                  <a:gd name="T90" fmla="*/ 75 w 96"/>
                  <a:gd name="T91" fmla="*/ 32 h 142"/>
                  <a:gd name="T92" fmla="*/ 70 w 96"/>
                  <a:gd name="T93" fmla="*/ 52 h 142"/>
                  <a:gd name="T94" fmla="*/ 60 w 96"/>
                  <a:gd name="T95" fmla="*/ 64 h 142"/>
                  <a:gd name="T96" fmla="*/ 57 w 96"/>
                  <a:gd name="T97" fmla="*/ 59 h 142"/>
                  <a:gd name="T98" fmla="*/ 52 w 96"/>
                  <a:gd name="T99" fmla="*/ 59 h 142"/>
                  <a:gd name="T100" fmla="*/ 51 w 96"/>
                  <a:gd name="T101" fmla="*/ 72 h 142"/>
                  <a:gd name="T102" fmla="*/ 50 w 96"/>
                  <a:gd name="T103" fmla="*/ 80 h 142"/>
                  <a:gd name="T104" fmla="*/ 46 w 96"/>
                  <a:gd name="T105" fmla="*/ 83 h 142"/>
                  <a:gd name="T106" fmla="*/ 41 w 96"/>
                  <a:gd name="T107" fmla="*/ 81 h 142"/>
                  <a:gd name="T108" fmla="*/ 28 w 96"/>
                  <a:gd name="T109" fmla="*/ 84 h 142"/>
                  <a:gd name="T110" fmla="*/ 17 w 96"/>
                  <a:gd name="T111" fmla="*/ 94 h 142"/>
                  <a:gd name="T112" fmla="*/ 10 w 96"/>
                  <a:gd name="T113" fmla="*/ 101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96" h="142">
                    <a:moveTo>
                      <a:pt x="9" y="107"/>
                    </a:moveTo>
                    <a:lnTo>
                      <a:pt x="7" y="108"/>
                    </a:lnTo>
                    <a:lnTo>
                      <a:pt x="7" y="109"/>
                    </a:lnTo>
                    <a:lnTo>
                      <a:pt x="5" y="110"/>
                    </a:lnTo>
                    <a:lnTo>
                      <a:pt x="3" y="112"/>
                    </a:lnTo>
                    <a:lnTo>
                      <a:pt x="3" y="113"/>
                    </a:lnTo>
                    <a:lnTo>
                      <a:pt x="1" y="113"/>
                    </a:lnTo>
                    <a:lnTo>
                      <a:pt x="0" y="114"/>
                    </a:lnTo>
                    <a:lnTo>
                      <a:pt x="0" y="114"/>
                    </a:lnTo>
                    <a:lnTo>
                      <a:pt x="1" y="114"/>
                    </a:lnTo>
                    <a:lnTo>
                      <a:pt x="2" y="117"/>
                    </a:lnTo>
                    <a:lnTo>
                      <a:pt x="3" y="119"/>
                    </a:lnTo>
                    <a:lnTo>
                      <a:pt x="2" y="119"/>
                    </a:lnTo>
                    <a:lnTo>
                      <a:pt x="2" y="118"/>
                    </a:lnTo>
                    <a:lnTo>
                      <a:pt x="1" y="117"/>
                    </a:lnTo>
                    <a:lnTo>
                      <a:pt x="0" y="118"/>
                    </a:lnTo>
                    <a:lnTo>
                      <a:pt x="1" y="120"/>
                    </a:lnTo>
                    <a:lnTo>
                      <a:pt x="2" y="120"/>
                    </a:lnTo>
                    <a:lnTo>
                      <a:pt x="2" y="121"/>
                    </a:lnTo>
                    <a:lnTo>
                      <a:pt x="2" y="122"/>
                    </a:lnTo>
                    <a:lnTo>
                      <a:pt x="3" y="122"/>
                    </a:lnTo>
                    <a:lnTo>
                      <a:pt x="3" y="121"/>
                    </a:lnTo>
                    <a:lnTo>
                      <a:pt x="4" y="120"/>
                    </a:lnTo>
                    <a:lnTo>
                      <a:pt x="5" y="121"/>
                    </a:lnTo>
                    <a:lnTo>
                      <a:pt x="5" y="121"/>
                    </a:lnTo>
                    <a:lnTo>
                      <a:pt x="5" y="122"/>
                    </a:lnTo>
                    <a:lnTo>
                      <a:pt x="8" y="121"/>
                    </a:lnTo>
                    <a:lnTo>
                      <a:pt x="7" y="120"/>
                    </a:lnTo>
                    <a:lnTo>
                      <a:pt x="7" y="119"/>
                    </a:lnTo>
                    <a:lnTo>
                      <a:pt x="4" y="119"/>
                    </a:lnTo>
                    <a:lnTo>
                      <a:pt x="4" y="119"/>
                    </a:lnTo>
                    <a:lnTo>
                      <a:pt x="4" y="118"/>
                    </a:lnTo>
                    <a:lnTo>
                      <a:pt x="4" y="117"/>
                    </a:lnTo>
                    <a:lnTo>
                      <a:pt x="5" y="116"/>
                    </a:lnTo>
                    <a:lnTo>
                      <a:pt x="7" y="116"/>
                    </a:lnTo>
                    <a:lnTo>
                      <a:pt x="9" y="119"/>
                    </a:lnTo>
                    <a:lnTo>
                      <a:pt x="9" y="121"/>
                    </a:lnTo>
                    <a:lnTo>
                      <a:pt x="10" y="122"/>
                    </a:lnTo>
                    <a:lnTo>
                      <a:pt x="10" y="125"/>
                    </a:lnTo>
                    <a:lnTo>
                      <a:pt x="9" y="127"/>
                    </a:lnTo>
                    <a:lnTo>
                      <a:pt x="7" y="128"/>
                    </a:lnTo>
                    <a:lnTo>
                      <a:pt x="7" y="129"/>
                    </a:lnTo>
                    <a:lnTo>
                      <a:pt x="9" y="131"/>
                    </a:lnTo>
                    <a:lnTo>
                      <a:pt x="9" y="134"/>
                    </a:lnTo>
                    <a:lnTo>
                      <a:pt x="11" y="137"/>
                    </a:lnTo>
                    <a:lnTo>
                      <a:pt x="11" y="138"/>
                    </a:lnTo>
                    <a:lnTo>
                      <a:pt x="10" y="139"/>
                    </a:lnTo>
                    <a:lnTo>
                      <a:pt x="11" y="140"/>
                    </a:lnTo>
                    <a:lnTo>
                      <a:pt x="13" y="140"/>
                    </a:lnTo>
                    <a:lnTo>
                      <a:pt x="14" y="141"/>
                    </a:lnTo>
                    <a:lnTo>
                      <a:pt x="14" y="140"/>
                    </a:lnTo>
                    <a:lnTo>
                      <a:pt x="14" y="139"/>
                    </a:lnTo>
                    <a:lnTo>
                      <a:pt x="13" y="137"/>
                    </a:lnTo>
                    <a:lnTo>
                      <a:pt x="13" y="133"/>
                    </a:lnTo>
                    <a:lnTo>
                      <a:pt x="14" y="133"/>
                    </a:lnTo>
                    <a:lnTo>
                      <a:pt x="15" y="133"/>
                    </a:lnTo>
                    <a:lnTo>
                      <a:pt x="14" y="134"/>
                    </a:lnTo>
                    <a:lnTo>
                      <a:pt x="14" y="136"/>
                    </a:lnTo>
                    <a:lnTo>
                      <a:pt x="16" y="137"/>
                    </a:lnTo>
                    <a:lnTo>
                      <a:pt x="16" y="140"/>
                    </a:lnTo>
                    <a:lnTo>
                      <a:pt x="16" y="141"/>
                    </a:lnTo>
                    <a:lnTo>
                      <a:pt x="16" y="142"/>
                    </a:lnTo>
                    <a:lnTo>
                      <a:pt x="17" y="141"/>
                    </a:lnTo>
                    <a:lnTo>
                      <a:pt x="19" y="139"/>
                    </a:lnTo>
                    <a:lnTo>
                      <a:pt x="18" y="137"/>
                    </a:lnTo>
                    <a:lnTo>
                      <a:pt x="18" y="136"/>
                    </a:lnTo>
                    <a:lnTo>
                      <a:pt x="18" y="136"/>
                    </a:lnTo>
                    <a:lnTo>
                      <a:pt x="20" y="136"/>
                    </a:lnTo>
                    <a:lnTo>
                      <a:pt x="20" y="137"/>
                    </a:lnTo>
                    <a:lnTo>
                      <a:pt x="21" y="134"/>
                    </a:lnTo>
                    <a:lnTo>
                      <a:pt x="21" y="131"/>
                    </a:lnTo>
                    <a:lnTo>
                      <a:pt x="20" y="130"/>
                    </a:lnTo>
                    <a:lnTo>
                      <a:pt x="20" y="125"/>
                    </a:lnTo>
                    <a:lnTo>
                      <a:pt x="20" y="122"/>
                    </a:lnTo>
                    <a:lnTo>
                      <a:pt x="21" y="121"/>
                    </a:lnTo>
                    <a:lnTo>
                      <a:pt x="23" y="119"/>
                    </a:lnTo>
                    <a:lnTo>
                      <a:pt x="22" y="118"/>
                    </a:lnTo>
                    <a:lnTo>
                      <a:pt x="22" y="117"/>
                    </a:lnTo>
                    <a:lnTo>
                      <a:pt x="21" y="116"/>
                    </a:lnTo>
                    <a:lnTo>
                      <a:pt x="21" y="116"/>
                    </a:lnTo>
                    <a:lnTo>
                      <a:pt x="21" y="113"/>
                    </a:lnTo>
                    <a:lnTo>
                      <a:pt x="18" y="114"/>
                    </a:lnTo>
                    <a:lnTo>
                      <a:pt x="18" y="113"/>
                    </a:lnTo>
                    <a:lnTo>
                      <a:pt x="19" y="112"/>
                    </a:lnTo>
                    <a:lnTo>
                      <a:pt x="19" y="111"/>
                    </a:lnTo>
                    <a:lnTo>
                      <a:pt x="19" y="109"/>
                    </a:lnTo>
                    <a:lnTo>
                      <a:pt x="18" y="108"/>
                    </a:lnTo>
                    <a:lnTo>
                      <a:pt x="16" y="108"/>
                    </a:lnTo>
                    <a:lnTo>
                      <a:pt x="16" y="109"/>
                    </a:lnTo>
                    <a:lnTo>
                      <a:pt x="15" y="110"/>
                    </a:lnTo>
                    <a:lnTo>
                      <a:pt x="14" y="109"/>
                    </a:lnTo>
                    <a:lnTo>
                      <a:pt x="12" y="107"/>
                    </a:lnTo>
                    <a:lnTo>
                      <a:pt x="12" y="106"/>
                    </a:lnTo>
                    <a:lnTo>
                      <a:pt x="15" y="105"/>
                    </a:lnTo>
                    <a:lnTo>
                      <a:pt x="17" y="104"/>
                    </a:lnTo>
                    <a:lnTo>
                      <a:pt x="20" y="105"/>
                    </a:lnTo>
                    <a:lnTo>
                      <a:pt x="21" y="106"/>
                    </a:lnTo>
                    <a:lnTo>
                      <a:pt x="22" y="105"/>
                    </a:lnTo>
                    <a:lnTo>
                      <a:pt x="22" y="104"/>
                    </a:lnTo>
                    <a:lnTo>
                      <a:pt x="22" y="102"/>
                    </a:lnTo>
                    <a:lnTo>
                      <a:pt x="21" y="101"/>
                    </a:lnTo>
                    <a:lnTo>
                      <a:pt x="22" y="100"/>
                    </a:lnTo>
                    <a:lnTo>
                      <a:pt x="23" y="100"/>
                    </a:lnTo>
                    <a:lnTo>
                      <a:pt x="24" y="101"/>
                    </a:lnTo>
                    <a:lnTo>
                      <a:pt x="26" y="101"/>
                    </a:lnTo>
                    <a:lnTo>
                      <a:pt x="28" y="100"/>
                    </a:lnTo>
                    <a:lnTo>
                      <a:pt x="30" y="100"/>
                    </a:lnTo>
                    <a:lnTo>
                      <a:pt x="33" y="99"/>
                    </a:lnTo>
                    <a:lnTo>
                      <a:pt x="35" y="99"/>
                    </a:lnTo>
                    <a:lnTo>
                      <a:pt x="36" y="99"/>
                    </a:lnTo>
                    <a:lnTo>
                      <a:pt x="37" y="98"/>
                    </a:lnTo>
                    <a:lnTo>
                      <a:pt x="37" y="98"/>
                    </a:lnTo>
                    <a:lnTo>
                      <a:pt x="38" y="97"/>
                    </a:lnTo>
                    <a:lnTo>
                      <a:pt x="39" y="95"/>
                    </a:lnTo>
                    <a:lnTo>
                      <a:pt x="41" y="93"/>
                    </a:lnTo>
                    <a:lnTo>
                      <a:pt x="43" y="93"/>
                    </a:lnTo>
                    <a:lnTo>
                      <a:pt x="47" y="93"/>
                    </a:lnTo>
                    <a:lnTo>
                      <a:pt x="48" y="93"/>
                    </a:lnTo>
                    <a:lnTo>
                      <a:pt x="49" y="93"/>
                    </a:lnTo>
                    <a:lnTo>
                      <a:pt x="49" y="95"/>
                    </a:lnTo>
                    <a:lnTo>
                      <a:pt x="48" y="98"/>
                    </a:lnTo>
                    <a:lnTo>
                      <a:pt x="47" y="99"/>
                    </a:lnTo>
                    <a:lnTo>
                      <a:pt x="48" y="100"/>
                    </a:lnTo>
                    <a:lnTo>
                      <a:pt x="48" y="101"/>
                    </a:lnTo>
                    <a:lnTo>
                      <a:pt x="48" y="103"/>
                    </a:lnTo>
                    <a:lnTo>
                      <a:pt x="48" y="104"/>
                    </a:lnTo>
                    <a:lnTo>
                      <a:pt x="49" y="105"/>
                    </a:lnTo>
                    <a:lnTo>
                      <a:pt x="50" y="106"/>
                    </a:lnTo>
                    <a:lnTo>
                      <a:pt x="53" y="108"/>
                    </a:lnTo>
                    <a:lnTo>
                      <a:pt x="54" y="109"/>
                    </a:lnTo>
                    <a:lnTo>
                      <a:pt x="56" y="108"/>
                    </a:lnTo>
                    <a:lnTo>
                      <a:pt x="57" y="106"/>
                    </a:lnTo>
                    <a:lnTo>
                      <a:pt x="57" y="104"/>
                    </a:lnTo>
                    <a:lnTo>
                      <a:pt x="58" y="103"/>
                    </a:lnTo>
                    <a:lnTo>
                      <a:pt x="59" y="102"/>
                    </a:lnTo>
                    <a:lnTo>
                      <a:pt x="58" y="101"/>
                    </a:lnTo>
                    <a:lnTo>
                      <a:pt x="59" y="99"/>
                    </a:lnTo>
                    <a:lnTo>
                      <a:pt x="61" y="99"/>
                    </a:lnTo>
                    <a:lnTo>
                      <a:pt x="62" y="99"/>
                    </a:lnTo>
                    <a:lnTo>
                      <a:pt x="63" y="98"/>
                    </a:lnTo>
                    <a:lnTo>
                      <a:pt x="62" y="97"/>
                    </a:lnTo>
                    <a:lnTo>
                      <a:pt x="62" y="95"/>
                    </a:lnTo>
                    <a:lnTo>
                      <a:pt x="59" y="93"/>
                    </a:lnTo>
                    <a:lnTo>
                      <a:pt x="58" y="92"/>
                    </a:lnTo>
                    <a:lnTo>
                      <a:pt x="59" y="90"/>
                    </a:lnTo>
                    <a:lnTo>
                      <a:pt x="60" y="89"/>
                    </a:lnTo>
                    <a:lnTo>
                      <a:pt x="61" y="89"/>
                    </a:lnTo>
                    <a:lnTo>
                      <a:pt x="60" y="90"/>
                    </a:lnTo>
                    <a:lnTo>
                      <a:pt x="61" y="91"/>
                    </a:lnTo>
                    <a:lnTo>
                      <a:pt x="61" y="92"/>
                    </a:lnTo>
                    <a:lnTo>
                      <a:pt x="62" y="91"/>
                    </a:lnTo>
                    <a:lnTo>
                      <a:pt x="62" y="91"/>
                    </a:lnTo>
                    <a:lnTo>
                      <a:pt x="65" y="91"/>
                    </a:lnTo>
                    <a:lnTo>
                      <a:pt x="66" y="92"/>
                    </a:lnTo>
                    <a:lnTo>
                      <a:pt x="66" y="92"/>
                    </a:lnTo>
                    <a:lnTo>
                      <a:pt x="67" y="92"/>
                    </a:lnTo>
                    <a:lnTo>
                      <a:pt x="67" y="92"/>
                    </a:lnTo>
                    <a:lnTo>
                      <a:pt x="65" y="93"/>
                    </a:lnTo>
                    <a:lnTo>
                      <a:pt x="65" y="93"/>
                    </a:lnTo>
                    <a:lnTo>
                      <a:pt x="65" y="94"/>
                    </a:lnTo>
                    <a:lnTo>
                      <a:pt x="67" y="93"/>
                    </a:lnTo>
                    <a:lnTo>
                      <a:pt x="69" y="92"/>
                    </a:lnTo>
                    <a:lnTo>
                      <a:pt x="73" y="92"/>
                    </a:lnTo>
                    <a:lnTo>
                      <a:pt x="76" y="92"/>
                    </a:lnTo>
                    <a:lnTo>
                      <a:pt x="75" y="92"/>
                    </a:lnTo>
                    <a:lnTo>
                      <a:pt x="75" y="90"/>
                    </a:lnTo>
                    <a:lnTo>
                      <a:pt x="75" y="88"/>
                    </a:lnTo>
                    <a:lnTo>
                      <a:pt x="77" y="87"/>
                    </a:lnTo>
                    <a:lnTo>
                      <a:pt x="78" y="87"/>
                    </a:lnTo>
                    <a:lnTo>
                      <a:pt x="79" y="89"/>
                    </a:lnTo>
                    <a:lnTo>
                      <a:pt x="78" y="91"/>
                    </a:lnTo>
                    <a:lnTo>
                      <a:pt x="79" y="92"/>
                    </a:lnTo>
                    <a:lnTo>
                      <a:pt x="80" y="92"/>
                    </a:lnTo>
                    <a:lnTo>
                      <a:pt x="82" y="90"/>
                    </a:lnTo>
                    <a:lnTo>
                      <a:pt x="81" y="87"/>
                    </a:lnTo>
                    <a:lnTo>
                      <a:pt x="81" y="85"/>
                    </a:lnTo>
                    <a:lnTo>
                      <a:pt x="84" y="83"/>
                    </a:lnTo>
                    <a:lnTo>
                      <a:pt x="86" y="83"/>
                    </a:lnTo>
                    <a:lnTo>
                      <a:pt x="86" y="82"/>
                    </a:lnTo>
                    <a:lnTo>
                      <a:pt x="85" y="81"/>
                    </a:lnTo>
                    <a:lnTo>
                      <a:pt x="86" y="79"/>
                    </a:lnTo>
                    <a:lnTo>
                      <a:pt x="87" y="79"/>
                    </a:lnTo>
                    <a:lnTo>
                      <a:pt x="88" y="79"/>
                    </a:lnTo>
                    <a:lnTo>
                      <a:pt x="89" y="80"/>
                    </a:lnTo>
                    <a:lnTo>
                      <a:pt x="88" y="81"/>
                    </a:lnTo>
                    <a:lnTo>
                      <a:pt x="87" y="83"/>
                    </a:lnTo>
                    <a:lnTo>
                      <a:pt x="88" y="88"/>
                    </a:lnTo>
                    <a:lnTo>
                      <a:pt x="89" y="89"/>
                    </a:lnTo>
                    <a:lnTo>
                      <a:pt x="90" y="88"/>
                    </a:lnTo>
                    <a:lnTo>
                      <a:pt x="91" y="86"/>
                    </a:lnTo>
                    <a:lnTo>
                      <a:pt x="92" y="86"/>
                    </a:lnTo>
                    <a:lnTo>
                      <a:pt x="94" y="84"/>
                    </a:lnTo>
                    <a:lnTo>
                      <a:pt x="94" y="82"/>
                    </a:lnTo>
                    <a:lnTo>
                      <a:pt x="94" y="81"/>
                    </a:lnTo>
                    <a:lnTo>
                      <a:pt x="96" y="79"/>
                    </a:lnTo>
                    <a:lnTo>
                      <a:pt x="96" y="78"/>
                    </a:lnTo>
                    <a:lnTo>
                      <a:pt x="95" y="77"/>
                    </a:lnTo>
                    <a:lnTo>
                      <a:pt x="93" y="73"/>
                    </a:lnTo>
                    <a:lnTo>
                      <a:pt x="92" y="71"/>
                    </a:lnTo>
                    <a:lnTo>
                      <a:pt x="91" y="67"/>
                    </a:lnTo>
                    <a:lnTo>
                      <a:pt x="92" y="62"/>
                    </a:lnTo>
                    <a:lnTo>
                      <a:pt x="92" y="58"/>
                    </a:lnTo>
                    <a:lnTo>
                      <a:pt x="91" y="51"/>
                    </a:lnTo>
                    <a:lnTo>
                      <a:pt x="88" y="48"/>
                    </a:lnTo>
                    <a:lnTo>
                      <a:pt x="88" y="46"/>
                    </a:lnTo>
                    <a:lnTo>
                      <a:pt x="89" y="43"/>
                    </a:lnTo>
                    <a:lnTo>
                      <a:pt x="91" y="42"/>
                    </a:lnTo>
                    <a:lnTo>
                      <a:pt x="93" y="42"/>
                    </a:lnTo>
                    <a:lnTo>
                      <a:pt x="94" y="43"/>
                    </a:lnTo>
                    <a:lnTo>
                      <a:pt x="94" y="43"/>
                    </a:lnTo>
                    <a:lnTo>
                      <a:pt x="94" y="41"/>
                    </a:lnTo>
                    <a:lnTo>
                      <a:pt x="93" y="39"/>
                    </a:lnTo>
                    <a:lnTo>
                      <a:pt x="93" y="38"/>
                    </a:lnTo>
                    <a:lnTo>
                      <a:pt x="92" y="36"/>
                    </a:lnTo>
                    <a:lnTo>
                      <a:pt x="92" y="35"/>
                    </a:lnTo>
                    <a:lnTo>
                      <a:pt x="92" y="34"/>
                    </a:lnTo>
                    <a:lnTo>
                      <a:pt x="93" y="32"/>
                    </a:lnTo>
                    <a:lnTo>
                      <a:pt x="93" y="32"/>
                    </a:lnTo>
                    <a:lnTo>
                      <a:pt x="93" y="31"/>
                    </a:lnTo>
                    <a:lnTo>
                      <a:pt x="93" y="30"/>
                    </a:lnTo>
                    <a:lnTo>
                      <a:pt x="92" y="28"/>
                    </a:lnTo>
                    <a:lnTo>
                      <a:pt x="93" y="26"/>
                    </a:lnTo>
                    <a:lnTo>
                      <a:pt x="92" y="25"/>
                    </a:lnTo>
                    <a:lnTo>
                      <a:pt x="92" y="22"/>
                    </a:lnTo>
                    <a:lnTo>
                      <a:pt x="90" y="19"/>
                    </a:lnTo>
                    <a:lnTo>
                      <a:pt x="89" y="19"/>
                    </a:lnTo>
                    <a:lnTo>
                      <a:pt x="88" y="18"/>
                    </a:lnTo>
                    <a:lnTo>
                      <a:pt x="88" y="14"/>
                    </a:lnTo>
                    <a:lnTo>
                      <a:pt x="86" y="12"/>
                    </a:lnTo>
                    <a:lnTo>
                      <a:pt x="82" y="8"/>
                    </a:lnTo>
                    <a:lnTo>
                      <a:pt x="81" y="6"/>
                    </a:lnTo>
                    <a:lnTo>
                      <a:pt x="80" y="4"/>
                    </a:lnTo>
                    <a:lnTo>
                      <a:pt x="80" y="1"/>
                    </a:lnTo>
                    <a:lnTo>
                      <a:pt x="80" y="0"/>
                    </a:lnTo>
                    <a:lnTo>
                      <a:pt x="79" y="1"/>
                    </a:lnTo>
                    <a:lnTo>
                      <a:pt x="78" y="1"/>
                    </a:lnTo>
                    <a:lnTo>
                      <a:pt x="78" y="0"/>
                    </a:lnTo>
                    <a:lnTo>
                      <a:pt x="76" y="0"/>
                    </a:lnTo>
                    <a:lnTo>
                      <a:pt x="75" y="0"/>
                    </a:lnTo>
                    <a:lnTo>
                      <a:pt x="76" y="0"/>
                    </a:lnTo>
                    <a:lnTo>
                      <a:pt x="75" y="2"/>
                    </a:lnTo>
                    <a:lnTo>
                      <a:pt x="75" y="4"/>
                    </a:lnTo>
                    <a:lnTo>
                      <a:pt x="75" y="4"/>
                    </a:lnTo>
                    <a:lnTo>
                      <a:pt x="76" y="4"/>
                    </a:lnTo>
                    <a:lnTo>
                      <a:pt x="78" y="2"/>
                    </a:lnTo>
                    <a:lnTo>
                      <a:pt x="79" y="5"/>
                    </a:lnTo>
                    <a:lnTo>
                      <a:pt x="79" y="6"/>
                    </a:lnTo>
                    <a:lnTo>
                      <a:pt x="77" y="7"/>
                    </a:lnTo>
                    <a:lnTo>
                      <a:pt x="76" y="6"/>
                    </a:lnTo>
                    <a:lnTo>
                      <a:pt x="76" y="6"/>
                    </a:lnTo>
                    <a:lnTo>
                      <a:pt x="76" y="8"/>
                    </a:lnTo>
                    <a:lnTo>
                      <a:pt x="76" y="9"/>
                    </a:lnTo>
                    <a:lnTo>
                      <a:pt x="74" y="8"/>
                    </a:lnTo>
                    <a:lnTo>
                      <a:pt x="74" y="7"/>
                    </a:lnTo>
                    <a:lnTo>
                      <a:pt x="74" y="5"/>
                    </a:lnTo>
                    <a:lnTo>
                      <a:pt x="73" y="4"/>
                    </a:lnTo>
                    <a:lnTo>
                      <a:pt x="72" y="4"/>
                    </a:lnTo>
                    <a:lnTo>
                      <a:pt x="71" y="4"/>
                    </a:lnTo>
                    <a:lnTo>
                      <a:pt x="71" y="5"/>
                    </a:lnTo>
                    <a:lnTo>
                      <a:pt x="72" y="8"/>
                    </a:lnTo>
                    <a:lnTo>
                      <a:pt x="72" y="10"/>
                    </a:lnTo>
                    <a:lnTo>
                      <a:pt x="71" y="10"/>
                    </a:lnTo>
                    <a:lnTo>
                      <a:pt x="70" y="12"/>
                    </a:lnTo>
                    <a:lnTo>
                      <a:pt x="70" y="13"/>
                    </a:lnTo>
                    <a:lnTo>
                      <a:pt x="72" y="15"/>
                    </a:lnTo>
                    <a:lnTo>
                      <a:pt x="72" y="16"/>
                    </a:lnTo>
                    <a:lnTo>
                      <a:pt x="72" y="20"/>
                    </a:lnTo>
                    <a:lnTo>
                      <a:pt x="71" y="20"/>
                    </a:lnTo>
                    <a:lnTo>
                      <a:pt x="69" y="20"/>
                    </a:lnTo>
                    <a:lnTo>
                      <a:pt x="69" y="21"/>
                    </a:lnTo>
                    <a:lnTo>
                      <a:pt x="70" y="23"/>
                    </a:lnTo>
                    <a:lnTo>
                      <a:pt x="71" y="22"/>
                    </a:lnTo>
                    <a:lnTo>
                      <a:pt x="73" y="21"/>
                    </a:lnTo>
                    <a:lnTo>
                      <a:pt x="74" y="25"/>
                    </a:lnTo>
                    <a:lnTo>
                      <a:pt x="75" y="29"/>
                    </a:lnTo>
                    <a:lnTo>
                      <a:pt x="75" y="32"/>
                    </a:lnTo>
                    <a:lnTo>
                      <a:pt x="75" y="36"/>
                    </a:lnTo>
                    <a:lnTo>
                      <a:pt x="73" y="43"/>
                    </a:lnTo>
                    <a:lnTo>
                      <a:pt x="74" y="45"/>
                    </a:lnTo>
                    <a:lnTo>
                      <a:pt x="73" y="48"/>
                    </a:lnTo>
                    <a:lnTo>
                      <a:pt x="71" y="49"/>
                    </a:lnTo>
                    <a:lnTo>
                      <a:pt x="70" y="52"/>
                    </a:lnTo>
                    <a:lnTo>
                      <a:pt x="70" y="55"/>
                    </a:lnTo>
                    <a:lnTo>
                      <a:pt x="69" y="57"/>
                    </a:lnTo>
                    <a:lnTo>
                      <a:pt x="69" y="59"/>
                    </a:lnTo>
                    <a:lnTo>
                      <a:pt x="67" y="61"/>
                    </a:lnTo>
                    <a:lnTo>
                      <a:pt x="61" y="64"/>
                    </a:lnTo>
                    <a:lnTo>
                      <a:pt x="60" y="64"/>
                    </a:lnTo>
                    <a:lnTo>
                      <a:pt x="59" y="66"/>
                    </a:lnTo>
                    <a:lnTo>
                      <a:pt x="57" y="65"/>
                    </a:lnTo>
                    <a:lnTo>
                      <a:pt x="55" y="62"/>
                    </a:lnTo>
                    <a:lnTo>
                      <a:pt x="55" y="61"/>
                    </a:lnTo>
                    <a:lnTo>
                      <a:pt x="56" y="60"/>
                    </a:lnTo>
                    <a:lnTo>
                      <a:pt x="57" y="59"/>
                    </a:lnTo>
                    <a:lnTo>
                      <a:pt x="56" y="58"/>
                    </a:lnTo>
                    <a:lnTo>
                      <a:pt x="57" y="57"/>
                    </a:lnTo>
                    <a:lnTo>
                      <a:pt x="57" y="55"/>
                    </a:lnTo>
                    <a:lnTo>
                      <a:pt x="55" y="57"/>
                    </a:lnTo>
                    <a:lnTo>
                      <a:pt x="54" y="58"/>
                    </a:lnTo>
                    <a:lnTo>
                      <a:pt x="52" y="59"/>
                    </a:lnTo>
                    <a:lnTo>
                      <a:pt x="52" y="61"/>
                    </a:lnTo>
                    <a:lnTo>
                      <a:pt x="53" y="63"/>
                    </a:lnTo>
                    <a:lnTo>
                      <a:pt x="53" y="67"/>
                    </a:lnTo>
                    <a:lnTo>
                      <a:pt x="53" y="69"/>
                    </a:lnTo>
                    <a:lnTo>
                      <a:pt x="51" y="71"/>
                    </a:lnTo>
                    <a:lnTo>
                      <a:pt x="51" y="72"/>
                    </a:lnTo>
                    <a:lnTo>
                      <a:pt x="50" y="73"/>
                    </a:lnTo>
                    <a:lnTo>
                      <a:pt x="50" y="77"/>
                    </a:lnTo>
                    <a:lnTo>
                      <a:pt x="51" y="78"/>
                    </a:lnTo>
                    <a:lnTo>
                      <a:pt x="51" y="79"/>
                    </a:lnTo>
                    <a:lnTo>
                      <a:pt x="50" y="80"/>
                    </a:lnTo>
                    <a:lnTo>
                      <a:pt x="50" y="80"/>
                    </a:lnTo>
                    <a:lnTo>
                      <a:pt x="50" y="81"/>
                    </a:lnTo>
                    <a:lnTo>
                      <a:pt x="49" y="81"/>
                    </a:lnTo>
                    <a:lnTo>
                      <a:pt x="50" y="82"/>
                    </a:lnTo>
                    <a:lnTo>
                      <a:pt x="48" y="83"/>
                    </a:lnTo>
                    <a:lnTo>
                      <a:pt x="48" y="82"/>
                    </a:lnTo>
                    <a:lnTo>
                      <a:pt x="46" y="83"/>
                    </a:lnTo>
                    <a:lnTo>
                      <a:pt x="44" y="83"/>
                    </a:lnTo>
                    <a:lnTo>
                      <a:pt x="44" y="81"/>
                    </a:lnTo>
                    <a:lnTo>
                      <a:pt x="44" y="81"/>
                    </a:lnTo>
                    <a:lnTo>
                      <a:pt x="42" y="82"/>
                    </a:lnTo>
                    <a:lnTo>
                      <a:pt x="41" y="82"/>
                    </a:lnTo>
                    <a:lnTo>
                      <a:pt x="41" y="81"/>
                    </a:lnTo>
                    <a:lnTo>
                      <a:pt x="37" y="83"/>
                    </a:lnTo>
                    <a:lnTo>
                      <a:pt x="35" y="83"/>
                    </a:lnTo>
                    <a:lnTo>
                      <a:pt x="33" y="84"/>
                    </a:lnTo>
                    <a:lnTo>
                      <a:pt x="31" y="84"/>
                    </a:lnTo>
                    <a:lnTo>
                      <a:pt x="29" y="85"/>
                    </a:lnTo>
                    <a:lnTo>
                      <a:pt x="28" y="84"/>
                    </a:lnTo>
                    <a:lnTo>
                      <a:pt x="26" y="85"/>
                    </a:lnTo>
                    <a:lnTo>
                      <a:pt x="22" y="87"/>
                    </a:lnTo>
                    <a:lnTo>
                      <a:pt x="21" y="89"/>
                    </a:lnTo>
                    <a:lnTo>
                      <a:pt x="20" y="90"/>
                    </a:lnTo>
                    <a:lnTo>
                      <a:pt x="20" y="91"/>
                    </a:lnTo>
                    <a:lnTo>
                      <a:pt x="17" y="94"/>
                    </a:lnTo>
                    <a:lnTo>
                      <a:pt x="16" y="94"/>
                    </a:lnTo>
                    <a:lnTo>
                      <a:pt x="14" y="97"/>
                    </a:lnTo>
                    <a:lnTo>
                      <a:pt x="14" y="98"/>
                    </a:lnTo>
                    <a:lnTo>
                      <a:pt x="13" y="100"/>
                    </a:lnTo>
                    <a:lnTo>
                      <a:pt x="10" y="100"/>
                    </a:lnTo>
                    <a:lnTo>
                      <a:pt x="10" y="101"/>
                    </a:lnTo>
                    <a:lnTo>
                      <a:pt x="10" y="104"/>
                    </a:lnTo>
                    <a:lnTo>
                      <a:pt x="11" y="105"/>
                    </a:lnTo>
                    <a:lnTo>
                      <a:pt x="11" y="106"/>
                    </a:lnTo>
                    <a:lnTo>
                      <a:pt x="11" y="106"/>
                    </a:lnTo>
                    <a:lnTo>
                      <a:pt x="9" y="10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46" name="Freeform 1774">
                <a:extLst>
                  <a:ext uri="{FF2B5EF4-FFF2-40B4-BE49-F238E27FC236}">
                    <a16:creationId xmlns:a16="http://schemas.microsoft.com/office/drawing/2014/main" id="{61ABD7FF-4510-4924-A10F-71905690529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8" y="2373"/>
                <a:ext cx="1" cy="1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0 h 1"/>
                  <a:gd name="T4" fmla="*/ 0 w 1"/>
                  <a:gd name="T5" fmla="*/ 0 h 1"/>
                  <a:gd name="T6" fmla="*/ 1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47" name="Freeform 1775">
                <a:extLst>
                  <a:ext uri="{FF2B5EF4-FFF2-40B4-BE49-F238E27FC236}">
                    <a16:creationId xmlns:a16="http://schemas.microsoft.com/office/drawing/2014/main" id="{D93823E4-DD33-48EF-9657-8D953507BA9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9" y="2372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0 h 1"/>
                  <a:gd name="T4" fmla="*/ 0 w 1"/>
                  <a:gd name="T5" fmla="*/ 0 h 1"/>
                  <a:gd name="T6" fmla="*/ 0 w 1"/>
                  <a:gd name="T7" fmla="*/ 0 h 1"/>
                  <a:gd name="T8" fmla="*/ 1 w 1"/>
                  <a:gd name="T9" fmla="*/ 1 h 1"/>
                  <a:gd name="T10" fmla="*/ 1 w 1"/>
                  <a:gd name="T1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48" name="Freeform 1776">
                <a:extLst>
                  <a:ext uri="{FF2B5EF4-FFF2-40B4-BE49-F238E27FC236}">
                    <a16:creationId xmlns:a16="http://schemas.microsoft.com/office/drawing/2014/main" id="{CA19DE1A-377F-4066-8C74-203137C79A1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71" y="2399"/>
                <a:ext cx="1" cy="4"/>
              </a:xfrm>
              <a:custGeom>
                <a:avLst/>
                <a:gdLst>
                  <a:gd name="T0" fmla="*/ 1 w 1"/>
                  <a:gd name="T1" fmla="*/ 3 h 4"/>
                  <a:gd name="T2" fmla="*/ 1 w 1"/>
                  <a:gd name="T3" fmla="*/ 1 h 4"/>
                  <a:gd name="T4" fmla="*/ 0 w 1"/>
                  <a:gd name="T5" fmla="*/ 0 h 4"/>
                  <a:gd name="T6" fmla="*/ 0 w 1"/>
                  <a:gd name="T7" fmla="*/ 1 h 4"/>
                  <a:gd name="T8" fmla="*/ 0 w 1"/>
                  <a:gd name="T9" fmla="*/ 4 h 4"/>
                  <a:gd name="T10" fmla="*/ 0 w 1"/>
                  <a:gd name="T11" fmla="*/ 4 h 4"/>
                  <a:gd name="T12" fmla="*/ 1 w 1"/>
                  <a:gd name="T13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" h="4">
                    <a:moveTo>
                      <a:pt x="1" y="3"/>
                    </a:moveTo>
                    <a:lnTo>
                      <a:pt x="1" y="1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49" name="Freeform 1777">
                <a:extLst>
                  <a:ext uri="{FF2B5EF4-FFF2-40B4-BE49-F238E27FC236}">
                    <a16:creationId xmlns:a16="http://schemas.microsoft.com/office/drawing/2014/main" id="{6AF5341B-E551-4C39-99CF-70F8A11B355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56" y="2379"/>
                <a:ext cx="3" cy="3"/>
              </a:xfrm>
              <a:custGeom>
                <a:avLst/>
                <a:gdLst>
                  <a:gd name="T0" fmla="*/ 1 w 3"/>
                  <a:gd name="T1" fmla="*/ 0 h 3"/>
                  <a:gd name="T2" fmla="*/ 0 w 3"/>
                  <a:gd name="T3" fmla="*/ 0 h 3"/>
                  <a:gd name="T4" fmla="*/ 0 w 3"/>
                  <a:gd name="T5" fmla="*/ 1 h 3"/>
                  <a:gd name="T6" fmla="*/ 0 w 3"/>
                  <a:gd name="T7" fmla="*/ 2 h 3"/>
                  <a:gd name="T8" fmla="*/ 1 w 3"/>
                  <a:gd name="T9" fmla="*/ 3 h 3"/>
                  <a:gd name="T10" fmla="*/ 1 w 3"/>
                  <a:gd name="T11" fmla="*/ 3 h 3"/>
                  <a:gd name="T12" fmla="*/ 3 w 3"/>
                  <a:gd name="T13" fmla="*/ 2 h 3"/>
                  <a:gd name="T14" fmla="*/ 1 w 3"/>
                  <a:gd name="T15" fmla="*/ 0 h 3"/>
                  <a:gd name="T16" fmla="*/ 1 w 3"/>
                  <a:gd name="T1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3">
                    <a:moveTo>
                      <a:pt x="1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1" y="3"/>
                    </a:lnTo>
                    <a:lnTo>
                      <a:pt x="3" y="2"/>
                    </a:lnTo>
                    <a:lnTo>
                      <a:pt x="1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50" name="Freeform 1778">
                <a:extLst>
                  <a:ext uri="{FF2B5EF4-FFF2-40B4-BE49-F238E27FC236}">
                    <a16:creationId xmlns:a16="http://schemas.microsoft.com/office/drawing/2014/main" id="{3BFA8B32-0C9F-446E-B06E-4ABA6F93D87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56" y="2436"/>
                <a:ext cx="3" cy="3"/>
              </a:xfrm>
              <a:custGeom>
                <a:avLst/>
                <a:gdLst>
                  <a:gd name="T0" fmla="*/ 0 w 3"/>
                  <a:gd name="T1" fmla="*/ 1 h 3"/>
                  <a:gd name="T2" fmla="*/ 0 w 3"/>
                  <a:gd name="T3" fmla="*/ 2 h 3"/>
                  <a:gd name="T4" fmla="*/ 3 w 3"/>
                  <a:gd name="T5" fmla="*/ 3 h 3"/>
                  <a:gd name="T6" fmla="*/ 3 w 3"/>
                  <a:gd name="T7" fmla="*/ 3 h 3"/>
                  <a:gd name="T8" fmla="*/ 3 w 3"/>
                  <a:gd name="T9" fmla="*/ 1 h 3"/>
                  <a:gd name="T10" fmla="*/ 1 w 3"/>
                  <a:gd name="T11" fmla="*/ 0 h 3"/>
                  <a:gd name="T12" fmla="*/ 0 w 3"/>
                  <a:gd name="T13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0" y="1"/>
                    </a:moveTo>
                    <a:lnTo>
                      <a:pt x="0" y="2"/>
                    </a:lnTo>
                    <a:lnTo>
                      <a:pt x="3" y="3"/>
                    </a:lnTo>
                    <a:lnTo>
                      <a:pt x="3" y="3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51" name="Freeform 1779">
                <a:extLst>
                  <a:ext uri="{FF2B5EF4-FFF2-40B4-BE49-F238E27FC236}">
                    <a16:creationId xmlns:a16="http://schemas.microsoft.com/office/drawing/2014/main" id="{4332C269-97D3-4F80-A7F7-A3404B412FA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59" y="2428"/>
                <a:ext cx="6" cy="5"/>
              </a:xfrm>
              <a:custGeom>
                <a:avLst/>
                <a:gdLst>
                  <a:gd name="T0" fmla="*/ 6 w 6"/>
                  <a:gd name="T1" fmla="*/ 0 h 5"/>
                  <a:gd name="T2" fmla="*/ 4 w 6"/>
                  <a:gd name="T3" fmla="*/ 0 h 5"/>
                  <a:gd name="T4" fmla="*/ 4 w 6"/>
                  <a:gd name="T5" fmla="*/ 0 h 5"/>
                  <a:gd name="T6" fmla="*/ 3 w 6"/>
                  <a:gd name="T7" fmla="*/ 0 h 5"/>
                  <a:gd name="T8" fmla="*/ 2 w 6"/>
                  <a:gd name="T9" fmla="*/ 1 h 5"/>
                  <a:gd name="T10" fmla="*/ 2 w 6"/>
                  <a:gd name="T11" fmla="*/ 1 h 5"/>
                  <a:gd name="T12" fmla="*/ 0 w 6"/>
                  <a:gd name="T13" fmla="*/ 3 h 5"/>
                  <a:gd name="T14" fmla="*/ 0 w 6"/>
                  <a:gd name="T15" fmla="*/ 4 h 5"/>
                  <a:gd name="T16" fmla="*/ 0 w 6"/>
                  <a:gd name="T17" fmla="*/ 4 h 5"/>
                  <a:gd name="T18" fmla="*/ 2 w 6"/>
                  <a:gd name="T19" fmla="*/ 4 h 5"/>
                  <a:gd name="T20" fmla="*/ 2 w 6"/>
                  <a:gd name="T21" fmla="*/ 5 h 5"/>
                  <a:gd name="T22" fmla="*/ 3 w 6"/>
                  <a:gd name="T23" fmla="*/ 4 h 5"/>
                  <a:gd name="T24" fmla="*/ 3 w 6"/>
                  <a:gd name="T25" fmla="*/ 3 h 5"/>
                  <a:gd name="T26" fmla="*/ 5 w 6"/>
                  <a:gd name="T27" fmla="*/ 1 h 5"/>
                  <a:gd name="T28" fmla="*/ 6 w 6"/>
                  <a:gd name="T29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6" h="5">
                    <a:moveTo>
                      <a:pt x="6" y="0"/>
                    </a:moveTo>
                    <a:lnTo>
                      <a:pt x="4" y="0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2" y="1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2" y="4"/>
                    </a:lnTo>
                    <a:lnTo>
                      <a:pt x="2" y="5"/>
                    </a:lnTo>
                    <a:lnTo>
                      <a:pt x="3" y="4"/>
                    </a:lnTo>
                    <a:lnTo>
                      <a:pt x="3" y="3"/>
                    </a:lnTo>
                    <a:lnTo>
                      <a:pt x="5" y="1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52" name="Freeform 1780">
                <a:extLst>
                  <a:ext uri="{FF2B5EF4-FFF2-40B4-BE49-F238E27FC236}">
                    <a16:creationId xmlns:a16="http://schemas.microsoft.com/office/drawing/2014/main" id="{84147A87-54D1-42EB-9AD6-809D9C7B444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4" y="2376"/>
                <a:ext cx="3" cy="4"/>
              </a:xfrm>
              <a:custGeom>
                <a:avLst/>
                <a:gdLst>
                  <a:gd name="T0" fmla="*/ 0 w 3"/>
                  <a:gd name="T1" fmla="*/ 2 h 4"/>
                  <a:gd name="T2" fmla="*/ 1 w 3"/>
                  <a:gd name="T3" fmla="*/ 3 h 4"/>
                  <a:gd name="T4" fmla="*/ 2 w 3"/>
                  <a:gd name="T5" fmla="*/ 4 h 4"/>
                  <a:gd name="T6" fmla="*/ 3 w 3"/>
                  <a:gd name="T7" fmla="*/ 3 h 4"/>
                  <a:gd name="T8" fmla="*/ 3 w 3"/>
                  <a:gd name="T9" fmla="*/ 2 h 4"/>
                  <a:gd name="T10" fmla="*/ 2 w 3"/>
                  <a:gd name="T11" fmla="*/ 1 h 4"/>
                  <a:gd name="T12" fmla="*/ 1 w 3"/>
                  <a:gd name="T13" fmla="*/ 0 h 4"/>
                  <a:gd name="T14" fmla="*/ 1 w 3"/>
                  <a:gd name="T15" fmla="*/ 0 h 4"/>
                  <a:gd name="T16" fmla="*/ 0 w 3"/>
                  <a:gd name="T17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4">
                    <a:moveTo>
                      <a:pt x="0" y="2"/>
                    </a:moveTo>
                    <a:lnTo>
                      <a:pt x="1" y="3"/>
                    </a:lnTo>
                    <a:lnTo>
                      <a:pt x="2" y="4"/>
                    </a:lnTo>
                    <a:lnTo>
                      <a:pt x="3" y="3"/>
                    </a:lnTo>
                    <a:lnTo>
                      <a:pt x="3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53" name="Freeform 1781">
                <a:extLst>
                  <a:ext uri="{FF2B5EF4-FFF2-40B4-BE49-F238E27FC236}">
                    <a16:creationId xmlns:a16="http://schemas.microsoft.com/office/drawing/2014/main" id="{FFD0939D-FAF3-4349-BA39-CD7426ADD7F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57" y="2382"/>
                <a:ext cx="2" cy="2"/>
              </a:xfrm>
              <a:custGeom>
                <a:avLst/>
                <a:gdLst>
                  <a:gd name="T0" fmla="*/ 2 w 2"/>
                  <a:gd name="T1" fmla="*/ 0 h 2"/>
                  <a:gd name="T2" fmla="*/ 0 w 2"/>
                  <a:gd name="T3" fmla="*/ 1 h 2"/>
                  <a:gd name="T4" fmla="*/ 2 w 2"/>
                  <a:gd name="T5" fmla="*/ 2 h 2"/>
                  <a:gd name="T6" fmla="*/ 2 w 2"/>
                  <a:gd name="T7" fmla="*/ 1 h 2"/>
                  <a:gd name="T8" fmla="*/ 2 w 2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0" y="1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54" name="Freeform 1782">
                <a:extLst>
                  <a:ext uri="{FF2B5EF4-FFF2-40B4-BE49-F238E27FC236}">
                    <a16:creationId xmlns:a16="http://schemas.microsoft.com/office/drawing/2014/main" id="{15865562-444E-44B1-80F1-9A81A6B1EB5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7" y="2356"/>
                <a:ext cx="3" cy="3"/>
              </a:xfrm>
              <a:custGeom>
                <a:avLst/>
                <a:gdLst>
                  <a:gd name="T0" fmla="*/ 1 w 3"/>
                  <a:gd name="T1" fmla="*/ 3 h 3"/>
                  <a:gd name="T2" fmla="*/ 3 w 3"/>
                  <a:gd name="T3" fmla="*/ 3 h 3"/>
                  <a:gd name="T4" fmla="*/ 3 w 3"/>
                  <a:gd name="T5" fmla="*/ 1 h 3"/>
                  <a:gd name="T6" fmla="*/ 1 w 3"/>
                  <a:gd name="T7" fmla="*/ 0 h 3"/>
                  <a:gd name="T8" fmla="*/ 1 w 3"/>
                  <a:gd name="T9" fmla="*/ 1 h 3"/>
                  <a:gd name="T10" fmla="*/ 0 w 3"/>
                  <a:gd name="T11" fmla="*/ 1 h 3"/>
                  <a:gd name="T12" fmla="*/ 0 w 3"/>
                  <a:gd name="T13" fmla="*/ 2 h 3"/>
                  <a:gd name="T14" fmla="*/ 0 w 3"/>
                  <a:gd name="T15" fmla="*/ 3 h 3"/>
                  <a:gd name="T16" fmla="*/ 1 w 3"/>
                  <a:gd name="T17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3">
                    <a:moveTo>
                      <a:pt x="1" y="3"/>
                    </a:moveTo>
                    <a:lnTo>
                      <a:pt x="3" y="3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1" y="1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55" name="Freeform 1783">
                <a:extLst>
                  <a:ext uri="{FF2B5EF4-FFF2-40B4-BE49-F238E27FC236}">
                    <a16:creationId xmlns:a16="http://schemas.microsoft.com/office/drawing/2014/main" id="{C87D53E7-FEF7-4ACF-A2DF-D6837334D18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0" y="2367"/>
                <a:ext cx="7" cy="5"/>
              </a:xfrm>
              <a:custGeom>
                <a:avLst/>
                <a:gdLst>
                  <a:gd name="T0" fmla="*/ 6 w 7"/>
                  <a:gd name="T1" fmla="*/ 5 h 5"/>
                  <a:gd name="T2" fmla="*/ 7 w 7"/>
                  <a:gd name="T3" fmla="*/ 2 h 5"/>
                  <a:gd name="T4" fmla="*/ 7 w 7"/>
                  <a:gd name="T5" fmla="*/ 0 h 5"/>
                  <a:gd name="T6" fmla="*/ 5 w 7"/>
                  <a:gd name="T7" fmla="*/ 0 h 5"/>
                  <a:gd name="T8" fmla="*/ 1 w 7"/>
                  <a:gd name="T9" fmla="*/ 1 h 5"/>
                  <a:gd name="T10" fmla="*/ 0 w 7"/>
                  <a:gd name="T11" fmla="*/ 3 h 5"/>
                  <a:gd name="T12" fmla="*/ 1 w 7"/>
                  <a:gd name="T13" fmla="*/ 5 h 5"/>
                  <a:gd name="T14" fmla="*/ 2 w 7"/>
                  <a:gd name="T15" fmla="*/ 5 h 5"/>
                  <a:gd name="T16" fmla="*/ 6 w 7"/>
                  <a:gd name="T17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" h="5">
                    <a:moveTo>
                      <a:pt x="6" y="5"/>
                    </a:moveTo>
                    <a:lnTo>
                      <a:pt x="7" y="2"/>
                    </a:lnTo>
                    <a:lnTo>
                      <a:pt x="7" y="0"/>
                    </a:lnTo>
                    <a:lnTo>
                      <a:pt x="5" y="0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1" y="5"/>
                    </a:lnTo>
                    <a:lnTo>
                      <a:pt x="2" y="5"/>
                    </a:lnTo>
                    <a:lnTo>
                      <a:pt x="6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56" name="Freeform 1784">
                <a:extLst>
                  <a:ext uri="{FF2B5EF4-FFF2-40B4-BE49-F238E27FC236}">
                    <a16:creationId xmlns:a16="http://schemas.microsoft.com/office/drawing/2014/main" id="{4BFE08E7-0EBD-40FD-89F2-8A018824036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31" y="2351"/>
                <a:ext cx="2" cy="3"/>
              </a:xfrm>
              <a:custGeom>
                <a:avLst/>
                <a:gdLst>
                  <a:gd name="T0" fmla="*/ 1 w 2"/>
                  <a:gd name="T1" fmla="*/ 0 h 3"/>
                  <a:gd name="T2" fmla="*/ 0 w 2"/>
                  <a:gd name="T3" fmla="*/ 2 h 3"/>
                  <a:gd name="T4" fmla="*/ 0 w 2"/>
                  <a:gd name="T5" fmla="*/ 3 h 3"/>
                  <a:gd name="T6" fmla="*/ 2 w 2"/>
                  <a:gd name="T7" fmla="*/ 2 h 3"/>
                  <a:gd name="T8" fmla="*/ 1 w 2"/>
                  <a:gd name="T9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3">
                    <a:moveTo>
                      <a:pt x="1" y="0"/>
                    </a:moveTo>
                    <a:lnTo>
                      <a:pt x="0" y="2"/>
                    </a:lnTo>
                    <a:lnTo>
                      <a:pt x="0" y="3"/>
                    </a:lnTo>
                    <a:lnTo>
                      <a:pt x="2" y="2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57" name="Freeform 1785">
                <a:extLst>
                  <a:ext uri="{FF2B5EF4-FFF2-40B4-BE49-F238E27FC236}">
                    <a16:creationId xmlns:a16="http://schemas.microsoft.com/office/drawing/2014/main" id="{40C79602-76E6-4FDE-88DC-7B6320C211C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6" y="2354"/>
                <a:ext cx="2" cy="4"/>
              </a:xfrm>
              <a:custGeom>
                <a:avLst/>
                <a:gdLst>
                  <a:gd name="T0" fmla="*/ 1 w 2"/>
                  <a:gd name="T1" fmla="*/ 0 h 4"/>
                  <a:gd name="T2" fmla="*/ 0 w 2"/>
                  <a:gd name="T3" fmla="*/ 1 h 4"/>
                  <a:gd name="T4" fmla="*/ 0 w 2"/>
                  <a:gd name="T5" fmla="*/ 2 h 4"/>
                  <a:gd name="T6" fmla="*/ 0 w 2"/>
                  <a:gd name="T7" fmla="*/ 3 h 4"/>
                  <a:gd name="T8" fmla="*/ 0 w 2"/>
                  <a:gd name="T9" fmla="*/ 4 h 4"/>
                  <a:gd name="T10" fmla="*/ 1 w 2"/>
                  <a:gd name="T11" fmla="*/ 4 h 4"/>
                  <a:gd name="T12" fmla="*/ 2 w 2"/>
                  <a:gd name="T13" fmla="*/ 2 h 4"/>
                  <a:gd name="T14" fmla="*/ 1 w 2"/>
                  <a:gd name="T15" fmla="*/ 1 h 4"/>
                  <a:gd name="T16" fmla="*/ 1 w 2"/>
                  <a:gd name="T17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" h="4">
                    <a:moveTo>
                      <a:pt x="1" y="0"/>
                    </a:moveTo>
                    <a:lnTo>
                      <a:pt x="0" y="1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1" y="4"/>
                    </a:lnTo>
                    <a:lnTo>
                      <a:pt x="2" y="2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58" name="Freeform 1786">
                <a:extLst>
                  <a:ext uri="{FF2B5EF4-FFF2-40B4-BE49-F238E27FC236}">
                    <a16:creationId xmlns:a16="http://schemas.microsoft.com/office/drawing/2014/main" id="{0ADBE663-D587-48E6-9681-33FD1CE2F14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37" y="2349"/>
                <a:ext cx="3" cy="4"/>
              </a:xfrm>
              <a:custGeom>
                <a:avLst/>
                <a:gdLst>
                  <a:gd name="T0" fmla="*/ 3 w 3"/>
                  <a:gd name="T1" fmla="*/ 4 h 4"/>
                  <a:gd name="T2" fmla="*/ 3 w 3"/>
                  <a:gd name="T3" fmla="*/ 2 h 4"/>
                  <a:gd name="T4" fmla="*/ 3 w 3"/>
                  <a:gd name="T5" fmla="*/ 0 h 4"/>
                  <a:gd name="T6" fmla="*/ 1 w 3"/>
                  <a:gd name="T7" fmla="*/ 0 h 4"/>
                  <a:gd name="T8" fmla="*/ 0 w 3"/>
                  <a:gd name="T9" fmla="*/ 1 h 4"/>
                  <a:gd name="T10" fmla="*/ 0 w 3"/>
                  <a:gd name="T11" fmla="*/ 2 h 4"/>
                  <a:gd name="T12" fmla="*/ 1 w 3"/>
                  <a:gd name="T13" fmla="*/ 4 h 4"/>
                  <a:gd name="T14" fmla="*/ 3 w 3"/>
                  <a:gd name="T15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4">
                    <a:moveTo>
                      <a:pt x="3" y="4"/>
                    </a:moveTo>
                    <a:lnTo>
                      <a:pt x="3" y="2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4"/>
                    </a:lnTo>
                    <a:lnTo>
                      <a:pt x="3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59" name="Freeform 1787">
                <a:extLst>
                  <a:ext uri="{FF2B5EF4-FFF2-40B4-BE49-F238E27FC236}">
                    <a16:creationId xmlns:a16="http://schemas.microsoft.com/office/drawing/2014/main" id="{6518E381-A513-4C4A-8B3F-F65C209625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06" y="2304"/>
                <a:ext cx="38" cy="55"/>
              </a:xfrm>
              <a:custGeom>
                <a:avLst/>
                <a:gdLst>
                  <a:gd name="T0" fmla="*/ 6 w 38"/>
                  <a:gd name="T1" fmla="*/ 6 h 55"/>
                  <a:gd name="T2" fmla="*/ 0 w 38"/>
                  <a:gd name="T3" fmla="*/ 10 h 55"/>
                  <a:gd name="T4" fmla="*/ 0 w 38"/>
                  <a:gd name="T5" fmla="*/ 12 h 55"/>
                  <a:gd name="T6" fmla="*/ 4 w 38"/>
                  <a:gd name="T7" fmla="*/ 11 h 55"/>
                  <a:gd name="T8" fmla="*/ 6 w 38"/>
                  <a:gd name="T9" fmla="*/ 15 h 55"/>
                  <a:gd name="T10" fmla="*/ 10 w 38"/>
                  <a:gd name="T11" fmla="*/ 19 h 55"/>
                  <a:gd name="T12" fmla="*/ 10 w 38"/>
                  <a:gd name="T13" fmla="*/ 21 h 55"/>
                  <a:gd name="T14" fmla="*/ 8 w 38"/>
                  <a:gd name="T15" fmla="*/ 22 h 55"/>
                  <a:gd name="T16" fmla="*/ 7 w 38"/>
                  <a:gd name="T17" fmla="*/ 22 h 55"/>
                  <a:gd name="T18" fmla="*/ 4 w 38"/>
                  <a:gd name="T19" fmla="*/ 25 h 55"/>
                  <a:gd name="T20" fmla="*/ 9 w 38"/>
                  <a:gd name="T21" fmla="*/ 26 h 55"/>
                  <a:gd name="T22" fmla="*/ 10 w 38"/>
                  <a:gd name="T23" fmla="*/ 33 h 55"/>
                  <a:gd name="T24" fmla="*/ 11 w 38"/>
                  <a:gd name="T25" fmla="*/ 33 h 55"/>
                  <a:gd name="T26" fmla="*/ 10 w 38"/>
                  <a:gd name="T27" fmla="*/ 38 h 55"/>
                  <a:gd name="T28" fmla="*/ 11 w 38"/>
                  <a:gd name="T29" fmla="*/ 40 h 55"/>
                  <a:gd name="T30" fmla="*/ 10 w 38"/>
                  <a:gd name="T31" fmla="*/ 42 h 55"/>
                  <a:gd name="T32" fmla="*/ 11 w 38"/>
                  <a:gd name="T33" fmla="*/ 45 h 55"/>
                  <a:gd name="T34" fmla="*/ 12 w 38"/>
                  <a:gd name="T35" fmla="*/ 50 h 55"/>
                  <a:gd name="T36" fmla="*/ 15 w 38"/>
                  <a:gd name="T37" fmla="*/ 52 h 55"/>
                  <a:gd name="T38" fmla="*/ 15 w 38"/>
                  <a:gd name="T39" fmla="*/ 55 h 55"/>
                  <a:gd name="T40" fmla="*/ 17 w 38"/>
                  <a:gd name="T41" fmla="*/ 51 h 55"/>
                  <a:gd name="T42" fmla="*/ 19 w 38"/>
                  <a:gd name="T43" fmla="*/ 51 h 55"/>
                  <a:gd name="T44" fmla="*/ 24 w 38"/>
                  <a:gd name="T45" fmla="*/ 46 h 55"/>
                  <a:gd name="T46" fmla="*/ 26 w 38"/>
                  <a:gd name="T47" fmla="*/ 45 h 55"/>
                  <a:gd name="T48" fmla="*/ 28 w 38"/>
                  <a:gd name="T49" fmla="*/ 47 h 55"/>
                  <a:gd name="T50" fmla="*/ 30 w 38"/>
                  <a:gd name="T51" fmla="*/ 47 h 55"/>
                  <a:gd name="T52" fmla="*/ 30 w 38"/>
                  <a:gd name="T53" fmla="*/ 45 h 55"/>
                  <a:gd name="T54" fmla="*/ 35 w 38"/>
                  <a:gd name="T55" fmla="*/ 44 h 55"/>
                  <a:gd name="T56" fmla="*/ 37 w 38"/>
                  <a:gd name="T57" fmla="*/ 40 h 55"/>
                  <a:gd name="T58" fmla="*/ 38 w 38"/>
                  <a:gd name="T59" fmla="*/ 32 h 55"/>
                  <a:gd name="T60" fmla="*/ 37 w 38"/>
                  <a:gd name="T61" fmla="*/ 33 h 55"/>
                  <a:gd name="T62" fmla="*/ 35 w 38"/>
                  <a:gd name="T63" fmla="*/ 24 h 55"/>
                  <a:gd name="T64" fmla="*/ 34 w 38"/>
                  <a:gd name="T65" fmla="*/ 19 h 55"/>
                  <a:gd name="T66" fmla="*/ 23 w 38"/>
                  <a:gd name="T67" fmla="*/ 6 h 55"/>
                  <a:gd name="T68" fmla="*/ 16 w 38"/>
                  <a:gd name="T69" fmla="*/ 2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38" h="55">
                    <a:moveTo>
                      <a:pt x="9" y="3"/>
                    </a:moveTo>
                    <a:lnTo>
                      <a:pt x="6" y="6"/>
                    </a:lnTo>
                    <a:lnTo>
                      <a:pt x="3" y="6"/>
                    </a:lnTo>
                    <a:lnTo>
                      <a:pt x="0" y="10"/>
                    </a:lnTo>
                    <a:lnTo>
                      <a:pt x="0" y="12"/>
                    </a:lnTo>
                    <a:lnTo>
                      <a:pt x="0" y="12"/>
                    </a:lnTo>
                    <a:lnTo>
                      <a:pt x="1" y="11"/>
                    </a:lnTo>
                    <a:lnTo>
                      <a:pt x="4" y="11"/>
                    </a:lnTo>
                    <a:lnTo>
                      <a:pt x="3" y="12"/>
                    </a:lnTo>
                    <a:lnTo>
                      <a:pt x="6" y="15"/>
                    </a:lnTo>
                    <a:lnTo>
                      <a:pt x="8" y="18"/>
                    </a:lnTo>
                    <a:lnTo>
                      <a:pt x="10" y="19"/>
                    </a:lnTo>
                    <a:lnTo>
                      <a:pt x="9" y="19"/>
                    </a:lnTo>
                    <a:lnTo>
                      <a:pt x="10" y="21"/>
                    </a:lnTo>
                    <a:lnTo>
                      <a:pt x="11" y="23"/>
                    </a:lnTo>
                    <a:lnTo>
                      <a:pt x="8" y="22"/>
                    </a:lnTo>
                    <a:lnTo>
                      <a:pt x="7" y="21"/>
                    </a:lnTo>
                    <a:lnTo>
                      <a:pt x="7" y="22"/>
                    </a:lnTo>
                    <a:lnTo>
                      <a:pt x="6" y="22"/>
                    </a:lnTo>
                    <a:lnTo>
                      <a:pt x="4" y="25"/>
                    </a:lnTo>
                    <a:lnTo>
                      <a:pt x="8" y="26"/>
                    </a:lnTo>
                    <a:lnTo>
                      <a:pt x="9" y="26"/>
                    </a:lnTo>
                    <a:lnTo>
                      <a:pt x="10" y="29"/>
                    </a:lnTo>
                    <a:lnTo>
                      <a:pt x="10" y="33"/>
                    </a:lnTo>
                    <a:lnTo>
                      <a:pt x="11" y="33"/>
                    </a:lnTo>
                    <a:lnTo>
                      <a:pt x="11" y="33"/>
                    </a:lnTo>
                    <a:lnTo>
                      <a:pt x="14" y="36"/>
                    </a:lnTo>
                    <a:lnTo>
                      <a:pt x="10" y="38"/>
                    </a:lnTo>
                    <a:lnTo>
                      <a:pt x="10" y="39"/>
                    </a:lnTo>
                    <a:lnTo>
                      <a:pt x="11" y="40"/>
                    </a:lnTo>
                    <a:lnTo>
                      <a:pt x="11" y="41"/>
                    </a:lnTo>
                    <a:lnTo>
                      <a:pt x="10" y="42"/>
                    </a:lnTo>
                    <a:lnTo>
                      <a:pt x="10" y="43"/>
                    </a:lnTo>
                    <a:lnTo>
                      <a:pt x="11" y="45"/>
                    </a:lnTo>
                    <a:lnTo>
                      <a:pt x="10" y="45"/>
                    </a:lnTo>
                    <a:lnTo>
                      <a:pt x="12" y="50"/>
                    </a:lnTo>
                    <a:lnTo>
                      <a:pt x="14" y="50"/>
                    </a:lnTo>
                    <a:lnTo>
                      <a:pt x="15" y="52"/>
                    </a:lnTo>
                    <a:lnTo>
                      <a:pt x="15" y="53"/>
                    </a:lnTo>
                    <a:lnTo>
                      <a:pt x="15" y="55"/>
                    </a:lnTo>
                    <a:lnTo>
                      <a:pt x="17" y="54"/>
                    </a:lnTo>
                    <a:lnTo>
                      <a:pt x="17" y="51"/>
                    </a:lnTo>
                    <a:lnTo>
                      <a:pt x="17" y="52"/>
                    </a:lnTo>
                    <a:lnTo>
                      <a:pt x="19" y="51"/>
                    </a:lnTo>
                    <a:lnTo>
                      <a:pt x="23" y="46"/>
                    </a:lnTo>
                    <a:lnTo>
                      <a:pt x="24" y="46"/>
                    </a:lnTo>
                    <a:lnTo>
                      <a:pt x="25" y="47"/>
                    </a:lnTo>
                    <a:lnTo>
                      <a:pt x="26" y="45"/>
                    </a:lnTo>
                    <a:lnTo>
                      <a:pt x="27" y="45"/>
                    </a:lnTo>
                    <a:lnTo>
                      <a:pt x="28" y="47"/>
                    </a:lnTo>
                    <a:lnTo>
                      <a:pt x="29" y="47"/>
                    </a:lnTo>
                    <a:lnTo>
                      <a:pt x="30" y="47"/>
                    </a:lnTo>
                    <a:lnTo>
                      <a:pt x="31" y="47"/>
                    </a:lnTo>
                    <a:lnTo>
                      <a:pt x="30" y="45"/>
                    </a:lnTo>
                    <a:lnTo>
                      <a:pt x="32" y="44"/>
                    </a:lnTo>
                    <a:lnTo>
                      <a:pt x="35" y="44"/>
                    </a:lnTo>
                    <a:lnTo>
                      <a:pt x="38" y="41"/>
                    </a:lnTo>
                    <a:lnTo>
                      <a:pt x="37" y="40"/>
                    </a:lnTo>
                    <a:lnTo>
                      <a:pt x="38" y="39"/>
                    </a:lnTo>
                    <a:lnTo>
                      <a:pt x="38" y="32"/>
                    </a:lnTo>
                    <a:lnTo>
                      <a:pt x="37" y="32"/>
                    </a:lnTo>
                    <a:lnTo>
                      <a:pt x="37" y="33"/>
                    </a:lnTo>
                    <a:lnTo>
                      <a:pt x="37" y="31"/>
                    </a:lnTo>
                    <a:lnTo>
                      <a:pt x="35" y="24"/>
                    </a:lnTo>
                    <a:lnTo>
                      <a:pt x="34" y="22"/>
                    </a:lnTo>
                    <a:lnTo>
                      <a:pt x="34" y="19"/>
                    </a:lnTo>
                    <a:lnTo>
                      <a:pt x="28" y="12"/>
                    </a:lnTo>
                    <a:lnTo>
                      <a:pt x="23" y="6"/>
                    </a:lnTo>
                    <a:lnTo>
                      <a:pt x="20" y="0"/>
                    </a:lnTo>
                    <a:lnTo>
                      <a:pt x="16" y="2"/>
                    </a:lnTo>
                    <a:lnTo>
                      <a:pt x="9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60" name="Freeform 1788">
                <a:extLst>
                  <a:ext uri="{FF2B5EF4-FFF2-40B4-BE49-F238E27FC236}">
                    <a16:creationId xmlns:a16="http://schemas.microsoft.com/office/drawing/2014/main" id="{EB9CD38A-4D75-4A0E-806A-91097CD78B4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5" y="2359"/>
                <a:ext cx="2" cy="2"/>
              </a:xfrm>
              <a:custGeom>
                <a:avLst/>
                <a:gdLst>
                  <a:gd name="T0" fmla="*/ 0 w 2"/>
                  <a:gd name="T1" fmla="*/ 2 h 2"/>
                  <a:gd name="T2" fmla="*/ 1 w 2"/>
                  <a:gd name="T3" fmla="*/ 2 h 2"/>
                  <a:gd name="T4" fmla="*/ 2 w 2"/>
                  <a:gd name="T5" fmla="*/ 2 h 2"/>
                  <a:gd name="T6" fmla="*/ 2 w 2"/>
                  <a:gd name="T7" fmla="*/ 0 h 2"/>
                  <a:gd name="T8" fmla="*/ 1 w 2"/>
                  <a:gd name="T9" fmla="*/ 0 h 2"/>
                  <a:gd name="T10" fmla="*/ 0 w 2"/>
                  <a:gd name="T11" fmla="*/ 1 h 2"/>
                  <a:gd name="T12" fmla="*/ 0 w 2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0" y="2"/>
                    </a:moveTo>
                    <a:lnTo>
                      <a:pt x="1" y="2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61" name="Freeform 1789">
                <a:extLst>
                  <a:ext uri="{FF2B5EF4-FFF2-40B4-BE49-F238E27FC236}">
                    <a16:creationId xmlns:a16="http://schemas.microsoft.com/office/drawing/2014/main" id="{C6A1EE7A-4D7C-4A0E-9287-346563D03CF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87" y="2242"/>
                <a:ext cx="44" cy="76"/>
              </a:xfrm>
              <a:custGeom>
                <a:avLst/>
                <a:gdLst>
                  <a:gd name="T0" fmla="*/ 39 w 44"/>
                  <a:gd name="T1" fmla="*/ 4 h 76"/>
                  <a:gd name="T2" fmla="*/ 38 w 44"/>
                  <a:gd name="T3" fmla="*/ 2 h 76"/>
                  <a:gd name="T4" fmla="*/ 35 w 44"/>
                  <a:gd name="T5" fmla="*/ 1 h 76"/>
                  <a:gd name="T6" fmla="*/ 35 w 44"/>
                  <a:gd name="T7" fmla="*/ 5 h 76"/>
                  <a:gd name="T8" fmla="*/ 35 w 44"/>
                  <a:gd name="T9" fmla="*/ 7 h 76"/>
                  <a:gd name="T10" fmla="*/ 31 w 44"/>
                  <a:gd name="T11" fmla="*/ 10 h 76"/>
                  <a:gd name="T12" fmla="*/ 28 w 44"/>
                  <a:gd name="T13" fmla="*/ 15 h 76"/>
                  <a:gd name="T14" fmla="*/ 24 w 44"/>
                  <a:gd name="T15" fmla="*/ 16 h 76"/>
                  <a:gd name="T16" fmla="*/ 28 w 44"/>
                  <a:gd name="T17" fmla="*/ 20 h 76"/>
                  <a:gd name="T18" fmla="*/ 27 w 44"/>
                  <a:gd name="T19" fmla="*/ 23 h 76"/>
                  <a:gd name="T20" fmla="*/ 21 w 44"/>
                  <a:gd name="T21" fmla="*/ 23 h 76"/>
                  <a:gd name="T22" fmla="*/ 18 w 44"/>
                  <a:gd name="T23" fmla="*/ 23 h 76"/>
                  <a:gd name="T24" fmla="*/ 15 w 44"/>
                  <a:gd name="T25" fmla="*/ 21 h 76"/>
                  <a:gd name="T26" fmla="*/ 11 w 44"/>
                  <a:gd name="T27" fmla="*/ 21 h 76"/>
                  <a:gd name="T28" fmla="*/ 11 w 44"/>
                  <a:gd name="T29" fmla="*/ 25 h 76"/>
                  <a:gd name="T30" fmla="*/ 8 w 44"/>
                  <a:gd name="T31" fmla="*/ 32 h 76"/>
                  <a:gd name="T32" fmla="*/ 5 w 44"/>
                  <a:gd name="T33" fmla="*/ 35 h 76"/>
                  <a:gd name="T34" fmla="*/ 3 w 44"/>
                  <a:gd name="T35" fmla="*/ 38 h 76"/>
                  <a:gd name="T36" fmla="*/ 0 w 44"/>
                  <a:gd name="T37" fmla="*/ 43 h 76"/>
                  <a:gd name="T38" fmla="*/ 0 w 44"/>
                  <a:gd name="T39" fmla="*/ 48 h 76"/>
                  <a:gd name="T40" fmla="*/ 0 w 44"/>
                  <a:gd name="T41" fmla="*/ 48 h 76"/>
                  <a:gd name="T42" fmla="*/ 2 w 44"/>
                  <a:gd name="T43" fmla="*/ 50 h 76"/>
                  <a:gd name="T44" fmla="*/ 4 w 44"/>
                  <a:gd name="T45" fmla="*/ 50 h 76"/>
                  <a:gd name="T46" fmla="*/ 8 w 44"/>
                  <a:gd name="T47" fmla="*/ 52 h 76"/>
                  <a:gd name="T48" fmla="*/ 10 w 44"/>
                  <a:gd name="T49" fmla="*/ 49 h 76"/>
                  <a:gd name="T50" fmla="*/ 8 w 44"/>
                  <a:gd name="T51" fmla="*/ 53 h 76"/>
                  <a:gd name="T52" fmla="*/ 7 w 44"/>
                  <a:gd name="T53" fmla="*/ 58 h 76"/>
                  <a:gd name="T54" fmla="*/ 8 w 44"/>
                  <a:gd name="T55" fmla="*/ 63 h 76"/>
                  <a:gd name="T56" fmla="*/ 14 w 44"/>
                  <a:gd name="T57" fmla="*/ 62 h 76"/>
                  <a:gd name="T58" fmla="*/ 9 w 44"/>
                  <a:gd name="T59" fmla="*/ 64 h 76"/>
                  <a:gd name="T60" fmla="*/ 8 w 44"/>
                  <a:gd name="T61" fmla="*/ 71 h 76"/>
                  <a:gd name="T62" fmla="*/ 8 w 44"/>
                  <a:gd name="T63" fmla="*/ 73 h 76"/>
                  <a:gd name="T64" fmla="*/ 11 w 44"/>
                  <a:gd name="T65" fmla="*/ 73 h 76"/>
                  <a:gd name="T66" fmla="*/ 11 w 44"/>
                  <a:gd name="T67" fmla="*/ 76 h 76"/>
                  <a:gd name="T68" fmla="*/ 14 w 44"/>
                  <a:gd name="T69" fmla="*/ 76 h 76"/>
                  <a:gd name="T70" fmla="*/ 16 w 44"/>
                  <a:gd name="T71" fmla="*/ 73 h 76"/>
                  <a:gd name="T72" fmla="*/ 19 w 44"/>
                  <a:gd name="T73" fmla="*/ 74 h 76"/>
                  <a:gd name="T74" fmla="*/ 22 w 44"/>
                  <a:gd name="T75" fmla="*/ 68 h 76"/>
                  <a:gd name="T76" fmla="*/ 28 w 44"/>
                  <a:gd name="T77" fmla="*/ 65 h 76"/>
                  <a:gd name="T78" fmla="*/ 39 w 44"/>
                  <a:gd name="T79" fmla="*/ 62 h 76"/>
                  <a:gd name="T80" fmla="*/ 30 w 44"/>
                  <a:gd name="T81" fmla="*/ 56 h 76"/>
                  <a:gd name="T82" fmla="*/ 26 w 44"/>
                  <a:gd name="T83" fmla="*/ 54 h 76"/>
                  <a:gd name="T84" fmla="*/ 26 w 44"/>
                  <a:gd name="T85" fmla="*/ 50 h 76"/>
                  <a:gd name="T86" fmla="*/ 26 w 44"/>
                  <a:gd name="T87" fmla="*/ 46 h 76"/>
                  <a:gd name="T88" fmla="*/ 29 w 44"/>
                  <a:gd name="T89" fmla="*/ 43 h 76"/>
                  <a:gd name="T90" fmla="*/ 33 w 44"/>
                  <a:gd name="T91" fmla="*/ 41 h 76"/>
                  <a:gd name="T92" fmla="*/ 35 w 44"/>
                  <a:gd name="T93" fmla="*/ 39 h 76"/>
                  <a:gd name="T94" fmla="*/ 39 w 44"/>
                  <a:gd name="T95" fmla="*/ 33 h 76"/>
                  <a:gd name="T96" fmla="*/ 41 w 44"/>
                  <a:gd name="T97" fmla="*/ 30 h 76"/>
                  <a:gd name="T98" fmla="*/ 40 w 44"/>
                  <a:gd name="T99" fmla="*/ 27 h 76"/>
                  <a:gd name="T100" fmla="*/ 38 w 44"/>
                  <a:gd name="T101" fmla="*/ 21 h 76"/>
                  <a:gd name="T102" fmla="*/ 39 w 44"/>
                  <a:gd name="T103" fmla="*/ 14 h 76"/>
                  <a:gd name="T104" fmla="*/ 40 w 44"/>
                  <a:gd name="T105" fmla="*/ 11 h 76"/>
                  <a:gd name="T106" fmla="*/ 44 w 44"/>
                  <a:gd name="T107" fmla="*/ 8 h 76"/>
                  <a:gd name="T108" fmla="*/ 42 w 44"/>
                  <a:gd name="T109" fmla="*/ 6 h 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44" h="76">
                    <a:moveTo>
                      <a:pt x="42" y="5"/>
                    </a:moveTo>
                    <a:lnTo>
                      <a:pt x="39" y="4"/>
                    </a:lnTo>
                    <a:lnTo>
                      <a:pt x="38" y="3"/>
                    </a:lnTo>
                    <a:lnTo>
                      <a:pt x="38" y="2"/>
                    </a:lnTo>
                    <a:lnTo>
                      <a:pt x="36" y="0"/>
                    </a:lnTo>
                    <a:lnTo>
                      <a:pt x="35" y="1"/>
                    </a:lnTo>
                    <a:lnTo>
                      <a:pt x="35" y="3"/>
                    </a:lnTo>
                    <a:lnTo>
                      <a:pt x="35" y="5"/>
                    </a:lnTo>
                    <a:lnTo>
                      <a:pt x="36" y="6"/>
                    </a:lnTo>
                    <a:lnTo>
                      <a:pt x="35" y="7"/>
                    </a:lnTo>
                    <a:lnTo>
                      <a:pt x="33" y="8"/>
                    </a:lnTo>
                    <a:lnTo>
                      <a:pt x="31" y="10"/>
                    </a:lnTo>
                    <a:lnTo>
                      <a:pt x="31" y="13"/>
                    </a:lnTo>
                    <a:lnTo>
                      <a:pt x="28" y="15"/>
                    </a:lnTo>
                    <a:lnTo>
                      <a:pt x="26" y="16"/>
                    </a:lnTo>
                    <a:lnTo>
                      <a:pt x="24" y="16"/>
                    </a:lnTo>
                    <a:lnTo>
                      <a:pt x="26" y="18"/>
                    </a:lnTo>
                    <a:lnTo>
                      <a:pt x="28" y="20"/>
                    </a:lnTo>
                    <a:lnTo>
                      <a:pt x="28" y="21"/>
                    </a:lnTo>
                    <a:lnTo>
                      <a:pt x="27" y="23"/>
                    </a:lnTo>
                    <a:lnTo>
                      <a:pt x="25" y="23"/>
                    </a:lnTo>
                    <a:lnTo>
                      <a:pt x="21" y="23"/>
                    </a:lnTo>
                    <a:lnTo>
                      <a:pt x="19" y="23"/>
                    </a:lnTo>
                    <a:lnTo>
                      <a:pt x="18" y="23"/>
                    </a:lnTo>
                    <a:lnTo>
                      <a:pt x="16" y="22"/>
                    </a:lnTo>
                    <a:lnTo>
                      <a:pt x="15" y="21"/>
                    </a:lnTo>
                    <a:lnTo>
                      <a:pt x="12" y="19"/>
                    </a:lnTo>
                    <a:lnTo>
                      <a:pt x="11" y="21"/>
                    </a:lnTo>
                    <a:lnTo>
                      <a:pt x="10" y="24"/>
                    </a:lnTo>
                    <a:lnTo>
                      <a:pt x="11" y="25"/>
                    </a:lnTo>
                    <a:lnTo>
                      <a:pt x="10" y="26"/>
                    </a:lnTo>
                    <a:lnTo>
                      <a:pt x="8" y="32"/>
                    </a:lnTo>
                    <a:lnTo>
                      <a:pt x="7" y="32"/>
                    </a:lnTo>
                    <a:lnTo>
                      <a:pt x="5" y="35"/>
                    </a:lnTo>
                    <a:lnTo>
                      <a:pt x="3" y="37"/>
                    </a:lnTo>
                    <a:lnTo>
                      <a:pt x="3" y="38"/>
                    </a:lnTo>
                    <a:lnTo>
                      <a:pt x="2" y="41"/>
                    </a:lnTo>
                    <a:lnTo>
                      <a:pt x="0" y="43"/>
                    </a:lnTo>
                    <a:lnTo>
                      <a:pt x="0" y="47"/>
                    </a:lnTo>
                    <a:lnTo>
                      <a:pt x="0" y="48"/>
                    </a:lnTo>
                    <a:lnTo>
                      <a:pt x="0" y="48"/>
                    </a:lnTo>
                    <a:lnTo>
                      <a:pt x="0" y="48"/>
                    </a:lnTo>
                    <a:lnTo>
                      <a:pt x="1" y="52"/>
                    </a:lnTo>
                    <a:lnTo>
                      <a:pt x="2" y="50"/>
                    </a:lnTo>
                    <a:lnTo>
                      <a:pt x="2" y="49"/>
                    </a:lnTo>
                    <a:lnTo>
                      <a:pt x="4" y="50"/>
                    </a:lnTo>
                    <a:lnTo>
                      <a:pt x="5" y="52"/>
                    </a:lnTo>
                    <a:lnTo>
                      <a:pt x="8" y="52"/>
                    </a:lnTo>
                    <a:lnTo>
                      <a:pt x="9" y="50"/>
                    </a:lnTo>
                    <a:lnTo>
                      <a:pt x="10" y="49"/>
                    </a:lnTo>
                    <a:lnTo>
                      <a:pt x="10" y="52"/>
                    </a:lnTo>
                    <a:lnTo>
                      <a:pt x="8" y="53"/>
                    </a:lnTo>
                    <a:lnTo>
                      <a:pt x="10" y="54"/>
                    </a:lnTo>
                    <a:lnTo>
                      <a:pt x="7" y="58"/>
                    </a:lnTo>
                    <a:lnTo>
                      <a:pt x="8" y="62"/>
                    </a:lnTo>
                    <a:lnTo>
                      <a:pt x="8" y="63"/>
                    </a:lnTo>
                    <a:lnTo>
                      <a:pt x="11" y="63"/>
                    </a:lnTo>
                    <a:lnTo>
                      <a:pt x="14" y="62"/>
                    </a:lnTo>
                    <a:lnTo>
                      <a:pt x="11" y="64"/>
                    </a:lnTo>
                    <a:lnTo>
                      <a:pt x="9" y="64"/>
                    </a:lnTo>
                    <a:lnTo>
                      <a:pt x="8" y="66"/>
                    </a:lnTo>
                    <a:lnTo>
                      <a:pt x="8" y="71"/>
                    </a:lnTo>
                    <a:lnTo>
                      <a:pt x="7" y="73"/>
                    </a:lnTo>
                    <a:lnTo>
                      <a:pt x="8" y="73"/>
                    </a:lnTo>
                    <a:lnTo>
                      <a:pt x="10" y="72"/>
                    </a:lnTo>
                    <a:lnTo>
                      <a:pt x="11" y="73"/>
                    </a:lnTo>
                    <a:lnTo>
                      <a:pt x="10" y="75"/>
                    </a:lnTo>
                    <a:lnTo>
                      <a:pt x="11" y="76"/>
                    </a:lnTo>
                    <a:lnTo>
                      <a:pt x="12" y="75"/>
                    </a:lnTo>
                    <a:lnTo>
                      <a:pt x="14" y="76"/>
                    </a:lnTo>
                    <a:lnTo>
                      <a:pt x="16" y="74"/>
                    </a:lnTo>
                    <a:lnTo>
                      <a:pt x="16" y="73"/>
                    </a:lnTo>
                    <a:lnTo>
                      <a:pt x="17" y="72"/>
                    </a:lnTo>
                    <a:lnTo>
                      <a:pt x="19" y="74"/>
                    </a:lnTo>
                    <a:lnTo>
                      <a:pt x="19" y="72"/>
                    </a:lnTo>
                    <a:lnTo>
                      <a:pt x="22" y="68"/>
                    </a:lnTo>
                    <a:lnTo>
                      <a:pt x="25" y="68"/>
                    </a:lnTo>
                    <a:lnTo>
                      <a:pt x="28" y="65"/>
                    </a:lnTo>
                    <a:lnTo>
                      <a:pt x="35" y="64"/>
                    </a:lnTo>
                    <a:lnTo>
                      <a:pt x="39" y="62"/>
                    </a:lnTo>
                    <a:lnTo>
                      <a:pt x="38" y="60"/>
                    </a:lnTo>
                    <a:lnTo>
                      <a:pt x="30" y="56"/>
                    </a:lnTo>
                    <a:lnTo>
                      <a:pt x="29" y="55"/>
                    </a:lnTo>
                    <a:lnTo>
                      <a:pt x="26" y="54"/>
                    </a:lnTo>
                    <a:lnTo>
                      <a:pt x="26" y="52"/>
                    </a:lnTo>
                    <a:lnTo>
                      <a:pt x="26" y="50"/>
                    </a:lnTo>
                    <a:lnTo>
                      <a:pt x="26" y="48"/>
                    </a:lnTo>
                    <a:lnTo>
                      <a:pt x="26" y="46"/>
                    </a:lnTo>
                    <a:lnTo>
                      <a:pt x="28" y="44"/>
                    </a:lnTo>
                    <a:lnTo>
                      <a:pt x="29" y="43"/>
                    </a:lnTo>
                    <a:lnTo>
                      <a:pt x="31" y="41"/>
                    </a:lnTo>
                    <a:lnTo>
                      <a:pt x="33" y="41"/>
                    </a:lnTo>
                    <a:lnTo>
                      <a:pt x="34" y="41"/>
                    </a:lnTo>
                    <a:lnTo>
                      <a:pt x="35" y="39"/>
                    </a:lnTo>
                    <a:lnTo>
                      <a:pt x="34" y="38"/>
                    </a:lnTo>
                    <a:lnTo>
                      <a:pt x="39" y="33"/>
                    </a:lnTo>
                    <a:lnTo>
                      <a:pt x="38" y="33"/>
                    </a:lnTo>
                    <a:lnTo>
                      <a:pt x="41" y="30"/>
                    </a:lnTo>
                    <a:lnTo>
                      <a:pt x="41" y="28"/>
                    </a:lnTo>
                    <a:lnTo>
                      <a:pt x="40" y="27"/>
                    </a:lnTo>
                    <a:lnTo>
                      <a:pt x="40" y="22"/>
                    </a:lnTo>
                    <a:lnTo>
                      <a:pt x="38" y="21"/>
                    </a:lnTo>
                    <a:lnTo>
                      <a:pt x="38" y="18"/>
                    </a:lnTo>
                    <a:lnTo>
                      <a:pt x="39" y="14"/>
                    </a:lnTo>
                    <a:lnTo>
                      <a:pt x="39" y="11"/>
                    </a:lnTo>
                    <a:lnTo>
                      <a:pt x="40" y="11"/>
                    </a:lnTo>
                    <a:lnTo>
                      <a:pt x="43" y="8"/>
                    </a:lnTo>
                    <a:lnTo>
                      <a:pt x="44" y="8"/>
                    </a:lnTo>
                    <a:lnTo>
                      <a:pt x="43" y="8"/>
                    </a:lnTo>
                    <a:lnTo>
                      <a:pt x="42" y="6"/>
                    </a:lnTo>
                    <a:lnTo>
                      <a:pt x="42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62" name="Freeform 1790">
                <a:extLst>
                  <a:ext uri="{FF2B5EF4-FFF2-40B4-BE49-F238E27FC236}">
                    <a16:creationId xmlns:a16="http://schemas.microsoft.com/office/drawing/2014/main" id="{B2CD12C0-7BCD-4F4F-A1D8-5B76AF81372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28" y="2144"/>
                <a:ext cx="287" cy="135"/>
              </a:xfrm>
              <a:custGeom>
                <a:avLst/>
                <a:gdLst>
                  <a:gd name="T0" fmla="*/ 2 w 287"/>
                  <a:gd name="T1" fmla="*/ 53 h 135"/>
                  <a:gd name="T2" fmla="*/ 6 w 287"/>
                  <a:gd name="T3" fmla="*/ 57 h 135"/>
                  <a:gd name="T4" fmla="*/ 13 w 287"/>
                  <a:gd name="T5" fmla="*/ 64 h 135"/>
                  <a:gd name="T6" fmla="*/ 19 w 287"/>
                  <a:gd name="T7" fmla="*/ 62 h 135"/>
                  <a:gd name="T8" fmla="*/ 26 w 287"/>
                  <a:gd name="T9" fmla="*/ 63 h 135"/>
                  <a:gd name="T10" fmla="*/ 32 w 287"/>
                  <a:gd name="T11" fmla="*/ 70 h 135"/>
                  <a:gd name="T12" fmla="*/ 38 w 287"/>
                  <a:gd name="T13" fmla="*/ 79 h 135"/>
                  <a:gd name="T14" fmla="*/ 37 w 287"/>
                  <a:gd name="T15" fmla="*/ 88 h 135"/>
                  <a:gd name="T16" fmla="*/ 50 w 287"/>
                  <a:gd name="T17" fmla="*/ 98 h 135"/>
                  <a:gd name="T18" fmla="*/ 68 w 287"/>
                  <a:gd name="T19" fmla="*/ 100 h 135"/>
                  <a:gd name="T20" fmla="*/ 77 w 287"/>
                  <a:gd name="T21" fmla="*/ 105 h 135"/>
                  <a:gd name="T22" fmla="*/ 83 w 287"/>
                  <a:gd name="T23" fmla="*/ 108 h 135"/>
                  <a:gd name="T24" fmla="*/ 91 w 287"/>
                  <a:gd name="T25" fmla="*/ 119 h 135"/>
                  <a:gd name="T26" fmla="*/ 105 w 287"/>
                  <a:gd name="T27" fmla="*/ 125 h 135"/>
                  <a:gd name="T28" fmla="*/ 127 w 287"/>
                  <a:gd name="T29" fmla="*/ 122 h 135"/>
                  <a:gd name="T30" fmla="*/ 152 w 287"/>
                  <a:gd name="T31" fmla="*/ 130 h 135"/>
                  <a:gd name="T32" fmla="*/ 172 w 287"/>
                  <a:gd name="T33" fmla="*/ 133 h 135"/>
                  <a:gd name="T34" fmla="*/ 185 w 287"/>
                  <a:gd name="T35" fmla="*/ 127 h 135"/>
                  <a:gd name="T36" fmla="*/ 209 w 287"/>
                  <a:gd name="T37" fmla="*/ 121 h 135"/>
                  <a:gd name="T38" fmla="*/ 222 w 287"/>
                  <a:gd name="T39" fmla="*/ 114 h 135"/>
                  <a:gd name="T40" fmla="*/ 227 w 287"/>
                  <a:gd name="T41" fmla="*/ 98 h 135"/>
                  <a:gd name="T42" fmla="*/ 226 w 287"/>
                  <a:gd name="T43" fmla="*/ 84 h 135"/>
                  <a:gd name="T44" fmla="*/ 242 w 287"/>
                  <a:gd name="T45" fmla="*/ 87 h 135"/>
                  <a:gd name="T46" fmla="*/ 250 w 287"/>
                  <a:gd name="T47" fmla="*/ 78 h 135"/>
                  <a:gd name="T48" fmla="*/ 263 w 287"/>
                  <a:gd name="T49" fmla="*/ 73 h 135"/>
                  <a:gd name="T50" fmla="*/ 267 w 287"/>
                  <a:gd name="T51" fmla="*/ 65 h 135"/>
                  <a:gd name="T52" fmla="*/ 274 w 287"/>
                  <a:gd name="T53" fmla="*/ 60 h 135"/>
                  <a:gd name="T54" fmla="*/ 284 w 287"/>
                  <a:gd name="T55" fmla="*/ 58 h 135"/>
                  <a:gd name="T56" fmla="*/ 286 w 287"/>
                  <a:gd name="T57" fmla="*/ 53 h 135"/>
                  <a:gd name="T58" fmla="*/ 270 w 287"/>
                  <a:gd name="T59" fmla="*/ 38 h 135"/>
                  <a:gd name="T60" fmla="*/ 263 w 287"/>
                  <a:gd name="T61" fmla="*/ 45 h 135"/>
                  <a:gd name="T62" fmla="*/ 247 w 287"/>
                  <a:gd name="T63" fmla="*/ 37 h 135"/>
                  <a:gd name="T64" fmla="*/ 249 w 287"/>
                  <a:gd name="T65" fmla="*/ 14 h 135"/>
                  <a:gd name="T66" fmla="*/ 238 w 287"/>
                  <a:gd name="T67" fmla="*/ 15 h 135"/>
                  <a:gd name="T68" fmla="*/ 226 w 287"/>
                  <a:gd name="T69" fmla="*/ 13 h 135"/>
                  <a:gd name="T70" fmla="*/ 219 w 287"/>
                  <a:gd name="T71" fmla="*/ 18 h 135"/>
                  <a:gd name="T72" fmla="*/ 209 w 287"/>
                  <a:gd name="T73" fmla="*/ 24 h 135"/>
                  <a:gd name="T74" fmla="*/ 197 w 287"/>
                  <a:gd name="T75" fmla="*/ 29 h 135"/>
                  <a:gd name="T76" fmla="*/ 180 w 287"/>
                  <a:gd name="T77" fmla="*/ 29 h 135"/>
                  <a:gd name="T78" fmla="*/ 171 w 287"/>
                  <a:gd name="T79" fmla="*/ 23 h 135"/>
                  <a:gd name="T80" fmla="*/ 156 w 287"/>
                  <a:gd name="T81" fmla="*/ 19 h 135"/>
                  <a:gd name="T82" fmla="*/ 142 w 287"/>
                  <a:gd name="T83" fmla="*/ 20 h 135"/>
                  <a:gd name="T84" fmla="*/ 132 w 287"/>
                  <a:gd name="T85" fmla="*/ 23 h 135"/>
                  <a:gd name="T86" fmla="*/ 122 w 287"/>
                  <a:gd name="T87" fmla="*/ 20 h 135"/>
                  <a:gd name="T88" fmla="*/ 115 w 287"/>
                  <a:gd name="T89" fmla="*/ 13 h 135"/>
                  <a:gd name="T90" fmla="*/ 108 w 287"/>
                  <a:gd name="T91" fmla="*/ 7 h 135"/>
                  <a:gd name="T92" fmla="*/ 97 w 287"/>
                  <a:gd name="T93" fmla="*/ 4 h 135"/>
                  <a:gd name="T94" fmla="*/ 87 w 287"/>
                  <a:gd name="T95" fmla="*/ 0 h 135"/>
                  <a:gd name="T96" fmla="*/ 83 w 287"/>
                  <a:gd name="T97" fmla="*/ 5 h 135"/>
                  <a:gd name="T98" fmla="*/ 78 w 287"/>
                  <a:gd name="T99" fmla="*/ 18 h 135"/>
                  <a:gd name="T100" fmla="*/ 84 w 287"/>
                  <a:gd name="T101" fmla="*/ 27 h 135"/>
                  <a:gd name="T102" fmla="*/ 79 w 287"/>
                  <a:gd name="T103" fmla="*/ 33 h 135"/>
                  <a:gd name="T104" fmla="*/ 68 w 287"/>
                  <a:gd name="T105" fmla="*/ 32 h 135"/>
                  <a:gd name="T106" fmla="*/ 56 w 287"/>
                  <a:gd name="T107" fmla="*/ 32 h 135"/>
                  <a:gd name="T108" fmla="*/ 46 w 287"/>
                  <a:gd name="T109" fmla="*/ 25 h 135"/>
                  <a:gd name="T110" fmla="*/ 38 w 287"/>
                  <a:gd name="T111" fmla="*/ 22 h 135"/>
                  <a:gd name="T112" fmla="*/ 28 w 287"/>
                  <a:gd name="T113" fmla="*/ 24 h 135"/>
                  <a:gd name="T114" fmla="*/ 20 w 287"/>
                  <a:gd name="T115" fmla="*/ 28 h 135"/>
                  <a:gd name="T116" fmla="*/ 16 w 287"/>
                  <a:gd name="T117" fmla="*/ 35 h 135"/>
                  <a:gd name="T118" fmla="*/ 8 w 287"/>
                  <a:gd name="T119" fmla="*/ 44 h 1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287" h="135">
                    <a:moveTo>
                      <a:pt x="0" y="49"/>
                    </a:moveTo>
                    <a:lnTo>
                      <a:pt x="0" y="52"/>
                    </a:lnTo>
                    <a:lnTo>
                      <a:pt x="1" y="52"/>
                    </a:lnTo>
                    <a:lnTo>
                      <a:pt x="1" y="53"/>
                    </a:lnTo>
                    <a:lnTo>
                      <a:pt x="2" y="53"/>
                    </a:lnTo>
                    <a:lnTo>
                      <a:pt x="2" y="53"/>
                    </a:lnTo>
                    <a:lnTo>
                      <a:pt x="2" y="52"/>
                    </a:lnTo>
                    <a:lnTo>
                      <a:pt x="3" y="53"/>
                    </a:lnTo>
                    <a:lnTo>
                      <a:pt x="3" y="54"/>
                    </a:lnTo>
                    <a:lnTo>
                      <a:pt x="3" y="56"/>
                    </a:lnTo>
                    <a:lnTo>
                      <a:pt x="4" y="56"/>
                    </a:lnTo>
                    <a:lnTo>
                      <a:pt x="6" y="57"/>
                    </a:lnTo>
                    <a:lnTo>
                      <a:pt x="8" y="58"/>
                    </a:lnTo>
                    <a:lnTo>
                      <a:pt x="9" y="59"/>
                    </a:lnTo>
                    <a:lnTo>
                      <a:pt x="11" y="61"/>
                    </a:lnTo>
                    <a:lnTo>
                      <a:pt x="11" y="62"/>
                    </a:lnTo>
                    <a:lnTo>
                      <a:pt x="11" y="63"/>
                    </a:lnTo>
                    <a:lnTo>
                      <a:pt x="13" y="64"/>
                    </a:lnTo>
                    <a:lnTo>
                      <a:pt x="14" y="64"/>
                    </a:lnTo>
                    <a:lnTo>
                      <a:pt x="14" y="63"/>
                    </a:lnTo>
                    <a:lnTo>
                      <a:pt x="15" y="62"/>
                    </a:lnTo>
                    <a:lnTo>
                      <a:pt x="16" y="61"/>
                    </a:lnTo>
                    <a:lnTo>
                      <a:pt x="18" y="61"/>
                    </a:lnTo>
                    <a:lnTo>
                      <a:pt x="19" y="62"/>
                    </a:lnTo>
                    <a:lnTo>
                      <a:pt x="20" y="64"/>
                    </a:lnTo>
                    <a:lnTo>
                      <a:pt x="21" y="64"/>
                    </a:lnTo>
                    <a:lnTo>
                      <a:pt x="22" y="64"/>
                    </a:lnTo>
                    <a:lnTo>
                      <a:pt x="23" y="63"/>
                    </a:lnTo>
                    <a:lnTo>
                      <a:pt x="25" y="63"/>
                    </a:lnTo>
                    <a:lnTo>
                      <a:pt x="26" y="63"/>
                    </a:lnTo>
                    <a:lnTo>
                      <a:pt x="27" y="64"/>
                    </a:lnTo>
                    <a:lnTo>
                      <a:pt x="28" y="65"/>
                    </a:lnTo>
                    <a:lnTo>
                      <a:pt x="30" y="66"/>
                    </a:lnTo>
                    <a:lnTo>
                      <a:pt x="31" y="67"/>
                    </a:lnTo>
                    <a:lnTo>
                      <a:pt x="31" y="69"/>
                    </a:lnTo>
                    <a:lnTo>
                      <a:pt x="32" y="70"/>
                    </a:lnTo>
                    <a:lnTo>
                      <a:pt x="33" y="73"/>
                    </a:lnTo>
                    <a:lnTo>
                      <a:pt x="33" y="74"/>
                    </a:lnTo>
                    <a:lnTo>
                      <a:pt x="34" y="75"/>
                    </a:lnTo>
                    <a:lnTo>
                      <a:pt x="36" y="76"/>
                    </a:lnTo>
                    <a:lnTo>
                      <a:pt x="37" y="78"/>
                    </a:lnTo>
                    <a:lnTo>
                      <a:pt x="38" y="79"/>
                    </a:lnTo>
                    <a:lnTo>
                      <a:pt x="38" y="81"/>
                    </a:lnTo>
                    <a:lnTo>
                      <a:pt x="37" y="82"/>
                    </a:lnTo>
                    <a:lnTo>
                      <a:pt x="38" y="84"/>
                    </a:lnTo>
                    <a:lnTo>
                      <a:pt x="39" y="85"/>
                    </a:lnTo>
                    <a:lnTo>
                      <a:pt x="38" y="87"/>
                    </a:lnTo>
                    <a:lnTo>
                      <a:pt x="37" y="88"/>
                    </a:lnTo>
                    <a:lnTo>
                      <a:pt x="36" y="89"/>
                    </a:lnTo>
                    <a:lnTo>
                      <a:pt x="36" y="91"/>
                    </a:lnTo>
                    <a:lnTo>
                      <a:pt x="37" y="92"/>
                    </a:lnTo>
                    <a:lnTo>
                      <a:pt x="39" y="95"/>
                    </a:lnTo>
                    <a:lnTo>
                      <a:pt x="41" y="96"/>
                    </a:lnTo>
                    <a:lnTo>
                      <a:pt x="50" y="98"/>
                    </a:lnTo>
                    <a:lnTo>
                      <a:pt x="54" y="98"/>
                    </a:lnTo>
                    <a:lnTo>
                      <a:pt x="56" y="98"/>
                    </a:lnTo>
                    <a:lnTo>
                      <a:pt x="57" y="97"/>
                    </a:lnTo>
                    <a:lnTo>
                      <a:pt x="58" y="97"/>
                    </a:lnTo>
                    <a:lnTo>
                      <a:pt x="65" y="99"/>
                    </a:lnTo>
                    <a:lnTo>
                      <a:pt x="68" y="100"/>
                    </a:lnTo>
                    <a:lnTo>
                      <a:pt x="68" y="101"/>
                    </a:lnTo>
                    <a:lnTo>
                      <a:pt x="70" y="102"/>
                    </a:lnTo>
                    <a:lnTo>
                      <a:pt x="71" y="102"/>
                    </a:lnTo>
                    <a:lnTo>
                      <a:pt x="72" y="102"/>
                    </a:lnTo>
                    <a:lnTo>
                      <a:pt x="75" y="104"/>
                    </a:lnTo>
                    <a:lnTo>
                      <a:pt x="77" y="105"/>
                    </a:lnTo>
                    <a:lnTo>
                      <a:pt x="80" y="105"/>
                    </a:lnTo>
                    <a:lnTo>
                      <a:pt x="80" y="105"/>
                    </a:lnTo>
                    <a:lnTo>
                      <a:pt x="81" y="105"/>
                    </a:lnTo>
                    <a:lnTo>
                      <a:pt x="81" y="107"/>
                    </a:lnTo>
                    <a:lnTo>
                      <a:pt x="83" y="108"/>
                    </a:lnTo>
                    <a:lnTo>
                      <a:pt x="83" y="108"/>
                    </a:lnTo>
                    <a:lnTo>
                      <a:pt x="85" y="109"/>
                    </a:lnTo>
                    <a:lnTo>
                      <a:pt x="86" y="111"/>
                    </a:lnTo>
                    <a:lnTo>
                      <a:pt x="86" y="112"/>
                    </a:lnTo>
                    <a:lnTo>
                      <a:pt x="87" y="115"/>
                    </a:lnTo>
                    <a:lnTo>
                      <a:pt x="89" y="116"/>
                    </a:lnTo>
                    <a:lnTo>
                      <a:pt x="91" y="119"/>
                    </a:lnTo>
                    <a:lnTo>
                      <a:pt x="91" y="121"/>
                    </a:lnTo>
                    <a:lnTo>
                      <a:pt x="93" y="125"/>
                    </a:lnTo>
                    <a:lnTo>
                      <a:pt x="95" y="125"/>
                    </a:lnTo>
                    <a:lnTo>
                      <a:pt x="97" y="125"/>
                    </a:lnTo>
                    <a:lnTo>
                      <a:pt x="100" y="125"/>
                    </a:lnTo>
                    <a:lnTo>
                      <a:pt x="105" y="125"/>
                    </a:lnTo>
                    <a:lnTo>
                      <a:pt x="110" y="125"/>
                    </a:lnTo>
                    <a:lnTo>
                      <a:pt x="118" y="125"/>
                    </a:lnTo>
                    <a:lnTo>
                      <a:pt x="123" y="125"/>
                    </a:lnTo>
                    <a:lnTo>
                      <a:pt x="126" y="124"/>
                    </a:lnTo>
                    <a:lnTo>
                      <a:pt x="126" y="123"/>
                    </a:lnTo>
                    <a:lnTo>
                      <a:pt x="127" y="122"/>
                    </a:lnTo>
                    <a:lnTo>
                      <a:pt x="129" y="123"/>
                    </a:lnTo>
                    <a:lnTo>
                      <a:pt x="134" y="122"/>
                    </a:lnTo>
                    <a:lnTo>
                      <a:pt x="141" y="123"/>
                    </a:lnTo>
                    <a:lnTo>
                      <a:pt x="144" y="123"/>
                    </a:lnTo>
                    <a:lnTo>
                      <a:pt x="147" y="126"/>
                    </a:lnTo>
                    <a:lnTo>
                      <a:pt x="152" y="130"/>
                    </a:lnTo>
                    <a:lnTo>
                      <a:pt x="158" y="132"/>
                    </a:lnTo>
                    <a:lnTo>
                      <a:pt x="161" y="132"/>
                    </a:lnTo>
                    <a:lnTo>
                      <a:pt x="165" y="134"/>
                    </a:lnTo>
                    <a:lnTo>
                      <a:pt x="168" y="133"/>
                    </a:lnTo>
                    <a:lnTo>
                      <a:pt x="171" y="132"/>
                    </a:lnTo>
                    <a:lnTo>
                      <a:pt x="172" y="133"/>
                    </a:lnTo>
                    <a:lnTo>
                      <a:pt x="172" y="134"/>
                    </a:lnTo>
                    <a:lnTo>
                      <a:pt x="174" y="135"/>
                    </a:lnTo>
                    <a:lnTo>
                      <a:pt x="176" y="135"/>
                    </a:lnTo>
                    <a:lnTo>
                      <a:pt x="178" y="134"/>
                    </a:lnTo>
                    <a:lnTo>
                      <a:pt x="183" y="131"/>
                    </a:lnTo>
                    <a:lnTo>
                      <a:pt x="185" y="127"/>
                    </a:lnTo>
                    <a:lnTo>
                      <a:pt x="190" y="125"/>
                    </a:lnTo>
                    <a:lnTo>
                      <a:pt x="196" y="123"/>
                    </a:lnTo>
                    <a:lnTo>
                      <a:pt x="200" y="122"/>
                    </a:lnTo>
                    <a:lnTo>
                      <a:pt x="203" y="121"/>
                    </a:lnTo>
                    <a:lnTo>
                      <a:pt x="206" y="121"/>
                    </a:lnTo>
                    <a:lnTo>
                      <a:pt x="209" y="121"/>
                    </a:lnTo>
                    <a:lnTo>
                      <a:pt x="211" y="119"/>
                    </a:lnTo>
                    <a:lnTo>
                      <a:pt x="214" y="117"/>
                    </a:lnTo>
                    <a:lnTo>
                      <a:pt x="216" y="117"/>
                    </a:lnTo>
                    <a:lnTo>
                      <a:pt x="220" y="116"/>
                    </a:lnTo>
                    <a:lnTo>
                      <a:pt x="221" y="116"/>
                    </a:lnTo>
                    <a:lnTo>
                      <a:pt x="222" y="114"/>
                    </a:lnTo>
                    <a:lnTo>
                      <a:pt x="225" y="109"/>
                    </a:lnTo>
                    <a:lnTo>
                      <a:pt x="228" y="104"/>
                    </a:lnTo>
                    <a:lnTo>
                      <a:pt x="230" y="103"/>
                    </a:lnTo>
                    <a:lnTo>
                      <a:pt x="230" y="101"/>
                    </a:lnTo>
                    <a:lnTo>
                      <a:pt x="230" y="100"/>
                    </a:lnTo>
                    <a:lnTo>
                      <a:pt x="227" y="98"/>
                    </a:lnTo>
                    <a:lnTo>
                      <a:pt x="223" y="95"/>
                    </a:lnTo>
                    <a:lnTo>
                      <a:pt x="223" y="94"/>
                    </a:lnTo>
                    <a:lnTo>
                      <a:pt x="223" y="92"/>
                    </a:lnTo>
                    <a:lnTo>
                      <a:pt x="223" y="87"/>
                    </a:lnTo>
                    <a:lnTo>
                      <a:pt x="224" y="85"/>
                    </a:lnTo>
                    <a:lnTo>
                      <a:pt x="226" y="84"/>
                    </a:lnTo>
                    <a:lnTo>
                      <a:pt x="230" y="83"/>
                    </a:lnTo>
                    <a:lnTo>
                      <a:pt x="232" y="83"/>
                    </a:lnTo>
                    <a:lnTo>
                      <a:pt x="234" y="85"/>
                    </a:lnTo>
                    <a:lnTo>
                      <a:pt x="238" y="86"/>
                    </a:lnTo>
                    <a:lnTo>
                      <a:pt x="240" y="86"/>
                    </a:lnTo>
                    <a:lnTo>
                      <a:pt x="242" y="87"/>
                    </a:lnTo>
                    <a:lnTo>
                      <a:pt x="243" y="87"/>
                    </a:lnTo>
                    <a:lnTo>
                      <a:pt x="243" y="85"/>
                    </a:lnTo>
                    <a:lnTo>
                      <a:pt x="244" y="84"/>
                    </a:lnTo>
                    <a:lnTo>
                      <a:pt x="246" y="83"/>
                    </a:lnTo>
                    <a:lnTo>
                      <a:pt x="248" y="82"/>
                    </a:lnTo>
                    <a:lnTo>
                      <a:pt x="250" y="78"/>
                    </a:lnTo>
                    <a:lnTo>
                      <a:pt x="251" y="77"/>
                    </a:lnTo>
                    <a:lnTo>
                      <a:pt x="253" y="78"/>
                    </a:lnTo>
                    <a:lnTo>
                      <a:pt x="255" y="78"/>
                    </a:lnTo>
                    <a:lnTo>
                      <a:pt x="260" y="75"/>
                    </a:lnTo>
                    <a:lnTo>
                      <a:pt x="262" y="75"/>
                    </a:lnTo>
                    <a:lnTo>
                      <a:pt x="263" y="73"/>
                    </a:lnTo>
                    <a:lnTo>
                      <a:pt x="262" y="72"/>
                    </a:lnTo>
                    <a:lnTo>
                      <a:pt x="263" y="68"/>
                    </a:lnTo>
                    <a:lnTo>
                      <a:pt x="264" y="66"/>
                    </a:lnTo>
                    <a:lnTo>
                      <a:pt x="265" y="65"/>
                    </a:lnTo>
                    <a:lnTo>
                      <a:pt x="266" y="65"/>
                    </a:lnTo>
                    <a:lnTo>
                      <a:pt x="267" y="65"/>
                    </a:lnTo>
                    <a:lnTo>
                      <a:pt x="268" y="64"/>
                    </a:lnTo>
                    <a:lnTo>
                      <a:pt x="268" y="62"/>
                    </a:lnTo>
                    <a:lnTo>
                      <a:pt x="269" y="62"/>
                    </a:lnTo>
                    <a:lnTo>
                      <a:pt x="270" y="63"/>
                    </a:lnTo>
                    <a:lnTo>
                      <a:pt x="272" y="62"/>
                    </a:lnTo>
                    <a:lnTo>
                      <a:pt x="274" y="60"/>
                    </a:lnTo>
                    <a:lnTo>
                      <a:pt x="277" y="58"/>
                    </a:lnTo>
                    <a:lnTo>
                      <a:pt x="278" y="58"/>
                    </a:lnTo>
                    <a:lnTo>
                      <a:pt x="281" y="59"/>
                    </a:lnTo>
                    <a:lnTo>
                      <a:pt x="282" y="58"/>
                    </a:lnTo>
                    <a:lnTo>
                      <a:pt x="283" y="58"/>
                    </a:lnTo>
                    <a:lnTo>
                      <a:pt x="284" y="58"/>
                    </a:lnTo>
                    <a:lnTo>
                      <a:pt x="286" y="59"/>
                    </a:lnTo>
                    <a:lnTo>
                      <a:pt x="286" y="58"/>
                    </a:lnTo>
                    <a:lnTo>
                      <a:pt x="286" y="57"/>
                    </a:lnTo>
                    <a:lnTo>
                      <a:pt x="287" y="55"/>
                    </a:lnTo>
                    <a:lnTo>
                      <a:pt x="287" y="54"/>
                    </a:lnTo>
                    <a:lnTo>
                      <a:pt x="286" y="53"/>
                    </a:lnTo>
                    <a:lnTo>
                      <a:pt x="286" y="50"/>
                    </a:lnTo>
                    <a:lnTo>
                      <a:pt x="283" y="48"/>
                    </a:lnTo>
                    <a:lnTo>
                      <a:pt x="281" y="45"/>
                    </a:lnTo>
                    <a:lnTo>
                      <a:pt x="277" y="42"/>
                    </a:lnTo>
                    <a:lnTo>
                      <a:pt x="274" y="39"/>
                    </a:lnTo>
                    <a:lnTo>
                      <a:pt x="270" y="38"/>
                    </a:lnTo>
                    <a:lnTo>
                      <a:pt x="269" y="39"/>
                    </a:lnTo>
                    <a:lnTo>
                      <a:pt x="267" y="39"/>
                    </a:lnTo>
                    <a:lnTo>
                      <a:pt x="267" y="41"/>
                    </a:lnTo>
                    <a:lnTo>
                      <a:pt x="267" y="43"/>
                    </a:lnTo>
                    <a:lnTo>
                      <a:pt x="265" y="46"/>
                    </a:lnTo>
                    <a:lnTo>
                      <a:pt x="263" y="45"/>
                    </a:lnTo>
                    <a:lnTo>
                      <a:pt x="259" y="44"/>
                    </a:lnTo>
                    <a:lnTo>
                      <a:pt x="255" y="44"/>
                    </a:lnTo>
                    <a:lnTo>
                      <a:pt x="252" y="46"/>
                    </a:lnTo>
                    <a:lnTo>
                      <a:pt x="248" y="44"/>
                    </a:lnTo>
                    <a:lnTo>
                      <a:pt x="246" y="41"/>
                    </a:lnTo>
                    <a:lnTo>
                      <a:pt x="247" y="37"/>
                    </a:lnTo>
                    <a:lnTo>
                      <a:pt x="247" y="36"/>
                    </a:lnTo>
                    <a:lnTo>
                      <a:pt x="248" y="33"/>
                    </a:lnTo>
                    <a:lnTo>
                      <a:pt x="248" y="29"/>
                    </a:lnTo>
                    <a:lnTo>
                      <a:pt x="249" y="16"/>
                    </a:lnTo>
                    <a:lnTo>
                      <a:pt x="249" y="15"/>
                    </a:lnTo>
                    <a:lnTo>
                      <a:pt x="249" y="14"/>
                    </a:lnTo>
                    <a:lnTo>
                      <a:pt x="245" y="13"/>
                    </a:lnTo>
                    <a:lnTo>
                      <a:pt x="242" y="14"/>
                    </a:lnTo>
                    <a:lnTo>
                      <a:pt x="242" y="15"/>
                    </a:lnTo>
                    <a:lnTo>
                      <a:pt x="240" y="16"/>
                    </a:lnTo>
                    <a:lnTo>
                      <a:pt x="239" y="16"/>
                    </a:lnTo>
                    <a:lnTo>
                      <a:pt x="238" y="15"/>
                    </a:lnTo>
                    <a:lnTo>
                      <a:pt x="235" y="16"/>
                    </a:lnTo>
                    <a:lnTo>
                      <a:pt x="234" y="16"/>
                    </a:lnTo>
                    <a:lnTo>
                      <a:pt x="233" y="14"/>
                    </a:lnTo>
                    <a:lnTo>
                      <a:pt x="231" y="13"/>
                    </a:lnTo>
                    <a:lnTo>
                      <a:pt x="229" y="13"/>
                    </a:lnTo>
                    <a:lnTo>
                      <a:pt x="226" y="13"/>
                    </a:lnTo>
                    <a:lnTo>
                      <a:pt x="226" y="13"/>
                    </a:lnTo>
                    <a:lnTo>
                      <a:pt x="224" y="13"/>
                    </a:lnTo>
                    <a:lnTo>
                      <a:pt x="223" y="14"/>
                    </a:lnTo>
                    <a:lnTo>
                      <a:pt x="222" y="16"/>
                    </a:lnTo>
                    <a:lnTo>
                      <a:pt x="221" y="17"/>
                    </a:lnTo>
                    <a:lnTo>
                      <a:pt x="219" y="18"/>
                    </a:lnTo>
                    <a:lnTo>
                      <a:pt x="218" y="20"/>
                    </a:lnTo>
                    <a:lnTo>
                      <a:pt x="218" y="21"/>
                    </a:lnTo>
                    <a:lnTo>
                      <a:pt x="218" y="22"/>
                    </a:lnTo>
                    <a:lnTo>
                      <a:pt x="215" y="24"/>
                    </a:lnTo>
                    <a:lnTo>
                      <a:pt x="211" y="24"/>
                    </a:lnTo>
                    <a:lnTo>
                      <a:pt x="209" y="24"/>
                    </a:lnTo>
                    <a:lnTo>
                      <a:pt x="208" y="26"/>
                    </a:lnTo>
                    <a:lnTo>
                      <a:pt x="206" y="26"/>
                    </a:lnTo>
                    <a:lnTo>
                      <a:pt x="203" y="28"/>
                    </a:lnTo>
                    <a:lnTo>
                      <a:pt x="201" y="30"/>
                    </a:lnTo>
                    <a:lnTo>
                      <a:pt x="200" y="30"/>
                    </a:lnTo>
                    <a:lnTo>
                      <a:pt x="197" y="29"/>
                    </a:lnTo>
                    <a:lnTo>
                      <a:pt x="196" y="29"/>
                    </a:lnTo>
                    <a:lnTo>
                      <a:pt x="195" y="30"/>
                    </a:lnTo>
                    <a:lnTo>
                      <a:pt x="192" y="30"/>
                    </a:lnTo>
                    <a:lnTo>
                      <a:pt x="187" y="30"/>
                    </a:lnTo>
                    <a:lnTo>
                      <a:pt x="184" y="29"/>
                    </a:lnTo>
                    <a:lnTo>
                      <a:pt x="180" y="29"/>
                    </a:lnTo>
                    <a:lnTo>
                      <a:pt x="177" y="29"/>
                    </a:lnTo>
                    <a:lnTo>
                      <a:pt x="176" y="28"/>
                    </a:lnTo>
                    <a:lnTo>
                      <a:pt x="175" y="28"/>
                    </a:lnTo>
                    <a:lnTo>
                      <a:pt x="174" y="27"/>
                    </a:lnTo>
                    <a:lnTo>
                      <a:pt x="172" y="26"/>
                    </a:lnTo>
                    <a:lnTo>
                      <a:pt x="171" y="23"/>
                    </a:lnTo>
                    <a:lnTo>
                      <a:pt x="170" y="22"/>
                    </a:lnTo>
                    <a:lnTo>
                      <a:pt x="168" y="22"/>
                    </a:lnTo>
                    <a:lnTo>
                      <a:pt x="166" y="23"/>
                    </a:lnTo>
                    <a:lnTo>
                      <a:pt x="162" y="21"/>
                    </a:lnTo>
                    <a:lnTo>
                      <a:pt x="161" y="19"/>
                    </a:lnTo>
                    <a:lnTo>
                      <a:pt x="156" y="19"/>
                    </a:lnTo>
                    <a:lnTo>
                      <a:pt x="154" y="19"/>
                    </a:lnTo>
                    <a:lnTo>
                      <a:pt x="152" y="18"/>
                    </a:lnTo>
                    <a:lnTo>
                      <a:pt x="149" y="18"/>
                    </a:lnTo>
                    <a:lnTo>
                      <a:pt x="147" y="18"/>
                    </a:lnTo>
                    <a:lnTo>
                      <a:pt x="145" y="19"/>
                    </a:lnTo>
                    <a:lnTo>
                      <a:pt x="142" y="20"/>
                    </a:lnTo>
                    <a:lnTo>
                      <a:pt x="138" y="20"/>
                    </a:lnTo>
                    <a:lnTo>
                      <a:pt x="137" y="22"/>
                    </a:lnTo>
                    <a:lnTo>
                      <a:pt x="136" y="22"/>
                    </a:lnTo>
                    <a:lnTo>
                      <a:pt x="135" y="22"/>
                    </a:lnTo>
                    <a:lnTo>
                      <a:pt x="133" y="22"/>
                    </a:lnTo>
                    <a:lnTo>
                      <a:pt x="132" y="23"/>
                    </a:lnTo>
                    <a:lnTo>
                      <a:pt x="129" y="23"/>
                    </a:lnTo>
                    <a:lnTo>
                      <a:pt x="129" y="23"/>
                    </a:lnTo>
                    <a:lnTo>
                      <a:pt x="128" y="23"/>
                    </a:lnTo>
                    <a:lnTo>
                      <a:pt x="125" y="22"/>
                    </a:lnTo>
                    <a:lnTo>
                      <a:pt x="122" y="21"/>
                    </a:lnTo>
                    <a:lnTo>
                      <a:pt x="122" y="20"/>
                    </a:lnTo>
                    <a:lnTo>
                      <a:pt x="119" y="18"/>
                    </a:lnTo>
                    <a:lnTo>
                      <a:pt x="118" y="18"/>
                    </a:lnTo>
                    <a:lnTo>
                      <a:pt x="117" y="18"/>
                    </a:lnTo>
                    <a:lnTo>
                      <a:pt x="117" y="16"/>
                    </a:lnTo>
                    <a:lnTo>
                      <a:pt x="116" y="14"/>
                    </a:lnTo>
                    <a:lnTo>
                      <a:pt x="115" y="13"/>
                    </a:lnTo>
                    <a:lnTo>
                      <a:pt x="115" y="11"/>
                    </a:lnTo>
                    <a:lnTo>
                      <a:pt x="114" y="10"/>
                    </a:lnTo>
                    <a:lnTo>
                      <a:pt x="114" y="8"/>
                    </a:lnTo>
                    <a:lnTo>
                      <a:pt x="114" y="7"/>
                    </a:lnTo>
                    <a:lnTo>
                      <a:pt x="112" y="6"/>
                    </a:lnTo>
                    <a:lnTo>
                      <a:pt x="108" y="7"/>
                    </a:lnTo>
                    <a:lnTo>
                      <a:pt x="107" y="6"/>
                    </a:lnTo>
                    <a:lnTo>
                      <a:pt x="106" y="6"/>
                    </a:lnTo>
                    <a:lnTo>
                      <a:pt x="103" y="5"/>
                    </a:lnTo>
                    <a:lnTo>
                      <a:pt x="103" y="5"/>
                    </a:lnTo>
                    <a:lnTo>
                      <a:pt x="100" y="4"/>
                    </a:lnTo>
                    <a:lnTo>
                      <a:pt x="97" y="4"/>
                    </a:lnTo>
                    <a:lnTo>
                      <a:pt x="95" y="4"/>
                    </a:lnTo>
                    <a:lnTo>
                      <a:pt x="93" y="3"/>
                    </a:lnTo>
                    <a:lnTo>
                      <a:pt x="93" y="2"/>
                    </a:lnTo>
                    <a:lnTo>
                      <a:pt x="90" y="1"/>
                    </a:lnTo>
                    <a:lnTo>
                      <a:pt x="88" y="1"/>
                    </a:lnTo>
                    <a:lnTo>
                      <a:pt x="87" y="0"/>
                    </a:lnTo>
                    <a:lnTo>
                      <a:pt x="85" y="0"/>
                    </a:lnTo>
                    <a:lnTo>
                      <a:pt x="84" y="1"/>
                    </a:lnTo>
                    <a:lnTo>
                      <a:pt x="84" y="2"/>
                    </a:lnTo>
                    <a:lnTo>
                      <a:pt x="84" y="4"/>
                    </a:lnTo>
                    <a:lnTo>
                      <a:pt x="84" y="5"/>
                    </a:lnTo>
                    <a:lnTo>
                      <a:pt x="83" y="5"/>
                    </a:lnTo>
                    <a:lnTo>
                      <a:pt x="80" y="5"/>
                    </a:lnTo>
                    <a:lnTo>
                      <a:pt x="79" y="7"/>
                    </a:lnTo>
                    <a:lnTo>
                      <a:pt x="79" y="8"/>
                    </a:lnTo>
                    <a:lnTo>
                      <a:pt x="78" y="10"/>
                    </a:lnTo>
                    <a:lnTo>
                      <a:pt x="78" y="16"/>
                    </a:lnTo>
                    <a:lnTo>
                      <a:pt x="78" y="18"/>
                    </a:lnTo>
                    <a:lnTo>
                      <a:pt x="81" y="18"/>
                    </a:lnTo>
                    <a:lnTo>
                      <a:pt x="83" y="20"/>
                    </a:lnTo>
                    <a:lnTo>
                      <a:pt x="84" y="20"/>
                    </a:lnTo>
                    <a:lnTo>
                      <a:pt x="85" y="21"/>
                    </a:lnTo>
                    <a:lnTo>
                      <a:pt x="84" y="24"/>
                    </a:lnTo>
                    <a:lnTo>
                      <a:pt x="84" y="27"/>
                    </a:lnTo>
                    <a:lnTo>
                      <a:pt x="86" y="28"/>
                    </a:lnTo>
                    <a:lnTo>
                      <a:pt x="87" y="29"/>
                    </a:lnTo>
                    <a:lnTo>
                      <a:pt x="85" y="33"/>
                    </a:lnTo>
                    <a:lnTo>
                      <a:pt x="81" y="33"/>
                    </a:lnTo>
                    <a:lnTo>
                      <a:pt x="80" y="33"/>
                    </a:lnTo>
                    <a:lnTo>
                      <a:pt x="79" y="33"/>
                    </a:lnTo>
                    <a:lnTo>
                      <a:pt x="77" y="33"/>
                    </a:lnTo>
                    <a:lnTo>
                      <a:pt x="76" y="33"/>
                    </a:lnTo>
                    <a:lnTo>
                      <a:pt x="72" y="33"/>
                    </a:lnTo>
                    <a:lnTo>
                      <a:pt x="71" y="33"/>
                    </a:lnTo>
                    <a:lnTo>
                      <a:pt x="69" y="32"/>
                    </a:lnTo>
                    <a:lnTo>
                      <a:pt x="68" y="32"/>
                    </a:lnTo>
                    <a:lnTo>
                      <a:pt x="66" y="32"/>
                    </a:lnTo>
                    <a:lnTo>
                      <a:pt x="64" y="33"/>
                    </a:lnTo>
                    <a:lnTo>
                      <a:pt x="62" y="34"/>
                    </a:lnTo>
                    <a:lnTo>
                      <a:pt x="60" y="35"/>
                    </a:lnTo>
                    <a:lnTo>
                      <a:pt x="57" y="33"/>
                    </a:lnTo>
                    <a:lnTo>
                      <a:pt x="56" y="32"/>
                    </a:lnTo>
                    <a:lnTo>
                      <a:pt x="51" y="28"/>
                    </a:lnTo>
                    <a:lnTo>
                      <a:pt x="51" y="27"/>
                    </a:lnTo>
                    <a:lnTo>
                      <a:pt x="51" y="26"/>
                    </a:lnTo>
                    <a:lnTo>
                      <a:pt x="50" y="24"/>
                    </a:lnTo>
                    <a:lnTo>
                      <a:pt x="47" y="24"/>
                    </a:lnTo>
                    <a:lnTo>
                      <a:pt x="46" y="25"/>
                    </a:lnTo>
                    <a:lnTo>
                      <a:pt x="44" y="25"/>
                    </a:lnTo>
                    <a:lnTo>
                      <a:pt x="42" y="26"/>
                    </a:lnTo>
                    <a:lnTo>
                      <a:pt x="40" y="26"/>
                    </a:lnTo>
                    <a:lnTo>
                      <a:pt x="39" y="25"/>
                    </a:lnTo>
                    <a:lnTo>
                      <a:pt x="39" y="24"/>
                    </a:lnTo>
                    <a:lnTo>
                      <a:pt x="38" y="22"/>
                    </a:lnTo>
                    <a:lnTo>
                      <a:pt x="38" y="22"/>
                    </a:lnTo>
                    <a:lnTo>
                      <a:pt x="36" y="23"/>
                    </a:lnTo>
                    <a:lnTo>
                      <a:pt x="34" y="23"/>
                    </a:lnTo>
                    <a:lnTo>
                      <a:pt x="33" y="23"/>
                    </a:lnTo>
                    <a:lnTo>
                      <a:pt x="31" y="23"/>
                    </a:lnTo>
                    <a:lnTo>
                      <a:pt x="28" y="24"/>
                    </a:lnTo>
                    <a:lnTo>
                      <a:pt x="27" y="24"/>
                    </a:lnTo>
                    <a:lnTo>
                      <a:pt x="26" y="27"/>
                    </a:lnTo>
                    <a:lnTo>
                      <a:pt x="25" y="27"/>
                    </a:lnTo>
                    <a:lnTo>
                      <a:pt x="21" y="26"/>
                    </a:lnTo>
                    <a:lnTo>
                      <a:pt x="20" y="27"/>
                    </a:lnTo>
                    <a:lnTo>
                      <a:pt x="20" y="28"/>
                    </a:lnTo>
                    <a:lnTo>
                      <a:pt x="21" y="29"/>
                    </a:lnTo>
                    <a:lnTo>
                      <a:pt x="20" y="30"/>
                    </a:lnTo>
                    <a:lnTo>
                      <a:pt x="19" y="32"/>
                    </a:lnTo>
                    <a:lnTo>
                      <a:pt x="18" y="33"/>
                    </a:lnTo>
                    <a:lnTo>
                      <a:pt x="16" y="34"/>
                    </a:lnTo>
                    <a:lnTo>
                      <a:pt x="16" y="35"/>
                    </a:lnTo>
                    <a:lnTo>
                      <a:pt x="14" y="37"/>
                    </a:lnTo>
                    <a:lnTo>
                      <a:pt x="13" y="38"/>
                    </a:lnTo>
                    <a:lnTo>
                      <a:pt x="13" y="40"/>
                    </a:lnTo>
                    <a:lnTo>
                      <a:pt x="10" y="41"/>
                    </a:lnTo>
                    <a:lnTo>
                      <a:pt x="9" y="43"/>
                    </a:lnTo>
                    <a:lnTo>
                      <a:pt x="8" y="44"/>
                    </a:lnTo>
                    <a:lnTo>
                      <a:pt x="3" y="43"/>
                    </a:lnTo>
                    <a:lnTo>
                      <a:pt x="2" y="44"/>
                    </a:lnTo>
                    <a:lnTo>
                      <a:pt x="0" y="48"/>
                    </a:lnTo>
                    <a:lnTo>
                      <a:pt x="0" y="48"/>
                    </a:lnTo>
                    <a:lnTo>
                      <a:pt x="0" y="4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63" name="Freeform 1791">
                <a:extLst>
                  <a:ext uri="{FF2B5EF4-FFF2-40B4-BE49-F238E27FC236}">
                    <a16:creationId xmlns:a16="http://schemas.microsoft.com/office/drawing/2014/main" id="{AEB70BBA-6063-4E30-9741-3A887F253B6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72" y="2120"/>
                <a:ext cx="353" cy="184"/>
              </a:xfrm>
              <a:custGeom>
                <a:avLst/>
                <a:gdLst>
                  <a:gd name="T0" fmla="*/ 33 w 353"/>
                  <a:gd name="T1" fmla="*/ 123 h 184"/>
                  <a:gd name="T2" fmla="*/ 41 w 353"/>
                  <a:gd name="T3" fmla="*/ 117 h 184"/>
                  <a:gd name="T4" fmla="*/ 49 w 353"/>
                  <a:gd name="T5" fmla="*/ 119 h 184"/>
                  <a:gd name="T6" fmla="*/ 59 w 353"/>
                  <a:gd name="T7" fmla="*/ 118 h 184"/>
                  <a:gd name="T8" fmla="*/ 61 w 353"/>
                  <a:gd name="T9" fmla="*/ 127 h 184"/>
                  <a:gd name="T10" fmla="*/ 64 w 353"/>
                  <a:gd name="T11" fmla="*/ 137 h 184"/>
                  <a:gd name="T12" fmla="*/ 53 w 353"/>
                  <a:gd name="T13" fmla="*/ 137 h 184"/>
                  <a:gd name="T14" fmla="*/ 48 w 353"/>
                  <a:gd name="T15" fmla="*/ 144 h 184"/>
                  <a:gd name="T16" fmla="*/ 46 w 353"/>
                  <a:gd name="T17" fmla="*/ 147 h 184"/>
                  <a:gd name="T18" fmla="*/ 44 w 353"/>
                  <a:gd name="T19" fmla="*/ 151 h 184"/>
                  <a:gd name="T20" fmla="*/ 50 w 353"/>
                  <a:gd name="T21" fmla="*/ 164 h 184"/>
                  <a:gd name="T22" fmla="*/ 60 w 353"/>
                  <a:gd name="T23" fmla="*/ 167 h 184"/>
                  <a:gd name="T24" fmla="*/ 63 w 353"/>
                  <a:gd name="T25" fmla="*/ 180 h 184"/>
                  <a:gd name="T26" fmla="*/ 115 w 353"/>
                  <a:gd name="T27" fmla="*/ 135 h 184"/>
                  <a:gd name="T28" fmla="*/ 182 w 353"/>
                  <a:gd name="T29" fmla="*/ 171 h 184"/>
                  <a:gd name="T30" fmla="*/ 214 w 353"/>
                  <a:gd name="T31" fmla="*/ 181 h 184"/>
                  <a:gd name="T32" fmla="*/ 228 w 353"/>
                  <a:gd name="T33" fmla="*/ 164 h 184"/>
                  <a:gd name="T34" fmla="*/ 249 w 353"/>
                  <a:gd name="T35" fmla="*/ 158 h 184"/>
                  <a:gd name="T36" fmla="*/ 269 w 353"/>
                  <a:gd name="T37" fmla="*/ 158 h 184"/>
                  <a:gd name="T38" fmla="*/ 297 w 353"/>
                  <a:gd name="T39" fmla="*/ 157 h 184"/>
                  <a:gd name="T40" fmla="*/ 311 w 353"/>
                  <a:gd name="T41" fmla="*/ 155 h 184"/>
                  <a:gd name="T42" fmla="*/ 306 w 353"/>
                  <a:gd name="T43" fmla="*/ 138 h 184"/>
                  <a:gd name="T44" fmla="*/ 304 w 353"/>
                  <a:gd name="T45" fmla="*/ 127 h 184"/>
                  <a:gd name="T46" fmla="*/ 320 w 353"/>
                  <a:gd name="T47" fmla="*/ 125 h 184"/>
                  <a:gd name="T48" fmla="*/ 320 w 353"/>
                  <a:gd name="T49" fmla="*/ 107 h 184"/>
                  <a:gd name="T50" fmla="*/ 337 w 353"/>
                  <a:gd name="T51" fmla="*/ 102 h 184"/>
                  <a:gd name="T52" fmla="*/ 342 w 353"/>
                  <a:gd name="T53" fmla="*/ 86 h 184"/>
                  <a:gd name="T54" fmla="*/ 353 w 353"/>
                  <a:gd name="T55" fmla="*/ 71 h 184"/>
                  <a:gd name="T56" fmla="*/ 344 w 353"/>
                  <a:gd name="T57" fmla="*/ 65 h 184"/>
                  <a:gd name="T58" fmla="*/ 330 w 353"/>
                  <a:gd name="T59" fmla="*/ 67 h 184"/>
                  <a:gd name="T60" fmla="*/ 323 w 353"/>
                  <a:gd name="T61" fmla="*/ 59 h 184"/>
                  <a:gd name="T62" fmla="*/ 307 w 353"/>
                  <a:gd name="T63" fmla="*/ 53 h 184"/>
                  <a:gd name="T64" fmla="*/ 293 w 353"/>
                  <a:gd name="T65" fmla="*/ 53 h 184"/>
                  <a:gd name="T66" fmla="*/ 286 w 353"/>
                  <a:gd name="T67" fmla="*/ 54 h 184"/>
                  <a:gd name="T68" fmla="*/ 242 w 353"/>
                  <a:gd name="T69" fmla="*/ 9 h 184"/>
                  <a:gd name="T70" fmla="*/ 229 w 353"/>
                  <a:gd name="T71" fmla="*/ 20 h 184"/>
                  <a:gd name="T72" fmla="*/ 216 w 353"/>
                  <a:gd name="T73" fmla="*/ 22 h 184"/>
                  <a:gd name="T74" fmla="*/ 210 w 353"/>
                  <a:gd name="T75" fmla="*/ 17 h 184"/>
                  <a:gd name="T76" fmla="*/ 203 w 353"/>
                  <a:gd name="T77" fmla="*/ 14 h 184"/>
                  <a:gd name="T78" fmla="*/ 194 w 353"/>
                  <a:gd name="T79" fmla="*/ 13 h 184"/>
                  <a:gd name="T80" fmla="*/ 191 w 353"/>
                  <a:gd name="T81" fmla="*/ 3 h 184"/>
                  <a:gd name="T82" fmla="*/ 175 w 353"/>
                  <a:gd name="T83" fmla="*/ 0 h 184"/>
                  <a:gd name="T84" fmla="*/ 164 w 353"/>
                  <a:gd name="T85" fmla="*/ 7 h 184"/>
                  <a:gd name="T86" fmla="*/ 150 w 353"/>
                  <a:gd name="T87" fmla="*/ 12 h 184"/>
                  <a:gd name="T88" fmla="*/ 139 w 353"/>
                  <a:gd name="T89" fmla="*/ 18 h 184"/>
                  <a:gd name="T90" fmla="*/ 123 w 353"/>
                  <a:gd name="T91" fmla="*/ 24 h 184"/>
                  <a:gd name="T92" fmla="*/ 113 w 353"/>
                  <a:gd name="T93" fmla="*/ 26 h 184"/>
                  <a:gd name="T94" fmla="*/ 112 w 353"/>
                  <a:gd name="T95" fmla="*/ 32 h 184"/>
                  <a:gd name="T96" fmla="*/ 121 w 353"/>
                  <a:gd name="T97" fmla="*/ 39 h 184"/>
                  <a:gd name="T98" fmla="*/ 112 w 353"/>
                  <a:gd name="T99" fmla="*/ 51 h 184"/>
                  <a:gd name="T100" fmla="*/ 118 w 353"/>
                  <a:gd name="T101" fmla="*/ 59 h 184"/>
                  <a:gd name="T102" fmla="*/ 112 w 353"/>
                  <a:gd name="T103" fmla="*/ 70 h 184"/>
                  <a:gd name="T104" fmla="*/ 98 w 353"/>
                  <a:gd name="T105" fmla="*/ 67 h 184"/>
                  <a:gd name="T106" fmla="*/ 88 w 353"/>
                  <a:gd name="T107" fmla="*/ 67 h 184"/>
                  <a:gd name="T108" fmla="*/ 76 w 353"/>
                  <a:gd name="T109" fmla="*/ 72 h 184"/>
                  <a:gd name="T110" fmla="*/ 64 w 353"/>
                  <a:gd name="T111" fmla="*/ 71 h 184"/>
                  <a:gd name="T112" fmla="*/ 50 w 353"/>
                  <a:gd name="T113" fmla="*/ 62 h 184"/>
                  <a:gd name="T114" fmla="*/ 37 w 353"/>
                  <a:gd name="T115" fmla="*/ 61 h 184"/>
                  <a:gd name="T116" fmla="*/ 28 w 353"/>
                  <a:gd name="T117" fmla="*/ 60 h 184"/>
                  <a:gd name="T118" fmla="*/ 21 w 353"/>
                  <a:gd name="T119" fmla="*/ 71 h 184"/>
                  <a:gd name="T120" fmla="*/ 10 w 353"/>
                  <a:gd name="T121" fmla="*/ 82 h 184"/>
                  <a:gd name="T122" fmla="*/ 0 w 353"/>
                  <a:gd name="T123" fmla="*/ 101 h 184"/>
                  <a:gd name="T124" fmla="*/ 19 w 353"/>
                  <a:gd name="T125" fmla="*/ 119 h 1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353" h="184">
                    <a:moveTo>
                      <a:pt x="27" y="124"/>
                    </a:moveTo>
                    <a:lnTo>
                      <a:pt x="27" y="124"/>
                    </a:lnTo>
                    <a:lnTo>
                      <a:pt x="29" y="124"/>
                    </a:lnTo>
                    <a:lnTo>
                      <a:pt x="29" y="124"/>
                    </a:lnTo>
                    <a:lnTo>
                      <a:pt x="30" y="124"/>
                    </a:lnTo>
                    <a:lnTo>
                      <a:pt x="31" y="124"/>
                    </a:lnTo>
                    <a:lnTo>
                      <a:pt x="31" y="124"/>
                    </a:lnTo>
                    <a:lnTo>
                      <a:pt x="31" y="123"/>
                    </a:lnTo>
                    <a:lnTo>
                      <a:pt x="33" y="123"/>
                    </a:lnTo>
                    <a:lnTo>
                      <a:pt x="35" y="121"/>
                    </a:lnTo>
                    <a:lnTo>
                      <a:pt x="36" y="120"/>
                    </a:lnTo>
                    <a:lnTo>
                      <a:pt x="37" y="120"/>
                    </a:lnTo>
                    <a:lnTo>
                      <a:pt x="38" y="119"/>
                    </a:lnTo>
                    <a:lnTo>
                      <a:pt x="38" y="119"/>
                    </a:lnTo>
                    <a:lnTo>
                      <a:pt x="39" y="120"/>
                    </a:lnTo>
                    <a:lnTo>
                      <a:pt x="39" y="119"/>
                    </a:lnTo>
                    <a:lnTo>
                      <a:pt x="40" y="118"/>
                    </a:lnTo>
                    <a:lnTo>
                      <a:pt x="41" y="117"/>
                    </a:lnTo>
                    <a:lnTo>
                      <a:pt x="43" y="117"/>
                    </a:lnTo>
                    <a:lnTo>
                      <a:pt x="44" y="117"/>
                    </a:lnTo>
                    <a:lnTo>
                      <a:pt x="45" y="117"/>
                    </a:lnTo>
                    <a:lnTo>
                      <a:pt x="46" y="117"/>
                    </a:lnTo>
                    <a:lnTo>
                      <a:pt x="46" y="117"/>
                    </a:lnTo>
                    <a:lnTo>
                      <a:pt x="46" y="119"/>
                    </a:lnTo>
                    <a:lnTo>
                      <a:pt x="47" y="120"/>
                    </a:lnTo>
                    <a:lnTo>
                      <a:pt x="48" y="119"/>
                    </a:lnTo>
                    <a:lnTo>
                      <a:pt x="49" y="119"/>
                    </a:lnTo>
                    <a:lnTo>
                      <a:pt x="49" y="120"/>
                    </a:lnTo>
                    <a:lnTo>
                      <a:pt x="50" y="120"/>
                    </a:lnTo>
                    <a:lnTo>
                      <a:pt x="52" y="120"/>
                    </a:lnTo>
                    <a:lnTo>
                      <a:pt x="52" y="119"/>
                    </a:lnTo>
                    <a:lnTo>
                      <a:pt x="53" y="118"/>
                    </a:lnTo>
                    <a:lnTo>
                      <a:pt x="53" y="118"/>
                    </a:lnTo>
                    <a:lnTo>
                      <a:pt x="54" y="117"/>
                    </a:lnTo>
                    <a:lnTo>
                      <a:pt x="55" y="118"/>
                    </a:lnTo>
                    <a:lnTo>
                      <a:pt x="59" y="118"/>
                    </a:lnTo>
                    <a:lnTo>
                      <a:pt x="59" y="118"/>
                    </a:lnTo>
                    <a:lnTo>
                      <a:pt x="59" y="120"/>
                    </a:lnTo>
                    <a:lnTo>
                      <a:pt x="61" y="120"/>
                    </a:lnTo>
                    <a:lnTo>
                      <a:pt x="61" y="120"/>
                    </a:lnTo>
                    <a:lnTo>
                      <a:pt x="60" y="122"/>
                    </a:lnTo>
                    <a:lnTo>
                      <a:pt x="60" y="123"/>
                    </a:lnTo>
                    <a:lnTo>
                      <a:pt x="62" y="124"/>
                    </a:lnTo>
                    <a:lnTo>
                      <a:pt x="62" y="125"/>
                    </a:lnTo>
                    <a:lnTo>
                      <a:pt x="61" y="127"/>
                    </a:lnTo>
                    <a:lnTo>
                      <a:pt x="61" y="128"/>
                    </a:lnTo>
                    <a:lnTo>
                      <a:pt x="61" y="129"/>
                    </a:lnTo>
                    <a:lnTo>
                      <a:pt x="62" y="129"/>
                    </a:lnTo>
                    <a:lnTo>
                      <a:pt x="61" y="130"/>
                    </a:lnTo>
                    <a:lnTo>
                      <a:pt x="60" y="131"/>
                    </a:lnTo>
                    <a:lnTo>
                      <a:pt x="60" y="132"/>
                    </a:lnTo>
                    <a:lnTo>
                      <a:pt x="61" y="136"/>
                    </a:lnTo>
                    <a:lnTo>
                      <a:pt x="63" y="136"/>
                    </a:lnTo>
                    <a:lnTo>
                      <a:pt x="64" y="137"/>
                    </a:lnTo>
                    <a:lnTo>
                      <a:pt x="64" y="137"/>
                    </a:lnTo>
                    <a:lnTo>
                      <a:pt x="62" y="138"/>
                    </a:lnTo>
                    <a:lnTo>
                      <a:pt x="60" y="138"/>
                    </a:lnTo>
                    <a:lnTo>
                      <a:pt x="59" y="137"/>
                    </a:lnTo>
                    <a:lnTo>
                      <a:pt x="58" y="137"/>
                    </a:lnTo>
                    <a:lnTo>
                      <a:pt x="57" y="137"/>
                    </a:lnTo>
                    <a:lnTo>
                      <a:pt x="56" y="137"/>
                    </a:lnTo>
                    <a:lnTo>
                      <a:pt x="55" y="137"/>
                    </a:lnTo>
                    <a:lnTo>
                      <a:pt x="53" y="137"/>
                    </a:lnTo>
                    <a:lnTo>
                      <a:pt x="52" y="137"/>
                    </a:lnTo>
                    <a:lnTo>
                      <a:pt x="49" y="137"/>
                    </a:lnTo>
                    <a:lnTo>
                      <a:pt x="47" y="138"/>
                    </a:lnTo>
                    <a:lnTo>
                      <a:pt x="46" y="139"/>
                    </a:lnTo>
                    <a:lnTo>
                      <a:pt x="46" y="140"/>
                    </a:lnTo>
                    <a:lnTo>
                      <a:pt x="46" y="141"/>
                    </a:lnTo>
                    <a:lnTo>
                      <a:pt x="46" y="142"/>
                    </a:lnTo>
                    <a:lnTo>
                      <a:pt x="46" y="142"/>
                    </a:lnTo>
                    <a:lnTo>
                      <a:pt x="48" y="144"/>
                    </a:lnTo>
                    <a:lnTo>
                      <a:pt x="48" y="146"/>
                    </a:lnTo>
                    <a:lnTo>
                      <a:pt x="48" y="146"/>
                    </a:lnTo>
                    <a:lnTo>
                      <a:pt x="50" y="146"/>
                    </a:lnTo>
                    <a:lnTo>
                      <a:pt x="50" y="147"/>
                    </a:lnTo>
                    <a:lnTo>
                      <a:pt x="50" y="147"/>
                    </a:lnTo>
                    <a:lnTo>
                      <a:pt x="48" y="147"/>
                    </a:lnTo>
                    <a:lnTo>
                      <a:pt x="47" y="147"/>
                    </a:lnTo>
                    <a:lnTo>
                      <a:pt x="46" y="148"/>
                    </a:lnTo>
                    <a:lnTo>
                      <a:pt x="46" y="147"/>
                    </a:lnTo>
                    <a:lnTo>
                      <a:pt x="45" y="148"/>
                    </a:lnTo>
                    <a:lnTo>
                      <a:pt x="44" y="147"/>
                    </a:lnTo>
                    <a:lnTo>
                      <a:pt x="41" y="147"/>
                    </a:lnTo>
                    <a:lnTo>
                      <a:pt x="41" y="147"/>
                    </a:lnTo>
                    <a:lnTo>
                      <a:pt x="40" y="148"/>
                    </a:lnTo>
                    <a:lnTo>
                      <a:pt x="40" y="149"/>
                    </a:lnTo>
                    <a:lnTo>
                      <a:pt x="41" y="150"/>
                    </a:lnTo>
                    <a:lnTo>
                      <a:pt x="42" y="150"/>
                    </a:lnTo>
                    <a:lnTo>
                      <a:pt x="44" y="151"/>
                    </a:lnTo>
                    <a:lnTo>
                      <a:pt x="44" y="152"/>
                    </a:lnTo>
                    <a:lnTo>
                      <a:pt x="45" y="154"/>
                    </a:lnTo>
                    <a:lnTo>
                      <a:pt x="46" y="156"/>
                    </a:lnTo>
                    <a:lnTo>
                      <a:pt x="47" y="156"/>
                    </a:lnTo>
                    <a:lnTo>
                      <a:pt x="47" y="157"/>
                    </a:lnTo>
                    <a:lnTo>
                      <a:pt x="50" y="160"/>
                    </a:lnTo>
                    <a:lnTo>
                      <a:pt x="50" y="162"/>
                    </a:lnTo>
                    <a:lnTo>
                      <a:pt x="50" y="164"/>
                    </a:lnTo>
                    <a:lnTo>
                      <a:pt x="50" y="164"/>
                    </a:lnTo>
                    <a:lnTo>
                      <a:pt x="53" y="163"/>
                    </a:lnTo>
                    <a:lnTo>
                      <a:pt x="54" y="163"/>
                    </a:lnTo>
                    <a:lnTo>
                      <a:pt x="54" y="163"/>
                    </a:lnTo>
                    <a:lnTo>
                      <a:pt x="55" y="165"/>
                    </a:lnTo>
                    <a:lnTo>
                      <a:pt x="56" y="166"/>
                    </a:lnTo>
                    <a:lnTo>
                      <a:pt x="57" y="167"/>
                    </a:lnTo>
                    <a:lnTo>
                      <a:pt x="57" y="167"/>
                    </a:lnTo>
                    <a:lnTo>
                      <a:pt x="59" y="167"/>
                    </a:lnTo>
                    <a:lnTo>
                      <a:pt x="60" y="167"/>
                    </a:lnTo>
                    <a:lnTo>
                      <a:pt x="62" y="168"/>
                    </a:lnTo>
                    <a:lnTo>
                      <a:pt x="64" y="168"/>
                    </a:lnTo>
                    <a:lnTo>
                      <a:pt x="64" y="168"/>
                    </a:lnTo>
                    <a:lnTo>
                      <a:pt x="64" y="169"/>
                    </a:lnTo>
                    <a:lnTo>
                      <a:pt x="64" y="170"/>
                    </a:lnTo>
                    <a:lnTo>
                      <a:pt x="64" y="172"/>
                    </a:lnTo>
                    <a:lnTo>
                      <a:pt x="63" y="175"/>
                    </a:lnTo>
                    <a:lnTo>
                      <a:pt x="63" y="178"/>
                    </a:lnTo>
                    <a:lnTo>
                      <a:pt x="63" y="180"/>
                    </a:lnTo>
                    <a:lnTo>
                      <a:pt x="69" y="175"/>
                    </a:lnTo>
                    <a:lnTo>
                      <a:pt x="74" y="172"/>
                    </a:lnTo>
                    <a:lnTo>
                      <a:pt x="80" y="174"/>
                    </a:lnTo>
                    <a:lnTo>
                      <a:pt x="86" y="178"/>
                    </a:lnTo>
                    <a:lnTo>
                      <a:pt x="93" y="184"/>
                    </a:lnTo>
                    <a:lnTo>
                      <a:pt x="96" y="184"/>
                    </a:lnTo>
                    <a:lnTo>
                      <a:pt x="98" y="184"/>
                    </a:lnTo>
                    <a:lnTo>
                      <a:pt x="89" y="140"/>
                    </a:lnTo>
                    <a:lnTo>
                      <a:pt x="115" y="135"/>
                    </a:lnTo>
                    <a:lnTo>
                      <a:pt x="130" y="145"/>
                    </a:lnTo>
                    <a:lnTo>
                      <a:pt x="135" y="147"/>
                    </a:lnTo>
                    <a:lnTo>
                      <a:pt x="143" y="152"/>
                    </a:lnTo>
                    <a:lnTo>
                      <a:pt x="157" y="150"/>
                    </a:lnTo>
                    <a:lnTo>
                      <a:pt x="172" y="150"/>
                    </a:lnTo>
                    <a:lnTo>
                      <a:pt x="177" y="154"/>
                    </a:lnTo>
                    <a:lnTo>
                      <a:pt x="179" y="160"/>
                    </a:lnTo>
                    <a:lnTo>
                      <a:pt x="182" y="159"/>
                    </a:lnTo>
                    <a:lnTo>
                      <a:pt x="182" y="171"/>
                    </a:lnTo>
                    <a:lnTo>
                      <a:pt x="189" y="172"/>
                    </a:lnTo>
                    <a:lnTo>
                      <a:pt x="193" y="183"/>
                    </a:lnTo>
                    <a:lnTo>
                      <a:pt x="195" y="183"/>
                    </a:lnTo>
                    <a:lnTo>
                      <a:pt x="199" y="181"/>
                    </a:lnTo>
                    <a:lnTo>
                      <a:pt x="202" y="181"/>
                    </a:lnTo>
                    <a:lnTo>
                      <a:pt x="205" y="181"/>
                    </a:lnTo>
                    <a:lnTo>
                      <a:pt x="210" y="183"/>
                    </a:lnTo>
                    <a:lnTo>
                      <a:pt x="210" y="184"/>
                    </a:lnTo>
                    <a:lnTo>
                      <a:pt x="214" y="181"/>
                    </a:lnTo>
                    <a:lnTo>
                      <a:pt x="216" y="177"/>
                    </a:lnTo>
                    <a:lnTo>
                      <a:pt x="217" y="176"/>
                    </a:lnTo>
                    <a:lnTo>
                      <a:pt x="218" y="174"/>
                    </a:lnTo>
                    <a:lnTo>
                      <a:pt x="221" y="169"/>
                    </a:lnTo>
                    <a:lnTo>
                      <a:pt x="223" y="168"/>
                    </a:lnTo>
                    <a:lnTo>
                      <a:pt x="226" y="166"/>
                    </a:lnTo>
                    <a:lnTo>
                      <a:pt x="226" y="166"/>
                    </a:lnTo>
                    <a:lnTo>
                      <a:pt x="227" y="165"/>
                    </a:lnTo>
                    <a:lnTo>
                      <a:pt x="228" y="164"/>
                    </a:lnTo>
                    <a:lnTo>
                      <a:pt x="228" y="163"/>
                    </a:lnTo>
                    <a:lnTo>
                      <a:pt x="229" y="161"/>
                    </a:lnTo>
                    <a:lnTo>
                      <a:pt x="232" y="161"/>
                    </a:lnTo>
                    <a:lnTo>
                      <a:pt x="234" y="162"/>
                    </a:lnTo>
                    <a:lnTo>
                      <a:pt x="240" y="163"/>
                    </a:lnTo>
                    <a:lnTo>
                      <a:pt x="247" y="163"/>
                    </a:lnTo>
                    <a:lnTo>
                      <a:pt x="250" y="162"/>
                    </a:lnTo>
                    <a:lnTo>
                      <a:pt x="250" y="160"/>
                    </a:lnTo>
                    <a:lnTo>
                      <a:pt x="249" y="158"/>
                    </a:lnTo>
                    <a:lnTo>
                      <a:pt x="249" y="156"/>
                    </a:lnTo>
                    <a:lnTo>
                      <a:pt x="250" y="155"/>
                    </a:lnTo>
                    <a:lnTo>
                      <a:pt x="252" y="156"/>
                    </a:lnTo>
                    <a:lnTo>
                      <a:pt x="254" y="156"/>
                    </a:lnTo>
                    <a:lnTo>
                      <a:pt x="255" y="155"/>
                    </a:lnTo>
                    <a:lnTo>
                      <a:pt x="257" y="155"/>
                    </a:lnTo>
                    <a:lnTo>
                      <a:pt x="259" y="156"/>
                    </a:lnTo>
                    <a:lnTo>
                      <a:pt x="263" y="157"/>
                    </a:lnTo>
                    <a:lnTo>
                      <a:pt x="269" y="158"/>
                    </a:lnTo>
                    <a:lnTo>
                      <a:pt x="270" y="157"/>
                    </a:lnTo>
                    <a:lnTo>
                      <a:pt x="272" y="156"/>
                    </a:lnTo>
                    <a:lnTo>
                      <a:pt x="274" y="157"/>
                    </a:lnTo>
                    <a:lnTo>
                      <a:pt x="276" y="156"/>
                    </a:lnTo>
                    <a:lnTo>
                      <a:pt x="280" y="155"/>
                    </a:lnTo>
                    <a:lnTo>
                      <a:pt x="286" y="156"/>
                    </a:lnTo>
                    <a:lnTo>
                      <a:pt x="288" y="155"/>
                    </a:lnTo>
                    <a:lnTo>
                      <a:pt x="294" y="156"/>
                    </a:lnTo>
                    <a:lnTo>
                      <a:pt x="297" y="157"/>
                    </a:lnTo>
                    <a:lnTo>
                      <a:pt x="299" y="157"/>
                    </a:lnTo>
                    <a:lnTo>
                      <a:pt x="304" y="161"/>
                    </a:lnTo>
                    <a:lnTo>
                      <a:pt x="308" y="162"/>
                    </a:lnTo>
                    <a:lnTo>
                      <a:pt x="309" y="161"/>
                    </a:lnTo>
                    <a:lnTo>
                      <a:pt x="309" y="159"/>
                    </a:lnTo>
                    <a:lnTo>
                      <a:pt x="311" y="158"/>
                    </a:lnTo>
                    <a:lnTo>
                      <a:pt x="311" y="157"/>
                    </a:lnTo>
                    <a:lnTo>
                      <a:pt x="312" y="156"/>
                    </a:lnTo>
                    <a:lnTo>
                      <a:pt x="311" y="155"/>
                    </a:lnTo>
                    <a:lnTo>
                      <a:pt x="311" y="152"/>
                    </a:lnTo>
                    <a:lnTo>
                      <a:pt x="312" y="151"/>
                    </a:lnTo>
                    <a:lnTo>
                      <a:pt x="312" y="147"/>
                    </a:lnTo>
                    <a:lnTo>
                      <a:pt x="310" y="146"/>
                    </a:lnTo>
                    <a:lnTo>
                      <a:pt x="309" y="145"/>
                    </a:lnTo>
                    <a:lnTo>
                      <a:pt x="308" y="142"/>
                    </a:lnTo>
                    <a:lnTo>
                      <a:pt x="307" y="140"/>
                    </a:lnTo>
                    <a:lnTo>
                      <a:pt x="307" y="139"/>
                    </a:lnTo>
                    <a:lnTo>
                      <a:pt x="306" y="138"/>
                    </a:lnTo>
                    <a:lnTo>
                      <a:pt x="306" y="135"/>
                    </a:lnTo>
                    <a:lnTo>
                      <a:pt x="307" y="133"/>
                    </a:lnTo>
                    <a:lnTo>
                      <a:pt x="307" y="132"/>
                    </a:lnTo>
                    <a:lnTo>
                      <a:pt x="305" y="132"/>
                    </a:lnTo>
                    <a:lnTo>
                      <a:pt x="301" y="132"/>
                    </a:lnTo>
                    <a:lnTo>
                      <a:pt x="300" y="131"/>
                    </a:lnTo>
                    <a:lnTo>
                      <a:pt x="300" y="129"/>
                    </a:lnTo>
                    <a:lnTo>
                      <a:pt x="301" y="128"/>
                    </a:lnTo>
                    <a:lnTo>
                      <a:pt x="304" y="127"/>
                    </a:lnTo>
                    <a:lnTo>
                      <a:pt x="305" y="128"/>
                    </a:lnTo>
                    <a:lnTo>
                      <a:pt x="306" y="128"/>
                    </a:lnTo>
                    <a:lnTo>
                      <a:pt x="309" y="127"/>
                    </a:lnTo>
                    <a:lnTo>
                      <a:pt x="313" y="126"/>
                    </a:lnTo>
                    <a:lnTo>
                      <a:pt x="315" y="126"/>
                    </a:lnTo>
                    <a:lnTo>
                      <a:pt x="316" y="125"/>
                    </a:lnTo>
                    <a:lnTo>
                      <a:pt x="317" y="126"/>
                    </a:lnTo>
                    <a:lnTo>
                      <a:pt x="319" y="126"/>
                    </a:lnTo>
                    <a:lnTo>
                      <a:pt x="320" y="125"/>
                    </a:lnTo>
                    <a:lnTo>
                      <a:pt x="321" y="125"/>
                    </a:lnTo>
                    <a:lnTo>
                      <a:pt x="321" y="124"/>
                    </a:lnTo>
                    <a:lnTo>
                      <a:pt x="323" y="122"/>
                    </a:lnTo>
                    <a:lnTo>
                      <a:pt x="320" y="121"/>
                    </a:lnTo>
                    <a:lnTo>
                      <a:pt x="319" y="120"/>
                    </a:lnTo>
                    <a:lnTo>
                      <a:pt x="319" y="119"/>
                    </a:lnTo>
                    <a:lnTo>
                      <a:pt x="319" y="115"/>
                    </a:lnTo>
                    <a:lnTo>
                      <a:pt x="320" y="109"/>
                    </a:lnTo>
                    <a:lnTo>
                      <a:pt x="320" y="107"/>
                    </a:lnTo>
                    <a:lnTo>
                      <a:pt x="321" y="105"/>
                    </a:lnTo>
                    <a:lnTo>
                      <a:pt x="323" y="101"/>
                    </a:lnTo>
                    <a:lnTo>
                      <a:pt x="324" y="100"/>
                    </a:lnTo>
                    <a:lnTo>
                      <a:pt x="326" y="101"/>
                    </a:lnTo>
                    <a:lnTo>
                      <a:pt x="329" y="102"/>
                    </a:lnTo>
                    <a:lnTo>
                      <a:pt x="331" y="102"/>
                    </a:lnTo>
                    <a:lnTo>
                      <a:pt x="335" y="101"/>
                    </a:lnTo>
                    <a:lnTo>
                      <a:pt x="336" y="101"/>
                    </a:lnTo>
                    <a:lnTo>
                      <a:pt x="337" y="102"/>
                    </a:lnTo>
                    <a:lnTo>
                      <a:pt x="338" y="103"/>
                    </a:lnTo>
                    <a:lnTo>
                      <a:pt x="339" y="102"/>
                    </a:lnTo>
                    <a:lnTo>
                      <a:pt x="340" y="100"/>
                    </a:lnTo>
                    <a:lnTo>
                      <a:pt x="343" y="100"/>
                    </a:lnTo>
                    <a:lnTo>
                      <a:pt x="346" y="97"/>
                    </a:lnTo>
                    <a:lnTo>
                      <a:pt x="346" y="96"/>
                    </a:lnTo>
                    <a:lnTo>
                      <a:pt x="344" y="93"/>
                    </a:lnTo>
                    <a:lnTo>
                      <a:pt x="342" y="89"/>
                    </a:lnTo>
                    <a:lnTo>
                      <a:pt x="342" y="86"/>
                    </a:lnTo>
                    <a:lnTo>
                      <a:pt x="343" y="84"/>
                    </a:lnTo>
                    <a:lnTo>
                      <a:pt x="344" y="82"/>
                    </a:lnTo>
                    <a:lnTo>
                      <a:pt x="347" y="82"/>
                    </a:lnTo>
                    <a:lnTo>
                      <a:pt x="348" y="80"/>
                    </a:lnTo>
                    <a:lnTo>
                      <a:pt x="347" y="79"/>
                    </a:lnTo>
                    <a:lnTo>
                      <a:pt x="347" y="77"/>
                    </a:lnTo>
                    <a:lnTo>
                      <a:pt x="350" y="74"/>
                    </a:lnTo>
                    <a:lnTo>
                      <a:pt x="351" y="73"/>
                    </a:lnTo>
                    <a:lnTo>
                      <a:pt x="353" y="71"/>
                    </a:lnTo>
                    <a:lnTo>
                      <a:pt x="353" y="71"/>
                    </a:lnTo>
                    <a:lnTo>
                      <a:pt x="352" y="71"/>
                    </a:lnTo>
                    <a:lnTo>
                      <a:pt x="350" y="70"/>
                    </a:lnTo>
                    <a:lnTo>
                      <a:pt x="348" y="68"/>
                    </a:lnTo>
                    <a:lnTo>
                      <a:pt x="346" y="68"/>
                    </a:lnTo>
                    <a:lnTo>
                      <a:pt x="346" y="66"/>
                    </a:lnTo>
                    <a:lnTo>
                      <a:pt x="347" y="64"/>
                    </a:lnTo>
                    <a:lnTo>
                      <a:pt x="346" y="64"/>
                    </a:lnTo>
                    <a:lnTo>
                      <a:pt x="344" y="65"/>
                    </a:lnTo>
                    <a:lnTo>
                      <a:pt x="343" y="66"/>
                    </a:lnTo>
                    <a:lnTo>
                      <a:pt x="340" y="67"/>
                    </a:lnTo>
                    <a:lnTo>
                      <a:pt x="336" y="67"/>
                    </a:lnTo>
                    <a:lnTo>
                      <a:pt x="335" y="68"/>
                    </a:lnTo>
                    <a:lnTo>
                      <a:pt x="334" y="68"/>
                    </a:lnTo>
                    <a:lnTo>
                      <a:pt x="333" y="68"/>
                    </a:lnTo>
                    <a:lnTo>
                      <a:pt x="331" y="67"/>
                    </a:lnTo>
                    <a:lnTo>
                      <a:pt x="330" y="67"/>
                    </a:lnTo>
                    <a:lnTo>
                      <a:pt x="330" y="67"/>
                    </a:lnTo>
                    <a:lnTo>
                      <a:pt x="329" y="66"/>
                    </a:lnTo>
                    <a:lnTo>
                      <a:pt x="328" y="65"/>
                    </a:lnTo>
                    <a:lnTo>
                      <a:pt x="328" y="63"/>
                    </a:lnTo>
                    <a:lnTo>
                      <a:pt x="329" y="62"/>
                    </a:lnTo>
                    <a:lnTo>
                      <a:pt x="329" y="61"/>
                    </a:lnTo>
                    <a:lnTo>
                      <a:pt x="327" y="61"/>
                    </a:lnTo>
                    <a:lnTo>
                      <a:pt x="327" y="61"/>
                    </a:lnTo>
                    <a:lnTo>
                      <a:pt x="325" y="59"/>
                    </a:lnTo>
                    <a:lnTo>
                      <a:pt x="323" y="59"/>
                    </a:lnTo>
                    <a:lnTo>
                      <a:pt x="321" y="59"/>
                    </a:lnTo>
                    <a:lnTo>
                      <a:pt x="320" y="57"/>
                    </a:lnTo>
                    <a:lnTo>
                      <a:pt x="319" y="53"/>
                    </a:lnTo>
                    <a:lnTo>
                      <a:pt x="316" y="51"/>
                    </a:lnTo>
                    <a:lnTo>
                      <a:pt x="313" y="51"/>
                    </a:lnTo>
                    <a:lnTo>
                      <a:pt x="310" y="51"/>
                    </a:lnTo>
                    <a:lnTo>
                      <a:pt x="307" y="51"/>
                    </a:lnTo>
                    <a:lnTo>
                      <a:pt x="307" y="52"/>
                    </a:lnTo>
                    <a:lnTo>
                      <a:pt x="307" y="53"/>
                    </a:lnTo>
                    <a:lnTo>
                      <a:pt x="307" y="54"/>
                    </a:lnTo>
                    <a:lnTo>
                      <a:pt x="305" y="54"/>
                    </a:lnTo>
                    <a:lnTo>
                      <a:pt x="304" y="54"/>
                    </a:lnTo>
                    <a:lnTo>
                      <a:pt x="301" y="56"/>
                    </a:lnTo>
                    <a:lnTo>
                      <a:pt x="299" y="54"/>
                    </a:lnTo>
                    <a:lnTo>
                      <a:pt x="297" y="54"/>
                    </a:lnTo>
                    <a:lnTo>
                      <a:pt x="296" y="56"/>
                    </a:lnTo>
                    <a:lnTo>
                      <a:pt x="294" y="56"/>
                    </a:lnTo>
                    <a:lnTo>
                      <a:pt x="293" y="53"/>
                    </a:lnTo>
                    <a:lnTo>
                      <a:pt x="291" y="53"/>
                    </a:lnTo>
                    <a:lnTo>
                      <a:pt x="291" y="52"/>
                    </a:lnTo>
                    <a:lnTo>
                      <a:pt x="291" y="50"/>
                    </a:lnTo>
                    <a:lnTo>
                      <a:pt x="289" y="49"/>
                    </a:lnTo>
                    <a:lnTo>
                      <a:pt x="287" y="50"/>
                    </a:lnTo>
                    <a:lnTo>
                      <a:pt x="287" y="52"/>
                    </a:lnTo>
                    <a:lnTo>
                      <a:pt x="288" y="52"/>
                    </a:lnTo>
                    <a:lnTo>
                      <a:pt x="287" y="53"/>
                    </a:lnTo>
                    <a:lnTo>
                      <a:pt x="286" y="54"/>
                    </a:lnTo>
                    <a:lnTo>
                      <a:pt x="284" y="56"/>
                    </a:lnTo>
                    <a:lnTo>
                      <a:pt x="260" y="27"/>
                    </a:lnTo>
                    <a:lnTo>
                      <a:pt x="243" y="14"/>
                    </a:lnTo>
                    <a:lnTo>
                      <a:pt x="243" y="12"/>
                    </a:lnTo>
                    <a:lnTo>
                      <a:pt x="244" y="12"/>
                    </a:lnTo>
                    <a:lnTo>
                      <a:pt x="247" y="10"/>
                    </a:lnTo>
                    <a:lnTo>
                      <a:pt x="247" y="9"/>
                    </a:lnTo>
                    <a:lnTo>
                      <a:pt x="246" y="8"/>
                    </a:lnTo>
                    <a:lnTo>
                      <a:pt x="242" y="9"/>
                    </a:lnTo>
                    <a:lnTo>
                      <a:pt x="240" y="9"/>
                    </a:lnTo>
                    <a:lnTo>
                      <a:pt x="239" y="11"/>
                    </a:lnTo>
                    <a:lnTo>
                      <a:pt x="238" y="11"/>
                    </a:lnTo>
                    <a:lnTo>
                      <a:pt x="236" y="13"/>
                    </a:lnTo>
                    <a:lnTo>
                      <a:pt x="236" y="14"/>
                    </a:lnTo>
                    <a:lnTo>
                      <a:pt x="234" y="17"/>
                    </a:lnTo>
                    <a:lnTo>
                      <a:pt x="234" y="18"/>
                    </a:lnTo>
                    <a:lnTo>
                      <a:pt x="232" y="19"/>
                    </a:lnTo>
                    <a:lnTo>
                      <a:pt x="229" y="20"/>
                    </a:lnTo>
                    <a:lnTo>
                      <a:pt x="228" y="20"/>
                    </a:lnTo>
                    <a:lnTo>
                      <a:pt x="228" y="22"/>
                    </a:lnTo>
                    <a:lnTo>
                      <a:pt x="227" y="23"/>
                    </a:lnTo>
                    <a:lnTo>
                      <a:pt x="226" y="22"/>
                    </a:lnTo>
                    <a:lnTo>
                      <a:pt x="222" y="22"/>
                    </a:lnTo>
                    <a:lnTo>
                      <a:pt x="220" y="22"/>
                    </a:lnTo>
                    <a:lnTo>
                      <a:pt x="219" y="23"/>
                    </a:lnTo>
                    <a:lnTo>
                      <a:pt x="217" y="23"/>
                    </a:lnTo>
                    <a:lnTo>
                      <a:pt x="216" y="22"/>
                    </a:lnTo>
                    <a:lnTo>
                      <a:pt x="216" y="20"/>
                    </a:lnTo>
                    <a:lnTo>
                      <a:pt x="217" y="19"/>
                    </a:lnTo>
                    <a:lnTo>
                      <a:pt x="218" y="17"/>
                    </a:lnTo>
                    <a:lnTo>
                      <a:pt x="217" y="15"/>
                    </a:lnTo>
                    <a:lnTo>
                      <a:pt x="216" y="17"/>
                    </a:lnTo>
                    <a:lnTo>
                      <a:pt x="215" y="17"/>
                    </a:lnTo>
                    <a:lnTo>
                      <a:pt x="211" y="15"/>
                    </a:lnTo>
                    <a:lnTo>
                      <a:pt x="209" y="15"/>
                    </a:lnTo>
                    <a:lnTo>
                      <a:pt x="210" y="17"/>
                    </a:lnTo>
                    <a:lnTo>
                      <a:pt x="211" y="18"/>
                    </a:lnTo>
                    <a:lnTo>
                      <a:pt x="209" y="19"/>
                    </a:lnTo>
                    <a:lnTo>
                      <a:pt x="208" y="19"/>
                    </a:lnTo>
                    <a:lnTo>
                      <a:pt x="207" y="17"/>
                    </a:lnTo>
                    <a:lnTo>
                      <a:pt x="207" y="13"/>
                    </a:lnTo>
                    <a:lnTo>
                      <a:pt x="203" y="11"/>
                    </a:lnTo>
                    <a:lnTo>
                      <a:pt x="202" y="11"/>
                    </a:lnTo>
                    <a:lnTo>
                      <a:pt x="203" y="13"/>
                    </a:lnTo>
                    <a:lnTo>
                      <a:pt x="203" y="14"/>
                    </a:lnTo>
                    <a:lnTo>
                      <a:pt x="202" y="14"/>
                    </a:lnTo>
                    <a:lnTo>
                      <a:pt x="201" y="13"/>
                    </a:lnTo>
                    <a:lnTo>
                      <a:pt x="200" y="13"/>
                    </a:lnTo>
                    <a:lnTo>
                      <a:pt x="200" y="15"/>
                    </a:lnTo>
                    <a:lnTo>
                      <a:pt x="199" y="15"/>
                    </a:lnTo>
                    <a:lnTo>
                      <a:pt x="197" y="14"/>
                    </a:lnTo>
                    <a:lnTo>
                      <a:pt x="195" y="15"/>
                    </a:lnTo>
                    <a:lnTo>
                      <a:pt x="194" y="14"/>
                    </a:lnTo>
                    <a:lnTo>
                      <a:pt x="194" y="13"/>
                    </a:lnTo>
                    <a:lnTo>
                      <a:pt x="195" y="12"/>
                    </a:lnTo>
                    <a:lnTo>
                      <a:pt x="195" y="12"/>
                    </a:lnTo>
                    <a:lnTo>
                      <a:pt x="195" y="10"/>
                    </a:lnTo>
                    <a:lnTo>
                      <a:pt x="195" y="9"/>
                    </a:lnTo>
                    <a:lnTo>
                      <a:pt x="195" y="8"/>
                    </a:lnTo>
                    <a:lnTo>
                      <a:pt x="194" y="7"/>
                    </a:lnTo>
                    <a:lnTo>
                      <a:pt x="193" y="5"/>
                    </a:lnTo>
                    <a:lnTo>
                      <a:pt x="192" y="4"/>
                    </a:lnTo>
                    <a:lnTo>
                      <a:pt x="191" y="3"/>
                    </a:lnTo>
                    <a:lnTo>
                      <a:pt x="190" y="1"/>
                    </a:lnTo>
                    <a:lnTo>
                      <a:pt x="189" y="1"/>
                    </a:lnTo>
                    <a:lnTo>
                      <a:pt x="186" y="2"/>
                    </a:lnTo>
                    <a:lnTo>
                      <a:pt x="184" y="2"/>
                    </a:lnTo>
                    <a:lnTo>
                      <a:pt x="181" y="0"/>
                    </a:lnTo>
                    <a:lnTo>
                      <a:pt x="179" y="0"/>
                    </a:lnTo>
                    <a:lnTo>
                      <a:pt x="177" y="0"/>
                    </a:lnTo>
                    <a:lnTo>
                      <a:pt x="176" y="0"/>
                    </a:lnTo>
                    <a:lnTo>
                      <a:pt x="175" y="0"/>
                    </a:lnTo>
                    <a:lnTo>
                      <a:pt x="173" y="1"/>
                    </a:lnTo>
                    <a:lnTo>
                      <a:pt x="172" y="2"/>
                    </a:lnTo>
                    <a:lnTo>
                      <a:pt x="170" y="3"/>
                    </a:lnTo>
                    <a:lnTo>
                      <a:pt x="169" y="3"/>
                    </a:lnTo>
                    <a:lnTo>
                      <a:pt x="170" y="4"/>
                    </a:lnTo>
                    <a:lnTo>
                      <a:pt x="170" y="6"/>
                    </a:lnTo>
                    <a:lnTo>
                      <a:pt x="168" y="6"/>
                    </a:lnTo>
                    <a:lnTo>
                      <a:pt x="166" y="6"/>
                    </a:lnTo>
                    <a:lnTo>
                      <a:pt x="164" y="7"/>
                    </a:lnTo>
                    <a:lnTo>
                      <a:pt x="162" y="8"/>
                    </a:lnTo>
                    <a:lnTo>
                      <a:pt x="161" y="8"/>
                    </a:lnTo>
                    <a:lnTo>
                      <a:pt x="161" y="8"/>
                    </a:lnTo>
                    <a:lnTo>
                      <a:pt x="157" y="11"/>
                    </a:lnTo>
                    <a:lnTo>
                      <a:pt x="155" y="12"/>
                    </a:lnTo>
                    <a:lnTo>
                      <a:pt x="153" y="12"/>
                    </a:lnTo>
                    <a:lnTo>
                      <a:pt x="152" y="12"/>
                    </a:lnTo>
                    <a:lnTo>
                      <a:pt x="151" y="11"/>
                    </a:lnTo>
                    <a:lnTo>
                      <a:pt x="150" y="12"/>
                    </a:lnTo>
                    <a:lnTo>
                      <a:pt x="150" y="13"/>
                    </a:lnTo>
                    <a:lnTo>
                      <a:pt x="147" y="13"/>
                    </a:lnTo>
                    <a:lnTo>
                      <a:pt x="146" y="14"/>
                    </a:lnTo>
                    <a:lnTo>
                      <a:pt x="146" y="17"/>
                    </a:lnTo>
                    <a:lnTo>
                      <a:pt x="145" y="18"/>
                    </a:lnTo>
                    <a:lnTo>
                      <a:pt x="144" y="17"/>
                    </a:lnTo>
                    <a:lnTo>
                      <a:pt x="143" y="17"/>
                    </a:lnTo>
                    <a:lnTo>
                      <a:pt x="141" y="18"/>
                    </a:lnTo>
                    <a:lnTo>
                      <a:pt x="139" y="18"/>
                    </a:lnTo>
                    <a:lnTo>
                      <a:pt x="137" y="20"/>
                    </a:lnTo>
                    <a:lnTo>
                      <a:pt x="136" y="21"/>
                    </a:lnTo>
                    <a:lnTo>
                      <a:pt x="134" y="21"/>
                    </a:lnTo>
                    <a:lnTo>
                      <a:pt x="132" y="22"/>
                    </a:lnTo>
                    <a:lnTo>
                      <a:pt x="130" y="22"/>
                    </a:lnTo>
                    <a:lnTo>
                      <a:pt x="126" y="23"/>
                    </a:lnTo>
                    <a:lnTo>
                      <a:pt x="125" y="24"/>
                    </a:lnTo>
                    <a:lnTo>
                      <a:pt x="125" y="25"/>
                    </a:lnTo>
                    <a:lnTo>
                      <a:pt x="123" y="24"/>
                    </a:lnTo>
                    <a:lnTo>
                      <a:pt x="122" y="24"/>
                    </a:lnTo>
                    <a:lnTo>
                      <a:pt x="120" y="25"/>
                    </a:lnTo>
                    <a:lnTo>
                      <a:pt x="120" y="26"/>
                    </a:lnTo>
                    <a:lnTo>
                      <a:pt x="120" y="27"/>
                    </a:lnTo>
                    <a:lnTo>
                      <a:pt x="118" y="26"/>
                    </a:lnTo>
                    <a:lnTo>
                      <a:pt x="116" y="26"/>
                    </a:lnTo>
                    <a:lnTo>
                      <a:pt x="115" y="25"/>
                    </a:lnTo>
                    <a:lnTo>
                      <a:pt x="114" y="25"/>
                    </a:lnTo>
                    <a:lnTo>
                      <a:pt x="113" y="26"/>
                    </a:lnTo>
                    <a:lnTo>
                      <a:pt x="111" y="26"/>
                    </a:lnTo>
                    <a:lnTo>
                      <a:pt x="111" y="27"/>
                    </a:lnTo>
                    <a:lnTo>
                      <a:pt x="112" y="29"/>
                    </a:lnTo>
                    <a:lnTo>
                      <a:pt x="111" y="30"/>
                    </a:lnTo>
                    <a:lnTo>
                      <a:pt x="113" y="30"/>
                    </a:lnTo>
                    <a:lnTo>
                      <a:pt x="115" y="30"/>
                    </a:lnTo>
                    <a:lnTo>
                      <a:pt x="115" y="32"/>
                    </a:lnTo>
                    <a:lnTo>
                      <a:pt x="113" y="32"/>
                    </a:lnTo>
                    <a:lnTo>
                      <a:pt x="112" y="32"/>
                    </a:lnTo>
                    <a:lnTo>
                      <a:pt x="113" y="34"/>
                    </a:lnTo>
                    <a:lnTo>
                      <a:pt x="115" y="34"/>
                    </a:lnTo>
                    <a:lnTo>
                      <a:pt x="117" y="34"/>
                    </a:lnTo>
                    <a:lnTo>
                      <a:pt x="118" y="34"/>
                    </a:lnTo>
                    <a:lnTo>
                      <a:pt x="119" y="33"/>
                    </a:lnTo>
                    <a:lnTo>
                      <a:pt x="120" y="35"/>
                    </a:lnTo>
                    <a:lnTo>
                      <a:pt x="122" y="35"/>
                    </a:lnTo>
                    <a:lnTo>
                      <a:pt x="122" y="38"/>
                    </a:lnTo>
                    <a:lnTo>
                      <a:pt x="121" y="39"/>
                    </a:lnTo>
                    <a:lnTo>
                      <a:pt x="120" y="38"/>
                    </a:lnTo>
                    <a:lnTo>
                      <a:pt x="116" y="39"/>
                    </a:lnTo>
                    <a:lnTo>
                      <a:pt x="114" y="41"/>
                    </a:lnTo>
                    <a:lnTo>
                      <a:pt x="112" y="43"/>
                    </a:lnTo>
                    <a:lnTo>
                      <a:pt x="112" y="45"/>
                    </a:lnTo>
                    <a:lnTo>
                      <a:pt x="113" y="46"/>
                    </a:lnTo>
                    <a:lnTo>
                      <a:pt x="114" y="48"/>
                    </a:lnTo>
                    <a:lnTo>
                      <a:pt x="112" y="49"/>
                    </a:lnTo>
                    <a:lnTo>
                      <a:pt x="112" y="51"/>
                    </a:lnTo>
                    <a:lnTo>
                      <a:pt x="111" y="51"/>
                    </a:lnTo>
                    <a:lnTo>
                      <a:pt x="110" y="52"/>
                    </a:lnTo>
                    <a:lnTo>
                      <a:pt x="111" y="53"/>
                    </a:lnTo>
                    <a:lnTo>
                      <a:pt x="111" y="54"/>
                    </a:lnTo>
                    <a:lnTo>
                      <a:pt x="113" y="54"/>
                    </a:lnTo>
                    <a:lnTo>
                      <a:pt x="114" y="56"/>
                    </a:lnTo>
                    <a:lnTo>
                      <a:pt x="116" y="57"/>
                    </a:lnTo>
                    <a:lnTo>
                      <a:pt x="117" y="58"/>
                    </a:lnTo>
                    <a:lnTo>
                      <a:pt x="118" y="59"/>
                    </a:lnTo>
                    <a:lnTo>
                      <a:pt x="121" y="59"/>
                    </a:lnTo>
                    <a:lnTo>
                      <a:pt x="122" y="60"/>
                    </a:lnTo>
                    <a:lnTo>
                      <a:pt x="122" y="67"/>
                    </a:lnTo>
                    <a:lnTo>
                      <a:pt x="121" y="68"/>
                    </a:lnTo>
                    <a:lnTo>
                      <a:pt x="118" y="69"/>
                    </a:lnTo>
                    <a:lnTo>
                      <a:pt x="116" y="69"/>
                    </a:lnTo>
                    <a:lnTo>
                      <a:pt x="113" y="67"/>
                    </a:lnTo>
                    <a:lnTo>
                      <a:pt x="112" y="68"/>
                    </a:lnTo>
                    <a:lnTo>
                      <a:pt x="112" y="70"/>
                    </a:lnTo>
                    <a:lnTo>
                      <a:pt x="111" y="72"/>
                    </a:lnTo>
                    <a:lnTo>
                      <a:pt x="108" y="72"/>
                    </a:lnTo>
                    <a:lnTo>
                      <a:pt x="105" y="70"/>
                    </a:lnTo>
                    <a:lnTo>
                      <a:pt x="102" y="71"/>
                    </a:lnTo>
                    <a:lnTo>
                      <a:pt x="101" y="70"/>
                    </a:lnTo>
                    <a:lnTo>
                      <a:pt x="100" y="70"/>
                    </a:lnTo>
                    <a:lnTo>
                      <a:pt x="99" y="70"/>
                    </a:lnTo>
                    <a:lnTo>
                      <a:pt x="97" y="68"/>
                    </a:lnTo>
                    <a:lnTo>
                      <a:pt x="98" y="67"/>
                    </a:lnTo>
                    <a:lnTo>
                      <a:pt x="99" y="66"/>
                    </a:lnTo>
                    <a:lnTo>
                      <a:pt x="98" y="65"/>
                    </a:lnTo>
                    <a:lnTo>
                      <a:pt x="96" y="64"/>
                    </a:lnTo>
                    <a:lnTo>
                      <a:pt x="95" y="65"/>
                    </a:lnTo>
                    <a:lnTo>
                      <a:pt x="93" y="65"/>
                    </a:lnTo>
                    <a:lnTo>
                      <a:pt x="91" y="66"/>
                    </a:lnTo>
                    <a:lnTo>
                      <a:pt x="92" y="68"/>
                    </a:lnTo>
                    <a:lnTo>
                      <a:pt x="88" y="68"/>
                    </a:lnTo>
                    <a:lnTo>
                      <a:pt x="88" y="67"/>
                    </a:lnTo>
                    <a:lnTo>
                      <a:pt x="85" y="65"/>
                    </a:lnTo>
                    <a:lnTo>
                      <a:pt x="83" y="65"/>
                    </a:lnTo>
                    <a:lnTo>
                      <a:pt x="82" y="66"/>
                    </a:lnTo>
                    <a:lnTo>
                      <a:pt x="81" y="65"/>
                    </a:lnTo>
                    <a:lnTo>
                      <a:pt x="80" y="66"/>
                    </a:lnTo>
                    <a:lnTo>
                      <a:pt x="80" y="67"/>
                    </a:lnTo>
                    <a:lnTo>
                      <a:pt x="78" y="67"/>
                    </a:lnTo>
                    <a:lnTo>
                      <a:pt x="78" y="71"/>
                    </a:lnTo>
                    <a:lnTo>
                      <a:pt x="76" y="72"/>
                    </a:lnTo>
                    <a:lnTo>
                      <a:pt x="74" y="72"/>
                    </a:lnTo>
                    <a:lnTo>
                      <a:pt x="73" y="70"/>
                    </a:lnTo>
                    <a:lnTo>
                      <a:pt x="69" y="70"/>
                    </a:lnTo>
                    <a:lnTo>
                      <a:pt x="68" y="68"/>
                    </a:lnTo>
                    <a:lnTo>
                      <a:pt x="66" y="69"/>
                    </a:lnTo>
                    <a:lnTo>
                      <a:pt x="66" y="71"/>
                    </a:lnTo>
                    <a:lnTo>
                      <a:pt x="65" y="73"/>
                    </a:lnTo>
                    <a:lnTo>
                      <a:pt x="64" y="73"/>
                    </a:lnTo>
                    <a:lnTo>
                      <a:pt x="64" y="71"/>
                    </a:lnTo>
                    <a:lnTo>
                      <a:pt x="63" y="69"/>
                    </a:lnTo>
                    <a:lnTo>
                      <a:pt x="62" y="69"/>
                    </a:lnTo>
                    <a:lnTo>
                      <a:pt x="59" y="67"/>
                    </a:lnTo>
                    <a:lnTo>
                      <a:pt x="58" y="66"/>
                    </a:lnTo>
                    <a:lnTo>
                      <a:pt x="56" y="66"/>
                    </a:lnTo>
                    <a:lnTo>
                      <a:pt x="54" y="63"/>
                    </a:lnTo>
                    <a:lnTo>
                      <a:pt x="53" y="63"/>
                    </a:lnTo>
                    <a:lnTo>
                      <a:pt x="52" y="62"/>
                    </a:lnTo>
                    <a:lnTo>
                      <a:pt x="50" y="62"/>
                    </a:lnTo>
                    <a:lnTo>
                      <a:pt x="47" y="63"/>
                    </a:lnTo>
                    <a:lnTo>
                      <a:pt x="45" y="61"/>
                    </a:lnTo>
                    <a:lnTo>
                      <a:pt x="44" y="59"/>
                    </a:lnTo>
                    <a:lnTo>
                      <a:pt x="42" y="59"/>
                    </a:lnTo>
                    <a:lnTo>
                      <a:pt x="40" y="60"/>
                    </a:lnTo>
                    <a:lnTo>
                      <a:pt x="39" y="61"/>
                    </a:lnTo>
                    <a:lnTo>
                      <a:pt x="38" y="62"/>
                    </a:lnTo>
                    <a:lnTo>
                      <a:pt x="37" y="63"/>
                    </a:lnTo>
                    <a:lnTo>
                      <a:pt x="37" y="61"/>
                    </a:lnTo>
                    <a:lnTo>
                      <a:pt x="36" y="62"/>
                    </a:lnTo>
                    <a:lnTo>
                      <a:pt x="35" y="64"/>
                    </a:lnTo>
                    <a:lnTo>
                      <a:pt x="34" y="64"/>
                    </a:lnTo>
                    <a:lnTo>
                      <a:pt x="33" y="64"/>
                    </a:lnTo>
                    <a:lnTo>
                      <a:pt x="34" y="62"/>
                    </a:lnTo>
                    <a:lnTo>
                      <a:pt x="34" y="61"/>
                    </a:lnTo>
                    <a:lnTo>
                      <a:pt x="31" y="60"/>
                    </a:lnTo>
                    <a:lnTo>
                      <a:pt x="29" y="59"/>
                    </a:lnTo>
                    <a:lnTo>
                      <a:pt x="28" y="60"/>
                    </a:lnTo>
                    <a:lnTo>
                      <a:pt x="29" y="61"/>
                    </a:lnTo>
                    <a:lnTo>
                      <a:pt x="28" y="63"/>
                    </a:lnTo>
                    <a:lnTo>
                      <a:pt x="27" y="62"/>
                    </a:lnTo>
                    <a:lnTo>
                      <a:pt x="25" y="63"/>
                    </a:lnTo>
                    <a:lnTo>
                      <a:pt x="24" y="66"/>
                    </a:lnTo>
                    <a:lnTo>
                      <a:pt x="23" y="66"/>
                    </a:lnTo>
                    <a:lnTo>
                      <a:pt x="21" y="67"/>
                    </a:lnTo>
                    <a:lnTo>
                      <a:pt x="20" y="69"/>
                    </a:lnTo>
                    <a:lnTo>
                      <a:pt x="21" y="71"/>
                    </a:lnTo>
                    <a:lnTo>
                      <a:pt x="21" y="73"/>
                    </a:lnTo>
                    <a:lnTo>
                      <a:pt x="18" y="73"/>
                    </a:lnTo>
                    <a:lnTo>
                      <a:pt x="16" y="73"/>
                    </a:lnTo>
                    <a:lnTo>
                      <a:pt x="18" y="82"/>
                    </a:lnTo>
                    <a:lnTo>
                      <a:pt x="17" y="82"/>
                    </a:lnTo>
                    <a:lnTo>
                      <a:pt x="17" y="85"/>
                    </a:lnTo>
                    <a:lnTo>
                      <a:pt x="14" y="85"/>
                    </a:lnTo>
                    <a:lnTo>
                      <a:pt x="11" y="84"/>
                    </a:lnTo>
                    <a:lnTo>
                      <a:pt x="10" y="82"/>
                    </a:lnTo>
                    <a:lnTo>
                      <a:pt x="5" y="78"/>
                    </a:lnTo>
                    <a:lnTo>
                      <a:pt x="4" y="79"/>
                    </a:lnTo>
                    <a:lnTo>
                      <a:pt x="4" y="82"/>
                    </a:lnTo>
                    <a:lnTo>
                      <a:pt x="2" y="85"/>
                    </a:lnTo>
                    <a:lnTo>
                      <a:pt x="0" y="85"/>
                    </a:lnTo>
                    <a:lnTo>
                      <a:pt x="0" y="90"/>
                    </a:lnTo>
                    <a:lnTo>
                      <a:pt x="2" y="91"/>
                    </a:lnTo>
                    <a:lnTo>
                      <a:pt x="1" y="98"/>
                    </a:lnTo>
                    <a:lnTo>
                      <a:pt x="0" y="101"/>
                    </a:lnTo>
                    <a:lnTo>
                      <a:pt x="3" y="102"/>
                    </a:lnTo>
                    <a:lnTo>
                      <a:pt x="5" y="104"/>
                    </a:lnTo>
                    <a:lnTo>
                      <a:pt x="4" y="106"/>
                    </a:lnTo>
                    <a:lnTo>
                      <a:pt x="7" y="108"/>
                    </a:lnTo>
                    <a:lnTo>
                      <a:pt x="8" y="107"/>
                    </a:lnTo>
                    <a:lnTo>
                      <a:pt x="15" y="108"/>
                    </a:lnTo>
                    <a:lnTo>
                      <a:pt x="19" y="112"/>
                    </a:lnTo>
                    <a:lnTo>
                      <a:pt x="22" y="119"/>
                    </a:lnTo>
                    <a:lnTo>
                      <a:pt x="19" y="119"/>
                    </a:lnTo>
                    <a:lnTo>
                      <a:pt x="19" y="121"/>
                    </a:lnTo>
                    <a:lnTo>
                      <a:pt x="22" y="123"/>
                    </a:lnTo>
                    <a:lnTo>
                      <a:pt x="24" y="122"/>
                    </a:lnTo>
                    <a:lnTo>
                      <a:pt x="26" y="124"/>
                    </a:lnTo>
                    <a:lnTo>
                      <a:pt x="26" y="124"/>
                    </a:lnTo>
                    <a:lnTo>
                      <a:pt x="27" y="12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64" name="Freeform 1792">
                <a:extLst>
                  <a:ext uri="{FF2B5EF4-FFF2-40B4-BE49-F238E27FC236}">
                    <a16:creationId xmlns:a16="http://schemas.microsoft.com/office/drawing/2014/main" id="{4C03D5BF-85EB-4D87-B024-8838A9F1AE1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61" y="2255"/>
                <a:ext cx="151" cy="93"/>
              </a:xfrm>
              <a:custGeom>
                <a:avLst/>
                <a:gdLst>
                  <a:gd name="T0" fmla="*/ 129 w 151"/>
                  <a:gd name="T1" fmla="*/ 39 h 93"/>
                  <a:gd name="T2" fmla="*/ 127 w 151"/>
                  <a:gd name="T3" fmla="*/ 42 h 93"/>
                  <a:gd name="T4" fmla="*/ 121 w 151"/>
                  <a:gd name="T5" fmla="*/ 49 h 93"/>
                  <a:gd name="T6" fmla="*/ 116 w 151"/>
                  <a:gd name="T7" fmla="*/ 46 h 93"/>
                  <a:gd name="T8" fmla="*/ 110 w 151"/>
                  <a:gd name="T9" fmla="*/ 46 h 93"/>
                  <a:gd name="T10" fmla="*/ 104 w 151"/>
                  <a:gd name="T11" fmla="*/ 48 h 93"/>
                  <a:gd name="T12" fmla="*/ 93 w 151"/>
                  <a:gd name="T13" fmla="*/ 36 h 93"/>
                  <a:gd name="T14" fmla="*/ 90 w 151"/>
                  <a:gd name="T15" fmla="*/ 25 h 93"/>
                  <a:gd name="T16" fmla="*/ 83 w 151"/>
                  <a:gd name="T17" fmla="*/ 15 h 93"/>
                  <a:gd name="T18" fmla="*/ 54 w 151"/>
                  <a:gd name="T19" fmla="*/ 17 h 93"/>
                  <a:gd name="T20" fmla="*/ 41 w 151"/>
                  <a:gd name="T21" fmla="*/ 10 h 93"/>
                  <a:gd name="T22" fmla="*/ 0 w 151"/>
                  <a:gd name="T23" fmla="*/ 5 h 93"/>
                  <a:gd name="T24" fmla="*/ 13 w 151"/>
                  <a:gd name="T25" fmla="*/ 48 h 93"/>
                  <a:gd name="T26" fmla="*/ 17 w 151"/>
                  <a:gd name="T27" fmla="*/ 47 h 93"/>
                  <a:gd name="T28" fmla="*/ 15 w 151"/>
                  <a:gd name="T29" fmla="*/ 42 h 93"/>
                  <a:gd name="T30" fmla="*/ 21 w 151"/>
                  <a:gd name="T31" fmla="*/ 37 h 93"/>
                  <a:gd name="T32" fmla="*/ 24 w 151"/>
                  <a:gd name="T33" fmla="*/ 34 h 93"/>
                  <a:gd name="T34" fmla="*/ 27 w 151"/>
                  <a:gd name="T35" fmla="*/ 34 h 93"/>
                  <a:gd name="T36" fmla="*/ 30 w 151"/>
                  <a:gd name="T37" fmla="*/ 32 h 93"/>
                  <a:gd name="T38" fmla="*/ 42 w 151"/>
                  <a:gd name="T39" fmla="*/ 39 h 93"/>
                  <a:gd name="T40" fmla="*/ 49 w 151"/>
                  <a:gd name="T41" fmla="*/ 45 h 93"/>
                  <a:gd name="T42" fmla="*/ 56 w 151"/>
                  <a:gd name="T43" fmla="*/ 47 h 93"/>
                  <a:gd name="T44" fmla="*/ 62 w 151"/>
                  <a:gd name="T45" fmla="*/ 50 h 93"/>
                  <a:gd name="T46" fmla="*/ 66 w 151"/>
                  <a:gd name="T47" fmla="*/ 56 h 93"/>
                  <a:gd name="T48" fmla="*/ 68 w 151"/>
                  <a:gd name="T49" fmla="*/ 63 h 93"/>
                  <a:gd name="T50" fmla="*/ 77 w 151"/>
                  <a:gd name="T51" fmla="*/ 68 h 93"/>
                  <a:gd name="T52" fmla="*/ 91 w 151"/>
                  <a:gd name="T53" fmla="*/ 76 h 93"/>
                  <a:gd name="T54" fmla="*/ 102 w 151"/>
                  <a:gd name="T55" fmla="*/ 81 h 93"/>
                  <a:gd name="T56" fmla="*/ 105 w 151"/>
                  <a:gd name="T57" fmla="*/ 82 h 93"/>
                  <a:gd name="T58" fmla="*/ 108 w 151"/>
                  <a:gd name="T59" fmla="*/ 87 h 93"/>
                  <a:gd name="T60" fmla="*/ 111 w 151"/>
                  <a:gd name="T61" fmla="*/ 90 h 93"/>
                  <a:gd name="T62" fmla="*/ 114 w 151"/>
                  <a:gd name="T63" fmla="*/ 93 h 93"/>
                  <a:gd name="T64" fmla="*/ 116 w 151"/>
                  <a:gd name="T65" fmla="*/ 91 h 93"/>
                  <a:gd name="T66" fmla="*/ 120 w 151"/>
                  <a:gd name="T67" fmla="*/ 92 h 93"/>
                  <a:gd name="T68" fmla="*/ 122 w 151"/>
                  <a:gd name="T69" fmla="*/ 83 h 93"/>
                  <a:gd name="T70" fmla="*/ 123 w 151"/>
                  <a:gd name="T71" fmla="*/ 79 h 93"/>
                  <a:gd name="T72" fmla="*/ 120 w 151"/>
                  <a:gd name="T73" fmla="*/ 75 h 93"/>
                  <a:gd name="T74" fmla="*/ 120 w 151"/>
                  <a:gd name="T75" fmla="*/ 71 h 93"/>
                  <a:gd name="T76" fmla="*/ 115 w 151"/>
                  <a:gd name="T77" fmla="*/ 72 h 93"/>
                  <a:gd name="T78" fmla="*/ 113 w 151"/>
                  <a:gd name="T79" fmla="*/ 66 h 93"/>
                  <a:gd name="T80" fmla="*/ 120 w 151"/>
                  <a:gd name="T81" fmla="*/ 65 h 93"/>
                  <a:gd name="T82" fmla="*/ 122 w 151"/>
                  <a:gd name="T83" fmla="*/ 63 h 93"/>
                  <a:gd name="T84" fmla="*/ 125 w 151"/>
                  <a:gd name="T85" fmla="*/ 60 h 93"/>
                  <a:gd name="T86" fmla="*/ 128 w 151"/>
                  <a:gd name="T87" fmla="*/ 59 h 93"/>
                  <a:gd name="T88" fmla="*/ 131 w 151"/>
                  <a:gd name="T89" fmla="*/ 54 h 93"/>
                  <a:gd name="T90" fmla="*/ 128 w 151"/>
                  <a:gd name="T91" fmla="*/ 51 h 93"/>
                  <a:gd name="T92" fmla="*/ 133 w 151"/>
                  <a:gd name="T93" fmla="*/ 49 h 93"/>
                  <a:gd name="T94" fmla="*/ 138 w 151"/>
                  <a:gd name="T95" fmla="*/ 46 h 93"/>
                  <a:gd name="T96" fmla="*/ 141 w 151"/>
                  <a:gd name="T97" fmla="*/ 49 h 93"/>
                  <a:gd name="T98" fmla="*/ 148 w 151"/>
                  <a:gd name="T99" fmla="*/ 49 h 93"/>
                  <a:gd name="T100" fmla="*/ 150 w 151"/>
                  <a:gd name="T101" fmla="*/ 44 h 93"/>
                  <a:gd name="T102" fmla="*/ 145 w 151"/>
                  <a:gd name="T103" fmla="*/ 40 h 93"/>
                  <a:gd name="T104" fmla="*/ 143 w 151"/>
                  <a:gd name="T105" fmla="*/ 44 h 93"/>
                  <a:gd name="T106" fmla="*/ 140 w 151"/>
                  <a:gd name="T107" fmla="*/ 42 h 93"/>
                  <a:gd name="T108" fmla="*/ 133 w 151"/>
                  <a:gd name="T109" fmla="*/ 40 h 93"/>
                  <a:gd name="T110" fmla="*/ 138 w 151"/>
                  <a:gd name="T111" fmla="*/ 33 h 93"/>
                  <a:gd name="T112" fmla="*/ 137 w 151"/>
                  <a:gd name="T113" fmla="*/ 31 h 93"/>
                  <a:gd name="T114" fmla="*/ 132 w 151"/>
                  <a:gd name="T115" fmla="*/ 34 h 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151" h="93">
                    <a:moveTo>
                      <a:pt x="132" y="34"/>
                    </a:moveTo>
                    <a:lnTo>
                      <a:pt x="129" y="39"/>
                    </a:lnTo>
                    <a:lnTo>
                      <a:pt x="128" y="41"/>
                    </a:lnTo>
                    <a:lnTo>
                      <a:pt x="127" y="42"/>
                    </a:lnTo>
                    <a:lnTo>
                      <a:pt x="125" y="46"/>
                    </a:lnTo>
                    <a:lnTo>
                      <a:pt x="121" y="49"/>
                    </a:lnTo>
                    <a:lnTo>
                      <a:pt x="121" y="48"/>
                    </a:lnTo>
                    <a:lnTo>
                      <a:pt x="116" y="46"/>
                    </a:lnTo>
                    <a:lnTo>
                      <a:pt x="113" y="46"/>
                    </a:lnTo>
                    <a:lnTo>
                      <a:pt x="110" y="46"/>
                    </a:lnTo>
                    <a:lnTo>
                      <a:pt x="106" y="48"/>
                    </a:lnTo>
                    <a:lnTo>
                      <a:pt x="104" y="48"/>
                    </a:lnTo>
                    <a:lnTo>
                      <a:pt x="100" y="37"/>
                    </a:lnTo>
                    <a:lnTo>
                      <a:pt x="93" y="36"/>
                    </a:lnTo>
                    <a:lnTo>
                      <a:pt x="93" y="24"/>
                    </a:lnTo>
                    <a:lnTo>
                      <a:pt x="90" y="25"/>
                    </a:lnTo>
                    <a:lnTo>
                      <a:pt x="88" y="19"/>
                    </a:lnTo>
                    <a:lnTo>
                      <a:pt x="83" y="15"/>
                    </a:lnTo>
                    <a:lnTo>
                      <a:pt x="68" y="15"/>
                    </a:lnTo>
                    <a:lnTo>
                      <a:pt x="54" y="17"/>
                    </a:lnTo>
                    <a:lnTo>
                      <a:pt x="46" y="12"/>
                    </a:lnTo>
                    <a:lnTo>
                      <a:pt x="41" y="10"/>
                    </a:lnTo>
                    <a:lnTo>
                      <a:pt x="26" y="0"/>
                    </a:lnTo>
                    <a:lnTo>
                      <a:pt x="0" y="5"/>
                    </a:lnTo>
                    <a:lnTo>
                      <a:pt x="9" y="49"/>
                    </a:lnTo>
                    <a:lnTo>
                      <a:pt x="13" y="48"/>
                    </a:lnTo>
                    <a:lnTo>
                      <a:pt x="16" y="49"/>
                    </a:lnTo>
                    <a:lnTo>
                      <a:pt x="17" y="47"/>
                    </a:lnTo>
                    <a:lnTo>
                      <a:pt x="16" y="45"/>
                    </a:lnTo>
                    <a:lnTo>
                      <a:pt x="15" y="42"/>
                    </a:lnTo>
                    <a:lnTo>
                      <a:pt x="17" y="37"/>
                    </a:lnTo>
                    <a:lnTo>
                      <a:pt x="21" y="37"/>
                    </a:lnTo>
                    <a:lnTo>
                      <a:pt x="22" y="35"/>
                    </a:lnTo>
                    <a:lnTo>
                      <a:pt x="24" y="34"/>
                    </a:lnTo>
                    <a:lnTo>
                      <a:pt x="26" y="35"/>
                    </a:lnTo>
                    <a:lnTo>
                      <a:pt x="27" y="34"/>
                    </a:lnTo>
                    <a:lnTo>
                      <a:pt x="26" y="32"/>
                    </a:lnTo>
                    <a:lnTo>
                      <a:pt x="30" y="32"/>
                    </a:lnTo>
                    <a:lnTo>
                      <a:pt x="36" y="35"/>
                    </a:lnTo>
                    <a:lnTo>
                      <a:pt x="42" y="39"/>
                    </a:lnTo>
                    <a:lnTo>
                      <a:pt x="43" y="41"/>
                    </a:lnTo>
                    <a:lnTo>
                      <a:pt x="49" y="45"/>
                    </a:lnTo>
                    <a:lnTo>
                      <a:pt x="54" y="48"/>
                    </a:lnTo>
                    <a:lnTo>
                      <a:pt x="56" y="47"/>
                    </a:lnTo>
                    <a:lnTo>
                      <a:pt x="58" y="47"/>
                    </a:lnTo>
                    <a:lnTo>
                      <a:pt x="62" y="50"/>
                    </a:lnTo>
                    <a:lnTo>
                      <a:pt x="64" y="55"/>
                    </a:lnTo>
                    <a:lnTo>
                      <a:pt x="66" y="56"/>
                    </a:lnTo>
                    <a:lnTo>
                      <a:pt x="66" y="60"/>
                    </a:lnTo>
                    <a:lnTo>
                      <a:pt x="68" y="63"/>
                    </a:lnTo>
                    <a:lnTo>
                      <a:pt x="71" y="65"/>
                    </a:lnTo>
                    <a:lnTo>
                      <a:pt x="77" y="68"/>
                    </a:lnTo>
                    <a:lnTo>
                      <a:pt x="84" y="73"/>
                    </a:lnTo>
                    <a:lnTo>
                      <a:pt x="91" y="76"/>
                    </a:lnTo>
                    <a:lnTo>
                      <a:pt x="97" y="81"/>
                    </a:lnTo>
                    <a:lnTo>
                      <a:pt x="102" y="81"/>
                    </a:lnTo>
                    <a:lnTo>
                      <a:pt x="103" y="83"/>
                    </a:lnTo>
                    <a:lnTo>
                      <a:pt x="105" y="82"/>
                    </a:lnTo>
                    <a:lnTo>
                      <a:pt x="108" y="85"/>
                    </a:lnTo>
                    <a:lnTo>
                      <a:pt x="108" y="87"/>
                    </a:lnTo>
                    <a:lnTo>
                      <a:pt x="108" y="91"/>
                    </a:lnTo>
                    <a:lnTo>
                      <a:pt x="111" y="90"/>
                    </a:lnTo>
                    <a:lnTo>
                      <a:pt x="113" y="91"/>
                    </a:lnTo>
                    <a:lnTo>
                      <a:pt x="114" y="93"/>
                    </a:lnTo>
                    <a:lnTo>
                      <a:pt x="115" y="93"/>
                    </a:lnTo>
                    <a:lnTo>
                      <a:pt x="116" y="91"/>
                    </a:lnTo>
                    <a:lnTo>
                      <a:pt x="119" y="91"/>
                    </a:lnTo>
                    <a:lnTo>
                      <a:pt x="120" y="92"/>
                    </a:lnTo>
                    <a:lnTo>
                      <a:pt x="120" y="87"/>
                    </a:lnTo>
                    <a:lnTo>
                      <a:pt x="122" y="83"/>
                    </a:lnTo>
                    <a:lnTo>
                      <a:pt x="123" y="82"/>
                    </a:lnTo>
                    <a:lnTo>
                      <a:pt x="123" y="79"/>
                    </a:lnTo>
                    <a:lnTo>
                      <a:pt x="121" y="78"/>
                    </a:lnTo>
                    <a:lnTo>
                      <a:pt x="120" y="75"/>
                    </a:lnTo>
                    <a:lnTo>
                      <a:pt x="121" y="73"/>
                    </a:lnTo>
                    <a:lnTo>
                      <a:pt x="120" y="71"/>
                    </a:lnTo>
                    <a:lnTo>
                      <a:pt x="118" y="71"/>
                    </a:lnTo>
                    <a:lnTo>
                      <a:pt x="115" y="72"/>
                    </a:lnTo>
                    <a:lnTo>
                      <a:pt x="113" y="69"/>
                    </a:lnTo>
                    <a:lnTo>
                      <a:pt x="113" y="66"/>
                    </a:lnTo>
                    <a:lnTo>
                      <a:pt x="115" y="65"/>
                    </a:lnTo>
                    <a:lnTo>
                      <a:pt x="120" y="65"/>
                    </a:lnTo>
                    <a:lnTo>
                      <a:pt x="121" y="65"/>
                    </a:lnTo>
                    <a:lnTo>
                      <a:pt x="122" y="63"/>
                    </a:lnTo>
                    <a:lnTo>
                      <a:pt x="125" y="62"/>
                    </a:lnTo>
                    <a:lnTo>
                      <a:pt x="125" y="60"/>
                    </a:lnTo>
                    <a:lnTo>
                      <a:pt x="124" y="59"/>
                    </a:lnTo>
                    <a:lnTo>
                      <a:pt x="128" y="59"/>
                    </a:lnTo>
                    <a:lnTo>
                      <a:pt x="131" y="56"/>
                    </a:lnTo>
                    <a:lnTo>
                      <a:pt x="131" y="54"/>
                    </a:lnTo>
                    <a:lnTo>
                      <a:pt x="128" y="53"/>
                    </a:lnTo>
                    <a:lnTo>
                      <a:pt x="128" y="51"/>
                    </a:lnTo>
                    <a:lnTo>
                      <a:pt x="130" y="50"/>
                    </a:lnTo>
                    <a:lnTo>
                      <a:pt x="133" y="49"/>
                    </a:lnTo>
                    <a:lnTo>
                      <a:pt x="134" y="49"/>
                    </a:lnTo>
                    <a:lnTo>
                      <a:pt x="138" y="46"/>
                    </a:lnTo>
                    <a:lnTo>
                      <a:pt x="140" y="48"/>
                    </a:lnTo>
                    <a:lnTo>
                      <a:pt x="141" y="49"/>
                    </a:lnTo>
                    <a:lnTo>
                      <a:pt x="145" y="48"/>
                    </a:lnTo>
                    <a:lnTo>
                      <a:pt x="148" y="49"/>
                    </a:lnTo>
                    <a:lnTo>
                      <a:pt x="151" y="46"/>
                    </a:lnTo>
                    <a:lnTo>
                      <a:pt x="150" y="44"/>
                    </a:lnTo>
                    <a:lnTo>
                      <a:pt x="146" y="41"/>
                    </a:lnTo>
                    <a:lnTo>
                      <a:pt x="145" y="40"/>
                    </a:lnTo>
                    <a:lnTo>
                      <a:pt x="144" y="43"/>
                    </a:lnTo>
                    <a:lnTo>
                      <a:pt x="143" y="44"/>
                    </a:lnTo>
                    <a:lnTo>
                      <a:pt x="141" y="44"/>
                    </a:lnTo>
                    <a:lnTo>
                      <a:pt x="140" y="42"/>
                    </a:lnTo>
                    <a:lnTo>
                      <a:pt x="135" y="41"/>
                    </a:lnTo>
                    <a:lnTo>
                      <a:pt x="133" y="40"/>
                    </a:lnTo>
                    <a:lnTo>
                      <a:pt x="135" y="37"/>
                    </a:lnTo>
                    <a:lnTo>
                      <a:pt x="138" y="33"/>
                    </a:lnTo>
                    <a:lnTo>
                      <a:pt x="138" y="31"/>
                    </a:lnTo>
                    <a:lnTo>
                      <a:pt x="137" y="31"/>
                    </a:lnTo>
                    <a:lnTo>
                      <a:pt x="134" y="33"/>
                    </a:lnTo>
                    <a:lnTo>
                      <a:pt x="132" y="3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65" name="Freeform 1793">
                <a:extLst>
                  <a:ext uri="{FF2B5EF4-FFF2-40B4-BE49-F238E27FC236}">
                    <a16:creationId xmlns:a16="http://schemas.microsoft.com/office/drawing/2014/main" id="{3AEBD4EA-7F6E-4F5D-B9C0-2DCC9583FBD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35" y="2287"/>
                <a:ext cx="134" cy="85"/>
              </a:xfrm>
              <a:custGeom>
                <a:avLst/>
                <a:gdLst>
                  <a:gd name="T0" fmla="*/ 95 w 134"/>
                  <a:gd name="T1" fmla="*/ 81 h 85"/>
                  <a:gd name="T2" fmla="*/ 100 w 134"/>
                  <a:gd name="T3" fmla="*/ 82 h 85"/>
                  <a:gd name="T4" fmla="*/ 102 w 134"/>
                  <a:gd name="T5" fmla="*/ 83 h 85"/>
                  <a:gd name="T6" fmla="*/ 107 w 134"/>
                  <a:gd name="T7" fmla="*/ 80 h 85"/>
                  <a:gd name="T8" fmla="*/ 111 w 134"/>
                  <a:gd name="T9" fmla="*/ 76 h 85"/>
                  <a:gd name="T10" fmla="*/ 116 w 134"/>
                  <a:gd name="T11" fmla="*/ 73 h 85"/>
                  <a:gd name="T12" fmla="*/ 118 w 134"/>
                  <a:gd name="T13" fmla="*/ 69 h 85"/>
                  <a:gd name="T14" fmla="*/ 119 w 134"/>
                  <a:gd name="T15" fmla="*/ 63 h 85"/>
                  <a:gd name="T16" fmla="*/ 121 w 134"/>
                  <a:gd name="T17" fmla="*/ 61 h 85"/>
                  <a:gd name="T18" fmla="*/ 128 w 134"/>
                  <a:gd name="T19" fmla="*/ 58 h 85"/>
                  <a:gd name="T20" fmla="*/ 133 w 134"/>
                  <a:gd name="T21" fmla="*/ 58 h 85"/>
                  <a:gd name="T22" fmla="*/ 134 w 134"/>
                  <a:gd name="T23" fmla="*/ 55 h 85"/>
                  <a:gd name="T24" fmla="*/ 129 w 134"/>
                  <a:gd name="T25" fmla="*/ 51 h 85"/>
                  <a:gd name="T26" fmla="*/ 117 w 134"/>
                  <a:gd name="T27" fmla="*/ 44 h 85"/>
                  <a:gd name="T28" fmla="*/ 97 w 134"/>
                  <a:gd name="T29" fmla="*/ 33 h 85"/>
                  <a:gd name="T30" fmla="*/ 92 w 134"/>
                  <a:gd name="T31" fmla="*/ 24 h 85"/>
                  <a:gd name="T32" fmla="*/ 84 w 134"/>
                  <a:gd name="T33" fmla="*/ 15 h 85"/>
                  <a:gd name="T34" fmla="*/ 75 w 134"/>
                  <a:gd name="T35" fmla="*/ 13 h 85"/>
                  <a:gd name="T36" fmla="*/ 62 w 134"/>
                  <a:gd name="T37" fmla="*/ 3 h 85"/>
                  <a:gd name="T38" fmla="*/ 53 w 134"/>
                  <a:gd name="T39" fmla="*/ 2 h 85"/>
                  <a:gd name="T40" fmla="*/ 48 w 134"/>
                  <a:gd name="T41" fmla="*/ 3 h 85"/>
                  <a:gd name="T42" fmla="*/ 41 w 134"/>
                  <a:gd name="T43" fmla="*/ 10 h 85"/>
                  <a:gd name="T44" fmla="*/ 42 w 134"/>
                  <a:gd name="T45" fmla="*/ 17 h 85"/>
                  <a:gd name="T46" fmla="*/ 33 w 134"/>
                  <a:gd name="T47" fmla="*/ 17 h 85"/>
                  <a:gd name="T48" fmla="*/ 17 w 134"/>
                  <a:gd name="T49" fmla="*/ 7 h 85"/>
                  <a:gd name="T50" fmla="*/ 0 w 134"/>
                  <a:gd name="T51" fmla="*/ 13 h 85"/>
                  <a:gd name="T52" fmla="*/ 2 w 134"/>
                  <a:gd name="T53" fmla="*/ 16 h 85"/>
                  <a:gd name="T54" fmla="*/ 6 w 134"/>
                  <a:gd name="T55" fmla="*/ 22 h 85"/>
                  <a:gd name="T56" fmla="*/ 5 w 134"/>
                  <a:gd name="T57" fmla="*/ 32 h 85"/>
                  <a:gd name="T58" fmla="*/ 11 w 134"/>
                  <a:gd name="T59" fmla="*/ 37 h 85"/>
                  <a:gd name="T60" fmla="*/ 10 w 134"/>
                  <a:gd name="T61" fmla="*/ 34 h 85"/>
                  <a:gd name="T62" fmla="*/ 14 w 134"/>
                  <a:gd name="T63" fmla="*/ 35 h 85"/>
                  <a:gd name="T64" fmla="*/ 16 w 134"/>
                  <a:gd name="T65" fmla="*/ 38 h 85"/>
                  <a:gd name="T66" fmla="*/ 15 w 134"/>
                  <a:gd name="T67" fmla="*/ 40 h 85"/>
                  <a:gd name="T68" fmla="*/ 11 w 134"/>
                  <a:gd name="T69" fmla="*/ 41 h 85"/>
                  <a:gd name="T70" fmla="*/ 12 w 134"/>
                  <a:gd name="T71" fmla="*/ 42 h 85"/>
                  <a:gd name="T72" fmla="*/ 15 w 134"/>
                  <a:gd name="T73" fmla="*/ 42 h 85"/>
                  <a:gd name="T74" fmla="*/ 19 w 134"/>
                  <a:gd name="T75" fmla="*/ 48 h 85"/>
                  <a:gd name="T76" fmla="*/ 19 w 134"/>
                  <a:gd name="T77" fmla="*/ 56 h 85"/>
                  <a:gd name="T78" fmla="*/ 24 w 134"/>
                  <a:gd name="T79" fmla="*/ 63 h 85"/>
                  <a:gd name="T80" fmla="*/ 31 w 134"/>
                  <a:gd name="T81" fmla="*/ 59 h 85"/>
                  <a:gd name="T82" fmla="*/ 40 w 134"/>
                  <a:gd name="T83" fmla="*/ 55 h 85"/>
                  <a:gd name="T84" fmla="*/ 45 w 134"/>
                  <a:gd name="T85" fmla="*/ 53 h 85"/>
                  <a:gd name="T86" fmla="*/ 53 w 134"/>
                  <a:gd name="T87" fmla="*/ 56 h 85"/>
                  <a:gd name="T88" fmla="*/ 63 w 134"/>
                  <a:gd name="T89" fmla="*/ 60 h 85"/>
                  <a:gd name="T90" fmla="*/ 70 w 134"/>
                  <a:gd name="T91" fmla="*/ 61 h 85"/>
                  <a:gd name="T92" fmla="*/ 73 w 134"/>
                  <a:gd name="T93" fmla="*/ 63 h 85"/>
                  <a:gd name="T94" fmla="*/ 84 w 134"/>
                  <a:gd name="T95" fmla="*/ 71 h 85"/>
                  <a:gd name="T96" fmla="*/ 88 w 134"/>
                  <a:gd name="T97" fmla="*/ 75 h 85"/>
                  <a:gd name="T98" fmla="*/ 90 w 134"/>
                  <a:gd name="T99" fmla="*/ 80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134" h="85">
                    <a:moveTo>
                      <a:pt x="92" y="80"/>
                    </a:moveTo>
                    <a:lnTo>
                      <a:pt x="94" y="81"/>
                    </a:lnTo>
                    <a:lnTo>
                      <a:pt x="95" y="81"/>
                    </a:lnTo>
                    <a:lnTo>
                      <a:pt x="96" y="80"/>
                    </a:lnTo>
                    <a:lnTo>
                      <a:pt x="98" y="80"/>
                    </a:lnTo>
                    <a:lnTo>
                      <a:pt x="100" y="82"/>
                    </a:lnTo>
                    <a:lnTo>
                      <a:pt x="100" y="83"/>
                    </a:lnTo>
                    <a:lnTo>
                      <a:pt x="101" y="85"/>
                    </a:lnTo>
                    <a:lnTo>
                      <a:pt x="102" y="83"/>
                    </a:lnTo>
                    <a:lnTo>
                      <a:pt x="106" y="82"/>
                    </a:lnTo>
                    <a:lnTo>
                      <a:pt x="107" y="81"/>
                    </a:lnTo>
                    <a:lnTo>
                      <a:pt x="107" y="80"/>
                    </a:lnTo>
                    <a:lnTo>
                      <a:pt x="108" y="79"/>
                    </a:lnTo>
                    <a:lnTo>
                      <a:pt x="108" y="78"/>
                    </a:lnTo>
                    <a:lnTo>
                      <a:pt x="111" y="76"/>
                    </a:lnTo>
                    <a:lnTo>
                      <a:pt x="114" y="75"/>
                    </a:lnTo>
                    <a:lnTo>
                      <a:pt x="114" y="75"/>
                    </a:lnTo>
                    <a:lnTo>
                      <a:pt x="116" y="73"/>
                    </a:lnTo>
                    <a:lnTo>
                      <a:pt x="117" y="73"/>
                    </a:lnTo>
                    <a:lnTo>
                      <a:pt x="118" y="71"/>
                    </a:lnTo>
                    <a:lnTo>
                      <a:pt x="118" y="69"/>
                    </a:lnTo>
                    <a:lnTo>
                      <a:pt x="120" y="66"/>
                    </a:lnTo>
                    <a:lnTo>
                      <a:pt x="120" y="64"/>
                    </a:lnTo>
                    <a:lnTo>
                      <a:pt x="119" y="63"/>
                    </a:lnTo>
                    <a:lnTo>
                      <a:pt x="119" y="62"/>
                    </a:lnTo>
                    <a:lnTo>
                      <a:pt x="120" y="61"/>
                    </a:lnTo>
                    <a:lnTo>
                      <a:pt x="121" y="61"/>
                    </a:lnTo>
                    <a:lnTo>
                      <a:pt x="123" y="60"/>
                    </a:lnTo>
                    <a:lnTo>
                      <a:pt x="125" y="60"/>
                    </a:lnTo>
                    <a:lnTo>
                      <a:pt x="128" y="58"/>
                    </a:lnTo>
                    <a:lnTo>
                      <a:pt x="130" y="58"/>
                    </a:lnTo>
                    <a:lnTo>
                      <a:pt x="131" y="59"/>
                    </a:lnTo>
                    <a:lnTo>
                      <a:pt x="133" y="58"/>
                    </a:lnTo>
                    <a:lnTo>
                      <a:pt x="134" y="59"/>
                    </a:lnTo>
                    <a:lnTo>
                      <a:pt x="134" y="59"/>
                    </a:lnTo>
                    <a:lnTo>
                      <a:pt x="134" y="55"/>
                    </a:lnTo>
                    <a:lnTo>
                      <a:pt x="134" y="53"/>
                    </a:lnTo>
                    <a:lnTo>
                      <a:pt x="131" y="50"/>
                    </a:lnTo>
                    <a:lnTo>
                      <a:pt x="129" y="51"/>
                    </a:lnTo>
                    <a:lnTo>
                      <a:pt x="128" y="49"/>
                    </a:lnTo>
                    <a:lnTo>
                      <a:pt x="123" y="49"/>
                    </a:lnTo>
                    <a:lnTo>
                      <a:pt x="117" y="44"/>
                    </a:lnTo>
                    <a:lnTo>
                      <a:pt x="110" y="41"/>
                    </a:lnTo>
                    <a:lnTo>
                      <a:pt x="103" y="36"/>
                    </a:lnTo>
                    <a:lnTo>
                      <a:pt x="97" y="33"/>
                    </a:lnTo>
                    <a:lnTo>
                      <a:pt x="94" y="31"/>
                    </a:lnTo>
                    <a:lnTo>
                      <a:pt x="92" y="28"/>
                    </a:lnTo>
                    <a:lnTo>
                      <a:pt x="92" y="24"/>
                    </a:lnTo>
                    <a:lnTo>
                      <a:pt x="90" y="23"/>
                    </a:lnTo>
                    <a:lnTo>
                      <a:pt x="88" y="18"/>
                    </a:lnTo>
                    <a:lnTo>
                      <a:pt x="84" y="15"/>
                    </a:lnTo>
                    <a:lnTo>
                      <a:pt x="82" y="15"/>
                    </a:lnTo>
                    <a:lnTo>
                      <a:pt x="80" y="16"/>
                    </a:lnTo>
                    <a:lnTo>
                      <a:pt x="75" y="13"/>
                    </a:lnTo>
                    <a:lnTo>
                      <a:pt x="69" y="9"/>
                    </a:lnTo>
                    <a:lnTo>
                      <a:pt x="68" y="7"/>
                    </a:lnTo>
                    <a:lnTo>
                      <a:pt x="62" y="3"/>
                    </a:lnTo>
                    <a:lnTo>
                      <a:pt x="56" y="0"/>
                    </a:lnTo>
                    <a:lnTo>
                      <a:pt x="52" y="0"/>
                    </a:lnTo>
                    <a:lnTo>
                      <a:pt x="53" y="2"/>
                    </a:lnTo>
                    <a:lnTo>
                      <a:pt x="52" y="3"/>
                    </a:lnTo>
                    <a:lnTo>
                      <a:pt x="50" y="2"/>
                    </a:lnTo>
                    <a:lnTo>
                      <a:pt x="48" y="3"/>
                    </a:lnTo>
                    <a:lnTo>
                      <a:pt x="47" y="5"/>
                    </a:lnTo>
                    <a:lnTo>
                      <a:pt x="43" y="5"/>
                    </a:lnTo>
                    <a:lnTo>
                      <a:pt x="41" y="10"/>
                    </a:lnTo>
                    <a:lnTo>
                      <a:pt x="42" y="13"/>
                    </a:lnTo>
                    <a:lnTo>
                      <a:pt x="43" y="15"/>
                    </a:lnTo>
                    <a:lnTo>
                      <a:pt x="42" y="17"/>
                    </a:lnTo>
                    <a:lnTo>
                      <a:pt x="39" y="16"/>
                    </a:lnTo>
                    <a:lnTo>
                      <a:pt x="35" y="17"/>
                    </a:lnTo>
                    <a:lnTo>
                      <a:pt x="33" y="17"/>
                    </a:lnTo>
                    <a:lnTo>
                      <a:pt x="30" y="17"/>
                    </a:lnTo>
                    <a:lnTo>
                      <a:pt x="23" y="11"/>
                    </a:lnTo>
                    <a:lnTo>
                      <a:pt x="17" y="7"/>
                    </a:lnTo>
                    <a:lnTo>
                      <a:pt x="11" y="5"/>
                    </a:lnTo>
                    <a:lnTo>
                      <a:pt x="6" y="8"/>
                    </a:lnTo>
                    <a:lnTo>
                      <a:pt x="0" y="13"/>
                    </a:lnTo>
                    <a:lnTo>
                      <a:pt x="0" y="14"/>
                    </a:lnTo>
                    <a:lnTo>
                      <a:pt x="2" y="15"/>
                    </a:lnTo>
                    <a:lnTo>
                      <a:pt x="2" y="16"/>
                    </a:lnTo>
                    <a:lnTo>
                      <a:pt x="4" y="17"/>
                    </a:lnTo>
                    <a:lnTo>
                      <a:pt x="4" y="19"/>
                    </a:lnTo>
                    <a:lnTo>
                      <a:pt x="6" y="22"/>
                    </a:lnTo>
                    <a:lnTo>
                      <a:pt x="6" y="24"/>
                    </a:lnTo>
                    <a:lnTo>
                      <a:pt x="5" y="27"/>
                    </a:lnTo>
                    <a:lnTo>
                      <a:pt x="5" y="32"/>
                    </a:lnTo>
                    <a:lnTo>
                      <a:pt x="6" y="33"/>
                    </a:lnTo>
                    <a:lnTo>
                      <a:pt x="7" y="34"/>
                    </a:lnTo>
                    <a:lnTo>
                      <a:pt x="11" y="37"/>
                    </a:lnTo>
                    <a:lnTo>
                      <a:pt x="10" y="36"/>
                    </a:lnTo>
                    <a:lnTo>
                      <a:pt x="9" y="35"/>
                    </a:lnTo>
                    <a:lnTo>
                      <a:pt x="10" y="34"/>
                    </a:lnTo>
                    <a:lnTo>
                      <a:pt x="13" y="35"/>
                    </a:lnTo>
                    <a:lnTo>
                      <a:pt x="14" y="34"/>
                    </a:lnTo>
                    <a:lnTo>
                      <a:pt x="14" y="35"/>
                    </a:lnTo>
                    <a:lnTo>
                      <a:pt x="14" y="36"/>
                    </a:lnTo>
                    <a:lnTo>
                      <a:pt x="15" y="38"/>
                    </a:lnTo>
                    <a:lnTo>
                      <a:pt x="16" y="38"/>
                    </a:lnTo>
                    <a:lnTo>
                      <a:pt x="17" y="39"/>
                    </a:lnTo>
                    <a:lnTo>
                      <a:pt x="16" y="40"/>
                    </a:lnTo>
                    <a:lnTo>
                      <a:pt x="15" y="40"/>
                    </a:lnTo>
                    <a:lnTo>
                      <a:pt x="14" y="40"/>
                    </a:lnTo>
                    <a:lnTo>
                      <a:pt x="13" y="39"/>
                    </a:lnTo>
                    <a:lnTo>
                      <a:pt x="11" y="41"/>
                    </a:lnTo>
                    <a:lnTo>
                      <a:pt x="11" y="42"/>
                    </a:lnTo>
                    <a:lnTo>
                      <a:pt x="12" y="44"/>
                    </a:lnTo>
                    <a:lnTo>
                      <a:pt x="12" y="42"/>
                    </a:lnTo>
                    <a:lnTo>
                      <a:pt x="13" y="41"/>
                    </a:lnTo>
                    <a:lnTo>
                      <a:pt x="14" y="42"/>
                    </a:lnTo>
                    <a:lnTo>
                      <a:pt x="15" y="42"/>
                    </a:lnTo>
                    <a:lnTo>
                      <a:pt x="16" y="44"/>
                    </a:lnTo>
                    <a:lnTo>
                      <a:pt x="19" y="46"/>
                    </a:lnTo>
                    <a:lnTo>
                      <a:pt x="19" y="48"/>
                    </a:lnTo>
                    <a:lnTo>
                      <a:pt x="19" y="50"/>
                    </a:lnTo>
                    <a:lnTo>
                      <a:pt x="19" y="52"/>
                    </a:lnTo>
                    <a:lnTo>
                      <a:pt x="19" y="56"/>
                    </a:lnTo>
                    <a:lnTo>
                      <a:pt x="20" y="59"/>
                    </a:lnTo>
                    <a:lnTo>
                      <a:pt x="22" y="64"/>
                    </a:lnTo>
                    <a:lnTo>
                      <a:pt x="24" y="63"/>
                    </a:lnTo>
                    <a:lnTo>
                      <a:pt x="29" y="62"/>
                    </a:lnTo>
                    <a:lnTo>
                      <a:pt x="30" y="60"/>
                    </a:lnTo>
                    <a:lnTo>
                      <a:pt x="31" y="59"/>
                    </a:lnTo>
                    <a:lnTo>
                      <a:pt x="32" y="58"/>
                    </a:lnTo>
                    <a:lnTo>
                      <a:pt x="36" y="55"/>
                    </a:lnTo>
                    <a:lnTo>
                      <a:pt x="40" y="55"/>
                    </a:lnTo>
                    <a:lnTo>
                      <a:pt x="43" y="55"/>
                    </a:lnTo>
                    <a:lnTo>
                      <a:pt x="44" y="53"/>
                    </a:lnTo>
                    <a:lnTo>
                      <a:pt x="45" y="53"/>
                    </a:lnTo>
                    <a:lnTo>
                      <a:pt x="48" y="53"/>
                    </a:lnTo>
                    <a:lnTo>
                      <a:pt x="50" y="53"/>
                    </a:lnTo>
                    <a:lnTo>
                      <a:pt x="53" y="56"/>
                    </a:lnTo>
                    <a:lnTo>
                      <a:pt x="56" y="57"/>
                    </a:lnTo>
                    <a:lnTo>
                      <a:pt x="61" y="60"/>
                    </a:lnTo>
                    <a:lnTo>
                      <a:pt x="63" y="60"/>
                    </a:lnTo>
                    <a:lnTo>
                      <a:pt x="64" y="59"/>
                    </a:lnTo>
                    <a:lnTo>
                      <a:pt x="68" y="60"/>
                    </a:lnTo>
                    <a:lnTo>
                      <a:pt x="70" y="61"/>
                    </a:lnTo>
                    <a:lnTo>
                      <a:pt x="71" y="63"/>
                    </a:lnTo>
                    <a:lnTo>
                      <a:pt x="72" y="64"/>
                    </a:lnTo>
                    <a:lnTo>
                      <a:pt x="73" y="63"/>
                    </a:lnTo>
                    <a:lnTo>
                      <a:pt x="77" y="64"/>
                    </a:lnTo>
                    <a:lnTo>
                      <a:pt x="80" y="70"/>
                    </a:lnTo>
                    <a:lnTo>
                      <a:pt x="84" y="71"/>
                    </a:lnTo>
                    <a:lnTo>
                      <a:pt x="87" y="71"/>
                    </a:lnTo>
                    <a:lnTo>
                      <a:pt x="89" y="74"/>
                    </a:lnTo>
                    <a:lnTo>
                      <a:pt x="88" y="75"/>
                    </a:lnTo>
                    <a:lnTo>
                      <a:pt x="89" y="77"/>
                    </a:lnTo>
                    <a:lnTo>
                      <a:pt x="89" y="79"/>
                    </a:lnTo>
                    <a:lnTo>
                      <a:pt x="90" y="80"/>
                    </a:lnTo>
                    <a:lnTo>
                      <a:pt x="91" y="80"/>
                    </a:lnTo>
                    <a:lnTo>
                      <a:pt x="92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66" name="Freeform 1794">
                <a:extLst>
                  <a:ext uri="{FF2B5EF4-FFF2-40B4-BE49-F238E27FC236}">
                    <a16:creationId xmlns:a16="http://schemas.microsoft.com/office/drawing/2014/main" id="{1DC7F123-F482-4202-8D84-83E1AD92F39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534" y="2887"/>
                <a:ext cx="16" cy="10"/>
              </a:xfrm>
              <a:custGeom>
                <a:avLst/>
                <a:gdLst>
                  <a:gd name="T0" fmla="*/ 13 w 16"/>
                  <a:gd name="T1" fmla="*/ 7 h 10"/>
                  <a:gd name="T2" fmla="*/ 11 w 16"/>
                  <a:gd name="T3" fmla="*/ 7 h 10"/>
                  <a:gd name="T4" fmla="*/ 14 w 16"/>
                  <a:gd name="T5" fmla="*/ 4 h 10"/>
                  <a:gd name="T6" fmla="*/ 14 w 16"/>
                  <a:gd name="T7" fmla="*/ 3 h 10"/>
                  <a:gd name="T8" fmla="*/ 16 w 16"/>
                  <a:gd name="T9" fmla="*/ 1 h 10"/>
                  <a:gd name="T10" fmla="*/ 15 w 16"/>
                  <a:gd name="T11" fmla="*/ 0 h 10"/>
                  <a:gd name="T12" fmla="*/ 13 w 16"/>
                  <a:gd name="T13" fmla="*/ 2 h 10"/>
                  <a:gd name="T14" fmla="*/ 11 w 16"/>
                  <a:gd name="T15" fmla="*/ 2 h 10"/>
                  <a:gd name="T16" fmla="*/ 9 w 16"/>
                  <a:gd name="T17" fmla="*/ 5 h 10"/>
                  <a:gd name="T18" fmla="*/ 6 w 16"/>
                  <a:gd name="T19" fmla="*/ 3 h 10"/>
                  <a:gd name="T20" fmla="*/ 4 w 16"/>
                  <a:gd name="T21" fmla="*/ 5 h 10"/>
                  <a:gd name="T22" fmla="*/ 1 w 16"/>
                  <a:gd name="T23" fmla="*/ 5 h 10"/>
                  <a:gd name="T24" fmla="*/ 0 w 16"/>
                  <a:gd name="T25" fmla="*/ 7 h 10"/>
                  <a:gd name="T26" fmla="*/ 2 w 16"/>
                  <a:gd name="T27" fmla="*/ 10 h 10"/>
                  <a:gd name="T28" fmla="*/ 3 w 16"/>
                  <a:gd name="T29" fmla="*/ 8 h 10"/>
                  <a:gd name="T30" fmla="*/ 6 w 16"/>
                  <a:gd name="T31" fmla="*/ 8 h 10"/>
                  <a:gd name="T32" fmla="*/ 6 w 16"/>
                  <a:gd name="T33" fmla="*/ 7 h 10"/>
                  <a:gd name="T34" fmla="*/ 9 w 16"/>
                  <a:gd name="T35" fmla="*/ 7 h 10"/>
                  <a:gd name="T36" fmla="*/ 9 w 16"/>
                  <a:gd name="T37" fmla="*/ 9 h 10"/>
                  <a:gd name="T38" fmla="*/ 14 w 16"/>
                  <a:gd name="T39" fmla="*/ 8 h 10"/>
                  <a:gd name="T40" fmla="*/ 15 w 16"/>
                  <a:gd name="T41" fmla="*/ 6 h 10"/>
                  <a:gd name="T42" fmla="*/ 14 w 16"/>
                  <a:gd name="T43" fmla="*/ 5 h 10"/>
                  <a:gd name="T44" fmla="*/ 13 w 16"/>
                  <a:gd name="T45" fmla="*/ 7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6" h="10">
                    <a:moveTo>
                      <a:pt x="13" y="7"/>
                    </a:moveTo>
                    <a:lnTo>
                      <a:pt x="11" y="7"/>
                    </a:lnTo>
                    <a:lnTo>
                      <a:pt x="14" y="4"/>
                    </a:lnTo>
                    <a:lnTo>
                      <a:pt x="14" y="3"/>
                    </a:lnTo>
                    <a:lnTo>
                      <a:pt x="16" y="1"/>
                    </a:lnTo>
                    <a:lnTo>
                      <a:pt x="15" y="0"/>
                    </a:lnTo>
                    <a:lnTo>
                      <a:pt x="13" y="2"/>
                    </a:lnTo>
                    <a:lnTo>
                      <a:pt x="11" y="2"/>
                    </a:lnTo>
                    <a:lnTo>
                      <a:pt x="9" y="5"/>
                    </a:lnTo>
                    <a:lnTo>
                      <a:pt x="6" y="3"/>
                    </a:lnTo>
                    <a:lnTo>
                      <a:pt x="4" y="5"/>
                    </a:lnTo>
                    <a:lnTo>
                      <a:pt x="1" y="5"/>
                    </a:lnTo>
                    <a:lnTo>
                      <a:pt x="0" y="7"/>
                    </a:lnTo>
                    <a:lnTo>
                      <a:pt x="2" y="10"/>
                    </a:lnTo>
                    <a:lnTo>
                      <a:pt x="3" y="8"/>
                    </a:lnTo>
                    <a:lnTo>
                      <a:pt x="6" y="8"/>
                    </a:lnTo>
                    <a:lnTo>
                      <a:pt x="6" y="7"/>
                    </a:lnTo>
                    <a:lnTo>
                      <a:pt x="9" y="7"/>
                    </a:lnTo>
                    <a:lnTo>
                      <a:pt x="9" y="9"/>
                    </a:lnTo>
                    <a:lnTo>
                      <a:pt x="14" y="8"/>
                    </a:lnTo>
                    <a:lnTo>
                      <a:pt x="15" y="6"/>
                    </a:lnTo>
                    <a:lnTo>
                      <a:pt x="14" y="5"/>
                    </a:lnTo>
                    <a:lnTo>
                      <a:pt x="13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67" name="Freeform 1795">
                <a:extLst>
                  <a:ext uri="{FF2B5EF4-FFF2-40B4-BE49-F238E27FC236}">
                    <a16:creationId xmlns:a16="http://schemas.microsoft.com/office/drawing/2014/main" id="{6EB536C9-D892-4555-9CF2-3C31390B39B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521" y="2899"/>
                <a:ext cx="14" cy="11"/>
              </a:xfrm>
              <a:custGeom>
                <a:avLst/>
                <a:gdLst>
                  <a:gd name="T0" fmla="*/ 10 w 14"/>
                  <a:gd name="T1" fmla="*/ 0 h 11"/>
                  <a:gd name="T2" fmla="*/ 6 w 14"/>
                  <a:gd name="T3" fmla="*/ 2 h 11"/>
                  <a:gd name="T4" fmla="*/ 3 w 14"/>
                  <a:gd name="T5" fmla="*/ 5 h 11"/>
                  <a:gd name="T6" fmla="*/ 3 w 14"/>
                  <a:gd name="T7" fmla="*/ 7 h 11"/>
                  <a:gd name="T8" fmla="*/ 0 w 14"/>
                  <a:gd name="T9" fmla="*/ 7 h 11"/>
                  <a:gd name="T10" fmla="*/ 0 w 14"/>
                  <a:gd name="T11" fmla="*/ 9 h 11"/>
                  <a:gd name="T12" fmla="*/ 4 w 14"/>
                  <a:gd name="T13" fmla="*/ 11 h 11"/>
                  <a:gd name="T14" fmla="*/ 8 w 14"/>
                  <a:gd name="T15" fmla="*/ 11 h 11"/>
                  <a:gd name="T16" fmla="*/ 10 w 14"/>
                  <a:gd name="T17" fmla="*/ 10 h 11"/>
                  <a:gd name="T18" fmla="*/ 12 w 14"/>
                  <a:gd name="T19" fmla="*/ 11 h 11"/>
                  <a:gd name="T20" fmla="*/ 14 w 14"/>
                  <a:gd name="T21" fmla="*/ 9 h 11"/>
                  <a:gd name="T22" fmla="*/ 13 w 14"/>
                  <a:gd name="T23" fmla="*/ 4 h 11"/>
                  <a:gd name="T24" fmla="*/ 10 w 14"/>
                  <a:gd name="T25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4" h="11">
                    <a:moveTo>
                      <a:pt x="10" y="0"/>
                    </a:moveTo>
                    <a:lnTo>
                      <a:pt x="6" y="2"/>
                    </a:lnTo>
                    <a:lnTo>
                      <a:pt x="3" y="5"/>
                    </a:lnTo>
                    <a:lnTo>
                      <a:pt x="3" y="7"/>
                    </a:lnTo>
                    <a:lnTo>
                      <a:pt x="0" y="7"/>
                    </a:lnTo>
                    <a:lnTo>
                      <a:pt x="0" y="9"/>
                    </a:lnTo>
                    <a:lnTo>
                      <a:pt x="4" y="11"/>
                    </a:lnTo>
                    <a:lnTo>
                      <a:pt x="8" y="11"/>
                    </a:lnTo>
                    <a:lnTo>
                      <a:pt x="10" y="10"/>
                    </a:lnTo>
                    <a:lnTo>
                      <a:pt x="12" y="11"/>
                    </a:lnTo>
                    <a:lnTo>
                      <a:pt x="14" y="9"/>
                    </a:lnTo>
                    <a:lnTo>
                      <a:pt x="13" y="4"/>
                    </a:lnTo>
                    <a:lnTo>
                      <a:pt x="1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68" name="Freeform 1796">
                <a:extLst>
                  <a:ext uri="{FF2B5EF4-FFF2-40B4-BE49-F238E27FC236}">
                    <a16:creationId xmlns:a16="http://schemas.microsoft.com/office/drawing/2014/main" id="{D15FEE82-50BC-433E-A8E6-DFD555777DC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46" y="2922"/>
                <a:ext cx="1" cy="3"/>
              </a:xfrm>
              <a:custGeom>
                <a:avLst/>
                <a:gdLst>
                  <a:gd name="T0" fmla="*/ 1 w 1"/>
                  <a:gd name="T1" fmla="*/ 3 h 3"/>
                  <a:gd name="T2" fmla="*/ 1 w 1"/>
                  <a:gd name="T3" fmla="*/ 1 h 3"/>
                  <a:gd name="T4" fmla="*/ 0 w 1"/>
                  <a:gd name="T5" fmla="*/ 0 h 3"/>
                  <a:gd name="T6" fmla="*/ 0 w 1"/>
                  <a:gd name="T7" fmla="*/ 1 h 3"/>
                  <a:gd name="T8" fmla="*/ 1 w 1"/>
                  <a:gd name="T9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3">
                    <a:moveTo>
                      <a:pt x="1" y="3"/>
                    </a:moveTo>
                    <a:lnTo>
                      <a:pt x="1" y="1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69" name="Freeform 1797">
                <a:extLst>
                  <a:ext uri="{FF2B5EF4-FFF2-40B4-BE49-F238E27FC236}">
                    <a16:creationId xmlns:a16="http://schemas.microsoft.com/office/drawing/2014/main" id="{F777C3FC-7C9F-4977-9DB5-19BAA1899D0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38" y="2892"/>
                <a:ext cx="3" cy="2"/>
              </a:xfrm>
              <a:custGeom>
                <a:avLst/>
                <a:gdLst>
                  <a:gd name="T0" fmla="*/ 3 w 3"/>
                  <a:gd name="T1" fmla="*/ 1 h 2"/>
                  <a:gd name="T2" fmla="*/ 1 w 3"/>
                  <a:gd name="T3" fmla="*/ 0 h 2"/>
                  <a:gd name="T4" fmla="*/ 0 w 3"/>
                  <a:gd name="T5" fmla="*/ 1 h 2"/>
                  <a:gd name="T6" fmla="*/ 1 w 3"/>
                  <a:gd name="T7" fmla="*/ 2 h 2"/>
                  <a:gd name="T8" fmla="*/ 3 w 3"/>
                  <a:gd name="T9" fmla="*/ 2 h 2"/>
                  <a:gd name="T10" fmla="*/ 3 w 3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3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3" y="2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70" name="Freeform 1798">
                <a:extLst>
                  <a:ext uri="{FF2B5EF4-FFF2-40B4-BE49-F238E27FC236}">
                    <a16:creationId xmlns:a16="http://schemas.microsoft.com/office/drawing/2014/main" id="{4593B23C-81CE-417D-8FAD-F90F69A73AC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26" y="2870"/>
                <a:ext cx="6" cy="10"/>
              </a:xfrm>
              <a:custGeom>
                <a:avLst/>
                <a:gdLst>
                  <a:gd name="T0" fmla="*/ 0 w 6"/>
                  <a:gd name="T1" fmla="*/ 7 h 10"/>
                  <a:gd name="T2" fmla="*/ 1 w 6"/>
                  <a:gd name="T3" fmla="*/ 10 h 10"/>
                  <a:gd name="T4" fmla="*/ 2 w 6"/>
                  <a:gd name="T5" fmla="*/ 10 h 10"/>
                  <a:gd name="T6" fmla="*/ 3 w 6"/>
                  <a:gd name="T7" fmla="*/ 8 h 10"/>
                  <a:gd name="T8" fmla="*/ 4 w 6"/>
                  <a:gd name="T9" fmla="*/ 9 h 10"/>
                  <a:gd name="T10" fmla="*/ 6 w 6"/>
                  <a:gd name="T11" fmla="*/ 8 h 10"/>
                  <a:gd name="T12" fmla="*/ 6 w 6"/>
                  <a:gd name="T13" fmla="*/ 6 h 10"/>
                  <a:gd name="T14" fmla="*/ 5 w 6"/>
                  <a:gd name="T15" fmla="*/ 5 h 10"/>
                  <a:gd name="T16" fmla="*/ 5 w 6"/>
                  <a:gd name="T17" fmla="*/ 3 h 10"/>
                  <a:gd name="T18" fmla="*/ 4 w 6"/>
                  <a:gd name="T19" fmla="*/ 2 h 10"/>
                  <a:gd name="T20" fmla="*/ 4 w 6"/>
                  <a:gd name="T21" fmla="*/ 3 h 10"/>
                  <a:gd name="T22" fmla="*/ 4 w 6"/>
                  <a:gd name="T23" fmla="*/ 4 h 10"/>
                  <a:gd name="T24" fmla="*/ 3 w 6"/>
                  <a:gd name="T25" fmla="*/ 5 h 10"/>
                  <a:gd name="T26" fmla="*/ 2 w 6"/>
                  <a:gd name="T27" fmla="*/ 4 h 10"/>
                  <a:gd name="T28" fmla="*/ 2 w 6"/>
                  <a:gd name="T29" fmla="*/ 1 h 10"/>
                  <a:gd name="T30" fmla="*/ 0 w 6"/>
                  <a:gd name="T31" fmla="*/ 0 h 10"/>
                  <a:gd name="T32" fmla="*/ 0 w 6"/>
                  <a:gd name="T33" fmla="*/ 3 h 10"/>
                  <a:gd name="T34" fmla="*/ 0 w 6"/>
                  <a:gd name="T35" fmla="*/ 5 h 10"/>
                  <a:gd name="T36" fmla="*/ 0 w 6"/>
                  <a:gd name="T37" fmla="*/ 7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6" h="10">
                    <a:moveTo>
                      <a:pt x="0" y="7"/>
                    </a:moveTo>
                    <a:lnTo>
                      <a:pt x="1" y="10"/>
                    </a:lnTo>
                    <a:lnTo>
                      <a:pt x="2" y="10"/>
                    </a:lnTo>
                    <a:lnTo>
                      <a:pt x="3" y="8"/>
                    </a:lnTo>
                    <a:lnTo>
                      <a:pt x="4" y="9"/>
                    </a:lnTo>
                    <a:lnTo>
                      <a:pt x="6" y="8"/>
                    </a:lnTo>
                    <a:lnTo>
                      <a:pt x="6" y="6"/>
                    </a:lnTo>
                    <a:lnTo>
                      <a:pt x="5" y="5"/>
                    </a:lnTo>
                    <a:lnTo>
                      <a:pt x="5" y="3"/>
                    </a:lnTo>
                    <a:lnTo>
                      <a:pt x="4" y="2"/>
                    </a:lnTo>
                    <a:lnTo>
                      <a:pt x="4" y="3"/>
                    </a:lnTo>
                    <a:lnTo>
                      <a:pt x="4" y="4"/>
                    </a:lnTo>
                    <a:lnTo>
                      <a:pt x="3" y="5"/>
                    </a:lnTo>
                    <a:lnTo>
                      <a:pt x="2" y="4"/>
                    </a:lnTo>
                    <a:lnTo>
                      <a:pt x="2" y="1"/>
                    </a:lnTo>
                    <a:lnTo>
                      <a:pt x="0" y="0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71" name="Freeform 1799">
                <a:extLst>
                  <a:ext uri="{FF2B5EF4-FFF2-40B4-BE49-F238E27FC236}">
                    <a16:creationId xmlns:a16="http://schemas.microsoft.com/office/drawing/2014/main" id="{F01FDE7B-7282-4296-A3D5-E5142EE30E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40" y="2872"/>
                <a:ext cx="1" cy="5"/>
              </a:xfrm>
              <a:custGeom>
                <a:avLst/>
                <a:gdLst>
                  <a:gd name="T0" fmla="*/ 1 w 1"/>
                  <a:gd name="T1" fmla="*/ 3 h 5"/>
                  <a:gd name="T2" fmla="*/ 0 w 1"/>
                  <a:gd name="T3" fmla="*/ 0 h 5"/>
                  <a:gd name="T4" fmla="*/ 0 w 1"/>
                  <a:gd name="T5" fmla="*/ 3 h 5"/>
                  <a:gd name="T6" fmla="*/ 0 w 1"/>
                  <a:gd name="T7" fmla="*/ 5 h 5"/>
                  <a:gd name="T8" fmla="*/ 1 w 1"/>
                  <a:gd name="T9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5">
                    <a:moveTo>
                      <a:pt x="1" y="3"/>
                    </a:moveTo>
                    <a:lnTo>
                      <a:pt x="0" y="0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72" name="Freeform 1800">
                <a:extLst>
                  <a:ext uri="{FF2B5EF4-FFF2-40B4-BE49-F238E27FC236}">
                    <a16:creationId xmlns:a16="http://schemas.microsoft.com/office/drawing/2014/main" id="{FDAD7A36-56B7-4A52-876D-667B614BA0F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30" y="2884"/>
                <a:ext cx="6" cy="7"/>
              </a:xfrm>
              <a:custGeom>
                <a:avLst/>
                <a:gdLst>
                  <a:gd name="T0" fmla="*/ 0 w 6"/>
                  <a:gd name="T1" fmla="*/ 0 h 7"/>
                  <a:gd name="T2" fmla="*/ 1 w 6"/>
                  <a:gd name="T3" fmla="*/ 2 h 7"/>
                  <a:gd name="T4" fmla="*/ 2 w 6"/>
                  <a:gd name="T5" fmla="*/ 2 h 7"/>
                  <a:gd name="T6" fmla="*/ 3 w 6"/>
                  <a:gd name="T7" fmla="*/ 2 h 7"/>
                  <a:gd name="T8" fmla="*/ 2 w 6"/>
                  <a:gd name="T9" fmla="*/ 4 h 7"/>
                  <a:gd name="T10" fmla="*/ 2 w 6"/>
                  <a:gd name="T11" fmla="*/ 6 h 7"/>
                  <a:gd name="T12" fmla="*/ 2 w 6"/>
                  <a:gd name="T13" fmla="*/ 7 h 7"/>
                  <a:gd name="T14" fmla="*/ 4 w 6"/>
                  <a:gd name="T15" fmla="*/ 6 h 7"/>
                  <a:gd name="T16" fmla="*/ 6 w 6"/>
                  <a:gd name="T17" fmla="*/ 6 h 7"/>
                  <a:gd name="T18" fmla="*/ 5 w 6"/>
                  <a:gd name="T19" fmla="*/ 5 h 7"/>
                  <a:gd name="T20" fmla="*/ 3 w 6"/>
                  <a:gd name="T21" fmla="*/ 2 h 7"/>
                  <a:gd name="T22" fmla="*/ 3 w 6"/>
                  <a:gd name="T23" fmla="*/ 1 h 7"/>
                  <a:gd name="T24" fmla="*/ 2 w 6"/>
                  <a:gd name="T25" fmla="*/ 0 h 7"/>
                  <a:gd name="T26" fmla="*/ 1 w 6"/>
                  <a:gd name="T27" fmla="*/ 0 h 7"/>
                  <a:gd name="T28" fmla="*/ 0 w 6"/>
                  <a:gd name="T29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6" h="7">
                    <a:moveTo>
                      <a:pt x="0" y="0"/>
                    </a:moveTo>
                    <a:lnTo>
                      <a:pt x="1" y="2"/>
                    </a:lnTo>
                    <a:lnTo>
                      <a:pt x="2" y="2"/>
                    </a:lnTo>
                    <a:lnTo>
                      <a:pt x="3" y="2"/>
                    </a:lnTo>
                    <a:lnTo>
                      <a:pt x="2" y="4"/>
                    </a:lnTo>
                    <a:lnTo>
                      <a:pt x="2" y="6"/>
                    </a:lnTo>
                    <a:lnTo>
                      <a:pt x="2" y="7"/>
                    </a:lnTo>
                    <a:lnTo>
                      <a:pt x="4" y="6"/>
                    </a:lnTo>
                    <a:lnTo>
                      <a:pt x="6" y="6"/>
                    </a:lnTo>
                    <a:lnTo>
                      <a:pt x="5" y="5"/>
                    </a:lnTo>
                    <a:lnTo>
                      <a:pt x="3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73" name="Freeform 1801">
                <a:extLst>
                  <a:ext uri="{FF2B5EF4-FFF2-40B4-BE49-F238E27FC236}">
                    <a16:creationId xmlns:a16="http://schemas.microsoft.com/office/drawing/2014/main" id="{15877B1D-2075-445E-82B6-D7B5D5BF82E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43" y="2913"/>
                <a:ext cx="3" cy="4"/>
              </a:xfrm>
              <a:custGeom>
                <a:avLst/>
                <a:gdLst>
                  <a:gd name="T0" fmla="*/ 3 w 3"/>
                  <a:gd name="T1" fmla="*/ 4 h 4"/>
                  <a:gd name="T2" fmla="*/ 3 w 3"/>
                  <a:gd name="T3" fmla="*/ 1 h 4"/>
                  <a:gd name="T4" fmla="*/ 2 w 3"/>
                  <a:gd name="T5" fmla="*/ 0 h 4"/>
                  <a:gd name="T6" fmla="*/ 0 w 3"/>
                  <a:gd name="T7" fmla="*/ 0 h 4"/>
                  <a:gd name="T8" fmla="*/ 0 w 3"/>
                  <a:gd name="T9" fmla="*/ 2 h 4"/>
                  <a:gd name="T10" fmla="*/ 3 w 3"/>
                  <a:gd name="T11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4">
                    <a:moveTo>
                      <a:pt x="3" y="4"/>
                    </a:moveTo>
                    <a:lnTo>
                      <a:pt x="3" y="1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3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74" name="Freeform 1802">
                <a:extLst>
                  <a:ext uri="{FF2B5EF4-FFF2-40B4-BE49-F238E27FC236}">
                    <a16:creationId xmlns:a16="http://schemas.microsoft.com/office/drawing/2014/main" id="{D26DA93D-9A96-4B98-9DC5-8A6528C1554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38" y="2901"/>
                <a:ext cx="3" cy="4"/>
              </a:xfrm>
              <a:custGeom>
                <a:avLst/>
                <a:gdLst>
                  <a:gd name="T0" fmla="*/ 0 w 3"/>
                  <a:gd name="T1" fmla="*/ 2 h 4"/>
                  <a:gd name="T2" fmla="*/ 1 w 3"/>
                  <a:gd name="T3" fmla="*/ 4 h 4"/>
                  <a:gd name="T4" fmla="*/ 3 w 3"/>
                  <a:gd name="T5" fmla="*/ 3 h 4"/>
                  <a:gd name="T6" fmla="*/ 3 w 3"/>
                  <a:gd name="T7" fmla="*/ 1 h 4"/>
                  <a:gd name="T8" fmla="*/ 2 w 3"/>
                  <a:gd name="T9" fmla="*/ 0 h 4"/>
                  <a:gd name="T10" fmla="*/ 0 w 3"/>
                  <a:gd name="T11" fmla="*/ 1 h 4"/>
                  <a:gd name="T12" fmla="*/ 0 w 3"/>
                  <a:gd name="T13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4">
                    <a:moveTo>
                      <a:pt x="0" y="2"/>
                    </a:moveTo>
                    <a:lnTo>
                      <a:pt x="1" y="4"/>
                    </a:lnTo>
                    <a:lnTo>
                      <a:pt x="3" y="3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75" name="Freeform 1803">
                <a:extLst>
                  <a:ext uri="{FF2B5EF4-FFF2-40B4-BE49-F238E27FC236}">
                    <a16:creationId xmlns:a16="http://schemas.microsoft.com/office/drawing/2014/main" id="{73DD896E-7F8B-4CA2-B018-60FAABC7F81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37" y="2886"/>
                <a:ext cx="3" cy="4"/>
              </a:xfrm>
              <a:custGeom>
                <a:avLst/>
                <a:gdLst>
                  <a:gd name="T0" fmla="*/ 0 w 3"/>
                  <a:gd name="T1" fmla="*/ 3 h 4"/>
                  <a:gd name="T2" fmla="*/ 1 w 3"/>
                  <a:gd name="T3" fmla="*/ 4 h 4"/>
                  <a:gd name="T4" fmla="*/ 2 w 3"/>
                  <a:gd name="T5" fmla="*/ 4 h 4"/>
                  <a:gd name="T6" fmla="*/ 2 w 3"/>
                  <a:gd name="T7" fmla="*/ 3 h 4"/>
                  <a:gd name="T8" fmla="*/ 3 w 3"/>
                  <a:gd name="T9" fmla="*/ 3 h 4"/>
                  <a:gd name="T10" fmla="*/ 3 w 3"/>
                  <a:gd name="T11" fmla="*/ 2 h 4"/>
                  <a:gd name="T12" fmla="*/ 3 w 3"/>
                  <a:gd name="T13" fmla="*/ 1 h 4"/>
                  <a:gd name="T14" fmla="*/ 2 w 3"/>
                  <a:gd name="T15" fmla="*/ 0 h 4"/>
                  <a:gd name="T16" fmla="*/ 0 w 3"/>
                  <a:gd name="T17" fmla="*/ 2 h 4"/>
                  <a:gd name="T18" fmla="*/ 0 w 3"/>
                  <a:gd name="T19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" h="4">
                    <a:moveTo>
                      <a:pt x="0" y="3"/>
                    </a:moveTo>
                    <a:lnTo>
                      <a:pt x="1" y="4"/>
                    </a:lnTo>
                    <a:lnTo>
                      <a:pt x="2" y="4"/>
                    </a:lnTo>
                    <a:lnTo>
                      <a:pt x="2" y="3"/>
                    </a:lnTo>
                    <a:lnTo>
                      <a:pt x="3" y="3"/>
                    </a:lnTo>
                    <a:lnTo>
                      <a:pt x="3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76" name="Freeform 1804">
                <a:extLst>
                  <a:ext uri="{FF2B5EF4-FFF2-40B4-BE49-F238E27FC236}">
                    <a16:creationId xmlns:a16="http://schemas.microsoft.com/office/drawing/2014/main" id="{BDB1888A-CE84-4291-9C58-CBA2FCFE362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36" y="2876"/>
                <a:ext cx="3" cy="2"/>
              </a:xfrm>
              <a:custGeom>
                <a:avLst/>
                <a:gdLst>
                  <a:gd name="T0" fmla="*/ 2 w 3"/>
                  <a:gd name="T1" fmla="*/ 1 h 2"/>
                  <a:gd name="T2" fmla="*/ 3 w 3"/>
                  <a:gd name="T3" fmla="*/ 0 h 2"/>
                  <a:gd name="T4" fmla="*/ 1 w 3"/>
                  <a:gd name="T5" fmla="*/ 0 h 2"/>
                  <a:gd name="T6" fmla="*/ 0 w 3"/>
                  <a:gd name="T7" fmla="*/ 1 h 2"/>
                  <a:gd name="T8" fmla="*/ 1 w 3"/>
                  <a:gd name="T9" fmla="*/ 2 h 2"/>
                  <a:gd name="T10" fmla="*/ 2 w 3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2" y="1"/>
                    </a:moveTo>
                    <a:lnTo>
                      <a:pt x="3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77" name="Freeform 1805">
                <a:extLst>
                  <a:ext uri="{FF2B5EF4-FFF2-40B4-BE49-F238E27FC236}">
                    <a16:creationId xmlns:a16="http://schemas.microsoft.com/office/drawing/2014/main" id="{CF6FEEEB-4DC0-45B0-84E7-D96109A0EC4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40" y="2879"/>
                <a:ext cx="1" cy="5"/>
              </a:xfrm>
              <a:custGeom>
                <a:avLst/>
                <a:gdLst>
                  <a:gd name="T0" fmla="*/ 0 w 1"/>
                  <a:gd name="T1" fmla="*/ 5 h 5"/>
                  <a:gd name="T2" fmla="*/ 1 w 1"/>
                  <a:gd name="T3" fmla="*/ 5 h 5"/>
                  <a:gd name="T4" fmla="*/ 1 w 1"/>
                  <a:gd name="T5" fmla="*/ 3 h 5"/>
                  <a:gd name="T6" fmla="*/ 1 w 1"/>
                  <a:gd name="T7" fmla="*/ 1 h 5"/>
                  <a:gd name="T8" fmla="*/ 0 w 1"/>
                  <a:gd name="T9" fmla="*/ 0 h 5"/>
                  <a:gd name="T10" fmla="*/ 0 w 1"/>
                  <a:gd name="T11" fmla="*/ 3 h 5"/>
                  <a:gd name="T12" fmla="*/ 0 w 1"/>
                  <a:gd name="T13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" h="5">
                    <a:moveTo>
                      <a:pt x="0" y="5"/>
                    </a:moveTo>
                    <a:lnTo>
                      <a:pt x="1" y="5"/>
                    </a:lnTo>
                    <a:lnTo>
                      <a:pt x="1" y="3"/>
                    </a:lnTo>
                    <a:lnTo>
                      <a:pt x="1" y="1"/>
                    </a:lnTo>
                    <a:lnTo>
                      <a:pt x="0" y="0"/>
                    </a:lnTo>
                    <a:lnTo>
                      <a:pt x="0" y="3"/>
                    </a:lnTo>
                    <a:lnTo>
                      <a:pt x="0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78" name="Freeform 1806">
                <a:extLst>
                  <a:ext uri="{FF2B5EF4-FFF2-40B4-BE49-F238E27FC236}">
                    <a16:creationId xmlns:a16="http://schemas.microsoft.com/office/drawing/2014/main" id="{4C518FA1-FB1A-428D-BEDB-8C89EAFA614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37" y="2784"/>
                <a:ext cx="2" cy="2"/>
              </a:xfrm>
              <a:custGeom>
                <a:avLst/>
                <a:gdLst>
                  <a:gd name="T0" fmla="*/ 2 w 2"/>
                  <a:gd name="T1" fmla="*/ 0 h 2"/>
                  <a:gd name="T2" fmla="*/ 0 w 2"/>
                  <a:gd name="T3" fmla="*/ 2 h 2"/>
                  <a:gd name="T4" fmla="*/ 2 w 2"/>
                  <a:gd name="T5" fmla="*/ 1 h 2"/>
                  <a:gd name="T6" fmla="*/ 2 w 2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0" y="2"/>
                    </a:lnTo>
                    <a:lnTo>
                      <a:pt x="2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79" name="Freeform 1807">
                <a:extLst>
                  <a:ext uri="{FF2B5EF4-FFF2-40B4-BE49-F238E27FC236}">
                    <a16:creationId xmlns:a16="http://schemas.microsoft.com/office/drawing/2014/main" id="{FE998484-FD53-4842-849F-01F4E42E2D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34" y="2789"/>
                <a:ext cx="2" cy="1"/>
              </a:xfrm>
              <a:custGeom>
                <a:avLst/>
                <a:gdLst>
                  <a:gd name="T0" fmla="*/ 0 w 2"/>
                  <a:gd name="T1" fmla="*/ 0 h 1"/>
                  <a:gd name="T2" fmla="*/ 2 w 2"/>
                  <a:gd name="T3" fmla="*/ 1 h 1"/>
                  <a:gd name="T4" fmla="*/ 1 w 2"/>
                  <a:gd name="T5" fmla="*/ 0 h 1"/>
                  <a:gd name="T6" fmla="*/ 0 w 2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0" y="0"/>
                    </a:move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80" name="Freeform 1808">
                <a:extLst>
                  <a:ext uri="{FF2B5EF4-FFF2-40B4-BE49-F238E27FC236}">
                    <a16:creationId xmlns:a16="http://schemas.microsoft.com/office/drawing/2014/main" id="{6D138C33-9274-4209-997C-5C7CD0D6E6A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51" y="2806"/>
                <a:ext cx="2" cy="2"/>
              </a:xfrm>
              <a:custGeom>
                <a:avLst/>
                <a:gdLst>
                  <a:gd name="T0" fmla="*/ 0 w 2"/>
                  <a:gd name="T1" fmla="*/ 2 h 2"/>
                  <a:gd name="T2" fmla="*/ 2 w 2"/>
                  <a:gd name="T3" fmla="*/ 2 h 2"/>
                  <a:gd name="T4" fmla="*/ 2 w 2"/>
                  <a:gd name="T5" fmla="*/ 0 h 2"/>
                  <a:gd name="T6" fmla="*/ 0 w 2"/>
                  <a:gd name="T7" fmla="*/ 0 h 2"/>
                  <a:gd name="T8" fmla="*/ 0 w 2"/>
                  <a:gd name="T9" fmla="*/ 1 h 2"/>
                  <a:gd name="T10" fmla="*/ 0 w 2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2"/>
                    </a:moveTo>
                    <a:lnTo>
                      <a:pt x="2" y="2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81" name="Freeform 1809">
                <a:extLst>
                  <a:ext uri="{FF2B5EF4-FFF2-40B4-BE49-F238E27FC236}">
                    <a16:creationId xmlns:a16="http://schemas.microsoft.com/office/drawing/2014/main" id="{3C59B335-9377-4D86-8F34-2D9205680B3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39" y="2796"/>
                <a:ext cx="2" cy="3"/>
              </a:xfrm>
              <a:custGeom>
                <a:avLst/>
                <a:gdLst>
                  <a:gd name="T0" fmla="*/ 2 w 2"/>
                  <a:gd name="T1" fmla="*/ 3 h 3"/>
                  <a:gd name="T2" fmla="*/ 2 w 2"/>
                  <a:gd name="T3" fmla="*/ 2 h 3"/>
                  <a:gd name="T4" fmla="*/ 0 w 2"/>
                  <a:gd name="T5" fmla="*/ 0 h 3"/>
                  <a:gd name="T6" fmla="*/ 0 w 2"/>
                  <a:gd name="T7" fmla="*/ 2 h 3"/>
                  <a:gd name="T8" fmla="*/ 1 w 2"/>
                  <a:gd name="T9" fmla="*/ 3 h 3"/>
                  <a:gd name="T10" fmla="*/ 1 w 2"/>
                  <a:gd name="T11" fmla="*/ 3 h 3"/>
                  <a:gd name="T12" fmla="*/ 2 w 2"/>
                  <a:gd name="T1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3">
                    <a:moveTo>
                      <a:pt x="2" y="3"/>
                    </a:moveTo>
                    <a:lnTo>
                      <a:pt x="2" y="2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1" y="3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82" name="Freeform 1810">
                <a:extLst>
                  <a:ext uri="{FF2B5EF4-FFF2-40B4-BE49-F238E27FC236}">
                    <a16:creationId xmlns:a16="http://schemas.microsoft.com/office/drawing/2014/main" id="{BFB61F79-9E66-47D3-AC60-DB93E5185C9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45" y="2800"/>
                <a:ext cx="6" cy="6"/>
              </a:xfrm>
              <a:custGeom>
                <a:avLst/>
                <a:gdLst>
                  <a:gd name="T0" fmla="*/ 2 w 6"/>
                  <a:gd name="T1" fmla="*/ 0 h 6"/>
                  <a:gd name="T2" fmla="*/ 1 w 6"/>
                  <a:gd name="T3" fmla="*/ 0 h 6"/>
                  <a:gd name="T4" fmla="*/ 0 w 6"/>
                  <a:gd name="T5" fmla="*/ 0 h 6"/>
                  <a:gd name="T6" fmla="*/ 0 w 6"/>
                  <a:gd name="T7" fmla="*/ 3 h 6"/>
                  <a:gd name="T8" fmla="*/ 1 w 6"/>
                  <a:gd name="T9" fmla="*/ 4 h 6"/>
                  <a:gd name="T10" fmla="*/ 2 w 6"/>
                  <a:gd name="T11" fmla="*/ 4 h 6"/>
                  <a:gd name="T12" fmla="*/ 2 w 6"/>
                  <a:gd name="T13" fmla="*/ 5 h 6"/>
                  <a:gd name="T14" fmla="*/ 5 w 6"/>
                  <a:gd name="T15" fmla="*/ 6 h 6"/>
                  <a:gd name="T16" fmla="*/ 6 w 6"/>
                  <a:gd name="T17" fmla="*/ 6 h 6"/>
                  <a:gd name="T18" fmla="*/ 6 w 6"/>
                  <a:gd name="T19" fmla="*/ 4 h 6"/>
                  <a:gd name="T20" fmla="*/ 5 w 6"/>
                  <a:gd name="T21" fmla="*/ 3 h 6"/>
                  <a:gd name="T22" fmla="*/ 4 w 6"/>
                  <a:gd name="T23" fmla="*/ 1 h 6"/>
                  <a:gd name="T24" fmla="*/ 2 w 6"/>
                  <a:gd name="T25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" h="6">
                    <a:moveTo>
                      <a:pt x="2" y="0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2" y="4"/>
                    </a:lnTo>
                    <a:lnTo>
                      <a:pt x="2" y="5"/>
                    </a:lnTo>
                    <a:lnTo>
                      <a:pt x="5" y="6"/>
                    </a:lnTo>
                    <a:lnTo>
                      <a:pt x="6" y="6"/>
                    </a:lnTo>
                    <a:lnTo>
                      <a:pt x="6" y="4"/>
                    </a:lnTo>
                    <a:lnTo>
                      <a:pt x="5" y="3"/>
                    </a:lnTo>
                    <a:lnTo>
                      <a:pt x="4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83" name="Freeform 1811">
                <a:extLst>
                  <a:ext uri="{FF2B5EF4-FFF2-40B4-BE49-F238E27FC236}">
                    <a16:creationId xmlns:a16="http://schemas.microsoft.com/office/drawing/2014/main" id="{A41EC967-0E59-40C9-882F-93D8A8DF63C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44" y="2805"/>
                <a:ext cx="2" cy="1"/>
              </a:xfrm>
              <a:custGeom>
                <a:avLst/>
                <a:gdLst>
                  <a:gd name="T0" fmla="*/ 2 w 2"/>
                  <a:gd name="T1" fmla="*/ 1 h 1"/>
                  <a:gd name="T2" fmla="*/ 1 w 2"/>
                  <a:gd name="T3" fmla="*/ 0 h 1"/>
                  <a:gd name="T4" fmla="*/ 0 w 2"/>
                  <a:gd name="T5" fmla="*/ 1 h 1"/>
                  <a:gd name="T6" fmla="*/ 2 w 2"/>
                  <a:gd name="T7" fmla="*/ 1 h 1"/>
                  <a:gd name="T8" fmla="*/ 2 w 2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2" y="1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84" name="Freeform 1812">
                <a:extLst>
                  <a:ext uri="{FF2B5EF4-FFF2-40B4-BE49-F238E27FC236}">
                    <a16:creationId xmlns:a16="http://schemas.microsoft.com/office/drawing/2014/main" id="{C3EAA850-BA8A-42AA-B886-DB4FEDE6B0F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21" y="2828"/>
                <a:ext cx="3" cy="2"/>
              </a:xfrm>
              <a:custGeom>
                <a:avLst/>
                <a:gdLst>
                  <a:gd name="T0" fmla="*/ 2 w 3"/>
                  <a:gd name="T1" fmla="*/ 2 h 2"/>
                  <a:gd name="T2" fmla="*/ 3 w 3"/>
                  <a:gd name="T3" fmla="*/ 1 h 2"/>
                  <a:gd name="T4" fmla="*/ 2 w 3"/>
                  <a:gd name="T5" fmla="*/ 0 h 2"/>
                  <a:gd name="T6" fmla="*/ 1 w 3"/>
                  <a:gd name="T7" fmla="*/ 0 h 2"/>
                  <a:gd name="T8" fmla="*/ 0 w 3"/>
                  <a:gd name="T9" fmla="*/ 1 h 2"/>
                  <a:gd name="T10" fmla="*/ 0 w 3"/>
                  <a:gd name="T11" fmla="*/ 2 h 2"/>
                  <a:gd name="T12" fmla="*/ 2 w 3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2" y="2"/>
                    </a:moveTo>
                    <a:lnTo>
                      <a:pt x="3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85" name="Freeform 1813">
                <a:extLst>
                  <a:ext uri="{FF2B5EF4-FFF2-40B4-BE49-F238E27FC236}">
                    <a16:creationId xmlns:a16="http://schemas.microsoft.com/office/drawing/2014/main" id="{800A43BA-BB8B-42DD-A9A2-165EF1F574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38" y="2787"/>
                <a:ext cx="11" cy="7"/>
              </a:xfrm>
              <a:custGeom>
                <a:avLst/>
                <a:gdLst>
                  <a:gd name="T0" fmla="*/ 0 w 11"/>
                  <a:gd name="T1" fmla="*/ 1 h 7"/>
                  <a:gd name="T2" fmla="*/ 1 w 11"/>
                  <a:gd name="T3" fmla="*/ 3 h 7"/>
                  <a:gd name="T4" fmla="*/ 4 w 11"/>
                  <a:gd name="T5" fmla="*/ 5 h 7"/>
                  <a:gd name="T6" fmla="*/ 6 w 11"/>
                  <a:gd name="T7" fmla="*/ 7 h 7"/>
                  <a:gd name="T8" fmla="*/ 8 w 11"/>
                  <a:gd name="T9" fmla="*/ 7 h 7"/>
                  <a:gd name="T10" fmla="*/ 11 w 11"/>
                  <a:gd name="T11" fmla="*/ 7 h 7"/>
                  <a:gd name="T12" fmla="*/ 9 w 11"/>
                  <a:gd name="T13" fmla="*/ 6 h 7"/>
                  <a:gd name="T14" fmla="*/ 8 w 11"/>
                  <a:gd name="T15" fmla="*/ 4 h 7"/>
                  <a:gd name="T16" fmla="*/ 6 w 11"/>
                  <a:gd name="T17" fmla="*/ 4 h 7"/>
                  <a:gd name="T18" fmla="*/ 6 w 11"/>
                  <a:gd name="T19" fmla="*/ 3 h 7"/>
                  <a:gd name="T20" fmla="*/ 5 w 11"/>
                  <a:gd name="T21" fmla="*/ 2 h 7"/>
                  <a:gd name="T22" fmla="*/ 2 w 11"/>
                  <a:gd name="T23" fmla="*/ 1 h 7"/>
                  <a:gd name="T24" fmla="*/ 2 w 11"/>
                  <a:gd name="T25" fmla="*/ 0 h 7"/>
                  <a:gd name="T26" fmla="*/ 1 w 11"/>
                  <a:gd name="T27" fmla="*/ 0 h 7"/>
                  <a:gd name="T28" fmla="*/ 0 w 11"/>
                  <a:gd name="T29" fmla="*/ 1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1" h="7">
                    <a:moveTo>
                      <a:pt x="0" y="1"/>
                    </a:moveTo>
                    <a:lnTo>
                      <a:pt x="1" y="3"/>
                    </a:lnTo>
                    <a:lnTo>
                      <a:pt x="4" y="5"/>
                    </a:lnTo>
                    <a:lnTo>
                      <a:pt x="6" y="7"/>
                    </a:lnTo>
                    <a:lnTo>
                      <a:pt x="8" y="7"/>
                    </a:lnTo>
                    <a:lnTo>
                      <a:pt x="11" y="7"/>
                    </a:lnTo>
                    <a:lnTo>
                      <a:pt x="9" y="6"/>
                    </a:lnTo>
                    <a:lnTo>
                      <a:pt x="8" y="4"/>
                    </a:lnTo>
                    <a:lnTo>
                      <a:pt x="6" y="4"/>
                    </a:lnTo>
                    <a:lnTo>
                      <a:pt x="6" y="3"/>
                    </a:lnTo>
                    <a:lnTo>
                      <a:pt x="5" y="2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86" name="Freeform 1814">
                <a:extLst>
                  <a:ext uri="{FF2B5EF4-FFF2-40B4-BE49-F238E27FC236}">
                    <a16:creationId xmlns:a16="http://schemas.microsoft.com/office/drawing/2014/main" id="{C0E84711-98D2-469A-8827-91CEB78982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75" y="2805"/>
                <a:ext cx="10" cy="12"/>
              </a:xfrm>
              <a:custGeom>
                <a:avLst/>
                <a:gdLst>
                  <a:gd name="T0" fmla="*/ 1 w 10"/>
                  <a:gd name="T1" fmla="*/ 1 h 12"/>
                  <a:gd name="T2" fmla="*/ 1 w 10"/>
                  <a:gd name="T3" fmla="*/ 2 h 12"/>
                  <a:gd name="T4" fmla="*/ 2 w 10"/>
                  <a:gd name="T5" fmla="*/ 4 h 12"/>
                  <a:gd name="T6" fmla="*/ 3 w 10"/>
                  <a:gd name="T7" fmla="*/ 6 h 12"/>
                  <a:gd name="T8" fmla="*/ 6 w 10"/>
                  <a:gd name="T9" fmla="*/ 9 h 12"/>
                  <a:gd name="T10" fmla="*/ 8 w 10"/>
                  <a:gd name="T11" fmla="*/ 10 h 12"/>
                  <a:gd name="T12" fmla="*/ 8 w 10"/>
                  <a:gd name="T13" fmla="*/ 12 h 12"/>
                  <a:gd name="T14" fmla="*/ 9 w 10"/>
                  <a:gd name="T15" fmla="*/ 12 h 12"/>
                  <a:gd name="T16" fmla="*/ 10 w 10"/>
                  <a:gd name="T17" fmla="*/ 10 h 12"/>
                  <a:gd name="T18" fmla="*/ 8 w 10"/>
                  <a:gd name="T19" fmla="*/ 8 h 12"/>
                  <a:gd name="T20" fmla="*/ 6 w 10"/>
                  <a:gd name="T21" fmla="*/ 8 h 12"/>
                  <a:gd name="T22" fmla="*/ 6 w 10"/>
                  <a:gd name="T23" fmla="*/ 6 h 12"/>
                  <a:gd name="T24" fmla="*/ 3 w 10"/>
                  <a:gd name="T25" fmla="*/ 3 h 12"/>
                  <a:gd name="T26" fmla="*/ 4 w 10"/>
                  <a:gd name="T27" fmla="*/ 2 h 12"/>
                  <a:gd name="T28" fmla="*/ 2 w 10"/>
                  <a:gd name="T29" fmla="*/ 0 h 12"/>
                  <a:gd name="T30" fmla="*/ 0 w 10"/>
                  <a:gd name="T31" fmla="*/ 0 h 12"/>
                  <a:gd name="T32" fmla="*/ 0 w 10"/>
                  <a:gd name="T33" fmla="*/ 0 h 12"/>
                  <a:gd name="T34" fmla="*/ 1 w 10"/>
                  <a:gd name="T35" fmla="*/ 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0" h="12">
                    <a:moveTo>
                      <a:pt x="1" y="1"/>
                    </a:moveTo>
                    <a:lnTo>
                      <a:pt x="1" y="2"/>
                    </a:lnTo>
                    <a:lnTo>
                      <a:pt x="2" y="4"/>
                    </a:lnTo>
                    <a:lnTo>
                      <a:pt x="3" y="6"/>
                    </a:lnTo>
                    <a:lnTo>
                      <a:pt x="6" y="9"/>
                    </a:lnTo>
                    <a:lnTo>
                      <a:pt x="8" y="10"/>
                    </a:lnTo>
                    <a:lnTo>
                      <a:pt x="8" y="12"/>
                    </a:lnTo>
                    <a:lnTo>
                      <a:pt x="9" y="12"/>
                    </a:lnTo>
                    <a:lnTo>
                      <a:pt x="10" y="10"/>
                    </a:lnTo>
                    <a:lnTo>
                      <a:pt x="8" y="8"/>
                    </a:lnTo>
                    <a:lnTo>
                      <a:pt x="6" y="8"/>
                    </a:lnTo>
                    <a:lnTo>
                      <a:pt x="6" y="6"/>
                    </a:lnTo>
                    <a:lnTo>
                      <a:pt x="3" y="3"/>
                    </a:lnTo>
                    <a:lnTo>
                      <a:pt x="4" y="2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87" name="Freeform 1815">
                <a:extLst>
                  <a:ext uri="{FF2B5EF4-FFF2-40B4-BE49-F238E27FC236}">
                    <a16:creationId xmlns:a16="http://schemas.microsoft.com/office/drawing/2014/main" id="{34F75A13-64A2-481B-A69C-2771B59FC33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56" y="2796"/>
                <a:ext cx="13" cy="10"/>
              </a:xfrm>
              <a:custGeom>
                <a:avLst/>
                <a:gdLst>
                  <a:gd name="T0" fmla="*/ 6 w 13"/>
                  <a:gd name="T1" fmla="*/ 5 h 10"/>
                  <a:gd name="T2" fmla="*/ 8 w 13"/>
                  <a:gd name="T3" fmla="*/ 8 h 10"/>
                  <a:gd name="T4" fmla="*/ 9 w 13"/>
                  <a:gd name="T5" fmla="*/ 9 h 10"/>
                  <a:gd name="T6" fmla="*/ 9 w 13"/>
                  <a:gd name="T7" fmla="*/ 10 h 10"/>
                  <a:gd name="T8" fmla="*/ 10 w 13"/>
                  <a:gd name="T9" fmla="*/ 9 h 10"/>
                  <a:gd name="T10" fmla="*/ 13 w 13"/>
                  <a:gd name="T11" fmla="*/ 10 h 10"/>
                  <a:gd name="T12" fmla="*/ 12 w 13"/>
                  <a:gd name="T13" fmla="*/ 9 h 10"/>
                  <a:gd name="T14" fmla="*/ 13 w 13"/>
                  <a:gd name="T15" fmla="*/ 8 h 10"/>
                  <a:gd name="T16" fmla="*/ 8 w 13"/>
                  <a:gd name="T17" fmla="*/ 3 h 10"/>
                  <a:gd name="T18" fmla="*/ 6 w 13"/>
                  <a:gd name="T19" fmla="*/ 2 h 10"/>
                  <a:gd name="T20" fmla="*/ 3 w 13"/>
                  <a:gd name="T21" fmla="*/ 0 h 10"/>
                  <a:gd name="T22" fmla="*/ 0 w 13"/>
                  <a:gd name="T23" fmla="*/ 0 h 10"/>
                  <a:gd name="T24" fmla="*/ 2 w 13"/>
                  <a:gd name="T25" fmla="*/ 1 h 10"/>
                  <a:gd name="T26" fmla="*/ 6 w 13"/>
                  <a:gd name="T27" fmla="*/ 5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3" h="10">
                    <a:moveTo>
                      <a:pt x="6" y="5"/>
                    </a:moveTo>
                    <a:lnTo>
                      <a:pt x="8" y="8"/>
                    </a:lnTo>
                    <a:lnTo>
                      <a:pt x="9" y="9"/>
                    </a:lnTo>
                    <a:lnTo>
                      <a:pt x="9" y="10"/>
                    </a:lnTo>
                    <a:lnTo>
                      <a:pt x="10" y="9"/>
                    </a:lnTo>
                    <a:lnTo>
                      <a:pt x="13" y="10"/>
                    </a:lnTo>
                    <a:lnTo>
                      <a:pt x="12" y="9"/>
                    </a:lnTo>
                    <a:lnTo>
                      <a:pt x="13" y="8"/>
                    </a:lnTo>
                    <a:lnTo>
                      <a:pt x="8" y="3"/>
                    </a:lnTo>
                    <a:lnTo>
                      <a:pt x="6" y="2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2" y="1"/>
                    </a:lnTo>
                    <a:lnTo>
                      <a:pt x="6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88" name="Freeform 1816">
                <a:extLst>
                  <a:ext uri="{FF2B5EF4-FFF2-40B4-BE49-F238E27FC236}">
                    <a16:creationId xmlns:a16="http://schemas.microsoft.com/office/drawing/2014/main" id="{CEB9B134-3706-4CD1-98A3-83C3871FA99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72" y="2810"/>
                <a:ext cx="2" cy="2"/>
              </a:xfrm>
              <a:custGeom>
                <a:avLst/>
                <a:gdLst>
                  <a:gd name="T0" fmla="*/ 2 w 2"/>
                  <a:gd name="T1" fmla="*/ 2 h 2"/>
                  <a:gd name="T2" fmla="*/ 2 w 2"/>
                  <a:gd name="T3" fmla="*/ 1 h 2"/>
                  <a:gd name="T4" fmla="*/ 0 w 2"/>
                  <a:gd name="T5" fmla="*/ 0 h 2"/>
                  <a:gd name="T6" fmla="*/ 1 w 2"/>
                  <a:gd name="T7" fmla="*/ 2 h 2"/>
                  <a:gd name="T8" fmla="*/ 2 w 2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2" y="1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89" name="Freeform 1817">
                <a:extLst>
                  <a:ext uri="{FF2B5EF4-FFF2-40B4-BE49-F238E27FC236}">
                    <a16:creationId xmlns:a16="http://schemas.microsoft.com/office/drawing/2014/main" id="{6DDBF3A2-0497-41C1-8EBD-111347CAD2A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81" y="2824"/>
                <a:ext cx="9" cy="6"/>
              </a:xfrm>
              <a:custGeom>
                <a:avLst/>
                <a:gdLst>
                  <a:gd name="T0" fmla="*/ 2 w 9"/>
                  <a:gd name="T1" fmla="*/ 0 h 6"/>
                  <a:gd name="T2" fmla="*/ 0 w 9"/>
                  <a:gd name="T3" fmla="*/ 0 h 6"/>
                  <a:gd name="T4" fmla="*/ 1 w 9"/>
                  <a:gd name="T5" fmla="*/ 1 h 6"/>
                  <a:gd name="T6" fmla="*/ 1 w 9"/>
                  <a:gd name="T7" fmla="*/ 2 h 6"/>
                  <a:gd name="T8" fmla="*/ 3 w 9"/>
                  <a:gd name="T9" fmla="*/ 5 h 6"/>
                  <a:gd name="T10" fmla="*/ 7 w 9"/>
                  <a:gd name="T11" fmla="*/ 6 h 6"/>
                  <a:gd name="T12" fmla="*/ 9 w 9"/>
                  <a:gd name="T13" fmla="*/ 6 h 6"/>
                  <a:gd name="T14" fmla="*/ 9 w 9"/>
                  <a:gd name="T15" fmla="*/ 5 h 6"/>
                  <a:gd name="T16" fmla="*/ 9 w 9"/>
                  <a:gd name="T17" fmla="*/ 4 h 6"/>
                  <a:gd name="T18" fmla="*/ 8 w 9"/>
                  <a:gd name="T19" fmla="*/ 2 h 6"/>
                  <a:gd name="T20" fmla="*/ 3 w 9"/>
                  <a:gd name="T21" fmla="*/ 2 h 6"/>
                  <a:gd name="T22" fmla="*/ 2 w 9"/>
                  <a:gd name="T23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9" h="6">
                    <a:moveTo>
                      <a:pt x="2" y="0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1" y="2"/>
                    </a:lnTo>
                    <a:lnTo>
                      <a:pt x="3" y="5"/>
                    </a:lnTo>
                    <a:lnTo>
                      <a:pt x="7" y="6"/>
                    </a:lnTo>
                    <a:lnTo>
                      <a:pt x="9" y="6"/>
                    </a:lnTo>
                    <a:lnTo>
                      <a:pt x="9" y="5"/>
                    </a:lnTo>
                    <a:lnTo>
                      <a:pt x="9" y="4"/>
                    </a:lnTo>
                    <a:lnTo>
                      <a:pt x="8" y="2"/>
                    </a:lnTo>
                    <a:lnTo>
                      <a:pt x="3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90" name="Freeform 1818">
                <a:extLst>
                  <a:ext uri="{FF2B5EF4-FFF2-40B4-BE49-F238E27FC236}">
                    <a16:creationId xmlns:a16="http://schemas.microsoft.com/office/drawing/2014/main" id="{BD3E153A-6FA8-4537-8188-FA000B23A73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66" y="2813"/>
                <a:ext cx="11" cy="7"/>
              </a:xfrm>
              <a:custGeom>
                <a:avLst/>
                <a:gdLst>
                  <a:gd name="T0" fmla="*/ 0 w 11"/>
                  <a:gd name="T1" fmla="*/ 0 h 7"/>
                  <a:gd name="T2" fmla="*/ 0 w 11"/>
                  <a:gd name="T3" fmla="*/ 2 h 7"/>
                  <a:gd name="T4" fmla="*/ 3 w 11"/>
                  <a:gd name="T5" fmla="*/ 4 h 7"/>
                  <a:gd name="T6" fmla="*/ 5 w 11"/>
                  <a:gd name="T7" fmla="*/ 5 h 7"/>
                  <a:gd name="T8" fmla="*/ 7 w 11"/>
                  <a:gd name="T9" fmla="*/ 5 h 7"/>
                  <a:gd name="T10" fmla="*/ 9 w 11"/>
                  <a:gd name="T11" fmla="*/ 7 h 7"/>
                  <a:gd name="T12" fmla="*/ 10 w 11"/>
                  <a:gd name="T13" fmla="*/ 7 h 7"/>
                  <a:gd name="T14" fmla="*/ 11 w 11"/>
                  <a:gd name="T15" fmla="*/ 5 h 7"/>
                  <a:gd name="T16" fmla="*/ 11 w 11"/>
                  <a:gd name="T17" fmla="*/ 4 h 7"/>
                  <a:gd name="T18" fmla="*/ 10 w 11"/>
                  <a:gd name="T19" fmla="*/ 4 h 7"/>
                  <a:gd name="T20" fmla="*/ 9 w 11"/>
                  <a:gd name="T21" fmla="*/ 2 h 7"/>
                  <a:gd name="T22" fmla="*/ 6 w 11"/>
                  <a:gd name="T23" fmla="*/ 1 h 7"/>
                  <a:gd name="T24" fmla="*/ 4 w 11"/>
                  <a:gd name="T25" fmla="*/ 1 h 7"/>
                  <a:gd name="T26" fmla="*/ 2 w 11"/>
                  <a:gd name="T27" fmla="*/ 0 h 7"/>
                  <a:gd name="T28" fmla="*/ 0 w 11"/>
                  <a:gd name="T29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1" h="7">
                    <a:moveTo>
                      <a:pt x="0" y="0"/>
                    </a:moveTo>
                    <a:lnTo>
                      <a:pt x="0" y="2"/>
                    </a:lnTo>
                    <a:lnTo>
                      <a:pt x="3" y="4"/>
                    </a:lnTo>
                    <a:lnTo>
                      <a:pt x="5" y="5"/>
                    </a:lnTo>
                    <a:lnTo>
                      <a:pt x="7" y="5"/>
                    </a:lnTo>
                    <a:lnTo>
                      <a:pt x="9" y="7"/>
                    </a:lnTo>
                    <a:lnTo>
                      <a:pt x="10" y="7"/>
                    </a:lnTo>
                    <a:lnTo>
                      <a:pt x="11" y="5"/>
                    </a:lnTo>
                    <a:lnTo>
                      <a:pt x="11" y="4"/>
                    </a:lnTo>
                    <a:lnTo>
                      <a:pt x="10" y="4"/>
                    </a:lnTo>
                    <a:lnTo>
                      <a:pt x="9" y="2"/>
                    </a:lnTo>
                    <a:lnTo>
                      <a:pt x="6" y="1"/>
                    </a:lnTo>
                    <a:lnTo>
                      <a:pt x="4" y="1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91" name="Freeform 1819">
                <a:extLst>
                  <a:ext uri="{FF2B5EF4-FFF2-40B4-BE49-F238E27FC236}">
                    <a16:creationId xmlns:a16="http://schemas.microsoft.com/office/drawing/2014/main" id="{AF4B293F-0FA6-4D4C-A468-EDD97919938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69" y="2835"/>
                <a:ext cx="5" cy="3"/>
              </a:xfrm>
              <a:custGeom>
                <a:avLst/>
                <a:gdLst>
                  <a:gd name="T0" fmla="*/ 2 w 5"/>
                  <a:gd name="T1" fmla="*/ 0 h 3"/>
                  <a:gd name="T2" fmla="*/ 0 w 5"/>
                  <a:gd name="T3" fmla="*/ 0 h 3"/>
                  <a:gd name="T4" fmla="*/ 0 w 5"/>
                  <a:gd name="T5" fmla="*/ 1 h 3"/>
                  <a:gd name="T6" fmla="*/ 1 w 5"/>
                  <a:gd name="T7" fmla="*/ 2 h 3"/>
                  <a:gd name="T8" fmla="*/ 2 w 5"/>
                  <a:gd name="T9" fmla="*/ 2 h 3"/>
                  <a:gd name="T10" fmla="*/ 4 w 5"/>
                  <a:gd name="T11" fmla="*/ 3 h 3"/>
                  <a:gd name="T12" fmla="*/ 5 w 5"/>
                  <a:gd name="T13" fmla="*/ 2 h 3"/>
                  <a:gd name="T14" fmla="*/ 3 w 5"/>
                  <a:gd name="T15" fmla="*/ 1 h 3"/>
                  <a:gd name="T16" fmla="*/ 2 w 5"/>
                  <a:gd name="T1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" h="3">
                    <a:moveTo>
                      <a:pt x="2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4" y="3"/>
                    </a:lnTo>
                    <a:lnTo>
                      <a:pt x="5" y="2"/>
                    </a:ln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92" name="Freeform 1820">
                <a:extLst>
                  <a:ext uri="{FF2B5EF4-FFF2-40B4-BE49-F238E27FC236}">
                    <a16:creationId xmlns:a16="http://schemas.microsoft.com/office/drawing/2014/main" id="{BE827E28-A395-4D2C-85A7-4DB49351D89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42" y="2798"/>
                <a:ext cx="3" cy="3"/>
              </a:xfrm>
              <a:custGeom>
                <a:avLst/>
                <a:gdLst>
                  <a:gd name="T0" fmla="*/ 1 w 3"/>
                  <a:gd name="T1" fmla="*/ 0 h 3"/>
                  <a:gd name="T2" fmla="*/ 0 w 3"/>
                  <a:gd name="T3" fmla="*/ 1 h 3"/>
                  <a:gd name="T4" fmla="*/ 0 w 3"/>
                  <a:gd name="T5" fmla="*/ 2 h 3"/>
                  <a:gd name="T6" fmla="*/ 1 w 3"/>
                  <a:gd name="T7" fmla="*/ 3 h 3"/>
                  <a:gd name="T8" fmla="*/ 2 w 3"/>
                  <a:gd name="T9" fmla="*/ 2 h 3"/>
                  <a:gd name="T10" fmla="*/ 3 w 3"/>
                  <a:gd name="T11" fmla="*/ 2 h 3"/>
                  <a:gd name="T12" fmla="*/ 1 w 3"/>
                  <a:gd name="T13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1" y="0"/>
                    </a:moveTo>
                    <a:lnTo>
                      <a:pt x="0" y="1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2" y="2"/>
                    </a:lnTo>
                    <a:lnTo>
                      <a:pt x="3" y="2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93" name="Freeform 1821">
                <a:extLst>
                  <a:ext uri="{FF2B5EF4-FFF2-40B4-BE49-F238E27FC236}">
                    <a16:creationId xmlns:a16="http://schemas.microsoft.com/office/drawing/2014/main" id="{36704803-4D43-481D-9FD5-1ED9A4C146E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17" y="2766"/>
                <a:ext cx="3" cy="3"/>
              </a:xfrm>
              <a:custGeom>
                <a:avLst/>
                <a:gdLst>
                  <a:gd name="T0" fmla="*/ 2 w 3"/>
                  <a:gd name="T1" fmla="*/ 0 h 3"/>
                  <a:gd name="T2" fmla="*/ 1 w 3"/>
                  <a:gd name="T3" fmla="*/ 1 h 3"/>
                  <a:gd name="T4" fmla="*/ 0 w 3"/>
                  <a:gd name="T5" fmla="*/ 2 h 3"/>
                  <a:gd name="T6" fmla="*/ 1 w 3"/>
                  <a:gd name="T7" fmla="*/ 2 h 3"/>
                  <a:gd name="T8" fmla="*/ 2 w 3"/>
                  <a:gd name="T9" fmla="*/ 3 h 3"/>
                  <a:gd name="T10" fmla="*/ 3 w 3"/>
                  <a:gd name="T11" fmla="*/ 1 h 3"/>
                  <a:gd name="T12" fmla="*/ 2 w 3"/>
                  <a:gd name="T13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2" y="0"/>
                    </a:moveTo>
                    <a:lnTo>
                      <a:pt x="1" y="1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2" y="3"/>
                    </a:ln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94" name="Freeform 1822">
                <a:extLst>
                  <a:ext uri="{FF2B5EF4-FFF2-40B4-BE49-F238E27FC236}">
                    <a16:creationId xmlns:a16="http://schemas.microsoft.com/office/drawing/2014/main" id="{5B3D07B0-E38D-4197-92DE-18F1C096910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20" y="2771"/>
                <a:ext cx="2" cy="4"/>
              </a:xfrm>
              <a:custGeom>
                <a:avLst/>
                <a:gdLst>
                  <a:gd name="T0" fmla="*/ 0 w 2"/>
                  <a:gd name="T1" fmla="*/ 0 h 4"/>
                  <a:gd name="T2" fmla="*/ 0 w 2"/>
                  <a:gd name="T3" fmla="*/ 1 h 4"/>
                  <a:gd name="T4" fmla="*/ 1 w 2"/>
                  <a:gd name="T5" fmla="*/ 2 h 4"/>
                  <a:gd name="T6" fmla="*/ 1 w 2"/>
                  <a:gd name="T7" fmla="*/ 4 h 4"/>
                  <a:gd name="T8" fmla="*/ 2 w 2"/>
                  <a:gd name="T9" fmla="*/ 3 h 4"/>
                  <a:gd name="T10" fmla="*/ 2 w 2"/>
                  <a:gd name="T11" fmla="*/ 1 h 4"/>
                  <a:gd name="T12" fmla="*/ 0 w 2"/>
                  <a:gd name="T1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4">
                    <a:moveTo>
                      <a:pt x="0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1" y="4"/>
                    </a:lnTo>
                    <a:lnTo>
                      <a:pt x="2" y="3"/>
                    </a:lnTo>
                    <a:lnTo>
                      <a:pt x="2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95" name="Freeform 1823">
                <a:extLst>
                  <a:ext uri="{FF2B5EF4-FFF2-40B4-BE49-F238E27FC236}">
                    <a16:creationId xmlns:a16="http://schemas.microsoft.com/office/drawing/2014/main" id="{C9AD724F-FBC6-44A0-B004-6ECD8720060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92" y="2749"/>
                <a:ext cx="91" cy="79"/>
              </a:xfrm>
              <a:custGeom>
                <a:avLst/>
                <a:gdLst>
                  <a:gd name="T0" fmla="*/ 75 w 91"/>
                  <a:gd name="T1" fmla="*/ 62 h 79"/>
                  <a:gd name="T2" fmla="*/ 70 w 91"/>
                  <a:gd name="T3" fmla="*/ 58 h 79"/>
                  <a:gd name="T4" fmla="*/ 66 w 91"/>
                  <a:gd name="T5" fmla="*/ 50 h 79"/>
                  <a:gd name="T6" fmla="*/ 60 w 91"/>
                  <a:gd name="T7" fmla="*/ 46 h 79"/>
                  <a:gd name="T8" fmla="*/ 57 w 91"/>
                  <a:gd name="T9" fmla="*/ 40 h 79"/>
                  <a:gd name="T10" fmla="*/ 65 w 91"/>
                  <a:gd name="T11" fmla="*/ 35 h 79"/>
                  <a:gd name="T12" fmla="*/ 57 w 91"/>
                  <a:gd name="T13" fmla="*/ 31 h 79"/>
                  <a:gd name="T14" fmla="*/ 46 w 91"/>
                  <a:gd name="T15" fmla="*/ 27 h 79"/>
                  <a:gd name="T16" fmla="*/ 46 w 91"/>
                  <a:gd name="T17" fmla="*/ 21 h 79"/>
                  <a:gd name="T18" fmla="*/ 39 w 91"/>
                  <a:gd name="T19" fmla="*/ 16 h 79"/>
                  <a:gd name="T20" fmla="*/ 34 w 91"/>
                  <a:gd name="T21" fmla="*/ 11 h 79"/>
                  <a:gd name="T22" fmla="*/ 28 w 91"/>
                  <a:gd name="T23" fmla="*/ 9 h 79"/>
                  <a:gd name="T24" fmla="*/ 15 w 91"/>
                  <a:gd name="T25" fmla="*/ 5 h 79"/>
                  <a:gd name="T26" fmla="*/ 10 w 91"/>
                  <a:gd name="T27" fmla="*/ 3 h 79"/>
                  <a:gd name="T28" fmla="*/ 3 w 91"/>
                  <a:gd name="T29" fmla="*/ 0 h 79"/>
                  <a:gd name="T30" fmla="*/ 0 w 91"/>
                  <a:gd name="T31" fmla="*/ 40 h 79"/>
                  <a:gd name="T32" fmla="*/ 6 w 91"/>
                  <a:gd name="T33" fmla="*/ 63 h 79"/>
                  <a:gd name="T34" fmla="*/ 14 w 91"/>
                  <a:gd name="T35" fmla="*/ 65 h 79"/>
                  <a:gd name="T36" fmla="*/ 20 w 91"/>
                  <a:gd name="T37" fmla="*/ 62 h 79"/>
                  <a:gd name="T38" fmla="*/ 19 w 91"/>
                  <a:gd name="T39" fmla="*/ 58 h 79"/>
                  <a:gd name="T40" fmla="*/ 13 w 91"/>
                  <a:gd name="T41" fmla="*/ 55 h 79"/>
                  <a:gd name="T42" fmla="*/ 9 w 91"/>
                  <a:gd name="T43" fmla="*/ 49 h 79"/>
                  <a:gd name="T44" fmla="*/ 7 w 91"/>
                  <a:gd name="T45" fmla="*/ 47 h 79"/>
                  <a:gd name="T46" fmla="*/ 11 w 91"/>
                  <a:gd name="T47" fmla="*/ 51 h 79"/>
                  <a:gd name="T48" fmla="*/ 15 w 91"/>
                  <a:gd name="T49" fmla="*/ 56 h 79"/>
                  <a:gd name="T50" fmla="*/ 24 w 91"/>
                  <a:gd name="T51" fmla="*/ 55 h 79"/>
                  <a:gd name="T52" fmla="*/ 23 w 91"/>
                  <a:gd name="T53" fmla="*/ 51 h 79"/>
                  <a:gd name="T54" fmla="*/ 24 w 91"/>
                  <a:gd name="T55" fmla="*/ 51 h 79"/>
                  <a:gd name="T56" fmla="*/ 26 w 91"/>
                  <a:gd name="T57" fmla="*/ 50 h 79"/>
                  <a:gd name="T58" fmla="*/ 25 w 91"/>
                  <a:gd name="T59" fmla="*/ 46 h 79"/>
                  <a:gd name="T60" fmla="*/ 29 w 91"/>
                  <a:gd name="T61" fmla="*/ 49 h 79"/>
                  <a:gd name="T62" fmla="*/ 31 w 91"/>
                  <a:gd name="T63" fmla="*/ 47 h 79"/>
                  <a:gd name="T64" fmla="*/ 31 w 91"/>
                  <a:gd name="T65" fmla="*/ 47 h 79"/>
                  <a:gd name="T66" fmla="*/ 35 w 91"/>
                  <a:gd name="T67" fmla="*/ 48 h 79"/>
                  <a:gd name="T68" fmla="*/ 39 w 91"/>
                  <a:gd name="T69" fmla="*/ 47 h 79"/>
                  <a:gd name="T70" fmla="*/ 42 w 91"/>
                  <a:gd name="T71" fmla="*/ 51 h 79"/>
                  <a:gd name="T72" fmla="*/ 50 w 91"/>
                  <a:gd name="T73" fmla="*/ 58 h 79"/>
                  <a:gd name="T74" fmla="*/ 56 w 91"/>
                  <a:gd name="T75" fmla="*/ 64 h 79"/>
                  <a:gd name="T76" fmla="*/ 63 w 91"/>
                  <a:gd name="T77" fmla="*/ 72 h 79"/>
                  <a:gd name="T78" fmla="*/ 68 w 91"/>
                  <a:gd name="T79" fmla="*/ 74 h 79"/>
                  <a:gd name="T80" fmla="*/ 77 w 91"/>
                  <a:gd name="T81" fmla="*/ 74 h 79"/>
                  <a:gd name="T82" fmla="*/ 84 w 91"/>
                  <a:gd name="T83" fmla="*/ 76 h 79"/>
                  <a:gd name="T84" fmla="*/ 87 w 91"/>
                  <a:gd name="T85" fmla="*/ 79 h 79"/>
                  <a:gd name="T86" fmla="*/ 87 w 91"/>
                  <a:gd name="T87" fmla="*/ 76 h 79"/>
                  <a:gd name="T88" fmla="*/ 91 w 91"/>
                  <a:gd name="T89" fmla="*/ 74 h 79"/>
                  <a:gd name="T90" fmla="*/ 81 w 91"/>
                  <a:gd name="T91" fmla="*/ 70 h 79"/>
                  <a:gd name="T92" fmla="*/ 84 w 91"/>
                  <a:gd name="T93" fmla="*/ 68 h 79"/>
                  <a:gd name="T94" fmla="*/ 76 w 91"/>
                  <a:gd name="T95" fmla="*/ 65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91" h="79">
                    <a:moveTo>
                      <a:pt x="77" y="63"/>
                    </a:moveTo>
                    <a:lnTo>
                      <a:pt x="76" y="62"/>
                    </a:lnTo>
                    <a:lnTo>
                      <a:pt x="75" y="62"/>
                    </a:lnTo>
                    <a:lnTo>
                      <a:pt x="75" y="62"/>
                    </a:lnTo>
                    <a:lnTo>
                      <a:pt x="73" y="62"/>
                    </a:lnTo>
                    <a:lnTo>
                      <a:pt x="72" y="62"/>
                    </a:lnTo>
                    <a:lnTo>
                      <a:pt x="71" y="60"/>
                    </a:lnTo>
                    <a:lnTo>
                      <a:pt x="70" y="58"/>
                    </a:lnTo>
                    <a:lnTo>
                      <a:pt x="69" y="57"/>
                    </a:lnTo>
                    <a:lnTo>
                      <a:pt x="68" y="52"/>
                    </a:lnTo>
                    <a:lnTo>
                      <a:pt x="67" y="52"/>
                    </a:lnTo>
                    <a:lnTo>
                      <a:pt x="66" y="50"/>
                    </a:lnTo>
                    <a:lnTo>
                      <a:pt x="64" y="50"/>
                    </a:lnTo>
                    <a:lnTo>
                      <a:pt x="63" y="50"/>
                    </a:lnTo>
                    <a:lnTo>
                      <a:pt x="62" y="48"/>
                    </a:lnTo>
                    <a:lnTo>
                      <a:pt x="60" y="46"/>
                    </a:lnTo>
                    <a:lnTo>
                      <a:pt x="60" y="44"/>
                    </a:lnTo>
                    <a:lnTo>
                      <a:pt x="57" y="43"/>
                    </a:lnTo>
                    <a:lnTo>
                      <a:pt x="56" y="41"/>
                    </a:lnTo>
                    <a:lnTo>
                      <a:pt x="57" y="40"/>
                    </a:lnTo>
                    <a:lnTo>
                      <a:pt x="61" y="41"/>
                    </a:lnTo>
                    <a:lnTo>
                      <a:pt x="64" y="39"/>
                    </a:lnTo>
                    <a:lnTo>
                      <a:pt x="65" y="37"/>
                    </a:lnTo>
                    <a:lnTo>
                      <a:pt x="65" y="35"/>
                    </a:lnTo>
                    <a:lnTo>
                      <a:pt x="63" y="32"/>
                    </a:lnTo>
                    <a:lnTo>
                      <a:pt x="61" y="31"/>
                    </a:lnTo>
                    <a:lnTo>
                      <a:pt x="60" y="32"/>
                    </a:lnTo>
                    <a:lnTo>
                      <a:pt x="57" y="31"/>
                    </a:lnTo>
                    <a:lnTo>
                      <a:pt x="54" y="30"/>
                    </a:lnTo>
                    <a:lnTo>
                      <a:pt x="52" y="28"/>
                    </a:lnTo>
                    <a:lnTo>
                      <a:pt x="51" y="28"/>
                    </a:lnTo>
                    <a:lnTo>
                      <a:pt x="46" y="27"/>
                    </a:lnTo>
                    <a:lnTo>
                      <a:pt x="46" y="26"/>
                    </a:lnTo>
                    <a:lnTo>
                      <a:pt x="47" y="24"/>
                    </a:lnTo>
                    <a:lnTo>
                      <a:pt x="47" y="22"/>
                    </a:lnTo>
                    <a:lnTo>
                      <a:pt x="46" y="21"/>
                    </a:lnTo>
                    <a:lnTo>
                      <a:pt x="43" y="17"/>
                    </a:lnTo>
                    <a:lnTo>
                      <a:pt x="42" y="17"/>
                    </a:lnTo>
                    <a:lnTo>
                      <a:pt x="41" y="18"/>
                    </a:lnTo>
                    <a:lnTo>
                      <a:pt x="39" y="16"/>
                    </a:lnTo>
                    <a:lnTo>
                      <a:pt x="38" y="15"/>
                    </a:lnTo>
                    <a:lnTo>
                      <a:pt x="37" y="13"/>
                    </a:lnTo>
                    <a:lnTo>
                      <a:pt x="35" y="13"/>
                    </a:lnTo>
                    <a:lnTo>
                      <a:pt x="34" y="11"/>
                    </a:lnTo>
                    <a:lnTo>
                      <a:pt x="34" y="12"/>
                    </a:lnTo>
                    <a:lnTo>
                      <a:pt x="32" y="11"/>
                    </a:lnTo>
                    <a:lnTo>
                      <a:pt x="30" y="11"/>
                    </a:lnTo>
                    <a:lnTo>
                      <a:pt x="28" y="9"/>
                    </a:lnTo>
                    <a:lnTo>
                      <a:pt x="26" y="9"/>
                    </a:lnTo>
                    <a:lnTo>
                      <a:pt x="23" y="7"/>
                    </a:lnTo>
                    <a:lnTo>
                      <a:pt x="17" y="6"/>
                    </a:lnTo>
                    <a:lnTo>
                      <a:pt x="15" y="5"/>
                    </a:lnTo>
                    <a:lnTo>
                      <a:pt x="15" y="4"/>
                    </a:lnTo>
                    <a:lnTo>
                      <a:pt x="14" y="4"/>
                    </a:lnTo>
                    <a:lnTo>
                      <a:pt x="13" y="5"/>
                    </a:lnTo>
                    <a:lnTo>
                      <a:pt x="10" y="3"/>
                    </a:lnTo>
                    <a:lnTo>
                      <a:pt x="9" y="2"/>
                    </a:lnTo>
                    <a:lnTo>
                      <a:pt x="7" y="2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2" y="36"/>
                    </a:lnTo>
                    <a:lnTo>
                      <a:pt x="0" y="38"/>
                    </a:lnTo>
                    <a:lnTo>
                      <a:pt x="0" y="39"/>
                    </a:lnTo>
                    <a:lnTo>
                      <a:pt x="0" y="40"/>
                    </a:lnTo>
                    <a:lnTo>
                      <a:pt x="0" y="63"/>
                    </a:lnTo>
                    <a:lnTo>
                      <a:pt x="4" y="63"/>
                    </a:lnTo>
                    <a:lnTo>
                      <a:pt x="5" y="63"/>
                    </a:lnTo>
                    <a:lnTo>
                      <a:pt x="6" y="63"/>
                    </a:lnTo>
                    <a:lnTo>
                      <a:pt x="11" y="63"/>
                    </a:lnTo>
                    <a:lnTo>
                      <a:pt x="12" y="63"/>
                    </a:lnTo>
                    <a:lnTo>
                      <a:pt x="13" y="64"/>
                    </a:lnTo>
                    <a:lnTo>
                      <a:pt x="14" y="65"/>
                    </a:lnTo>
                    <a:lnTo>
                      <a:pt x="15" y="65"/>
                    </a:lnTo>
                    <a:lnTo>
                      <a:pt x="17" y="64"/>
                    </a:lnTo>
                    <a:lnTo>
                      <a:pt x="20" y="63"/>
                    </a:lnTo>
                    <a:lnTo>
                      <a:pt x="20" y="62"/>
                    </a:lnTo>
                    <a:lnTo>
                      <a:pt x="22" y="63"/>
                    </a:lnTo>
                    <a:lnTo>
                      <a:pt x="23" y="62"/>
                    </a:lnTo>
                    <a:lnTo>
                      <a:pt x="23" y="60"/>
                    </a:lnTo>
                    <a:lnTo>
                      <a:pt x="19" y="58"/>
                    </a:lnTo>
                    <a:lnTo>
                      <a:pt x="17" y="57"/>
                    </a:lnTo>
                    <a:lnTo>
                      <a:pt x="15" y="56"/>
                    </a:lnTo>
                    <a:lnTo>
                      <a:pt x="14" y="56"/>
                    </a:lnTo>
                    <a:lnTo>
                      <a:pt x="13" y="55"/>
                    </a:lnTo>
                    <a:lnTo>
                      <a:pt x="12" y="55"/>
                    </a:lnTo>
                    <a:lnTo>
                      <a:pt x="11" y="54"/>
                    </a:lnTo>
                    <a:lnTo>
                      <a:pt x="11" y="51"/>
                    </a:lnTo>
                    <a:lnTo>
                      <a:pt x="9" y="49"/>
                    </a:lnTo>
                    <a:lnTo>
                      <a:pt x="7" y="49"/>
                    </a:lnTo>
                    <a:lnTo>
                      <a:pt x="7" y="47"/>
                    </a:lnTo>
                    <a:lnTo>
                      <a:pt x="6" y="46"/>
                    </a:lnTo>
                    <a:lnTo>
                      <a:pt x="7" y="47"/>
                    </a:lnTo>
                    <a:lnTo>
                      <a:pt x="8" y="48"/>
                    </a:lnTo>
                    <a:lnTo>
                      <a:pt x="9" y="49"/>
                    </a:lnTo>
                    <a:lnTo>
                      <a:pt x="11" y="50"/>
                    </a:lnTo>
                    <a:lnTo>
                      <a:pt x="11" y="51"/>
                    </a:lnTo>
                    <a:lnTo>
                      <a:pt x="11" y="54"/>
                    </a:lnTo>
                    <a:lnTo>
                      <a:pt x="12" y="54"/>
                    </a:lnTo>
                    <a:lnTo>
                      <a:pt x="14" y="55"/>
                    </a:lnTo>
                    <a:lnTo>
                      <a:pt x="15" y="56"/>
                    </a:lnTo>
                    <a:lnTo>
                      <a:pt x="16" y="56"/>
                    </a:lnTo>
                    <a:lnTo>
                      <a:pt x="18" y="56"/>
                    </a:lnTo>
                    <a:lnTo>
                      <a:pt x="22" y="55"/>
                    </a:lnTo>
                    <a:lnTo>
                      <a:pt x="24" y="55"/>
                    </a:lnTo>
                    <a:lnTo>
                      <a:pt x="25" y="55"/>
                    </a:lnTo>
                    <a:lnTo>
                      <a:pt x="25" y="54"/>
                    </a:lnTo>
                    <a:lnTo>
                      <a:pt x="23" y="52"/>
                    </a:lnTo>
                    <a:lnTo>
                      <a:pt x="23" y="51"/>
                    </a:lnTo>
                    <a:lnTo>
                      <a:pt x="22" y="51"/>
                    </a:lnTo>
                    <a:lnTo>
                      <a:pt x="20" y="50"/>
                    </a:lnTo>
                    <a:lnTo>
                      <a:pt x="22" y="51"/>
                    </a:lnTo>
                    <a:lnTo>
                      <a:pt x="24" y="51"/>
                    </a:lnTo>
                    <a:lnTo>
                      <a:pt x="25" y="52"/>
                    </a:lnTo>
                    <a:lnTo>
                      <a:pt x="27" y="52"/>
                    </a:lnTo>
                    <a:lnTo>
                      <a:pt x="26" y="51"/>
                    </a:lnTo>
                    <a:lnTo>
                      <a:pt x="26" y="50"/>
                    </a:lnTo>
                    <a:lnTo>
                      <a:pt x="27" y="50"/>
                    </a:lnTo>
                    <a:lnTo>
                      <a:pt x="27" y="49"/>
                    </a:lnTo>
                    <a:lnTo>
                      <a:pt x="27" y="47"/>
                    </a:lnTo>
                    <a:lnTo>
                      <a:pt x="25" y="46"/>
                    </a:lnTo>
                    <a:lnTo>
                      <a:pt x="25" y="45"/>
                    </a:lnTo>
                    <a:lnTo>
                      <a:pt x="27" y="46"/>
                    </a:lnTo>
                    <a:lnTo>
                      <a:pt x="27" y="47"/>
                    </a:lnTo>
                    <a:lnTo>
                      <a:pt x="29" y="49"/>
                    </a:lnTo>
                    <a:lnTo>
                      <a:pt x="30" y="49"/>
                    </a:lnTo>
                    <a:lnTo>
                      <a:pt x="31" y="48"/>
                    </a:lnTo>
                    <a:lnTo>
                      <a:pt x="30" y="47"/>
                    </a:lnTo>
                    <a:lnTo>
                      <a:pt x="31" y="47"/>
                    </a:lnTo>
                    <a:lnTo>
                      <a:pt x="31" y="49"/>
                    </a:lnTo>
                    <a:lnTo>
                      <a:pt x="32" y="49"/>
                    </a:lnTo>
                    <a:lnTo>
                      <a:pt x="32" y="48"/>
                    </a:lnTo>
                    <a:lnTo>
                      <a:pt x="31" y="47"/>
                    </a:lnTo>
                    <a:lnTo>
                      <a:pt x="32" y="45"/>
                    </a:lnTo>
                    <a:lnTo>
                      <a:pt x="33" y="46"/>
                    </a:lnTo>
                    <a:lnTo>
                      <a:pt x="35" y="46"/>
                    </a:lnTo>
                    <a:lnTo>
                      <a:pt x="35" y="48"/>
                    </a:lnTo>
                    <a:lnTo>
                      <a:pt x="36" y="48"/>
                    </a:lnTo>
                    <a:lnTo>
                      <a:pt x="38" y="48"/>
                    </a:lnTo>
                    <a:lnTo>
                      <a:pt x="38" y="48"/>
                    </a:lnTo>
                    <a:lnTo>
                      <a:pt x="39" y="47"/>
                    </a:lnTo>
                    <a:lnTo>
                      <a:pt x="39" y="49"/>
                    </a:lnTo>
                    <a:lnTo>
                      <a:pt x="39" y="50"/>
                    </a:lnTo>
                    <a:lnTo>
                      <a:pt x="41" y="50"/>
                    </a:lnTo>
                    <a:lnTo>
                      <a:pt x="42" y="51"/>
                    </a:lnTo>
                    <a:lnTo>
                      <a:pt x="47" y="52"/>
                    </a:lnTo>
                    <a:lnTo>
                      <a:pt x="48" y="54"/>
                    </a:lnTo>
                    <a:lnTo>
                      <a:pt x="49" y="56"/>
                    </a:lnTo>
                    <a:lnTo>
                      <a:pt x="50" y="58"/>
                    </a:lnTo>
                    <a:lnTo>
                      <a:pt x="53" y="61"/>
                    </a:lnTo>
                    <a:lnTo>
                      <a:pt x="53" y="62"/>
                    </a:lnTo>
                    <a:lnTo>
                      <a:pt x="55" y="63"/>
                    </a:lnTo>
                    <a:lnTo>
                      <a:pt x="56" y="64"/>
                    </a:lnTo>
                    <a:lnTo>
                      <a:pt x="56" y="65"/>
                    </a:lnTo>
                    <a:lnTo>
                      <a:pt x="61" y="69"/>
                    </a:lnTo>
                    <a:lnTo>
                      <a:pt x="61" y="71"/>
                    </a:lnTo>
                    <a:lnTo>
                      <a:pt x="63" y="72"/>
                    </a:lnTo>
                    <a:lnTo>
                      <a:pt x="65" y="72"/>
                    </a:lnTo>
                    <a:lnTo>
                      <a:pt x="66" y="72"/>
                    </a:lnTo>
                    <a:lnTo>
                      <a:pt x="67" y="72"/>
                    </a:lnTo>
                    <a:lnTo>
                      <a:pt x="68" y="74"/>
                    </a:lnTo>
                    <a:lnTo>
                      <a:pt x="71" y="72"/>
                    </a:lnTo>
                    <a:lnTo>
                      <a:pt x="73" y="74"/>
                    </a:lnTo>
                    <a:lnTo>
                      <a:pt x="74" y="74"/>
                    </a:lnTo>
                    <a:lnTo>
                      <a:pt x="77" y="74"/>
                    </a:lnTo>
                    <a:lnTo>
                      <a:pt x="78" y="75"/>
                    </a:lnTo>
                    <a:lnTo>
                      <a:pt x="81" y="75"/>
                    </a:lnTo>
                    <a:lnTo>
                      <a:pt x="82" y="76"/>
                    </a:lnTo>
                    <a:lnTo>
                      <a:pt x="84" y="76"/>
                    </a:lnTo>
                    <a:lnTo>
                      <a:pt x="84" y="76"/>
                    </a:lnTo>
                    <a:lnTo>
                      <a:pt x="83" y="77"/>
                    </a:lnTo>
                    <a:lnTo>
                      <a:pt x="85" y="78"/>
                    </a:lnTo>
                    <a:lnTo>
                      <a:pt x="87" y="79"/>
                    </a:lnTo>
                    <a:lnTo>
                      <a:pt x="89" y="78"/>
                    </a:lnTo>
                    <a:lnTo>
                      <a:pt x="90" y="77"/>
                    </a:lnTo>
                    <a:lnTo>
                      <a:pt x="87" y="76"/>
                    </a:lnTo>
                    <a:lnTo>
                      <a:pt x="87" y="76"/>
                    </a:lnTo>
                    <a:lnTo>
                      <a:pt x="87" y="75"/>
                    </a:lnTo>
                    <a:lnTo>
                      <a:pt x="88" y="74"/>
                    </a:lnTo>
                    <a:lnTo>
                      <a:pt x="90" y="75"/>
                    </a:lnTo>
                    <a:lnTo>
                      <a:pt x="91" y="74"/>
                    </a:lnTo>
                    <a:lnTo>
                      <a:pt x="88" y="72"/>
                    </a:lnTo>
                    <a:lnTo>
                      <a:pt x="84" y="72"/>
                    </a:lnTo>
                    <a:lnTo>
                      <a:pt x="82" y="71"/>
                    </a:lnTo>
                    <a:lnTo>
                      <a:pt x="81" y="70"/>
                    </a:lnTo>
                    <a:lnTo>
                      <a:pt x="83" y="69"/>
                    </a:lnTo>
                    <a:lnTo>
                      <a:pt x="84" y="69"/>
                    </a:lnTo>
                    <a:lnTo>
                      <a:pt x="85" y="68"/>
                    </a:lnTo>
                    <a:lnTo>
                      <a:pt x="84" y="68"/>
                    </a:lnTo>
                    <a:lnTo>
                      <a:pt x="81" y="68"/>
                    </a:lnTo>
                    <a:lnTo>
                      <a:pt x="77" y="67"/>
                    </a:lnTo>
                    <a:lnTo>
                      <a:pt x="76" y="66"/>
                    </a:lnTo>
                    <a:lnTo>
                      <a:pt x="76" y="65"/>
                    </a:lnTo>
                    <a:lnTo>
                      <a:pt x="77" y="64"/>
                    </a:lnTo>
                    <a:lnTo>
                      <a:pt x="77" y="6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96" name="Freeform 1824">
                <a:extLst>
                  <a:ext uri="{FF2B5EF4-FFF2-40B4-BE49-F238E27FC236}">
                    <a16:creationId xmlns:a16="http://schemas.microsoft.com/office/drawing/2014/main" id="{2D7AD5CA-1987-451B-BD36-4FC10A6AEE2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22" y="2775"/>
                <a:ext cx="12" cy="14"/>
              </a:xfrm>
              <a:custGeom>
                <a:avLst/>
                <a:gdLst>
                  <a:gd name="T0" fmla="*/ 6 w 12"/>
                  <a:gd name="T1" fmla="*/ 5 h 14"/>
                  <a:gd name="T2" fmla="*/ 4 w 12"/>
                  <a:gd name="T3" fmla="*/ 4 h 14"/>
                  <a:gd name="T4" fmla="*/ 3 w 12"/>
                  <a:gd name="T5" fmla="*/ 2 h 14"/>
                  <a:gd name="T6" fmla="*/ 2 w 12"/>
                  <a:gd name="T7" fmla="*/ 0 h 14"/>
                  <a:gd name="T8" fmla="*/ 0 w 12"/>
                  <a:gd name="T9" fmla="*/ 1 h 14"/>
                  <a:gd name="T10" fmla="*/ 0 w 12"/>
                  <a:gd name="T11" fmla="*/ 2 h 14"/>
                  <a:gd name="T12" fmla="*/ 0 w 12"/>
                  <a:gd name="T13" fmla="*/ 4 h 14"/>
                  <a:gd name="T14" fmla="*/ 0 w 12"/>
                  <a:gd name="T15" fmla="*/ 6 h 14"/>
                  <a:gd name="T16" fmla="*/ 2 w 12"/>
                  <a:gd name="T17" fmla="*/ 7 h 14"/>
                  <a:gd name="T18" fmla="*/ 4 w 12"/>
                  <a:gd name="T19" fmla="*/ 11 h 14"/>
                  <a:gd name="T20" fmla="*/ 3 w 12"/>
                  <a:gd name="T21" fmla="*/ 12 h 14"/>
                  <a:gd name="T22" fmla="*/ 4 w 12"/>
                  <a:gd name="T23" fmla="*/ 14 h 14"/>
                  <a:gd name="T24" fmla="*/ 5 w 12"/>
                  <a:gd name="T25" fmla="*/ 14 h 14"/>
                  <a:gd name="T26" fmla="*/ 8 w 12"/>
                  <a:gd name="T27" fmla="*/ 14 h 14"/>
                  <a:gd name="T28" fmla="*/ 10 w 12"/>
                  <a:gd name="T29" fmla="*/ 14 h 14"/>
                  <a:gd name="T30" fmla="*/ 10 w 12"/>
                  <a:gd name="T31" fmla="*/ 13 h 14"/>
                  <a:gd name="T32" fmla="*/ 11 w 12"/>
                  <a:gd name="T33" fmla="*/ 13 h 14"/>
                  <a:gd name="T34" fmla="*/ 12 w 12"/>
                  <a:gd name="T35" fmla="*/ 10 h 14"/>
                  <a:gd name="T36" fmla="*/ 10 w 12"/>
                  <a:gd name="T37" fmla="*/ 7 h 14"/>
                  <a:gd name="T38" fmla="*/ 6 w 12"/>
                  <a:gd name="T39" fmla="*/ 5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2" h="14">
                    <a:moveTo>
                      <a:pt x="6" y="5"/>
                    </a:moveTo>
                    <a:lnTo>
                      <a:pt x="4" y="4"/>
                    </a:lnTo>
                    <a:lnTo>
                      <a:pt x="3" y="2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0" y="6"/>
                    </a:lnTo>
                    <a:lnTo>
                      <a:pt x="2" y="7"/>
                    </a:lnTo>
                    <a:lnTo>
                      <a:pt x="4" y="11"/>
                    </a:lnTo>
                    <a:lnTo>
                      <a:pt x="3" y="12"/>
                    </a:lnTo>
                    <a:lnTo>
                      <a:pt x="4" y="14"/>
                    </a:lnTo>
                    <a:lnTo>
                      <a:pt x="5" y="14"/>
                    </a:lnTo>
                    <a:lnTo>
                      <a:pt x="8" y="14"/>
                    </a:lnTo>
                    <a:lnTo>
                      <a:pt x="10" y="14"/>
                    </a:lnTo>
                    <a:lnTo>
                      <a:pt x="10" y="13"/>
                    </a:lnTo>
                    <a:lnTo>
                      <a:pt x="11" y="13"/>
                    </a:lnTo>
                    <a:lnTo>
                      <a:pt x="12" y="10"/>
                    </a:lnTo>
                    <a:lnTo>
                      <a:pt x="10" y="7"/>
                    </a:lnTo>
                    <a:lnTo>
                      <a:pt x="6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97" name="Freeform 1825">
                <a:extLst>
                  <a:ext uri="{FF2B5EF4-FFF2-40B4-BE49-F238E27FC236}">
                    <a16:creationId xmlns:a16="http://schemas.microsoft.com/office/drawing/2014/main" id="{F7FF97EA-522E-45C3-883A-B9F5107E6C5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13" y="2833"/>
                <a:ext cx="3" cy="2"/>
              </a:xfrm>
              <a:custGeom>
                <a:avLst/>
                <a:gdLst>
                  <a:gd name="T0" fmla="*/ 0 w 3"/>
                  <a:gd name="T1" fmla="*/ 1 h 2"/>
                  <a:gd name="T2" fmla="*/ 0 w 3"/>
                  <a:gd name="T3" fmla="*/ 1 h 2"/>
                  <a:gd name="T4" fmla="*/ 1 w 3"/>
                  <a:gd name="T5" fmla="*/ 2 h 2"/>
                  <a:gd name="T6" fmla="*/ 3 w 3"/>
                  <a:gd name="T7" fmla="*/ 1 h 2"/>
                  <a:gd name="T8" fmla="*/ 3 w 3"/>
                  <a:gd name="T9" fmla="*/ 0 h 2"/>
                  <a:gd name="T10" fmla="*/ 1 w 3"/>
                  <a:gd name="T11" fmla="*/ 0 h 2"/>
                  <a:gd name="T12" fmla="*/ 0 w 3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0" y="1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98" name="Freeform 1826">
                <a:extLst>
                  <a:ext uri="{FF2B5EF4-FFF2-40B4-BE49-F238E27FC236}">
                    <a16:creationId xmlns:a16="http://schemas.microsoft.com/office/drawing/2014/main" id="{4E842C31-7372-415B-A51F-DE8F89E9096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86" y="2748"/>
                <a:ext cx="21" cy="22"/>
              </a:xfrm>
              <a:custGeom>
                <a:avLst/>
                <a:gdLst>
                  <a:gd name="T0" fmla="*/ 20 w 21"/>
                  <a:gd name="T1" fmla="*/ 20 h 22"/>
                  <a:gd name="T2" fmla="*/ 21 w 21"/>
                  <a:gd name="T3" fmla="*/ 18 h 22"/>
                  <a:gd name="T4" fmla="*/ 21 w 21"/>
                  <a:gd name="T5" fmla="*/ 17 h 22"/>
                  <a:gd name="T6" fmla="*/ 20 w 21"/>
                  <a:gd name="T7" fmla="*/ 17 h 22"/>
                  <a:gd name="T8" fmla="*/ 19 w 21"/>
                  <a:gd name="T9" fmla="*/ 12 h 22"/>
                  <a:gd name="T10" fmla="*/ 18 w 21"/>
                  <a:gd name="T11" fmla="*/ 12 h 22"/>
                  <a:gd name="T12" fmla="*/ 17 w 21"/>
                  <a:gd name="T13" fmla="*/ 9 h 22"/>
                  <a:gd name="T14" fmla="*/ 15 w 21"/>
                  <a:gd name="T15" fmla="*/ 8 h 22"/>
                  <a:gd name="T16" fmla="*/ 13 w 21"/>
                  <a:gd name="T17" fmla="*/ 7 h 22"/>
                  <a:gd name="T18" fmla="*/ 11 w 21"/>
                  <a:gd name="T19" fmla="*/ 6 h 22"/>
                  <a:gd name="T20" fmla="*/ 8 w 21"/>
                  <a:gd name="T21" fmla="*/ 4 h 22"/>
                  <a:gd name="T22" fmla="*/ 5 w 21"/>
                  <a:gd name="T23" fmla="*/ 3 h 22"/>
                  <a:gd name="T24" fmla="*/ 0 w 21"/>
                  <a:gd name="T25" fmla="*/ 0 h 22"/>
                  <a:gd name="T26" fmla="*/ 0 w 21"/>
                  <a:gd name="T27" fmla="*/ 2 h 22"/>
                  <a:gd name="T28" fmla="*/ 1 w 21"/>
                  <a:gd name="T29" fmla="*/ 3 h 22"/>
                  <a:gd name="T30" fmla="*/ 8 w 21"/>
                  <a:gd name="T31" fmla="*/ 6 h 22"/>
                  <a:gd name="T32" fmla="*/ 11 w 21"/>
                  <a:gd name="T33" fmla="*/ 8 h 22"/>
                  <a:gd name="T34" fmla="*/ 14 w 21"/>
                  <a:gd name="T35" fmla="*/ 8 h 22"/>
                  <a:gd name="T36" fmla="*/ 17 w 21"/>
                  <a:gd name="T37" fmla="*/ 11 h 22"/>
                  <a:gd name="T38" fmla="*/ 18 w 21"/>
                  <a:gd name="T39" fmla="*/ 17 h 22"/>
                  <a:gd name="T40" fmla="*/ 17 w 21"/>
                  <a:gd name="T41" fmla="*/ 18 h 22"/>
                  <a:gd name="T42" fmla="*/ 18 w 21"/>
                  <a:gd name="T43" fmla="*/ 20 h 22"/>
                  <a:gd name="T44" fmla="*/ 20 w 21"/>
                  <a:gd name="T45" fmla="*/ 22 h 22"/>
                  <a:gd name="T46" fmla="*/ 20 w 21"/>
                  <a:gd name="T47" fmla="*/ 20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21" h="22">
                    <a:moveTo>
                      <a:pt x="20" y="20"/>
                    </a:moveTo>
                    <a:lnTo>
                      <a:pt x="21" y="18"/>
                    </a:lnTo>
                    <a:lnTo>
                      <a:pt x="21" y="17"/>
                    </a:lnTo>
                    <a:lnTo>
                      <a:pt x="20" y="17"/>
                    </a:lnTo>
                    <a:lnTo>
                      <a:pt x="19" y="12"/>
                    </a:lnTo>
                    <a:lnTo>
                      <a:pt x="18" y="12"/>
                    </a:lnTo>
                    <a:lnTo>
                      <a:pt x="17" y="9"/>
                    </a:lnTo>
                    <a:lnTo>
                      <a:pt x="15" y="8"/>
                    </a:lnTo>
                    <a:lnTo>
                      <a:pt x="13" y="7"/>
                    </a:lnTo>
                    <a:lnTo>
                      <a:pt x="11" y="6"/>
                    </a:lnTo>
                    <a:lnTo>
                      <a:pt x="8" y="4"/>
                    </a:lnTo>
                    <a:lnTo>
                      <a:pt x="5" y="3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8" y="6"/>
                    </a:lnTo>
                    <a:lnTo>
                      <a:pt x="11" y="8"/>
                    </a:lnTo>
                    <a:lnTo>
                      <a:pt x="14" y="8"/>
                    </a:lnTo>
                    <a:lnTo>
                      <a:pt x="17" y="11"/>
                    </a:lnTo>
                    <a:lnTo>
                      <a:pt x="18" y="17"/>
                    </a:lnTo>
                    <a:lnTo>
                      <a:pt x="17" y="18"/>
                    </a:lnTo>
                    <a:lnTo>
                      <a:pt x="18" y="20"/>
                    </a:lnTo>
                    <a:lnTo>
                      <a:pt x="20" y="22"/>
                    </a:lnTo>
                    <a:lnTo>
                      <a:pt x="20" y="2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99" name="Freeform 1827">
                <a:extLst>
                  <a:ext uri="{FF2B5EF4-FFF2-40B4-BE49-F238E27FC236}">
                    <a16:creationId xmlns:a16="http://schemas.microsoft.com/office/drawing/2014/main" id="{0043476B-A999-40E9-B761-228757BAAE3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00" y="2810"/>
                <a:ext cx="3" cy="3"/>
              </a:xfrm>
              <a:custGeom>
                <a:avLst/>
                <a:gdLst>
                  <a:gd name="T0" fmla="*/ 1 w 3"/>
                  <a:gd name="T1" fmla="*/ 0 h 3"/>
                  <a:gd name="T2" fmla="*/ 0 w 3"/>
                  <a:gd name="T3" fmla="*/ 1 h 3"/>
                  <a:gd name="T4" fmla="*/ 1 w 3"/>
                  <a:gd name="T5" fmla="*/ 2 h 3"/>
                  <a:gd name="T6" fmla="*/ 1 w 3"/>
                  <a:gd name="T7" fmla="*/ 2 h 3"/>
                  <a:gd name="T8" fmla="*/ 3 w 3"/>
                  <a:gd name="T9" fmla="*/ 3 h 3"/>
                  <a:gd name="T10" fmla="*/ 3 w 3"/>
                  <a:gd name="T11" fmla="*/ 2 h 3"/>
                  <a:gd name="T12" fmla="*/ 1 w 3"/>
                  <a:gd name="T13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1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1" y="2"/>
                    </a:lnTo>
                    <a:lnTo>
                      <a:pt x="3" y="3"/>
                    </a:lnTo>
                    <a:lnTo>
                      <a:pt x="3" y="2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00" name="Freeform 1828">
                <a:extLst>
                  <a:ext uri="{FF2B5EF4-FFF2-40B4-BE49-F238E27FC236}">
                    <a16:creationId xmlns:a16="http://schemas.microsoft.com/office/drawing/2014/main" id="{400FAE49-778B-4001-B8EC-ACC8BA8755E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05" y="2834"/>
                <a:ext cx="6" cy="3"/>
              </a:xfrm>
              <a:custGeom>
                <a:avLst/>
                <a:gdLst>
                  <a:gd name="T0" fmla="*/ 5 w 6"/>
                  <a:gd name="T1" fmla="*/ 1 h 3"/>
                  <a:gd name="T2" fmla="*/ 3 w 6"/>
                  <a:gd name="T3" fmla="*/ 1 h 3"/>
                  <a:gd name="T4" fmla="*/ 1 w 6"/>
                  <a:gd name="T5" fmla="*/ 0 h 3"/>
                  <a:gd name="T6" fmla="*/ 0 w 6"/>
                  <a:gd name="T7" fmla="*/ 0 h 3"/>
                  <a:gd name="T8" fmla="*/ 2 w 6"/>
                  <a:gd name="T9" fmla="*/ 2 h 3"/>
                  <a:gd name="T10" fmla="*/ 3 w 6"/>
                  <a:gd name="T11" fmla="*/ 2 h 3"/>
                  <a:gd name="T12" fmla="*/ 5 w 6"/>
                  <a:gd name="T13" fmla="*/ 3 h 3"/>
                  <a:gd name="T14" fmla="*/ 6 w 6"/>
                  <a:gd name="T15" fmla="*/ 2 h 3"/>
                  <a:gd name="T16" fmla="*/ 5 w 6"/>
                  <a:gd name="T17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" h="3">
                    <a:moveTo>
                      <a:pt x="5" y="1"/>
                    </a:moveTo>
                    <a:lnTo>
                      <a:pt x="3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2" y="2"/>
                    </a:lnTo>
                    <a:lnTo>
                      <a:pt x="3" y="2"/>
                    </a:lnTo>
                    <a:lnTo>
                      <a:pt x="5" y="3"/>
                    </a:lnTo>
                    <a:lnTo>
                      <a:pt x="6" y="2"/>
                    </a:lnTo>
                    <a:lnTo>
                      <a:pt x="5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01" name="Freeform 1829">
                <a:extLst>
                  <a:ext uri="{FF2B5EF4-FFF2-40B4-BE49-F238E27FC236}">
                    <a16:creationId xmlns:a16="http://schemas.microsoft.com/office/drawing/2014/main" id="{729616FA-0DE2-4ECE-B626-F542B5D3234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79" y="2747"/>
                <a:ext cx="3" cy="3"/>
              </a:xfrm>
              <a:custGeom>
                <a:avLst/>
                <a:gdLst>
                  <a:gd name="T0" fmla="*/ 3 w 3"/>
                  <a:gd name="T1" fmla="*/ 1 h 3"/>
                  <a:gd name="T2" fmla="*/ 2 w 3"/>
                  <a:gd name="T3" fmla="*/ 0 h 3"/>
                  <a:gd name="T4" fmla="*/ 0 w 3"/>
                  <a:gd name="T5" fmla="*/ 1 h 3"/>
                  <a:gd name="T6" fmla="*/ 0 w 3"/>
                  <a:gd name="T7" fmla="*/ 3 h 3"/>
                  <a:gd name="T8" fmla="*/ 1 w 3"/>
                  <a:gd name="T9" fmla="*/ 3 h 3"/>
                  <a:gd name="T10" fmla="*/ 3 w 3"/>
                  <a:gd name="T11" fmla="*/ 3 h 3"/>
                  <a:gd name="T12" fmla="*/ 3 w 3"/>
                  <a:gd name="T13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3" y="1"/>
                    </a:moveTo>
                    <a:lnTo>
                      <a:pt x="2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3" y="3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02" name="Freeform 1830">
                <a:extLst>
                  <a:ext uri="{FF2B5EF4-FFF2-40B4-BE49-F238E27FC236}">
                    <a16:creationId xmlns:a16="http://schemas.microsoft.com/office/drawing/2014/main" id="{98E19DED-2E0A-49E9-80C7-B81E46E2A12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30" y="2798"/>
                <a:ext cx="0" cy="1"/>
              </a:xfrm>
              <a:custGeom>
                <a:avLst/>
                <a:gdLst>
                  <a:gd name="T0" fmla="*/ 0 h 1"/>
                  <a:gd name="T1" fmla="*/ 1 h 1"/>
                  <a:gd name="T2" fmla="*/ 0 h 1"/>
                  <a:gd name="T3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lnTo>
                      <a:pt x="0" y="1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03" name="Freeform 1831">
                <a:extLst>
                  <a:ext uri="{FF2B5EF4-FFF2-40B4-BE49-F238E27FC236}">
                    <a16:creationId xmlns:a16="http://schemas.microsoft.com/office/drawing/2014/main" id="{7BEF5A03-9557-4188-91BE-54E22EE7AAF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78" y="2770"/>
                <a:ext cx="3" cy="3"/>
              </a:xfrm>
              <a:custGeom>
                <a:avLst/>
                <a:gdLst>
                  <a:gd name="T0" fmla="*/ 0 w 3"/>
                  <a:gd name="T1" fmla="*/ 0 h 3"/>
                  <a:gd name="T2" fmla="*/ 0 w 3"/>
                  <a:gd name="T3" fmla="*/ 1 h 3"/>
                  <a:gd name="T4" fmla="*/ 2 w 3"/>
                  <a:gd name="T5" fmla="*/ 3 h 3"/>
                  <a:gd name="T6" fmla="*/ 3 w 3"/>
                  <a:gd name="T7" fmla="*/ 1 h 3"/>
                  <a:gd name="T8" fmla="*/ 2 w 3"/>
                  <a:gd name="T9" fmla="*/ 0 h 3"/>
                  <a:gd name="T10" fmla="*/ 0 w 3"/>
                  <a:gd name="T11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3">
                    <a:moveTo>
                      <a:pt x="0" y="0"/>
                    </a:moveTo>
                    <a:lnTo>
                      <a:pt x="0" y="1"/>
                    </a:lnTo>
                    <a:lnTo>
                      <a:pt x="2" y="3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04" name="Freeform 1832">
                <a:extLst>
                  <a:ext uri="{FF2B5EF4-FFF2-40B4-BE49-F238E27FC236}">
                    <a16:creationId xmlns:a16="http://schemas.microsoft.com/office/drawing/2014/main" id="{A865FFFC-B194-453B-8EF1-FC040C2E33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86" y="2805"/>
                <a:ext cx="2" cy="3"/>
              </a:xfrm>
              <a:custGeom>
                <a:avLst/>
                <a:gdLst>
                  <a:gd name="T0" fmla="*/ 2 w 2"/>
                  <a:gd name="T1" fmla="*/ 3 h 3"/>
                  <a:gd name="T2" fmla="*/ 2 w 2"/>
                  <a:gd name="T3" fmla="*/ 2 h 3"/>
                  <a:gd name="T4" fmla="*/ 2 w 2"/>
                  <a:gd name="T5" fmla="*/ 0 h 3"/>
                  <a:gd name="T6" fmla="*/ 1 w 2"/>
                  <a:gd name="T7" fmla="*/ 0 h 3"/>
                  <a:gd name="T8" fmla="*/ 0 w 2"/>
                  <a:gd name="T9" fmla="*/ 0 h 3"/>
                  <a:gd name="T10" fmla="*/ 1 w 2"/>
                  <a:gd name="T11" fmla="*/ 2 h 3"/>
                  <a:gd name="T12" fmla="*/ 1 w 2"/>
                  <a:gd name="T13" fmla="*/ 2 h 3"/>
                  <a:gd name="T14" fmla="*/ 1 w 2"/>
                  <a:gd name="T15" fmla="*/ 3 h 3"/>
                  <a:gd name="T16" fmla="*/ 1 w 2"/>
                  <a:gd name="T17" fmla="*/ 3 h 3"/>
                  <a:gd name="T18" fmla="*/ 2 w 2"/>
                  <a:gd name="T19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" h="3">
                    <a:moveTo>
                      <a:pt x="2" y="3"/>
                    </a:moveTo>
                    <a:lnTo>
                      <a:pt x="2" y="2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1" y="2"/>
                    </a:lnTo>
                    <a:lnTo>
                      <a:pt x="1" y="3"/>
                    </a:lnTo>
                    <a:lnTo>
                      <a:pt x="1" y="3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05" name="Freeform 1833">
                <a:extLst>
                  <a:ext uri="{FF2B5EF4-FFF2-40B4-BE49-F238E27FC236}">
                    <a16:creationId xmlns:a16="http://schemas.microsoft.com/office/drawing/2014/main" id="{F18E35E6-79FA-4FAC-80C8-A81D28EC50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40" y="2768"/>
                <a:ext cx="2" cy="2"/>
              </a:xfrm>
              <a:custGeom>
                <a:avLst/>
                <a:gdLst>
                  <a:gd name="T0" fmla="*/ 2 w 2"/>
                  <a:gd name="T1" fmla="*/ 0 h 2"/>
                  <a:gd name="T2" fmla="*/ 0 w 2"/>
                  <a:gd name="T3" fmla="*/ 0 h 2"/>
                  <a:gd name="T4" fmla="*/ 0 w 2"/>
                  <a:gd name="T5" fmla="*/ 2 h 2"/>
                  <a:gd name="T6" fmla="*/ 2 w 2"/>
                  <a:gd name="T7" fmla="*/ 1 h 2"/>
                  <a:gd name="T8" fmla="*/ 2 w 2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2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06" name="Freeform 1834">
                <a:extLst>
                  <a:ext uri="{FF2B5EF4-FFF2-40B4-BE49-F238E27FC236}">
                    <a16:creationId xmlns:a16="http://schemas.microsoft.com/office/drawing/2014/main" id="{33951186-AECD-44DE-93D0-EA3AEC0E71D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74" y="2734"/>
                <a:ext cx="2" cy="3"/>
              </a:xfrm>
              <a:custGeom>
                <a:avLst/>
                <a:gdLst>
                  <a:gd name="T0" fmla="*/ 2 w 2"/>
                  <a:gd name="T1" fmla="*/ 3 h 3"/>
                  <a:gd name="T2" fmla="*/ 2 w 2"/>
                  <a:gd name="T3" fmla="*/ 2 h 3"/>
                  <a:gd name="T4" fmla="*/ 1 w 2"/>
                  <a:gd name="T5" fmla="*/ 0 h 3"/>
                  <a:gd name="T6" fmla="*/ 0 w 2"/>
                  <a:gd name="T7" fmla="*/ 0 h 3"/>
                  <a:gd name="T8" fmla="*/ 0 w 2"/>
                  <a:gd name="T9" fmla="*/ 2 h 3"/>
                  <a:gd name="T10" fmla="*/ 2 w 2"/>
                  <a:gd name="T11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3">
                    <a:moveTo>
                      <a:pt x="2" y="3"/>
                    </a:moveTo>
                    <a:lnTo>
                      <a:pt x="2" y="2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07" name="Freeform 1835">
                <a:extLst>
                  <a:ext uri="{FF2B5EF4-FFF2-40B4-BE49-F238E27FC236}">
                    <a16:creationId xmlns:a16="http://schemas.microsoft.com/office/drawing/2014/main" id="{C7845B74-EB00-4775-B237-3290674B877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47" y="2741"/>
                <a:ext cx="7" cy="4"/>
              </a:xfrm>
              <a:custGeom>
                <a:avLst/>
                <a:gdLst>
                  <a:gd name="T0" fmla="*/ 6 w 7"/>
                  <a:gd name="T1" fmla="*/ 1 h 4"/>
                  <a:gd name="T2" fmla="*/ 5 w 7"/>
                  <a:gd name="T3" fmla="*/ 1 h 4"/>
                  <a:gd name="T4" fmla="*/ 3 w 7"/>
                  <a:gd name="T5" fmla="*/ 0 h 4"/>
                  <a:gd name="T6" fmla="*/ 2 w 7"/>
                  <a:gd name="T7" fmla="*/ 1 h 4"/>
                  <a:gd name="T8" fmla="*/ 0 w 7"/>
                  <a:gd name="T9" fmla="*/ 1 h 4"/>
                  <a:gd name="T10" fmla="*/ 0 w 7"/>
                  <a:gd name="T11" fmla="*/ 1 h 4"/>
                  <a:gd name="T12" fmla="*/ 0 w 7"/>
                  <a:gd name="T13" fmla="*/ 2 h 4"/>
                  <a:gd name="T14" fmla="*/ 2 w 7"/>
                  <a:gd name="T15" fmla="*/ 2 h 4"/>
                  <a:gd name="T16" fmla="*/ 2 w 7"/>
                  <a:gd name="T17" fmla="*/ 4 h 4"/>
                  <a:gd name="T18" fmla="*/ 6 w 7"/>
                  <a:gd name="T19" fmla="*/ 4 h 4"/>
                  <a:gd name="T20" fmla="*/ 7 w 7"/>
                  <a:gd name="T21" fmla="*/ 1 h 4"/>
                  <a:gd name="T22" fmla="*/ 6 w 7"/>
                  <a:gd name="T23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7" h="4">
                    <a:moveTo>
                      <a:pt x="6" y="1"/>
                    </a:moveTo>
                    <a:lnTo>
                      <a:pt x="5" y="1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2" y="4"/>
                    </a:lnTo>
                    <a:lnTo>
                      <a:pt x="6" y="4"/>
                    </a:lnTo>
                    <a:lnTo>
                      <a:pt x="7" y="1"/>
                    </a:lnTo>
                    <a:lnTo>
                      <a:pt x="6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08" name="Freeform 1836">
                <a:extLst>
                  <a:ext uri="{FF2B5EF4-FFF2-40B4-BE49-F238E27FC236}">
                    <a16:creationId xmlns:a16="http://schemas.microsoft.com/office/drawing/2014/main" id="{2D42D98A-E2A3-4024-8E72-4E1319D62F4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83" y="2818"/>
                <a:ext cx="5" cy="3"/>
              </a:xfrm>
              <a:custGeom>
                <a:avLst/>
                <a:gdLst>
                  <a:gd name="T0" fmla="*/ 3 w 5"/>
                  <a:gd name="T1" fmla="*/ 1 h 3"/>
                  <a:gd name="T2" fmla="*/ 2 w 5"/>
                  <a:gd name="T3" fmla="*/ 1 h 3"/>
                  <a:gd name="T4" fmla="*/ 2 w 5"/>
                  <a:gd name="T5" fmla="*/ 1 h 3"/>
                  <a:gd name="T6" fmla="*/ 1 w 5"/>
                  <a:gd name="T7" fmla="*/ 0 h 3"/>
                  <a:gd name="T8" fmla="*/ 0 w 5"/>
                  <a:gd name="T9" fmla="*/ 0 h 3"/>
                  <a:gd name="T10" fmla="*/ 0 w 5"/>
                  <a:gd name="T11" fmla="*/ 0 h 3"/>
                  <a:gd name="T12" fmla="*/ 1 w 5"/>
                  <a:gd name="T13" fmla="*/ 0 h 3"/>
                  <a:gd name="T14" fmla="*/ 1 w 5"/>
                  <a:gd name="T15" fmla="*/ 2 h 3"/>
                  <a:gd name="T16" fmla="*/ 2 w 5"/>
                  <a:gd name="T17" fmla="*/ 2 h 3"/>
                  <a:gd name="T18" fmla="*/ 2 w 5"/>
                  <a:gd name="T19" fmla="*/ 3 h 3"/>
                  <a:gd name="T20" fmla="*/ 3 w 5"/>
                  <a:gd name="T21" fmla="*/ 3 h 3"/>
                  <a:gd name="T22" fmla="*/ 4 w 5"/>
                  <a:gd name="T23" fmla="*/ 3 h 3"/>
                  <a:gd name="T24" fmla="*/ 4 w 5"/>
                  <a:gd name="T25" fmla="*/ 2 h 3"/>
                  <a:gd name="T26" fmla="*/ 5 w 5"/>
                  <a:gd name="T27" fmla="*/ 2 h 3"/>
                  <a:gd name="T28" fmla="*/ 5 w 5"/>
                  <a:gd name="T29" fmla="*/ 1 h 3"/>
                  <a:gd name="T30" fmla="*/ 4 w 5"/>
                  <a:gd name="T31" fmla="*/ 1 h 3"/>
                  <a:gd name="T32" fmla="*/ 3 w 5"/>
                  <a:gd name="T33" fmla="*/ 2 h 3"/>
                  <a:gd name="T34" fmla="*/ 3 w 5"/>
                  <a:gd name="T35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5" h="3">
                    <a:moveTo>
                      <a:pt x="3" y="1"/>
                    </a:moveTo>
                    <a:lnTo>
                      <a:pt x="2" y="1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1" y="0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2" y="3"/>
                    </a:lnTo>
                    <a:lnTo>
                      <a:pt x="3" y="3"/>
                    </a:lnTo>
                    <a:lnTo>
                      <a:pt x="4" y="3"/>
                    </a:lnTo>
                    <a:lnTo>
                      <a:pt x="4" y="2"/>
                    </a:lnTo>
                    <a:lnTo>
                      <a:pt x="5" y="2"/>
                    </a:lnTo>
                    <a:lnTo>
                      <a:pt x="5" y="1"/>
                    </a:lnTo>
                    <a:lnTo>
                      <a:pt x="4" y="1"/>
                    </a:lnTo>
                    <a:lnTo>
                      <a:pt x="3" y="2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09" name="Freeform 1837">
                <a:extLst>
                  <a:ext uri="{FF2B5EF4-FFF2-40B4-BE49-F238E27FC236}">
                    <a16:creationId xmlns:a16="http://schemas.microsoft.com/office/drawing/2014/main" id="{E64C9139-8188-4572-9BF5-2788499728E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57" y="2776"/>
                <a:ext cx="2" cy="3"/>
              </a:xfrm>
              <a:custGeom>
                <a:avLst/>
                <a:gdLst>
                  <a:gd name="T0" fmla="*/ 2 w 2"/>
                  <a:gd name="T1" fmla="*/ 3 h 3"/>
                  <a:gd name="T2" fmla="*/ 2 w 2"/>
                  <a:gd name="T3" fmla="*/ 2 h 3"/>
                  <a:gd name="T4" fmla="*/ 2 w 2"/>
                  <a:gd name="T5" fmla="*/ 1 h 3"/>
                  <a:gd name="T6" fmla="*/ 1 w 2"/>
                  <a:gd name="T7" fmla="*/ 0 h 3"/>
                  <a:gd name="T8" fmla="*/ 0 w 2"/>
                  <a:gd name="T9" fmla="*/ 1 h 3"/>
                  <a:gd name="T10" fmla="*/ 0 w 2"/>
                  <a:gd name="T11" fmla="*/ 2 h 3"/>
                  <a:gd name="T12" fmla="*/ 2 w 2"/>
                  <a:gd name="T1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3">
                    <a:moveTo>
                      <a:pt x="2" y="3"/>
                    </a:moveTo>
                    <a:lnTo>
                      <a:pt x="2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10" name="Freeform 1838">
                <a:extLst>
                  <a:ext uri="{FF2B5EF4-FFF2-40B4-BE49-F238E27FC236}">
                    <a16:creationId xmlns:a16="http://schemas.microsoft.com/office/drawing/2014/main" id="{548943DA-837F-40D7-AF38-3A7EE8D64C9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78" y="2813"/>
                <a:ext cx="2" cy="3"/>
              </a:xfrm>
              <a:custGeom>
                <a:avLst/>
                <a:gdLst>
                  <a:gd name="T0" fmla="*/ 2 w 2"/>
                  <a:gd name="T1" fmla="*/ 3 h 3"/>
                  <a:gd name="T2" fmla="*/ 2 w 2"/>
                  <a:gd name="T3" fmla="*/ 3 h 3"/>
                  <a:gd name="T4" fmla="*/ 2 w 2"/>
                  <a:gd name="T5" fmla="*/ 2 h 3"/>
                  <a:gd name="T6" fmla="*/ 1 w 2"/>
                  <a:gd name="T7" fmla="*/ 0 h 3"/>
                  <a:gd name="T8" fmla="*/ 0 w 2"/>
                  <a:gd name="T9" fmla="*/ 0 h 3"/>
                  <a:gd name="T10" fmla="*/ 0 w 2"/>
                  <a:gd name="T11" fmla="*/ 0 h 3"/>
                  <a:gd name="T12" fmla="*/ 0 w 2"/>
                  <a:gd name="T13" fmla="*/ 2 h 3"/>
                  <a:gd name="T14" fmla="*/ 1 w 2"/>
                  <a:gd name="T15" fmla="*/ 2 h 3"/>
                  <a:gd name="T16" fmla="*/ 2 w 2"/>
                  <a:gd name="T17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" h="3">
                    <a:moveTo>
                      <a:pt x="2" y="3"/>
                    </a:moveTo>
                    <a:lnTo>
                      <a:pt x="2" y="3"/>
                    </a:lnTo>
                    <a:lnTo>
                      <a:pt x="2" y="2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11" name="Freeform 1839">
                <a:extLst>
                  <a:ext uri="{FF2B5EF4-FFF2-40B4-BE49-F238E27FC236}">
                    <a16:creationId xmlns:a16="http://schemas.microsoft.com/office/drawing/2014/main" id="{05C7E389-29A6-4ADD-B217-C5D58A8B1F0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81" y="2815"/>
                <a:ext cx="4" cy="2"/>
              </a:xfrm>
              <a:custGeom>
                <a:avLst/>
                <a:gdLst>
                  <a:gd name="T0" fmla="*/ 2 w 4"/>
                  <a:gd name="T1" fmla="*/ 0 h 2"/>
                  <a:gd name="T2" fmla="*/ 2 w 4"/>
                  <a:gd name="T3" fmla="*/ 0 h 2"/>
                  <a:gd name="T4" fmla="*/ 1 w 4"/>
                  <a:gd name="T5" fmla="*/ 0 h 2"/>
                  <a:gd name="T6" fmla="*/ 0 w 4"/>
                  <a:gd name="T7" fmla="*/ 0 h 2"/>
                  <a:gd name="T8" fmla="*/ 1 w 4"/>
                  <a:gd name="T9" fmla="*/ 1 h 2"/>
                  <a:gd name="T10" fmla="*/ 2 w 4"/>
                  <a:gd name="T11" fmla="*/ 2 h 2"/>
                  <a:gd name="T12" fmla="*/ 3 w 4"/>
                  <a:gd name="T13" fmla="*/ 2 h 2"/>
                  <a:gd name="T14" fmla="*/ 3 w 4"/>
                  <a:gd name="T15" fmla="*/ 2 h 2"/>
                  <a:gd name="T16" fmla="*/ 4 w 4"/>
                  <a:gd name="T17" fmla="*/ 2 h 2"/>
                  <a:gd name="T18" fmla="*/ 3 w 4"/>
                  <a:gd name="T19" fmla="*/ 1 h 2"/>
                  <a:gd name="T20" fmla="*/ 2 w 4"/>
                  <a:gd name="T21" fmla="*/ 1 h 2"/>
                  <a:gd name="T22" fmla="*/ 3 w 4"/>
                  <a:gd name="T23" fmla="*/ 0 h 2"/>
                  <a:gd name="T24" fmla="*/ 2 w 4"/>
                  <a:gd name="T2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" h="2">
                    <a:moveTo>
                      <a:pt x="2" y="0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2" y="2"/>
                    </a:lnTo>
                    <a:lnTo>
                      <a:pt x="3" y="2"/>
                    </a:lnTo>
                    <a:lnTo>
                      <a:pt x="3" y="2"/>
                    </a:lnTo>
                    <a:lnTo>
                      <a:pt x="4" y="2"/>
                    </a:lnTo>
                    <a:lnTo>
                      <a:pt x="3" y="1"/>
                    </a:lnTo>
                    <a:lnTo>
                      <a:pt x="2" y="1"/>
                    </a:lnTo>
                    <a:lnTo>
                      <a:pt x="3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12" name="Freeform 1840">
                <a:extLst>
                  <a:ext uri="{FF2B5EF4-FFF2-40B4-BE49-F238E27FC236}">
                    <a16:creationId xmlns:a16="http://schemas.microsoft.com/office/drawing/2014/main" id="{8E5B4686-86B6-4FDD-85FF-C69B539E3B5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50" y="2773"/>
                <a:ext cx="3" cy="3"/>
              </a:xfrm>
              <a:custGeom>
                <a:avLst/>
                <a:gdLst>
                  <a:gd name="T0" fmla="*/ 0 w 3"/>
                  <a:gd name="T1" fmla="*/ 2 h 3"/>
                  <a:gd name="T2" fmla="*/ 0 w 3"/>
                  <a:gd name="T3" fmla="*/ 3 h 3"/>
                  <a:gd name="T4" fmla="*/ 3 w 3"/>
                  <a:gd name="T5" fmla="*/ 3 h 3"/>
                  <a:gd name="T6" fmla="*/ 3 w 3"/>
                  <a:gd name="T7" fmla="*/ 1 h 3"/>
                  <a:gd name="T8" fmla="*/ 0 w 3"/>
                  <a:gd name="T9" fmla="*/ 0 h 3"/>
                  <a:gd name="T10" fmla="*/ 0 w 3"/>
                  <a:gd name="T11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3">
                    <a:moveTo>
                      <a:pt x="0" y="2"/>
                    </a:moveTo>
                    <a:lnTo>
                      <a:pt x="0" y="3"/>
                    </a:lnTo>
                    <a:lnTo>
                      <a:pt x="3" y="3"/>
                    </a:lnTo>
                    <a:lnTo>
                      <a:pt x="3" y="1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13" name="Freeform 1841">
                <a:extLst>
                  <a:ext uri="{FF2B5EF4-FFF2-40B4-BE49-F238E27FC236}">
                    <a16:creationId xmlns:a16="http://schemas.microsoft.com/office/drawing/2014/main" id="{7B7C4085-175E-4FA4-8594-2353CD9FC2C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62" y="2764"/>
                <a:ext cx="39" cy="21"/>
              </a:xfrm>
              <a:custGeom>
                <a:avLst/>
                <a:gdLst>
                  <a:gd name="T0" fmla="*/ 37 w 39"/>
                  <a:gd name="T1" fmla="*/ 11 h 21"/>
                  <a:gd name="T2" fmla="*/ 35 w 39"/>
                  <a:gd name="T3" fmla="*/ 9 h 21"/>
                  <a:gd name="T4" fmla="*/ 35 w 39"/>
                  <a:gd name="T5" fmla="*/ 8 h 21"/>
                  <a:gd name="T6" fmla="*/ 36 w 39"/>
                  <a:gd name="T7" fmla="*/ 7 h 21"/>
                  <a:gd name="T8" fmla="*/ 37 w 39"/>
                  <a:gd name="T9" fmla="*/ 7 h 21"/>
                  <a:gd name="T10" fmla="*/ 39 w 39"/>
                  <a:gd name="T11" fmla="*/ 6 h 21"/>
                  <a:gd name="T12" fmla="*/ 39 w 39"/>
                  <a:gd name="T13" fmla="*/ 2 h 21"/>
                  <a:gd name="T14" fmla="*/ 37 w 39"/>
                  <a:gd name="T15" fmla="*/ 0 h 21"/>
                  <a:gd name="T16" fmla="*/ 36 w 39"/>
                  <a:gd name="T17" fmla="*/ 1 h 21"/>
                  <a:gd name="T18" fmla="*/ 35 w 39"/>
                  <a:gd name="T19" fmla="*/ 1 h 21"/>
                  <a:gd name="T20" fmla="*/ 34 w 39"/>
                  <a:gd name="T21" fmla="*/ 0 h 21"/>
                  <a:gd name="T22" fmla="*/ 32 w 39"/>
                  <a:gd name="T23" fmla="*/ 0 h 21"/>
                  <a:gd name="T24" fmla="*/ 31 w 39"/>
                  <a:gd name="T25" fmla="*/ 2 h 21"/>
                  <a:gd name="T26" fmla="*/ 32 w 39"/>
                  <a:gd name="T27" fmla="*/ 6 h 21"/>
                  <a:gd name="T28" fmla="*/ 33 w 39"/>
                  <a:gd name="T29" fmla="*/ 6 h 21"/>
                  <a:gd name="T30" fmla="*/ 32 w 39"/>
                  <a:gd name="T31" fmla="*/ 7 h 21"/>
                  <a:gd name="T32" fmla="*/ 30 w 39"/>
                  <a:gd name="T33" fmla="*/ 7 h 21"/>
                  <a:gd name="T34" fmla="*/ 26 w 39"/>
                  <a:gd name="T35" fmla="*/ 10 h 21"/>
                  <a:gd name="T36" fmla="*/ 25 w 39"/>
                  <a:gd name="T37" fmla="*/ 12 h 21"/>
                  <a:gd name="T38" fmla="*/ 24 w 39"/>
                  <a:gd name="T39" fmla="*/ 12 h 21"/>
                  <a:gd name="T40" fmla="*/ 23 w 39"/>
                  <a:gd name="T41" fmla="*/ 12 h 21"/>
                  <a:gd name="T42" fmla="*/ 22 w 39"/>
                  <a:gd name="T43" fmla="*/ 13 h 21"/>
                  <a:gd name="T44" fmla="*/ 21 w 39"/>
                  <a:gd name="T45" fmla="*/ 12 h 21"/>
                  <a:gd name="T46" fmla="*/ 20 w 39"/>
                  <a:gd name="T47" fmla="*/ 12 h 21"/>
                  <a:gd name="T48" fmla="*/ 18 w 39"/>
                  <a:gd name="T49" fmla="*/ 13 h 21"/>
                  <a:gd name="T50" fmla="*/ 17 w 39"/>
                  <a:gd name="T51" fmla="*/ 13 h 21"/>
                  <a:gd name="T52" fmla="*/ 17 w 39"/>
                  <a:gd name="T53" fmla="*/ 11 h 21"/>
                  <a:gd name="T54" fmla="*/ 17 w 39"/>
                  <a:gd name="T55" fmla="*/ 9 h 21"/>
                  <a:gd name="T56" fmla="*/ 16 w 39"/>
                  <a:gd name="T57" fmla="*/ 9 h 21"/>
                  <a:gd name="T58" fmla="*/ 15 w 39"/>
                  <a:gd name="T59" fmla="*/ 10 h 21"/>
                  <a:gd name="T60" fmla="*/ 15 w 39"/>
                  <a:gd name="T61" fmla="*/ 11 h 21"/>
                  <a:gd name="T62" fmla="*/ 14 w 39"/>
                  <a:gd name="T63" fmla="*/ 12 h 21"/>
                  <a:gd name="T64" fmla="*/ 12 w 39"/>
                  <a:gd name="T65" fmla="*/ 11 h 21"/>
                  <a:gd name="T66" fmla="*/ 10 w 39"/>
                  <a:gd name="T67" fmla="*/ 12 h 21"/>
                  <a:gd name="T68" fmla="*/ 7 w 39"/>
                  <a:gd name="T69" fmla="*/ 12 h 21"/>
                  <a:gd name="T70" fmla="*/ 6 w 39"/>
                  <a:gd name="T71" fmla="*/ 12 h 21"/>
                  <a:gd name="T72" fmla="*/ 5 w 39"/>
                  <a:gd name="T73" fmla="*/ 12 h 21"/>
                  <a:gd name="T74" fmla="*/ 3 w 39"/>
                  <a:gd name="T75" fmla="*/ 12 h 21"/>
                  <a:gd name="T76" fmla="*/ 1 w 39"/>
                  <a:gd name="T77" fmla="*/ 11 h 21"/>
                  <a:gd name="T78" fmla="*/ 0 w 39"/>
                  <a:gd name="T79" fmla="*/ 13 h 21"/>
                  <a:gd name="T80" fmla="*/ 1 w 39"/>
                  <a:gd name="T81" fmla="*/ 15 h 21"/>
                  <a:gd name="T82" fmla="*/ 3 w 39"/>
                  <a:gd name="T83" fmla="*/ 15 h 21"/>
                  <a:gd name="T84" fmla="*/ 6 w 39"/>
                  <a:gd name="T85" fmla="*/ 18 h 21"/>
                  <a:gd name="T86" fmla="*/ 6 w 39"/>
                  <a:gd name="T87" fmla="*/ 20 h 21"/>
                  <a:gd name="T88" fmla="*/ 7 w 39"/>
                  <a:gd name="T89" fmla="*/ 18 h 21"/>
                  <a:gd name="T90" fmla="*/ 11 w 39"/>
                  <a:gd name="T91" fmla="*/ 18 h 21"/>
                  <a:gd name="T92" fmla="*/ 12 w 39"/>
                  <a:gd name="T93" fmla="*/ 21 h 21"/>
                  <a:gd name="T94" fmla="*/ 14 w 39"/>
                  <a:gd name="T95" fmla="*/ 21 h 21"/>
                  <a:gd name="T96" fmla="*/ 16 w 39"/>
                  <a:gd name="T97" fmla="*/ 21 h 21"/>
                  <a:gd name="T98" fmla="*/ 19 w 39"/>
                  <a:gd name="T99" fmla="*/ 20 h 21"/>
                  <a:gd name="T100" fmla="*/ 21 w 39"/>
                  <a:gd name="T101" fmla="*/ 20 h 21"/>
                  <a:gd name="T102" fmla="*/ 22 w 39"/>
                  <a:gd name="T103" fmla="*/ 20 h 21"/>
                  <a:gd name="T104" fmla="*/ 24 w 39"/>
                  <a:gd name="T105" fmla="*/ 21 h 21"/>
                  <a:gd name="T106" fmla="*/ 25 w 39"/>
                  <a:gd name="T107" fmla="*/ 20 h 21"/>
                  <a:gd name="T108" fmla="*/ 25 w 39"/>
                  <a:gd name="T109" fmla="*/ 18 h 21"/>
                  <a:gd name="T110" fmla="*/ 27 w 39"/>
                  <a:gd name="T111" fmla="*/ 17 h 21"/>
                  <a:gd name="T112" fmla="*/ 31 w 39"/>
                  <a:gd name="T113" fmla="*/ 14 h 21"/>
                  <a:gd name="T114" fmla="*/ 31 w 39"/>
                  <a:gd name="T115" fmla="*/ 12 h 21"/>
                  <a:gd name="T116" fmla="*/ 33 w 39"/>
                  <a:gd name="T117" fmla="*/ 12 h 21"/>
                  <a:gd name="T118" fmla="*/ 34 w 39"/>
                  <a:gd name="T119" fmla="*/ 13 h 21"/>
                  <a:gd name="T120" fmla="*/ 36 w 39"/>
                  <a:gd name="T121" fmla="*/ 12 h 21"/>
                  <a:gd name="T122" fmla="*/ 37 w 39"/>
                  <a:gd name="T123" fmla="*/ 1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39" h="21">
                    <a:moveTo>
                      <a:pt x="37" y="11"/>
                    </a:moveTo>
                    <a:lnTo>
                      <a:pt x="35" y="9"/>
                    </a:lnTo>
                    <a:lnTo>
                      <a:pt x="35" y="8"/>
                    </a:lnTo>
                    <a:lnTo>
                      <a:pt x="36" y="7"/>
                    </a:lnTo>
                    <a:lnTo>
                      <a:pt x="37" y="7"/>
                    </a:lnTo>
                    <a:lnTo>
                      <a:pt x="39" y="6"/>
                    </a:lnTo>
                    <a:lnTo>
                      <a:pt x="39" y="2"/>
                    </a:lnTo>
                    <a:lnTo>
                      <a:pt x="37" y="0"/>
                    </a:lnTo>
                    <a:lnTo>
                      <a:pt x="36" y="1"/>
                    </a:lnTo>
                    <a:lnTo>
                      <a:pt x="35" y="1"/>
                    </a:lnTo>
                    <a:lnTo>
                      <a:pt x="34" y="0"/>
                    </a:lnTo>
                    <a:lnTo>
                      <a:pt x="32" y="0"/>
                    </a:lnTo>
                    <a:lnTo>
                      <a:pt x="31" y="2"/>
                    </a:lnTo>
                    <a:lnTo>
                      <a:pt x="32" y="6"/>
                    </a:lnTo>
                    <a:lnTo>
                      <a:pt x="33" y="6"/>
                    </a:lnTo>
                    <a:lnTo>
                      <a:pt x="32" y="7"/>
                    </a:lnTo>
                    <a:lnTo>
                      <a:pt x="30" y="7"/>
                    </a:lnTo>
                    <a:lnTo>
                      <a:pt x="26" y="10"/>
                    </a:lnTo>
                    <a:lnTo>
                      <a:pt x="25" y="12"/>
                    </a:lnTo>
                    <a:lnTo>
                      <a:pt x="24" y="12"/>
                    </a:lnTo>
                    <a:lnTo>
                      <a:pt x="23" y="12"/>
                    </a:lnTo>
                    <a:lnTo>
                      <a:pt x="22" y="13"/>
                    </a:lnTo>
                    <a:lnTo>
                      <a:pt x="21" y="12"/>
                    </a:lnTo>
                    <a:lnTo>
                      <a:pt x="20" y="12"/>
                    </a:lnTo>
                    <a:lnTo>
                      <a:pt x="18" y="13"/>
                    </a:lnTo>
                    <a:lnTo>
                      <a:pt x="17" y="13"/>
                    </a:lnTo>
                    <a:lnTo>
                      <a:pt x="17" y="11"/>
                    </a:lnTo>
                    <a:lnTo>
                      <a:pt x="17" y="9"/>
                    </a:lnTo>
                    <a:lnTo>
                      <a:pt x="16" y="9"/>
                    </a:lnTo>
                    <a:lnTo>
                      <a:pt x="15" y="10"/>
                    </a:lnTo>
                    <a:lnTo>
                      <a:pt x="15" y="11"/>
                    </a:lnTo>
                    <a:lnTo>
                      <a:pt x="14" y="12"/>
                    </a:lnTo>
                    <a:lnTo>
                      <a:pt x="12" y="11"/>
                    </a:lnTo>
                    <a:lnTo>
                      <a:pt x="10" y="12"/>
                    </a:lnTo>
                    <a:lnTo>
                      <a:pt x="7" y="12"/>
                    </a:lnTo>
                    <a:lnTo>
                      <a:pt x="6" y="12"/>
                    </a:lnTo>
                    <a:lnTo>
                      <a:pt x="5" y="12"/>
                    </a:lnTo>
                    <a:lnTo>
                      <a:pt x="3" y="12"/>
                    </a:lnTo>
                    <a:lnTo>
                      <a:pt x="1" y="11"/>
                    </a:lnTo>
                    <a:lnTo>
                      <a:pt x="0" y="13"/>
                    </a:lnTo>
                    <a:lnTo>
                      <a:pt x="1" y="15"/>
                    </a:lnTo>
                    <a:lnTo>
                      <a:pt x="3" y="15"/>
                    </a:lnTo>
                    <a:lnTo>
                      <a:pt x="6" y="18"/>
                    </a:lnTo>
                    <a:lnTo>
                      <a:pt x="6" y="20"/>
                    </a:lnTo>
                    <a:lnTo>
                      <a:pt x="7" y="18"/>
                    </a:lnTo>
                    <a:lnTo>
                      <a:pt x="11" y="18"/>
                    </a:lnTo>
                    <a:lnTo>
                      <a:pt x="12" y="21"/>
                    </a:lnTo>
                    <a:lnTo>
                      <a:pt x="14" y="21"/>
                    </a:lnTo>
                    <a:lnTo>
                      <a:pt x="16" y="21"/>
                    </a:lnTo>
                    <a:lnTo>
                      <a:pt x="19" y="20"/>
                    </a:lnTo>
                    <a:lnTo>
                      <a:pt x="21" y="20"/>
                    </a:lnTo>
                    <a:lnTo>
                      <a:pt x="22" y="20"/>
                    </a:lnTo>
                    <a:lnTo>
                      <a:pt x="24" y="21"/>
                    </a:lnTo>
                    <a:lnTo>
                      <a:pt x="25" y="20"/>
                    </a:lnTo>
                    <a:lnTo>
                      <a:pt x="25" y="18"/>
                    </a:lnTo>
                    <a:lnTo>
                      <a:pt x="27" y="17"/>
                    </a:lnTo>
                    <a:lnTo>
                      <a:pt x="31" y="14"/>
                    </a:lnTo>
                    <a:lnTo>
                      <a:pt x="31" y="12"/>
                    </a:lnTo>
                    <a:lnTo>
                      <a:pt x="33" y="12"/>
                    </a:lnTo>
                    <a:lnTo>
                      <a:pt x="34" y="13"/>
                    </a:lnTo>
                    <a:lnTo>
                      <a:pt x="36" y="12"/>
                    </a:lnTo>
                    <a:lnTo>
                      <a:pt x="37" y="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14" name="Freeform 1842">
                <a:extLst>
                  <a:ext uri="{FF2B5EF4-FFF2-40B4-BE49-F238E27FC236}">
                    <a16:creationId xmlns:a16="http://schemas.microsoft.com/office/drawing/2014/main" id="{E362FB26-41B2-43C9-AC34-A739525E459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14" y="2807"/>
                <a:ext cx="4" cy="2"/>
              </a:xfrm>
              <a:custGeom>
                <a:avLst/>
                <a:gdLst>
                  <a:gd name="T0" fmla="*/ 4 w 4"/>
                  <a:gd name="T1" fmla="*/ 2 h 2"/>
                  <a:gd name="T2" fmla="*/ 3 w 4"/>
                  <a:gd name="T3" fmla="*/ 1 h 2"/>
                  <a:gd name="T4" fmla="*/ 0 w 4"/>
                  <a:gd name="T5" fmla="*/ 0 h 2"/>
                  <a:gd name="T6" fmla="*/ 4 w 4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2">
                    <a:moveTo>
                      <a:pt x="4" y="2"/>
                    </a:moveTo>
                    <a:lnTo>
                      <a:pt x="3" y="1"/>
                    </a:lnTo>
                    <a:lnTo>
                      <a:pt x="0" y="0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15" name="Freeform 1843">
                <a:extLst>
                  <a:ext uri="{FF2B5EF4-FFF2-40B4-BE49-F238E27FC236}">
                    <a16:creationId xmlns:a16="http://schemas.microsoft.com/office/drawing/2014/main" id="{C3EAD44C-EB0A-463A-9FE8-5F60B01F98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20" y="2798"/>
                <a:ext cx="1" cy="1"/>
              </a:xfrm>
              <a:custGeom>
                <a:avLst/>
                <a:gdLst>
                  <a:gd name="T0" fmla="*/ 0 w 1"/>
                  <a:gd name="T1" fmla="*/ 0 h 1"/>
                  <a:gd name="T2" fmla="*/ 1 w 1"/>
                  <a:gd name="T3" fmla="*/ 1 h 1"/>
                  <a:gd name="T4" fmla="*/ 1 w 1"/>
                  <a:gd name="T5" fmla="*/ 1 h 1"/>
                  <a:gd name="T6" fmla="*/ 1 w 1"/>
                  <a:gd name="T7" fmla="*/ 0 h 1"/>
                  <a:gd name="T8" fmla="*/ 0 w 1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lnTo>
                      <a:pt x="1" y="1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16" name="Rectangle 1844">
                <a:extLst>
                  <a:ext uri="{FF2B5EF4-FFF2-40B4-BE49-F238E27FC236}">
                    <a16:creationId xmlns:a16="http://schemas.microsoft.com/office/drawing/2014/main" id="{B8A7AD18-9A3D-4F98-8FDE-3107B381D4B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215" y="2806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17" name="Freeform 1845">
                <a:extLst>
                  <a:ext uri="{FF2B5EF4-FFF2-40B4-BE49-F238E27FC236}">
                    <a16:creationId xmlns:a16="http://schemas.microsoft.com/office/drawing/2014/main" id="{142D154E-C345-4728-8F6C-14D84B0FA7E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24" y="2797"/>
                <a:ext cx="1" cy="1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1 h 1"/>
                  <a:gd name="T4" fmla="*/ 1 w 1"/>
                  <a:gd name="T5" fmla="*/ 1 h 1"/>
                  <a:gd name="T6" fmla="*/ 1 w 1"/>
                  <a:gd name="T7" fmla="*/ 1 h 1"/>
                  <a:gd name="T8" fmla="*/ 0 w 1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lnTo>
                      <a:pt x="0" y="1"/>
                    </a:lnTo>
                    <a:lnTo>
                      <a:pt x="1" y="1"/>
                    </a:lnTo>
                    <a:lnTo>
                      <a:pt x="1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18" name="Freeform 1846">
                <a:extLst>
                  <a:ext uri="{FF2B5EF4-FFF2-40B4-BE49-F238E27FC236}">
                    <a16:creationId xmlns:a16="http://schemas.microsoft.com/office/drawing/2014/main" id="{56340FA7-A537-4404-996C-39E8F60B118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18" y="2798"/>
                <a:ext cx="2" cy="3"/>
              </a:xfrm>
              <a:custGeom>
                <a:avLst/>
                <a:gdLst>
                  <a:gd name="T0" fmla="*/ 2 w 2"/>
                  <a:gd name="T1" fmla="*/ 2 h 3"/>
                  <a:gd name="T2" fmla="*/ 1 w 2"/>
                  <a:gd name="T3" fmla="*/ 0 h 3"/>
                  <a:gd name="T4" fmla="*/ 0 w 2"/>
                  <a:gd name="T5" fmla="*/ 1 h 3"/>
                  <a:gd name="T6" fmla="*/ 0 w 2"/>
                  <a:gd name="T7" fmla="*/ 2 h 3"/>
                  <a:gd name="T8" fmla="*/ 1 w 2"/>
                  <a:gd name="T9" fmla="*/ 3 h 3"/>
                  <a:gd name="T10" fmla="*/ 2 w 2"/>
                  <a:gd name="T11" fmla="*/ 3 h 3"/>
                  <a:gd name="T12" fmla="*/ 2 w 2"/>
                  <a:gd name="T13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3">
                    <a:moveTo>
                      <a:pt x="2" y="2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2" y="3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19" name="Freeform 1847">
                <a:extLst>
                  <a:ext uri="{FF2B5EF4-FFF2-40B4-BE49-F238E27FC236}">
                    <a16:creationId xmlns:a16="http://schemas.microsoft.com/office/drawing/2014/main" id="{7AABEB40-F1EC-432E-B948-57776F27613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17" y="2807"/>
                <a:ext cx="1" cy="0"/>
              </a:xfrm>
              <a:custGeom>
                <a:avLst/>
                <a:gdLst>
                  <a:gd name="T0" fmla="*/ 0 w 1"/>
                  <a:gd name="T1" fmla="*/ 1 w 1"/>
                  <a:gd name="T2" fmla="*/ 0 w 1"/>
                  <a:gd name="T3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20" name="Freeform 1848">
                <a:extLst>
                  <a:ext uri="{FF2B5EF4-FFF2-40B4-BE49-F238E27FC236}">
                    <a16:creationId xmlns:a16="http://schemas.microsoft.com/office/drawing/2014/main" id="{88296C79-5379-4F7E-B7F1-58CD60970D0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17" y="2801"/>
                <a:ext cx="1" cy="2"/>
              </a:xfrm>
              <a:custGeom>
                <a:avLst/>
                <a:gdLst>
                  <a:gd name="T0" fmla="*/ 0 w 1"/>
                  <a:gd name="T1" fmla="*/ 0 h 2"/>
                  <a:gd name="T2" fmla="*/ 0 w 1"/>
                  <a:gd name="T3" fmla="*/ 2 h 2"/>
                  <a:gd name="T4" fmla="*/ 1 w 1"/>
                  <a:gd name="T5" fmla="*/ 2 h 2"/>
                  <a:gd name="T6" fmla="*/ 1 w 1"/>
                  <a:gd name="T7" fmla="*/ 2 h 2"/>
                  <a:gd name="T8" fmla="*/ 0 w 1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0" y="0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1" y="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21" name="Freeform 1849">
                <a:extLst>
                  <a:ext uri="{FF2B5EF4-FFF2-40B4-BE49-F238E27FC236}">
                    <a16:creationId xmlns:a16="http://schemas.microsoft.com/office/drawing/2014/main" id="{B9372E86-9165-4702-A2B9-B06ECB847D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17" y="2805"/>
                <a:ext cx="2" cy="1"/>
              </a:xfrm>
              <a:custGeom>
                <a:avLst/>
                <a:gdLst>
                  <a:gd name="T0" fmla="*/ 2 w 2"/>
                  <a:gd name="T1" fmla="*/ 0 h 1"/>
                  <a:gd name="T2" fmla="*/ 1 w 2"/>
                  <a:gd name="T3" fmla="*/ 0 h 1"/>
                  <a:gd name="T4" fmla="*/ 0 w 2"/>
                  <a:gd name="T5" fmla="*/ 1 h 1"/>
                  <a:gd name="T6" fmla="*/ 2 w 2"/>
                  <a:gd name="T7" fmla="*/ 1 h 1"/>
                  <a:gd name="T8" fmla="*/ 2 w 2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2" y="0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2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22" name="Freeform 1850">
                <a:extLst>
                  <a:ext uri="{FF2B5EF4-FFF2-40B4-BE49-F238E27FC236}">
                    <a16:creationId xmlns:a16="http://schemas.microsoft.com/office/drawing/2014/main" id="{25FA28C0-9AC0-46F8-A698-72BEB0929C2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25" y="2796"/>
                <a:ext cx="2" cy="2"/>
              </a:xfrm>
              <a:custGeom>
                <a:avLst/>
                <a:gdLst>
                  <a:gd name="T0" fmla="*/ 1 w 2"/>
                  <a:gd name="T1" fmla="*/ 0 h 2"/>
                  <a:gd name="T2" fmla="*/ 0 w 2"/>
                  <a:gd name="T3" fmla="*/ 1 h 2"/>
                  <a:gd name="T4" fmla="*/ 1 w 2"/>
                  <a:gd name="T5" fmla="*/ 2 h 2"/>
                  <a:gd name="T6" fmla="*/ 1 w 2"/>
                  <a:gd name="T7" fmla="*/ 1 h 2"/>
                  <a:gd name="T8" fmla="*/ 2 w 2"/>
                  <a:gd name="T9" fmla="*/ 0 h 2"/>
                  <a:gd name="T10" fmla="*/ 1 w 2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1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1" y="1"/>
                    </a:lnTo>
                    <a:lnTo>
                      <a:pt x="2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23" name="Rectangle 1851">
                <a:extLst>
                  <a:ext uri="{FF2B5EF4-FFF2-40B4-BE49-F238E27FC236}">
                    <a16:creationId xmlns:a16="http://schemas.microsoft.com/office/drawing/2014/main" id="{89921BCF-543C-4E13-9A76-F7A749D8ABA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227" y="2797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24" name="Rectangle 1852">
                <a:extLst>
                  <a:ext uri="{FF2B5EF4-FFF2-40B4-BE49-F238E27FC236}">
                    <a16:creationId xmlns:a16="http://schemas.microsoft.com/office/drawing/2014/main" id="{951172BD-B16E-4D77-98D4-D3CBC97D7C3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049" y="2616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25" name="Freeform 1853">
                <a:extLst>
                  <a:ext uri="{FF2B5EF4-FFF2-40B4-BE49-F238E27FC236}">
                    <a16:creationId xmlns:a16="http://schemas.microsoft.com/office/drawing/2014/main" id="{062EF6DF-717C-4B23-9C23-705EDB83F3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92" y="2619"/>
                <a:ext cx="2" cy="2"/>
              </a:xfrm>
              <a:custGeom>
                <a:avLst/>
                <a:gdLst>
                  <a:gd name="T0" fmla="*/ 2 w 2"/>
                  <a:gd name="T1" fmla="*/ 1 h 2"/>
                  <a:gd name="T2" fmla="*/ 1 w 2"/>
                  <a:gd name="T3" fmla="*/ 0 h 2"/>
                  <a:gd name="T4" fmla="*/ 1 w 2"/>
                  <a:gd name="T5" fmla="*/ 1 h 2"/>
                  <a:gd name="T6" fmla="*/ 0 w 2"/>
                  <a:gd name="T7" fmla="*/ 1 h 2"/>
                  <a:gd name="T8" fmla="*/ 0 w 2"/>
                  <a:gd name="T9" fmla="*/ 2 h 2"/>
                  <a:gd name="T10" fmla="*/ 1 w 2"/>
                  <a:gd name="T11" fmla="*/ 2 h 2"/>
                  <a:gd name="T12" fmla="*/ 2 w 2"/>
                  <a:gd name="T13" fmla="*/ 2 h 2"/>
                  <a:gd name="T14" fmla="*/ 2 w 2"/>
                  <a:gd name="T15" fmla="*/ 1 h 2"/>
                  <a:gd name="T16" fmla="*/ 2 w 2"/>
                  <a:gd name="T17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" h="2">
                    <a:moveTo>
                      <a:pt x="2" y="1"/>
                    </a:moveTo>
                    <a:lnTo>
                      <a:pt x="1" y="0"/>
                    </a:lnTo>
                    <a:lnTo>
                      <a:pt x="1" y="1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26" name="Freeform 1854">
                <a:extLst>
                  <a:ext uri="{FF2B5EF4-FFF2-40B4-BE49-F238E27FC236}">
                    <a16:creationId xmlns:a16="http://schemas.microsoft.com/office/drawing/2014/main" id="{9D493F5E-9ABD-4157-8D48-481B6AF066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4" y="2628"/>
                <a:ext cx="46" cy="42"/>
              </a:xfrm>
              <a:custGeom>
                <a:avLst/>
                <a:gdLst>
                  <a:gd name="T0" fmla="*/ 31 w 46"/>
                  <a:gd name="T1" fmla="*/ 8 h 42"/>
                  <a:gd name="T2" fmla="*/ 28 w 46"/>
                  <a:gd name="T3" fmla="*/ 7 h 42"/>
                  <a:gd name="T4" fmla="*/ 27 w 46"/>
                  <a:gd name="T5" fmla="*/ 13 h 42"/>
                  <a:gd name="T6" fmla="*/ 22 w 46"/>
                  <a:gd name="T7" fmla="*/ 12 h 42"/>
                  <a:gd name="T8" fmla="*/ 18 w 46"/>
                  <a:gd name="T9" fmla="*/ 16 h 42"/>
                  <a:gd name="T10" fmla="*/ 18 w 46"/>
                  <a:gd name="T11" fmla="*/ 12 h 42"/>
                  <a:gd name="T12" fmla="*/ 13 w 46"/>
                  <a:gd name="T13" fmla="*/ 12 h 42"/>
                  <a:gd name="T14" fmla="*/ 11 w 46"/>
                  <a:gd name="T15" fmla="*/ 16 h 42"/>
                  <a:gd name="T16" fmla="*/ 6 w 46"/>
                  <a:gd name="T17" fmla="*/ 17 h 42"/>
                  <a:gd name="T18" fmla="*/ 2 w 46"/>
                  <a:gd name="T19" fmla="*/ 22 h 42"/>
                  <a:gd name="T20" fmla="*/ 2 w 46"/>
                  <a:gd name="T21" fmla="*/ 29 h 42"/>
                  <a:gd name="T22" fmla="*/ 6 w 46"/>
                  <a:gd name="T23" fmla="*/ 23 h 42"/>
                  <a:gd name="T24" fmla="*/ 9 w 46"/>
                  <a:gd name="T25" fmla="*/ 22 h 42"/>
                  <a:gd name="T26" fmla="*/ 10 w 46"/>
                  <a:gd name="T27" fmla="*/ 23 h 42"/>
                  <a:gd name="T28" fmla="*/ 12 w 46"/>
                  <a:gd name="T29" fmla="*/ 22 h 42"/>
                  <a:gd name="T30" fmla="*/ 13 w 46"/>
                  <a:gd name="T31" fmla="*/ 23 h 42"/>
                  <a:gd name="T32" fmla="*/ 14 w 46"/>
                  <a:gd name="T33" fmla="*/ 23 h 42"/>
                  <a:gd name="T34" fmla="*/ 15 w 46"/>
                  <a:gd name="T35" fmla="*/ 21 h 42"/>
                  <a:gd name="T36" fmla="*/ 19 w 46"/>
                  <a:gd name="T37" fmla="*/ 22 h 42"/>
                  <a:gd name="T38" fmla="*/ 23 w 46"/>
                  <a:gd name="T39" fmla="*/ 27 h 42"/>
                  <a:gd name="T40" fmla="*/ 20 w 46"/>
                  <a:gd name="T41" fmla="*/ 27 h 42"/>
                  <a:gd name="T42" fmla="*/ 21 w 46"/>
                  <a:gd name="T43" fmla="*/ 31 h 42"/>
                  <a:gd name="T44" fmla="*/ 22 w 46"/>
                  <a:gd name="T45" fmla="*/ 35 h 42"/>
                  <a:gd name="T46" fmla="*/ 28 w 46"/>
                  <a:gd name="T47" fmla="*/ 39 h 42"/>
                  <a:gd name="T48" fmla="*/ 31 w 46"/>
                  <a:gd name="T49" fmla="*/ 38 h 42"/>
                  <a:gd name="T50" fmla="*/ 32 w 46"/>
                  <a:gd name="T51" fmla="*/ 39 h 42"/>
                  <a:gd name="T52" fmla="*/ 35 w 46"/>
                  <a:gd name="T53" fmla="*/ 41 h 42"/>
                  <a:gd name="T54" fmla="*/ 36 w 46"/>
                  <a:gd name="T55" fmla="*/ 34 h 42"/>
                  <a:gd name="T56" fmla="*/ 34 w 46"/>
                  <a:gd name="T57" fmla="*/ 29 h 42"/>
                  <a:gd name="T58" fmla="*/ 39 w 46"/>
                  <a:gd name="T59" fmla="*/ 26 h 42"/>
                  <a:gd name="T60" fmla="*/ 40 w 46"/>
                  <a:gd name="T61" fmla="*/ 31 h 42"/>
                  <a:gd name="T62" fmla="*/ 41 w 46"/>
                  <a:gd name="T63" fmla="*/ 33 h 42"/>
                  <a:gd name="T64" fmla="*/ 41 w 46"/>
                  <a:gd name="T65" fmla="*/ 28 h 42"/>
                  <a:gd name="T66" fmla="*/ 43 w 46"/>
                  <a:gd name="T67" fmla="*/ 28 h 42"/>
                  <a:gd name="T68" fmla="*/ 45 w 46"/>
                  <a:gd name="T69" fmla="*/ 23 h 42"/>
                  <a:gd name="T70" fmla="*/ 42 w 46"/>
                  <a:gd name="T71" fmla="*/ 16 h 42"/>
                  <a:gd name="T72" fmla="*/ 41 w 46"/>
                  <a:gd name="T73" fmla="*/ 13 h 42"/>
                  <a:gd name="T74" fmla="*/ 40 w 46"/>
                  <a:gd name="T75" fmla="*/ 11 h 42"/>
                  <a:gd name="T76" fmla="*/ 41 w 46"/>
                  <a:gd name="T77" fmla="*/ 8 h 42"/>
                  <a:gd name="T78" fmla="*/ 39 w 46"/>
                  <a:gd name="T79" fmla="*/ 6 h 42"/>
                  <a:gd name="T80" fmla="*/ 34 w 46"/>
                  <a:gd name="T81" fmla="*/ 1 h 42"/>
                  <a:gd name="T82" fmla="*/ 32 w 46"/>
                  <a:gd name="T83" fmla="*/ 2 h 42"/>
                  <a:gd name="T84" fmla="*/ 32 w 46"/>
                  <a:gd name="T85" fmla="*/ 6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46" h="42">
                    <a:moveTo>
                      <a:pt x="32" y="6"/>
                    </a:moveTo>
                    <a:lnTo>
                      <a:pt x="31" y="6"/>
                    </a:lnTo>
                    <a:lnTo>
                      <a:pt x="31" y="8"/>
                    </a:lnTo>
                    <a:lnTo>
                      <a:pt x="31" y="9"/>
                    </a:lnTo>
                    <a:lnTo>
                      <a:pt x="29" y="8"/>
                    </a:lnTo>
                    <a:lnTo>
                      <a:pt x="28" y="7"/>
                    </a:lnTo>
                    <a:lnTo>
                      <a:pt x="27" y="11"/>
                    </a:lnTo>
                    <a:lnTo>
                      <a:pt x="27" y="11"/>
                    </a:lnTo>
                    <a:lnTo>
                      <a:pt x="27" y="13"/>
                    </a:lnTo>
                    <a:lnTo>
                      <a:pt x="26" y="13"/>
                    </a:lnTo>
                    <a:lnTo>
                      <a:pt x="24" y="11"/>
                    </a:lnTo>
                    <a:lnTo>
                      <a:pt x="22" y="12"/>
                    </a:lnTo>
                    <a:lnTo>
                      <a:pt x="21" y="15"/>
                    </a:lnTo>
                    <a:lnTo>
                      <a:pt x="19" y="16"/>
                    </a:lnTo>
                    <a:lnTo>
                      <a:pt x="18" y="16"/>
                    </a:lnTo>
                    <a:lnTo>
                      <a:pt x="16" y="19"/>
                    </a:lnTo>
                    <a:lnTo>
                      <a:pt x="18" y="15"/>
                    </a:lnTo>
                    <a:lnTo>
                      <a:pt x="18" y="12"/>
                    </a:lnTo>
                    <a:lnTo>
                      <a:pt x="16" y="10"/>
                    </a:lnTo>
                    <a:lnTo>
                      <a:pt x="14" y="10"/>
                    </a:lnTo>
                    <a:lnTo>
                      <a:pt x="13" y="12"/>
                    </a:lnTo>
                    <a:lnTo>
                      <a:pt x="11" y="13"/>
                    </a:lnTo>
                    <a:lnTo>
                      <a:pt x="10" y="14"/>
                    </a:lnTo>
                    <a:lnTo>
                      <a:pt x="11" y="16"/>
                    </a:lnTo>
                    <a:lnTo>
                      <a:pt x="9" y="16"/>
                    </a:lnTo>
                    <a:lnTo>
                      <a:pt x="7" y="16"/>
                    </a:lnTo>
                    <a:lnTo>
                      <a:pt x="6" y="17"/>
                    </a:lnTo>
                    <a:lnTo>
                      <a:pt x="3" y="19"/>
                    </a:lnTo>
                    <a:lnTo>
                      <a:pt x="1" y="21"/>
                    </a:lnTo>
                    <a:lnTo>
                      <a:pt x="2" y="22"/>
                    </a:lnTo>
                    <a:lnTo>
                      <a:pt x="1" y="24"/>
                    </a:lnTo>
                    <a:lnTo>
                      <a:pt x="0" y="27"/>
                    </a:lnTo>
                    <a:lnTo>
                      <a:pt x="2" y="29"/>
                    </a:lnTo>
                    <a:lnTo>
                      <a:pt x="3" y="28"/>
                    </a:lnTo>
                    <a:lnTo>
                      <a:pt x="4" y="24"/>
                    </a:lnTo>
                    <a:lnTo>
                      <a:pt x="6" y="23"/>
                    </a:lnTo>
                    <a:lnTo>
                      <a:pt x="7" y="21"/>
                    </a:lnTo>
                    <a:lnTo>
                      <a:pt x="8" y="20"/>
                    </a:lnTo>
                    <a:lnTo>
                      <a:pt x="9" y="22"/>
                    </a:lnTo>
                    <a:lnTo>
                      <a:pt x="9" y="23"/>
                    </a:lnTo>
                    <a:lnTo>
                      <a:pt x="9" y="24"/>
                    </a:lnTo>
                    <a:lnTo>
                      <a:pt x="10" y="23"/>
                    </a:lnTo>
                    <a:lnTo>
                      <a:pt x="11" y="24"/>
                    </a:lnTo>
                    <a:lnTo>
                      <a:pt x="11" y="22"/>
                    </a:lnTo>
                    <a:lnTo>
                      <a:pt x="12" y="22"/>
                    </a:lnTo>
                    <a:lnTo>
                      <a:pt x="13" y="22"/>
                    </a:lnTo>
                    <a:lnTo>
                      <a:pt x="12" y="23"/>
                    </a:lnTo>
                    <a:lnTo>
                      <a:pt x="13" y="23"/>
                    </a:lnTo>
                    <a:lnTo>
                      <a:pt x="15" y="24"/>
                    </a:lnTo>
                    <a:lnTo>
                      <a:pt x="15" y="24"/>
                    </a:lnTo>
                    <a:lnTo>
                      <a:pt x="14" y="23"/>
                    </a:lnTo>
                    <a:lnTo>
                      <a:pt x="15" y="22"/>
                    </a:lnTo>
                    <a:lnTo>
                      <a:pt x="15" y="21"/>
                    </a:lnTo>
                    <a:lnTo>
                      <a:pt x="15" y="21"/>
                    </a:lnTo>
                    <a:lnTo>
                      <a:pt x="16" y="21"/>
                    </a:lnTo>
                    <a:lnTo>
                      <a:pt x="18" y="22"/>
                    </a:lnTo>
                    <a:lnTo>
                      <a:pt x="19" y="22"/>
                    </a:lnTo>
                    <a:lnTo>
                      <a:pt x="21" y="24"/>
                    </a:lnTo>
                    <a:lnTo>
                      <a:pt x="21" y="25"/>
                    </a:lnTo>
                    <a:lnTo>
                      <a:pt x="23" y="27"/>
                    </a:lnTo>
                    <a:lnTo>
                      <a:pt x="21" y="26"/>
                    </a:lnTo>
                    <a:lnTo>
                      <a:pt x="20" y="26"/>
                    </a:lnTo>
                    <a:lnTo>
                      <a:pt x="20" y="27"/>
                    </a:lnTo>
                    <a:lnTo>
                      <a:pt x="20" y="28"/>
                    </a:lnTo>
                    <a:lnTo>
                      <a:pt x="21" y="29"/>
                    </a:lnTo>
                    <a:lnTo>
                      <a:pt x="21" y="31"/>
                    </a:lnTo>
                    <a:lnTo>
                      <a:pt x="20" y="32"/>
                    </a:lnTo>
                    <a:lnTo>
                      <a:pt x="22" y="33"/>
                    </a:lnTo>
                    <a:lnTo>
                      <a:pt x="22" y="35"/>
                    </a:lnTo>
                    <a:lnTo>
                      <a:pt x="24" y="38"/>
                    </a:lnTo>
                    <a:lnTo>
                      <a:pt x="26" y="38"/>
                    </a:lnTo>
                    <a:lnTo>
                      <a:pt x="28" y="39"/>
                    </a:lnTo>
                    <a:lnTo>
                      <a:pt x="30" y="40"/>
                    </a:lnTo>
                    <a:lnTo>
                      <a:pt x="31" y="39"/>
                    </a:lnTo>
                    <a:lnTo>
                      <a:pt x="31" y="38"/>
                    </a:lnTo>
                    <a:lnTo>
                      <a:pt x="32" y="38"/>
                    </a:lnTo>
                    <a:lnTo>
                      <a:pt x="33" y="38"/>
                    </a:lnTo>
                    <a:lnTo>
                      <a:pt x="32" y="39"/>
                    </a:lnTo>
                    <a:lnTo>
                      <a:pt x="33" y="41"/>
                    </a:lnTo>
                    <a:lnTo>
                      <a:pt x="33" y="42"/>
                    </a:lnTo>
                    <a:lnTo>
                      <a:pt x="35" y="41"/>
                    </a:lnTo>
                    <a:lnTo>
                      <a:pt x="37" y="38"/>
                    </a:lnTo>
                    <a:lnTo>
                      <a:pt x="37" y="35"/>
                    </a:lnTo>
                    <a:lnTo>
                      <a:pt x="36" y="34"/>
                    </a:lnTo>
                    <a:lnTo>
                      <a:pt x="35" y="31"/>
                    </a:lnTo>
                    <a:lnTo>
                      <a:pt x="34" y="30"/>
                    </a:lnTo>
                    <a:lnTo>
                      <a:pt x="34" y="29"/>
                    </a:lnTo>
                    <a:lnTo>
                      <a:pt x="36" y="25"/>
                    </a:lnTo>
                    <a:lnTo>
                      <a:pt x="38" y="24"/>
                    </a:lnTo>
                    <a:lnTo>
                      <a:pt x="39" y="26"/>
                    </a:lnTo>
                    <a:lnTo>
                      <a:pt x="39" y="28"/>
                    </a:lnTo>
                    <a:lnTo>
                      <a:pt x="40" y="29"/>
                    </a:lnTo>
                    <a:lnTo>
                      <a:pt x="40" y="31"/>
                    </a:lnTo>
                    <a:lnTo>
                      <a:pt x="41" y="33"/>
                    </a:lnTo>
                    <a:lnTo>
                      <a:pt x="41" y="35"/>
                    </a:lnTo>
                    <a:lnTo>
                      <a:pt x="41" y="33"/>
                    </a:lnTo>
                    <a:lnTo>
                      <a:pt x="42" y="31"/>
                    </a:lnTo>
                    <a:lnTo>
                      <a:pt x="41" y="29"/>
                    </a:lnTo>
                    <a:lnTo>
                      <a:pt x="41" y="28"/>
                    </a:lnTo>
                    <a:lnTo>
                      <a:pt x="42" y="28"/>
                    </a:lnTo>
                    <a:lnTo>
                      <a:pt x="43" y="29"/>
                    </a:lnTo>
                    <a:lnTo>
                      <a:pt x="43" y="28"/>
                    </a:lnTo>
                    <a:lnTo>
                      <a:pt x="45" y="28"/>
                    </a:lnTo>
                    <a:lnTo>
                      <a:pt x="46" y="25"/>
                    </a:lnTo>
                    <a:lnTo>
                      <a:pt x="45" y="23"/>
                    </a:lnTo>
                    <a:lnTo>
                      <a:pt x="43" y="21"/>
                    </a:lnTo>
                    <a:lnTo>
                      <a:pt x="42" y="19"/>
                    </a:lnTo>
                    <a:lnTo>
                      <a:pt x="42" y="16"/>
                    </a:lnTo>
                    <a:lnTo>
                      <a:pt x="42" y="14"/>
                    </a:lnTo>
                    <a:lnTo>
                      <a:pt x="41" y="15"/>
                    </a:lnTo>
                    <a:lnTo>
                      <a:pt x="41" y="13"/>
                    </a:lnTo>
                    <a:lnTo>
                      <a:pt x="41" y="12"/>
                    </a:lnTo>
                    <a:lnTo>
                      <a:pt x="41" y="12"/>
                    </a:lnTo>
                    <a:lnTo>
                      <a:pt x="40" y="11"/>
                    </a:lnTo>
                    <a:lnTo>
                      <a:pt x="40" y="10"/>
                    </a:lnTo>
                    <a:lnTo>
                      <a:pt x="41" y="10"/>
                    </a:lnTo>
                    <a:lnTo>
                      <a:pt x="41" y="8"/>
                    </a:lnTo>
                    <a:lnTo>
                      <a:pt x="40" y="6"/>
                    </a:lnTo>
                    <a:lnTo>
                      <a:pt x="40" y="5"/>
                    </a:lnTo>
                    <a:lnTo>
                      <a:pt x="39" y="6"/>
                    </a:lnTo>
                    <a:lnTo>
                      <a:pt x="37" y="4"/>
                    </a:lnTo>
                    <a:lnTo>
                      <a:pt x="35" y="2"/>
                    </a:lnTo>
                    <a:lnTo>
                      <a:pt x="34" y="1"/>
                    </a:lnTo>
                    <a:lnTo>
                      <a:pt x="34" y="1"/>
                    </a:lnTo>
                    <a:lnTo>
                      <a:pt x="32" y="0"/>
                    </a:lnTo>
                    <a:lnTo>
                      <a:pt x="32" y="2"/>
                    </a:lnTo>
                    <a:lnTo>
                      <a:pt x="33" y="6"/>
                    </a:lnTo>
                    <a:lnTo>
                      <a:pt x="33" y="7"/>
                    </a:lnTo>
                    <a:lnTo>
                      <a:pt x="32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27" name="Freeform 1855">
                <a:extLst>
                  <a:ext uri="{FF2B5EF4-FFF2-40B4-BE49-F238E27FC236}">
                    <a16:creationId xmlns:a16="http://schemas.microsoft.com/office/drawing/2014/main" id="{F47DDB98-4D73-4692-A779-2B3A343CAEE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8" y="2618"/>
                <a:ext cx="2" cy="1"/>
              </a:xfrm>
              <a:custGeom>
                <a:avLst/>
                <a:gdLst>
                  <a:gd name="T0" fmla="*/ 0 w 2"/>
                  <a:gd name="T1" fmla="*/ 1 h 1"/>
                  <a:gd name="T2" fmla="*/ 1 w 2"/>
                  <a:gd name="T3" fmla="*/ 1 h 1"/>
                  <a:gd name="T4" fmla="*/ 2 w 2"/>
                  <a:gd name="T5" fmla="*/ 1 h 1"/>
                  <a:gd name="T6" fmla="*/ 0 w 2"/>
                  <a:gd name="T7" fmla="*/ 0 h 1"/>
                  <a:gd name="T8" fmla="*/ 0 w 2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0" y="1"/>
                    </a:moveTo>
                    <a:lnTo>
                      <a:pt x="1" y="1"/>
                    </a:lnTo>
                    <a:lnTo>
                      <a:pt x="2" y="1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28" name="Freeform 1856">
                <a:extLst>
                  <a:ext uri="{FF2B5EF4-FFF2-40B4-BE49-F238E27FC236}">
                    <a16:creationId xmlns:a16="http://schemas.microsoft.com/office/drawing/2014/main" id="{5CBB345B-E11C-4E66-B7C1-5742703F25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91" y="2607"/>
                <a:ext cx="2" cy="3"/>
              </a:xfrm>
              <a:custGeom>
                <a:avLst/>
                <a:gdLst>
                  <a:gd name="T0" fmla="*/ 1 w 2"/>
                  <a:gd name="T1" fmla="*/ 3 h 3"/>
                  <a:gd name="T2" fmla="*/ 2 w 2"/>
                  <a:gd name="T3" fmla="*/ 2 h 3"/>
                  <a:gd name="T4" fmla="*/ 2 w 2"/>
                  <a:gd name="T5" fmla="*/ 2 h 3"/>
                  <a:gd name="T6" fmla="*/ 2 w 2"/>
                  <a:gd name="T7" fmla="*/ 0 h 3"/>
                  <a:gd name="T8" fmla="*/ 0 w 2"/>
                  <a:gd name="T9" fmla="*/ 0 h 3"/>
                  <a:gd name="T10" fmla="*/ 0 w 2"/>
                  <a:gd name="T11" fmla="*/ 1 h 3"/>
                  <a:gd name="T12" fmla="*/ 0 w 2"/>
                  <a:gd name="T13" fmla="*/ 3 h 3"/>
                  <a:gd name="T14" fmla="*/ 1 w 2"/>
                  <a:gd name="T15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3">
                    <a:moveTo>
                      <a:pt x="1" y="3"/>
                    </a:moveTo>
                    <a:lnTo>
                      <a:pt x="2" y="2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29" name="Freeform 1857">
                <a:extLst>
                  <a:ext uri="{FF2B5EF4-FFF2-40B4-BE49-F238E27FC236}">
                    <a16:creationId xmlns:a16="http://schemas.microsoft.com/office/drawing/2014/main" id="{832EDD0C-5880-4414-8D56-2121860146D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98" y="2533"/>
                <a:ext cx="1" cy="1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1 h 1"/>
                  <a:gd name="T4" fmla="*/ 0 w 1"/>
                  <a:gd name="T5" fmla="*/ 0 h 1"/>
                  <a:gd name="T6" fmla="*/ 0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lnTo>
                      <a:pt x="1" y="1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30" name="Freeform 1858">
                <a:extLst>
                  <a:ext uri="{FF2B5EF4-FFF2-40B4-BE49-F238E27FC236}">
                    <a16:creationId xmlns:a16="http://schemas.microsoft.com/office/drawing/2014/main" id="{71560554-FEBD-441D-94FD-57051B82417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1" y="2607"/>
                <a:ext cx="14" cy="14"/>
              </a:xfrm>
              <a:custGeom>
                <a:avLst/>
                <a:gdLst>
                  <a:gd name="T0" fmla="*/ 4 w 14"/>
                  <a:gd name="T1" fmla="*/ 2 h 14"/>
                  <a:gd name="T2" fmla="*/ 2 w 14"/>
                  <a:gd name="T3" fmla="*/ 0 h 14"/>
                  <a:gd name="T4" fmla="*/ 1 w 14"/>
                  <a:gd name="T5" fmla="*/ 0 h 14"/>
                  <a:gd name="T6" fmla="*/ 0 w 14"/>
                  <a:gd name="T7" fmla="*/ 1 h 14"/>
                  <a:gd name="T8" fmla="*/ 2 w 14"/>
                  <a:gd name="T9" fmla="*/ 2 h 14"/>
                  <a:gd name="T10" fmla="*/ 3 w 14"/>
                  <a:gd name="T11" fmla="*/ 2 h 14"/>
                  <a:gd name="T12" fmla="*/ 3 w 14"/>
                  <a:gd name="T13" fmla="*/ 4 h 14"/>
                  <a:gd name="T14" fmla="*/ 2 w 14"/>
                  <a:gd name="T15" fmla="*/ 6 h 14"/>
                  <a:gd name="T16" fmla="*/ 3 w 14"/>
                  <a:gd name="T17" fmla="*/ 9 h 14"/>
                  <a:gd name="T18" fmla="*/ 2 w 14"/>
                  <a:gd name="T19" fmla="*/ 11 h 14"/>
                  <a:gd name="T20" fmla="*/ 3 w 14"/>
                  <a:gd name="T21" fmla="*/ 14 h 14"/>
                  <a:gd name="T22" fmla="*/ 3 w 14"/>
                  <a:gd name="T23" fmla="*/ 13 h 14"/>
                  <a:gd name="T24" fmla="*/ 4 w 14"/>
                  <a:gd name="T25" fmla="*/ 13 h 14"/>
                  <a:gd name="T26" fmla="*/ 6 w 14"/>
                  <a:gd name="T27" fmla="*/ 11 h 14"/>
                  <a:gd name="T28" fmla="*/ 7 w 14"/>
                  <a:gd name="T29" fmla="*/ 12 h 14"/>
                  <a:gd name="T30" fmla="*/ 7 w 14"/>
                  <a:gd name="T31" fmla="*/ 11 h 14"/>
                  <a:gd name="T32" fmla="*/ 9 w 14"/>
                  <a:gd name="T33" fmla="*/ 11 h 14"/>
                  <a:gd name="T34" fmla="*/ 10 w 14"/>
                  <a:gd name="T35" fmla="*/ 10 h 14"/>
                  <a:gd name="T36" fmla="*/ 12 w 14"/>
                  <a:gd name="T37" fmla="*/ 8 h 14"/>
                  <a:gd name="T38" fmla="*/ 13 w 14"/>
                  <a:gd name="T39" fmla="*/ 6 h 14"/>
                  <a:gd name="T40" fmla="*/ 14 w 14"/>
                  <a:gd name="T41" fmla="*/ 5 h 14"/>
                  <a:gd name="T42" fmla="*/ 14 w 14"/>
                  <a:gd name="T43" fmla="*/ 4 h 14"/>
                  <a:gd name="T44" fmla="*/ 13 w 14"/>
                  <a:gd name="T45" fmla="*/ 3 h 14"/>
                  <a:gd name="T46" fmla="*/ 12 w 14"/>
                  <a:gd name="T47" fmla="*/ 3 h 14"/>
                  <a:gd name="T48" fmla="*/ 11 w 14"/>
                  <a:gd name="T49" fmla="*/ 5 h 14"/>
                  <a:gd name="T50" fmla="*/ 10 w 14"/>
                  <a:gd name="T51" fmla="*/ 3 h 14"/>
                  <a:gd name="T52" fmla="*/ 9 w 14"/>
                  <a:gd name="T53" fmla="*/ 3 h 14"/>
                  <a:gd name="T54" fmla="*/ 6 w 14"/>
                  <a:gd name="T55" fmla="*/ 3 h 14"/>
                  <a:gd name="T56" fmla="*/ 5 w 14"/>
                  <a:gd name="T57" fmla="*/ 3 h 14"/>
                  <a:gd name="T58" fmla="*/ 5 w 14"/>
                  <a:gd name="T59" fmla="*/ 2 h 14"/>
                  <a:gd name="T60" fmla="*/ 4 w 14"/>
                  <a:gd name="T61" fmla="*/ 2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14" h="14">
                    <a:moveTo>
                      <a:pt x="4" y="2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2" y="2"/>
                    </a:lnTo>
                    <a:lnTo>
                      <a:pt x="3" y="2"/>
                    </a:lnTo>
                    <a:lnTo>
                      <a:pt x="3" y="4"/>
                    </a:lnTo>
                    <a:lnTo>
                      <a:pt x="2" y="6"/>
                    </a:lnTo>
                    <a:lnTo>
                      <a:pt x="3" y="9"/>
                    </a:lnTo>
                    <a:lnTo>
                      <a:pt x="2" y="11"/>
                    </a:lnTo>
                    <a:lnTo>
                      <a:pt x="3" y="14"/>
                    </a:lnTo>
                    <a:lnTo>
                      <a:pt x="3" y="13"/>
                    </a:lnTo>
                    <a:lnTo>
                      <a:pt x="4" y="13"/>
                    </a:lnTo>
                    <a:lnTo>
                      <a:pt x="6" y="11"/>
                    </a:lnTo>
                    <a:lnTo>
                      <a:pt x="7" y="12"/>
                    </a:lnTo>
                    <a:lnTo>
                      <a:pt x="7" y="11"/>
                    </a:lnTo>
                    <a:lnTo>
                      <a:pt x="9" y="11"/>
                    </a:lnTo>
                    <a:lnTo>
                      <a:pt x="10" y="10"/>
                    </a:lnTo>
                    <a:lnTo>
                      <a:pt x="12" y="8"/>
                    </a:lnTo>
                    <a:lnTo>
                      <a:pt x="13" y="6"/>
                    </a:lnTo>
                    <a:lnTo>
                      <a:pt x="14" y="5"/>
                    </a:lnTo>
                    <a:lnTo>
                      <a:pt x="14" y="4"/>
                    </a:lnTo>
                    <a:lnTo>
                      <a:pt x="13" y="3"/>
                    </a:lnTo>
                    <a:lnTo>
                      <a:pt x="12" y="3"/>
                    </a:lnTo>
                    <a:lnTo>
                      <a:pt x="11" y="5"/>
                    </a:lnTo>
                    <a:lnTo>
                      <a:pt x="10" y="3"/>
                    </a:lnTo>
                    <a:lnTo>
                      <a:pt x="9" y="3"/>
                    </a:lnTo>
                    <a:lnTo>
                      <a:pt x="6" y="3"/>
                    </a:lnTo>
                    <a:lnTo>
                      <a:pt x="5" y="3"/>
                    </a:lnTo>
                    <a:lnTo>
                      <a:pt x="5" y="2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31" name="Freeform 1859">
                <a:extLst>
                  <a:ext uri="{FF2B5EF4-FFF2-40B4-BE49-F238E27FC236}">
                    <a16:creationId xmlns:a16="http://schemas.microsoft.com/office/drawing/2014/main" id="{880933D0-E15A-4939-9ACE-6E506458C04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7" y="2601"/>
                <a:ext cx="3" cy="1"/>
              </a:xfrm>
              <a:custGeom>
                <a:avLst/>
                <a:gdLst>
                  <a:gd name="T0" fmla="*/ 3 w 3"/>
                  <a:gd name="T1" fmla="*/ 1 h 1"/>
                  <a:gd name="T2" fmla="*/ 3 w 3"/>
                  <a:gd name="T3" fmla="*/ 0 h 1"/>
                  <a:gd name="T4" fmla="*/ 1 w 3"/>
                  <a:gd name="T5" fmla="*/ 0 h 1"/>
                  <a:gd name="T6" fmla="*/ 0 w 3"/>
                  <a:gd name="T7" fmla="*/ 0 h 1"/>
                  <a:gd name="T8" fmla="*/ 0 w 3"/>
                  <a:gd name="T9" fmla="*/ 1 h 1"/>
                  <a:gd name="T10" fmla="*/ 3 w 3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1">
                    <a:moveTo>
                      <a:pt x="3" y="1"/>
                    </a:moveTo>
                    <a:lnTo>
                      <a:pt x="3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32" name="Freeform 1860">
                <a:extLst>
                  <a:ext uri="{FF2B5EF4-FFF2-40B4-BE49-F238E27FC236}">
                    <a16:creationId xmlns:a16="http://schemas.microsoft.com/office/drawing/2014/main" id="{B8DCEAA5-E08C-45F8-ADB7-A3521E1468C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7" y="2621"/>
                <a:ext cx="3" cy="7"/>
              </a:xfrm>
              <a:custGeom>
                <a:avLst/>
                <a:gdLst>
                  <a:gd name="T0" fmla="*/ 0 w 3"/>
                  <a:gd name="T1" fmla="*/ 2 h 7"/>
                  <a:gd name="T2" fmla="*/ 1 w 3"/>
                  <a:gd name="T3" fmla="*/ 4 h 7"/>
                  <a:gd name="T4" fmla="*/ 1 w 3"/>
                  <a:gd name="T5" fmla="*/ 6 h 7"/>
                  <a:gd name="T6" fmla="*/ 2 w 3"/>
                  <a:gd name="T7" fmla="*/ 7 h 7"/>
                  <a:gd name="T8" fmla="*/ 2 w 3"/>
                  <a:gd name="T9" fmla="*/ 7 h 7"/>
                  <a:gd name="T10" fmla="*/ 3 w 3"/>
                  <a:gd name="T11" fmla="*/ 4 h 7"/>
                  <a:gd name="T12" fmla="*/ 1 w 3"/>
                  <a:gd name="T13" fmla="*/ 3 h 7"/>
                  <a:gd name="T14" fmla="*/ 1 w 3"/>
                  <a:gd name="T15" fmla="*/ 1 h 7"/>
                  <a:gd name="T16" fmla="*/ 2 w 3"/>
                  <a:gd name="T17" fmla="*/ 1 h 7"/>
                  <a:gd name="T18" fmla="*/ 2 w 3"/>
                  <a:gd name="T19" fmla="*/ 0 h 7"/>
                  <a:gd name="T20" fmla="*/ 1 w 3"/>
                  <a:gd name="T21" fmla="*/ 0 h 7"/>
                  <a:gd name="T22" fmla="*/ 0 w 3"/>
                  <a:gd name="T23" fmla="*/ 2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" h="7">
                    <a:moveTo>
                      <a:pt x="0" y="2"/>
                    </a:moveTo>
                    <a:lnTo>
                      <a:pt x="1" y="4"/>
                    </a:lnTo>
                    <a:lnTo>
                      <a:pt x="1" y="6"/>
                    </a:lnTo>
                    <a:lnTo>
                      <a:pt x="2" y="7"/>
                    </a:lnTo>
                    <a:lnTo>
                      <a:pt x="2" y="7"/>
                    </a:lnTo>
                    <a:lnTo>
                      <a:pt x="3" y="4"/>
                    </a:lnTo>
                    <a:lnTo>
                      <a:pt x="1" y="3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33" name="Freeform 1861">
                <a:extLst>
                  <a:ext uri="{FF2B5EF4-FFF2-40B4-BE49-F238E27FC236}">
                    <a16:creationId xmlns:a16="http://schemas.microsoft.com/office/drawing/2014/main" id="{9ABFC15A-F0D4-448C-AA33-D2E2BC303E5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4" y="2600"/>
                <a:ext cx="9" cy="8"/>
              </a:xfrm>
              <a:custGeom>
                <a:avLst/>
                <a:gdLst>
                  <a:gd name="T0" fmla="*/ 0 w 9"/>
                  <a:gd name="T1" fmla="*/ 5 h 8"/>
                  <a:gd name="T2" fmla="*/ 1 w 9"/>
                  <a:gd name="T3" fmla="*/ 7 h 8"/>
                  <a:gd name="T4" fmla="*/ 2 w 9"/>
                  <a:gd name="T5" fmla="*/ 4 h 8"/>
                  <a:gd name="T6" fmla="*/ 3 w 9"/>
                  <a:gd name="T7" fmla="*/ 3 h 8"/>
                  <a:gd name="T8" fmla="*/ 5 w 9"/>
                  <a:gd name="T9" fmla="*/ 7 h 8"/>
                  <a:gd name="T10" fmla="*/ 7 w 9"/>
                  <a:gd name="T11" fmla="*/ 8 h 8"/>
                  <a:gd name="T12" fmla="*/ 9 w 9"/>
                  <a:gd name="T13" fmla="*/ 8 h 8"/>
                  <a:gd name="T14" fmla="*/ 9 w 9"/>
                  <a:gd name="T15" fmla="*/ 7 h 8"/>
                  <a:gd name="T16" fmla="*/ 8 w 9"/>
                  <a:gd name="T17" fmla="*/ 4 h 8"/>
                  <a:gd name="T18" fmla="*/ 5 w 9"/>
                  <a:gd name="T19" fmla="*/ 2 h 8"/>
                  <a:gd name="T20" fmla="*/ 4 w 9"/>
                  <a:gd name="T21" fmla="*/ 2 h 8"/>
                  <a:gd name="T22" fmla="*/ 2 w 9"/>
                  <a:gd name="T23" fmla="*/ 1 h 8"/>
                  <a:gd name="T24" fmla="*/ 2 w 9"/>
                  <a:gd name="T25" fmla="*/ 1 h 8"/>
                  <a:gd name="T26" fmla="*/ 2 w 9"/>
                  <a:gd name="T27" fmla="*/ 0 h 8"/>
                  <a:gd name="T28" fmla="*/ 1 w 9"/>
                  <a:gd name="T29" fmla="*/ 0 h 8"/>
                  <a:gd name="T30" fmla="*/ 1 w 9"/>
                  <a:gd name="T31" fmla="*/ 2 h 8"/>
                  <a:gd name="T32" fmla="*/ 1 w 9"/>
                  <a:gd name="T33" fmla="*/ 3 h 8"/>
                  <a:gd name="T34" fmla="*/ 0 w 9"/>
                  <a:gd name="T35" fmla="*/ 4 h 8"/>
                  <a:gd name="T36" fmla="*/ 0 w 9"/>
                  <a:gd name="T37" fmla="*/ 5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9" h="8">
                    <a:moveTo>
                      <a:pt x="0" y="5"/>
                    </a:moveTo>
                    <a:lnTo>
                      <a:pt x="1" y="7"/>
                    </a:lnTo>
                    <a:lnTo>
                      <a:pt x="2" y="4"/>
                    </a:lnTo>
                    <a:lnTo>
                      <a:pt x="3" y="3"/>
                    </a:lnTo>
                    <a:lnTo>
                      <a:pt x="5" y="7"/>
                    </a:lnTo>
                    <a:lnTo>
                      <a:pt x="7" y="8"/>
                    </a:lnTo>
                    <a:lnTo>
                      <a:pt x="9" y="8"/>
                    </a:lnTo>
                    <a:lnTo>
                      <a:pt x="9" y="7"/>
                    </a:lnTo>
                    <a:lnTo>
                      <a:pt x="8" y="4"/>
                    </a:lnTo>
                    <a:lnTo>
                      <a:pt x="5" y="2"/>
                    </a:lnTo>
                    <a:lnTo>
                      <a:pt x="4" y="2"/>
                    </a:lnTo>
                    <a:lnTo>
                      <a:pt x="2" y="1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1" y="2"/>
                    </a:lnTo>
                    <a:lnTo>
                      <a:pt x="1" y="3"/>
                    </a:lnTo>
                    <a:lnTo>
                      <a:pt x="0" y="4"/>
                    </a:lnTo>
                    <a:lnTo>
                      <a:pt x="0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34" name="Freeform 1862">
                <a:extLst>
                  <a:ext uri="{FF2B5EF4-FFF2-40B4-BE49-F238E27FC236}">
                    <a16:creationId xmlns:a16="http://schemas.microsoft.com/office/drawing/2014/main" id="{39CE72C5-0886-4A44-B905-05EA61AEE98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2" y="2598"/>
                <a:ext cx="2" cy="7"/>
              </a:xfrm>
              <a:custGeom>
                <a:avLst/>
                <a:gdLst>
                  <a:gd name="T0" fmla="*/ 2 w 2"/>
                  <a:gd name="T1" fmla="*/ 1 h 7"/>
                  <a:gd name="T2" fmla="*/ 1 w 2"/>
                  <a:gd name="T3" fmla="*/ 3 h 7"/>
                  <a:gd name="T4" fmla="*/ 0 w 2"/>
                  <a:gd name="T5" fmla="*/ 4 h 7"/>
                  <a:gd name="T6" fmla="*/ 1 w 2"/>
                  <a:gd name="T7" fmla="*/ 7 h 7"/>
                  <a:gd name="T8" fmla="*/ 2 w 2"/>
                  <a:gd name="T9" fmla="*/ 6 h 7"/>
                  <a:gd name="T10" fmla="*/ 2 w 2"/>
                  <a:gd name="T11" fmla="*/ 4 h 7"/>
                  <a:gd name="T12" fmla="*/ 2 w 2"/>
                  <a:gd name="T13" fmla="*/ 3 h 7"/>
                  <a:gd name="T14" fmla="*/ 2 w 2"/>
                  <a:gd name="T15" fmla="*/ 0 h 7"/>
                  <a:gd name="T16" fmla="*/ 2 w 2"/>
                  <a:gd name="T17" fmla="*/ 1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" h="7">
                    <a:moveTo>
                      <a:pt x="2" y="1"/>
                    </a:moveTo>
                    <a:lnTo>
                      <a:pt x="1" y="3"/>
                    </a:lnTo>
                    <a:lnTo>
                      <a:pt x="0" y="4"/>
                    </a:lnTo>
                    <a:lnTo>
                      <a:pt x="1" y="7"/>
                    </a:lnTo>
                    <a:lnTo>
                      <a:pt x="2" y="6"/>
                    </a:lnTo>
                    <a:lnTo>
                      <a:pt x="2" y="4"/>
                    </a:lnTo>
                    <a:lnTo>
                      <a:pt x="2" y="3"/>
                    </a:lnTo>
                    <a:lnTo>
                      <a:pt x="2" y="0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35" name="Freeform 1863">
                <a:extLst>
                  <a:ext uri="{FF2B5EF4-FFF2-40B4-BE49-F238E27FC236}">
                    <a16:creationId xmlns:a16="http://schemas.microsoft.com/office/drawing/2014/main" id="{8F2EBEF2-8F11-46C0-BF19-A08C6D1F6EA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7" y="2600"/>
                <a:ext cx="3" cy="2"/>
              </a:xfrm>
              <a:custGeom>
                <a:avLst/>
                <a:gdLst>
                  <a:gd name="T0" fmla="*/ 2 w 3"/>
                  <a:gd name="T1" fmla="*/ 2 h 2"/>
                  <a:gd name="T2" fmla="*/ 3 w 3"/>
                  <a:gd name="T3" fmla="*/ 2 h 2"/>
                  <a:gd name="T4" fmla="*/ 2 w 3"/>
                  <a:gd name="T5" fmla="*/ 0 h 2"/>
                  <a:gd name="T6" fmla="*/ 0 w 3"/>
                  <a:gd name="T7" fmla="*/ 0 h 2"/>
                  <a:gd name="T8" fmla="*/ 1 w 3"/>
                  <a:gd name="T9" fmla="*/ 0 h 2"/>
                  <a:gd name="T10" fmla="*/ 2 w 3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2" y="2"/>
                    </a:moveTo>
                    <a:lnTo>
                      <a:pt x="3" y="2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1" y="0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36" name="Freeform 1864">
                <a:extLst>
                  <a:ext uri="{FF2B5EF4-FFF2-40B4-BE49-F238E27FC236}">
                    <a16:creationId xmlns:a16="http://schemas.microsoft.com/office/drawing/2014/main" id="{23D1DD5E-BF2A-466B-A765-012B5B68792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7" y="2619"/>
                <a:ext cx="4" cy="3"/>
              </a:xfrm>
              <a:custGeom>
                <a:avLst/>
                <a:gdLst>
                  <a:gd name="T0" fmla="*/ 4 w 4"/>
                  <a:gd name="T1" fmla="*/ 1 h 3"/>
                  <a:gd name="T2" fmla="*/ 4 w 4"/>
                  <a:gd name="T3" fmla="*/ 0 h 3"/>
                  <a:gd name="T4" fmla="*/ 3 w 4"/>
                  <a:gd name="T5" fmla="*/ 0 h 3"/>
                  <a:gd name="T6" fmla="*/ 1 w 4"/>
                  <a:gd name="T7" fmla="*/ 0 h 3"/>
                  <a:gd name="T8" fmla="*/ 0 w 4"/>
                  <a:gd name="T9" fmla="*/ 2 h 3"/>
                  <a:gd name="T10" fmla="*/ 1 w 4"/>
                  <a:gd name="T11" fmla="*/ 3 h 3"/>
                  <a:gd name="T12" fmla="*/ 4 w 4"/>
                  <a:gd name="T13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3">
                    <a:moveTo>
                      <a:pt x="4" y="1"/>
                    </a:moveTo>
                    <a:lnTo>
                      <a:pt x="4" y="0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4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37" name="Freeform 1865">
                <a:extLst>
                  <a:ext uri="{FF2B5EF4-FFF2-40B4-BE49-F238E27FC236}">
                    <a16:creationId xmlns:a16="http://schemas.microsoft.com/office/drawing/2014/main" id="{31622035-B1AE-461C-B9F5-92DA3C223D9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95" y="2591"/>
                <a:ext cx="13" cy="13"/>
              </a:xfrm>
              <a:custGeom>
                <a:avLst/>
                <a:gdLst>
                  <a:gd name="T0" fmla="*/ 13 w 13"/>
                  <a:gd name="T1" fmla="*/ 4 h 13"/>
                  <a:gd name="T2" fmla="*/ 11 w 13"/>
                  <a:gd name="T3" fmla="*/ 3 h 13"/>
                  <a:gd name="T4" fmla="*/ 7 w 13"/>
                  <a:gd name="T5" fmla="*/ 0 h 13"/>
                  <a:gd name="T6" fmla="*/ 4 w 13"/>
                  <a:gd name="T7" fmla="*/ 0 h 13"/>
                  <a:gd name="T8" fmla="*/ 2 w 13"/>
                  <a:gd name="T9" fmla="*/ 0 h 13"/>
                  <a:gd name="T10" fmla="*/ 0 w 13"/>
                  <a:gd name="T11" fmla="*/ 0 h 13"/>
                  <a:gd name="T12" fmla="*/ 1 w 13"/>
                  <a:gd name="T13" fmla="*/ 1 h 13"/>
                  <a:gd name="T14" fmla="*/ 2 w 13"/>
                  <a:gd name="T15" fmla="*/ 1 h 13"/>
                  <a:gd name="T16" fmla="*/ 2 w 13"/>
                  <a:gd name="T17" fmla="*/ 3 h 13"/>
                  <a:gd name="T18" fmla="*/ 4 w 13"/>
                  <a:gd name="T19" fmla="*/ 4 h 13"/>
                  <a:gd name="T20" fmla="*/ 6 w 13"/>
                  <a:gd name="T21" fmla="*/ 5 h 13"/>
                  <a:gd name="T22" fmla="*/ 6 w 13"/>
                  <a:gd name="T23" fmla="*/ 8 h 13"/>
                  <a:gd name="T24" fmla="*/ 7 w 13"/>
                  <a:gd name="T25" fmla="*/ 9 h 13"/>
                  <a:gd name="T26" fmla="*/ 7 w 13"/>
                  <a:gd name="T27" fmla="*/ 10 h 13"/>
                  <a:gd name="T28" fmla="*/ 9 w 13"/>
                  <a:gd name="T29" fmla="*/ 12 h 13"/>
                  <a:gd name="T30" fmla="*/ 10 w 13"/>
                  <a:gd name="T31" fmla="*/ 13 h 13"/>
                  <a:gd name="T32" fmla="*/ 12 w 13"/>
                  <a:gd name="T33" fmla="*/ 11 h 13"/>
                  <a:gd name="T34" fmla="*/ 12 w 13"/>
                  <a:gd name="T35" fmla="*/ 10 h 13"/>
                  <a:gd name="T36" fmla="*/ 13 w 13"/>
                  <a:gd name="T37" fmla="*/ 9 h 13"/>
                  <a:gd name="T38" fmla="*/ 13 w 13"/>
                  <a:gd name="T39" fmla="*/ 8 h 13"/>
                  <a:gd name="T40" fmla="*/ 12 w 13"/>
                  <a:gd name="T41" fmla="*/ 7 h 13"/>
                  <a:gd name="T42" fmla="*/ 13 w 13"/>
                  <a:gd name="T43" fmla="*/ 5 h 13"/>
                  <a:gd name="T44" fmla="*/ 13 w 13"/>
                  <a:gd name="T45" fmla="*/ 4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3" h="13">
                    <a:moveTo>
                      <a:pt x="13" y="4"/>
                    </a:moveTo>
                    <a:lnTo>
                      <a:pt x="11" y="3"/>
                    </a:lnTo>
                    <a:lnTo>
                      <a:pt x="7" y="0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2" y="3"/>
                    </a:lnTo>
                    <a:lnTo>
                      <a:pt x="4" y="4"/>
                    </a:lnTo>
                    <a:lnTo>
                      <a:pt x="6" y="5"/>
                    </a:lnTo>
                    <a:lnTo>
                      <a:pt x="6" y="8"/>
                    </a:lnTo>
                    <a:lnTo>
                      <a:pt x="7" y="9"/>
                    </a:lnTo>
                    <a:lnTo>
                      <a:pt x="7" y="10"/>
                    </a:lnTo>
                    <a:lnTo>
                      <a:pt x="9" y="12"/>
                    </a:lnTo>
                    <a:lnTo>
                      <a:pt x="10" y="13"/>
                    </a:lnTo>
                    <a:lnTo>
                      <a:pt x="12" y="11"/>
                    </a:lnTo>
                    <a:lnTo>
                      <a:pt x="12" y="10"/>
                    </a:lnTo>
                    <a:lnTo>
                      <a:pt x="13" y="9"/>
                    </a:lnTo>
                    <a:lnTo>
                      <a:pt x="13" y="8"/>
                    </a:lnTo>
                    <a:lnTo>
                      <a:pt x="12" y="7"/>
                    </a:lnTo>
                    <a:lnTo>
                      <a:pt x="13" y="5"/>
                    </a:lnTo>
                    <a:lnTo>
                      <a:pt x="13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38" name="Freeform 1866">
                <a:extLst>
                  <a:ext uri="{FF2B5EF4-FFF2-40B4-BE49-F238E27FC236}">
                    <a16:creationId xmlns:a16="http://schemas.microsoft.com/office/drawing/2014/main" id="{E897667D-820F-4116-8D5B-0A80D18C1E0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7" y="2614"/>
                <a:ext cx="6" cy="17"/>
              </a:xfrm>
              <a:custGeom>
                <a:avLst/>
                <a:gdLst>
                  <a:gd name="T0" fmla="*/ 6 w 6"/>
                  <a:gd name="T1" fmla="*/ 0 h 17"/>
                  <a:gd name="T2" fmla="*/ 5 w 6"/>
                  <a:gd name="T3" fmla="*/ 0 h 17"/>
                  <a:gd name="T4" fmla="*/ 4 w 6"/>
                  <a:gd name="T5" fmla="*/ 4 h 17"/>
                  <a:gd name="T6" fmla="*/ 2 w 6"/>
                  <a:gd name="T7" fmla="*/ 6 h 17"/>
                  <a:gd name="T8" fmla="*/ 2 w 6"/>
                  <a:gd name="T9" fmla="*/ 8 h 17"/>
                  <a:gd name="T10" fmla="*/ 2 w 6"/>
                  <a:gd name="T11" fmla="*/ 11 h 17"/>
                  <a:gd name="T12" fmla="*/ 0 w 6"/>
                  <a:gd name="T13" fmla="*/ 14 h 17"/>
                  <a:gd name="T14" fmla="*/ 0 w 6"/>
                  <a:gd name="T15" fmla="*/ 15 h 17"/>
                  <a:gd name="T16" fmla="*/ 1 w 6"/>
                  <a:gd name="T17" fmla="*/ 17 h 17"/>
                  <a:gd name="T18" fmla="*/ 2 w 6"/>
                  <a:gd name="T19" fmla="*/ 15 h 17"/>
                  <a:gd name="T20" fmla="*/ 2 w 6"/>
                  <a:gd name="T21" fmla="*/ 11 h 17"/>
                  <a:gd name="T22" fmla="*/ 5 w 6"/>
                  <a:gd name="T23" fmla="*/ 8 h 17"/>
                  <a:gd name="T24" fmla="*/ 5 w 6"/>
                  <a:gd name="T25" fmla="*/ 6 h 17"/>
                  <a:gd name="T26" fmla="*/ 5 w 6"/>
                  <a:gd name="T27" fmla="*/ 5 h 17"/>
                  <a:gd name="T28" fmla="*/ 6 w 6"/>
                  <a:gd name="T29" fmla="*/ 3 h 17"/>
                  <a:gd name="T30" fmla="*/ 6 w 6"/>
                  <a:gd name="T31" fmla="*/ 0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6" h="17">
                    <a:moveTo>
                      <a:pt x="6" y="0"/>
                    </a:moveTo>
                    <a:lnTo>
                      <a:pt x="5" y="0"/>
                    </a:lnTo>
                    <a:lnTo>
                      <a:pt x="4" y="4"/>
                    </a:lnTo>
                    <a:lnTo>
                      <a:pt x="2" y="6"/>
                    </a:lnTo>
                    <a:lnTo>
                      <a:pt x="2" y="8"/>
                    </a:lnTo>
                    <a:lnTo>
                      <a:pt x="2" y="11"/>
                    </a:lnTo>
                    <a:lnTo>
                      <a:pt x="0" y="14"/>
                    </a:lnTo>
                    <a:lnTo>
                      <a:pt x="0" y="15"/>
                    </a:lnTo>
                    <a:lnTo>
                      <a:pt x="1" y="17"/>
                    </a:lnTo>
                    <a:lnTo>
                      <a:pt x="2" y="15"/>
                    </a:lnTo>
                    <a:lnTo>
                      <a:pt x="2" y="11"/>
                    </a:lnTo>
                    <a:lnTo>
                      <a:pt x="5" y="8"/>
                    </a:lnTo>
                    <a:lnTo>
                      <a:pt x="5" y="6"/>
                    </a:lnTo>
                    <a:lnTo>
                      <a:pt x="5" y="5"/>
                    </a:lnTo>
                    <a:lnTo>
                      <a:pt x="6" y="3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39" name="Freeform 1867">
                <a:extLst>
                  <a:ext uri="{FF2B5EF4-FFF2-40B4-BE49-F238E27FC236}">
                    <a16:creationId xmlns:a16="http://schemas.microsoft.com/office/drawing/2014/main" id="{14D0A595-FB96-48CC-8A82-A52CAFAC2F0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51" y="2629"/>
                <a:ext cx="1" cy="2"/>
              </a:xfrm>
              <a:custGeom>
                <a:avLst/>
                <a:gdLst>
                  <a:gd name="T0" fmla="*/ 0 w 1"/>
                  <a:gd name="T1" fmla="*/ 1 h 2"/>
                  <a:gd name="T2" fmla="*/ 1 w 1"/>
                  <a:gd name="T3" fmla="*/ 2 h 2"/>
                  <a:gd name="T4" fmla="*/ 1 w 1"/>
                  <a:gd name="T5" fmla="*/ 1 h 2"/>
                  <a:gd name="T6" fmla="*/ 0 w 1"/>
                  <a:gd name="T7" fmla="*/ 0 h 2"/>
                  <a:gd name="T8" fmla="*/ 0 w 1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0" y="1"/>
                    </a:moveTo>
                    <a:lnTo>
                      <a:pt x="1" y="2"/>
                    </a:lnTo>
                    <a:lnTo>
                      <a:pt x="1" y="1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40" name="Freeform 1868">
                <a:extLst>
                  <a:ext uri="{FF2B5EF4-FFF2-40B4-BE49-F238E27FC236}">
                    <a16:creationId xmlns:a16="http://schemas.microsoft.com/office/drawing/2014/main" id="{39DBA6D6-5059-40D0-91E4-58DA2DBAFE2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7" y="2616"/>
                <a:ext cx="11" cy="19"/>
              </a:xfrm>
              <a:custGeom>
                <a:avLst/>
                <a:gdLst>
                  <a:gd name="T0" fmla="*/ 1 w 11"/>
                  <a:gd name="T1" fmla="*/ 14 h 19"/>
                  <a:gd name="T2" fmla="*/ 3 w 11"/>
                  <a:gd name="T3" fmla="*/ 15 h 19"/>
                  <a:gd name="T4" fmla="*/ 5 w 11"/>
                  <a:gd name="T5" fmla="*/ 16 h 19"/>
                  <a:gd name="T6" fmla="*/ 7 w 11"/>
                  <a:gd name="T7" fmla="*/ 16 h 19"/>
                  <a:gd name="T8" fmla="*/ 7 w 11"/>
                  <a:gd name="T9" fmla="*/ 18 h 19"/>
                  <a:gd name="T10" fmla="*/ 8 w 11"/>
                  <a:gd name="T11" fmla="*/ 19 h 19"/>
                  <a:gd name="T12" fmla="*/ 10 w 11"/>
                  <a:gd name="T13" fmla="*/ 18 h 19"/>
                  <a:gd name="T14" fmla="*/ 10 w 11"/>
                  <a:gd name="T15" fmla="*/ 16 h 19"/>
                  <a:gd name="T16" fmla="*/ 9 w 11"/>
                  <a:gd name="T17" fmla="*/ 14 h 19"/>
                  <a:gd name="T18" fmla="*/ 8 w 11"/>
                  <a:gd name="T19" fmla="*/ 11 h 19"/>
                  <a:gd name="T20" fmla="*/ 9 w 11"/>
                  <a:gd name="T21" fmla="*/ 5 h 19"/>
                  <a:gd name="T22" fmla="*/ 11 w 11"/>
                  <a:gd name="T23" fmla="*/ 3 h 19"/>
                  <a:gd name="T24" fmla="*/ 11 w 11"/>
                  <a:gd name="T25" fmla="*/ 1 h 19"/>
                  <a:gd name="T26" fmla="*/ 10 w 11"/>
                  <a:gd name="T27" fmla="*/ 0 h 19"/>
                  <a:gd name="T28" fmla="*/ 9 w 11"/>
                  <a:gd name="T29" fmla="*/ 1 h 19"/>
                  <a:gd name="T30" fmla="*/ 8 w 11"/>
                  <a:gd name="T31" fmla="*/ 0 h 19"/>
                  <a:gd name="T32" fmla="*/ 6 w 11"/>
                  <a:gd name="T33" fmla="*/ 1 h 19"/>
                  <a:gd name="T34" fmla="*/ 6 w 11"/>
                  <a:gd name="T35" fmla="*/ 3 h 19"/>
                  <a:gd name="T36" fmla="*/ 5 w 11"/>
                  <a:gd name="T37" fmla="*/ 5 h 19"/>
                  <a:gd name="T38" fmla="*/ 6 w 11"/>
                  <a:gd name="T39" fmla="*/ 7 h 19"/>
                  <a:gd name="T40" fmla="*/ 5 w 11"/>
                  <a:gd name="T41" fmla="*/ 9 h 19"/>
                  <a:gd name="T42" fmla="*/ 1 w 11"/>
                  <a:gd name="T43" fmla="*/ 11 h 19"/>
                  <a:gd name="T44" fmla="*/ 0 w 11"/>
                  <a:gd name="T45" fmla="*/ 12 h 19"/>
                  <a:gd name="T46" fmla="*/ 1 w 11"/>
                  <a:gd name="T47" fmla="*/ 14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1" h="19">
                    <a:moveTo>
                      <a:pt x="1" y="14"/>
                    </a:moveTo>
                    <a:lnTo>
                      <a:pt x="3" y="15"/>
                    </a:lnTo>
                    <a:lnTo>
                      <a:pt x="5" y="16"/>
                    </a:lnTo>
                    <a:lnTo>
                      <a:pt x="7" y="16"/>
                    </a:lnTo>
                    <a:lnTo>
                      <a:pt x="7" y="18"/>
                    </a:lnTo>
                    <a:lnTo>
                      <a:pt x="8" y="19"/>
                    </a:lnTo>
                    <a:lnTo>
                      <a:pt x="10" y="18"/>
                    </a:lnTo>
                    <a:lnTo>
                      <a:pt x="10" y="16"/>
                    </a:lnTo>
                    <a:lnTo>
                      <a:pt x="9" y="14"/>
                    </a:lnTo>
                    <a:lnTo>
                      <a:pt x="8" y="11"/>
                    </a:lnTo>
                    <a:lnTo>
                      <a:pt x="9" y="5"/>
                    </a:lnTo>
                    <a:lnTo>
                      <a:pt x="11" y="3"/>
                    </a:lnTo>
                    <a:lnTo>
                      <a:pt x="11" y="1"/>
                    </a:lnTo>
                    <a:lnTo>
                      <a:pt x="10" y="0"/>
                    </a:lnTo>
                    <a:lnTo>
                      <a:pt x="9" y="1"/>
                    </a:lnTo>
                    <a:lnTo>
                      <a:pt x="8" y="0"/>
                    </a:lnTo>
                    <a:lnTo>
                      <a:pt x="6" y="1"/>
                    </a:lnTo>
                    <a:lnTo>
                      <a:pt x="6" y="3"/>
                    </a:lnTo>
                    <a:lnTo>
                      <a:pt x="5" y="5"/>
                    </a:lnTo>
                    <a:lnTo>
                      <a:pt x="6" y="7"/>
                    </a:lnTo>
                    <a:lnTo>
                      <a:pt x="5" y="9"/>
                    </a:lnTo>
                    <a:lnTo>
                      <a:pt x="1" y="11"/>
                    </a:lnTo>
                    <a:lnTo>
                      <a:pt x="0" y="12"/>
                    </a:lnTo>
                    <a:lnTo>
                      <a:pt x="1" y="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41" name="Freeform 1869">
                <a:extLst>
                  <a:ext uri="{FF2B5EF4-FFF2-40B4-BE49-F238E27FC236}">
                    <a16:creationId xmlns:a16="http://schemas.microsoft.com/office/drawing/2014/main" id="{D8BA5BA7-635B-47B3-A7E8-42560CF6BB3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38" y="2632"/>
                <a:ext cx="3" cy="3"/>
              </a:xfrm>
              <a:custGeom>
                <a:avLst/>
                <a:gdLst>
                  <a:gd name="T0" fmla="*/ 3 w 3"/>
                  <a:gd name="T1" fmla="*/ 1 h 3"/>
                  <a:gd name="T2" fmla="*/ 2 w 3"/>
                  <a:gd name="T3" fmla="*/ 0 h 3"/>
                  <a:gd name="T4" fmla="*/ 0 w 3"/>
                  <a:gd name="T5" fmla="*/ 1 h 3"/>
                  <a:gd name="T6" fmla="*/ 2 w 3"/>
                  <a:gd name="T7" fmla="*/ 2 h 3"/>
                  <a:gd name="T8" fmla="*/ 3 w 3"/>
                  <a:gd name="T9" fmla="*/ 3 h 3"/>
                  <a:gd name="T10" fmla="*/ 3 w 3"/>
                  <a:gd name="T11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3">
                    <a:moveTo>
                      <a:pt x="3" y="1"/>
                    </a:moveTo>
                    <a:lnTo>
                      <a:pt x="2" y="0"/>
                    </a:lnTo>
                    <a:lnTo>
                      <a:pt x="0" y="1"/>
                    </a:lnTo>
                    <a:lnTo>
                      <a:pt x="2" y="2"/>
                    </a:lnTo>
                    <a:lnTo>
                      <a:pt x="3" y="3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42" name="Freeform 1870">
                <a:extLst>
                  <a:ext uri="{FF2B5EF4-FFF2-40B4-BE49-F238E27FC236}">
                    <a16:creationId xmlns:a16="http://schemas.microsoft.com/office/drawing/2014/main" id="{93F9E3B6-7409-455B-87DC-E59F77C760D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8" y="2633"/>
                <a:ext cx="3" cy="2"/>
              </a:xfrm>
              <a:custGeom>
                <a:avLst/>
                <a:gdLst>
                  <a:gd name="T0" fmla="*/ 0 w 3"/>
                  <a:gd name="T1" fmla="*/ 1 h 2"/>
                  <a:gd name="T2" fmla="*/ 1 w 3"/>
                  <a:gd name="T3" fmla="*/ 2 h 2"/>
                  <a:gd name="T4" fmla="*/ 2 w 3"/>
                  <a:gd name="T5" fmla="*/ 1 h 2"/>
                  <a:gd name="T6" fmla="*/ 3 w 3"/>
                  <a:gd name="T7" fmla="*/ 0 h 2"/>
                  <a:gd name="T8" fmla="*/ 2 w 3"/>
                  <a:gd name="T9" fmla="*/ 0 h 2"/>
                  <a:gd name="T10" fmla="*/ 0 w 3"/>
                  <a:gd name="T11" fmla="*/ 0 h 2"/>
                  <a:gd name="T12" fmla="*/ 0 w 3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0" y="1"/>
                    </a:moveTo>
                    <a:lnTo>
                      <a:pt x="1" y="2"/>
                    </a:lnTo>
                    <a:lnTo>
                      <a:pt x="2" y="1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43" name="Freeform 1871">
                <a:extLst>
                  <a:ext uri="{FF2B5EF4-FFF2-40B4-BE49-F238E27FC236}">
                    <a16:creationId xmlns:a16="http://schemas.microsoft.com/office/drawing/2014/main" id="{11D4995E-4350-4970-B397-AA99DAC70C9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52" y="2624"/>
                <a:ext cx="2" cy="5"/>
              </a:xfrm>
              <a:custGeom>
                <a:avLst/>
                <a:gdLst>
                  <a:gd name="T0" fmla="*/ 2 w 2"/>
                  <a:gd name="T1" fmla="*/ 4 h 5"/>
                  <a:gd name="T2" fmla="*/ 1 w 2"/>
                  <a:gd name="T3" fmla="*/ 3 h 5"/>
                  <a:gd name="T4" fmla="*/ 0 w 2"/>
                  <a:gd name="T5" fmla="*/ 0 h 5"/>
                  <a:gd name="T6" fmla="*/ 0 w 2"/>
                  <a:gd name="T7" fmla="*/ 3 h 5"/>
                  <a:gd name="T8" fmla="*/ 0 w 2"/>
                  <a:gd name="T9" fmla="*/ 4 h 5"/>
                  <a:gd name="T10" fmla="*/ 1 w 2"/>
                  <a:gd name="T11" fmla="*/ 5 h 5"/>
                  <a:gd name="T12" fmla="*/ 2 w 2"/>
                  <a:gd name="T13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5">
                    <a:moveTo>
                      <a:pt x="2" y="4"/>
                    </a:moveTo>
                    <a:lnTo>
                      <a:pt x="1" y="3"/>
                    </a:lnTo>
                    <a:lnTo>
                      <a:pt x="0" y="0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1" y="5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44" name="Freeform 1872">
                <a:extLst>
                  <a:ext uri="{FF2B5EF4-FFF2-40B4-BE49-F238E27FC236}">
                    <a16:creationId xmlns:a16="http://schemas.microsoft.com/office/drawing/2014/main" id="{FA6E8DBA-02FA-49A7-A27C-CA355EDC072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70" y="2642"/>
                <a:ext cx="1" cy="1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0 h 1"/>
                  <a:gd name="T4" fmla="*/ 0 w 1"/>
                  <a:gd name="T5" fmla="*/ 1 h 1"/>
                  <a:gd name="T6" fmla="*/ 1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45" name="Freeform 1873">
                <a:extLst>
                  <a:ext uri="{FF2B5EF4-FFF2-40B4-BE49-F238E27FC236}">
                    <a16:creationId xmlns:a16="http://schemas.microsoft.com/office/drawing/2014/main" id="{475809B7-D8C2-46F0-BA97-B7DDA7F8AD1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3" y="2658"/>
                <a:ext cx="5" cy="4"/>
              </a:xfrm>
              <a:custGeom>
                <a:avLst/>
                <a:gdLst>
                  <a:gd name="T0" fmla="*/ 2 w 5"/>
                  <a:gd name="T1" fmla="*/ 1 h 4"/>
                  <a:gd name="T2" fmla="*/ 0 w 5"/>
                  <a:gd name="T3" fmla="*/ 1 h 4"/>
                  <a:gd name="T4" fmla="*/ 0 w 5"/>
                  <a:gd name="T5" fmla="*/ 2 h 4"/>
                  <a:gd name="T6" fmla="*/ 1 w 5"/>
                  <a:gd name="T7" fmla="*/ 3 h 4"/>
                  <a:gd name="T8" fmla="*/ 2 w 5"/>
                  <a:gd name="T9" fmla="*/ 4 h 4"/>
                  <a:gd name="T10" fmla="*/ 5 w 5"/>
                  <a:gd name="T11" fmla="*/ 2 h 4"/>
                  <a:gd name="T12" fmla="*/ 5 w 5"/>
                  <a:gd name="T13" fmla="*/ 1 h 4"/>
                  <a:gd name="T14" fmla="*/ 4 w 5"/>
                  <a:gd name="T15" fmla="*/ 1 h 4"/>
                  <a:gd name="T16" fmla="*/ 3 w 5"/>
                  <a:gd name="T17" fmla="*/ 0 h 4"/>
                  <a:gd name="T18" fmla="*/ 2 w 5"/>
                  <a:gd name="T19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" h="4">
                    <a:moveTo>
                      <a:pt x="2" y="1"/>
                    </a:moveTo>
                    <a:lnTo>
                      <a:pt x="0" y="1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2" y="4"/>
                    </a:lnTo>
                    <a:lnTo>
                      <a:pt x="5" y="2"/>
                    </a:lnTo>
                    <a:lnTo>
                      <a:pt x="5" y="1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46" name="Freeform 1874">
                <a:extLst>
                  <a:ext uri="{FF2B5EF4-FFF2-40B4-BE49-F238E27FC236}">
                    <a16:creationId xmlns:a16="http://schemas.microsoft.com/office/drawing/2014/main" id="{277537B7-2A69-4A79-AB89-1CD266352BF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67" y="2644"/>
                <a:ext cx="2" cy="5"/>
              </a:xfrm>
              <a:custGeom>
                <a:avLst/>
                <a:gdLst>
                  <a:gd name="T0" fmla="*/ 0 w 2"/>
                  <a:gd name="T1" fmla="*/ 1 h 5"/>
                  <a:gd name="T2" fmla="*/ 0 w 2"/>
                  <a:gd name="T3" fmla="*/ 3 h 5"/>
                  <a:gd name="T4" fmla="*/ 1 w 2"/>
                  <a:gd name="T5" fmla="*/ 5 h 5"/>
                  <a:gd name="T6" fmla="*/ 2 w 2"/>
                  <a:gd name="T7" fmla="*/ 5 h 5"/>
                  <a:gd name="T8" fmla="*/ 2 w 2"/>
                  <a:gd name="T9" fmla="*/ 1 h 5"/>
                  <a:gd name="T10" fmla="*/ 2 w 2"/>
                  <a:gd name="T11" fmla="*/ 1 h 5"/>
                  <a:gd name="T12" fmla="*/ 1 w 2"/>
                  <a:gd name="T13" fmla="*/ 0 h 5"/>
                  <a:gd name="T14" fmla="*/ 0 w 2"/>
                  <a:gd name="T15" fmla="*/ 1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5">
                    <a:moveTo>
                      <a:pt x="0" y="1"/>
                    </a:moveTo>
                    <a:lnTo>
                      <a:pt x="0" y="3"/>
                    </a:lnTo>
                    <a:lnTo>
                      <a:pt x="1" y="5"/>
                    </a:lnTo>
                    <a:lnTo>
                      <a:pt x="2" y="5"/>
                    </a:lnTo>
                    <a:lnTo>
                      <a:pt x="2" y="1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47" name="Freeform 1875">
                <a:extLst>
                  <a:ext uri="{FF2B5EF4-FFF2-40B4-BE49-F238E27FC236}">
                    <a16:creationId xmlns:a16="http://schemas.microsoft.com/office/drawing/2014/main" id="{E224767F-5BEC-423B-9C9E-158CF7C3501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69" y="2642"/>
                <a:ext cx="1" cy="1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0 h 1"/>
                  <a:gd name="T4" fmla="*/ 0 w 1"/>
                  <a:gd name="T5" fmla="*/ 1 h 1"/>
                  <a:gd name="T6" fmla="*/ 1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48" name="Freeform 1876">
                <a:extLst>
                  <a:ext uri="{FF2B5EF4-FFF2-40B4-BE49-F238E27FC236}">
                    <a16:creationId xmlns:a16="http://schemas.microsoft.com/office/drawing/2014/main" id="{BAB48D35-9063-4097-92C9-55CBE8F33D7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88" y="2539"/>
                <a:ext cx="45" cy="62"/>
              </a:xfrm>
              <a:custGeom>
                <a:avLst/>
                <a:gdLst>
                  <a:gd name="T0" fmla="*/ 13 w 45"/>
                  <a:gd name="T1" fmla="*/ 1 h 62"/>
                  <a:gd name="T2" fmla="*/ 6 w 45"/>
                  <a:gd name="T3" fmla="*/ 3 h 62"/>
                  <a:gd name="T4" fmla="*/ 5 w 45"/>
                  <a:gd name="T5" fmla="*/ 13 h 62"/>
                  <a:gd name="T6" fmla="*/ 5 w 45"/>
                  <a:gd name="T7" fmla="*/ 23 h 62"/>
                  <a:gd name="T8" fmla="*/ 2 w 45"/>
                  <a:gd name="T9" fmla="*/ 24 h 62"/>
                  <a:gd name="T10" fmla="*/ 1 w 45"/>
                  <a:gd name="T11" fmla="*/ 27 h 62"/>
                  <a:gd name="T12" fmla="*/ 1 w 45"/>
                  <a:gd name="T13" fmla="*/ 30 h 62"/>
                  <a:gd name="T14" fmla="*/ 3 w 45"/>
                  <a:gd name="T15" fmla="*/ 38 h 62"/>
                  <a:gd name="T16" fmla="*/ 6 w 45"/>
                  <a:gd name="T17" fmla="*/ 38 h 62"/>
                  <a:gd name="T18" fmla="*/ 8 w 45"/>
                  <a:gd name="T19" fmla="*/ 42 h 62"/>
                  <a:gd name="T20" fmla="*/ 9 w 45"/>
                  <a:gd name="T21" fmla="*/ 39 h 62"/>
                  <a:gd name="T22" fmla="*/ 10 w 45"/>
                  <a:gd name="T23" fmla="*/ 43 h 62"/>
                  <a:gd name="T24" fmla="*/ 9 w 45"/>
                  <a:gd name="T25" fmla="*/ 47 h 62"/>
                  <a:gd name="T26" fmla="*/ 13 w 45"/>
                  <a:gd name="T27" fmla="*/ 47 h 62"/>
                  <a:gd name="T28" fmla="*/ 14 w 45"/>
                  <a:gd name="T29" fmla="*/ 50 h 62"/>
                  <a:gd name="T30" fmla="*/ 19 w 45"/>
                  <a:gd name="T31" fmla="*/ 50 h 62"/>
                  <a:gd name="T32" fmla="*/ 21 w 45"/>
                  <a:gd name="T33" fmla="*/ 47 h 62"/>
                  <a:gd name="T34" fmla="*/ 28 w 45"/>
                  <a:gd name="T35" fmla="*/ 52 h 62"/>
                  <a:gd name="T36" fmla="*/ 30 w 45"/>
                  <a:gd name="T37" fmla="*/ 52 h 62"/>
                  <a:gd name="T38" fmla="*/ 29 w 45"/>
                  <a:gd name="T39" fmla="*/ 47 h 62"/>
                  <a:gd name="T40" fmla="*/ 33 w 45"/>
                  <a:gd name="T41" fmla="*/ 52 h 62"/>
                  <a:gd name="T42" fmla="*/ 36 w 45"/>
                  <a:gd name="T43" fmla="*/ 56 h 62"/>
                  <a:gd name="T44" fmla="*/ 41 w 45"/>
                  <a:gd name="T45" fmla="*/ 58 h 62"/>
                  <a:gd name="T46" fmla="*/ 43 w 45"/>
                  <a:gd name="T47" fmla="*/ 59 h 62"/>
                  <a:gd name="T48" fmla="*/ 44 w 45"/>
                  <a:gd name="T49" fmla="*/ 62 h 62"/>
                  <a:gd name="T50" fmla="*/ 45 w 45"/>
                  <a:gd name="T51" fmla="*/ 58 h 62"/>
                  <a:gd name="T52" fmla="*/ 42 w 45"/>
                  <a:gd name="T53" fmla="*/ 56 h 62"/>
                  <a:gd name="T54" fmla="*/ 39 w 45"/>
                  <a:gd name="T55" fmla="*/ 52 h 62"/>
                  <a:gd name="T56" fmla="*/ 40 w 45"/>
                  <a:gd name="T57" fmla="*/ 50 h 62"/>
                  <a:gd name="T58" fmla="*/ 40 w 45"/>
                  <a:gd name="T59" fmla="*/ 47 h 62"/>
                  <a:gd name="T60" fmla="*/ 36 w 45"/>
                  <a:gd name="T61" fmla="*/ 46 h 62"/>
                  <a:gd name="T62" fmla="*/ 34 w 45"/>
                  <a:gd name="T63" fmla="*/ 49 h 62"/>
                  <a:gd name="T64" fmla="*/ 29 w 45"/>
                  <a:gd name="T65" fmla="*/ 42 h 62"/>
                  <a:gd name="T66" fmla="*/ 25 w 45"/>
                  <a:gd name="T67" fmla="*/ 45 h 62"/>
                  <a:gd name="T68" fmla="*/ 21 w 45"/>
                  <a:gd name="T69" fmla="*/ 44 h 62"/>
                  <a:gd name="T70" fmla="*/ 20 w 45"/>
                  <a:gd name="T71" fmla="*/ 40 h 62"/>
                  <a:gd name="T72" fmla="*/ 17 w 45"/>
                  <a:gd name="T73" fmla="*/ 35 h 62"/>
                  <a:gd name="T74" fmla="*/ 18 w 45"/>
                  <a:gd name="T75" fmla="*/ 30 h 62"/>
                  <a:gd name="T76" fmla="*/ 22 w 45"/>
                  <a:gd name="T77" fmla="*/ 24 h 62"/>
                  <a:gd name="T78" fmla="*/ 24 w 45"/>
                  <a:gd name="T79" fmla="*/ 24 h 62"/>
                  <a:gd name="T80" fmla="*/ 25 w 45"/>
                  <a:gd name="T81" fmla="*/ 15 h 62"/>
                  <a:gd name="T82" fmla="*/ 22 w 45"/>
                  <a:gd name="T83" fmla="*/ 11 h 62"/>
                  <a:gd name="T84" fmla="*/ 22 w 45"/>
                  <a:gd name="T85" fmla="*/ 3 h 62"/>
                  <a:gd name="T86" fmla="*/ 20 w 45"/>
                  <a:gd name="T87" fmla="*/ 0 h 62"/>
                  <a:gd name="T88" fmla="*/ 17 w 45"/>
                  <a:gd name="T89" fmla="*/ 2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45" h="62">
                    <a:moveTo>
                      <a:pt x="16" y="3"/>
                    </a:moveTo>
                    <a:lnTo>
                      <a:pt x="15" y="2"/>
                    </a:lnTo>
                    <a:lnTo>
                      <a:pt x="13" y="1"/>
                    </a:lnTo>
                    <a:lnTo>
                      <a:pt x="9" y="0"/>
                    </a:lnTo>
                    <a:lnTo>
                      <a:pt x="7" y="1"/>
                    </a:lnTo>
                    <a:lnTo>
                      <a:pt x="6" y="3"/>
                    </a:lnTo>
                    <a:lnTo>
                      <a:pt x="4" y="6"/>
                    </a:lnTo>
                    <a:lnTo>
                      <a:pt x="5" y="10"/>
                    </a:lnTo>
                    <a:lnTo>
                      <a:pt x="5" y="13"/>
                    </a:lnTo>
                    <a:lnTo>
                      <a:pt x="4" y="18"/>
                    </a:lnTo>
                    <a:lnTo>
                      <a:pt x="3" y="20"/>
                    </a:lnTo>
                    <a:lnTo>
                      <a:pt x="5" y="23"/>
                    </a:lnTo>
                    <a:lnTo>
                      <a:pt x="5" y="24"/>
                    </a:lnTo>
                    <a:lnTo>
                      <a:pt x="3" y="24"/>
                    </a:lnTo>
                    <a:lnTo>
                      <a:pt x="2" y="24"/>
                    </a:lnTo>
                    <a:lnTo>
                      <a:pt x="1" y="23"/>
                    </a:lnTo>
                    <a:lnTo>
                      <a:pt x="0" y="25"/>
                    </a:lnTo>
                    <a:lnTo>
                      <a:pt x="1" y="27"/>
                    </a:lnTo>
                    <a:lnTo>
                      <a:pt x="2" y="27"/>
                    </a:lnTo>
                    <a:lnTo>
                      <a:pt x="2" y="29"/>
                    </a:lnTo>
                    <a:lnTo>
                      <a:pt x="1" y="30"/>
                    </a:lnTo>
                    <a:lnTo>
                      <a:pt x="2" y="32"/>
                    </a:lnTo>
                    <a:lnTo>
                      <a:pt x="3" y="35"/>
                    </a:lnTo>
                    <a:lnTo>
                      <a:pt x="3" y="38"/>
                    </a:lnTo>
                    <a:lnTo>
                      <a:pt x="4" y="38"/>
                    </a:lnTo>
                    <a:lnTo>
                      <a:pt x="5" y="38"/>
                    </a:lnTo>
                    <a:lnTo>
                      <a:pt x="6" y="38"/>
                    </a:lnTo>
                    <a:lnTo>
                      <a:pt x="6" y="40"/>
                    </a:lnTo>
                    <a:lnTo>
                      <a:pt x="7" y="42"/>
                    </a:lnTo>
                    <a:lnTo>
                      <a:pt x="8" y="42"/>
                    </a:lnTo>
                    <a:lnTo>
                      <a:pt x="9" y="41"/>
                    </a:lnTo>
                    <a:lnTo>
                      <a:pt x="9" y="40"/>
                    </a:lnTo>
                    <a:lnTo>
                      <a:pt x="9" y="39"/>
                    </a:lnTo>
                    <a:lnTo>
                      <a:pt x="11" y="39"/>
                    </a:lnTo>
                    <a:lnTo>
                      <a:pt x="13" y="40"/>
                    </a:lnTo>
                    <a:lnTo>
                      <a:pt x="10" y="43"/>
                    </a:lnTo>
                    <a:lnTo>
                      <a:pt x="9" y="44"/>
                    </a:lnTo>
                    <a:lnTo>
                      <a:pt x="9" y="45"/>
                    </a:lnTo>
                    <a:lnTo>
                      <a:pt x="9" y="47"/>
                    </a:lnTo>
                    <a:lnTo>
                      <a:pt x="10" y="50"/>
                    </a:lnTo>
                    <a:lnTo>
                      <a:pt x="11" y="47"/>
                    </a:lnTo>
                    <a:lnTo>
                      <a:pt x="13" y="47"/>
                    </a:lnTo>
                    <a:lnTo>
                      <a:pt x="14" y="49"/>
                    </a:lnTo>
                    <a:lnTo>
                      <a:pt x="13" y="51"/>
                    </a:lnTo>
                    <a:lnTo>
                      <a:pt x="14" y="50"/>
                    </a:lnTo>
                    <a:lnTo>
                      <a:pt x="15" y="49"/>
                    </a:lnTo>
                    <a:lnTo>
                      <a:pt x="17" y="51"/>
                    </a:lnTo>
                    <a:lnTo>
                      <a:pt x="19" y="50"/>
                    </a:lnTo>
                    <a:lnTo>
                      <a:pt x="19" y="49"/>
                    </a:lnTo>
                    <a:lnTo>
                      <a:pt x="19" y="47"/>
                    </a:lnTo>
                    <a:lnTo>
                      <a:pt x="21" y="47"/>
                    </a:lnTo>
                    <a:lnTo>
                      <a:pt x="25" y="49"/>
                    </a:lnTo>
                    <a:lnTo>
                      <a:pt x="26" y="51"/>
                    </a:lnTo>
                    <a:lnTo>
                      <a:pt x="28" y="52"/>
                    </a:lnTo>
                    <a:lnTo>
                      <a:pt x="29" y="55"/>
                    </a:lnTo>
                    <a:lnTo>
                      <a:pt x="30" y="55"/>
                    </a:lnTo>
                    <a:lnTo>
                      <a:pt x="30" y="52"/>
                    </a:lnTo>
                    <a:lnTo>
                      <a:pt x="28" y="49"/>
                    </a:lnTo>
                    <a:lnTo>
                      <a:pt x="28" y="47"/>
                    </a:lnTo>
                    <a:lnTo>
                      <a:pt x="29" y="47"/>
                    </a:lnTo>
                    <a:lnTo>
                      <a:pt x="30" y="49"/>
                    </a:lnTo>
                    <a:lnTo>
                      <a:pt x="32" y="49"/>
                    </a:lnTo>
                    <a:lnTo>
                      <a:pt x="33" y="52"/>
                    </a:lnTo>
                    <a:lnTo>
                      <a:pt x="36" y="52"/>
                    </a:lnTo>
                    <a:lnTo>
                      <a:pt x="36" y="54"/>
                    </a:lnTo>
                    <a:lnTo>
                      <a:pt x="36" y="56"/>
                    </a:lnTo>
                    <a:lnTo>
                      <a:pt x="38" y="56"/>
                    </a:lnTo>
                    <a:lnTo>
                      <a:pt x="40" y="59"/>
                    </a:lnTo>
                    <a:lnTo>
                      <a:pt x="41" y="58"/>
                    </a:lnTo>
                    <a:lnTo>
                      <a:pt x="41" y="58"/>
                    </a:lnTo>
                    <a:lnTo>
                      <a:pt x="43" y="58"/>
                    </a:lnTo>
                    <a:lnTo>
                      <a:pt x="43" y="59"/>
                    </a:lnTo>
                    <a:lnTo>
                      <a:pt x="41" y="60"/>
                    </a:lnTo>
                    <a:lnTo>
                      <a:pt x="43" y="61"/>
                    </a:lnTo>
                    <a:lnTo>
                      <a:pt x="44" y="62"/>
                    </a:lnTo>
                    <a:lnTo>
                      <a:pt x="45" y="59"/>
                    </a:lnTo>
                    <a:lnTo>
                      <a:pt x="45" y="58"/>
                    </a:lnTo>
                    <a:lnTo>
                      <a:pt x="45" y="58"/>
                    </a:lnTo>
                    <a:lnTo>
                      <a:pt x="45" y="57"/>
                    </a:lnTo>
                    <a:lnTo>
                      <a:pt x="43" y="57"/>
                    </a:lnTo>
                    <a:lnTo>
                      <a:pt x="42" y="56"/>
                    </a:lnTo>
                    <a:lnTo>
                      <a:pt x="40" y="56"/>
                    </a:lnTo>
                    <a:lnTo>
                      <a:pt x="40" y="55"/>
                    </a:lnTo>
                    <a:lnTo>
                      <a:pt x="39" y="52"/>
                    </a:lnTo>
                    <a:lnTo>
                      <a:pt x="39" y="50"/>
                    </a:lnTo>
                    <a:lnTo>
                      <a:pt x="40" y="50"/>
                    </a:lnTo>
                    <a:lnTo>
                      <a:pt x="40" y="50"/>
                    </a:lnTo>
                    <a:lnTo>
                      <a:pt x="42" y="50"/>
                    </a:lnTo>
                    <a:lnTo>
                      <a:pt x="41" y="49"/>
                    </a:lnTo>
                    <a:lnTo>
                      <a:pt x="40" y="47"/>
                    </a:lnTo>
                    <a:lnTo>
                      <a:pt x="37" y="47"/>
                    </a:lnTo>
                    <a:lnTo>
                      <a:pt x="36" y="45"/>
                    </a:lnTo>
                    <a:lnTo>
                      <a:pt x="36" y="46"/>
                    </a:lnTo>
                    <a:lnTo>
                      <a:pt x="36" y="49"/>
                    </a:lnTo>
                    <a:lnTo>
                      <a:pt x="35" y="50"/>
                    </a:lnTo>
                    <a:lnTo>
                      <a:pt x="34" y="49"/>
                    </a:lnTo>
                    <a:lnTo>
                      <a:pt x="34" y="46"/>
                    </a:lnTo>
                    <a:lnTo>
                      <a:pt x="33" y="44"/>
                    </a:lnTo>
                    <a:lnTo>
                      <a:pt x="29" y="42"/>
                    </a:lnTo>
                    <a:lnTo>
                      <a:pt x="28" y="42"/>
                    </a:lnTo>
                    <a:lnTo>
                      <a:pt x="25" y="44"/>
                    </a:lnTo>
                    <a:lnTo>
                      <a:pt x="25" y="45"/>
                    </a:lnTo>
                    <a:lnTo>
                      <a:pt x="24" y="46"/>
                    </a:lnTo>
                    <a:lnTo>
                      <a:pt x="22" y="45"/>
                    </a:lnTo>
                    <a:lnTo>
                      <a:pt x="21" y="44"/>
                    </a:lnTo>
                    <a:lnTo>
                      <a:pt x="19" y="42"/>
                    </a:lnTo>
                    <a:lnTo>
                      <a:pt x="19" y="41"/>
                    </a:lnTo>
                    <a:lnTo>
                      <a:pt x="20" y="40"/>
                    </a:lnTo>
                    <a:lnTo>
                      <a:pt x="19" y="38"/>
                    </a:lnTo>
                    <a:lnTo>
                      <a:pt x="18" y="36"/>
                    </a:lnTo>
                    <a:lnTo>
                      <a:pt x="17" y="35"/>
                    </a:lnTo>
                    <a:lnTo>
                      <a:pt x="17" y="33"/>
                    </a:lnTo>
                    <a:lnTo>
                      <a:pt x="18" y="32"/>
                    </a:lnTo>
                    <a:lnTo>
                      <a:pt x="18" y="30"/>
                    </a:lnTo>
                    <a:lnTo>
                      <a:pt x="19" y="27"/>
                    </a:lnTo>
                    <a:lnTo>
                      <a:pt x="21" y="25"/>
                    </a:lnTo>
                    <a:lnTo>
                      <a:pt x="22" y="24"/>
                    </a:lnTo>
                    <a:lnTo>
                      <a:pt x="22" y="25"/>
                    </a:lnTo>
                    <a:lnTo>
                      <a:pt x="22" y="26"/>
                    </a:lnTo>
                    <a:lnTo>
                      <a:pt x="24" y="24"/>
                    </a:lnTo>
                    <a:lnTo>
                      <a:pt x="23" y="22"/>
                    </a:lnTo>
                    <a:lnTo>
                      <a:pt x="24" y="19"/>
                    </a:lnTo>
                    <a:lnTo>
                      <a:pt x="25" y="15"/>
                    </a:lnTo>
                    <a:lnTo>
                      <a:pt x="24" y="14"/>
                    </a:lnTo>
                    <a:lnTo>
                      <a:pt x="23" y="12"/>
                    </a:lnTo>
                    <a:lnTo>
                      <a:pt x="22" y="11"/>
                    </a:lnTo>
                    <a:lnTo>
                      <a:pt x="21" y="8"/>
                    </a:lnTo>
                    <a:lnTo>
                      <a:pt x="21" y="4"/>
                    </a:lnTo>
                    <a:lnTo>
                      <a:pt x="22" y="3"/>
                    </a:lnTo>
                    <a:lnTo>
                      <a:pt x="22" y="2"/>
                    </a:lnTo>
                    <a:lnTo>
                      <a:pt x="21" y="0"/>
                    </a:lnTo>
                    <a:lnTo>
                      <a:pt x="20" y="0"/>
                    </a:lnTo>
                    <a:lnTo>
                      <a:pt x="20" y="1"/>
                    </a:lnTo>
                    <a:lnTo>
                      <a:pt x="19" y="2"/>
                    </a:lnTo>
                    <a:lnTo>
                      <a:pt x="17" y="2"/>
                    </a:lnTo>
                    <a:lnTo>
                      <a:pt x="16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49" name="Freeform 1877">
                <a:extLst>
                  <a:ext uri="{FF2B5EF4-FFF2-40B4-BE49-F238E27FC236}">
                    <a16:creationId xmlns:a16="http://schemas.microsoft.com/office/drawing/2014/main" id="{5161462C-318A-445B-AA42-CC969095D13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31" y="2624"/>
                <a:ext cx="7" cy="6"/>
              </a:xfrm>
              <a:custGeom>
                <a:avLst/>
                <a:gdLst>
                  <a:gd name="T0" fmla="*/ 0 w 7"/>
                  <a:gd name="T1" fmla="*/ 4 h 6"/>
                  <a:gd name="T2" fmla="*/ 1 w 7"/>
                  <a:gd name="T3" fmla="*/ 5 h 6"/>
                  <a:gd name="T4" fmla="*/ 1 w 7"/>
                  <a:gd name="T5" fmla="*/ 6 h 6"/>
                  <a:gd name="T6" fmla="*/ 3 w 7"/>
                  <a:gd name="T7" fmla="*/ 6 h 6"/>
                  <a:gd name="T8" fmla="*/ 6 w 7"/>
                  <a:gd name="T9" fmla="*/ 5 h 6"/>
                  <a:gd name="T10" fmla="*/ 7 w 7"/>
                  <a:gd name="T11" fmla="*/ 3 h 6"/>
                  <a:gd name="T12" fmla="*/ 6 w 7"/>
                  <a:gd name="T13" fmla="*/ 1 h 6"/>
                  <a:gd name="T14" fmla="*/ 6 w 7"/>
                  <a:gd name="T15" fmla="*/ 0 h 6"/>
                  <a:gd name="T16" fmla="*/ 5 w 7"/>
                  <a:gd name="T17" fmla="*/ 0 h 6"/>
                  <a:gd name="T18" fmla="*/ 1 w 7"/>
                  <a:gd name="T19" fmla="*/ 3 h 6"/>
                  <a:gd name="T20" fmla="*/ 0 w 7"/>
                  <a:gd name="T21" fmla="*/ 4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7" h="6">
                    <a:moveTo>
                      <a:pt x="0" y="4"/>
                    </a:moveTo>
                    <a:lnTo>
                      <a:pt x="1" y="5"/>
                    </a:lnTo>
                    <a:lnTo>
                      <a:pt x="1" y="6"/>
                    </a:lnTo>
                    <a:lnTo>
                      <a:pt x="3" y="6"/>
                    </a:lnTo>
                    <a:lnTo>
                      <a:pt x="6" y="5"/>
                    </a:lnTo>
                    <a:lnTo>
                      <a:pt x="7" y="3"/>
                    </a:lnTo>
                    <a:lnTo>
                      <a:pt x="6" y="1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1" y="3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50" name="Freeform 1878">
                <a:extLst>
                  <a:ext uri="{FF2B5EF4-FFF2-40B4-BE49-F238E27FC236}">
                    <a16:creationId xmlns:a16="http://schemas.microsoft.com/office/drawing/2014/main" id="{17FFE229-7143-4F64-821E-E525078018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35" y="2613"/>
                <a:ext cx="10" cy="12"/>
              </a:xfrm>
              <a:custGeom>
                <a:avLst/>
                <a:gdLst>
                  <a:gd name="T0" fmla="*/ 7 w 10"/>
                  <a:gd name="T1" fmla="*/ 5 h 12"/>
                  <a:gd name="T2" fmla="*/ 7 w 10"/>
                  <a:gd name="T3" fmla="*/ 3 h 12"/>
                  <a:gd name="T4" fmla="*/ 6 w 10"/>
                  <a:gd name="T5" fmla="*/ 0 h 12"/>
                  <a:gd name="T6" fmla="*/ 6 w 10"/>
                  <a:gd name="T7" fmla="*/ 0 h 12"/>
                  <a:gd name="T8" fmla="*/ 3 w 10"/>
                  <a:gd name="T9" fmla="*/ 0 h 12"/>
                  <a:gd name="T10" fmla="*/ 1 w 10"/>
                  <a:gd name="T11" fmla="*/ 0 h 12"/>
                  <a:gd name="T12" fmla="*/ 0 w 10"/>
                  <a:gd name="T13" fmla="*/ 0 h 12"/>
                  <a:gd name="T14" fmla="*/ 1 w 10"/>
                  <a:gd name="T15" fmla="*/ 1 h 12"/>
                  <a:gd name="T16" fmla="*/ 1 w 10"/>
                  <a:gd name="T17" fmla="*/ 3 h 12"/>
                  <a:gd name="T18" fmla="*/ 2 w 10"/>
                  <a:gd name="T19" fmla="*/ 4 h 12"/>
                  <a:gd name="T20" fmla="*/ 3 w 10"/>
                  <a:gd name="T21" fmla="*/ 3 h 12"/>
                  <a:gd name="T22" fmla="*/ 5 w 10"/>
                  <a:gd name="T23" fmla="*/ 4 h 12"/>
                  <a:gd name="T24" fmla="*/ 5 w 10"/>
                  <a:gd name="T25" fmla="*/ 7 h 12"/>
                  <a:gd name="T26" fmla="*/ 5 w 10"/>
                  <a:gd name="T27" fmla="*/ 8 h 12"/>
                  <a:gd name="T28" fmla="*/ 6 w 10"/>
                  <a:gd name="T29" fmla="*/ 11 h 12"/>
                  <a:gd name="T30" fmla="*/ 7 w 10"/>
                  <a:gd name="T31" fmla="*/ 12 h 12"/>
                  <a:gd name="T32" fmla="*/ 7 w 10"/>
                  <a:gd name="T33" fmla="*/ 9 h 12"/>
                  <a:gd name="T34" fmla="*/ 8 w 10"/>
                  <a:gd name="T35" fmla="*/ 11 h 12"/>
                  <a:gd name="T36" fmla="*/ 10 w 10"/>
                  <a:gd name="T37" fmla="*/ 10 h 12"/>
                  <a:gd name="T38" fmla="*/ 10 w 10"/>
                  <a:gd name="T39" fmla="*/ 9 h 12"/>
                  <a:gd name="T40" fmla="*/ 8 w 10"/>
                  <a:gd name="T41" fmla="*/ 6 h 12"/>
                  <a:gd name="T42" fmla="*/ 7 w 10"/>
                  <a:gd name="T43" fmla="*/ 5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0" h="12">
                    <a:moveTo>
                      <a:pt x="7" y="5"/>
                    </a:moveTo>
                    <a:lnTo>
                      <a:pt x="7" y="3"/>
                    </a:lnTo>
                    <a:lnTo>
                      <a:pt x="6" y="0"/>
                    </a:lnTo>
                    <a:lnTo>
                      <a:pt x="6" y="0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1" y="3"/>
                    </a:lnTo>
                    <a:lnTo>
                      <a:pt x="2" y="4"/>
                    </a:lnTo>
                    <a:lnTo>
                      <a:pt x="3" y="3"/>
                    </a:lnTo>
                    <a:lnTo>
                      <a:pt x="5" y="4"/>
                    </a:lnTo>
                    <a:lnTo>
                      <a:pt x="5" y="7"/>
                    </a:lnTo>
                    <a:lnTo>
                      <a:pt x="5" y="8"/>
                    </a:lnTo>
                    <a:lnTo>
                      <a:pt x="6" y="11"/>
                    </a:lnTo>
                    <a:lnTo>
                      <a:pt x="7" y="12"/>
                    </a:lnTo>
                    <a:lnTo>
                      <a:pt x="7" y="9"/>
                    </a:lnTo>
                    <a:lnTo>
                      <a:pt x="8" y="11"/>
                    </a:lnTo>
                    <a:lnTo>
                      <a:pt x="10" y="10"/>
                    </a:lnTo>
                    <a:lnTo>
                      <a:pt x="10" y="9"/>
                    </a:lnTo>
                    <a:lnTo>
                      <a:pt x="8" y="6"/>
                    </a:lnTo>
                    <a:lnTo>
                      <a:pt x="7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51" name="Freeform 1879">
                <a:extLst>
                  <a:ext uri="{FF2B5EF4-FFF2-40B4-BE49-F238E27FC236}">
                    <a16:creationId xmlns:a16="http://schemas.microsoft.com/office/drawing/2014/main" id="{0A073728-6E2E-4149-B735-983C656440A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4" y="2624"/>
                <a:ext cx="1" cy="4"/>
              </a:xfrm>
              <a:custGeom>
                <a:avLst/>
                <a:gdLst>
                  <a:gd name="T0" fmla="*/ 1 w 1"/>
                  <a:gd name="T1" fmla="*/ 0 h 4"/>
                  <a:gd name="T2" fmla="*/ 0 w 1"/>
                  <a:gd name="T3" fmla="*/ 3 h 4"/>
                  <a:gd name="T4" fmla="*/ 1 w 1"/>
                  <a:gd name="T5" fmla="*/ 4 h 4"/>
                  <a:gd name="T6" fmla="*/ 1 w 1"/>
                  <a:gd name="T7" fmla="*/ 3 h 4"/>
                  <a:gd name="T8" fmla="*/ 1 w 1"/>
                  <a:gd name="T9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4">
                    <a:moveTo>
                      <a:pt x="1" y="0"/>
                    </a:moveTo>
                    <a:lnTo>
                      <a:pt x="0" y="3"/>
                    </a:lnTo>
                    <a:lnTo>
                      <a:pt x="1" y="4"/>
                    </a:lnTo>
                    <a:lnTo>
                      <a:pt x="1" y="3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52" name="Freeform 1880">
                <a:extLst>
                  <a:ext uri="{FF2B5EF4-FFF2-40B4-BE49-F238E27FC236}">
                    <a16:creationId xmlns:a16="http://schemas.microsoft.com/office/drawing/2014/main" id="{A5AECB63-DAFD-41DF-9312-02E83C52ADC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35" y="2618"/>
                <a:ext cx="0" cy="2"/>
              </a:xfrm>
              <a:custGeom>
                <a:avLst/>
                <a:gdLst>
                  <a:gd name="T0" fmla="*/ 2 h 2"/>
                  <a:gd name="T1" fmla="*/ 0 h 2"/>
                  <a:gd name="T2" fmla="*/ 1 h 2"/>
                  <a:gd name="T3" fmla="*/ 2 h 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2">
                    <a:moveTo>
                      <a:pt x="0" y="2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</p:grpSp>
        <p:grpSp>
          <p:nvGrpSpPr>
            <p:cNvPr id="5" name="Group 2082">
              <a:extLst>
                <a:ext uri="{FF2B5EF4-FFF2-40B4-BE49-F238E27FC236}">
                  <a16:creationId xmlns:a16="http://schemas.microsoft.com/office/drawing/2014/main" id="{19724458-490A-45BA-AD84-B8B3B16B465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913960" y="2918654"/>
              <a:ext cx="3398212" cy="1902779"/>
              <a:chOff x="5952" y="2134"/>
              <a:chExt cx="1243" cy="696"/>
            </a:xfrm>
            <a:grpFill/>
          </p:grpSpPr>
          <p:sp>
            <p:nvSpPr>
              <p:cNvPr id="853" name="Freeform 1882">
                <a:extLst>
                  <a:ext uri="{FF2B5EF4-FFF2-40B4-BE49-F238E27FC236}">
                    <a16:creationId xmlns:a16="http://schemas.microsoft.com/office/drawing/2014/main" id="{F5AB9788-7955-486A-A343-BB50E85E513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70" y="2612"/>
                <a:ext cx="21" cy="29"/>
              </a:xfrm>
              <a:custGeom>
                <a:avLst/>
                <a:gdLst>
                  <a:gd name="T0" fmla="*/ 2 w 21"/>
                  <a:gd name="T1" fmla="*/ 24 h 29"/>
                  <a:gd name="T2" fmla="*/ 0 w 21"/>
                  <a:gd name="T3" fmla="*/ 27 h 29"/>
                  <a:gd name="T4" fmla="*/ 0 w 21"/>
                  <a:gd name="T5" fmla="*/ 28 h 29"/>
                  <a:gd name="T6" fmla="*/ 0 w 21"/>
                  <a:gd name="T7" fmla="*/ 29 h 29"/>
                  <a:gd name="T8" fmla="*/ 1 w 21"/>
                  <a:gd name="T9" fmla="*/ 28 h 29"/>
                  <a:gd name="T10" fmla="*/ 3 w 21"/>
                  <a:gd name="T11" fmla="*/ 27 h 29"/>
                  <a:gd name="T12" fmla="*/ 4 w 21"/>
                  <a:gd name="T13" fmla="*/ 26 h 29"/>
                  <a:gd name="T14" fmla="*/ 6 w 21"/>
                  <a:gd name="T15" fmla="*/ 25 h 29"/>
                  <a:gd name="T16" fmla="*/ 8 w 21"/>
                  <a:gd name="T17" fmla="*/ 22 h 29"/>
                  <a:gd name="T18" fmla="*/ 10 w 21"/>
                  <a:gd name="T19" fmla="*/ 22 h 29"/>
                  <a:gd name="T20" fmla="*/ 12 w 21"/>
                  <a:gd name="T21" fmla="*/ 21 h 29"/>
                  <a:gd name="T22" fmla="*/ 12 w 21"/>
                  <a:gd name="T23" fmla="*/ 20 h 29"/>
                  <a:gd name="T24" fmla="*/ 13 w 21"/>
                  <a:gd name="T25" fmla="*/ 18 h 29"/>
                  <a:gd name="T26" fmla="*/ 13 w 21"/>
                  <a:gd name="T27" fmla="*/ 15 h 29"/>
                  <a:gd name="T28" fmla="*/ 14 w 21"/>
                  <a:gd name="T29" fmla="*/ 13 h 29"/>
                  <a:gd name="T30" fmla="*/ 17 w 21"/>
                  <a:gd name="T31" fmla="*/ 13 h 29"/>
                  <a:gd name="T32" fmla="*/ 18 w 21"/>
                  <a:gd name="T33" fmla="*/ 11 h 29"/>
                  <a:gd name="T34" fmla="*/ 19 w 21"/>
                  <a:gd name="T35" fmla="*/ 10 h 29"/>
                  <a:gd name="T36" fmla="*/ 20 w 21"/>
                  <a:gd name="T37" fmla="*/ 10 h 29"/>
                  <a:gd name="T38" fmla="*/ 21 w 21"/>
                  <a:gd name="T39" fmla="*/ 8 h 29"/>
                  <a:gd name="T40" fmla="*/ 20 w 21"/>
                  <a:gd name="T41" fmla="*/ 6 h 29"/>
                  <a:gd name="T42" fmla="*/ 19 w 21"/>
                  <a:gd name="T43" fmla="*/ 5 h 29"/>
                  <a:gd name="T44" fmla="*/ 19 w 21"/>
                  <a:gd name="T45" fmla="*/ 3 h 29"/>
                  <a:gd name="T46" fmla="*/ 19 w 21"/>
                  <a:gd name="T47" fmla="*/ 0 h 29"/>
                  <a:gd name="T48" fmla="*/ 18 w 21"/>
                  <a:gd name="T49" fmla="*/ 1 h 29"/>
                  <a:gd name="T50" fmla="*/ 18 w 21"/>
                  <a:gd name="T51" fmla="*/ 3 h 29"/>
                  <a:gd name="T52" fmla="*/ 18 w 21"/>
                  <a:gd name="T53" fmla="*/ 6 h 29"/>
                  <a:gd name="T54" fmla="*/ 17 w 21"/>
                  <a:gd name="T55" fmla="*/ 5 h 29"/>
                  <a:gd name="T56" fmla="*/ 18 w 21"/>
                  <a:gd name="T57" fmla="*/ 7 h 29"/>
                  <a:gd name="T58" fmla="*/ 18 w 21"/>
                  <a:gd name="T59" fmla="*/ 8 h 29"/>
                  <a:gd name="T60" fmla="*/ 16 w 21"/>
                  <a:gd name="T61" fmla="*/ 10 h 29"/>
                  <a:gd name="T62" fmla="*/ 15 w 21"/>
                  <a:gd name="T63" fmla="*/ 10 h 29"/>
                  <a:gd name="T64" fmla="*/ 13 w 21"/>
                  <a:gd name="T65" fmla="*/ 12 h 29"/>
                  <a:gd name="T66" fmla="*/ 13 w 21"/>
                  <a:gd name="T67" fmla="*/ 13 h 29"/>
                  <a:gd name="T68" fmla="*/ 10 w 21"/>
                  <a:gd name="T69" fmla="*/ 15 h 29"/>
                  <a:gd name="T70" fmla="*/ 9 w 21"/>
                  <a:gd name="T71" fmla="*/ 19 h 29"/>
                  <a:gd name="T72" fmla="*/ 6 w 21"/>
                  <a:gd name="T73" fmla="*/ 21 h 29"/>
                  <a:gd name="T74" fmla="*/ 5 w 21"/>
                  <a:gd name="T75" fmla="*/ 21 h 29"/>
                  <a:gd name="T76" fmla="*/ 4 w 21"/>
                  <a:gd name="T77" fmla="*/ 24 h 29"/>
                  <a:gd name="T78" fmla="*/ 2 w 21"/>
                  <a:gd name="T79" fmla="*/ 24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21" h="29">
                    <a:moveTo>
                      <a:pt x="2" y="24"/>
                    </a:moveTo>
                    <a:lnTo>
                      <a:pt x="0" y="27"/>
                    </a:lnTo>
                    <a:lnTo>
                      <a:pt x="0" y="28"/>
                    </a:lnTo>
                    <a:lnTo>
                      <a:pt x="0" y="29"/>
                    </a:lnTo>
                    <a:lnTo>
                      <a:pt x="1" y="28"/>
                    </a:lnTo>
                    <a:lnTo>
                      <a:pt x="3" y="27"/>
                    </a:lnTo>
                    <a:lnTo>
                      <a:pt x="4" y="26"/>
                    </a:lnTo>
                    <a:lnTo>
                      <a:pt x="6" y="25"/>
                    </a:lnTo>
                    <a:lnTo>
                      <a:pt x="8" y="22"/>
                    </a:lnTo>
                    <a:lnTo>
                      <a:pt x="10" y="22"/>
                    </a:lnTo>
                    <a:lnTo>
                      <a:pt x="12" y="21"/>
                    </a:lnTo>
                    <a:lnTo>
                      <a:pt x="12" y="20"/>
                    </a:lnTo>
                    <a:lnTo>
                      <a:pt x="13" y="18"/>
                    </a:lnTo>
                    <a:lnTo>
                      <a:pt x="13" y="15"/>
                    </a:lnTo>
                    <a:lnTo>
                      <a:pt x="14" y="13"/>
                    </a:lnTo>
                    <a:lnTo>
                      <a:pt x="17" y="13"/>
                    </a:lnTo>
                    <a:lnTo>
                      <a:pt x="18" y="11"/>
                    </a:lnTo>
                    <a:lnTo>
                      <a:pt x="19" y="10"/>
                    </a:lnTo>
                    <a:lnTo>
                      <a:pt x="20" y="10"/>
                    </a:lnTo>
                    <a:lnTo>
                      <a:pt x="21" y="8"/>
                    </a:lnTo>
                    <a:lnTo>
                      <a:pt x="20" y="6"/>
                    </a:lnTo>
                    <a:lnTo>
                      <a:pt x="19" y="5"/>
                    </a:lnTo>
                    <a:lnTo>
                      <a:pt x="19" y="3"/>
                    </a:lnTo>
                    <a:lnTo>
                      <a:pt x="19" y="0"/>
                    </a:lnTo>
                    <a:lnTo>
                      <a:pt x="18" y="1"/>
                    </a:lnTo>
                    <a:lnTo>
                      <a:pt x="18" y="3"/>
                    </a:lnTo>
                    <a:lnTo>
                      <a:pt x="18" y="6"/>
                    </a:lnTo>
                    <a:lnTo>
                      <a:pt x="17" y="5"/>
                    </a:lnTo>
                    <a:lnTo>
                      <a:pt x="18" y="7"/>
                    </a:lnTo>
                    <a:lnTo>
                      <a:pt x="18" y="8"/>
                    </a:lnTo>
                    <a:lnTo>
                      <a:pt x="16" y="10"/>
                    </a:lnTo>
                    <a:lnTo>
                      <a:pt x="15" y="10"/>
                    </a:lnTo>
                    <a:lnTo>
                      <a:pt x="13" y="12"/>
                    </a:lnTo>
                    <a:lnTo>
                      <a:pt x="13" y="13"/>
                    </a:lnTo>
                    <a:lnTo>
                      <a:pt x="10" y="15"/>
                    </a:lnTo>
                    <a:lnTo>
                      <a:pt x="9" y="19"/>
                    </a:lnTo>
                    <a:lnTo>
                      <a:pt x="6" y="21"/>
                    </a:lnTo>
                    <a:lnTo>
                      <a:pt x="5" y="21"/>
                    </a:lnTo>
                    <a:lnTo>
                      <a:pt x="4" y="24"/>
                    </a:lnTo>
                    <a:lnTo>
                      <a:pt x="2" y="2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54" name="Freeform 1883">
                <a:extLst>
                  <a:ext uri="{FF2B5EF4-FFF2-40B4-BE49-F238E27FC236}">
                    <a16:creationId xmlns:a16="http://schemas.microsoft.com/office/drawing/2014/main" id="{96951A35-A584-4FEF-B05E-A45DA0D1F3E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34" y="2610"/>
                <a:ext cx="3" cy="2"/>
              </a:xfrm>
              <a:custGeom>
                <a:avLst/>
                <a:gdLst>
                  <a:gd name="T0" fmla="*/ 0 w 3"/>
                  <a:gd name="T1" fmla="*/ 1 h 2"/>
                  <a:gd name="T2" fmla="*/ 2 w 3"/>
                  <a:gd name="T3" fmla="*/ 2 h 2"/>
                  <a:gd name="T4" fmla="*/ 3 w 3"/>
                  <a:gd name="T5" fmla="*/ 2 h 2"/>
                  <a:gd name="T6" fmla="*/ 3 w 3"/>
                  <a:gd name="T7" fmla="*/ 0 h 2"/>
                  <a:gd name="T8" fmla="*/ 1 w 3"/>
                  <a:gd name="T9" fmla="*/ 0 h 2"/>
                  <a:gd name="T10" fmla="*/ 0 w 3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0" y="1"/>
                    </a:moveTo>
                    <a:lnTo>
                      <a:pt x="2" y="2"/>
                    </a:lnTo>
                    <a:lnTo>
                      <a:pt x="3" y="2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55" name="Freeform 1884">
                <a:extLst>
                  <a:ext uri="{FF2B5EF4-FFF2-40B4-BE49-F238E27FC236}">
                    <a16:creationId xmlns:a16="http://schemas.microsoft.com/office/drawing/2014/main" id="{63A7E0FF-7DCA-42AE-A0E0-DCCE29BE333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2" y="2594"/>
                <a:ext cx="2" cy="4"/>
              </a:xfrm>
              <a:custGeom>
                <a:avLst/>
                <a:gdLst>
                  <a:gd name="T0" fmla="*/ 0 w 2"/>
                  <a:gd name="T1" fmla="*/ 0 h 4"/>
                  <a:gd name="T2" fmla="*/ 0 w 2"/>
                  <a:gd name="T3" fmla="*/ 1 h 4"/>
                  <a:gd name="T4" fmla="*/ 0 w 2"/>
                  <a:gd name="T5" fmla="*/ 2 h 4"/>
                  <a:gd name="T6" fmla="*/ 2 w 2"/>
                  <a:gd name="T7" fmla="*/ 4 h 4"/>
                  <a:gd name="T8" fmla="*/ 2 w 2"/>
                  <a:gd name="T9" fmla="*/ 3 h 4"/>
                  <a:gd name="T10" fmla="*/ 2 w 2"/>
                  <a:gd name="T11" fmla="*/ 2 h 4"/>
                  <a:gd name="T12" fmla="*/ 0 w 2"/>
                  <a:gd name="T1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4">
                    <a:moveTo>
                      <a:pt x="0" y="0"/>
                    </a:moveTo>
                    <a:lnTo>
                      <a:pt x="0" y="1"/>
                    </a:lnTo>
                    <a:lnTo>
                      <a:pt x="0" y="2"/>
                    </a:lnTo>
                    <a:lnTo>
                      <a:pt x="2" y="4"/>
                    </a:lnTo>
                    <a:lnTo>
                      <a:pt x="2" y="3"/>
                    </a:lnTo>
                    <a:lnTo>
                      <a:pt x="2" y="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56" name="Freeform 1885">
                <a:extLst>
                  <a:ext uri="{FF2B5EF4-FFF2-40B4-BE49-F238E27FC236}">
                    <a16:creationId xmlns:a16="http://schemas.microsoft.com/office/drawing/2014/main" id="{90C7639A-D249-4F87-99B1-EEA24CA745D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34" y="2599"/>
                <a:ext cx="14" cy="16"/>
              </a:xfrm>
              <a:custGeom>
                <a:avLst/>
                <a:gdLst>
                  <a:gd name="T0" fmla="*/ 1 w 14"/>
                  <a:gd name="T1" fmla="*/ 1 h 16"/>
                  <a:gd name="T2" fmla="*/ 0 w 14"/>
                  <a:gd name="T3" fmla="*/ 1 h 16"/>
                  <a:gd name="T4" fmla="*/ 0 w 14"/>
                  <a:gd name="T5" fmla="*/ 2 h 16"/>
                  <a:gd name="T6" fmla="*/ 2 w 14"/>
                  <a:gd name="T7" fmla="*/ 5 h 16"/>
                  <a:gd name="T8" fmla="*/ 4 w 14"/>
                  <a:gd name="T9" fmla="*/ 8 h 16"/>
                  <a:gd name="T10" fmla="*/ 7 w 14"/>
                  <a:gd name="T11" fmla="*/ 10 h 16"/>
                  <a:gd name="T12" fmla="*/ 8 w 14"/>
                  <a:gd name="T13" fmla="*/ 10 h 16"/>
                  <a:gd name="T14" fmla="*/ 7 w 14"/>
                  <a:gd name="T15" fmla="*/ 11 h 16"/>
                  <a:gd name="T16" fmla="*/ 7 w 14"/>
                  <a:gd name="T17" fmla="*/ 12 h 16"/>
                  <a:gd name="T18" fmla="*/ 6 w 14"/>
                  <a:gd name="T19" fmla="*/ 13 h 16"/>
                  <a:gd name="T20" fmla="*/ 7 w 14"/>
                  <a:gd name="T21" fmla="*/ 12 h 16"/>
                  <a:gd name="T22" fmla="*/ 7 w 14"/>
                  <a:gd name="T23" fmla="*/ 13 h 16"/>
                  <a:gd name="T24" fmla="*/ 8 w 14"/>
                  <a:gd name="T25" fmla="*/ 13 h 16"/>
                  <a:gd name="T26" fmla="*/ 10 w 14"/>
                  <a:gd name="T27" fmla="*/ 14 h 16"/>
                  <a:gd name="T28" fmla="*/ 10 w 14"/>
                  <a:gd name="T29" fmla="*/ 16 h 16"/>
                  <a:gd name="T30" fmla="*/ 13 w 14"/>
                  <a:gd name="T31" fmla="*/ 16 h 16"/>
                  <a:gd name="T32" fmla="*/ 13 w 14"/>
                  <a:gd name="T33" fmla="*/ 16 h 16"/>
                  <a:gd name="T34" fmla="*/ 14 w 14"/>
                  <a:gd name="T35" fmla="*/ 15 h 16"/>
                  <a:gd name="T36" fmla="*/ 14 w 14"/>
                  <a:gd name="T37" fmla="*/ 16 h 16"/>
                  <a:gd name="T38" fmla="*/ 14 w 14"/>
                  <a:gd name="T39" fmla="*/ 15 h 16"/>
                  <a:gd name="T40" fmla="*/ 13 w 14"/>
                  <a:gd name="T41" fmla="*/ 13 h 16"/>
                  <a:gd name="T42" fmla="*/ 12 w 14"/>
                  <a:gd name="T43" fmla="*/ 12 h 16"/>
                  <a:gd name="T44" fmla="*/ 12 w 14"/>
                  <a:gd name="T45" fmla="*/ 10 h 16"/>
                  <a:gd name="T46" fmla="*/ 12 w 14"/>
                  <a:gd name="T47" fmla="*/ 6 h 16"/>
                  <a:gd name="T48" fmla="*/ 12 w 14"/>
                  <a:gd name="T49" fmla="*/ 5 h 16"/>
                  <a:gd name="T50" fmla="*/ 11 w 14"/>
                  <a:gd name="T51" fmla="*/ 4 h 16"/>
                  <a:gd name="T52" fmla="*/ 10 w 14"/>
                  <a:gd name="T53" fmla="*/ 2 h 16"/>
                  <a:gd name="T54" fmla="*/ 9 w 14"/>
                  <a:gd name="T55" fmla="*/ 1 h 16"/>
                  <a:gd name="T56" fmla="*/ 8 w 14"/>
                  <a:gd name="T57" fmla="*/ 0 h 16"/>
                  <a:gd name="T58" fmla="*/ 7 w 14"/>
                  <a:gd name="T59" fmla="*/ 1 h 16"/>
                  <a:gd name="T60" fmla="*/ 7 w 14"/>
                  <a:gd name="T61" fmla="*/ 0 h 16"/>
                  <a:gd name="T62" fmla="*/ 6 w 14"/>
                  <a:gd name="T63" fmla="*/ 1 h 16"/>
                  <a:gd name="T64" fmla="*/ 4 w 14"/>
                  <a:gd name="T65" fmla="*/ 1 h 16"/>
                  <a:gd name="T66" fmla="*/ 2 w 14"/>
                  <a:gd name="T67" fmla="*/ 1 h 16"/>
                  <a:gd name="T68" fmla="*/ 1 w 14"/>
                  <a:gd name="T69" fmla="*/ 1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4" h="16">
                    <a:moveTo>
                      <a:pt x="1" y="1"/>
                    </a:moveTo>
                    <a:lnTo>
                      <a:pt x="0" y="1"/>
                    </a:lnTo>
                    <a:lnTo>
                      <a:pt x="0" y="2"/>
                    </a:lnTo>
                    <a:lnTo>
                      <a:pt x="2" y="5"/>
                    </a:lnTo>
                    <a:lnTo>
                      <a:pt x="4" y="8"/>
                    </a:lnTo>
                    <a:lnTo>
                      <a:pt x="7" y="10"/>
                    </a:lnTo>
                    <a:lnTo>
                      <a:pt x="8" y="10"/>
                    </a:lnTo>
                    <a:lnTo>
                      <a:pt x="7" y="11"/>
                    </a:lnTo>
                    <a:lnTo>
                      <a:pt x="7" y="12"/>
                    </a:lnTo>
                    <a:lnTo>
                      <a:pt x="6" y="13"/>
                    </a:lnTo>
                    <a:lnTo>
                      <a:pt x="7" y="12"/>
                    </a:lnTo>
                    <a:lnTo>
                      <a:pt x="7" y="13"/>
                    </a:lnTo>
                    <a:lnTo>
                      <a:pt x="8" y="13"/>
                    </a:lnTo>
                    <a:lnTo>
                      <a:pt x="10" y="14"/>
                    </a:lnTo>
                    <a:lnTo>
                      <a:pt x="10" y="16"/>
                    </a:lnTo>
                    <a:lnTo>
                      <a:pt x="13" y="16"/>
                    </a:lnTo>
                    <a:lnTo>
                      <a:pt x="13" y="16"/>
                    </a:lnTo>
                    <a:lnTo>
                      <a:pt x="14" y="15"/>
                    </a:lnTo>
                    <a:lnTo>
                      <a:pt x="14" y="16"/>
                    </a:lnTo>
                    <a:lnTo>
                      <a:pt x="14" y="15"/>
                    </a:lnTo>
                    <a:lnTo>
                      <a:pt x="13" y="13"/>
                    </a:lnTo>
                    <a:lnTo>
                      <a:pt x="12" y="12"/>
                    </a:lnTo>
                    <a:lnTo>
                      <a:pt x="12" y="10"/>
                    </a:lnTo>
                    <a:lnTo>
                      <a:pt x="12" y="6"/>
                    </a:lnTo>
                    <a:lnTo>
                      <a:pt x="12" y="5"/>
                    </a:lnTo>
                    <a:lnTo>
                      <a:pt x="11" y="4"/>
                    </a:lnTo>
                    <a:lnTo>
                      <a:pt x="10" y="2"/>
                    </a:lnTo>
                    <a:lnTo>
                      <a:pt x="9" y="1"/>
                    </a:lnTo>
                    <a:lnTo>
                      <a:pt x="8" y="0"/>
                    </a:lnTo>
                    <a:lnTo>
                      <a:pt x="7" y="1"/>
                    </a:lnTo>
                    <a:lnTo>
                      <a:pt x="7" y="0"/>
                    </a:lnTo>
                    <a:lnTo>
                      <a:pt x="6" y="1"/>
                    </a:lnTo>
                    <a:lnTo>
                      <a:pt x="4" y="1"/>
                    </a:lnTo>
                    <a:lnTo>
                      <a:pt x="2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57" name="Freeform 1886">
                <a:extLst>
                  <a:ext uri="{FF2B5EF4-FFF2-40B4-BE49-F238E27FC236}">
                    <a16:creationId xmlns:a16="http://schemas.microsoft.com/office/drawing/2014/main" id="{AAA3459E-D753-4477-9C1C-A7865849B90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31" y="2584"/>
                <a:ext cx="4" cy="7"/>
              </a:xfrm>
              <a:custGeom>
                <a:avLst/>
                <a:gdLst>
                  <a:gd name="T0" fmla="*/ 1 w 4"/>
                  <a:gd name="T1" fmla="*/ 7 h 7"/>
                  <a:gd name="T2" fmla="*/ 3 w 4"/>
                  <a:gd name="T3" fmla="*/ 6 h 7"/>
                  <a:gd name="T4" fmla="*/ 4 w 4"/>
                  <a:gd name="T5" fmla="*/ 4 h 7"/>
                  <a:gd name="T6" fmla="*/ 3 w 4"/>
                  <a:gd name="T7" fmla="*/ 2 h 7"/>
                  <a:gd name="T8" fmla="*/ 1 w 4"/>
                  <a:gd name="T9" fmla="*/ 0 h 7"/>
                  <a:gd name="T10" fmla="*/ 1 w 4"/>
                  <a:gd name="T11" fmla="*/ 1 h 7"/>
                  <a:gd name="T12" fmla="*/ 1 w 4"/>
                  <a:gd name="T13" fmla="*/ 4 h 7"/>
                  <a:gd name="T14" fmla="*/ 0 w 4"/>
                  <a:gd name="T15" fmla="*/ 5 h 7"/>
                  <a:gd name="T16" fmla="*/ 0 w 4"/>
                  <a:gd name="T17" fmla="*/ 6 h 7"/>
                  <a:gd name="T18" fmla="*/ 1 w 4"/>
                  <a:gd name="T19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" h="7">
                    <a:moveTo>
                      <a:pt x="1" y="7"/>
                    </a:moveTo>
                    <a:lnTo>
                      <a:pt x="3" y="6"/>
                    </a:lnTo>
                    <a:lnTo>
                      <a:pt x="4" y="4"/>
                    </a:lnTo>
                    <a:lnTo>
                      <a:pt x="3" y="2"/>
                    </a:lnTo>
                    <a:lnTo>
                      <a:pt x="1" y="0"/>
                    </a:lnTo>
                    <a:lnTo>
                      <a:pt x="1" y="1"/>
                    </a:lnTo>
                    <a:lnTo>
                      <a:pt x="1" y="4"/>
                    </a:lnTo>
                    <a:lnTo>
                      <a:pt x="0" y="5"/>
                    </a:lnTo>
                    <a:lnTo>
                      <a:pt x="0" y="6"/>
                    </a:lnTo>
                    <a:lnTo>
                      <a:pt x="1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58" name="Freeform 1887">
                <a:extLst>
                  <a:ext uri="{FF2B5EF4-FFF2-40B4-BE49-F238E27FC236}">
                    <a16:creationId xmlns:a16="http://schemas.microsoft.com/office/drawing/2014/main" id="{286E69AC-87E1-463D-8F0B-7F02D346CB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09" y="2574"/>
                <a:ext cx="3" cy="6"/>
              </a:xfrm>
              <a:custGeom>
                <a:avLst/>
                <a:gdLst>
                  <a:gd name="T0" fmla="*/ 2 w 3"/>
                  <a:gd name="T1" fmla="*/ 0 h 6"/>
                  <a:gd name="T2" fmla="*/ 0 w 3"/>
                  <a:gd name="T3" fmla="*/ 1 h 6"/>
                  <a:gd name="T4" fmla="*/ 1 w 3"/>
                  <a:gd name="T5" fmla="*/ 4 h 6"/>
                  <a:gd name="T6" fmla="*/ 1 w 3"/>
                  <a:gd name="T7" fmla="*/ 5 h 6"/>
                  <a:gd name="T8" fmla="*/ 1 w 3"/>
                  <a:gd name="T9" fmla="*/ 6 h 6"/>
                  <a:gd name="T10" fmla="*/ 2 w 3"/>
                  <a:gd name="T11" fmla="*/ 5 h 6"/>
                  <a:gd name="T12" fmla="*/ 2 w 3"/>
                  <a:gd name="T13" fmla="*/ 2 h 6"/>
                  <a:gd name="T14" fmla="*/ 3 w 3"/>
                  <a:gd name="T15" fmla="*/ 1 h 6"/>
                  <a:gd name="T16" fmla="*/ 2 w 3"/>
                  <a:gd name="T17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6">
                    <a:moveTo>
                      <a:pt x="2" y="0"/>
                    </a:moveTo>
                    <a:lnTo>
                      <a:pt x="0" y="1"/>
                    </a:lnTo>
                    <a:lnTo>
                      <a:pt x="1" y="4"/>
                    </a:lnTo>
                    <a:lnTo>
                      <a:pt x="1" y="5"/>
                    </a:lnTo>
                    <a:lnTo>
                      <a:pt x="1" y="6"/>
                    </a:lnTo>
                    <a:lnTo>
                      <a:pt x="2" y="5"/>
                    </a:lnTo>
                    <a:lnTo>
                      <a:pt x="2" y="2"/>
                    </a:ln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59" name="Freeform 1888">
                <a:extLst>
                  <a:ext uri="{FF2B5EF4-FFF2-40B4-BE49-F238E27FC236}">
                    <a16:creationId xmlns:a16="http://schemas.microsoft.com/office/drawing/2014/main" id="{8C6A1990-4DEF-439E-89B8-B9E85E9168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1" y="2582"/>
                <a:ext cx="1" cy="2"/>
              </a:xfrm>
              <a:custGeom>
                <a:avLst/>
                <a:gdLst>
                  <a:gd name="T0" fmla="*/ 0 w 1"/>
                  <a:gd name="T1" fmla="*/ 2 h 2"/>
                  <a:gd name="T2" fmla="*/ 1 w 1"/>
                  <a:gd name="T3" fmla="*/ 2 h 2"/>
                  <a:gd name="T4" fmla="*/ 1 w 1"/>
                  <a:gd name="T5" fmla="*/ 1 h 2"/>
                  <a:gd name="T6" fmla="*/ 0 w 1"/>
                  <a:gd name="T7" fmla="*/ 0 h 2"/>
                  <a:gd name="T8" fmla="*/ 0 w 1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0" y="2"/>
                    </a:moveTo>
                    <a:lnTo>
                      <a:pt x="1" y="2"/>
                    </a:lnTo>
                    <a:lnTo>
                      <a:pt x="1" y="1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60" name="Freeform 1889">
                <a:extLst>
                  <a:ext uri="{FF2B5EF4-FFF2-40B4-BE49-F238E27FC236}">
                    <a16:creationId xmlns:a16="http://schemas.microsoft.com/office/drawing/2014/main" id="{94CEDC4A-1F40-47D1-9AF7-07F3E428548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05" y="2535"/>
                <a:ext cx="2" cy="2"/>
              </a:xfrm>
              <a:custGeom>
                <a:avLst/>
                <a:gdLst>
                  <a:gd name="T0" fmla="*/ 2 w 2"/>
                  <a:gd name="T1" fmla="*/ 0 h 2"/>
                  <a:gd name="T2" fmla="*/ 0 w 2"/>
                  <a:gd name="T3" fmla="*/ 1 h 2"/>
                  <a:gd name="T4" fmla="*/ 1 w 2"/>
                  <a:gd name="T5" fmla="*/ 2 h 2"/>
                  <a:gd name="T6" fmla="*/ 2 w 2"/>
                  <a:gd name="T7" fmla="*/ 0 h 2"/>
                  <a:gd name="T8" fmla="*/ 2 w 2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2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61" name="Freeform 1890">
                <a:extLst>
                  <a:ext uri="{FF2B5EF4-FFF2-40B4-BE49-F238E27FC236}">
                    <a16:creationId xmlns:a16="http://schemas.microsoft.com/office/drawing/2014/main" id="{7CD174E7-A5D7-45C0-8B61-7EE7994D7D0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0" y="2590"/>
                <a:ext cx="3" cy="4"/>
              </a:xfrm>
              <a:custGeom>
                <a:avLst/>
                <a:gdLst>
                  <a:gd name="T0" fmla="*/ 1 w 3"/>
                  <a:gd name="T1" fmla="*/ 0 h 4"/>
                  <a:gd name="T2" fmla="*/ 0 w 3"/>
                  <a:gd name="T3" fmla="*/ 1 h 4"/>
                  <a:gd name="T4" fmla="*/ 0 w 3"/>
                  <a:gd name="T5" fmla="*/ 2 h 4"/>
                  <a:gd name="T6" fmla="*/ 2 w 3"/>
                  <a:gd name="T7" fmla="*/ 4 h 4"/>
                  <a:gd name="T8" fmla="*/ 3 w 3"/>
                  <a:gd name="T9" fmla="*/ 3 h 4"/>
                  <a:gd name="T10" fmla="*/ 3 w 3"/>
                  <a:gd name="T11" fmla="*/ 2 h 4"/>
                  <a:gd name="T12" fmla="*/ 2 w 3"/>
                  <a:gd name="T13" fmla="*/ 0 h 4"/>
                  <a:gd name="T14" fmla="*/ 1 w 3"/>
                  <a:gd name="T15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4">
                    <a:moveTo>
                      <a:pt x="1" y="0"/>
                    </a:moveTo>
                    <a:lnTo>
                      <a:pt x="0" y="1"/>
                    </a:lnTo>
                    <a:lnTo>
                      <a:pt x="0" y="2"/>
                    </a:lnTo>
                    <a:lnTo>
                      <a:pt x="2" y="4"/>
                    </a:lnTo>
                    <a:lnTo>
                      <a:pt x="3" y="3"/>
                    </a:lnTo>
                    <a:lnTo>
                      <a:pt x="3" y="2"/>
                    </a:lnTo>
                    <a:lnTo>
                      <a:pt x="2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62" name="Freeform 1891">
                <a:extLst>
                  <a:ext uri="{FF2B5EF4-FFF2-40B4-BE49-F238E27FC236}">
                    <a16:creationId xmlns:a16="http://schemas.microsoft.com/office/drawing/2014/main" id="{D78AF42B-5E16-44EA-8FCC-484F035308F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01" y="2530"/>
                <a:ext cx="2" cy="2"/>
              </a:xfrm>
              <a:custGeom>
                <a:avLst/>
                <a:gdLst>
                  <a:gd name="T0" fmla="*/ 1 w 2"/>
                  <a:gd name="T1" fmla="*/ 2 h 2"/>
                  <a:gd name="T2" fmla="*/ 2 w 2"/>
                  <a:gd name="T3" fmla="*/ 0 h 2"/>
                  <a:gd name="T4" fmla="*/ 0 w 2"/>
                  <a:gd name="T5" fmla="*/ 1 h 2"/>
                  <a:gd name="T6" fmla="*/ 1 w 2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1" y="2"/>
                    </a:moveTo>
                    <a:lnTo>
                      <a:pt x="2" y="0"/>
                    </a:lnTo>
                    <a:lnTo>
                      <a:pt x="0" y="1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63" name="Freeform 1892">
                <a:extLst>
                  <a:ext uri="{FF2B5EF4-FFF2-40B4-BE49-F238E27FC236}">
                    <a16:creationId xmlns:a16="http://schemas.microsoft.com/office/drawing/2014/main" id="{5202140D-2AA1-42D9-9682-1C676B0DF3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92" y="2588"/>
                <a:ext cx="3" cy="2"/>
              </a:xfrm>
              <a:custGeom>
                <a:avLst/>
                <a:gdLst>
                  <a:gd name="T0" fmla="*/ 3 w 3"/>
                  <a:gd name="T1" fmla="*/ 1 h 2"/>
                  <a:gd name="T2" fmla="*/ 2 w 3"/>
                  <a:gd name="T3" fmla="*/ 0 h 2"/>
                  <a:gd name="T4" fmla="*/ 0 w 3"/>
                  <a:gd name="T5" fmla="*/ 0 h 2"/>
                  <a:gd name="T6" fmla="*/ 1 w 3"/>
                  <a:gd name="T7" fmla="*/ 1 h 2"/>
                  <a:gd name="T8" fmla="*/ 3 w 3"/>
                  <a:gd name="T9" fmla="*/ 2 h 2"/>
                  <a:gd name="T10" fmla="*/ 3 w 3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3" y="1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3" y="2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64" name="Freeform 1893">
                <a:extLst>
                  <a:ext uri="{FF2B5EF4-FFF2-40B4-BE49-F238E27FC236}">
                    <a16:creationId xmlns:a16="http://schemas.microsoft.com/office/drawing/2014/main" id="{E829E43C-4349-41AF-869D-234F21E3117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99" y="2536"/>
                <a:ext cx="3" cy="1"/>
              </a:xfrm>
              <a:custGeom>
                <a:avLst/>
                <a:gdLst>
                  <a:gd name="T0" fmla="*/ 2 w 3"/>
                  <a:gd name="T1" fmla="*/ 1 h 1"/>
                  <a:gd name="T2" fmla="*/ 3 w 3"/>
                  <a:gd name="T3" fmla="*/ 0 h 1"/>
                  <a:gd name="T4" fmla="*/ 0 w 3"/>
                  <a:gd name="T5" fmla="*/ 0 h 1"/>
                  <a:gd name="T6" fmla="*/ 2 w 3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1">
                    <a:moveTo>
                      <a:pt x="2" y="1"/>
                    </a:moveTo>
                    <a:lnTo>
                      <a:pt x="3" y="0"/>
                    </a:lnTo>
                    <a:lnTo>
                      <a:pt x="0" y="0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65" name="Freeform 1894">
                <a:extLst>
                  <a:ext uri="{FF2B5EF4-FFF2-40B4-BE49-F238E27FC236}">
                    <a16:creationId xmlns:a16="http://schemas.microsoft.com/office/drawing/2014/main" id="{DC40DAF4-A340-4BB8-AB7F-66F57F954F4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91" y="2602"/>
                <a:ext cx="5" cy="5"/>
              </a:xfrm>
              <a:custGeom>
                <a:avLst/>
                <a:gdLst>
                  <a:gd name="T0" fmla="*/ 0 w 5"/>
                  <a:gd name="T1" fmla="*/ 1 h 5"/>
                  <a:gd name="T2" fmla="*/ 0 w 5"/>
                  <a:gd name="T3" fmla="*/ 2 h 5"/>
                  <a:gd name="T4" fmla="*/ 1 w 5"/>
                  <a:gd name="T5" fmla="*/ 3 h 5"/>
                  <a:gd name="T6" fmla="*/ 3 w 5"/>
                  <a:gd name="T7" fmla="*/ 3 h 5"/>
                  <a:gd name="T8" fmla="*/ 4 w 5"/>
                  <a:gd name="T9" fmla="*/ 5 h 5"/>
                  <a:gd name="T10" fmla="*/ 5 w 5"/>
                  <a:gd name="T11" fmla="*/ 3 h 5"/>
                  <a:gd name="T12" fmla="*/ 5 w 5"/>
                  <a:gd name="T13" fmla="*/ 2 h 5"/>
                  <a:gd name="T14" fmla="*/ 3 w 5"/>
                  <a:gd name="T15" fmla="*/ 2 h 5"/>
                  <a:gd name="T16" fmla="*/ 2 w 5"/>
                  <a:gd name="T17" fmla="*/ 0 h 5"/>
                  <a:gd name="T18" fmla="*/ 0 w 5"/>
                  <a:gd name="T19" fmla="*/ 0 h 5"/>
                  <a:gd name="T20" fmla="*/ 0 w 5"/>
                  <a:gd name="T21" fmla="*/ 1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" h="5">
                    <a:moveTo>
                      <a:pt x="0" y="1"/>
                    </a:moveTo>
                    <a:lnTo>
                      <a:pt x="0" y="2"/>
                    </a:lnTo>
                    <a:lnTo>
                      <a:pt x="1" y="3"/>
                    </a:lnTo>
                    <a:lnTo>
                      <a:pt x="3" y="3"/>
                    </a:lnTo>
                    <a:lnTo>
                      <a:pt x="4" y="5"/>
                    </a:lnTo>
                    <a:lnTo>
                      <a:pt x="5" y="3"/>
                    </a:lnTo>
                    <a:lnTo>
                      <a:pt x="5" y="2"/>
                    </a:lnTo>
                    <a:lnTo>
                      <a:pt x="3" y="2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66" name="Freeform 1895">
                <a:extLst>
                  <a:ext uri="{FF2B5EF4-FFF2-40B4-BE49-F238E27FC236}">
                    <a16:creationId xmlns:a16="http://schemas.microsoft.com/office/drawing/2014/main" id="{FD1790DE-65D3-4F3A-9146-96F7FAF1FEF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74" y="2689"/>
                <a:ext cx="2" cy="1"/>
              </a:xfrm>
              <a:custGeom>
                <a:avLst/>
                <a:gdLst>
                  <a:gd name="T0" fmla="*/ 2 w 2"/>
                  <a:gd name="T1" fmla="*/ 0 h 1"/>
                  <a:gd name="T2" fmla="*/ 0 w 2"/>
                  <a:gd name="T3" fmla="*/ 0 h 1"/>
                  <a:gd name="T4" fmla="*/ 1 w 2"/>
                  <a:gd name="T5" fmla="*/ 1 h 1"/>
                  <a:gd name="T6" fmla="*/ 2 w 2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2" y="0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67" name="Freeform 1896">
                <a:extLst>
                  <a:ext uri="{FF2B5EF4-FFF2-40B4-BE49-F238E27FC236}">
                    <a16:creationId xmlns:a16="http://schemas.microsoft.com/office/drawing/2014/main" id="{B12C1C41-08E5-45C3-8ED0-37A7415B729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74" y="2684"/>
                <a:ext cx="1" cy="2"/>
              </a:xfrm>
              <a:custGeom>
                <a:avLst/>
                <a:gdLst>
                  <a:gd name="T0" fmla="*/ 0 w 1"/>
                  <a:gd name="T1" fmla="*/ 0 h 2"/>
                  <a:gd name="T2" fmla="*/ 1 w 1"/>
                  <a:gd name="T3" fmla="*/ 2 h 2"/>
                  <a:gd name="T4" fmla="*/ 1 w 1"/>
                  <a:gd name="T5" fmla="*/ 0 h 2"/>
                  <a:gd name="T6" fmla="*/ 0 w 1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0" y="0"/>
                    </a:moveTo>
                    <a:lnTo>
                      <a:pt x="1" y="2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68" name="Rectangle 1897">
                <a:extLst>
                  <a:ext uri="{FF2B5EF4-FFF2-40B4-BE49-F238E27FC236}">
                    <a16:creationId xmlns:a16="http://schemas.microsoft.com/office/drawing/2014/main" id="{BD13241E-58E1-418D-96B8-2CDB6B07FE8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098" y="2796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69" name="Freeform 1898">
                <a:extLst>
                  <a:ext uri="{FF2B5EF4-FFF2-40B4-BE49-F238E27FC236}">
                    <a16:creationId xmlns:a16="http://schemas.microsoft.com/office/drawing/2014/main" id="{7C8AC7B7-056B-49CC-AE6C-DFB97D7D138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75" y="2683"/>
                <a:ext cx="2" cy="1"/>
              </a:xfrm>
              <a:custGeom>
                <a:avLst/>
                <a:gdLst>
                  <a:gd name="T0" fmla="*/ 2 w 2"/>
                  <a:gd name="T1" fmla="*/ 1 h 1"/>
                  <a:gd name="T2" fmla="*/ 2 w 2"/>
                  <a:gd name="T3" fmla="*/ 1 h 1"/>
                  <a:gd name="T4" fmla="*/ 0 w 2"/>
                  <a:gd name="T5" fmla="*/ 0 h 1"/>
                  <a:gd name="T6" fmla="*/ 0 w 2"/>
                  <a:gd name="T7" fmla="*/ 0 h 1"/>
                  <a:gd name="T8" fmla="*/ 0 w 2"/>
                  <a:gd name="T9" fmla="*/ 1 h 1"/>
                  <a:gd name="T10" fmla="*/ 2 w 2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lnTo>
                      <a:pt x="2" y="1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70" name="Freeform 1899">
                <a:extLst>
                  <a:ext uri="{FF2B5EF4-FFF2-40B4-BE49-F238E27FC236}">
                    <a16:creationId xmlns:a16="http://schemas.microsoft.com/office/drawing/2014/main" id="{9BB5F9D2-6679-4A0C-8F66-CDA5DE2ED0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60" y="2680"/>
                <a:ext cx="2" cy="4"/>
              </a:xfrm>
              <a:custGeom>
                <a:avLst/>
                <a:gdLst>
                  <a:gd name="T0" fmla="*/ 2 w 2"/>
                  <a:gd name="T1" fmla="*/ 2 h 4"/>
                  <a:gd name="T2" fmla="*/ 2 w 2"/>
                  <a:gd name="T3" fmla="*/ 1 h 4"/>
                  <a:gd name="T4" fmla="*/ 1 w 2"/>
                  <a:gd name="T5" fmla="*/ 0 h 4"/>
                  <a:gd name="T6" fmla="*/ 0 w 2"/>
                  <a:gd name="T7" fmla="*/ 0 h 4"/>
                  <a:gd name="T8" fmla="*/ 1 w 2"/>
                  <a:gd name="T9" fmla="*/ 3 h 4"/>
                  <a:gd name="T10" fmla="*/ 1 w 2"/>
                  <a:gd name="T11" fmla="*/ 4 h 4"/>
                  <a:gd name="T12" fmla="*/ 2 w 2"/>
                  <a:gd name="T13" fmla="*/ 4 h 4"/>
                  <a:gd name="T14" fmla="*/ 2 w 2"/>
                  <a:gd name="T15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4">
                    <a:moveTo>
                      <a:pt x="2" y="2"/>
                    </a:move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3"/>
                    </a:lnTo>
                    <a:lnTo>
                      <a:pt x="1" y="4"/>
                    </a:lnTo>
                    <a:lnTo>
                      <a:pt x="2" y="4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71" name="Freeform 1900">
                <a:extLst>
                  <a:ext uri="{FF2B5EF4-FFF2-40B4-BE49-F238E27FC236}">
                    <a16:creationId xmlns:a16="http://schemas.microsoft.com/office/drawing/2014/main" id="{FC612F70-D678-4C99-BDA8-BA9EE54B1BA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91" y="2676"/>
                <a:ext cx="0" cy="3"/>
              </a:xfrm>
              <a:custGeom>
                <a:avLst/>
                <a:gdLst>
                  <a:gd name="T0" fmla="*/ 0 h 3"/>
                  <a:gd name="T1" fmla="*/ 1 h 3"/>
                  <a:gd name="T2" fmla="*/ 3 h 3"/>
                  <a:gd name="T3" fmla="*/ 1 h 3"/>
                  <a:gd name="T4" fmla="*/ 0 h 3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</a:cxnLst>
                <a:rect l="0" t="0" r="r" b="b"/>
                <a:pathLst>
                  <a:path h="3">
                    <a:moveTo>
                      <a:pt x="0" y="0"/>
                    </a:moveTo>
                    <a:lnTo>
                      <a:pt x="0" y="1"/>
                    </a:lnTo>
                    <a:lnTo>
                      <a:pt x="0" y="3"/>
                    </a:lnTo>
                    <a:lnTo>
                      <a:pt x="0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72" name="Freeform 1901">
                <a:extLst>
                  <a:ext uri="{FF2B5EF4-FFF2-40B4-BE49-F238E27FC236}">
                    <a16:creationId xmlns:a16="http://schemas.microsoft.com/office/drawing/2014/main" id="{3F7A1DB7-6881-482C-9F6B-509FCC302F8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50" y="2796"/>
                <a:ext cx="10" cy="4"/>
              </a:xfrm>
              <a:custGeom>
                <a:avLst/>
                <a:gdLst>
                  <a:gd name="T0" fmla="*/ 2 w 10"/>
                  <a:gd name="T1" fmla="*/ 3 h 4"/>
                  <a:gd name="T2" fmla="*/ 5 w 10"/>
                  <a:gd name="T3" fmla="*/ 4 h 4"/>
                  <a:gd name="T4" fmla="*/ 6 w 10"/>
                  <a:gd name="T5" fmla="*/ 4 h 4"/>
                  <a:gd name="T6" fmla="*/ 6 w 10"/>
                  <a:gd name="T7" fmla="*/ 3 h 4"/>
                  <a:gd name="T8" fmla="*/ 9 w 10"/>
                  <a:gd name="T9" fmla="*/ 3 h 4"/>
                  <a:gd name="T10" fmla="*/ 10 w 10"/>
                  <a:gd name="T11" fmla="*/ 2 h 4"/>
                  <a:gd name="T12" fmla="*/ 10 w 10"/>
                  <a:gd name="T13" fmla="*/ 1 h 4"/>
                  <a:gd name="T14" fmla="*/ 7 w 10"/>
                  <a:gd name="T15" fmla="*/ 0 h 4"/>
                  <a:gd name="T16" fmla="*/ 6 w 10"/>
                  <a:gd name="T17" fmla="*/ 1 h 4"/>
                  <a:gd name="T18" fmla="*/ 3 w 10"/>
                  <a:gd name="T19" fmla="*/ 2 h 4"/>
                  <a:gd name="T20" fmla="*/ 2 w 10"/>
                  <a:gd name="T21" fmla="*/ 1 h 4"/>
                  <a:gd name="T22" fmla="*/ 1 w 10"/>
                  <a:gd name="T23" fmla="*/ 1 h 4"/>
                  <a:gd name="T24" fmla="*/ 0 w 10"/>
                  <a:gd name="T25" fmla="*/ 3 h 4"/>
                  <a:gd name="T26" fmla="*/ 0 w 10"/>
                  <a:gd name="T27" fmla="*/ 4 h 4"/>
                  <a:gd name="T28" fmla="*/ 2 w 10"/>
                  <a:gd name="T29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0" h="4">
                    <a:moveTo>
                      <a:pt x="2" y="3"/>
                    </a:moveTo>
                    <a:lnTo>
                      <a:pt x="5" y="4"/>
                    </a:lnTo>
                    <a:lnTo>
                      <a:pt x="6" y="4"/>
                    </a:lnTo>
                    <a:lnTo>
                      <a:pt x="6" y="3"/>
                    </a:lnTo>
                    <a:lnTo>
                      <a:pt x="9" y="3"/>
                    </a:lnTo>
                    <a:lnTo>
                      <a:pt x="10" y="2"/>
                    </a:lnTo>
                    <a:lnTo>
                      <a:pt x="10" y="1"/>
                    </a:lnTo>
                    <a:lnTo>
                      <a:pt x="7" y="0"/>
                    </a:lnTo>
                    <a:lnTo>
                      <a:pt x="6" y="1"/>
                    </a:lnTo>
                    <a:lnTo>
                      <a:pt x="3" y="2"/>
                    </a:lnTo>
                    <a:lnTo>
                      <a:pt x="2" y="1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73" name="Freeform 1902">
                <a:extLst>
                  <a:ext uri="{FF2B5EF4-FFF2-40B4-BE49-F238E27FC236}">
                    <a16:creationId xmlns:a16="http://schemas.microsoft.com/office/drawing/2014/main" id="{D81F4499-9D7A-425B-8F38-23DD275070B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94" y="2672"/>
                <a:ext cx="4" cy="3"/>
              </a:xfrm>
              <a:custGeom>
                <a:avLst/>
                <a:gdLst>
                  <a:gd name="T0" fmla="*/ 2 w 4"/>
                  <a:gd name="T1" fmla="*/ 2 h 3"/>
                  <a:gd name="T2" fmla="*/ 4 w 4"/>
                  <a:gd name="T3" fmla="*/ 1 h 3"/>
                  <a:gd name="T4" fmla="*/ 4 w 4"/>
                  <a:gd name="T5" fmla="*/ 0 h 3"/>
                  <a:gd name="T6" fmla="*/ 3 w 4"/>
                  <a:gd name="T7" fmla="*/ 0 h 3"/>
                  <a:gd name="T8" fmla="*/ 0 w 4"/>
                  <a:gd name="T9" fmla="*/ 2 h 3"/>
                  <a:gd name="T10" fmla="*/ 0 w 4"/>
                  <a:gd name="T11" fmla="*/ 3 h 3"/>
                  <a:gd name="T12" fmla="*/ 2 w 4"/>
                  <a:gd name="T13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3">
                    <a:moveTo>
                      <a:pt x="2" y="2"/>
                    </a:moveTo>
                    <a:lnTo>
                      <a:pt x="4" y="1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74" name="Freeform 1903">
                <a:extLst>
                  <a:ext uri="{FF2B5EF4-FFF2-40B4-BE49-F238E27FC236}">
                    <a16:creationId xmlns:a16="http://schemas.microsoft.com/office/drawing/2014/main" id="{45AC5612-DAAD-433B-81E2-BF830F618FD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52" y="2754"/>
                <a:ext cx="13" cy="7"/>
              </a:xfrm>
              <a:custGeom>
                <a:avLst/>
                <a:gdLst>
                  <a:gd name="T0" fmla="*/ 10 w 13"/>
                  <a:gd name="T1" fmla="*/ 7 h 7"/>
                  <a:gd name="T2" fmla="*/ 12 w 13"/>
                  <a:gd name="T3" fmla="*/ 5 h 7"/>
                  <a:gd name="T4" fmla="*/ 13 w 13"/>
                  <a:gd name="T5" fmla="*/ 5 h 7"/>
                  <a:gd name="T6" fmla="*/ 13 w 13"/>
                  <a:gd name="T7" fmla="*/ 4 h 7"/>
                  <a:gd name="T8" fmla="*/ 12 w 13"/>
                  <a:gd name="T9" fmla="*/ 2 h 7"/>
                  <a:gd name="T10" fmla="*/ 12 w 13"/>
                  <a:gd name="T11" fmla="*/ 1 h 7"/>
                  <a:gd name="T12" fmla="*/ 9 w 13"/>
                  <a:gd name="T13" fmla="*/ 0 h 7"/>
                  <a:gd name="T14" fmla="*/ 5 w 13"/>
                  <a:gd name="T15" fmla="*/ 0 h 7"/>
                  <a:gd name="T16" fmla="*/ 4 w 13"/>
                  <a:gd name="T17" fmla="*/ 1 h 7"/>
                  <a:gd name="T18" fmla="*/ 2 w 13"/>
                  <a:gd name="T19" fmla="*/ 0 h 7"/>
                  <a:gd name="T20" fmla="*/ 0 w 13"/>
                  <a:gd name="T21" fmla="*/ 1 h 7"/>
                  <a:gd name="T22" fmla="*/ 0 w 13"/>
                  <a:gd name="T23" fmla="*/ 4 h 7"/>
                  <a:gd name="T24" fmla="*/ 2 w 13"/>
                  <a:gd name="T25" fmla="*/ 5 h 7"/>
                  <a:gd name="T26" fmla="*/ 4 w 13"/>
                  <a:gd name="T27" fmla="*/ 6 h 7"/>
                  <a:gd name="T28" fmla="*/ 5 w 13"/>
                  <a:gd name="T29" fmla="*/ 7 h 7"/>
                  <a:gd name="T30" fmla="*/ 8 w 13"/>
                  <a:gd name="T31" fmla="*/ 6 h 7"/>
                  <a:gd name="T32" fmla="*/ 10 w 13"/>
                  <a:gd name="T33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3" h="7">
                    <a:moveTo>
                      <a:pt x="10" y="7"/>
                    </a:moveTo>
                    <a:lnTo>
                      <a:pt x="12" y="5"/>
                    </a:lnTo>
                    <a:lnTo>
                      <a:pt x="13" y="5"/>
                    </a:lnTo>
                    <a:lnTo>
                      <a:pt x="13" y="4"/>
                    </a:lnTo>
                    <a:lnTo>
                      <a:pt x="12" y="2"/>
                    </a:lnTo>
                    <a:lnTo>
                      <a:pt x="12" y="1"/>
                    </a:lnTo>
                    <a:lnTo>
                      <a:pt x="9" y="0"/>
                    </a:lnTo>
                    <a:lnTo>
                      <a:pt x="5" y="0"/>
                    </a:lnTo>
                    <a:lnTo>
                      <a:pt x="4" y="1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0" y="4"/>
                    </a:lnTo>
                    <a:lnTo>
                      <a:pt x="2" y="5"/>
                    </a:lnTo>
                    <a:lnTo>
                      <a:pt x="4" y="6"/>
                    </a:lnTo>
                    <a:lnTo>
                      <a:pt x="5" y="7"/>
                    </a:lnTo>
                    <a:lnTo>
                      <a:pt x="8" y="6"/>
                    </a:lnTo>
                    <a:lnTo>
                      <a:pt x="10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75" name="Freeform 1904">
                <a:extLst>
                  <a:ext uri="{FF2B5EF4-FFF2-40B4-BE49-F238E27FC236}">
                    <a16:creationId xmlns:a16="http://schemas.microsoft.com/office/drawing/2014/main" id="{5D4374B6-0D3E-4630-B9B5-86BB3EBDDCE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8" y="2688"/>
                <a:ext cx="3" cy="5"/>
              </a:xfrm>
              <a:custGeom>
                <a:avLst/>
                <a:gdLst>
                  <a:gd name="T0" fmla="*/ 0 w 3"/>
                  <a:gd name="T1" fmla="*/ 1 h 5"/>
                  <a:gd name="T2" fmla="*/ 0 w 3"/>
                  <a:gd name="T3" fmla="*/ 3 h 5"/>
                  <a:gd name="T4" fmla="*/ 2 w 3"/>
                  <a:gd name="T5" fmla="*/ 5 h 5"/>
                  <a:gd name="T6" fmla="*/ 3 w 3"/>
                  <a:gd name="T7" fmla="*/ 4 h 5"/>
                  <a:gd name="T8" fmla="*/ 2 w 3"/>
                  <a:gd name="T9" fmla="*/ 2 h 5"/>
                  <a:gd name="T10" fmla="*/ 0 w 3"/>
                  <a:gd name="T11" fmla="*/ 0 h 5"/>
                  <a:gd name="T12" fmla="*/ 0 w 3"/>
                  <a:gd name="T13" fmla="*/ 1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5">
                    <a:moveTo>
                      <a:pt x="0" y="1"/>
                    </a:moveTo>
                    <a:lnTo>
                      <a:pt x="0" y="3"/>
                    </a:lnTo>
                    <a:lnTo>
                      <a:pt x="2" y="5"/>
                    </a:lnTo>
                    <a:lnTo>
                      <a:pt x="3" y="4"/>
                    </a:lnTo>
                    <a:lnTo>
                      <a:pt x="2" y="2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76" name="Freeform 1905">
                <a:extLst>
                  <a:ext uri="{FF2B5EF4-FFF2-40B4-BE49-F238E27FC236}">
                    <a16:creationId xmlns:a16="http://schemas.microsoft.com/office/drawing/2014/main" id="{C3E17C02-2847-440E-A80B-56AD517A52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60" y="2686"/>
                <a:ext cx="1" cy="2"/>
              </a:xfrm>
              <a:custGeom>
                <a:avLst/>
                <a:gdLst>
                  <a:gd name="T0" fmla="*/ 1 w 1"/>
                  <a:gd name="T1" fmla="*/ 2 h 2"/>
                  <a:gd name="T2" fmla="*/ 1 w 1"/>
                  <a:gd name="T3" fmla="*/ 2 h 2"/>
                  <a:gd name="T4" fmla="*/ 1 w 1"/>
                  <a:gd name="T5" fmla="*/ 0 h 2"/>
                  <a:gd name="T6" fmla="*/ 0 w 1"/>
                  <a:gd name="T7" fmla="*/ 0 h 2"/>
                  <a:gd name="T8" fmla="*/ 1 w 1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1" y="2"/>
                    </a:moveTo>
                    <a:lnTo>
                      <a:pt x="1" y="2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77" name="Freeform 1906">
                <a:extLst>
                  <a:ext uri="{FF2B5EF4-FFF2-40B4-BE49-F238E27FC236}">
                    <a16:creationId xmlns:a16="http://schemas.microsoft.com/office/drawing/2014/main" id="{E096569A-BFDD-4639-A229-E18E7AEA5DA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64" y="2728"/>
                <a:ext cx="1" cy="2"/>
              </a:xfrm>
              <a:custGeom>
                <a:avLst/>
                <a:gdLst>
                  <a:gd name="T0" fmla="*/ 1 w 1"/>
                  <a:gd name="T1" fmla="*/ 1 h 2"/>
                  <a:gd name="T2" fmla="*/ 1 w 1"/>
                  <a:gd name="T3" fmla="*/ 0 h 2"/>
                  <a:gd name="T4" fmla="*/ 0 w 1"/>
                  <a:gd name="T5" fmla="*/ 0 h 2"/>
                  <a:gd name="T6" fmla="*/ 0 w 1"/>
                  <a:gd name="T7" fmla="*/ 2 h 2"/>
                  <a:gd name="T8" fmla="*/ 1 w 1"/>
                  <a:gd name="T9" fmla="*/ 2 h 2"/>
                  <a:gd name="T10" fmla="*/ 1 w 1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2">
                    <a:moveTo>
                      <a:pt x="1" y="1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78" name="Freeform 1907">
                <a:extLst>
                  <a:ext uri="{FF2B5EF4-FFF2-40B4-BE49-F238E27FC236}">
                    <a16:creationId xmlns:a16="http://schemas.microsoft.com/office/drawing/2014/main" id="{24317DB1-88BA-413D-A0F8-274609C5D1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61" y="2795"/>
                <a:ext cx="12" cy="9"/>
              </a:xfrm>
              <a:custGeom>
                <a:avLst/>
                <a:gdLst>
                  <a:gd name="T0" fmla="*/ 11 w 12"/>
                  <a:gd name="T1" fmla="*/ 4 h 9"/>
                  <a:gd name="T2" fmla="*/ 11 w 12"/>
                  <a:gd name="T3" fmla="*/ 3 h 9"/>
                  <a:gd name="T4" fmla="*/ 12 w 12"/>
                  <a:gd name="T5" fmla="*/ 2 h 9"/>
                  <a:gd name="T6" fmla="*/ 12 w 12"/>
                  <a:gd name="T7" fmla="*/ 1 h 9"/>
                  <a:gd name="T8" fmla="*/ 11 w 12"/>
                  <a:gd name="T9" fmla="*/ 0 h 9"/>
                  <a:gd name="T10" fmla="*/ 10 w 12"/>
                  <a:gd name="T11" fmla="*/ 0 h 9"/>
                  <a:gd name="T12" fmla="*/ 7 w 12"/>
                  <a:gd name="T13" fmla="*/ 0 h 9"/>
                  <a:gd name="T14" fmla="*/ 5 w 12"/>
                  <a:gd name="T15" fmla="*/ 1 h 9"/>
                  <a:gd name="T16" fmla="*/ 4 w 12"/>
                  <a:gd name="T17" fmla="*/ 3 h 9"/>
                  <a:gd name="T18" fmla="*/ 3 w 12"/>
                  <a:gd name="T19" fmla="*/ 5 h 9"/>
                  <a:gd name="T20" fmla="*/ 0 w 12"/>
                  <a:gd name="T21" fmla="*/ 9 h 9"/>
                  <a:gd name="T22" fmla="*/ 3 w 12"/>
                  <a:gd name="T23" fmla="*/ 9 h 9"/>
                  <a:gd name="T24" fmla="*/ 4 w 12"/>
                  <a:gd name="T25" fmla="*/ 9 h 9"/>
                  <a:gd name="T26" fmla="*/ 6 w 12"/>
                  <a:gd name="T27" fmla="*/ 9 h 9"/>
                  <a:gd name="T28" fmla="*/ 8 w 12"/>
                  <a:gd name="T29" fmla="*/ 9 h 9"/>
                  <a:gd name="T30" fmla="*/ 9 w 12"/>
                  <a:gd name="T31" fmla="*/ 6 h 9"/>
                  <a:gd name="T32" fmla="*/ 10 w 12"/>
                  <a:gd name="T33" fmla="*/ 6 h 9"/>
                  <a:gd name="T34" fmla="*/ 11 w 12"/>
                  <a:gd name="T35" fmla="*/ 5 h 9"/>
                  <a:gd name="T36" fmla="*/ 11 w 12"/>
                  <a:gd name="T37" fmla="*/ 4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2" h="9">
                    <a:moveTo>
                      <a:pt x="11" y="4"/>
                    </a:moveTo>
                    <a:lnTo>
                      <a:pt x="11" y="3"/>
                    </a:lnTo>
                    <a:lnTo>
                      <a:pt x="12" y="2"/>
                    </a:lnTo>
                    <a:lnTo>
                      <a:pt x="12" y="1"/>
                    </a:lnTo>
                    <a:lnTo>
                      <a:pt x="11" y="0"/>
                    </a:lnTo>
                    <a:lnTo>
                      <a:pt x="10" y="0"/>
                    </a:lnTo>
                    <a:lnTo>
                      <a:pt x="7" y="0"/>
                    </a:lnTo>
                    <a:lnTo>
                      <a:pt x="5" y="1"/>
                    </a:lnTo>
                    <a:lnTo>
                      <a:pt x="4" y="3"/>
                    </a:lnTo>
                    <a:lnTo>
                      <a:pt x="3" y="5"/>
                    </a:lnTo>
                    <a:lnTo>
                      <a:pt x="0" y="9"/>
                    </a:lnTo>
                    <a:lnTo>
                      <a:pt x="3" y="9"/>
                    </a:lnTo>
                    <a:lnTo>
                      <a:pt x="4" y="9"/>
                    </a:lnTo>
                    <a:lnTo>
                      <a:pt x="6" y="9"/>
                    </a:lnTo>
                    <a:lnTo>
                      <a:pt x="8" y="9"/>
                    </a:lnTo>
                    <a:lnTo>
                      <a:pt x="9" y="6"/>
                    </a:lnTo>
                    <a:lnTo>
                      <a:pt x="10" y="6"/>
                    </a:lnTo>
                    <a:lnTo>
                      <a:pt x="11" y="5"/>
                    </a:lnTo>
                    <a:lnTo>
                      <a:pt x="1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79" name="Freeform 1908">
                <a:extLst>
                  <a:ext uri="{FF2B5EF4-FFF2-40B4-BE49-F238E27FC236}">
                    <a16:creationId xmlns:a16="http://schemas.microsoft.com/office/drawing/2014/main" id="{6F1D9131-0C4F-45BB-8051-40BE0FDC088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91" y="2807"/>
                <a:ext cx="1" cy="2"/>
              </a:xfrm>
              <a:custGeom>
                <a:avLst/>
                <a:gdLst>
                  <a:gd name="T0" fmla="*/ 0 w 1"/>
                  <a:gd name="T1" fmla="*/ 2 h 2"/>
                  <a:gd name="T2" fmla="*/ 1 w 1"/>
                  <a:gd name="T3" fmla="*/ 2 h 2"/>
                  <a:gd name="T4" fmla="*/ 1 w 1"/>
                  <a:gd name="T5" fmla="*/ 1 h 2"/>
                  <a:gd name="T6" fmla="*/ 1 w 1"/>
                  <a:gd name="T7" fmla="*/ 0 h 2"/>
                  <a:gd name="T8" fmla="*/ 0 w 1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0" y="2"/>
                    </a:moveTo>
                    <a:lnTo>
                      <a:pt x="1" y="2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80" name="Freeform 1909">
                <a:extLst>
                  <a:ext uri="{FF2B5EF4-FFF2-40B4-BE49-F238E27FC236}">
                    <a16:creationId xmlns:a16="http://schemas.microsoft.com/office/drawing/2014/main" id="{5DD456B5-7628-4652-B412-6DB42786C2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02" y="2660"/>
                <a:ext cx="1" cy="2"/>
              </a:xfrm>
              <a:custGeom>
                <a:avLst/>
                <a:gdLst>
                  <a:gd name="T0" fmla="*/ 1 w 1"/>
                  <a:gd name="T1" fmla="*/ 2 h 2"/>
                  <a:gd name="T2" fmla="*/ 1 w 1"/>
                  <a:gd name="T3" fmla="*/ 1 h 2"/>
                  <a:gd name="T4" fmla="*/ 1 w 1"/>
                  <a:gd name="T5" fmla="*/ 0 h 2"/>
                  <a:gd name="T6" fmla="*/ 0 w 1"/>
                  <a:gd name="T7" fmla="*/ 1 h 2"/>
                  <a:gd name="T8" fmla="*/ 1 w 1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1" y="2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81" name="Freeform 1910">
                <a:extLst>
                  <a:ext uri="{FF2B5EF4-FFF2-40B4-BE49-F238E27FC236}">
                    <a16:creationId xmlns:a16="http://schemas.microsoft.com/office/drawing/2014/main" id="{F1F69C60-034B-420E-B14C-A319321F6A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89" y="2806"/>
                <a:ext cx="2" cy="3"/>
              </a:xfrm>
              <a:custGeom>
                <a:avLst/>
                <a:gdLst>
                  <a:gd name="T0" fmla="*/ 0 w 2"/>
                  <a:gd name="T1" fmla="*/ 2 h 3"/>
                  <a:gd name="T2" fmla="*/ 1 w 2"/>
                  <a:gd name="T3" fmla="*/ 3 h 3"/>
                  <a:gd name="T4" fmla="*/ 1 w 2"/>
                  <a:gd name="T5" fmla="*/ 1 h 3"/>
                  <a:gd name="T6" fmla="*/ 2 w 2"/>
                  <a:gd name="T7" fmla="*/ 1 h 3"/>
                  <a:gd name="T8" fmla="*/ 0 w 2"/>
                  <a:gd name="T9" fmla="*/ 0 h 3"/>
                  <a:gd name="T10" fmla="*/ 0 w 2"/>
                  <a:gd name="T11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3">
                    <a:moveTo>
                      <a:pt x="0" y="2"/>
                    </a:moveTo>
                    <a:lnTo>
                      <a:pt x="1" y="3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82" name="Freeform 1911">
                <a:extLst>
                  <a:ext uri="{FF2B5EF4-FFF2-40B4-BE49-F238E27FC236}">
                    <a16:creationId xmlns:a16="http://schemas.microsoft.com/office/drawing/2014/main" id="{74EA41C1-CCBE-4D9F-AD10-9D4E6B384BC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05" y="2664"/>
                <a:ext cx="4" cy="3"/>
              </a:xfrm>
              <a:custGeom>
                <a:avLst/>
                <a:gdLst>
                  <a:gd name="T0" fmla="*/ 0 w 4"/>
                  <a:gd name="T1" fmla="*/ 2 h 3"/>
                  <a:gd name="T2" fmla="*/ 0 w 4"/>
                  <a:gd name="T3" fmla="*/ 2 h 3"/>
                  <a:gd name="T4" fmla="*/ 0 w 4"/>
                  <a:gd name="T5" fmla="*/ 3 h 3"/>
                  <a:gd name="T6" fmla="*/ 2 w 4"/>
                  <a:gd name="T7" fmla="*/ 3 h 3"/>
                  <a:gd name="T8" fmla="*/ 2 w 4"/>
                  <a:gd name="T9" fmla="*/ 2 h 3"/>
                  <a:gd name="T10" fmla="*/ 3 w 4"/>
                  <a:gd name="T11" fmla="*/ 3 h 3"/>
                  <a:gd name="T12" fmla="*/ 4 w 4"/>
                  <a:gd name="T13" fmla="*/ 2 h 3"/>
                  <a:gd name="T14" fmla="*/ 4 w 4"/>
                  <a:gd name="T15" fmla="*/ 2 h 3"/>
                  <a:gd name="T16" fmla="*/ 2 w 4"/>
                  <a:gd name="T17" fmla="*/ 0 h 3"/>
                  <a:gd name="T18" fmla="*/ 0 w 4"/>
                  <a:gd name="T19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" h="3">
                    <a:moveTo>
                      <a:pt x="0" y="2"/>
                    </a:moveTo>
                    <a:lnTo>
                      <a:pt x="0" y="2"/>
                    </a:lnTo>
                    <a:lnTo>
                      <a:pt x="0" y="3"/>
                    </a:lnTo>
                    <a:lnTo>
                      <a:pt x="2" y="3"/>
                    </a:lnTo>
                    <a:lnTo>
                      <a:pt x="2" y="2"/>
                    </a:lnTo>
                    <a:lnTo>
                      <a:pt x="3" y="3"/>
                    </a:lnTo>
                    <a:lnTo>
                      <a:pt x="4" y="2"/>
                    </a:lnTo>
                    <a:lnTo>
                      <a:pt x="4" y="2"/>
                    </a:lnTo>
                    <a:lnTo>
                      <a:pt x="2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83" name="Freeform 1912">
                <a:extLst>
                  <a:ext uri="{FF2B5EF4-FFF2-40B4-BE49-F238E27FC236}">
                    <a16:creationId xmlns:a16="http://schemas.microsoft.com/office/drawing/2014/main" id="{13843FCE-24E8-40F0-8E44-B7E01EC5257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99" y="2779"/>
                <a:ext cx="4" cy="7"/>
              </a:xfrm>
              <a:custGeom>
                <a:avLst/>
                <a:gdLst>
                  <a:gd name="T0" fmla="*/ 4 w 4"/>
                  <a:gd name="T1" fmla="*/ 3 h 7"/>
                  <a:gd name="T2" fmla="*/ 2 w 4"/>
                  <a:gd name="T3" fmla="*/ 0 h 7"/>
                  <a:gd name="T4" fmla="*/ 2 w 4"/>
                  <a:gd name="T5" fmla="*/ 1 h 7"/>
                  <a:gd name="T6" fmla="*/ 2 w 4"/>
                  <a:gd name="T7" fmla="*/ 3 h 7"/>
                  <a:gd name="T8" fmla="*/ 0 w 4"/>
                  <a:gd name="T9" fmla="*/ 5 h 7"/>
                  <a:gd name="T10" fmla="*/ 2 w 4"/>
                  <a:gd name="T11" fmla="*/ 6 h 7"/>
                  <a:gd name="T12" fmla="*/ 2 w 4"/>
                  <a:gd name="T13" fmla="*/ 7 h 7"/>
                  <a:gd name="T14" fmla="*/ 3 w 4"/>
                  <a:gd name="T15" fmla="*/ 5 h 7"/>
                  <a:gd name="T16" fmla="*/ 4 w 4"/>
                  <a:gd name="T17" fmla="*/ 3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7">
                    <a:moveTo>
                      <a:pt x="4" y="3"/>
                    </a:moveTo>
                    <a:lnTo>
                      <a:pt x="2" y="0"/>
                    </a:lnTo>
                    <a:lnTo>
                      <a:pt x="2" y="1"/>
                    </a:lnTo>
                    <a:lnTo>
                      <a:pt x="2" y="3"/>
                    </a:lnTo>
                    <a:lnTo>
                      <a:pt x="0" y="5"/>
                    </a:lnTo>
                    <a:lnTo>
                      <a:pt x="2" y="6"/>
                    </a:lnTo>
                    <a:lnTo>
                      <a:pt x="2" y="7"/>
                    </a:lnTo>
                    <a:lnTo>
                      <a:pt x="3" y="5"/>
                    </a:lnTo>
                    <a:lnTo>
                      <a:pt x="4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84" name="Freeform 1913">
                <a:extLst>
                  <a:ext uri="{FF2B5EF4-FFF2-40B4-BE49-F238E27FC236}">
                    <a16:creationId xmlns:a16="http://schemas.microsoft.com/office/drawing/2014/main" id="{18F6CDA7-760C-49F7-AFE4-863F991C5A8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4" y="2736"/>
                <a:ext cx="7" cy="4"/>
              </a:xfrm>
              <a:custGeom>
                <a:avLst/>
                <a:gdLst>
                  <a:gd name="T0" fmla="*/ 5 w 7"/>
                  <a:gd name="T1" fmla="*/ 2 h 4"/>
                  <a:gd name="T2" fmla="*/ 5 w 7"/>
                  <a:gd name="T3" fmla="*/ 3 h 4"/>
                  <a:gd name="T4" fmla="*/ 7 w 7"/>
                  <a:gd name="T5" fmla="*/ 3 h 4"/>
                  <a:gd name="T6" fmla="*/ 7 w 7"/>
                  <a:gd name="T7" fmla="*/ 1 h 4"/>
                  <a:gd name="T8" fmla="*/ 6 w 7"/>
                  <a:gd name="T9" fmla="*/ 0 h 4"/>
                  <a:gd name="T10" fmla="*/ 5 w 7"/>
                  <a:gd name="T11" fmla="*/ 2 h 4"/>
                  <a:gd name="T12" fmla="*/ 4 w 7"/>
                  <a:gd name="T13" fmla="*/ 2 h 4"/>
                  <a:gd name="T14" fmla="*/ 4 w 7"/>
                  <a:gd name="T15" fmla="*/ 1 h 4"/>
                  <a:gd name="T16" fmla="*/ 4 w 7"/>
                  <a:gd name="T17" fmla="*/ 0 h 4"/>
                  <a:gd name="T18" fmla="*/ 2 w 7"/>
                  <a:gd name="T19" fmla="*/ 0 h 4"/>
                  <a:gd name="T20" fmla="*/ 0 w 7"/>
                  <a:gd name="T21" fmla="*/ 1 h 4"/>
                  <a:gd name="T22" fmla="*/ 0 w 7"/>
                  <a:gd name="T23" fmla="*/ 3 h 4"/>
                  <a:gd name="T24" fmla="*/ 1 w 7"/>
                  <a:gd name="T25" fmla="*/ 4 h 4"/>
                  <a:gd name="T26" fmla="*/ 2 w 7"/>
                  <a:gd name="T27" fmla="*/ 3 h 4"/>
                  <a:gd name="T28" fmla="*/ 4 w 7"/>
                  <a:gd name="T29" fmla="*/ 4 h 4"/>
                  <a:gd name="T30" fmla="*/ 5 w 7"/>
                  <a:gd name="T31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7" h="4">
                    <a:moveTo>
                      <a:pt x="5" y="2"/>
                    </a:moveTo>
                    <a:lnTo>
                      <a:pt x="5" y="3"/>
                    </a:lnTo>
                    <a:lnTo>
                      <a:pt x="7" y="3"/>
                    </a:lnTo>
                    <a:lnTo>
                      <a:pt x="7" y="1"/>
                    </a:lnTo>
                    <a:lnTo>
                      <a:pt x="6" y="0"/>
                    </a:lnTo>
                    <a:lnTo>
                      <a:pt x="5" y="2"/>
                    </a:lnTo>
                    <a:lnTo>
                      <a:pt x="4" y="2"/>
                    </a:lnTo>
                    <a:lnTo>
                      <a:pt x="4" y="1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2" y="3"/>
                    </a:lnTo>
                    <a:lnTo>
                      <a:pt x="4" y="4"/>
                    </a:lnTo>
                    <a:lnTo>
                      <a:pt x="5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85" name="Freeform 1914">
                <a:extLst>
                  <a:ext uri="{FF2B5EF4-FFF2-40B4-BE49-F238E27FC236}">
                    <a16:creationId xmlns:a16="http://schemas.microsoft.com/office/drawing/2014/main" id="{EE37BA38-6752-42A2-9A53-897F8F61CB3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6" y="2742"/>
                <a:ext cx="1" cy="1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0 h 1"/>
                  <a:gd name="T4" fmla="*/ 0 w 1"/>
                  <a:gd name="T5" fmla="*/ 1 h 1"/>
                  <a:gd name="T6" fmla="*/ 1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86" name="Freeform 1915">
                <a:extLst>
                  <a:ext uri="{FF2B5EF4-FFF2-40B4-BE49-F238E27FC236}">
                    <a16:creationId xmlns:a16="http://schemas.microsoft.com/office/drawing/2014/main" id="{2FCB6D5F-D75A-47E9-80EB-857EB007F5D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7" y="2804"/>
                <a:ext cx="5" cy="4"/>
              </a:xfrm>
              <a:custGeom>
                <a:avLst/>
                <a:gdLst>
                  <a:gd name="T0" fmla="*/ 0 w 5"/>
                  <a:gd name="T1" fmla="*/ 4 h 4"/>
                  <a:gd name="T2" fmla="*/ 2 w 5"/>
                  <a:gd name="T3" fmla="*/ 3 h 4"/>
                  <a:gd name="T4" fmla="*/ 3 w 5"/>
                  <a:gd name="T5" fmla="*/ 2 h 4"/>
                  <a:gd name="T6" fmla="*/ 5 w 5"/>
                  <a:gd name="T7" fmla="*/ 1 h 4"/>
                  <a:gd name="T8" fmla="*/ 4 w 5"/>
                  <a:gd name="T9" fmla="*/ 0 h 4"/>
                  <a:gd name="T10" fmla="*/ 3 w 5"/>
                  <a:gd name="T11" fmla="*/ 1 h 4"/>
                  <a:gd name="T12" fmla="*/ 2 w 5"/>
                  <a:gd name="T13" fmla="*/ 1 h 4"/>
                  <a:gd name="T14" fmla="*/ 1 w 5"/>
                  <a:gd name="T15" fmla="*/ 1 h 4"/>
                  <a:gd name="T16" fmla="*/ 1 w 5"/>
                  <a:gd name="T17" fmla="*/ 2 h 4"/>
                  <a:gd name="T18" fmla="*/ 0 w 5"/>
                  <a:gd name="T19" fmla="*/ 3 h 4"/>
                  <a:gd name="T20" fmla="*/ 0 w 5"/>
                  <a:gd name="T21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" h="4">
                    <a:moveTo>
                      <a:pt x="0" y="4"/>
                    </a:moveTo>
                    <a:lnTo>
                      <a:pt x="2" y="3"/>
                    </a:lnTo>
                    <a:lnTo>
                      <a:pt x="3" y="2"/>
                    </a:lnTo>
                    <a:lnTo>
                      <a:pt x="5" y="1"/>
                    </a:lnTo>
                    <a:lnTo>
                      <a:pt x="4" y="0"/>
                    </a:lnTo>
                    <a:lnTo>
                      <a:pt x="3" y="1"/>
                    </a:lnTo>
                    <a:lnTo>
                      <a:pt x="2" y="1"/>
                    </a:lnTo>
                    <a:lnTo>
                      <a:pt x="1" y="1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87" name="Freeform 1916">
                <a:extLst>
                  <a:ext uri="{FF2B5EF4-FFF2-40B4-BE49-F238E27FC236}">
                    <a16:creationId xmlns:a16="http://schemas.microsoft.com/office/drawing/2014/main" id="{928C2112-10BE-4471-8919-5084DFC303A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32" y="2805"/>
                <a:ext cx="3" cy="2"/>
              </a:xfrm>
              <a:custGeom>
                <a:avLst/>
                <a:gdLst>
                  <a:gd name="T0" fmla="*/ 1 w 3"/>
                  <a:gd name="T1" fmla="*/ 1 h 2"/>
                  <a:gd name="T2" fmla="*/ 0 w 3"/>
                  <a:gd name="T3" fmla="*/ 2 h 2"/>
                  <a:gd name="T4" fmla="*/ 1 w 3"/>
                  <a:gd name="T5" fmla="*/ 2 h 2"/>
                  <a:gd name="T6" fmla="*/ 2 w 3"/>
                  <a:gd name="T7" fmla="*/ 2 h 2"/>
                  <a:gd name="T8" fmla="*/ 3 w 3"/>
                  <a:gd name="T9" fmla="*/ 1 h 2"/>
                  <a:gd name="T10" fmla="*/ 3 w 3"/>
                  <a:gd name="T11" fmla="*/ 0 h 2"/>
                  <a:gd name="T12" fmla="*/ 2 w 3"/>
                  <a:gd name="T13" fmla="*/ 1 h 2"/>
                  <a:gd name="T14" fmla="*/ 1 w 3"/>
                  <a:gd name="T15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2">
                    <a:moveTo>
                      <a:pt x="1" y="1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88" name="Freeform 1917">
                <a:extLst>
                  <a:ext uri="{FF2B5EF4-FFF2-40B4-BE49-F238E27FC236}">
                    <a16:creationId xmlns:a16="http://schemas.microsoft.com/office/drawing/2014/main" id="{2BF6D4FD-1329-4491-910E-37F881A5441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4" y="2728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0 h 1"/>
                  <a:gd name="T4" fmla="*/ 1 w 1"/>
                  <a:gd name="T5" fmla="*/ 1 h 1"/>
                  <a:gd name="T6" fmla="*/ 1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89" name="Freeform 1918">
                <a:extLst>
                  <a:ext uri="{FF2B5EF4-FFF2-40B4-BE49-F238E27FC236}">
                    <a16:creationId xmlns:a16="http://schemas.microsoft.com/office/drawing/2014/main" id="{046AF48D-30FD-47CE-970A-8CC9EA2C652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85" y="2709"/>
                <a:ext cx="62" cy="69"/>
              </a:xfrm>
              <a:custGeom>
                <a:avLst/>
                <a:gdLst>
                  <a:gd name="T0" fmla="*/ 59 w 62"/>
                  <a:gd name="T1" fmla="*/ 7 h 69"/>
                  <a:gd name="T2" fmla="*/ 62 w 62"/>
                  <a:gd name="T3" fmla="*/ 2 h 69"/>
                  <a:gd name="T4" fmla="*/ 57 w 62"/>
                  <a:gd name="T5" fmla="*/ 0 h 69"/>
                  <a:gd name="T6" fmla="*/ 52 w 62"/>
                  <a:gd name="T7" fmla="*/ 5 h 69"/>
                  <a:gd name="T8" fmla="*/ 44 w 62"/>
                  <a:gd name="T9" fmla="*/ 7 h 69"/>
                  <a:gd name="T10" fmla="*/ 37 w 62"/>
                  <a:gd name="T11" fmla="*/ 6 h 69"/>
                  <a:gd name="T12" fmla="*/ 29 w 62"/>
                  <a:gd name="T13" fmla="*/ 5 h 69"/>
                  <a:gd name="T14" fmla="*/ 22 w 62"/>
                  <a:gd name="T15" fmla="*/ 3 h 69"/>
                  <a:gd name="T16" fmla="*/ 19 w 62"/>
                  <a:gd name="T17" fmla="*/ 7 h 69"/>
                  <a:gd name="T18" fmla="*/ 11 w 62"/>
                  <a:gd name="T19" fmla="*/ 9 h 69"/>
                  <a:gd name="T20" fmla="*/ 10 w 62"/>
                  <a:gd name="T21" fmla="*/ 17 h 69"/>
                  <a:gd name="T22" fmla="*/ 10 w 62"/>
                  <a:gd name="T23" fmla="*/ 25 h 69"/>
                  <a:gd name="T24" fmla="*/ 7 w 62"/>
                  <a:gd name="T25" fmla="*/ 24 h 69"/>
                  <a:gd name="T26" fmla="*/ 5 w 62"/>
                  <a:gd name="T27" fmla="*/ 30 h 69"/>
                  <a:gd name="T28" fmla="*/ 3 w 62"/>
                  <a:gd name="T29" fmla="*/ 37 h 69"/>
                  <a:gd name="T30" fmla="*/ 1 w 62"/>
                  <a:gd name="T31" fmla="*/ 44 h 69"/>
                  <a:gd name="T32" fmla="*/ 3 w 62"/>
                  <a:gd name="T33" fmla="*/ 49 h 69"/>
                  <a:gd name="T34" fmla="*/ 7 w 62"/>
                  <a:gd name="T35" fmla="*/ 51 h 69"/>
                  <a:gd name="T36" fmla="*/ 6 w 62"/>
                  <a:gd name="T37" fmla="*/ 61 h 69"/>
                  <a:gd name="T38" fmla="*/ 8 w 62"/>
                  <a:gd name="T39" fmla="*/ 69 h 69"/>
                  <a:gd name="T40" fmla="*/ 14 w 62"/>
                  <a:gd name="T41" fmla="*/ 68 h 69"/>
                  <a:gd name="T42" fmla="*/ 14 w 62"/>
                  <a:gd name="T43" fmla="*/ 65 h 69"/>
                  <a:gd name="T44" fmla="*/ 14 w 62"/>
                  <a:gd name="T45" fmla="*/ 55 h 69"/>
                  <a:gd name="T46" fmla="*/ 16 w 62"/>
                  <a:gd name="T47" fmla="*/ 46 h 69"/>
                  <a:gd name="T48" fmla="*/ 18 w 62"/>
                  <a:gd name="T49" fmla="*/ 42 h 69"/>
                  <a:gd name="T50" fmla="*/ 22 w 62"/>
                  <a:gd name="T51" fmla="*/ 44 h 69"/>
                  <a:gd name="T52" fmla="*/ 21 w 62"/>
                  <a:gd name="T53" fmla="*/ 51 h 69"/>
                  <a:gd name="T54" fmla="*/ 26 w 62"/>
                  <a:gd name="T55" fmla="*/ 57 h 69"/>
                  <a:gd name="T56" fmla="*/ 27 w 62"/>
                  <a:gd name="T57" fmla="*/ 62 h 69"/>
                  <a:gd name="T58" fmla="*/ 31 w 62"/>
                  <a:gd name="T59" fmla="*/ 61 h 69"/>
                  <a:gd name="T60" fmla="*/ 37 w 62"/>
                  <a:gd name="T61" fmla="*/ 57 h 69"/>
                  <a:gd name="T62" fmla="*/ 42 w 62"/>
                  <a:gd name="T63" fmla="*/ 57 h 69"/>
                  <a:gd name="T64" fmla="*/ 40 w 62"/>
                  <a:gd name="T65" fmla="*/ 55 h 69"/>
                  <a:gd name="T66" fmla="*/ 36 w 62"/>
                  <a:gd name="T67" fmla="*/ 52 h 69"/>
                  <a:gd name="T68" fmla="*/ 35 w 62"/>
                  <a:gd name="T69" fmla="*/ 51 h 69"/>
                  <a:gd name="T70" fmla="*/ 33 w 62"/>
                  <a:gd name="T71" fmla="*/ 48 h 69"/>
                  <a:gd name="T72" fmla="*/ 35 w 62"/>
                  <a:gd name="T73" fmla="*/ 46 h 69"/>
                  <a:gd name="T74" fmla="*/ 33 w 62"/>
                  <a:gd name="T75" fmla="*/ 43 h 69"/>
                  <a:gd name="T76" fmla="*/ 27 w 62"/>
                  <a:gd name="T77" fmla="*/ 37 h 69"/>
                  <a:gd name="T78" fmla="*/ 26 w 62"/>
                  <a:gd name="T79" fmla="*/ 33 h 69"/>
                  <a:gd name="T80" fmla="*/ 30 w 62"/>
                  <a:gd name="T81" fmla="*/ 32 h 69"/>
                  <a:gd name="T82" fmla="*/ 40 w 62"/>
                  <a:gd name="T83" fmla="*/ 26 h 69"/>
                  <a:gd name="T84" fmla="*/ 44 w 62"/>
                  <a:gd name="T85" fmla="*/ 25 h 69"/>
                  <a:gd name="T86" fmla="*/ 40 w 62"/>
                  <a:gd name="T87" fmla="*/ 21 h 69"/>
                  <a:gd name="T88" fmla="*/ 32 w 62"/>
                  <a:gd name="T89" fmla="*/ 24 h 69"/>
                  <a:gd name="T90" fmla="*/ 26 w 62"/>
                  <a:gd name="T91" fmla="*/ 23 h 69"/>
                  <a:gd name="T92" fmla="*/ 19 w 62"/>
                  <a:gd name="T93" fmla="*/ 29 h 69"/>
                  <a:gd name="T94" fmla="*/ 12 w 62"/>
                  <a:gd name="T95" fmla="*/ 20 h 69"/>
                  <a:gd name="T96" fmla="*/ 18 w 62"/>
                  <a:gd name="T97" fmla="*/ 10 h 69"/>
                  <a:gd name="T98" fmla="*/ 29 w 62"/>
                  <a:gd name="T99" fmla="*/ 10 h 69"/>
                  <a:gd name="T100" fmla="*/ 37 w 62"/>
                  <a:gd name="T101" fmla="*/ 11 h 69"/>
                  <a:gd name="T102" fmla="*/ 43 w 62"/>
                  <a:gd name="T103" fmla="*/ 11 h 69"/>
                  <a:gd name="T104" fmla="*/ 56 w 62"/>
                  <a:gd name="T105" fmla="*/ 9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62" h="69">
                    <a:moveTo>
                      <a:pt x="56" y="9"/>
                    </a:moveTo>
                    <a:lnTo>
                      <a:pt x="57" y="8"/>
                    </a:lnTo>
                    <a:lnTo>
                      <a:pt x="58" y="8"/>
                    </a:lnTo>
                    <a:lnTo>
                      <a:pt x="59" y="7"/>
                    </a:lnTo>
                    <a:lnTo>
                      <a:pt x="60" y="6"/>
                    </a:lnTo>
                    <a:lnTo>
                      <a:pt x="60" y="4"/>
                    </a:lnTo>
                    <a:lnTo>
                      <a:pt x="61" y="3"/>
                    </a:lnTo>
                    <a:lnTo>
                      <a:pt x="62" y="2"/>
                    </a:lnTo>
                    <a:lnTo>
                      <a:pt x="61" y="2"/>
                    </a:lnTo>
                    <a:lnTo>
                      <a:pt x="61" y="0"/>
                    </a:lnTo>
                    <a:lnTo>
                      <a:pt x="59" y="0"/>
                    </a:lnTo>
                    <a:lnTo>
                      <a:pt x="57" y="0"/>
                    </a:lnTo>
                    <a:lnTo>
                      <a:pt x="57" y="2"/>
                    </a:lnTo>
                    <a:lnTo>
                      <a:pt x="55" y="3"/>
                    </a:lnTo>
                    <a:lnTo>
                      <a:pt x="55" y="4"/>
                    </a:lnTo>
                    <a:lnTo>
                      <a:pt x="52" y="5"/>
                    </a:lnTo>
                    <a:lnTo>
                      <a:pt x="51" y="6"/>
                    </a:lnTo>
                    <a:lnTo>
                      <a:pt x="50" y="7"/>
                    </a:lnTo>
                    <a:lnTo>
                      <a:pt x="48" y="7"/>
                    </a:lnTo>
                    <a:lnTo>
                      <a:pt x="44" y="7"/>
                    </a:lnTo>
                    <a:lnTo>
                      <a:pt x="40" y="6"/>
                    </a:lnTo>
                    <a:lnTo>
                      <a:pt x="39" y="7"/>
                    </a:lnTo>
                    <a:lnTo>
                      <a:pt x="39" y="7"/>
                    </a:lnTo>
                    <a:lnTo>
                      <a:pt x="37" y="6"/>
                    </a:lnTo>
                    <a:lnTo>
                      <a:pt x="36" y="6"/>
                    </a:lnTo>
                    <a:lnTo>
                      <a:pt x="33" y="6"/>
                    </a:lnTo>
                    <a:lnTo>
                      <a:pt x="31" y="5"/>
                    </a:lnTo>
                    <a:lnTo>
                      <a:pt x="29" y="5"/>
                    </a:lnTo>
                    <a:lnTo>
                      <a:pt x="28" y="6"/>
                    </a:lnTo>
                    <a:lnTo>
                      <a:pt x="27" y="5"/>
                    </a:lnTo>
                    <a:lnTo>
                      <a:pt x="25" y="3"/>
                    </a:lnTo>
                    <a:lnTo>
                      <a:pt x="22" y="3"/>
                    </a:lnTo>
                    <a:lnTo>
                      <a:pt x="21" y="3"/>
                    </a:lnTo>
                    <a:lnTo>
                      <a:pt x="21" y="5"/>
                    </a:lnTo>
                    <a:lnTo>
                      <a:pt x="19" y="6"/>
                    </a:lnTo>
                    <a:lnTo>
                      <a:pt x="19" y="7"/>
                    </a:lnTo>
                    <a:lnTo>
                      <a:pt x="17" y="8"/>
                    </a:lnTo>
                    <a:lnTo>
                      <a:pt x="14" y="8"/>
                    </a:lnTo>
                    <a:lnTo>
                      <a:pt x="12" y="8"/>
                    </a:lnTo>
                    <a:lnTo>
                      <a:pt x="11" y="9"/>
                    </a:lnTo>
                    <a:lnTo>
                      <a:pt x="11" y="10"/>
                    </a:lnTo>
                    <a:lnTo>
                      <a:pt x="9" y="12"/>
                    </a:lnTo>
                    <a:lnTo>
                      <a:pt x="9" y="14"/>
                    </a:lnTo>
                    <a:lnTo>
                      <a:pt x="10" y="17"/>
                    </a:lnTo>
                    <a:lnTo>
                      <a:pt x="10" y="20"/>
                    </a:lnTo>
                    <a:lnTo>
                      <a:pt x="9" y="21"/>
                    </a:lnTo>
                    <a:lnTo>
                      <a:pt x="10" y="23"/>
                    </a:lnTo>
                    <a:lnTo>
                      <a:pt x="10" y="25"/>
                    </a:lnTo>
                    <a:lnTo>
                      <a:pt x="10" y="24"/>
                    </a:lnTo>
                    <a:lnTo>
                      <a:pt x="9" y="22"/>
                    </a:lnTo>
                    <a:lnTo>
                      <a:pt x="8" y="23"/>
                    </a:lnTo>
                    <a:lnTo>
                      <a:pt x="7" y="24"/>
                    </a:lnTo>
                    <a:lnTo>
                      <a:pt x="5" y="25"/>
                    </a:lnTo>
                    <a:lnTo>
                      <a:pt x="5" y="27"/>
                    </a:lnTo>
                    <a:lnTo>
                      <a:pt x="5" y="29"/>
                    </a:lnTo>
                    <a:lnTo>
                      <a:pt x="5" y="30"/>
                    </a:lnTo>
                    <a:lnTo>
                      <a:pt x="5" y="34"/>
                    </a:lnTo>
                    <a:lnTo>
                      <a:pt x="5" y="34"/>
                    </a:lnTo>
                    <a:lnTo>
                      <a:pt x="4" y="37"/>
                    </a:lnTo>
                    <a:lnTo>
                      <a:pt x="3" y="37"/>
                    </a:lnTo>
                    <a:lnTo>
                      <a:pt x="3" y="40"/>
                    </a:lnTo>
                    <a:lnTo>
                      <a:pt x="1" y="41"/>
                    </a:lnTo>
                    <a:lnTo>
                      <a:pt x="1" y="43"/>
                    </a:lnTo>
                    <a:lnTo>
                      <a:pt x="1" y="44"/>
                    </a:lnTo>
                    <a:lnTo>
                      <a:pt x="0" y="45"/>
                    </a:lnTo>
                    <a:lnTo>
                      <a:pt x="1" y="48"/>
                    </a:lnTo>
                    <a:lnTo>
                      <a:pt x="2" y="50"/>
                    </a:lnTo>
                    <a:lnTo>
                      <a:pt x="3" y="49"/>
                    </a:lnTo>
                    <a:lnTo>
                      <a:pt x="4" y="49"/>
                    </a:lnTo>
                    <a:lnTo>
                      <a:pt x="5" y="49"/>
                    </a:lnTo>
                    <a:lnTo>
                      <a:pt x="6" y="49"/>
                    </a:lnTo>
                    <a:lnTo>
                      <a:pt x="7" y="51"/>
                    </a:lnTo>
                    <a:lnTo>
                      <a:pt x="8" y="56"/>
                    </a:lnTo>
                    <a:lnTo>
                      <a:pt x="7" y="57"/>
                    </a:lnTo>
                    <a:lnTo>
                      <a:pt x="7" y="60"/>
                    </a:lnTo>
                    <a:lnTo>
                      <a:pt x="6" y="61"/>
                    </a:lnTo>
                    <a:lnTo>
                      <a:pt x="5" y="65"/>
                    </a:lnTo>
                    <a:lnTo>
                      <a:pt x="6" y="68"/>
                    </a:lnTo>
                    <a:lnTo>
                      <a:pt x="7" y="68"/>
                    </a:lnTo>
                    <a:lnTo>
                      <a:pt x="8" y="69"/>
                    </a:lnTo>
                    <a:lnTo>
                      <a:pt x="10" y="69"/>
                    </a:lnTo>
                    <a:lnTo>
                      <a:pt x="11" y="68"/>
                    </a:lnTo>
                    <a:lnTo>
                      <a:pt x="12" y="68"/>
                    </a:lnTo>
                    <a:lnTo>
                      <a:pt x="14" y="68"/>
                    </a:lnTo>
                    <a:lnTo>
                      <a:pt x="16" y="69"/>
                    </a:lnTo>
                    <a:lnTo>
                      <a:pt x="16" y="68"/>
                    </a:lnTo>
                    <a:lnTo>
                      <a:pt x="16" y="66"/>
                    </a:lnTo>
                    <a:lnTo>
                      <a:pt x="14" y="65"/>
                    </a:lnTo>
                    <a:lnTo>
                      <a:pt x="13" y="63"/>
                    </a:lnTo>
                    <a:lnTo>
                      <a:pt x="14" y="61"/>
                    </a:lnTo>
                    <a:lnTo>
                      <a:pt x="16" y="58"/>
                    </a:lnTo>
                    <a:lnTo>
                      <a:pt x="14" y="55"/>
                    </a:lnTo>
                    <a:lnTo>
                      <a:pt x="14" y="55"/>
                    </a:lnTo>
                    <a:lnTo>
                      <a:pt x="16" y="51"/>
                    </a:lnTo>
                    <a:lnTo>
                      <a:pt x="17" y="49"/>
                    </a:lnTo>
                    <a:lnTo>
                      <a:pt x="16" y="46"/>
                    </a:lnTo>
                    <a:lnTo>
                      <a:pt x="14" y="45"/>
                    </a:lnTo>
                    <a:lnTo>
                      <a:pt x="14" y="44"/>
                    </a:lnTo>
                    <a:lnTo>
                      <a:pt x="17" y="43"/>
                    </a:lnTo>
                    <a:lnTo>
                      <a:pt x="18" y="42"/>
                    </a:lnTo>
                    <a:lnTo>
                      <a:pt x="20" y="41"/>
                    </a:lnTo>
                    <a:lnTo>
                      <a:pt x="22" y="42"/>
                    </a:lnTo>
                    <a:lnTo>
                      <a:pt x="21" y="43"/>
                    </a:lnTo>
                    <a:lnTo>
                      <a:pt x="22" y="44"/>
                    </a:lnTo>
                    <a:lnTo>
                      <a:pt x="22" y="46"/>
                    </a:lnTo>
                    <a:lnTo>
                      <a:pt x="21" y="48"/>
                    </a:lnTo>
                    <a:lnTo>
                      <a:pt x="20" y="49"/>
                    </a:lnTo>
                    <a:lnTo>
                      <a:pt x="21" y="51"/>
                    </a:lnTo>
                    <a:lnTo>
                      <a:pt x="23" y="51"/>
                    </a:lnTo>
                    <a:lnTo>
                      <a:pt x="24" y="53"/>
                    </a:lnTo>
                    <a:lnTo>
                      <a:pt x="26" y="55"/>
                    </a:lnTo>
                    <a:lnTo>
                      <a:pt x="26" y="57"/>
                    </a:lnTo>
                    <a:lnTo>
                      <a:pt x="25" y="56"/>
                    </a:lnTo>
                    <a:lnTo>
                      <a:pt x="25" y="60"/>
                    </a:lnTo>
                    <a:lnTo>
                      <a:pt x="25" y="61"/>
                    </a:lnTo>
                    <a:lnTo>
                      <a:pt x="27" y="62"/>
                    </a:lnTo>
                    <a:lnTo>
                      <a:pt x="28" y="62"/>
                    </a:lnTo>
                    <a:lnTo>
                      <a:pt x="30" y="62"/>
                    </a:lnTo>
                    <a:lnTo>
                      <a:pt x="31" y="62"/>
                    </a:lnTo>
                    <a:lnTo>
                      <a:pt x="31" y="61"/>
                    </a:lnTo>
                    <a:lnTo>
                      <a:pt x="31" y="60"/>
                    </a:lnTo>
                    <a:lnTo>
                      <a:pt x="32" y="59"/>
                    </a:lnTo>
                    <a:lnTo>
                      <a:pt x="35" y="58"/>
                    </a:lnTo>
                    <a:lnTo>
                      <a:pt x="37" y="57"/>
                    </a:lnTo>
                    <a:lnTo>
                      <a:pt x="39" y="57"/>
                    </a:lnTo>
                    <a:lnTo>
                      <a:pt x="40" y="56"/>
                    </a:lnTo>
                    <a:lnTo>
                      <a:pt x="41" y="57"/>
                    </a:lnTo>
                    <a:lnTo>
                      <a:pt x="42" y="57"/>
                    </a:lnTo>
                    <a:lnTo>
                      <a:pt x="43" y="55"/>
                    </a:lnTo>
                    <a:lnTo>
                      <a:pt x="43" y="55"/>
                    </a:lnTo>
                    <a:lnTo>
                      <a:pt x="40" y="55"/>
                    </a:lnTo>
                    <a:lnTo>
                      <a:pt x="40" y="55"/>
                    </a:lnTo>
                    <a:lnTo>
                      <a:pt x="39" y="55"/>
                    </a:lnTo>
                    <a:lnTo>
                      <a:pt x="37" y="55"/>
                    </a:lnTo>
                    <a:lnTo>
                      <a:pt x="37" y="53"/>
                    </a:lnTo>
                    <a:lnTo>
                      <a:pt x="36" y="52"/>
                    </a:lnTo>
                    <a:lnTo>
                      <a:pt x="36" y="52"/>
                    </a:lnTo>
                    <a:lnTo>
                      <a:pt x="36" y="51"/>
                    </a:lnTo>
                    <a:lnTo>
                      <a:pt x="35" y="52"/>
                    </a:lnTo>
                    <a:lnTo>
                      <a:pt x="35" y="51"/>
                    </a:lnTo>
                    <a:lnTo>
                      <a:pt x="32" y="50"/>
                    </a:lnTo>
                    <a:lnTo>
                      <a:pt x="32" y="49"/>
                    </a:lnTo>
                    <a:lnTo>
                      <a:pt x="33" y="48"/>
                    </a:lnTo>
                    <a:lnTo>
                      <a:pt x="33" y="48"/>
                    </a:lnTo>
                    <a:lnTo>
                      <a:pt x="35" y="48"/>
                    </a:lnTo>
                    <a:lnTo>
                      <a:pt x="33" y="47"/>
                    </a:lnTo>
                    <a:lnTo>
                      <a:pt x="35" y="47"/>
                    </a:lnTo>
                    <a:lnTo>
                      <a:pt x="35" y="46"/>
                    </a:lnTo>
                    <a:lnTo>
                      <a:pt x="35" y="45"/>
                    </a:lnTo>
                    <a:lnTo>
                      <a:pt x="32" y="44"/>
                    </a:lnTo>
                    <a:lnTo>
                      <a:pt x="33" y="44"/>
                    </a:lnTo>
                    <a:lnTo>
                      <a:pt x="33" y="43"/>
                    </a:lnTo>
                    <a:lnTo>
                      <a:pt x="31" y="42"/>
                    </a:lnTo>
                    <a:lnTo>
                      <a:pt x="30" y="42"/>
                    </a:lnTo>
                    <a:lnTo>
                      <a:pt x="30" y="40"/>
                    </a:lnTo>
                    <a:lnTo>
                      <a:pt x="27" y="37"/>
                    </a:lnTo>
                    <a:lnTo>
                      <a:pt x="26" y="36"/>
                    </a:lnTo>
                    <a:lnTo>
                      <a:pt x="25" y="34"/>
                    </a:lnTo>
                    <a:lnTo>
                      <a:pt x="25" y="33"/>
                    </a:lnTo>
                    <a:lnTo>
                      <a:pt x="26" y="33"/>
                    </a:lnTo>
                    <a:lnTo>
                      <a:pt x="26" y="34"/>
                    </a:lnTo>
                    <a:lnTo>
                      <a:pt x="28" y="34"/>
                    </a:lnTo>
                    <a:lnTo>
                      <a:pt x="29" y="33"/>
                    </a:lnTo>
                    <a:lnTo>
                      <a:pt x="30" y="32"/>
                    </a:lnTo>
                    <a:lnTo>
                      <a:pt x="33" y="31"/>
                    </a:lnTo>
                    <a:lnTo>
                      <a:pt x="37" y="29"/>
                    </a:lnTo>
                    <a:lnTo>
                      <a:pt x="38" y="27"/>
                    </a:lnTo>
                    <a:lnTo>
                      <a:pt x="40" y="26"/>
                    </a:lnTo>
                    <a:lnTo>
                      <a:pt x="40" y="24"/>
                    </a:lnTo>
                    <a:lnTo>
                      <a:pt x="41" y="24"/>
                    </a:lnTo>
                    <a:lnTo>
                      <a:pt x="43" y="25"/>
                    </a:lnTo>
                    <a:lnTo>
                      <a:pt x="44" y="25"/>
                    </a:lnTo>
                    <a:lnTo>
                      <a:pt x="46" y="23"/>
                    </a:lnTo>
                    <a:lnTo>
                      <a:pt x="46" y="21"/>
                    </a:lnTo>
                    <a:lnTo>
                      <a:pt x="44" y="21"/>
                    </a:lnTo>
                    <a:lnTo>
                      <a:pt x="40" y="21"/>
                    </a:lnTo>
                    <a:lnTo>
                      <a:pt x="38" y="22"/>
                    </a:lnTo>
                    <a:lnTo>
                      <a:pt x="36" y="22"/>
                    </a:lnTo>
                    <a:lnTo>
                      <a:pt x="33" y="23"/>
                    </a:lnTo>
                    <a:lnTo>
                      <a:pt x="32" y="24"/>
                    </a:lnTo>
                    <a:lnTo>
                      <a:pt x="30" y="24"/>
                    </a:lnTo>
                    <a:lnTo>
                      <a:pt x="29" y="25"/>
                    </a:lnTo>
                    <a:lnTo>
                      <a:pt x="27" y="24"/>
                    </a:lnTo>
                    <a:lnTo>
                      <a:pt x="26" y="23"/>
                    </a:lnTo>
                    <a:lnTo>
                      <a:pt x="24" y="25"/>
                    </a:lnTo>
                    <a:lnTo>
                      <a:pt x="23" y="28"/>
                    </a:lnTo>
                    <a:lnTo>
                      <a:pt x="21" y="29"/>
                    </a:lnTo>
                    <a:lnTo>
                      <a:pt x="19" y="29"/>
                    </a:lnTo>
                    <a:lnTo>
                      <a:pt x="19" y="28"/>
                    </a:lnTo>
                    <a:lnTo>
                      <a:pt x="17" y="25"/>
                    </a:lnTo>
                    <a:lnTo>
                      <a:pt x="13" y="24"/>
                    </a:lnTo>
                    <a:lnTo>
                      <a:pt x="12" y="20"/>
                    </a:lnTo>
                    <a:lnTo>
                      <a:pt x="12" y="17"/>
                    </a:lnTo>
                    <a:lnTo>
                      <a:pt x="14" y="13"/>
                    </a:lnTo>
                    <a:lnTo>
                      <a:pt x="16" y="11"/>
                    </a:lnTo>
                    <a:lnTo>
                      <a:pt x="18" y="10"/>
                    </a:lnTo>
                    <a:lnTo>
                      <a:pt x="21" y="12"/>
                    </a:lnTo>
                    <a:lnTo>
                      <a:pt x="24" y="12"/>
                    </a:lnTo>
                    <a:lnTo>
                      <a:pt x="27" y="10"/>
                    </a:lnTo>
                    <a:lnTo>
                      <a:pt x="29" y="10"/>
                    </a:lnTo>
                    <a:lnTo>
                      <a:pt x="30" y="11"/>
                    </a:lnTo>
                    <a:lnTo>
                      <a:pt x="31" y="11"/>
                    </a:lnTo>
                    <a:lnTo>
                      <a:pt x="33" y="11"/>
                    </a:lnTo>
                    <a:lnTo>
                      <a:pt x="37" y="11"/>
                    </a:lnTo>
                    <a:lnTo>
                      <a:pt x="39" y="11"/>
                    </a:lnTo>
                    <a:lnTo>
                      <a:pt x="40" y="11"/>
                    </a:lnTo>
                    <a:lnTo>
                      <a:pt x="42" y="11"/>
                    </a:lnTo>
                    <a:lnTo>
                      <a:pt x="43" y="11"/>
                    </a:lnTo>
                    <a:lnTo>
                      <a:pt x="44" y="12"/>
                    </a:lnTo>
                    <a:lnTo>
                      <a:pt x="45" y="13"/>
                    </a:lnTo>
                    <a:lnTo>
                      <a:pt x="52" y="11"/>
                    </a:lnTo>
                    <a:lnTo>
                      <a:pt x="56" y="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90" name="Freeform 1919">
                <a:extLst>
                  <a:ext uri="{FF2B5EF4-FFF2-40B4-BE49-F238E27FC236}">
                    <a16:creationId xmlns:a16="http://schemas.microsoft.com/office/drawing/2014/main" id="{7BC00738-8493-4F67-803F-CBD430CBF00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8" y="2741"/>
                <a:ext cx="1" cy="1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1 h 1"/>
                  <a:gd name="T4" fmla="*/ 1 w 1"/>
                  <a:gd name="T5" fmla="*/ 0 h 1"/>
                  <a:gd name="T6" fmla="*/ 0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91" name="Freeform 1920">
                <a:extLst>
                  <a:ext uri="{FF2B5EF4-FFF2-40B4-BE49-F238E27FC236}">
                    <a16:creationId xmlns:a16="http://schemas.microsoft.com/office/drawing/2014/main" id="{A2B8B85B-8F5A-4A44-91B1-348EC4DEE4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30" y="2739"/>
                <a:ext cx="2" cy="1"/>
              </a:xfrm>
              <a:custGeom>
                <a:avLst/>
                <a:gdLst>
                  <a:gd name="T0" fmla="*/ 2 w 2"/>
                  <a:gd name="T1" fmla="*/ 1 h 1"/>
                  <a:gd name="T2" fmla="*/ 1 w 2"/>
                  <a:gd name="T3" fmla="*/ 0 h 1"/>
                  <a:gd name="T4" fmla="*/ 0 w 2"/>
                  <a:gd name="T5" fmla="*/ 1 h 1"/>
                  <a:gd name="T6" fmla="*/ 2 w 2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92" name="Freeform 1921">
                <a:extLst>
                  <a:ext uri="{FF2B5EF4-FFF2-40B4-BE49-F238E27FC236}">
                    <a16:creationId xmlns:a16="http://schemas.microsoft.com/office/drawing/2014/main" id="{5AD247EF-AD94-4033-9D55-D40F9600F51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89" y="2740"/>
                <a:ext cx="6" cy="3"/>
              </a:xfrm>
              <a:custGeom>
                <a:avLst/>
                <a:gdLst>
                  <a:gd name="T0" fmla="*/ 3 w 6"/>
                  <a:gd name="T1" fmla="*/ 3 h 3"/>
                  <a:gd name="T2" fmla="*/ 6 w 6"/>
                  <a:gd name="T3" fmla="*/ 3 h 3"/>
                  <a:gd name="T4" fmla="*/ 5 w 6"/>
                  <a:gd name="T5" fmla="*/ 2 h 3"/>
                  <a:gd name="T6" fmla="*/ 5 w 6"/>
                  <a:gd name="T7" fmla="*/ 1 h 3"/>
                  <a:gd name="T8" fmla="*/ 4 w 6"/>
                  <a:gd name="T9" fmla="*/ 0 h 3"/>
                  <a:gd name="T10" fmla="*/ 1 w 6"/>
                  <a:gd name="T11" fmla="*/ 1 h 3"/>
                  <a:gd name="T12" fmla="*/ 0 w 6"/>
                  <a:gd name="T13" fmla="*/ 2 h 3"/>
                  <a:gd name="T14" fmla="*/ 0 w 6"/>
                  <a:gd name="T15" fmla="*/ 2 h 3"/>
                  <a:gd name="T16" fmla="*/ 3 w 6"/>
                  <a:gd name="T17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" h="3">
                    <a:moveTo>
                      <a:pt x="3" y="3"/>
                    </a:moveTo>
                    <a:lnTo>
                      <a:pt x="6" y="3"/>
                    </a:lnTo>
                    <a:lnTo>
                      <a:pt x="5" y="2"/>
                    </a:lnTo>
                    <a:lnTo>
                      <a:pt x="5" y="1"/>
                    </a:lnTo>
                    <a:lnTo>
                      <a:pt x="4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93" name="Freeform 1922">
                <a:extLst>
                  <a:ext uri="{FF2B5EF4-FFF2-40B4-BE49-F238E27FC236}">
                    <a16:creationId xmlns:a16="http://schemas.microsoft.com/office/drawing/2014/main" id="{273E5E43-BB16-45F8-A1F9-0769C2ADC1D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66" y="2729"/>
                <a:ext cx="5" cy="4"/>
              </a:xfrm>
              <a:custGeom>
                <a:avLst/>
                <a:gdLst>
                  <a:gd name="T0" fmla="*/ 2 w 5"/>
                  <a:gd name="T1" fmla="*/ 0 h 4"/>
                  <a:gd name="T2" fmla="*/ 1 w 5"/>
                  <a:gd name="T3" fmla="*/ 0 h 4"/>
                  <a:gd name="T4" fmla="*/ 0 w 5"/>
                  <a:gd name="T5" fmla="*/ 1 h 4"/>
                  <a:gd name="T6" fmla="*/ 0 w 5"/>
                  <a:gd name="T7" fmla="*/ 2 h 4"/>
                  <a:gd name="T8" fmla="*/ 1 w 5"/>
                  <a:gd name="T9" fmla="*/ 3 h 4"/>
                  <a:gd name="T10" fmla="*/ 3 w 5"/>
                  <a:gd name="T11" fmla="*/ 3 h 4"/>
                  <a:gd name="T12" fmla="*/ 4 w 5"/>
                  <a:gd name="T13" fmla="*/ 4 h 4"/>
                  <a:gd name="T14" fmla="*/ 5 w 5"/>
                  <a:gd name="T15" fmla="*/ 3 h 4"/>
                  <a:gd name="T16" fmla="*/ 4 w 5"/>
                  <a:gd name="T17" fmla="*/ 2 h 4"/>
                  <a:gd name="T18" fmla="*/ 3 w 5"/>
                  <a:gd name="T19" fmla="*/ 2 h 4"/>
                  <a:gd name="T20" fmla="*/ 3 w 5"/>
                  <a:gd name="T21" fmla="*/ 1 h 4"/>
                  <a:gd name="T22" fmla="*/ 2 w 5"/>
                  <a:gd name="T2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5" h="4">
                    <a:moveTo>
                      <a:pt x="2" y="0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3" y="3"/>
                    </a:lnTo>
                    <a:lnTo>
                      <a:pt x="4" y="4"/>
                    </a:lnTo>
                    <a:lnTo>
                      <a:pt x="5" y="3"/>
                    </a:lnTo>
                    <a:lnTo>
                      <a:pt x="4" y="2"/>
                    </a:lnTo>
                    <a:lnTo>
                      <a:pt x="3" y="2"/>
                    </a:ln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94" name="Freeform 1923">
                <a:extLst>
                  <a:ext uri="{FF2B5EF4-FFF2-40B4-BE49-F238E27FC236}">
                    <a16:creationId xmlns:a16="http://schemas.microsoft.com/office/drawing/2014/main" id="{55876781-9B81-4277-9EB7-5ADDF8409F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3" y="2773"/>
                <a:ext cx="2" cy="4"/>
              </a:xfrm>
              <a:custGeom>
                <a:avLst/>
                <a:gdLst>
                  <a:gd name="T0" fmla="*/ 0 w 2"/>
                  <a:gd name="T1" fmla="*/ 0 h 4"/>
                  <a:gd name="T2" fmla="*/ 0 w 2"/>
                  <a:gd name="T3" fmla="*/ 1 h 4"/>
                  <a:gd name="T4" fmla="*/ 0 w 2"/>
                  <a:gd name="T5" fmla="*/ 2 h 4"/>
                  <a:gd name="T6" fmla="*/ 0 w 2"/>
                  <a:gd name="T7" fmla="*/ 3 h 4"/>
                  <a:gd name="T8" fmla="*/ 1 w 2"/>
                  <a:gd name="T9" fmla="*/ 4 h 4"/>
                  <a:gd name="T10" fmla="*/ 2 w 2"/>
                  <a:gd name="T11" fmla="*/ 3 h 4"/>
                  <a:gd name="T12" fmla="*/ 2 w 2"/>
                  <a:gd name="T13" fmla="*/ 1 h 4"/>
                  <a:gd name="T14" fmla="*/ 1 w 2"/>
                  <a:gd name="T15" fmla="*/ 0 h 4"/>
                  <a:gd name="T16" fmla="*/ 0 w 2"/>
                  <a:gd name="T17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" h="4">
                    <a:moveTo>
                      <a:pt x="0" y="0"/>
                    </a:moveTo>
                    <a:lnTo>
                      <a:pt x="0" y="1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2" y="3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95" name="Freeform 1924">
                <a:extLst>
                  <a:ext uri="{FF2B5EF4-FFF2-40B4-BE49-F238E27FC236}">
                    <a16:creationId xmlns:a16="http://schemas.microsoft.com/office/drawing/2014/main" id="{76EF51A4-0C88-4C91-9796-737EDD1D3CC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01" y="2792"/>
                <a:ext cx="2" cy="1"/>
              </a:xfrm>
              <a:custGeom>
                <a:avLst/>
                <a:gdLst>
                  <a:gd name="T0" fmla="*/ 2 w 2"/>
                  <a:gd name="T1" fmla="*/ 1 h 1"/>
                  <a:gd name="T2" fmla="*/ 1 w 2"/>
                  <a:gd name="T3" fmla="*/ 0 h 1"/>
                  <a:gd name="T4" fmla="*/ 0 w 2"/>
                  <a:gd name="T5" fmla="*/ 1 h 1"/>
                  <a:gd name="T6" fmla="*/ 1 w 2"/>
                  <a:gd name="T7" fmla="*/ 1 h 1"/>
                  <a:gd name="T8" fmla="*/ 2 w 2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96" name="Freeform 1925">
                <a:extLst>
                  <a:ext uri="{FF2B5EF4-FFF2-40B4-BE49-F238E27FC236}">
                    <a16:creationId xmlns:a16="http://schemas.microsoft.com/office/drawing/2014/main" id="{6751B3CF-7AE1-4425-9ABF-7F4638EF8B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37" y="2803"/>
                <a:ext cx="7" cy="3"/>
              </a:xfrm>
              <a:custGeom>
                <a:avLst/>
                <a:gdLst>
                  <a:gd name="T0" fmla="*/ 0 w 7"/>
                  <a:gd name="T1" fmla="*/ 3 h 3"/>
                  <a:gd name="T2" fmla="*/ 3 w 7"/>
                  <a:gd name="T3" fmla="*/ 3 h 3"/>
                  <a:gd name="T4" fmla="*/ 6 w 7"/>
                  <a:gd name="T5" fmla="*/ 2 h 3"/>
                  <a:gd name="T6" fmla="*/ 7 w 7"/>
                  <a:gd name="T7" fmla="*/ 1 h 3"/>
                  <a:gd name="T8" fmla="*/ 6 w 7"/>
                  <a:gd name="T9" fmla="*/ 0 h 3"/>
                  <a:gd name="T10" fmla="*/ 3 w 7"/>
                  <a:gd name="T11" fmla="*/ 1 h 3"/>
                  <a:gd name="T12" fmla="*/ 1 w 7"/>
                  <a:gd name="T13" fmla="*/ 0 h 3"/>
                  <a:gd name="T14" fmla="*/ 0 w 7"/>
                  <a:gd name="T15" fmla="*/ 1 h 3"/>
                  <a:gd name="T16" fmla="*/ 0 w 7"/>
                  <a:gd name="T17" fmla="*/ 2 h 3"/>
                  <a:gd name="T18" fmla="*/ 0 w 7"/>
                  <a:gd name="T19" fmla="*/ 2 h 3"/>
                  <a:gd name="T20" fmla="*/ 0 w 7"/>
                  <a:gd name="T21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7" h="3">
                    <a:moveTo>
                      <a:pt x="0" y="3"/>
                    </a:moveTo>
                    <a:lnTo>
                      <a:pt x="3" y="3"/>
                    </a:lnTo>
                    <a:lnTo>
                      <a:pt x="6" y="2"/>
                    </a:lnTo>
                    <a:lnTo>
                      <a:pt x="7" y="1"/>
                    </a:lnTo>
                    <a:lnTo>
                      <a:pt x="6" y="0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97" name="Freeform 1926">
                <a:extLst>
                  <a:ext uri="{FF2B5EF4-FFF2-40B4-BE49-F238E27FC236}">
                    <a16:creationId xmlns:a16="http://schemas.microsoft.com/office/drawing/2014/main" id="{37BC96BC-743B-44EC-8495-116ECEE0FA0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2" y="2729"/>
                <a:ext cx="2" cy="1"/>
              </a:xfrm>
              <a:custGeom>
                <a:avLst/>
                <a:gdLst>
                  <a:gd name="T0" fmla="*/ 0 w 2"/>
                  <a:gd name="T1" fmla="*/ 0 h 1"/>
                  <a:gd name="T2" fmla="*/ 1 w 2"/>
                  <a:gd name="T3" fmla="*/ 1 h 1"/>
                  <a:gd name="T4" fmla="*/ 2 w 2"/>
                  <a:gd name="T5" fmla="*/ 1 h 1"/>
                  <a:gd name="T6" fmla="*/ 1 w 2"/>
                  <a:gd name="T7" fmla="*/ 0 h 1"/>
                  <a:gd name="T8" fmla="*/ 0 w 2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0" y="0"/>
                    </a:moveTo>
                    <a:lnTo>
                      <a:pt x="1" y="1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98" name="Freeform 1927">
                <a:extLst>
                  <a:ext uri="{FF2B5EF4-FFF2-40B4-BE49-F238E27FC236}">
                    <a16:creationId xmlns:a16="http://schemas.microsoft.com/office/drawing/2014/main" id="{F8723DD6-32C6-4BC1-9575-8EACF3F4799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74" y="2701"/>
                <a:ext cx="5" cy="5"/>
              </a:xfrm>
              <a:custGeom>
                <a:avLst/>
                <a:gdLst>
                  <a:gd name="T0" fmla="*/ 4 w 5"/>
                  <a:gd name="T1" fmla="*/ 4 h 5"/>
                  <a:gd name="T2" fmla="*/ 5 w 5"/>
                  <a:gd name="T3" fmla="*/ 2 h 5"/>
                  <a:gd name="T4" fmla="*/ 5 w 5"/>
                  <a:gd name="T5" fmla="*/ 0 h 5"/>
                  <a:gd name="T6" fmla="*/ 4 w 5"/>
                  <a:gd name="T7" fmla="*/ 0 h 5"/>
                  <a:gd name="T8" fmla="*/ 1 w 5"/>
                  <a:gd name="T9" fmla="*/ 1 h 5"/>
                  <a:gd name="T10" fmla="*/ 0 w 5"/>
                  <a:gd name="T11" fmla="*/ 1 h 5"/>
                  <a:gd name="T12" fmla="*/ 1 w 5"/>
                  <a:gd name="T13" fmla="*/ 5 h 5"/>
                  <a:gd name="T14" fmla="*/ 2 w 5"/>
                  <a:gd name="T15" fmla="*/ 4 h 5"/>
                  <a:gd name="T16" fmla="*/ 4 w 5"/>
                  <a:gd name="T17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" h="5">
                    <a:moveTo>
                      <a:pt x="4" y="4"/>
                    </a:moveTo>
                    <a:lnTo>
                      <a:pt x="5" y="2"/>
                    </a:lnTo>
                    <a:lnTo>
                      <a:pt x="5" y="0"/>
                    </a:lnTo>
                    <a:lnTo>
                      <a:pt x="4" y="0"/>
                    </a:lnTo>
                    <a:lnTo>
                      <a:pt x="1" y="1"/>
                    </a:lnTo>
                    <a:lnTo>
                      <a:pt x="0" y="1"/>
                    </a:lnTo>
                    <a:lnTo>
                      <a:pt x="1" y="5"/>
                    </a:lnTo>
                    <a:lnTo>
                      <a:pt x="2" y="4"/>
                    </a:lnTo>
                    <a:lnTo>
                      <a:pt x="4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99" name="Freeform 1928">
                <a:extLst>
                  <a:ext uri="{FF2B5EF4-FFF2-40B4-BE49-F238E27FC236}">
                    <a16:creationId xmlns:a16="http://schemas.microsoft.com/office/drawing/2014/main" id="{9DB16E3B-158E-4E86-B44E-61BD6796725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7" y="2769"/>
                <a:ext cx="6" cy="6"/>
              </a:xfrm>
              <a:custGeom>
                <a:avLst/>
                <a:gdLst>
                  <a:gd name="T0" fmla="*/ 0 w 6"/>
                  <a:gd name="T1" fmla="*/ 6 h 6"/>
                  <a:gd name="T2" fmla="*/ 1 w 6"/>
                  <a:gd name="T3" fmla="*/ 6 h 6"/>
                  <a:gd name="T4" fmla="*/ 3 w 6"/>
                  <a:gd name="T5" fmla="*/ 6 h 6"/>
                  <a:gd name="T6" fmla="*/ 4 w 6"/>
                  <a:gd name="T7" fmla="*/ 6 h 6"/>
                  <a:gd name="T8" fmla="*/ 4 w 6"/>
                  <a:gd name="T9" fmla="*/ 5 h 6"/>
                  <a:gd name="T10" fmla="*/ 4 w 6"/>
                  <a:gd name="T11" fmla="*/ 4 h 6"/>
                  <a:gd name="T12" fmla="*/ 6 w 6"/>
                  <a:gd name="T13" fmla="*/ 3 h 6"/>
                  <a:gd name="T14" fmla="*/ 6 w 6"/>
                  <a:gd name="T15" fmla="*/ 2 h 6"/>
                  <a:gd name="T16" fmla="*/ 5 w 6"/>
                  <a:gd name="T17" fmla="*/ 0 h 6"/>
                  <a:gd name="T18" fmla="*/ 3 w 6"/>
                  <a:gd name="T19" fmla="*/ 1 h 6"/>
                  <a:gd name="T20" fmla="*/ 1 w 6"/>
                  <a:gd name="T21" fmla="*/ 2 h 6"/>
                  <a:gd name="T22" fmla="*/ 3 w 6"/>
                  <a:gd name="T23" fmla="*/ 3 h 6"/>
                  <a:gd name="T24" fmla="*/ 0 w 6"/>
                  <a:gd name="T25" fmla="*/ 5 h 6"/>
                  <a:gd name="T26" fmla="*/ 0 w 6"/>
                  <a:gd name="T27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6" h="6">
                    <a:moveTo>
                      <a:pt x="0" y="6"/>
                    </a:moveTo>
                    <a:lnTo>
                      <a:pt x="1" y="6"/>
                    </a:lnTo>
                    <a:lnTo>
                      <a:pt x="3" y="6"/>
                    </a:lnTo>
                    <a:lnTo>
                      <a:pt x="4" y="6"/>
                    </a:lnTo>
                    <a:lnTo>
                      <a:pt x="4" y="5"/>
                    </a:lnTo>
                    <a:lnTo>
                      <a:pt x="4" y="4"/>
                    </a:lnTo>
                    <a:lnTo>
                      <a:pt x="6" y="3"/>
                    </a:lnTo>
                    <a:lnTo>
                      <a:pt x="6" y="2"/>
                    </a:lnTo>
                    <a:lnTo>
                      <a:pt x="5" y="0"/>
                    </a:lnTo>
                    <a:lnTo>
                      <a:pt x="3" y="1"/>
                    </a:lnTo>
                    <a:lnTo>
                      <a:pt x="1" y="2"/>
                    </a:lnTo>
                    <a:lnTo>
                      <a:pt x="3" y="3"/>
                    </a:lnTo>
                    <a:lnTo>
                      <a:pt x="0" y="5"/>
                    </a:lnTo>
                    <a:lnTo>
                      <a:pt x="0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00" name="Freeform 1929">
                <a:extLst>
                  <a:ext uri="{FF2B5EF4-FFF2-40B4-BE49-F238E27FC236}">
                    <a16:creationId xmlns:a16="http://schemas.microsoft.com/office/drawing/2014/main" id="{C56D0AFF-ADE6-4B35-A2D3-284A5AFEFEA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01" y="2727"/>
                <a:ext cx="94" cy="85"/>
              </a:xfrm>
              <a:custGeom>
                <a:avLst/>
                <a:gdLst>
                  <a:gd name="T0" fmla="*/ 94 w 94"/>
                  <a:gd name="T1" fmla="*/ 22 h 85"/>
                  <a:gd name="T2" fmla="*/ 90 w 94"/>
                  <a:gd name="T3" fmla="*/ 22 h 85"/>
                  <a:gd name="T4" fmla="*/ 85 w 94"/>
                  <a:gd name="T5" fmla="*/ 19 h 85"/>
                  <a:gd name="T6" fmla="*/ 75 w 94"/>
                  <a:gd name="T7" fmla="*/ 15 h 85"/>
                  <a:gd name="T8" fmla="*/ 65 w 94"/>
                  <a:gd name="T9" fmla="*/ 12 h 85"/>
                  <a:gd name="T10" fmla="*/ 57 w 94"/>
                  <a:gd name="T11" fmla="*/ 14 h 85"/>
                  <a:gd name="T12" fmla="*/ 52 w 94"/>
                  <a:gd name="T13" fmla="*/ 19 h 85"/>
                  <a:gd name="T14" fmla="*/ 49 w 94"/>
                  <a:gd name="T15" fmla="*/ 21 h 85"/>
                  <a:gd name="T16" fmla="*/ 45 w 94"/>
                  <a:gd name="T17" fmla="*/ 26 h 85"/>
                  <a:gd name="T18" fmla="*/ 41 w 94"/>
                  <a:gd name="T19" fmla="*/ 30 h 85"/>
                  <a:gd name="T20" fmla="*/ 36 w 94"/>
                  <a:gd name="T21" fmla="*/ 25 h 85"/>
                  <a:gd name="T22" fmla="*/ 33 w 94"/>
                  <a:gd name="T23" fmla="*/ 22 h 85"/>
                  <a:gd name="T24" fmla="*/ 30 w 94"/>
                  <a:gd name="T25" fmla="*/ 23 h 85"/>
                  <a:gd name="T26" fmla="*/ 29 w 94"/>
                  <a:gd name="T27" fmla="*/ 12 h 85"/>
                  <a:gd name="T28" fmla="*/ 28 w 94"/>
                  <a:gd name="T29" fmla="*/ 6 h 85"/>
                  <a:gd name="T30" fmla="*/ 23 w 94"/>
                  <a:gd name="T31" fmla="*/ 4 h 85"/>
                  <a:gd name="T32" fmla="*/ 11 w 94"/>
                  <a:gd name="T33" fmla="*/ 1 h 85"/>
                  <a:gd name="T34" fmla="*/ 3 w 94"/>
                  <a:gd name="T35" fmla="*/ 5 h 85"/>
                  <a:gd name="T36" fmla="*/ 0 w 94"/>
                  <a:gd name="T37" fmla="*/ 10 h 85"/>
                  <a:gd name="T38" fmla="*/ 4 w 94"/>
                  <a:gd name="T39" fmla="*/ 10 h 85"/>
                  <a:gd name="T40" fmla="*/ 8 w 94"/>
                  <a:gd name="T41" fmla="*/ 14 h 85"/>
                  <a:gd name="T42" fmla="*/ 14 w 94"/>
                  <a:gd name="T43" fmla="*/ 19 h 85"/>
                  <a:gd name="T44" fmla="*/ 21 w 94"/>
                  <a:gd name="T45" fmla="*/ 19 h 85"/>
                  <a:gd name="T46" fmla="*/ 26 w 94"/>
                  <a:gd name="T47" fmla="*/ 18 h 85"/>
                  <a:gd name="T48" fmla="*/ 25 w 94"/>
                  <a:gd name="T49" fmla="*/ 22 h 85"/>
                  <a:gd name="T50" fmla="*/ 19 w 94"/>
                  <a:gd name="T51" fmla="*/ 22 h 85"/>
                  <a:gd name="T52" fmla="*/ 12 w 94"/>
                  <a:gd name="T53" fmla="*/ 24 h 85"/>
                  <a:gd name="T54" fmla="*/ 9 w 94"/>
                  <a:gd name="T55" fmla="*/ 25 h 85"/>
                  <a:gd name="T56" fmla="*/ 14 w 94"/>
                  <a:gd name="T57" fmla="*/ 29 h 85"/>
                  <a:gd name="T58" fmla="*/ 16 w 94"/>
                  <a:gd name="T59" fmla="*/ 32 h 85"/>
                  <a:gd name="T60" fmla="*/ 20 w 94"/>
                  <a:gd name="T61" fmla="*/ 37 h 85"/>
                  <a:gd name="T62" fmla="*/ 24 w 94"/>
                  <a:gd name="T63" fmla="*/ 29 h 85"/>
                  <a:gd name="T64" fmla="*/ 26 w 94"/>
                  <a:gd name="T65" fmla="*/ 27 h 85"/>
                  <a:gd name="T66" fmla="*/ 27 w 94"/>
                  <a:gd name="T67" fmla="*/ 33 h 85"/>
                  <a:gd name="T68" fmla="*/ 29 w 94"/>
                  <a:gd name="T69" fmla="*/ 34 h 85"/>
                  <a:gd name="T70" fmla="*/ 32 w 94"/>
                  <a:gd name="T71" fmla="*/ 35 h 85"/>
                  <a:gd name="T72" fmla="*/ 35 w 94"/>
                  <a:gd name="T73" fmla="*/ 35 h 85"/>
                  <a:gd name="T74" fmla="*/ 36 w 94"/>
                  <a:gd name="T75" fmla="*/ 38 h 85"/>
                  <a:gd name="T76" fmla="*/ 47 w 94"/>
                  <a:gd name="T77" fmla="*/ 42 h 85"/>
                  <a:gd name="T78" fmla="*/ 57 w 94"/>
                  <a:gd name="T79" fmla="*/ 46 h 85"/>
                  <a:gd name="T80" fmla="*/ 61 w 94"/>
                  <a:gd name="T81" fmla="*/ 47 h 85"/>
                  <a:gd name="T82" fmla="*/ 65 w 94"/>
                  <a:gd name="T83" fmla="*/ 48 h 85"/>
                  <a:gd name="T84" fmla="*/ 66 w 94"/>
                  <a:gd name="T85" fmla="*/ 51 h 85"/>
                  <a:gd name="T86" fmla="*/ 67 w 94"/>
                  <a:gd name="T87" fmla="*/ 55 h 85"/>
                  <a:gd name="T88" fmla="*/ 71 w 94"/>
                  <a:gd name="T89" fmla="*/ 62 h 85"/>
                  <a:gd name="T90" fmla="*/ 69 w 94"/>
                  <a:gd name="T91" fmla="*/ 64 h 85"/>
                  <a:gd name="T92" fmla="*/ 77 w 94"/>
                  <a:gd name="T93" fmla="*/ 66 h 85"/>
                  <a:gd name="T94" fmla="*/ 71 w 94"/>
                  <a:gd name="T95" fmla="*/ 67 h 85"/>
                  <a:gd name="T96" fmla="*/ 72 w 94"/>
                  <a:gd name="T97" fmla="*/ 71 h 85"/>
                  <a:gd name="T98" fmla="*/ 72 w 94"/>
                  <a:gd name="T99" fmla="*/ 76 h 85"/>
                  <a:gd name="T100" fmla="*/ 79 w 94"/>
                  <a:gd name="T101" fmla="*/ 74 h 85"/>
                  <a:gd name="T102" fmla="*/ 83 w 94"/>
                  <a:gd name="T103" fmla="*/ 74 h 85"/>
                  <a:gd name="T104" fmla="*/ 85 w 94"/>
                  <a:gd name="T105" fmla="*/ 79 h 85"/>
                  <a:gd name="T106" fmla="*/ 90 w 94"/>
                  <a:gd name="T107" fmla="*/ 85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94" h="85">
                    <a:moveTo>
                      <a:pt x="91" y="61"/>
                    </a:moveTo>
                    <a:lnTo>
                      <a:pt x="91" y="60"/>
                    </a:lnTo>
                    <a:lnTo>
                      <a:pt x="93" y="58"/>
                    </a:lnTo>
                    <a:lnTo>
                      <a:pt x="94" y="22"/>
                    </a:lnTo>
                    <a:lnTo>
                      <a:pt x="94" y="22"/>
                    </a:lnTo>
                    <a:lnTo>
                      <a:pt x="91" y="23"/>
                    </a:lnTo>
                    <a:lnTo>
                      <a:pt x="90" y="22"/>
                    </a:lnTo>
                    <a:lnTo>
                      <a:pt x="90" y="22"/>
                    </a:lnTo>
                    <a:lnTo>
                      <a:pt x="90" y="21"/>
                    </a:lnTo>
                    <a:lnTo>
                      <a:pt x="89" y="20"/>
                    </a:lnTo>
                    <a:lnTo>
                      <a:pt x="87" y="20"/>
                    </a:lnTo>
                    <a:lnTo>
                      <a:pt x="85" y="19"/>
                    </a:lnTo>
                    <a:lnTo>
                      <a:pt x="84" y="19"/>
                    </a:lnTo>
                    <a:lnTo>
                      <a:pt x="83" y="19"/>
                    </a:lnTo>
                    <a:lnTo>
                      <a:pt x="78" y="16"/>
                    </a:lnTo>
                    <a:lnTo>
                      <a:pt x="75" y="15"/>
                    </a:lnTo>
                    <a:lnTo>
                      <a:pt x="74" y="15"/>
                    </a:lnTo>
                    <a:lnTo>
                      <a:pt x="71" y="14"/>
                    </a:lnTo>
                    <a:lnTo>
                      <a:pt x="68" y="13"/>
                    </a:lnTo>
                    <a:lnTo>
                      <a:pt x="65" y="12"/>
                    </a:lnTo>
                    <a:lnTo>
                      <a:pt x="64" y="11"/>
                    </a:lnTo>
                    <a:lnTo>
                      <a:pt x="62" y="10"/>
                    </a:lnTo>
                    <a:lnTo>
                      <a:pt x="57" y="13"/>
                    </a:lnTo>
                    <a:lnTo>
                      <a:pt x="57" y="14"/>
                    </a:lnTo>
                    <a:lnTo>
                      <a:pt x="58" y="15"/>
                    </a:lnTo>
                    <a:lnTo>
                      <a:pt x="57" y="18"/>
                    </a:lnTo>
                    <a:lnTo>
                      <a:pt x="55" y="18"/>
                    </a:lnTo>
                    <a:lnTo>
                      <a:pt x="52" y="19"/>
                    </a:lnTo>
                    <a:lnTo>
                      <a:pt x="51" y="19"/>
                    </a:lnTo>
                    <a:lnTo>
                      <a:pt x="50" y="18"/>
                    </a:lnTo>
                    <a:lnTo>
                      <a:pt x="50" y="19"/>
                    </a:lnTo>
                    <a:lnTo>
                      <a:pt x="49" y="21"/>
                    </a:lnTo>
                    <a:lnTo>
                      <a:pt x="48" y="22"/>
                    </a:lnTo>
                    <a:lnTo>
                      <a:pt x="46" y="22"/>
                    </a:lnTo>
                    <a:lnTo>
                      <a:pt x="45" y="24"/>
                    </a:lnTo>
                    <a:lnTo>
                      <a:pt x="45" y="26"/>
                    </a:lnTo>
                    <a:lnTo>
                      <a:pt x="44" y="26"/>
                    </a:lnTo>
                    <a:lnTo>
                      <a:pt x="43" y="27"/>
                    </a:lnTo>
                    <a:lnTo>
                      <a:pt x="43" y="29"/>
                    </a:lnTo>
                    <a:lnTo>
                      <a:pt x="41" y="30"/>
                    </a:lnTo>
                    <a:lnTo>
                      <a:pt x="39" y="30"/>
                    </a:lnTo>
                    <a:lnTo>
                      <a:pt x="38" y="28"/>
                    </a:lnTo>
                    <a:lnTo>
                      <a:pt x="36" y="27"/>
                    </a:lnTo>
                    <a:lnTo>
                      <a:pt x="36" y="25"/>
                    </a:lnTo>
                    <a:lnTo>
                      <a:pt x="35" y="26"/>
                    </a:lnTo>
                    <a:lnTo>
                      <a:pt x="35" y="24"/>
                    </a:lnTo>
                    <a:lnTo>
                      <a:pt x="35" y="22"/>
                    </a:lnTo>
                    <a:lnTo>
                      <a:pt x="33" y="22"/>
                    </a:lnTo>
                    <a:lnTo>
                      <a:pt x="32" y="22"/>
                    </a:lnTo>
                    <a:lnTo>
                      <a:pt x="32" y="25"/>
                    </a:lnTo>
                    <a:lnTo>
                      <a:pt x="31" y="25"/>
                    </a:lnTo>
                    <a:lnTo>
                      <a:pt x="30" y="23"/>
                    </a:lnTo>
                    <a:lnTo>
                      <a:pt x="29" y="21"/>
                    </a:lnTo>
                    <a:lnTo>
                      <a:pt x="29" y="16"/>
                    </a:lnTo>
                    <a:lnTo>
                      <a:pt x="28" y="14"/>
                    </a:lnTo>
                    <a:lnTo>
                      <a:pt x="29" y="12"/>
                    </a:lnTo>
                    <a:lnTo>
                      <a:pt x="31" y="11"/>
                    </a:lnTo>
                    <a:lnTo>
                      <a:pt x="30" y="9"/>
                    </a:lnTo>
                    <a:lnTo>
                      <a:pt x="28" y="8"/>
                    </a:lnTo>
                    <a:lnTo>
                      <a:pt x="28" y="6"/>
                    </a:lnTo>
                    <a:lnTo>
                      <a:pt x="29" y="5"/>
                    </a:lnTo>
                    <a:lnTo>
                      <a:pt x="28" y="4"/>
                    </a:lnTo>
                    <a:lnTo>
                      <a:pt x="25" y="4"/>
                    </a:lnTo>
                    <a:lnTo>
                      <a:pt x="23" y="4"/>
                    </a:lnTo>
                    <a:lnTo>
                      <a:pt x="20" y="2"/>
                    </a:lnTo>
                    <a:lnTo>
                      <a:pt x="14" y="0"/>
                    </a:lnTo>
                    <a:lnTo>
                      <a:pt x="11" y="1"/>
                    </a:lnTo>
                    <a:lnTo>
                      <a:pt x="11" y="1"/>
                    </a:lnTo>
                    <a:lnTo>
                      <a:pt x="8" y="3"/>
                    </a:lnTo>
                    <a:lnTo>
                      <a:pt x="7" y="4"/>
                    </a:lnTo>
                    <a:lnTo>
                      <a:pt x="6" y="5"/>
                    </a:lnTo>
                    <a:lnTo>
                      <a:pt x="3" y="5"/>
                    </a:lnTo>
                    <a:lnTo>
                      <a:pt x="2" y="6"/>
                    </a:lnTo>
                    <a:lnTo>
                      <a:pt x="3" y="7"/>
                    </a:lnTo>
                    <a:lnTo>
                      <a:pt x="3" y="8"/>
                    </a:lnTo>
                    <a:lnTo>
                      <a:pt x="0" y="10"/>
                    </a:lnTo>
                    <a:lnTo>
                      <a:pt x="0" y="11"/>
                    </a:lnTo>
                    <a:lnTo>
                      <a:pt x="2" y="11"/>
                    </a:lnTo>
                    <a:lnTo>
                      <a:pt x="4" y="10"/>
                    </a:lnTo>
                    <a:lnTo>
                      <a:pt x="4" y="10"/>
                    </a:lnTo>
                    <a:lnTo>
                      <a:pt x="5" y="11"/>
                    </a:lnTo>
                    <a:lnTo>
                      <a:pt x="7" y="12"/>
                    </a:lnTo>
                    <a:lnTo>
                      <a:pt x="8" y="14"/>
                    </a:lnTo>
                    <a:lnTo>
                      <a:pt x="8" y="14"/>
                    </a:lnTo>
                    <a:lnTo>
                      <a:pt x="9" y="16"/>
                    </a:lnTo>
                    <a:lnTo>
                      <a:pt x="10" y="19"/>
                    </a:lnTo>
                    <a:lnTo>
                      <a:pt x="12" y="19"/>
                    </a:lnTo>
                    <a:lnTo>
                      <a:pt x="14" y="19"/>
                    </a:lnTo>
                    <a:lnTo>
                      <a:pt x="16" y="19"/>
                    </a:lnTo>
                    <a:lnTo>
                      <a:pt x="17" y="19"/>
                    </a:lnTo>
                    <a:lnTo>
                      <a:pt x="18" y="19"/>
                    </a:lnTo>
                    <a:lnTo>
                      <a:pt x="21" y="19"/>
                    </a:lnTo>
                    <a:lnTo>
                      <a:pt x="21" y="19"/>
                    </a:lnTo>
                    <a:lnTo>
                      <a:pt x="23" y="19"/>
                    </a:lnTo>
                    <a:lnTo>
                      <a:pt x="22" y="18"/>
                    </a:lnTo>
                    <a:lnTo>
                      <a:pt x="26" y="18"/>
                    </a:lnTo>
                    <a:lnTo>
                      <a:pt x="27" y="19"/>
                    </a:lnTo>
                    <a:lnTo>
                      <a:pt x="27" y="21"/>
                    </a:lnTo>
                    <a:lnTo>
                      <a:pt x="26" y="21"/>
                    </a:lnTo>
                    <a:lnTo>
                      <a:pt x="25" y="22"/>
                    </a:lnTo>
                    <a:lnTo>
                      <a:pt x="24" y="24"/>
                    </a:lnTo>
                    <a:lnTo>
                      <a:pt x="23" y="22"/>
                    </a:lnTo>
                    <a:lnTo>
                      <a:pt x="20" y="21"/>
                    </a:lnTo>
                    <a:lnTo>
                      <a:pt x="19" y="22"/>
                    </a:lnTo>
                    <a:lnTo>
                      <a:pt x="18" y="24"/>
                    </a:lnTo>
                    <a:lnTo>
                      <a:pt x="17" y="25"/>
                    </a:lnTo>
                    <a:lnTo>
                      <a:pt x="14" y="24"/>
                    </a:lnTo>
                    <a:lnTo>
                      <a:pt x="12" y="24"/>
                    </a:lnTo>
                    <a:lnTo>
                      <a:pt x="12" y="23"/>
                    </a:lnTo>
                    <a:lnTo>
                      <a:pt x="10" y="23"/>
                    </a:lnTo>
                    <a:lnTo>
                      <a:pt x="8" y="25"/>
                    </a:lnTo>
                    <a:lnTo>
                      <a:pt x="9" y="25"/>
                    </a:lnTo>
                    <a:lnTo>
                      <a:pt x="11" y="26"/>
                    </a:lnTo>
                    <a:lnTo>
                      <a:pt x="13" y="27"/>
                    </a:lnTo>
                    <a:lnTo>
                      <a:pt x="14" y="29"/>
                    </a:lnTo>
                    <a:lnTo>
                      <a:pt x="14" y="29"/>
                    </a:lnTo>
                    <a:lnTo>
                      <a:pt x="16" y="29"/>
                    </a:lnTo>
                    <a:lnTo>
                      <a:pt x="17" y="30"/>
                    </a:lnTo>
                    <a:lnTo>
                      <a:pt x="16" y="31"/>
                    </a:lnTo>
                    <a:lnTo>
                      <a:pt x="16" y="32"/>
                    </a:lnTo>
                    <a:lnTo>
                      <a:pt x="16" y="33"/>
                    </a:lnTo>
                    <a:lnTo>
                      <a:pt x="17" y="37"/>
                    </a:lnTo>
                    <a:lnTo>
                      <a:pt x="19" y="37"/>
                    </a:lnTo>
                    <a:lnTo>
                      <a:pt x="20" y="37"/>
                    </a:lnTo>
                    <a:lnTo>
                      <a:pt x="22" y="34"/>
                    </a:lnTo>
                    <a:lnTo>
                      <a:pt x="22" y="32"/>
                    </a:lnTo>
                    <a:lnTo>
                      <a:pt x="23" y="30"/>
                    </a:lnTo>
                    <a:lnTo>
                      <a:pt x="24" y="29"/>
                    </a:lnTo>
                    <a:lnTo>
                      <a:pt x="24" y="28"/>
                    </a:lnTo>
                    <a:lnTo>
                      <a:pt x="25" y="26"/>
                    </a:lnTo>
                    <a:lnTo>
                      <a:pt x="26" y="24"/>
                    </a:lnTo>
                    <a:lnTo>
                      <a:pt x="26" y="27"/>
                    </a:lnTo>
                    <a:lnTo>
                      <a:pt x="25" y="28"/>
                    </a:lnTo>
                    <a:lnTo>
                      <a:pt x="26" y="30"/>
                    </a:lnTo>
                    <a:lnTo>
                      <a:pt x="26" y="32"/>
                    </a:lnTo>
                    <a:lnTo>
                      <a:pt x="27" y="33"/>
                    </a:lnTo>
                    <a:lnTo>
                      <a:pt x="27" y="32"/>
                    </a:lnTo>
                    <a:lnTo>
                      <a:pt x="28" y="32"/>
                    </a:lnTo>
                    <a:lnTo>
                      <a:pt x="29" y="33"/>
                    </a:lnTo>
                    <a:lnTo>
                      <a:pt x="29" y="34"/>
                    </a:lnTo>
                    <a:lnTo>
                      <a:pt x="30" y="33"/>
                    </a:lnTo>
                    <a:lnTo>
                      <a:pt x="30" y="34"/>
                    </a:lnTo>
                    <a:lnTo>
                      <a:pt x="31" y="34"/>
                    </a:lnTo>
                    <a:lnTo>
                      <a:pt x="32" y="35"/>
                    </a:lnTo>
                    <a:lnTo>
                      <a:pt x="35" y="34"/>
                    </a:lnTo>
                    <a:lnTo>
                      <a:pt x="36" y="34"/>
                    </a:lnTo>
                    <a:lnTo>
                      <a:pt x="36" y="35"/>
                    </a:lnTo>
                    <a:lnTo>
                      <a:pt x="35" y="35"/>
                    </a:lnTo>
                    <a:lnTo>
                      <a:pt x="33" y="35"/>
                    </a:lnTo>
                    <a:lnTo>
                      <a:pt x="33" y="37"/>
                    </a:lnTo>
                    <a:lnTo>
                      <a:pt x="36" y="37"/>
                    </a:lnTo>
                    <a:lnTo>
                      <a:pt x="36" y="38"/>
                    </a:lnTo>
                    <a:lnTo>
                      <a:pt x="37" y="39"/>
                    </a:lnTo>
                    <a:lnTo>
                      <a:pt x="39" y="40"/>
                    </a:lnTo>
                    <a:lnTo>
                      <a:pt x="41" y="40"/>
                    </a:lnTo>
                    <a:lnTo>
                      <a:pt x="47" y="42"/>
                    </a:lnTo>
                    <a:lnTo>
                      <a:pt x="52" y="43"/>
                    </a:lnTo>
                    <a:lnTo>
                      <a:pt x="53" y="43"/>
                    </a:lnTo>
                    <a:lnTo>
                      <a:pt x="57" y="44"/>
                    </a:lnTo>
                    <a:lnTo>
                      <a:pt x="57" y="46"/>
                    </a:lnTo>
                    <a:lnTo>
                      <a:pt x="60" y="47"/>
                    </a:lnTo>
                    <a:lnTo>
                      <a:pt x="61" y="46"/>
                    </a:lnTo>
                    <a:lnTo>
                      <a:pt x="63" y="46"/>
                    </a:lnTo>
                    <a:lnTo>
                      <a:pt x="61" y="47"/>
                    </a:lnTo>
                    <a:lnTo>
                      <a:pt x="62" y="48"/>
                    </a:lnTo>
                    <a:lnTo>
                      <a:pt x="63" y="48"/>
                    </a:lnTo>
                    <a:lnTo>
                      <a:pt x="63" y="48"/>
                    </a:lnTo>
                    <a:lnTo>
                      <a:pt x="65" y="48"/>
                    </a:lnTo>
                    <a:lnTo>
                      <a:pt x="64" y="49"/>
                    </a:lnTo>
                    <a:lnTo>
                      <a:pt x="65" y="50"/>
                    </a:lnTo>
                    <a:lnTo>
                      <a:pt x="65" y="50"/>
                    </a:lnTo>
                    <a:lnTo>
                      <a:pt x="66" y="51"/>
                    </a:lnTo>
                    <a:lnTo>
                      <a:pt x="67" y="51"/>
                    </a:lnTo>
                    <a:lnTo>
                      <a:pt x="65" y="52"/>
                    </a:lnTo>
                    <a:lnTo>
                      <a:pt x="65" y="53"/>
                    </a:lnTo>
                    <a:lnTo>
                      <a:pt x="67" y="55"/>
                    </a:lnTo>
                    <a:lnTo>
                      <a:pt x="67" y="58"/>
                    </a:lnTo>
                    <a:lnTo>
                      <a:pt x="67" y="59"/>
                    </a:lnTo>
                    <a:lnTo>
                      <a:pt x="69" y="60"/>
                    </a:lnTo>
                    <a:lnTo>
                      <a:pt x="71" y="62"/>
                    </a:lnTo>
                    <a:lnTo>
                      <a:pt x="72" y="63"/>
                    </a:lnTo>
                    <a:lnTo>
                      <a:pt x="71" y="63"/>
                    </a:lnTo>
                    <a:lnTo>
                      <a:pt x="70" y="63"/>
                    </a:lnTo>
                    <a:lnTo>
                      <a:pt x="69" y="64"/>
                    </a:lnTo>
                    <a:lnTo>
                      <a:pt x="71" y="65"/>
                    </a:lnTo>
                    <a:lnTo>
                      <a:pt x="72" y="66"/>
                    </a:lnTo>
                    <a:lnTo>
                      <a:pt x="75" y="65"/>
                    </a:lnTo>
                    <a:lnTo>
                      <a:pt x="77" y="66"/>
                    </a:lnTo>
                    <a:lnTo>
                      <a:pt x="75" y="66"/>
                    </a:lnTo>
                    <a:lnTo>
                      <a:pt x="74" y="67"/>
                    </a:lnTo>
                    <a:lnTo>
                      <a:pt x="72" y="66"/>
                    </a:lnTo>
                    <a:lnTo>
                      <a:pt x="71" y="67"/>
                    </a:lnTo>
                    <a:lnTo>
                      <a:pt x="72" y="68"/>
                    </a:lnTo>
                    <a:lnTo>
                      <a:pt x="74" y="68"/>
                    </a:lnTo>
                    <a:lnTo>
                      <a:pt x="74" y="70"/>
                    </a:lnTo>
                    <a:lnTo>
                      <a:pt x="72" y="71"/>
                    </a:lnTo>
                    <a:lnTo>
                      <a:pt x="72" y="72"/>
                    </a:lnTo>
                    <a:lnTo>
                      <a:pt x="72" y="73"/>
                    </a:lnTo>
                    <a:lnTo>
                      <a:pt x="71" y="74"/>
                    </a:lnTo>
                    <a:lnTo>
                      <a:pt x="72" y="76"/>
                    </a:lnTo>
                    <a:lnTo>
                      <a:pt x="75" y="74"/>
                    </a:lnTo>
                    <a:lnTo>
                      <a:pt x="76" y="76"/>
                    </a:lnTo>
                    <a:lnTo>
                      <a:pt x="77" y="76"/>
                    </a:lnTo>
                    <a:lnTo>
                      <a:pt x="79" y="74"/>
                    </a:lnTo>
                    <a:lnTo>
                      <a:pt x="81" y="74"/>
                    </a:lnTo>
                    <a:lnTo>
                      <a:pt x="82" y="74"/>
                    </a:lnTo>
                    <a:lnTo>
                      <a:pt x="83" y="72"/>
                    </a:lnTo>
                    <a:lnTo>
                      <a:pt x="83" y="74"/>
                    </a:lnTo>
                    <a:lnTo>
                      <a:pt x="82" y="76"/>
                    </a:lnTo>
                    <a:lnTo>
                      <a:pt x="82" y="77"/>
                    </a:lnTo>
                    <a:lnTo>
                      <a:pt x="83" y="78"/>
                    </a:lnTo>
                    <a:lnTo>
                      <a:pt x="85" y="79"/>
                    </a:lnTo>
                    <a:lnTo>
                      <a:pt x="85" y="80"/>
                    </a:lnTo>
                    <a:lnTo>
                      <a:pt x="86" y="81"/>
                    </a:lnTo>
                    <a:lnTo>
                      <a:pt x="88" y="84"/>
                    </a:lnTo>
                    <a:lnTo>
                      <a:pt x="90" y="85"/>
                    </a:lnTo>
                    <a:lnTo>
                      <a:pt x="91" y="85"/>
                    </a:lnTo>
                    <a:lnTo>
                      <a:pt x="91" y="62"/>
                    </a:lnTo>
                    <a:lnTo>
                      <a:pt x="91" y="6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01" name="Freeform 1930">
                <a:extLst>
                  <a:ext uri="{FF2B5EF4-FFF2-40B4-BE49-F238E27FC236}">
                    <a16:creationId xmlns:a16="http://schemas.microsoft.com/office/drawing/2014/main" id="{23F1029A-CA8B-4EFF-A0A0-63F55A2EA8C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00" y="2735"/>
                <a:ext cx="4" cy="3"/>
              </a:xfrm>
              <a:custGeom>
                <a:avLst/>
                <a:gdLst>
                  <a:gd name="T0" fmla="*/ 0 w 4"/>
                  <a:gd name="T1" fmla="*/ 3 h 3"/>
                  <a:gd name="T2" fmla="*/ 2 w 4"/>
                  <a:gd name="T3" fmla="*/ 3 h 3"/>
                  <a:gd name="T4" fmla="*/ 4 w 4"/>
                  <a:gd name="T5" fmla="*/ 1 h 3"/>
                  <a:gd name="T6" fmla="*/ 2 w 4"/>
                  <a:gd name="T7" fmla="*/ 0 h 3"/>
                  <a:gd name="T8" fmla="*/ 0 w 4"/>
                  <a:gd name="T9" fmla="*/ 0 h 3"/>
                  <a:gd name="T10" fmla="*/ 0 w 4"/>
                  <a:gd name="T11" fmla="*/ 1 h 3"/>
                  <a:gd name="T12" fmla="*/ 0 w 4"/>
                  <a:gd name="T13" fmla="*/ 2 h 3"/>
                  <a:gd name="T14" fmla="*/ 0 w 4"/>
                  <a:gd name="T15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3">
                    <a:moveTo>
                      <a:pt x="0" y="3"/>
                    </a:moveTo>
                    <a:lnTo>
                      <a:pt x="2" y="3"/>
                    </a:lnTo>
                    <a:lnTo>
                      <a:pt x="4" y="1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02" name="Freeform 1931">
                <a:extLst>
                  <a:ext uri="{FF2B5EF4-FFF2-40B4-BE49-F238E27FC236}">
                    <a16:creationId xmlns:a16="http://schemas.microsoft.com/office/drawing/2014/main" id="{D7691FDF-8EB6-4BAE-831A-D91CA9A1E0C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29" y="2790"/>
                <a:ext cx="11" cy="4"/>
              </a:xfrm>
              <a:custGeom>
                <a:avLst/>
                <a:gdLst>
                  <a:gd name="T0" fmla="*/ 8 w 11"/>
                  <a:gd name="T1" fmla="*/ 1 h 4"/>
                  <a:gd name="T2" fmla="*/ 7 w 11"/>
                  <a:gd name="T3" fmla="*/ 1 h 4"/>
                  <a:gd name="T4" fmla="*/ 2 w 11"/>
                  <a:gd name="T5" fmla="*/ 1 h 4"/>
                  <a:gd name="T6" fmla="*/ 1 w 11"/>
                  <a:gd name="T7" fmla="*/ 0 h 4"/>
                  <a:gd name="T8" fmla="*/ 0 w 11"/>
                  <a:gd name="T9" fmla="*/ 2 h 4"/>
                  <a:gd name="T10" fmla="*/ 1 w 11"/>
                  <a:gd name="T11" fmla="*/ 4 h 4"/>
                  <a:gd name="T12" fmla="*/ 3 w 11"/>
                  <a:gd name="T13" fmla="*/ 4 h 4"/>
                  <a:gd name="T14" fmla="*/ 4 w 11"/>
                  <a:gd name="T15" fmla="*/ 3 h 4"/>
                  <a:gd name="T16" fmla="*/ 7 w 11"/>
                  <a:gd name="T17" fmla="*/ 3 h 4"/>
                  <a:gd name="T18" fmla="*/ 8 w 11"/>
                  <a:gd name="T19" fmla="*/ 3 h 4"/>
                  <a:gd name="T20" fmla="*/ 10 w 11"/>
                  <a:gd name="T21" fmla="*/ 2 h 4"/>
                  <a:gd name="T22" fmla="*/ 11 w 11"/>
                  <a:gd name="T23" fmla="*/ 1 h 4"/>
                  <a:gd name="T24" fmla="*/ 10 w 11"/>
                  <a:gd name="T25" fmla="*/ 1 h 4"/>
                  <a:gd name="T26" fmla="*/ 8 w 11"/>
                  <a:gd name="T27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1" h="4">
                    <a:moveTo>
                      <a:pt x="8" y="1"/>
                    </a:moveTo>
                    <a:lnTo>
                      <a:pt x="7" y="1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1" y="4"/>
                    </a:lnTo>
                    <a:lnTo>
                      <a:pt x="3" y="4"/>
                    </a:lnTo>
                    <a:lnTo>
                      <a:pt x="4" y="3"/>
                    </a:lnTo>
                    <a:lnTo>
                      <a:pt x="7" y="3"/>
                    </a:lnTo>
                    <a:lnTo>
                      <a:pt x="8" y="3"/>
                    </a:lnTo>
                    <a:lnTo>
                      <a:pt x="10" y="2"/>
                    </a:lnTo>
                    <a:lnTo>
                      <a:pt x="11" y="1"/>
                    </a:lnTo>
                    <a:lnTo>
                      <a:pt x="10" y="1"/>
                    </a:lnTo>
                    <a:lnTo>
                      <a:pt x="8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03" name="Freeform 1932">
                <a:extLst>
                  <a:ext uri="{FF2B5EF4-FFF2-40B4-BE49-F238E27FC236}">
                    <a16:creationId xmlns:a16="http://schemas.microsoft.com/office/drawing/2014/main" id="{843EE91D-DD69-4106-8D4B-E5D180D8233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51" y="2790"/>
                <a:ext cx="3" cy="2"/>
              </a:xfrm>
              <a:custGeom>
                <a:avLst/>
                <a:gdLst>
                  <a:gd name="T0" fmla="*/ 2 w 3"/>
                  <a:gd name="T1" fmla="*/ 1 h 2"/>
                  <a:gd name="T2" fmla="*/ 3 w 3"/>
                  <a:gd name="T3" fmla="*/ 1 h 2"/>
                  <a:gd name="T4" fmla="*/ 3 w 3"/>
                  <a:gd name="T5" fmla="*/ 1 h 2"/>
                  <a:gd name="T6" fmla="*/ 3 w 3"/>
                  <a:gd name="T7" fmla="*/ 1 h 2"/>
                  <a:gd name="T8" fmla="*/ 2 w 3"/>
                  <a:gd name="T9" fmla="*/ 0 h 2"/>
                  <a:gd name="T10" fmla="*/ 0 w 3"/>
                  <a:gd name="T11" fmla="*/ 0 h 2"/>
                  <a:gd name="T12" fmla="*/ 0 w 3"/>
                  <a:gd name="T13" fmla="*/ 1 h 2"/>
                  <a:gd name="T14" fmla="*/ 0 w 3"/>
                  <a:gd name="T15" fmla="*/ 1 h 2"/>
                  <a:gd name="T16" fmla="*/ 1 w 3"/>
                  <a:gd name="T17" fmla="*/ 2 h 2"/>
                  <a:gd name="T18" fmla="*/ 2 w 3"/>
                  <a:gd name="T1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" h="2">
                    <a:moveTo>
                      <a:pt x="2" y="1"/>
                    </a:moveTo>
                    <a:lnTo>
                      <a:pt x="3" y="1"/>
                    </a:lnTo>
                    <a:lnTo>
                      <a:pt x="3" y="1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04" name="Freeform 1933">
                <a:extLst>
                  <a:ext uri="{FF2B5EF4-FFF2-40B4-BE49-F238E27FC236}">
                    <a16:creationId xmlns:a16="http://schemas.microsoft.com/office/drawing/2014/main" id="{5D779233-D51F-42B2-B802-6A2DCB695F6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56" y="2804"/>
                <a:ext cx="8" cy="6"/>
              </a:xfrm>
              <a:custGeom>
                <a:avLst/>
                <a:gdLst>
                  <a:gd name="T0" fmla="*/ 8 w 8"/>
                  <a:gd name="T1" fmla="*/ 1 h 6"/>
                  <a:gd name="T2" fmla="*/ 4 w 8"/>
                  <a:gd name="T3" fmla="*/ 0 h 6"/>
                  <a:gd name="T4" fmla="*/ 2 w 8"/>
                  <a:gd name="T5" fmla="*/ 2 h 6"/>
                  <a:gd name="T6" fmla="*/ 2 w 8"/>
                  <a:gd name="T7" fmla="*/ 4 h 6"/>
                  <a:gd name="T8" fmla="*/ 0 w 8"/>
                  <a:gd name="T9" fmla="*/ 4 h 6"/>
                  <a:gd name="T10" fmla="*/ 0 w 8"/>
                  <a:gd name="T11" fmla="*/ 4 h 6"/>
                  <a:gd name="T12" fmla="*/ 0 w 8"/>
                  <a:gd name="T13" fmla="*/ 5 h 6"/>
                  <a:gd name="T14" fmla="*/ 3 w 8"/>
                  <a:gd name="T15" fmla="*/ 6 h 6"/>
                  <a:gd name="T16" fmla="*/ 6 w 8"/>
                  <a:gd name="T17" fmla="*/ 5 h 6"/>
                  <a:gd name="T18" fmla="*/ 7 w 8"/>
                  <a:gd name="T19" fmla="*/ 6 h 6"/>
                  <a:gd name="T20" fmla="*/ 7 w 8"/>
                  <a:gd name="T21" fmla="*/ 4 h 6"/>
                  <a:gd name="T22" fmla="*/ 8 w 8"/>
                  <a:gd name="T23" fmla="*/ 3 h 6"/>
                  <a:gd name="T24" fmla="*/ 8 w 8"/>
                  <a:gd name="T25" fmla="*/ 1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8" h="6">
                    <a:moveTo>
                      <a:pt x="8" y="1"/>
                    </a:moveTo>
                    <a:lnTo>
                      <a:pt x="4" y="0"/>
                    </a:lnTo>
                    <a:lnTo>
                      <a:pt x="2" y="2"/>
                    </a:lnTo>
                    <a:lnTo>
                      <a:pt x="2" y="4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3" y="6"/>
                    </a:lnTo>
                    <a:lnTo>
                      <a:pt x="6" y="5"/>
                    </a:lnTo>
                    <a:lnTo>
                      <a:pt x="7" y="6"/>
                    </a:lnTo>
                    <a:lnTo>
                      <a:pt x="7" y="4"/>
                    </a:lnTo>
                    <a:lnTo>
                      <a:pt x="8" y="3"/>
                    </a:lnTo>
                    <a:lnTo>
                      <a:pt x="8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05" name="Freeform 1934">
                <a:extLst>
                  <a:ext uri="{FF2B5EF4-FFF2-40B4-BE49-F238E27FC236}">
                    <a16:creationId xmlns:a16="http://schemas.microsoft.com/office/drawing/2014/main" id="{6103352A-19F1-4190-95DD-CA770553CD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97" y="2728"/>
                <a:ext cx="3" cy="2"/>
              </a:xfrm>
              <a:custGeom>
                <a:avLst/>
                <a:gdLst>
                  <a:gd name="T0" fmla="*/ 2 w 3"/>
                  <a:gd name="T1" fmla="*/ 1 h 2"/>
                  <a:gd name="T2" fmla="*/ 0 w 3"/>
                  <a:gd name="T3" fmla="*/ 0 h 2"/>
                  <a:gd name="T4" fmla="*/ 0 w 3"/>
                  <a:gd name="T5" fmla="*/ 1 h 2"/>
                  <a:gd name="T6" fmla="*/ 0 w 3"/>
                  <a:gd name="T7" fmla="*/ 1 h 2"/>
                  <a:gd name="T8" fmla="*/ 2 w 3"/>
                  <a:gd name="T9" fmla="*/ 2 h 2"/>
                  <a:gd name="T10" fmla="*/ 3 w 3"/>
                  <a:gd name="T11" fmla="*/ 1 h 2"/>
                  <a:gd name="T12" fmla="*/ 2 w 3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2" y="1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2" y="2"/>
                    </a:lnTo>
                    <a:lnTo>
                      <a:pt x="3" y="1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06" name="Freeform 1935">
                <a:extLst>
                  <a:ext uri="{FF2B5EF4-FFF2-40B4-BE49-F238E27FC236}">
                    <a16:creationId xmlns:a16="http://schemas.microsoft.com/office/drawing/2014/main" id="{0BECD776-E4A9-453E-942E-64C167C09B1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94" y="2740"/>
                <a:ext cx="2" cy="2"/>
              </a:xfrm>
              <a:custGeom>
                <a:avLst/>
                <a:gdLst>
                  <a:gd name="T0" fmla="*/ 0 w 2"/>
                  <a:gd name="T1" fmla="*/ 1 h 2"/>
                  <a:gd name="T2" fmla="*/ 1 w 2"/>
                  <a:gd name="T3" fmla="*/ 2 h 2"/>
                  <a:gd name="T4" fmla="*/ 2 w 2"/>
                  <a:gd name="T5" fmla="*/ 1 h 2"/>
                  <a:gd name="T6" fmla="*/ 1 w 2"/>
                  <a:gd name="T7" fmla="*/ 0 h 2"/>
                  <a:gd name="T8" fmla="*/ 0 w 2"/>
                  <a:gd name="T9" fmla="*/ 0 h 2"/>
                  <a:gd name="T10" fmla="*/ 0 w 2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1"/>
                    </a:moveTo>
                    <a:lnTo>
                      <a:pt x="1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07" name="Freeform 1936">
                <a:extLst>
                  <a:ext uri="{FF2B5EF4-FFF2-40B4-BE49-F238E27FC236}">
                    <a16:creationId xmlns:a16="http://schemas.microsoft.com/office/drawing/2014/main" id="{2A6DFCC3-F600-426C-8D25-B658836073F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63" y="2757"/>
                <a:ext cx="0" cy="3"/>
              </a:xfrm>
              <a:custGeom>
                <a:avLst/>
                <a:gdLst>
                  <a:gd name="T0" fmla="*/ 1 h 3"/>
                  <a:gd name="T1" fmla="*/ 0 h 3"/>
                  <a:gd name="T2" fmla="*/ 1 h 3"/>
                  <a:gd name="T3" fmla="*/ 3 h 3"/>
                  <a:gd name="T4" fmla="*/ 3 h 3"/>
                  <a:gd name="T5" fmla="*/ 1 h 3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  <a:cxn ang="0">
                    <a:pos x="0" y="T5"/>
                  </a:cxn>
                </a:cxnLst>
                <a:rect l="0" t="0" r="r" b="b"/>
                <a:pathLst>
                  <a:path h="3">
                    <a:moveTo>
                      <a:pt x="0" y="1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08" name="Freeform 1937">
                <a:extLst>
                  <a:ext uri="{FF2B5EF4-FFF2-40B4-BE49-F238E27FC236}">
                    <a16:creationId xmlns:a16="http://schemas.microsoft.com/office/drawing/2014/main" id="{3C8AE61C-2035-4E00-A745-4F9344293DC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59" y="2757"/>
                <a:ext cx="3" cy="7"/>
              </a:xfrm>
              <a:custGeom>
                <a:avLst/>
                <a:gdLst>
                  <a:gd name="T0" fmla="*/ 3 w 3"/>
                  <a:gd name="T1" fmla="*/ 3 h 7"/>
                  <a:gd name="T2" fmla="*/ 3 w 3"/>
                  <a:gd name="T3" fmla="*/ 0 h 7"/>
                  <a:gd name="T4" fmla="*/ 3 w 3"/>
                  <a:gd name="T5" fmla="*/ 0 h 7"/>
                  <a:gd name="T6" fmla="*/ 1 w 3"/>
                  <a:gd name="T7" fmla="*/ 0 h 7"/>
                  <a:gd name="T8" fmla="*/ 0 w 3"/>
                  <a:gd name="T9" fmla="*/ 3 h 7"/>
                  <a:gd name="T10" fmla="*/ 0 w 3"/>
                  <a:gd name="T11" fmla="*/ 5 h 7"/>
                  <a:gd name="T12" fmla="*/ 0 w 3"/>
                  <a:gd name="T13" fmla="*/ 7 h 7"/>
                  <a:gd name="T14" fmla="*/ 3 w 3"/>
                  <a:gd name="T15" fmla="*/ 5 h 7"/>
                  <a:gd name="T16" fmla="*/ 3 w 3"/>
                  <a:gd name="T17" fmla="*/ 3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7">
                    <a:moveTo>
                      <a:pt x="3" y="3"/>
                    </a:moveTo>
                    <a:lnTo>
                      <a:pt x="3" y="0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7"/>
                    </a:lnTo>
                    <a:lnTo>
                      <a:pt x="3" y="5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09" name="Freeform 1938">
                <a:extLst>
                  <a:ext uri="{FF2B5EF4-FFF2-40B4-BE49-F238E27FC236}">
                    <a16:creationId xmlns:a16="http://schemas.microsoft.com/office/drawing/2014/main" id="{CF967C5D-CCCA-413D-8FB8-8073AB4F5D1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42" y="2730"/>
                <a:ext cx="8" cy="5"/>
              </a:xfrm>
              <a:custGeom>
                <a:avLst/>
                <a:gdLst>
                  <a:gd name="T0" fmla="*/ 5 w 8"/>
                  <a:gd name="T1" fmla="*/ 5 h 5"/>
                  <a:gd name="T2" fmla="*/ 5 w 8"/>
                  <a:gd name="T3" fmla="*/ 5 h 5"/>
                  <a:gd name="T4" fmla="*/ 6 w 8"/>
                  <a:gd name="T5" fmla="*/ 5 h 5"/>
                  <a:gd name="T6" fmla="*/ 8 w 8"/>
                  <a:gd name="T7" fmla="*/ 5 h 5"/>
                  <a:gd name="T8" fmla="*/ 8 w 8"/>
                  <a:gd name="T9" fmla="*/ 4 h 5"/>
                  <a:gd name="T10" fmla="*/ 6 w 8"/>
                  <a:gd name="T11" fmla="*/ 3 h 5"/>
                  <a:gd name="T12" fmla="*/ 5 w 8"/>
                  <a:gd name="T13" fmla="*/ 1 h 5"/>
                  <a:gd name="T14" fmla="*/ 4 w 8"/>
                  <a:gd name="T15" fmla="*/ 0 h 5"/>
                  <a:gd name="T16" fmla="*/ 2 w 8"/>
                  <a:gd name="T17" fmla="*/ 0 h 5"/>
                  <a:gd name="T18" fmla="*/ 0 w 8"/>
                  <a:gd name="T19" fmla="*/ 0 h 5"/>
                  <a:gd name="T20" fmla="*/ 0 w 8"/>
                  <a:gd name="T21" fmla="*/ 1 h 5"/>
                  <a:gd name="T22" fmla="*/ 2 w 8"/>
                  <a:gd name="T23" fmla="*/ 2 h 5"/>
                  <a:gd name="T24" fmla="*/ 1 w 8"/>
                  <a:gd name="T25" fmla="*/ 1 h 5"/>
                  <a:gd name="T26" fmla="*/ 2 w 8"/>
                  <a:gd name="T27" fmla="*/ 1 h 5"/>
                  <a:gd name="T28" fmla="*/ 4 w 8"/>
                  <a:gd name="T29" fmla="*/ 3 h 5"/>
                  <a:gd name="T30" fmla="*/ 4 w 8"/>
                  <a:gd name="T31" fmla="*/ 4 h 5"/>
                  <a:gd name="T32" fmla="*/ 5 w 8"/>
                  <a:gd name="T33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8" h="5">
                    <a:moveTo>
                      <a:pt x="5" y="5"/>
                    </a:moveTo>
                    <a:lnTo>
                      <a:pt x="5" y="5"/>
                    </a:lnTo>
                    <a:lnTo>
                      <a:pt x="6" y="5"/>
                    </a:lnTo>
                    <a:lnTo>
                      <a:pt x="8" y="5"/>
                    </a:lnTo>
                    <a:lnTo>
                      <a:pt x="8" y="4"/>
                    </a:lnTo>
                    <a:lnTo>
                      <a:pt x="6" y="3"/>
                    </a:lnTo>
                    <a:lnTo>
                      <a:pt x="5" y="1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2" y="2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4" y="3"/>
                    </a:lnTo>
                    <a:lnTo>
                      <a:pt x="4" y="4"/>
                    </a:lnTo>
                    <a:lnTo>
                      <a:pt x="5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10" name="Freeform 1939">
                <a:extLst>
                  <a:ext uri="{FF2B5EF4-FFF2-40B4-BE49-F238E27FC236}">
                    <a16:creationId xmlns:a16="http://schemas.microsoft.com/office/drawing/2014/main" id="{76067301-34E0-4274-951F-16598822E85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53" y="2807"/>
                <a:ext cx="1" cy="2"/>
              </a:xfrm>
              <a:custGeom>
                <a:avLst/>
                <a:gdLst>
                  <a:gd name="T0" fmla="*/ 0 w 1"/>
                  <a:gd name="T1" fmla="*/ 2 h 2"/>
                  <a:gd name="T2" fmla="*/ 1 w 1"/>
                  <a:gd name="T3" fmla="*/ 1 h 2"/>
                  <a:gd name="T4" fmla="*/ 1 w 1"/>
                  <a:gd name="T5" fmla="*/ 0 h 2"/>
                  <a:gd name="T6" fmla="*/ 0 w 1"/>
                  <a:gd name="T7" fmla="*/ 1 h 2"/>
                  <a:gd name="T8" fmla="*/ 0 w 1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0" y="2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11" name="Freeform 1940">
                <a:extLst>
                  <a:ext uri="{FF2B5EF4-FFF2-40B4-BE49-F238E27FC236}">
                    <a16:creationId xmlns:a16="http://schemas.microsoft.com/office/drawing/2014/main" id="{D67F02C7-7EC3-4718-AF03-9D6B94039CC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56" y="2794"/>
                <a:ext cx="1" cy="0"/>
              </a:xfrm>
              <a:custGeom>
                <a:avLst/>
                <a:gdLst>
                  <a:gd name="T0" fmla="*/ 1 w 1"/>
                  <a:gd name="T1" fmla="*/ 1 w 1"/>
                  <a:gd name="T2" fmla="*/ 0 w 1"/>
                  <a:gd name="T3" fmla="*/ 0 w 1"/>
                  <a:gd name="T4" fmla="*/ 1 w 1"/>
                  <a:gd name="T5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  <a:cxn ang="0">
                    <a:pos x="T5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1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12" name="Freeform 1941">
                <a:extLst>
                  <a:ext uri="{FF2B5EF4-FFF2-40B4-BE49-F238E27FC236}">
                    <a16:creationId xmlns:a16="http://schemas.microsoft.com/office/drawing/2014/main" id="{67693F13-8DD3-45A9-9864-8A3870BB961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95" y="2680"/>
                <a:ext cx="92" cy="84"/>
              </a:xfrm>
              <a:custGeom>
                <a:avLst/>
                <a:gdLst>
                  <a:gd name="T0" fmla="*/ 69 w 92"/>
                  <a:gd name="T1" fmla="*/ 66 h 84"/>
                  <a:gd name="T2" fmla="*/ 69 w 92"/>
                  <a:gd name="T3" fmla="*/ 63 h 84"/>
                  <a:gd name="T4" fmla="*/ 67 w 92"/>
                  <a:gd name="T5" fmla="*/ 61 h 84"/>
                  <a:gd name="T6" fmla="*/ 72 w 92"/>
                  <a:gd name="T7" fmla="*/ 57 h 84"/>
                  <a:gd name="T8" fmla="*/ 73 w 92"/>
                  <a:gd name="T9" fmla="*/ 56 h 84"/>
                  <a:gd name="T10" fmla="*/ 77 w 92"/>
                  <a:gd name="T11" fmla="*/ 49 h 84"/>
                  <a:gd name="T12" fmla="*/ 79 w 92"/>
                  <a:gd name="T13" fmla="*/ 39 h 84"/>
                  <a:gd name="T14" fmla="*/ 83 w 92"/>
                  <a:gd name="T15" fmla="*/ 36 h 84"/>
                  <a:gd name="T16" fmla="*/ 89 w 92"/>
                  <a:gd name="T17" fmla="*/ 36 h 84"/>
                  <a:gd name="T18" fmla="*/ 91 w 92"/>
                  <a:gd name="T19" fmla="*/ 34 h 84"/>
                  <a:gd name="T20" fmla="*/ 83 w 92"/>
                  <a:gd name="T21" fmla="*/ 28 h 84"/>
                  <a:gd name="T22" fmla="*/ 80 w 92"/>
                  <a:gd name="T23" fmla="*/ 23 h 84"/>
                  <a:gd name="T24" fmla="*/ 79 w 92"/>
                  <a:gd name="T25" fmla="*/ 16 h 84"/>
                  <a:gd name="T26" fmla="*/ 79 w 92"/>
                  <a:gd name="T27" fmla="*/ 12 h 84"/>
                  <a:gd name="T28" fmla="*/ 77 w 92"/>
                  <a:gd name="T29" fmla="*/ 8 h 84"/>
                  <a:gd name="T30" fmla="*/ 78 w 92"/>
                  <a:gd name="T31" fmla="*/ 4 h 84"/>
                  <a:gd name="T32" fmla="*/ 79 w 92"/>
                  <a:gd name="T33" fmla="*/ 2 h 84"/>
                  <a:gd name="T34" fmla="*/ 70 w 92"/>
                  <a:gd name="T35" fmla="*/ 1 h 84"/>
                  <a:gd name="T36" fmla="*/ 63 w 92"/>
                  <a:gd name="T37" fmla="*/ 4 h 84"/>
                  <a:gd name="T38" fmla="*/ 57 w 92"/>
                  <a:gd name="T39" fmla="*/ 18 h 84"/>
                  <a:gd name="T40" fmla="*/ 49 w 92"/>
                  <a:gd name="T41" fmla="*/ 30 h 84"/>
                  <a:gd name="T42" fmla="*/ 39 w 92"/>
                  <a:gd name="T43" fmla="*/ 30 h 84"/>
                  <a:gd name="T44" fmla="*/ 23 w 92"/>
                  <a:gd name="T45" fmla="*/ 33 h 84"/>
                  <a:gd name="T46" fmla="*/ 16 w 92"/>
                  <a:gd name="T47" fmla="*/ 35 h 84"/>
                  <a:gd name="T48" fmla="*/ 12 w 92"/>
                  <a:gd name="T49" fmla="*/ 31 h 84"/>
                  <a:gd name="T50" fmla="*/ 4 w 92"/>
                  <a:gd name="T51" fmla="*/ 28 h 84"/>
                  <a:gd name="T52" fmla="*/ 1 w 92"/>
                  <a:gd name="T53" fmla="*/ 35 h 84"/>
                  <a:gd name="T54" fmla="*/ 2 w 92"/>
                  <a:gd name="T55" fmla="*/ 45 h 84"/>
                  <a:gd name="T56" fmla="*/ 3 w 92"/>
                  <a:gd name="T57" fmla="*/ 48 h 84"/>
                  <a:gd name="T58" fmla="*/ 12 w 92"/>
                  <a:gd name="T59" fmla="*/ 47 h 84"/>
                  <a:gd name="T60" fmla="*/ 6 w 92"/>
                  <a:gd name="T61" fmla="*/ 49 h 84"/>
                  <a:gd name="T62" fmla="*/ 5 w 92"/>
                  <a:gd name="T63" fmla="*/ 52 h 84"/>
                  <a:gd name="T64" fmla="*/ 11 w 92"/>
                  <a:gd name="T65" fmla="*/ 59 h 84"/>
                  <a:gd name="T66" fmla="*/ 11 w 92"/>
                  <a:gd name="T67" fmla="*/ 65 h 84"/>
                  <a:gd name="T68" fmla="*/ 14 w 92"/>
                  <a:gd name="T69" fmla="*/ 73 h 84"/>
                  <a:gd name="T70" fmla="*/ 19 w 92"/>
                  <a:gd name="T71" fmla="*/ 74 h 84"/>
                  <a:gd name="T72" fmla="*/ 25 w 92"/>
                  <a:gd name="T73" fmla="*/ 73 h 84"/>
                  <a:gd name="T74" fmla="*/ 26 w 92"/>
                  <a:gd name="T75" fmla="*/ 73 h 84"/>
                  <a:gd name="T76" fmla="*/ 29 w 92"/>
                  <a:gd name="T77" fmla="*/ 79 h 84"/>
                  <a:gd name="T78" fmla="*/ 34 w 92"/>
                  <a:gd name="T79" fmla="*/ 77 h 84"/>
                  <a:gd name="T80" fmla="*/ 39 w 92"/>
                  <a:gd name="T81" fmla="*/ 74 h 84"/>
                  <a:gd name="T82" fmla="*/ 42 w 92"/>
                  <a:gd name="T83" fmla="*/ 77 h 84"/>
                  <a:gd name="T84" fmla="*/ 45 w 92"/>
                  <a:gd name="T85" fmla="*/ 76 h 84"/>
                  <a:gd name="T86" fmla="*/ 50 w 92"/>
                  <a:gd name="T87" fmla="*/ 78 h 84"/>
                  <a:gd name="T88" fmla="*/ 51 w 92"/>
                  <a:gd name="T89" fmla="*/ 81 h 84"/>
                  <a:gd name="T90" fmla="*/ 60 w 92"/>
                  <a:gd name="T91" fmla="*/ 81 h 84"/>
                  <a:gd name="T92" fmla="*/ 65 w 92"/>
                  <a:gd name="T93" fmla="*/ 72 h 84"/>
                  <a:gd name="T94" fmla="*/ 68 w 92"/>
                  <a:gd name="T95" fmla="*/ 70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92" h="84">
                    <a:moveTo>
                      <a:pt x="68" y="69"/>
                    </a:moveTo>
                    <a:lnTo>
                      <a:pt x="69" y="69"/>
                    </a:lnTo>
                    <a:lnTo>
                      <a:pt x="70" y="68"/>
                    </a:lnTo>
                    <a:lnTo>
                      <a:pt x="69" y="66"/>
                    </a:lnTo>
                    <a:lnTo>
                      <a:pt x="68" y="66"/>
                    </a:lnTo>
                    <a:lnTo>
                      <a:pt x="68" y="66"/>
                    </a:lnTo>
                    <a:lnTo>
                      <a:pt x="69" y="65"/>
                    </a:lnTo>
                    <a:lnTo>
                      <a:pt x="69" y="63"/>
                    </a:lnTo>
                    <a:lnTo>
                      <a:pt x="69" y="62"/>
                    </a:lnTo>
                    <a:lnTo>
                      <a:pt x="67" y="63"/>
                    </a:lnTo>
                    <a:lnTo>
                      <a:pt x="67" y="62"/>
                    </a:lnTo>
                    <a:lnTo>
                      <a:pt x="67" y="61"/>
                    </a:lnTo>
                    <a:lnTo>
                      <a:pt x="68" y="61"/>
                    </a:lnTo>
                    <a:lnTo>
                      <a:pt x="70" y="60"/>
                    </a:lnTo>
                    <a:lnTo>
                      <a:pt x="70" y="59"/>
                    </a:lnTo>
                    <a:lnTo>
                      <a:pt x="72" y="57"/>
                    </a:lnTo>
                    <a:lnTo>
                      <a:pt x="72" y="55"/>
                    </a:lnTo>
                    <a:lnTo>
                      <a:pt x="71" y="54"/>
                    </a:lnTo>
                    <a:lnTo>
                      <a:pt x="72" y="54"/>
                    </a:lnTo>
                    <a:lnTo>
                      <a:pt x="73" y="56"/>
                    </a:lnTo>
                    <a:lnTo>
                      <a:pt x="74" y="54"/>
                    </a:lnTo>
                    <a:lnTo>
                      <a:pt x="75" y="53"/>
                    </a:lnTo>
                    <a:lnTo>
                      <a:pt x="75" y="51"/>
                    </a:lnTo>
                    <a:lnTo>
                      <a:pt x="77" y="49"/>
                    </a:lnTo>
                    <a:lnTo>
                      <a:pt x="78" y="46"/>
                    </a:lnTo>
                    <a:lnTo>
                      <a:pt x="78" y="45"/>
                    </a:lnTo>
                    <a:lnTo>
                      <a:pt x="79" y="40"/>
                    </a:lnTo>
                    <a:lnTo>
                      <a:pt x="79" y="39"/>
                    </a:lnTo>
                    <a:lnTo>
                      <a:pt x="79" y="38"/>
                    </a:lnTo>
                    <a:lnTo>
                      <a:pt x="81" y="36"/>
                    </a:lnTo>
                    <a:lnTo>
                      <a:pt x="82" y="37"/>
                    </a:lnTo>
                    <a:lnTo>
                      <a:pt x="83" y="36"/>
                    </a:lnTo>
                    <a:lnTo>
                      <a:pt x="82" y="34"/>
                    </a:lnTo>
                    <a:lnTo>
                      <a:pt x="85" y="37"/>
                    </a:lnTo>
                    <a:lnTo>
                      <a:pt x="88" y="37"/>
                    </a:lnTo>
                    <a:lnTo>
                      <a:pt x="89" y="36"/>
                    </a:lnTo>
                    <a:lnTo>
                      <a:pt x="90" y="36"/>
                    </a:lnTo>
                    <a:lnTo>
                      <a:pt x="92" y="36"/>
                    </a:lnTo>
                    <a:lnTo>
                      <a:pt x="92" y="34"/>
                    </a:lnTo>
                    <a:lnTo>
                      <a:pt x="91" y="34"/>
                    </a:lnTo>
                    <a:lnTo>
                      <a:pt x="90" y="33"/>
                    </a:lnTo>
                    <a:lnTo>
                      <a:pt x="89" y="31"/>
                    </a:lnTo>
                    <a:lnTo>
                      <a:pt x="87" y="31"/>
                    </a:lnTo>
                    <a:lnTo>
                      <a:pt x="83" y="28"/>
                    </a:lnTo>
                    <a:lnTo>
                      <a:pt x="81" y="27"/>
                    </a:lnTo>
                    <a:lnTo>
                      <a:pt x="81" y="26"/>
                    </a:lnTo>
                    <a:lnTo>
                      <a:pt x="80" y="25"/>
                    </a:lnTo>
                    <a:lnTo>
                      <a:pt x="80" y="23"/>
                    </a:lnTo>
                    <a:lnTo>
                      <a:pt x="83" y="22"/>
                    </a:lnTo>
                    <a:lnTo>
                      <a:pt x="84" y="21"/>
                    </a:lnTo>
                    <a:lnTo>
                      <a:pt x="82" y="20"/>
                    </a:lnTo>
                    <a:lnTo>
                      <a:pt x="79" y="16"/>
                    </a:lnTo>
                    <a:lnTo>
                      <a:pt x="79" y="15"/>
                    </a:lnTo>
                    <a:lnTo>
                      <a:pt x="77" y="13"/>
                    </a:lnTo>
                    <a:lnTo>
                      <a:pt x="78" y="12"/>
                    </a:lnTo>
                    <a:lnTo>
                      <a:pt x="79" y="12"/>
                    </a:lnTo>
                    <a:lnTo>
                      <a:pt x="78" y="11"/>
                    </a:lnTo>
                    <a:lnTo>
                      <a:pt x="78" y="10"/>
                    </a:lnTo>
                    <a:lnTo>
                      <a:pt x="76" y="9"/>
                    </a:lnTo>
                    <a:lnTo>
                      <a:pt x="77" y="8"/>
                    </a:lnTo>
                    <a:lnTo>
                      <a:pt x="79" y="9"/>
                    </a:lnTo>
                    <a:lnTo>
                      <a:pt x="81" y="8"/>
                    </a:lnTo>
                    <a:lnTo>
                      <a:pt x="79" y="6"/>
                    </a:lnTo>
                    <a:lnTo>
                      <a:pt x="78" y="4"/>
                    </a:lnTo>
                    <a:lnTo>
                      <a:pt x="78" y="3"/>
                    </a:lnTo>
                    <a:lnTo>
                      <a:pt x="78" y="3"/>
                    </a:lnTo>
                    <a:lnTo>
                      <a:pt x="79" y="2"/>
                    </a:lnTo>
                    <a:lnTo>
                      <a:pt x="79" y="2"/>
                    </a:lnTo>
                    <a:lnTo>
                      <a:pt x="77" y="1"/>
                    </a:lnTo>
                    <a:lnTo>
                      <a:pt x="75" y="1"/>
                    </a:lnTo>
                    <a:lnTo>
                      <a:pt x="74" y="1"/>
                    </a:lnTo>
                    <a:lnTo>
                      <a:pt x="70" y="1"/>
                    </a:lnTo>
                    <a:lnTo>
                      <a:pt x="67" y="1"/>
                    </a:lnTo>
                    <a:lnTo>
                      <a:pt x="65" y="0"/>
                    </a:lnTo>
                    <a:lnTo>
                      <a:pt x="63" y="3"/>
                    </a:lnTo>
                    <a:lnTo>
                      <a:pt x="63" y="4"/>
                    </a:lnTo>
                    <a:lnTo>
                      <a:pt x="62" y="6"/>
                    </a:lnTo>
                    <a:lnTo>
                      <a:pt x="62" y="8"/>
                    </a:lnTo>
                    <a:lnTo>
                      <a:pt x="60" y="14"/>
                    </a:lnTo>
                    <a:lnTo>
                      <a:pt x="57" y="18"/>
                    </a:lnTo>
                    <a:lnTo>
                      <a:pt x="56" y="22"/>
                    </a:lnTo>
                    <a:lnTo>
                      <a:pt x="52" y="28"/>
                    </a:lnTo>
                    <a:lnTo>
                      <a:pt x="53" y="30"/>
                    </a:lnTo>
                    <a:lnTo>
                      <a:pt x="49" y="30"/>
                    </a:lnTo>
                    <a:lnTo>
                      <a:pt x="44" y="32"/>
                    </a:lnTo>
                    <a:lnTo>
                      <a:pt x="42" y="32"/>
                    </a:lnTo>
                    <a:lnTo>
                      <a:pt x="41" y="31"/>
                    </a:lnTo>
                    <a:lnTo>
                      <a:pt x="39" y="30"/>
                    </a:lnTo>
                    <a:lnTo>
                      <a:pt x="35" y="30"/>
                    </a:lnTo>
                    <a:lnTo>
                      <a:pt x="33" y="31"/>
                    </a:lnTo>
                    <a:lnTo>
                      <a:pt x="27" y="33"/>
                    </a:lnTo>
                    <a:lnTo>
                      <a:pt x="23" y="33"/>
                    </a:lnTo>
                    <a:lnTo>
                      <a:pt x="21" y="34"/>
                    </a:lnTo>
                    <a:lnTo>
                      <a:pt x="19" y="34"/>
                    </a:lnTo>
                    <a:lnTo>
                      <a:pt x="19" y="35"/>
                    </a:lnTo>
                    <a:lnTo>
                      <a:pt x="16" y="35"/>
                    </a:lnTo>
                    <a:lnTo>
                      <a:pt x="15" y="35"/>
                    </a:lnTo>
                    <a:lnTo>
                      <a:pt x="14" y="34"/>
                    </a:lnTo>
                    <a:lnTo>
                      <a:pt x="12" y="32"/>
                    </a:lnTo>
                    <a:lnTo>
                      <a:pt x="12" y="31"/>
                    </a:lnTo>
                    <a:lnTo>
                      <a:pt x="9" y="29"/>
                    </a:lnTo>
                    <a:lnTo>
                      <a:pt x="6" y="26"/>
                    </a:lnTo>
                    <a:lnTo>
                      <a:pt x="5" y="26"/>
                    </a:lnTo>
                    <a:lnTo>
                      <a:pt x="4" y="28"/>
                    </a:lnTo>
                    <a:lnTo>
                      <a:pt x="2" y="31"/>
                    </a:lnTo>
                    <a:lnTo>
                      <a:pt x="1" y="33"/>
                    </a:lnTo>
                    <a:lnTo>
                      <a:pt x="0" y="34"/>
                    </a:lnTo>
                    <a:lnTo>
                      <a:pt x="1" y="35"/>
                    </a:lnTo>
                    <a:lnTo>
                      <a:pt x="1" y="36"/>
                    </a:lnTo>
                    <a:lnTo>
                      <a:pt x="0" y="37"/>
                    </a:lnTo>
                    <a:lnTo>
                      <a:pt x="0" y="40"/>
                    </a:lnTo>
                    <a:lnTo>
                      <a:pt x="2" y="45"/>
                    </a:lnTo>
                    <a:lnTo>
                      <a:pt x="3" y="46"/>
                    </a:lnTo>
                    <a:lnTo>
                      <a:pt x="2" y="46"/>
                    </a:lnTo>
                    <a:lnTo>
                      <a:pt x="2" y="46"/>
                    </a:lnTo>
                    <a:lnTo>
                      <a:pt x="3" y="48"/>
                    </a:lnTo>
                    <a:lnTo>
                      <a:pt x="5" y="49"/>
                    </a:lnTo>
                    <a:lnTo>
                      <a:pt x="6" y="48"/>
                    </a:lnTo>
                    <a:lnTo>
                      <a:pt x="9" y="48"/>
                    </a:lnTo>
                    <a:lnTo>
                      <a:pt x="12" y="47"/>
                    </a:lnTo>
                    <a:lnTo>
                      <a:pt x="13" y="47"/>
                    </a:lnTo>
                    <a:lnTo>
                      <a:pt x="12" y="47"/>
                    </a:lnTo>
                    <a:lnTo>
                      <a:pt x="10" y="49"/>
                    </a:lnTo>
                    <a:lnTo>
                      <a:pt x="6" y="49"/>
                    </a:lnTo>
                    <a:lnTo>
                      <a:pt x="4" y="50"/>
                    </a:lnTo>
                    <a:lnTo>
                      <a:pt x="3" y="51"/>
                    </a:lnTo>
                    <a:lnTo>
                      <a:pt x="3" y="51"/>
                    </a:lnTo>
                    <a:lnTo>
                      <a:pt x="5" y="52"/>
                    </a:lnTo>
                    <a:lnTo>
                      <a:pt x="7" y="53"/>
                    </a:lnTo>
                    <a:lnTo>
                      <a:pt x="10" y="56"/>
                    </a:lnTo>
                    <a:lnTo>
                      <a:pt x="11" y="57"/>
                    </a:lnTo>
                    <a:lnTo>
                      <a:pt x="11" y="59"/>
                    </a:lnTo>
                    <a:lnTo>
                      <a:pt x="10" y="60"/>
                    </a:lnTo>
                    <a:lnTo>
                      <a:pt x="9" y="62"/>
                    </a:lnTo>
                    <a:lnTo>
                      <a:pt x="10" y="63"/>
                    </a:lnTo>
                    <a:lnTo>
                      <a:pt x="11" y="65"/>
                    </a:lnTo>
                    <a:lnTo>
                      <a:pt x="12" y="69"/>
                    </a:lnTo>
                    <a:lnTo>
                      <a:pt x="12" y="71"/>
                    </a:lnTo>
                    <a:lnTo>
                      <a:pt x="13" y="73"/>
                    </a:lnTo>
                    <a:lnTo>
                      <a:pt x="14" y="73"/>
                    </a:lnTo>
                    <a:lnTo>
                      <a:pt x="15" y="72"/>
                    </a:lnTo>
                    <a:lnTo>
                      <a:pt x="16" y="73"/>
                    </a:lnTo>
                    <a:lnTo>
                      <a:pt x="18" y="73"/>
                    </a:lnTo>
                    <a:lnTo>
                      <a:pt x="19" y="74"/>
                    </a:lnTo>
                    <a:lnTo>
                      <a:pt x="21" y="74"/>
                    </a:lnTo>
                    <a:lnTo>
                      <a:pt x="23" y="73"/>
                    </a:lnTo>
                    <a:lnTo>
                      <a:pt x="24" y="73"/>
                    </a:lnTo>
                    <a:lnTo>
                      <a:pt x="25" y="73"/>
                    </a:lnTo>
                    <a:lnTo>
                      <a:pt x="26" y="71"/>
                    </a:lnTo>
                    <a:lnTo>
                      <a:pt x="25" y="70"/>
                    </a:lnTo>
                    <a:lnTo>
                      <a:pt x="26" y="71"/>
                    </a:lnTo>
                    <a:lnTo>
                      <a:pt x="26" y="73"/>
                    </a:lnTo>
                    <a:lnTo>
                      <a:pt x="26" y="75"/>
                    </a:lnTo>
                    <a:lnTo>
                      <a:pt x="27" y="78"/>
                    </a:lnTo>
                    <a:lnTo>
                      <a:pt x="26" y="79"/>
                    </a:lnTo>
                    <a:lnTo>
                      <a:pt x="29" y="79"/>
                    </a:lnTo>
                    <a:lnTo>
                      <a:pt x="31" y="77"/>
                    </a:lnTo>
                    <a:lnTo>
                      <a:pt x="32" y="76"/>
                    </a:lnTo>
                    <a:lnTo>
                      <a:pt x="33" y="77"/>
                    </a:lnTo>
                    <a:lnTo>
                      <a:pt x="34" y="77"/>
                    </a:lnTo>
                    <a:lnTo>
                      <a:pt x="34" y="76"/>
                    </a:lnTo>
                    <a:lnTo>
                      <a:pt x="36" y="76"/>
                    </a:lnTo>
                    <a:lnTo>
                      <a:pt x="38" y="74"/>
                    </a:lnTo>
                    <a:lnTo>
                      <a:pt x="39" y="74"/>
                    </a:lnTo>
                    <a:lnTo>
                      <a:pt x="40" y="75"/>
                    </a:lnTo>
                    <a:lnTo>
                      <a:pt x="41" y="75"/>
                    </a:lnTo>
                    <a:lnTo>
                      <a:pt x="42" y="75"/>
                    </a:lnTo>
                    <a:lnTo>
                      <a:pt x="42" y="77"/>
                    </a:lnTo>
                    <a:lnTo>
                      <a:pt x="43" y="78"/>
                    </a:lnTo>
                    <a:lnTo>
                      <a:pt x="45" y="78"/>
                    </a:lnTo>
                    <a:lnTo>
                      <a:pt x="44" y="77"/>
                    </a:lnTo>
                    <a:lnTo>
                      <a:pt x="45" y="76"/>
                    </a:lnTo>
                    <a:lnTo>
                      <a:pt x="45" y="77"/>
                    </a:lnTo>
                    <a:lnTo>
                      <a:pt x="48" y="77"/>
                    </a:lnTo>
                    <a:lnTo>
                      <a:pt x="49" y="77"/>
                    </a:lnTo>
                    <a:lnTo>
                      <a:pt x="50" y="78"/>
                    </a:lnTo>
                    <a:lnTo>
                      <a:pt x="50" y="78"/>
                    </a:lnTo>
                    <a:lnTo>
                      <a:pt x="51" y="78"/>
                    </a:lnTo>
                    <a:lnTo>
                      <a:pt x="52" y="80"/>
                    </a:lnTo>
                    <a:lnTo>
                      <a:pt x="51" y="81"/>
                    </a:lnTo>
                    <a:lnTo>
                      <a:pt x="52" y="84"/>
                    </a:lnTo>
                    <a:lnTo>
                      <a:pt x="54" y="84"/>
                    </a:lnTo>
                    <a:lnTo>
                      <a:pt x="57" y="82"/>
                    </a:lnTo>
                    <a:lnTo>
                      <a:pt x="60" y="81"/>
                    </a:lnTo>
                    <a:lnTo>
                      <a:pt x="63" y="79"/>
                    </a:lnTo>
                    <a:lnTo>
                      <a:pt x="65" y="76"/>
                    </a:lnTo>
                    <a:lnTo>
                      <a:pt x="65" y="74"/>
                    </a:lnTo>
                    <a:lnTo>
                      <a:pt x="65" y="72"/>
                    </a:lnTo>
                    <a:lnTo>
                      <a:pt x="65" y="73"/>
                    </a:lnTo>
                    <a:lnTo>
                      <a:pt x="67" y="73"/>
                    </a:lnTo>
                    <a:lnTo>
                      <a:pt x="69" y="70"/>
                    </a:lnTo>
                    <a:lnTo>
                      <a:pt x="68" y="70"/>
                    </a:lnTo>
                    <a:lnTo>
                      <a:pt x="67" y="69"/>
                    </a:lnTo>
                    <a:lnTo>
                      <a:pt x="67" y="68"/>
                    </a:lnTo>
                    <a:lnTo>
                      <a:pt x="68" y="6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13" name="Freeform 1942">
                <a:extLst>
                  <a:ext uri="{FF2B5EF4-FFF2-40B4-BE49-F238E27FC236}">
                    <a16:creationId xmlns:a16="http://schemas.microsoft.com/office/drawing/2014/main" id="{0F2FEB0F-57CA-4CE7-B1A4-95282F19174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44" y="2801"/>
                <a:ext cx="11" cy="8"/>
              </a:xfrm>
              <a:custGeom>
                <a:avLst/>
                <a:gdLst>
                  <a:gd name="T0" fmla="*/ 11 w 11"/>
                  <a:gd name="T1" fmla="*/ 4 h 8"/>
                  <a:gd name="T2" fmla="*/ 9 w 11"/>
                  <a:gd name="T3" fmla="*/ 2 h 8"/>
                  <a:gd name="T4" fmla="*/ 7 w 11"/>
                  <a:gd name="T5" fmla="*/ 0 h 8"/>
                  <a:gd name="T6" fmla="*/ 4 w 11"/>
                  <a:gd name="T7" fmla="*/ 2 h 8"/>
                  <a:gd name="T8" fmla="*/ 2 w 11"/>
                  <a:gd name="T9" fmla="*/ 0 h 8"/>
                  <a:gd name="T10" fmla="*/ 0 w 11"/>
                  <a:gd name="T11" fmla="*/ 2 h 8"/>
                  <a:gd name="T12" fmla="*/ 0 w 11"/>
                  <a:gd name="T13" fmla="*/ 3 h 8"/>
                  <a:gd name="T14" fmla="*/ 1 w 11"/>
                  <a:gd name="T15" fmla="*/ 4 h 8"/>
                  <a:gd name="T16" fmla="*/ 4 w 11"/>
                  <a:gd name="T17" fmla="*/ 5 h 8"/>
                  <a:gd name="T18" fmla="*/ 6 w 11"/>
                  <a:gd name="T19" fmla="*/ 7 h 8"/>
                  <a:gd name="T20" fmla="*/ 6 w 11"/>
                  <a:gd name="T21" fmla="*/ 8 h 8"/>
                  <a:gd name="T22" fmla="*/ 7 w 11"/>
                  <a:gd name="T23" fmla="*/ 6 h 8"/>
                  <a:gd name="T24" fmla="*/ 8 w 11"/>
                  <a:gd name="T25" fmla="*/ 6 h 8"/>
                  <a:gd name="T26" fmla="*/ 9 w 11"/>
                  <a:gd name="T27" fmla="*/ 5 h 8"/>
                  <a:gd name="T28" fmla="*/ 10 w 11"/>
                  <a:gd name="T29" fmla="*/ 5 h 8"/>
                  <a:gd name="T30" fmla="*/ 11 w 11"/>
                  <a:gd name="T31" fmla="*/ 4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1" h="8">
                    <a:moveTo>
                      <a:pt x="11" y="4"/>
                    </a:moveTo>
                    <a:lnTo>
                      <a:pt x="9" y="2"/>
                    </a:lnTo>
                    <a:lnTo>
                      <a:pt x="7" y="0"/>
                    </a:lnTo>
                    <a:lnTo>
                      <a:pt x="4" y="2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4" y="5"/>
                    </a:lnTo>
                    <a:lnTo>
                      <a:pt x="6" y="7"/>
                    </a:lnTo>
                    <a:lnTo>
                      <a:pt x="6" y="8"/>
                    </a:lnTo>
                    <a:lnTo>
                      <a:pt x="7" y="6"/>
                    </a:lnTo>
                    <a:lnTo>
                      <a:pt x="8" y="6"/>
                    </a:lnTo>
                    <a:lnTo>
                      <a:pt x="9" y="5"/>
                    </a:lnTo>
                    <a:lnTo>
                      <a:pt x="10" y="5"/>
                    </a:lnTo>
                    <a:lnTo>
                      <a:pt x="1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14" name="Freeform 1943">
                <a:extLst>
                  <a:ext uri="{FF2B5EF4-FFF2-40B4-BE49-F238E27FC236}">
                    <a16:creationId xmlns:a16="http://schemas.microsoft.com/office/drawing/2014/main" id="{08529358-9D5B-4203-B53E-6B4AAB5145B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98" y="2732"/>
                <a:ext cx="4" cy="2"/>
              </a:xfrm>
              <a:custGeom>
                <a:avLst/>
                <a:gdLst>
                  <a:gd name="T0" fmla="*/ 4 w 4"/>
                  <a:gd name="T1" fmla="*/ 2 h 2"/>
                  <a:gd name="T2" fmla="*/ 4 w 4"/>
                  <a:gd name="T3" fmla="*/ 2 h 2"/>
                  <a:gd name="T4" fmla="*/ 3 w 4"/>
                  <a:gd name="T5" fmla="*/ 2 h 2"/>
                  <a:gd name="T6" fmla="*/ 2 w 4"/>
                  <a:gd name="T7" fmla="*/ 1 h 2"/>
                  <a:gd name="T8" fmla="*/ 0 w 4"/>
                  <a:gd name="T9" fmla="*/ 0 h 2"/>
                  <a:gd name="T10" fmla="*/ 0 w 4"/>
                  <a:gd name="T11" fmla="*/ 1 h 2"/>
                  <a:gd name="T12" fmla="*/ 1 w 4"/>
                  <a:gd name="T13" fmla="*/ 2 h 2"/>
                  <a:gd name="T14" fmla="*/ 2 w 4"/>
                  <a:gd name="T15" fmla="*/ 2 h 2"/>
                  <a:gd name="T16" fmla="*/ 4 w 4"/>
                  <a:gd name="T1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2">
                    <a:moveTo>
                      <a:pt x="4" y="2"/>
                    </a:moveTo>
                    <a:lnTo>
                      <a:pt x="4" y="2"/>
                    </a:lnTo>
                    <a:lnTo>
                      <a:pt x="3" y="2"/>
                    </a:lnTo>
                    <a:lnTo>
                      <a:pt x="2" y="1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15" name="Freeform 1944">
                <a:extLst>
                  <a:ext uri="{FF2B5EF4-FFF2-40B4-BE49-F238E27FC236}">
                    <a16:creationId xmlns:a16="http://schemas.microsoft.com/office/drawing/2014/main" id="{49037B04-3492-4D0C-A17F-E592B5040BB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99" y="2796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16" name="Freeform 1945">
                <a:extLst>
                  <a:ext uri="{FF2B5EF4-FFF2-40B4-BE49-F238E27FC236}">
                    <a16:creationId xmlns:a16="http://schemas.microsoft.com/office/drawing/2014/main" id="{5FA82ADC-A0C3-478B-8B46-0FE5CAC57FE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38" y="2738"/>
                <a:ext cx="3" cy="1"/>
              </a:xfrm>
              <a:custGeom>
                <a:avLst/>
                <a:gdLst>
                  <a:gd name="T0" fmla="*/ 2 w 3"/>
                  <a:gd name="T1" fmla="*/ 1 h 1"/>
                  <a:gd name="T2" fmla="*/ 3 w 3"/>
                  <a:gd name="T3" fmla="*/ 0 h 1"/>
                  <a:gd name="T4" fmla="*/ 0 w 3"/>
                  <a:gd name="T5" fmla="*/ 0 h 1"/>
                  <a:gd name="T6" fmla="*/ 2 w 3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1">
                    <a:moveTo>
                      <a:pt x="2" y="1"/>
                    </a:moveTo>
                    <a:lnTo>
                      <a:pt x="3" y="0"/>
                    </a:lnTo>
                    <a:lnTo>
                      <a:pt x="0" y="0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17" name="Freeform 1946">
                <a:extLst>
                  <a:ext uri="{FF2B5EF4-FFF2-40B4-BE49-F238E27FC236}">
                    <a16:creationId xmlns:a16="http://schemas.microsoft.com/office/drawing/2014/main" id="{B25BF6BB-121C-46DC-971F-8B8C07AF311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99" y="2795"/>
                <a:ext cx="2" cy="0"/>
              </a:xfrm>
              <a:custGeom>
                <a:avLst/>
                <a:gdLst>
                  <a:gd name="T0" fmla="*/ 0 w 2"/>
                  <a:gd name="T1" fmla="*/ 1 w 2"/>
                  <a:gd name="T2" fmla="*/ 2 w 2"/>
                  <a:gd name="T3" fmla="*/ 2 w 2"/>
                  <a:gd name="T4" fmla="*/ 0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lnTo>
                      <a:pt x="1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18" name="Freeform 1947">
                <a:extLst>
                  <a:ext uri="{FF2B5EF4-FFF2-40B4-BE49-F238E27FC236}">
                    <a16:creationId xmlns:a16="http://schemas.microsoft.com/office/drawing/2014/main" id="{3AE3FE4F-ABEF-4D09-96E8-EA81B6FB7D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99" y="2733"/>
                <a:ext cx="3" cy="4"/>
              </a:xfrm>
              <a:custGeom>
                <a:avLst/>
                <a:gdLst>
                  <a:gd name="T0" fmla="*/ 3 w 3"/>
                  <a:gd name="T1" fmla="*/ 0 h 4"/>
                  <a:gd name="T2" fmla="*/ 1 w 3"/>
                  <a:gd name="T3" fmla="*/ 0 h 4"/>
                  <a:gd name="T4" fmla="*/ 0 w 3"/>
                  <a:gd name="T5" fmla="*/ 1 h 4"/>
                  <a:gd name="T6" fmla="*/ 0 w 3"/>
                  <a:gd name="T7" fmla="*/ 3 h 4"/>
                  <a:gd name="T8" fmla="*/ 2 w 3"/>
                  <a:gd name="T9" fmla="*/ 4 h 4"/>
                  <a:gd name="T10" fmla="*/ 2 w 3"/>
                  <a:gd name="T11" fmla="*/ 3 h 4"/>
                  <a:gd name="T12" fmla="*/ 3 w 3"/>
                  <a:gd name="T1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4">
                    <a:moveTo>
                      <a:pt x="3" y="0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2" y="4"/>
                    </a:lnTo>
                    <a:lnTo>
                      <a:pt x="2" y="3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19" name="Freeform 1948">
                <a:extLst>
                  <a:ext uri="{FF2B5EF4-FFF2-40B4-BE49-F238E27FC236}">
                    <a16:creationId xmlns:a16="http://schemas.microsoft.com/office/drawing/2014/main" id="{2CCD98A5-C91B-4888-A7BC-FBCC444C3B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36" y="2733"/>
                <a:ext cx="2" cy="1"/>
              </a:xfrm>
              <a:custGeom>
                <a:avLst/>
                <a:gdLst>
                  <a:gd name="T0" fmla="*/ 0 w 2"/>
                  <a:gd name="T1" fmla="*/ 0 h 1"/>
                  <a:gd name="T2" fmla="*/ 1 w 2"/>
                  <a:gd name="T3" fmla="*/ 1 h 1"/>
                  <a:gd name="T4" fmla="*/ 2 w 2"/>
                  <a:gd name="T5" fmla="*/ 1 h 1"/>
                  <a:gd name="T6" fmla="*/ 1 w 2"/>
                  <a:gd name="T7" fmla="*/ 0 h 1"/>
                  <a:gd name="T8" fmla="*/ 0 w 2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0" y="0"/>
                    </a:moveTo>
                    <a:lnTo>
                      <a:pt x="1" y="1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20" name="Freeform 1949">
                <a:extLst>
                  <a:ext uri="{FF2B5EF4-FFF2-40B4-BE49-F238E27FC236}">
                    <a16:creationId xmlns:a16="http://schemas.microsoft.com/office/drawing/2014/main" id="{EDF587B3-D874-49A1-9398-CDB7EDC5C2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98" y="2801"/>
                <a:ext cx="3" cy="3"/>
              </a:xfrm>
              <a:custGeom>
                <a:avLst/>
                <a:gdLst>
                  <a:gd name="T0" fmla="*/ 3 w 3"/>
                  <a:gd name="T1" fmla="*/ 2 h 3"/>
                  <a:gd name="T2" fmla="*/ 3 w 3"/>
                  <a:gd name="T3" fmla="*/ 0 h 3"/>
                  <a:gd name="T4" fmla="*/ 2 w 3"/>
                  <a:gd name="T5" fmla="*/ 0 h 3"/>
                  <a:gd name="T6" fmla="*/ 1 w 3"/>
                  <a:gd name="T7" fmla="*/ 2 h 3"/>
                  <a:gd name="T8" fmla="*/ 0 w 3"/>
                  <a:gd name="T9" fmla="*/ 3 h 3"/>
                  <a:gd name="T10" fmla="*/ 2 w 3"/>
                  <a:gd name="T11" fmla="*/ 3 h 3"/>
                  <a:gd name="T12" fmla="*/ 3 w 3"/>
                  <a:gd name="T13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3" y="2"/>
                    </a:moveTo>
                    <a:lnTo>
                      <a:pt x="3" y="0"/>
                    </a:lnTo>
                    <a:lnTo>
                      <a:pt x="2" y="0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2" y="3"/>
                    </a:lnTo>
                    <a:lnTo>
                      <a:pt x="3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21" name="Freeform 1950">
                <a:extLst>
                  <a:ext uri="{FF2B5EF4-FFF2-40B4-BE49-F238E27FC236}">
                    <a16:creationId xmlns:a16="http://schemas.microsoft.com/office/drawing/2014/main" id="{3B60D678-9D9B-43B5-B9FD-4338D5891D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94" y="2725"/>
                <a:ext cx="11" cy="3"/>
              </a:xfrm>
              <a:custGeom>
                <a:avLst/>
                <a:gdLst>
                  <a:gd name="T0" fmla="*/ 8 w 11"/>
                  <a:gd name="T1" fmla="*/ 3 h 3"/>
                  <a:gd name="T2" fmla="*/ 9 w 11"/>
                  <a:gd name="T3" fmla="*/ 3 h 3"/>
                  <a:gd name="T4" fmla="*/ 11 w 11"/>
                  <a:gd name="T5" fmla="*/ 2 h 3"/>
                  <a:gd name="T6" fmla="*/ 11 w 11"/>
                  <a:gd name="T7" fmla="*/ 1 h 3"/>
                  <a:gd name="T8" fmla="*/ 8 w 11"/>
                  <a:gd name="T9" fmla="*/ 0 h 3"/>
                  <a:gd name="T10" fmla="*/ 5 w 11"/>
                  <a:gd name="T11" fmla="*/ 0 h 3"/>
                  <a:gd name="T12" fmla="*/ 4 w 11"/>
                  <a:gd name="T13" fmla="*/ 1 h 3"/>
                  <a:gd name="T14" fmla="*/ 1 w 11"/>
                  <a:gd name="T15" fmla="*/ 1 h 3"/>
                  <a:gd name="T16" fmla="*/ 1 w 11"/>
                  <a:gd name="T17" fmla="*/ 1 h 3"/>
                  <a:gd name="T18" fmla="*/ 1 w 11"/>
                  <a:gd name="T19" fmla="*/ 2 h 3"/>
                  <a:gd name="T20" fmla="*/ 0 w 11"/>
                  <a:gd name="T21" fmla="*/ 2 h 3"/>
                  <a:gd name="T22" fmla="*/ 4 w 11"/>
                  <a:gd name="T23" fmla="*/ 3 h 3"/>
                  <a:gd name="T24" fmla="*/ 5 w 11"/>
                  <a:gd name="T25" fmla="*/ 3 h 3"/>
                  <a:gd name="T26" fmla="*/ 7 w 11"/>
                  <a:gd name="T27" fmla="*/ 3 h 3"/>
                  <a:gd name="T28" fmla="*/ 7 w 11"/>
                  <a:gd name="T29" fmla="*/ 2 h 3"/>
                  <a:gd name="T30" fmla="*/ 5 w 11"/>
                  <a:gd name="T31" fmla="*/ 2 h 3"/>
                  <a:gd name="T32" fmla="*/ 5 w 11"/>
                  <a:gd name="T33" fmla="*/ 1 h 3"/>
                  <a:gd name="T34" fmla="*/ 6 w 11"/>
                  <a:gd name="T35" fmla="*/ 1 h 3"/>
                  <a:gd name="T36" fmla="*/ 8 w 11"/>
                  <a:gd name="T37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1" h="3">
                    <a:moveTo>
                      <a:pt x="8" y="3"/>
                    </a:moveTo>
                    <a:lnTo>
                      <a:pt x="9" y="3"/>
                    </a:lnTo>
                    <a:lnTo>
                      <a:pt x="11" y="2"/>
                    </a:lnTo>
                    <a:lnTo>
                      <a:pt x="11" y="1"/>
                    </a:lnTo>
                    <a:lnTo>
                      <a:pt x="8" y="0"/>
                    </a:lnTo>
                    <a:lnTo>
                      <a:pt x="5" y="0"/>
                    </a:lnTo>
                    <a:lnTo>
                      <a:pt x="4" y="1"/>
                    </a:lnTo>
                    <a:lnTo>
                      <a:pt x="1" y="1"/>
                    </a:lnTo>
                    <a:lnTo>
                      <a:pt x="1" y="1"/>
                    </a:lnTo>
                    <a:lnTo>
                      <a:pt x="1" y="2"/>
                    </a:lnTo>
                    <a:lnTo>
                      <a:pt x="0" y="2"/>
                    </a:lnTo>
                    <a:lnTo>
                      <a:pt x="4" y="3"/>
                    </a:lnTo>
                    <a:lnTo>
                      <a:pt x="5" y="3"/>
                    </a:lnTo>
                    <a:lnTo>
                      <a:pt x="7" y="3"/>
                    </a:lnTo>
                    <a:lnTo>
                      <a:pt x="7" y="2"/>
                    </a:lnTo>
                    <a:lnTo>
                      <a:pt x="5" y="2"/>
                    </a:lnTo>
                    <a:lnTo>
                      <a:pt x="5" y="1"/>
                    </a:lnTo>
                    <a:lnTo>
                      <a:pt x="6" y="1"/>
                    </a:lnTo>
                    <a:lnTo>
                      <a:pt x="8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22" name="Freeform 1951">
                <a:extLst>
                  <a:ext uri="{FF2B5EF4-FFF2-40B4-BE49-F238E27FC236}">
                    <a16:creationId xmlns:a16="http://schemas.microsoft.com/office/drawing/2014/main" id="{AE8A7AA2-D65F-4B68-A4E8-7CF4326B5B9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84" y="2723"/>
                <a:ext cx="3" cy="4"/>
              </a:xfrm>
              <a:custGeom>
                <a:avLst/>
                <a:gdLst>
                  <a:gd name="T0" fmla="*/ 1 w 3"/>
                  <a:gd name="T1" fmla="*/ 2 h 4"/>
                  <a:gd name="T2" fmla="*/ 3 w 3"/>
                  <a:gd name="T3" fmla="*/ 4 h 4"/>
                  <a:gd name="T4" fmla="*/ 3 w 3"/>
                  <a:gd name="T5" fmla="*/ 3 h 4"/>
                  <a:gd name="T6" fmla="*/ 0 w 3"/>
                  <a:gd name="T7" fmla="*/ 0 h 4"/>
                  <a:gd name="T8" fmla="*/ 1 w 3"/>
                  <a:gd name="T9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4">
                    <a:moveTo>
                      <a:pt x="1" y="2"/>
                    </a:moveTo>
                    <a:lnTo>
                      <a:pt x="3" y="4"/>
                    </a:lnTo>
                    <a:lnTo>
                      <a:pt x="3" y="3"/>
                    </a:lnTo>
                    <a:lnTo>
                      <a:pt x="0" y="0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23" name="Freeform 1952">
                <a:extLst>
                  <a:ext uri="{FF2B5EF4-FFF2-40B4-BE49-F238E27FC236}">
                    <a16:creationId xmlns:a16="http://schemas.microsoft.com/office/drawing/2014/main" id="{EADB13C2-D24B-46EB-B775-5ED446C9C33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67" y="2702"/>
                <a:ext cx="14" cy="32"/>
              </a:xfrm>
              <a:custGeom>
                <a:avLst/>
                <a:gdLst>
                  <a:gd name="T0" fmla="*/ 13 w 14"/>
                  <a:gd name="T1" fmla="*/ 12 h 32"/>
                  <a:gd name="T2" fmla="*/ 14 w 14"/>
                  <a:gd name="T3" fmla="*/ 9 h 32"/>
                  <a:gd name="T4" fmla="*/ 14 w 14"/>
                  <a:gd name="T5" fmla="*/ 8 h 32"/>
                  <a:gd name="T6" fmla="*/ 13 w 14"/>
                  <a:gd name="T7" fmla="*/ 7 h 32"/>
                  <a:gd name="T8" fmla="*/ 9 w 14"/>
                  <a:gd name="T9" fmla="*/ 8 h 32"/>
                  <a:gd name="T10" fmla="*/ 6 w 14"/>
                  <a:gd name="T11" fmla="*/ 9 h 32"/>
                  <a:gd name="T12" fmla="*/ 6 w 14"/>
                  <a:gd name="T13" fmla="*/ 10 h 32"/>
                  <a:gd name="T14" fmla="*/ 7 w 14"/>
                  <a:gd name="T15" fmla="*/ 10 h 32"/>
                  <a:gd name="T16" fmla="*/ 6 w 14"/>
                  <a:gd name="T17" fmla="*/ 11 h 32"/>
                  <a:gd name="T18" fmla="*/ 5 w 14"/>
                  <a:gd name="T19" fmla="*/ 12 h 32"/>
                  <a:gd name="T20" fmla="*/ 4 w 14"/>
                  <a:gd name="T21" fmla="*/ 13 h 32"/>
                  <a:gd name="T22" fmla="*/ 3 w 14"/>
                  <a:gd name="T23" fmla="*/ 14 h 32"/>
                  <a:gd name="T24" fmla="*/ 2 w 14"/>
                  <a:gd name="T25" fmla="*/ 12 h 32"/>
                  <a:gd name="T26" fmla="*/ 4 w 14"/>
                  <a:gd name="T27" fmla="*/ 11 h 32"/>
                  <a:gd name="T28" fmla="*/ 5 w 14"/>
                  <a:gd name="T29" fmla="*/ 11 h 32"/>
                  <a:gd name="T30" fmla="*/ 6 w 14"/>
                  <a:gd name="T31" fmla="*/ 9 h 32"/>
                  <a:gd name="T32" fmla="*/ 6 w 14"/>
                  <a:gd name="T33" fmla="*/ 6 h 32"/>
                  <a:gd name="T34" fmla="*/ 4 w 14"/>
                  <a:gd name="T35" fmla="*/ 5 h 32"/>
                  <a:gd name="T36" fmla="*/ 4 w 14"/>
                  <a:gd name="T37" fmla="*/ 4 h 32"/>
                  <a:gd name="T38" fmla="*/ 5 w 14"/>
                  <a:gd name="T39" fmla="*/ 3 h 32"/>
                  <a:gd name="T40" fmla="*/ 6 w 14"/>
                  <a:gd name="T41" fmla="*/ 0 h 32"/>
                  <a:gd name="T42" fmla="*/ 5 w 14"/>
                  <a:gd name="T43" fmla="*/ 1 h 32"/>
                  <a:gd name="T44" fmla="*/ 2 w 14"/>
                  <a:gd name="T45" fmla="*/ 4 h 32"/>
                  <a:gd name="T46" fmla="*/ 1 w 14"/>
                  <a:gd name="T47" fmla="*/ 7 h 32"/>
                  <a:gd name="T48" fmla="*/ 2 w 14"/>
                  <a:gd name="T49" fmla="*/ 9 h 32"/>
                  <a:gd name="T50" fmla="*/ 0 w 14"/>
                  <a:gd name="T51" fmla="*/ 10 h 32"/>
                  <a:gd name="T52" fmla="*/ 0 w 14"/>
                  <a:gd name="T53" fmla="*/ 12 h 32"/>
                  <a:gd name="T54" fmla="*/ 1 w 14"/>
                  <a:gd name="T55" fmla="*/ 13 h 32"/>
                  <a:gd name="T56" fmla="*/ 2 w 14"/>
                  <a:gd name="T57" fmla="*/ 15 h 32"/>
                  <a:gd name="T58" fmla="*/ 1 w 14"/>
                  <a:gd name="T59" fmla="*/ 16 h 32"/>
                  <a:gd name="T60" fmla="*/ 1 w 14"/>
                  <a:gd name="T61" fmla="*/ 18 h 32"/>
                  <a:gd name="T62" fmla="*/ 3 w 14"/>
                  <a:gd name="T63" fmla="*/ 19 h 32"/>
                  <a:gd name="T64" fmla="*/ 2 w 14"/>
                  <a:gd name="T65" fmla="*/ 20 h 32"/>
                  <a:gd name="T66" fmla="*/ 3 w 14"/>
                  <a:gd name="T67" fmla="*/ 21 h 32"/>
                  <a:gd name="T68" fmla="*/ 2 w 14"/>
                  <a:gd name="T69" fmla="*/ 24 h 32"/>
                  <a:gd name="T70" fmla="*/ 3 w 14"/>
                  <a:gd name="T71" fmla="*/ 26 h 32"/>
                  <a:gd name="T72" fmla="*/ 5 w 14"/>
                  <a:gd name="T73" fmla="*/ 27 h 32"/>
                  <a:gd name="T74" fmla="*/ 6 w 14"/>
                  <a:gd name="T75" fmla="*/ 30 h 32"/>
                  <a:gd name="T76" fmla="*/ 8 w 14"/>
                  <a:gd name="T77" fmla="*/ 31 h 32"/>
                  <a:gd name="T78" fmla="*/ 8 w 14"/>
                  <a:gd name="T79" fmla="*/ 32 h 32"/>
                  <a:gd name="T80" fmla="*/ 8 w 14"/>
                  <a:gd name="T81" fmla="*/ 31 h 32"/>
                  <a:gd name="T82" fmla="*/ 9 w 14"/>
                  <a:gd name="T83" fmla="*/ 31 h 32"/>
                  <a:gd name="T84" fmla="*/ 8 w 14"/>
                  <a:gd name="T85" fmla="*/ 30 h 32"/>
                  <a:gd name="T86" fmla="*/ 6 w 14"/>
                  <a:gd name="T87" fmla="*/ 28 h 32"/>
                  <a:gd name="T88" fmla="*/ 6 w 14"/>
                  <a:gd name="T89" fmla="*/ 26 h 32"/>
                  <a:gd name="T90" fmla="*/ 4 w 14"/>
                  <a:gd name="T91" fmla="*/ 23 h 32"/>
                  <a:gd name="T92" fmla="*/ 4 w 14"/>
                  <a:gd name="T93" fmla="*/ 18 h 32"/>
                  <a:gd name="T94" fmla="*/ 5 w 14"/>
                  <a:gd name="T95" fmla="*/ 18 h 32"/>
                  <a:gd name="T96" fmla="*/ 7 w 14"/>
                  <a:gd name="T97" fmla="*/ 19 h 32"/>
                  <a:gd name="T98" fmla="*/ 11 w 14"/>
                  <a:gd name="T99" fmla="*/ 19 h 32"/>
                  <a:gd name="T100" fmla="*/ 12 w 14"/>
                  <a:gd name="T101" fmla="*/ 20 h 32"/>
                  <a:gd name="T102" fmla="*/ 14 w 14"/>
                  <a:gd name="T103" fmla="*/ 20 h 32"/>
                  <a:gd name="T104" fmla="*/ 13 w 14"/>
                  <a:gd name="T105" fmla="*/ 19 h 32"/>
                  <a:gd name="T106" fmla="*/ 12 w 14"/>
                  <a:gd name="T107" fmla="*/ 18 h 32"/>
                  <a:gd name="T108" fmla="*/ 9 w 14"/>
                  <a:gd name="T109" fmla="*/ 16 h 32"/>
                  <a:gd name="T110" fmla="*/ 8 w 14"/>
                  <a:gd name="T111" fmla="*/ 16 h 32"/>
                  <a:gd name="T112" fmla="*/ 7 w 14"/>
                  <a:gd name="T113" fmla="*/ 15 h 32"/>
                  <a:gd name="T114" fmla="*/ 8 w 14"/>
                  <a:gd name="T115" fmla="*/ 13 h 32"/>
                  <a:gd name="T116" fmla="*/ 13 w 14"/>
                  <a:gd name="T117" fmla="*/ 1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14" h="32">
                    <a:moveTo>
                      <a:pt x="13" y="12"/>
                    </a:moveTo>
                    <a:lnTo>
                      <a:pt x="14" y="9"/>
                    </a:lnTo>
                    <a:lnTo>
                      <a:pt x="14" y="8"/>
                    </a:lnTo>
                    <a:lnTo>
                      <a:pt x="13" y="7"/>
                    </a:lnTo>
                    <a:lnTo>
                      <a:pt x="9" y="8"/>
                    </a:lnTo>
                    <a:lnTo>
                      <a:pt x="6" y="9"/>
                    </a:lnTo>
                    <a:lnTo>
                      <a:pt x="6" y="10"/>
                    </a:lnTo>
                    <a:lnTo>
                      <a:pt x="7" y="10"/>
                    </a:lnTo>
                    <a:lnTo>
                      <a:pt x="6" y="11"/>
                    </a:lnTo>
                    <a:lnTo>
                      <a:pt x="5" y="12"/>
                    </a:lnTo>
                    <a:lnTo>
                      <a:pt x="4" y="13"/>
                    </a:lnTo>
                    <a:lnTo>
                      <a:pt x="3" y="14"/>
                    </a:lnTo>
                    <a:lnTo>
                      <a:pt x="2" y="12"/>
                    </a:lnTo>
                    <a:lnTo>
                      <a:pt x="4" y="11"/>
                    </a:lnTo>
                    <a:lnTo>
                      <a:pt x="5" y="11"/>
                    </a:lnTo>
                    <a:lnTo>
                      <a:pt x="6" y="9"/>
                    </a:lnTo>
                    <a:lnTo>
                      <a:pt x="6" y="6"/>
                    </a:lnTo>
                    <a:lnTo>
                      <a:pt x="4" y="5"/>
                    </a:lnTo>
                    <a:lnTo>
                      <a:pt x="4" y="4"/>
                    </a:lnTo>
                    <a:lnTo>
                      <a:pt x="5" y="3"/>
                    </a:lnTo>
                    <a:lnTo>
                      <a:pt x="6" y="0"/>
                    </a:lnTo>
                    <a:lnTo>
                      <a:pt x="5" y="1"/>
                    </a:lnTo>
                    <a:lnTo>
                      <a:pt x="2" y="4"/>
                    </a:lnTo>
                    <a:lnTo>
                      <a:pt x="1" y="7"/>
                    </a:lnTo>
                    <a:lnTo>
                      <a:pt x="2" y="9"/>
                    </a:lnTo>
                    <a:lnTo>
                      <a:pt x="0" y="10"/>
                    </a:lnTo>
                    <a:lnTo>
                      <a:pt x="0" y="12"/>
                    </a:lnTo>
                    <a:lnTo>
                      <a:pt x="1" y="13"/>
                    </a:lnTo>
                    <a:lnTo>
                      <a:pt x="2" y="15"/>
                    </a:lnTo>
                    <a:lnTo>
                      <a:pt x="1" y="16"/>
                    </a:lnTo>
                    <a:lnTo>
                      <a:pt x="1" y="18"/>
                    </a:lnTo>
                    <a:lnTo>
                      <a:pt x="3" y="19"/>
                    </a:lnTo>
                    <a:lnTo>
                      <a:pt x="2" y="20"/>
                    </a:lnTo>
                    <a:lnTo>
                      <a:pt x="3" y="21"/>
                    </a:lnTo>
                    <a:lnTo>
                      <a:pt x="2" y="24"/>
                    </a:lnTo>
                    <a:lnTo>
                      <a:pt x="3" y="26"/>
                    </a:lnTo>
                    <a:lnTo>
                      <a:pt x="5" y="27"/>
                    </a:lnTo>
                    <a:lnTo>
                      <a:pt x="6" y="30"/>
                    </a:lnTo>
                    <a:lnTo>
                      <a:pt x="8" y="31"/>
                    </a:lnTo>
                    <a:lnTo>
                      <a:pt x="8" y="32"/>
                    </a:lnTo>
                    <a:lnTo>
                      <a:pt x="8" y="31"/>
                    </a:lnTo>
                    <a:lnTo>
                      <a:pt x="9" y="31"/>
                    </a:lnTo>
                    <a:lnTo>
                      <a:pt x="8" y="30"/>
                    </a:lnTo>
                    <a:lnTo>
                      <a:pt x="6" y="28"/>
                    </a:lnTo>
                    <a:lnTo>
                      <a:pt x="6" y="26"/>
                    </a:lnTo>
                    <a:lnTo>
                      <a:pt x="4" y="23"/>
                    </a:lnTo>
                    <a:lnTo>
                      <a:pt x="4" y="18"/>
                    </a:lnTo>
                    <a:lnTo>
                      <a:pt x="5" y="18"/>
                    </a:lnTo>
                    <a:lnTo>
                      <a:pt x="7" y="19"/>
                    </a:lnTo>
                    <a:lnTo>
                      <a:pt x="11" y="19"/>
                    </a:lnTo>
                    <a:lnTo>
                      <a:pt x="12" y="20"/>
                    </a:lnTo>
                    <a:lnTo>
                      <a:pt x="14" y="20"/>
                    </a:lnTo>
                    <a:lnTo>
                      <a:pt x="13" y="19"/>
                    </a:lnTo>
                    <a:lnTo>
                      <a:pt x="12" y="18"/>
                    </a:lnTo>
                    <a:lnTo>
                      <a:pt x="9" y="16"/>
                    </a:lnTo>
                    <a:lnTo>
                      <a:pt x="8" y="16"/>
                    </a:lnTo>
                    <a:lnTo>
                      <a:pt x="7" y="15"/>
                    </a:lnTo>
                    <a:lnTo>
                      <a:pt x="8" y="13"/>
                    </a:lnTo>
                    <a:lnTo>
                      <a:pt x="13" y="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24" name="Freeform 1953">
                <a:extLst>
                  <a:ext uri="{FF2B5EF4-FFF2-40B4-BE49-F238E27FC236}">
                    <a16:creationId xmlns:a16="http://schemas.microsoft.com/office/drawing/2014/main" id="{322E6FD6-FF6B-48D3-AB72-1E98177F8DF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42" y="2739"/>
                <a:ext cx="12" cy="2"/>
              </a:xfrm>
              <a:custGeom>
                <a:avLst/>
                <a:gdLst>
                  <a:gd name="T0" fmla="*/ 1 w 12"/>
                  <a:gd name="T1" fmla="*/ 1 h 2"/>
                  <a:gd name="T2" fmla="*/ 3 w 12"/>
                  <a:gd name="T3" fmla="*/ 2 h 2"/>
                  <a:gd name="T4" fmla="*/ 8 w 12"/>
                  <a:gd name="T5" fmla="*/ 2 h 2"/>
                  <a:gd name="T6" fmla="*/ 11 w 12"/>
                  <a:gd name="T7" fmla="*/ 2 h 2"/>
                  <a:gd name="T8" fmla="*/ 12 w 12"/>
                  <a:gd name="T9" fmla="*/ 1 h 2"/>
                  <a:gd name="T10" fmla="*/ 9 w 12"/>
                  <a:gd name="T11" fmla="*/ 1 h 2"/>
                  <a:gd name="T12" fmla="*/ 8 w 12"/>
                  <a:gd name="T13" fmla="*/ 1 h 2"/>
                  <a:gd name="T14" fmla="*/ 5 w 12"/>
                  <a:gd name="T15" fmla="*/ 0 h 2"/>
                  <a:gd name="T16" fmla="*/ 3 w 12"/>
                  <a:gd name="T17" fmla="*/ 1 h 2"/>
                  <a:gd name="T18" fmla="*/ 0 w 12"/>
                  <a:gd name="T19" fmla="*/ 0 h 2"/>
                  <a:gd name="T20" fmla="*/ 1 w 12"/>
                  <a:gd name="T2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2" h="2">
                    <a:moveTo>
                      <a:pt x="1" y="1"/>
                    </a:moveTo>
                    <a:lnTo>
                      <a:pt x="3" y="2"/>
                    </a:lnTo>
                    <a:lnTo>
                      <a:pt x="8" y="2"/>
                    </a:lnTo>
                    <a:lnTo>
                      <a:pt x="11" y="2"/>
                    </a:lnTo>
                    <a:lnTo>
                      <a:pt x="12" y="1"/>
                    </a:lnTo>
                    <a:lnTo>
                      <a:pt x="9" y="1"/>
                    </a:lnTo>
                    <a:lnTo>
                      <a:pt x="8" y="1"/>
                    </a:lnTo>
                    <a:lnTo>
                      <a:pt x="5" y="0"/>
                    </a:lnTo>
                    <a:lnTo>
                      <a:pt x="3" y="1"/>
                    </a:lnTo>
                    <a:lnTo>
                      <a:pt x="0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25" name="Freeform 1954">
                <a:extLst>
                  <a:ext uri="{FF2B5EF4-FFF2-40B4-BE49-F238E27FC236}">
                    <a16:creationId xmlns:a16="http://schemas.microsoft.com/office/drawing/2014/main" id="{F0362371-FDCD-4F66-8BC0-B7C6E1EB2D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99" y="2731"/>
                <a:ext cx="2" cy="2"/>
              </a:xfrm>
              <a:custGeom>
                <a:avLst/>
                <a:gdLst>
                  <a:gd name="T0" fmla="*/ 2 w 2"/>
                  <a:gd name="T1" fmla="*/ 0 h 2"/>
                  <a:gd name="T2" fmla="*/ 0 w 2"/>
                  <a:gd name="T3" fmla="*/ 1 h 2"/>
                  <a:gd name="T4" fmla="*/ 1 w 2"/>
                  <a:gd name="T5" fmla="*/ 2 h 2"/>
                  <a:gd name="T6" fmla="*/ 2 w 2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26" name="Freeform 1955">
                <a:extLst>
                  <a:ext uri="{FF2B5EF4-FFF2-40B4-BE49-F238E27FC236}">
                    <a16:creationId xmlns:a16="http://schemas.microsoft.com/office/drawing/2014/main" id="{308797D4-C8C3-433E-8062-0FCAC3A6928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95" y="2732"/>
                <a:ext cx="4" cy="1"/>
              </a:xfrm>
              <a:custGeom>
                <a:avLst/>
                <a:gdLst>
                  <a:gd name="T0" fmla="*/ 0 w 4"/>
                  <a:gd name="T1" fmla="*/ 0 h 1"/>
                  <a:gd name="T2" fmla="*/ 1 w 4"/>
                  <a:gd name="T3" fmla="*/ 1 h 1"/>
                  <a:gd name="T4" fmla="*/ 4 w 4"/>
                  <a:gd name="T5" fmla="*/ 1 h 1"/>
                  <a:gd name="T6" fmla="*/ 3 w 4"/>
                  <a:gd name="T7" fmla="*/ 0 h 1"/>
                  <a:gd name="T8" fmla="*/ 0 w 4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1">
                    <a:moveTo>
                      <a:pt x="0" y="0"/>
                    </a:moveTo>
                    <a:lnTo>
                      <a:pt x="1" y="1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27" name="Freeform 1956">
                <a:extLst>
                  <a:ext uri="{FF2B5EF4-FFF2-40B4-BE49-F238E27FC236}">
                    <a16:creationId xmlns:a16="http://schemas.microsoft.com/office/drawing/2014/main" id="{06009C8D-7A84-4B60-9F79-298254AB263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15" y="2777"/>
                <a:ext cx="2" cy="3"/>
              </a:xfrm>
              <a:custGeom>
                <a:avLst/>
                <a:gdLst>
                  <a:gd name="T0" fmla="*/ 0 w 2"/>
                  <a:gd name="T1" fmla="*/ 1 h 3"/>
                  <a:gd name="T2" fmla="*/ 0 w 2"/>
                  <a:gd name="T3" fmla="*/ 3 h 3"/>
                  <a:gd name="T4" fmla="*/ 2 w 2"/>
                  <a:gd name="T5" fmla="*/ 3 h 3"/>
                  <a:gd name="T6" fmla="*/ 2 w 2"/>
                  <a:gd name="T7" fmla="*/ 1 h 3"/>
                  <a:gd name="T8" fmla="*/ 0 w 2"/>
                  <a:gd name="T9" fmla="*/ 0 h 3"/>
                  <a:gd name="T10" fmla="*/ 0 w 2"/>
                  <a:gd name="T11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3">
                    <a:moveTo>
                      <a:pt x="0" y="1"/>
                    </a:moveTo>
                    <a:lnTo>
                      <a:pt x="0" y="3"/>
                    </a:lnTo>
                    <a:lnTo>
                      <a:pt x="2" y="3"/>
                    </a:lnTo>
                    <a:lnTo>
                      <a:pt x="2" y="1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28" name="Freeform 1957">
                <a:extLst>
                  <a:ext uri="{FF2B5EF4-FFF2-40B4-BE49-F238E27FC236}">
                    <a16:creationId xmlns:a16="http://schemas.microsoft.com/office/drawing/2014/main" id="{E212CBD9-7B8D-4F60-BA01-3BCD23D2703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32" y="2776"/>
                <a:ext cx="2" cy="1"/>
              </a:xfrm>
              <a:custGeom>
                <a:avLst/>
                <a:gdLst>
                  <a:gd name="T0" fmla="*/ 2 w 2"/>
                  <a:gd name="T1" fmla="*/ 1 h 1"/>
                  <a:gd name="T2" fmla="*/ 1 w 2"/>
                  <a:gd name="T3" fmla="*/ 0 h 1"/>
                  <a:gd name="T4" fmla="*/ 0 w 2"/>
                  <a:gd name="T5" fmla="*/ 0 h 1"/>
                  <a:gd name="T6" fmla="*/ 1 w 2"/>
                  <a:gd name="T7" fmla="*/ 1 h 1"/>
                  <a:gd name="T8" fmla="*/ 2 w 2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29" name="Freeform 1958">
                <a:extLst>
                  <a:ext uri="{FF2B5EF4-FFF2-40B4-BE49-F238E27FC236}">
                    <a16:creationId xmlns:a16="http://schemas.microsoft.com/office/drawing/2014/main" id="{976FE442-A4D0-4C4F-A163-B955C436F6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17" y="2775"/>
                <a:ext cx="3" cy="6"/>
              </a:xfrm>
              <a:custGeom>
                <a:avLst/>
                <a:gdLst>
                  <a:gd name="T0" fmla="*/ 1 w 3"/>
                  <a:gd name="T1" fmla="*/ 5 h 6"/>
                  <a:gd name="T2" fmla="*/ 0 w 3"/>
                  <a:gd name="T3" fmla="*/ 6 h 6"/>
                  <a:gd name="T4" fmla="*/ 1 w 3"/>
                  <a:gd name="T5" fmla="*/ 5 h 6"/>
                  <a:gd name="T6" fmla="*/ 2 w 3"/>
                  <a:gd name="T7" fmla="*/ 2 h 6"/>
                  <a:gd name="T8" fmla="*/ 3 w 3"/>
                  <a:gd name="T9" fmla="*/ 0 h 6"/>
                  <a:gd name="T10" fmla="*/ 2 w 3"/>
                  <a:gd name="T11" fmla="*/ 1 h 6"/>
                  <a:gd name="T12" fmla="*/ 1 w 3"/>
                  <a:gd name="T13" fmla="*/ 5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6">
                    <a:moveTo>
                      <a:pt x="1" y="5"/>
                    </a:moveTo>
                    <a:lnTo>
                      <a:pt x="0" y="6"/>
                    </a:lnTo>
                    <a:lnTo>
                      <a:pt x="1" y="5"/>
                    </a:lnTo>
                    <a:lnTo>
                      <a:pt x="2" y="2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1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30" name="Freeform 1959">
                <a:extLst>
                  <a:ext uri="{FF2B5EF4-FFF2-40B4-BE49-F238E27FC236}">
                    <a16:creationId xmlns:a16="http://schemas.microsoft.com/office/drawing/2014/main" id="{90E1ACBA-E236-41FD-8D7D-8C649D8CD1E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32" y="2785"/>
                <a:ext cx="1" cy="2"/>
              </a:xfrm>
              <a:custGeom>
                <a:avLst/>
                <a:gdLst>
                  <a:gd name="T0" fmla="*/ 1 w 1"/>
                  <a:gd name="T1" fmla="*/ 2 h 2"/>
                  <a:gd name="T2" fmla="*/ 1 w 1"/>
                  <a:gd name="T3" fmla="*/ 1 h 2"/>
                  <a:gd name="T4" fmla="*/ 0 w 1"/>
                  <a:gd name="T5" fmla="*/ 0 h 2"/>
                  <a:gd name="T6" fmla="*/ 0 w 1"/>
                  <a:gd name="T7" fmla="*/ 1 h 2"/>
                  <a:gd name="T8" fmla="*/ 0 w 1"/>
                  <a:gd name="T9" fmla="*/ 2 h 2"/>
                  <a:gd name="T10" fmla="*/ 0 w 1"/>
                  <a:gd name="T11" fmla="*/ 2 h 2"/>
                  <a:gd name="T12" fmla="*/ 1 w 1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" h="2">
                    <a:moveTo>
                      <a:pt x="1" y="2"/>
                    </a:moveTo>
                    <a:lnTo>
                      <a:pt x="1" y="1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31" name="Freeform 1960">
                <a:extLst>
                  <a:ext uri="{FF2B5EF4-FFF2-40B4-BE49-F238E27FC236}">
                    <a16:creationId xmlns:a16="http://schemas.microsoft.com/office/drawing/2014/main" id="{3969615E-7A8B-4953-A781-A5C0425551C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33" y="2788"/>
                <a:ext cx="1" cy="1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0 h 1"/>
                  <a:gd name="T4" fmla="*/ 0 w 1"/>
                  <a:gd name="T5" fmla="*/ 1 h 1"/>
                  <a:gd name="T6" fmla="*/ 1 w 1"/>
                  <a:gd name="T7" fmla="*/ 1 h 1"/>
                  <a:gd name="T8" fmla="*/ 1 w 1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32" name="Freeform 1961">
                <a:extLst>
                  <a:ext uri="{FF2B5EF4-FFF2-40B4-BE49-F238E27FC236}">
                    <a16:creationId xmlns:a16="http://schemas.microsoft.com/office/drawing/2014/main" id="{AAE5D1E7-C7ED-45E2-9FFB-3B9CF2D380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30" y="2780"/>
                <a:ext cx="4" cy="5"/>
              </a:xfrm>
              <a:custGeom>
                <a:avLst/>
                <a:gdLst>
                  <a:gd name="T0" fmla="*/ 4 w 4"/>
                  <a:gd name="T1" fmla="*/ 2 h 5"/>
                  <a:gd name="T2" fmla="*/ 4 w 4"/>
                  <a:gd name="T3" fmla="*/ 2 h 5"/>
                  <a:gd name="T4" fmla="*/ 4 w 4"/>
                  <a:gd name="T5" fmla="*/ 1 h 5"/>
                  <a:gd name="T6" fmla="*/ 3 w 4"/>
                  <a:gd name="T7" fmla="*/ 0 h 5"/>
                  <a:gd name="T8" fmla="*/ 3 w 4"/>
                  <a:gd name="T9" fmla="*/ 0 h 5"/>
                  <a:gd name="T10" fmla="*/ 1 w 4"/>
                  <a:gd name="T11" fmla="*/ 1 h 5"/>
                  <a:gd name="T12" fmla="*/ 0 w 4"/>
                  <a:gd name="T13" fmla="*/ 2 h 5"/>
                  <a:gd name="T14" fmla="*/ 1 w 4"/>
                  <a:gd name="T15" fmla="*/ 2 h 5"/>
                  <a:gd name="T16" fmla="*/ 2 w 4"/>
                  <a:gd name="T17" fmla="*/ 4 h 5"/>
                  <a:gd name="T18" fmla="*/ 3 w 4"/>
                  <a:gd name="T19" fmla="*/ 5 h 5"/>
                  <a:gd name="T20" fmla="*/ 4 w 4"/>
                  <a:gd name="T21" fmla="*/ 4 h 5"/>
                  <a:gd name="T22" fmla="*/ 4 w 4"/>
                  <a:gd name="T23" fmla="*/ 2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4" h="5">
                    <a:moveTo>
                      <a:pt x="4" y="2"/>
                    </a:moveTo>
                    <a:lnTo>
                      <a:pt x="4" y="2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2" y="4"/>
                    </a:lnTo>
                    <a:lnTo>
                      <a:pt x="3" y="5"/>
                    </a:lnTo>
                    <a:lnTo>
                      <a:pt x="4" y="4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33" name="Rectangle 1962">
                <a:extLst>
                  <a:ext uri="{FF2B5EF4-FFF2-40B4-BE49-F238E27FC236}">
                    <a16:creationId xmlns:a16="http://schemas.microsoft.com/office/drawing/2014/main" id="{BE0951C8-BED9-4D1D-851E-909A65AE487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29" y="2778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34" name="Freeform 1963">
                <a:extLst>
                  <a:ext uri="{FF2B5EF4-FFF2-40B4-BE49-F238E27FC236}">
                    <a16:creationId xmlns:a16="http://schemas.microsoft.com/office/drawing/2014/main" id="{853B1062-34C6-4F68-AC39-CC78DA0E2A6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30" y="2776"/>
                <a:ext cx="4" cy="5"/>
              </a:xfrm>
              <a:custGeom>
                <a:avLst/>
                <a:gdLst>
                  <a:gd name="T0" fmla="*/ 1 w 4"/>
                  <a:gd name="T1" fmla="*/ 0 h 5"/>
                  <a:gd name="T2" fmla="*/ 0 w 4"/>
                  <a:gd name="T3" fmla="*/ 2 h 5"/>
                  <a:gd name="T4" fmla="*/ 0 w 4"/>
                  <a:gd name="T5" fmla="*/ 2 h 5"/>
                  <a:gd name="T6" fmla="*/ 1 w 4"/>
                  <a:gd name="T7" fmla="*/ 2 h 5"/>
                  <a:gd name="T8" fmla="*/ 1 w 4"/>
                  <a:gd name="T9" fmla="*/ 3 h 5"/>
                  <a:gd name="T10" fmla="*/ 1 w 4"/>
                  <a:gd name="T11" fmla="*/ 3 h 5"/>
                  <a:gd name="T12" fmla="*/ 0 w 4"/>
                  <a:gd name="T13" fmla="*/ 4 h 5"/>
                  <a:gd name="T14" fmla="*/ 1 w 4"/>
                  <a:gd name="T15" fmla="*/ 5 h 5"/>
                  <a:gd name="T16" fmla="*/ 1 w 4"/>
                  <a:gd name="T17" fmla="*/ 5 h 5"/>
                  <a:gd name="T18" fmla="*/ 2 w 4"/>
                  <a:gd name="T19" fmla="*/ 4 h 5"/>
                  <a:gd name="T20" fmla="*/ 3 w 4"/>
                  <a:gd name="T21" fmla="*/ 4 h 5"/>
                  <a:gd name="T22" fmla="*/ 4 w 4"/>
                  <a:gd name="T23" fmla="*/ 3 h 5"/>
                  <a:gd name="T24" fmla="*/ 4 w 4"/>
                  <a:gd name="T25" fmla="*/ 1 h 5"/>
                  <a:gd name="T26" fmla="*/ 3 w 4"/>
                  <a:gd name="T27" fmla="*/ 1 h 5"/>
                  <a:gd name="T28" fmla="*/ 2 w 4"/>
                  <a:gd name="T29" fmla="*/ 0 h 5"/>
                  <a:gd name="T30" fmla="*/ 1 w 4"/>
                  <a:gd name="T31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4" h="5">
                    <a:moveTo>
                      <a:pt x="1" y="0"/>
                    </a:moveTo>
                    <a:lnTo>
                      <a:pt x="0" y="2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1" y="3"/>
                    </a:lnTo>
                    <a:lnTo>
                      <a:pt x="1" y="3"/>
                    </a:lnTo>
                    <a:lnTo>
                      <a:pt x="0" y="4"/>
                    </a:lnTo>
                    <a:lnTo>
                      <a:pt x="1" y="5"/>
                    </a:lnTo>
                    <a:lnTo>
                      <a:pt x="1" y="5"/>
                    </a:lnTo>
                    <a:lnTo>
                      <a:pt x="2" y="4"/>
                    </a:lnTo>
                    <a:lnTo>
                      <a:pt x="3" y="4"/>
                    </a:lnTo>
                    <a:lnTo>
                      <a:pt x="4" y="3"/>
                    </a:lnTo>
                    <a:lnTo>
                      <a:pt x="4" y="1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35" name="Freeform 1964">
                <a:extLst>
                  <a:ext uri="{FF2B5EF4-FFF2-40B4-BE49-F238E27FC236}">
                    <a16:creationId xmlns:a16="http://schemas.microsoft.com/office/drawing/2014/main" id="{28D0E886-D041-42A6-B721-4D4C964C7BE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7" y="2741"/>
                <a:ext cx="9" cy="2"/>
              </a:xfrm>
              <a:custGeom>
                <a:avLst/>
                <a:gdLst>
                  <a:gd name="T0" fmla="*/ 1 w 9"/>
                  <a:gd name="T1" fmla="*/ 1 h 2"/>
                  <a:gd name="T2" fmla="*/ 3 w 9"/>
                  <a:gd name="T3" fmla="*/ 2 h 2"/>
                  <a:gd name="T4" fmla="*/ 7 w 9"/>
                  <a:gd name="T5" fmla="*/ 1 h 2"/>
                  <a:gd name="T6" fmla="*/ 9 w 9"/>
                  <a:gd name="T7" fmla="*/ 0 h 2"/>
                  <a:gd name="T8" fmla="*/ 7 w 9"/>
                  <a:gd name="T9" fmla="*/ 0 h 2"/>
                  <a:gd name="T10" fmla="*/ 4 w 9"/>
                  <a:gd name="T11" fmla="*/ 0 h 2"/>
                  <a:gd name="T12" fmla="*/ 3 w 9"/>
                  <a:gd name="T13" fmla="*/ 0 h 2"/>
                  <a:gd name="T14" fmla="*/ 1 w 9"/>
                  <a:gd name="T15" fmla="*/ 0 h 2"/>
                  <a:gd name="T16" fmla="*/ 0 w 9"/>
                  <a:gd name="T17" fmla="*/ 0 h 2"/>
                  <a:gd name="T18" fmla="*/ 1 w 9"/>
                  <a:gd name="T19" fmla="*/ 1 h 2"/>
                  <a:gd name="T20" fmla="*/ 1 w 9"/>
                  <a:gd name="T2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9" h="2">
                    <a:moveTo>
                      <a:pt x="1" y="1"/>
                    </a:moveTo>
                    <a:lnTo>
                      <a:pt x="3" y="2"/>
                    </a:lnTo>
                    <a:lnTo>
                      <a:pt x="7" y="1"/>
                    </a:lnTo>
                    <a:lnTo>
                      <a:pt x="9" y="0"/>
                    </a:lnTo>
                    <a:lnTo>
                      <a:pt x="7" y="0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36" name="Freeform 1965">
                <a:extLst>
                  <a:ext uri="{FF2B5EF4-FFF2-40B4-BE49-F238E27FC236}">
                    <a16:creationId xmlns:a16="http://schemas.microsoft.com/office/drawing/2014/main" id="{4D74FD4F-9B18-4E8E-ACB5-38EB7CD1847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7" y="2803"/>
                <a:ext cx="1" cy="2"/>
              </a:xfrm>
              <a:custGeom>
                <a:avLst/>
                <a:gdLst>
                  <a:gd name="T0" fmla="*/ 1 w 1"/>
                  <a:gd name="T1" fmla="*/ 1 h 2"/>
                  <a:gd name="T2" fmla="*/ 0 w 1"/>
                  <a:gd name="T3" fmla="*/ 0 h 2"/>
                  <a:gd name="T4" fmla="*/ 0 w 1"/>
                  <a:gd name="T5" fmla="*/ 1 h 2"/>
                  <a:gd name="T6" fmla="*/ 0 w 1"/>
                  <a:gd name="T7" fmla="*/ 2 h 2"/>
                  <a:gd name="T8" fmla="*/ 1 w 1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1" y="1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37" name="Freeform 1966">
                <a:extLst>
                  <a:ext uri="{FF2B5EF4-FFF2-40B4-BE49-F238E27FC236}">
                    <a16:creationId xmlns:a16="http://schemas.microsoft.com/office/drawing/2014/main" id="{A0E7489C-AECF-417E-9240-2ABDDBA3825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52" y="2743"/>
                <a:ext cx="1" cy="6"/>
              </a:xfrm>
              <a:custGeom>
                <a:avLst/>
                <a:gdLst>
                  <a:gd name="T0" fmla="*/ 0 w 1"/>
                  <a:gd name="T1" fmla="*/ 2 h 6"/>
                  <a:gd name="T2" fmla="*/ 0 w 1"/>
                  <a:gd name="T3" fmla="*/ 3 h 6"/>
                  <a:gd name="T4" fmla="*/ 1 w 1"/>
                  <a:gd name="T5" fmla="*/ 5 h 6"/>
                  <a:gd name="T6" fmla="*/ 1 w 1"/>
                  <a:gd name="T7" fmla="*/ 6 h 6"/>
                  <a:gd name="T8" fmla="*/ 1 w 1"/>
                  <a:gd name="T9" fmla="*/ 5 h 6"/>
                  <a:gd name="T10" fmla="*/ 0 w 1"/>
                  <a:gd name="T11" fmla="*/ 3 h 6"/>
                  <a:gd name="T12" fmla="*/ 0 w 1"/>
                  <a:gd name="T13" fmla="*/ 0 h 6"/>
                  <a:gd name="T14" fmla="*/ 0 w 1"/>
                  <a:gd name="T15" fmla="*/ 2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" h="6">
                    <a:moveTo>
                      <a:pt x="0" y="2"/>
                    </a:moveTo>
                    <a:lnTo>
                      <a:pt x="0" y="3"/>
                    </a:lnTo>
                    <a:lnTo>
                      <a:pt x="1" y="5"/>
                    </a:lnTo>
                    <a:lnTo>
                      <a:pt x="1" y="6"/>
                    </a:lnTo>
                    <a:lnTo>
                      <a:pt x="1" y="5"/>
                    </a:lnTo>
                    <a:lnTo>
                      <a:pt x="0" y="3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38" name="Freeform 1967">
                <a:extLst>
                  <a:ext uri="{FF2B5EF4-FFF2-40B4-BE49-F238E27FC236}">
                    <a16:creationId xmlns:a16="http://schemas.microsoft.com/office/drawing/2014/main" id="{CBF52936-8279-4390-BF6B-4912BD0055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29" y="2781"/>
                <a:ext cx="2" cy="4"/>
              </a:xfrm>
              <a:custGeom>
                <a:avLst/>
                <a:gdLst>
                  <a:gd name="T0" fmla="*/ 0 w 2"/>
                  <a:gd name="T1" fmla="*/ 1 h 4"/>
                  <a:gd name="T2" fmla="*/ 1 w 2"/>
                  <a:gd name="T3" fmla="*/ 4 h 4"/>
                  <a:gd name="T4" fmla="*/ 2 w 2"/>
                  <a:gd name="T5" fmla="*/ 4 h 4"/>
                  <a:gd name="T6" fmla="*/ 2 w 2"/>
                  <a:gd name="T7" fmla="*/ 4 h 4"/>
                  <a:gd name="T8" fmla="*/ 1 w 2"/>
                  <a:gd name="T9" fmla="*/ 3 h 4"/>
                  <a:gd name="T10" fmla="*/ 1 w 2"/>
                  <a:gd name="T11" fmla="*/ 1 h 4"/>
                  <a:gd name="T12" fmla="*/ 0 w 2"/>
                  <a:gd name="T13" fmla="*/ 0 h 4"/>
                  <a:gd name="T14" fmla="*/ 0 w 2"/>
                  <a:gd name="T15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4">
                    <a:moveTo>
                      <a:pt x="0" y="1"/>
                    </a:moveTo>
                    <a:lnTo>
                      <a:pt x="1" y="4"/>
                    </a:lnTo>
                    <a:lnTo>
                      <a:pt x="2" y="4"/>
                    </a:lnTo>
                    <a:lnTo>
                      <a:pt x="2" y="4"/>
                    </a:lnTo>
                    <a:lnTo>
                      <a:pt x="1" y="3"/>
                    </a:lnTo>
                    <a:lnTo>
                      <a:pt x="1" y="1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39" name="Freeform 1968">
                <a:extLst>
                  <a:ext uri="{FF2B5EF4-FFF2-40B4-BE49-F238E27FC236}">
                    <a16:creationId xmlns:a16="http://schemas.microsoft.com/office/drawing/2014/main" id="{2AA0291C-2B75-4672-9F3F-B4C820E86FD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38" y="2740"/>
                <a:ext cx="9" cy="5"/>
              </a:xfrm>
              <a:custGeom>
                <a:avLst/>
                <a:gdLst>
                  <a:gd name="T0" fmla="*/ 8 w 9"/>
                  <a:gd name="T1" fmla="*/ 2 h 5"/>
                  <a:gd name="T2" fmla="*/ 9 w 9"/>
                  <a:gd name="T3" fmla="*/ 2 h 5"/>
                  <a:gd name="T4" fmla="*/ 9 w 9"/>
                  <a:gd name="T5" fmla="*/ 1 h 5"/>
                  <a:gd name="T6" fmla="*/ 8 w 9"/>
                  <a:gd name="T7" fmla="*/ 0 h 5"/>
                  <a:gd name="T8" fmla="*/ 7 w 9"/>
                  <a:gd name="T9" fmla="*/ 1 h 5"/>
                  <a:gd name="T10" fmla="*/ 6 w 9"/>
                  <a:gd name="T11" fmla="*/ 0 h 5"/>
                  <a:gd name="T12" fmla="*/ 4 w 9"/>
                  <a:gd name="T13" fmla="*/ 0 h 5"/>
                  <a:gd name="T14" fmla="*/ 3 w 9"/>
                  <a:gd name="T15" fmla="*/ 0 h 5"/>
                  <a:gd name="T16" fmla="*/ 2 w 9"/>
                  <a:gd name="T17" fmla="*/ 0 h 5"/>
                  <a:gd name="T18" fmla="*/ 0 w 9"/>
                  <a:gd name="T19" fmla="*/ 1 h 5"/>
                  <a:gd name="T20" fmla="*/ 0 w 9"/>
                  <a:gd name="T21" fmla="*/ 2 h 5"/>
                  <a:gd name="T22" fmla="*/ 0 w 9"/>
                  <a:gd name="T23" fmla="*/ 3 h 5"/>
                  <a:gd name="T24" fmla="*/ 3 w 9"/>
                  <a:gd name="T25" fmla="*/ 5 h 5"/>
                  <a:gd name="T26" fmla="*/ 5 w 9"/>
                  <a:gd name="T27" fmla="*/ 2 h 5"/>
                  <a:gd name="T28" fmla="*/ 6 w 9"/>
                  <a:gd name="T29" fmla="*/ 3 h 5"/>
                  <a:gd name="T30" fmla="*/ 8 w 9"/>
                  <a:gd name="T31" fmla="*/ 2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9" h="5">
                    <a:moveTo>
                      <a:pt x="8" y="2"/>
                    </a:moveTo>
                    <a:lnTo>
                      <a:pt x="9" y="2"/>
                    </a:lnTo>
                    <a:lnTo>
                      <a:pt x="9" y="1"/>
                    </a:lnTo>
                    <a:lnTo>
                      <a:pt x="8" y="0"/>
                    </a:lnTo>
                    <a:lnTo>
                      <a:pt x="7" y="1"/>
                    </a:lnTo>
                    <a:lnTo>
                      <a:pt x="6" y="0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3" y="5"/>
                    </a:lnTo>
                    <a:lnTo>
                      <a:pt x="5" y="2"/>
                    </a:lnTo>
                    <a:lnTo>
                      <a:pt x="6" y="3"/>
                    </a:lnTo>
                    <a:lnTo>
                      <a:pt x="8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40" name="Freeform 1969">
                <a:extLst>
                  <a:ext uri="{FF2B5EF4-FFF2-40B4-BE49-F238E27FC236}">
                    <a16:creationId xmlns:a16="http://schemas.microsoft.com/office/drawing/2014/main" id="{F6F1790D-C14F-4488-9639-91D6DCFAE9D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28" y="2784"/>
                <a:ext cx="4" cy="6"/>
              </a:xfrm>
              <a:custGeom>
                <a:avLst/>
                <a:gdLst>
                  <a:gd name="T0" fmla="*/ 0 w 4"/>
                  <a:gd name="T1" fmla="*/ 4 h 6"/>
                  <a:gd name="T2" fmla="*/ 0 w 4"/>
                  <a:gd name="T3" fmla="*/ 5 h 6"/>
                  <a:gd name="T4" fmla="*/ 1 w 4"/>
                  <a:gd name="T5" fmla="*/ 6 h 6"/>
                  <a:gd name="T6" fmla="*/ 2 w 4"/>
                  <a:gd name="T7" fmla="*/ 6 h 6"/>
                  <a:gd name="T8" fmla="*/ 4 w 4"/>
                  <a:gd name="T9" fmla="*/ 5 h 6"/>
                  <a:gd name="T10" fmla="*/ 4 w 4"/>
                  <a:gd name="T11" fmla="*/ 4 h 6"/>
                  <a:gd name="T12" fmla="*/ 3 w 4"/>
                  <a:gd name="T13" fmla="*/ 3 h 6"/>
                  <a:gd name="T14" fmla="*/ 3 w 4"/>
                  <a:gd name="T15" fmla="*/ 2 h 6"/>
                  <a:gd name="T16" fmla="*/ 1 w 4"/>
                  <a:gd name="T17" fmla="*/ 1 h 6"/>
                  <a:gd name="T18" fmla="*/ 0 w 4"/>
                  <a:gd name="T19" fmla="*/ 0 h 6"/>
                  <a:gd name="T20" fmla="*/ 0 w 4"/>
                  <a:gd name="T21" fmla="*/ 1 h 6"/>
                  <a:gd name="T22" fmla="*/ 0 w 4"/>
                  <a:gd name="T23" fmla="*/ 3 h 6"/>
                  <a:gd name="T24" fmla="*/ 1 w 4"/>
                  <a:gd name="T25" fmla="*/ 3 h 6"/>
                  <a:gd name="T26" fmla="*/ 2 w 4"/>
                  <a:gd name="T27" fmla="*/ 4 h 6"/>
                  <a:gd name="T28" fmla="*/ 1 w 4"/>
                  <a:gd name="T29" fmla="*/ 4 h 6"/>
                  <a:gd name="T30" fmla="*/ 0 w 4"/>
                  <a:gd name="T31" fmla="*/ 4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4" h="6">
                    <a:moveTo>
                      <a:pt x="0" y="4"/>
                    </a:moveTo>
                    <a:lnTo>
                      <a:pt x="0" y="5"/>
                    </a:lnTo>
                    <a:lnTo>
                      <a:pt x="1" y="6"/>
                    </a:lnTo>
                    <a:lnTo>
                      <a:pt x="2" y="6"/>
                    </a:lnTo>
                    <a:lnTo>
                      <a:pt x="4" y="5"/>
                    </a:lnTo>
                    <a:lnTo>
                      <a:pt x="4" y="4"/>
                    </a:lnTo>
                    <a:lnTo>
                      <a:pt x="3" y="3"/>
                    </a:lnTo>
                    <a:lnTo>
                      <a:pt x="3" y="2"/>
                    </a:lnTo>
                    <a:lnTo>
                      <a:pt x="1" y="1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2" y="4"/>
                    </a:lnTo>
                    <a:lnTo>
                      <a:pt x="1" y="4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41" name="Freeform 1970">
                <a:extLst>
                  <a:ext uri="{FF2B5EF4-FFF2-40B4-BE49-F238E27FC236}">
                    <a16:creationId xmlns:a16="http://schemas.microsoft.com/office/drawing/2014/main" id="{0570FB59-F299-4927-B5CE-3E96016D218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01" y="2793"/>
                <a:ext cx="5" cy="8"/>
              </a:xfrm>
              <a:custGeom>
                <a:avLst/>
                <a:gdLst>
                  <a:gd name="T0" fmla="*/ 5 w 5"/>
                  <a:gd name="T1" fmla="*/ 0 h 8"/>
                  <a:gd name="T2" fmla="*/ 4 w 5"/>
                  <a:gd name="T3" fmla="*/ 0 h 8"/>
                  <a:gd name="T4" fmla="*/ 3 w 5"/>
                  <a:gd name="T5" fmla="*/ 0 h 8"/>
                  <a:gd name="T6" fmla="*/ 3 w 5"/>
                  <a:gd name="T7" fmla="*/ 1 h 8"/>
                  <a:gd name="T8" fmla="*/ 1 w 5"/>
                  <a:gd name="T9" fmla="*/ 3 h 8"/>
                  <a:gd name="T10" fmla="*/ 0 w 5"/>
                  <a:gd name="T11" fmla="*/ 4 h 8"/>
                  <a:gd name="T12" fmla="*/ 1 w 5"/>
                  <a:gd name="T13" fmla="*/ 4 h 8"/>
                  <a:gd name="T14" fmla="*/ 0 w 5"/>
                  <a:gd name="T15" fmla="*/ 5 h 8"/>
                  <a:gd name="T16" fmla="*/ 0 w 5"/>
                  <a:gd name="T17" fmla="*/ 7 h 8"/>
                  <a:gd name="T18" fmla="*/ 1 w 5"/>
                  <a:gd name="T19" fmla="*/ 8 h 8"/>
                  <a:gd name="T20" fmla="*/ 2 w 5"/>
                  <a:gd name="T21" fmla="*/ 7 h 8"/>
                  <a:gd name="T22" fmla="*/ 4 w 5"/>
                  <a:gd name="T23" fmla="*/ 5 h 8"/>
                  <a:gd name="T24" fmla="*/ 5 w 5"/>
                  <a:gd name="T25" fmla="*/ 3 h 8"/>
                  <a:gd name="T26" fmla="*/ 5 w 5"/>
                  <a:gd name="T27" fmla="*/ 1 h 8"/>
                  <a:gd name="T28" fmla="*/ 5 w 5"/>
                  <a:gd name="T29" fmla="*/ 1 h 8"/>
                  <a:gd name="T30" fmla="*/ 5 w 5"/>
                  <a:gd name="T31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5" h="8">
                    <a:moveTo>
                      <a:pt x="5" y="0"/>
                    </a:moveTo>
                    <a:lnTo>
                      <a:pt x="4" y="0"/>
                    </a:lnTo>
                    <a:lnTo>
                      <a:pt x="3" y="0"/>
                    </a:lnTo>
                    <a:lnTo>
                      <a:pt x="3" y="1"/>
                    </a:lnTo>
                    <a:lnTo>
                      <a:pt x="1" y="3"/>
                    </a:lnTo>
                    <a:lnTo>
                      <a:pt x="0" y="4"/>
                    </a:lnTo>
                    <a:lnTo>
                      <a:pt x="1" y="4"/>
                    </a:lnTo>
                    <a:lnTo>
                      <a:pt x="0" y="5"/>
                    </a:lnTo>
                    <a:lnTo>
                      <a:pt x="0" y="7"/>
                    </a:lnTo>
                    <a:lnTo>
                      <a:pt x="1" y="8"/>
                    </a:lnTo>
                    <a:lnTo>
                      <a:pt x="2" y="7"/>
                    </a:lnTo>
                    <a:lnTo>
                      <a:pt x="4" y="5"/>
                    </a:lnTo>
                    <a:lnTo>
                      <a:pt x="5" y="3"/>
                    </a:lnTo>
                    <a:lnTo>
                      <a:pt x="5" y="1"/>
                    </a:lnTo>
                    <a:lnTo>
                      <a:pt x="5" y="1"/>
                    </a:lnTo>
                    <a:lnTo>
                      <a:pt x="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42" name="Freeform 1971">
                <a:extLst>
                  <a:ext uri="{FF2B5EF4-FFF2-40B4-BE49-F238E27FC236}">
                    <a16:creationId xmlns:a16="http://schemas.microsoft.com/office/drawing/2014/main" id="{94E1178C-0A17-4B35-A3B6-6C6761C92F6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69" y="2801"/>
                <a:ext cx="3" cy="4"/>
              </a:xfrm>
              <a:custGeom>
                <a:avLst/>
                <a:gdLst>
                  <a:gd name="T0" fmla="*/ 1 w 3"/>
                  <a:gd name="T1" fmla="*/ 2 h 4"/>
                  <a:gd name="T2" fmla="*/ 0 w 3"/>
                  <a:gd name="T3" fmla="*/ 3 h 4"/>
                  <a:gd name="T4" fmla="*/ 1 w 3"/>
                  <a:gd name="T5" fmla="*/ 3 h 4"/>
                  <a:gd name="T6" fmla="*/ 3 w 3"/>
                  <a:gd name="T7" fmla="*/ 4 h 4"/>
                  <a:gd name="T8" fmla="*/ 3 w 3"/>
                  <a:gd name="T9" fmla="*/ 3 h 4"/>
                  <a:gd name="T10" fmla="*/ 3 w 3"/>
                  <a:gd name="T11" fmla="*/ 0 h 4"/>
                  <a:gd name="T12" fmla="*/ 2 w 3"/>
                  <a:gd name="T13" fmla="*/ 0 h 4"/>
                  <a:gd name="T14" fmla="*/ 1 w 3"/>
                  <a:gd name="T15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4">
                    <a:moveTo>
                      <a:pt x="1" y="2"/>
                    </a:moveTo>
                    <a:lnTo>
                      <a:pt x="0" y="3"/>
                    </a:lnTo>
                    <a:lnTo>
                      <a:pt x="1" y="3"/>
                    </a:lnTo>
                    <a:lnTo>
                      <a:pt x="3" y="4"/>
                    </a:lnTo>
                    <a:lnTo>
                      <a:pt x="3" y="3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43" name="Freeform 1972">
                <a:extLst>
                  <a:ext uri="{FF2B5EF4-FFF2-40B4-BE49-F238E27FC236}">
                    <a16:creationId xmlns:a16="http://schemas.microsoft.com/office/drawing/2014/main" id="{7263B2BC-34AC-49F4-8F87-334A4E040DE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7" y="2806"/>
                <a:ext cx="36" cy="19"/>
              </a:xfrm>
              <a:custGeom>
                <a:avLst/>
                <a:gdLst>
                  <a:gd name="T0" fmla="*/ 17 w 36"/>
                  <a:gd name="T1" fmla="*/ 10 h 19"/>
                  <a:gd name="T2" fmla="*/ 18 w 36"/>
                  <a:gd name="T3" fmla="*/ 9 h 19"/>
                  <a:gd name="T4" fmla="*/ 18 w 36"/>
                  <a:gd name="T5" fmla="*/ 9 h 19"/>
                  <a:gd name="T6" fmla="*/ 19 w 36"/>
                  <a:gd name="T7" fmla="*/ 7 h 19"/>
                  <a:gd name="T8" fmla="*/ 21 w 36"/>
                  <a:gd name="T9" fmla="*/ 7 h 19"/>
                  <a:gd name="T10" fmla="*/ 23 w 36"/>
                  <a:gd name="T11" fmla="*/ 7 h 19"/>
                  <a:gd name="T12" fmla="*/ 26 w 36"/>
                  <a:gd name="T13" fmla="*/ 6 h 19"/>
                  <a:gd name="T14" fmla="*/ 29 w 36"/>
                  <a:gd name="T15" fmla="*/ 5 h 19"/>
                  <a:gd name="T16" fmla="*/ 32 w 36"/>
                  <a:gd name="T17" fmla="*/ 4 h 19"/>
                  <a:gd name="T18" fmla="*/ 33 w 36"/>
                  <a:gd name="T19" fmla="*/ 3 h 19"/>
                  <a:gd name="T20" fmla="*/ 34 w 36"/>
                  <a:gd name="T21" fmla="*/ 3 h 19"/>
                  <a:gd name="T22" fmla="*/ 36 w 36"/>
                  <a:gd name="T23" fmla="*/ 2 h 19"/>
                  <a:gd name="T24" fmla="*/ 36 w 36"/>
                  <a:gd name="T25" fmla="*/ 1 h 19"/>
                  <a:gd name="T26" fmla="*/ 35 w 36"/>
                  <a:gd name="T27" fmla="*/ 0 h 19"/>
                  <a:gd name="T28" fmla="*/ 30 w 36"/>
                  <a:gd name="T29" fmla="*/ 1 h 19"/>
                  <a:gd name="T30" fmla="*/ 28 w 36"/>
                  <a:gd name="T31" fmla="*/ 1 h 19"/>
                  <a:gd name="T32" fmla="*/ 26 w 36"/>
                  <a:gd name="T33" fmla="*/ 1 h 19"/>
                  <a:gd name="T34" fmla="*/ 25 w 36"/>
                  <a:gd name="T35" fmla="*/ 1 h 19"/>
                  <a:gd name="T36" fmla="*/ 22 w 36"/>
                  <a:gd name="T37" fmla="*/ 2 h 19"/>
                  <a:gd name="T38" fmla="*/ 19 w 36"/>
                  <a:gd name="T39" fmla="*/ 2 h 19"/>
                  <a:gd name="T40" fmla="*/ 16 w 36"/>
                  <a:gd name="T41" fmla="*/ 4 h 19"/>
                  <a:gd name="T42" fmla="*/ 14 w 36"/>
                  <a:gd name="T43" fmla="*/ 5 h 19"/>
                  <a:gd name="T44" fmla="*/ 13 w 36"/>
                  <a:gd name="T45" fmla="*/ 6 h 19"/>
                  <a:gd name="T46" fmla="*/ 10 w 36"/>
                  <a:gd name="T47" fmla="*/ 6 h 19"/>
                  <a:gd name="T48" fmla="*/ 9 w 36"/>
                  <a:gd name="T49" fmla="*/ 6 h 19"/>
                  <a:gd name="T50" fmla="*/ 7 w 36"/>
                  <a:gd name="T51" fmla="*/ 7 h 19"/>
                  <a:gd name="T52" fmla="*/ 6 w 36"/>
                  <a:gd name="T53" fmla="*/ 8 h 19"/>
                  <a:gd name="T54" fmla="*/ 5 w 36"/>
                  <a:gd name="T55" fmla="*/ 8 h 19"/>
                  <a:gd name="T56" fmla="*/ 3 w 36"/>
                  <a:gd name="T57" fmla="*/ 9 h 19"/>
                  <a:gd name="T58" fmla="*/ 3 w 36"/>
                  <a:gd name="T59" fmla="*/ 11 h 19"/>
                  <a:gd name="T60" fmla="*/ 1 w 36"/>
                  <a:gd name="T61" fmla="*/ 14 h 19"/>
                  <a:gd name="T62" fmla="*/ 1 w 36"/>
                  <a:gd name="T63" fmla="*/ 15 h 19"/>
                  <a:gd name="T64" fmla="*/ 1 w 36"/>
                  <a:gd name="T65" fmla="*/ 15 h 19"/>
                  <a:gd name="T66" fmla="*/ 2 w 36"/>
                  <a:gd name="T67" fmla="*/ 17 h 19"/>
                  <a:gd name="T68" fmla="*/ 1 w 36"/>
                  <a:gd name="T69" fmla="*/ 17 h 19"/>
                  <a:gd name="T70" fmla="*/ 0 w 36"/>
                  <a:gd name="T71" fmla="*/ 17 h 19"/>
                  <a:gd name="T72" fmla="*/ 0 w 36"/>
                  <a:gd name="T73" fmla="*/ 18 h 19"/>
                  <a:gd name="T74" fmla="*/ 0 w 36"/>
                  <a:gd name="T75" fmla="*/ 19 h 19"/>
                  <a:gd name="T76" fmla="*/ 3 w 36"/>
                  <a:gd name="T77" fmla="*/ 19 h 19"/>
                  <a:gd name="T78" fmla="*/ 6 w 36"/>
                  <a:gd name="T79" fmla="*/ 17 h 19"/>
                  <a:gd name="T80" fmla="*/ 7 w 36"/>
                  <a:gd name="T81" fmla="*/ 17 h 19"/>
                  <a:gd name="T82" fmla="*/ 9 w 36"/>
                  <a:gd name="T83" fmla="*/ 17 h 19"/>
                  <a:gd name="T84" fmla="*/ 10 w 36"/>
                  <a:gd name="T85" fmla="*/ 15 h 19"/>
                  <a:gd name="T86" fmla="*/ 13 w 36"/>
                  <a:gd name="T87" fmla="*/ 13 h 19"/>
                  <a:gd name="T88" fmla="*/ 16 w 36"/>
                  <a:gd name="T89" fmla="*/ 11 h 19"/>
                  <a:gd name="T90" fmla="*/ 17 w 36"/>
                  <a:gd name="T91" fmla="*/ 1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36" h="19">
                    <a:moveTo>
                      <a:pt x="17" y="10"/>
                    </a:moveTo>
                    <a:lnTo>
                      <a:pt x="18" y="9"/>
                    </a:lnTo>
                    <a:lnTo>
                      <a:pt x="18" y="9"/>
                    </a:lnTo>
                    <a:lnTo>
                      <a:pt x="19" y="7"/>
                    </a:lnTo>
                    <a:lnTo>
                      <a:pt x="21" y="7"/>
                    </a:lnTo>
                    <a:lnTo>
                      <a:pt x="23" y="7"/>
                    </a:lnTo>
                    <a:lnTo>
                      <a:pt x="26" y="6"/>
                    </a:lnTo>
                    <a:lnTo>
                      <a:pt x="29" y="5"/>
                    </a:lnTo>
                    <a:lnTo>
                      <a:pt x="32" y="4"/>
                    </a:lnTo>
                    <a:lnTo>
                      <a:pt x="33" y="3"/>
                    </a:lnTo>
                    <a:lnTo>
                      <a:pt x="34" y="3"/>
                    </a:lnTo>
                    <a:lnTo>
                      <a:pt x="36" y="2"/>
                    </a:lnTo>
                    <a:lnTo>
                      <a:pt x="36" y="1"/>
                    </a:lnTo>
                    <a:lnTo>
                      <a:pt x="35" y="0"/>
                    </a:lnTo>
                    <a:lnTo>
                      <a:pt x="30" y="1"/>
                    </a:lnTo>
                    <a:lnTo>
                      <a:pt x="28" y="1"/>
                    </a:lnTo>
                    <a:lnTo>
                      <a:pt x="26" y="1"/>
                    </a:lnTo>
                    <a:lnTo>
                      <a:pt x="25" y="1"/>
                    </a:lnTo>
                    <a:lnTo>
                      <a:pt x="22" y="2"/>
                    </a:lnTo>
                    <a:lnTo>
                      <a:pt x="19" y="2"/>
                    </a:lnTo>
                    <a:lnTo>
                      <a:pt x="16" y="4"/>
                    </a:lnTo>
                    <a:lnTo>
                      <a:pt x="14" y="5"/>
                    </a:lnTo>
                    <a:lnTo>
                      <a:pt x="13" y="6"/>
                    </a:lnTo>
                    <a:lnTo>
                      <a:pt x="10" y="6"/>
                    </a:lnTo>
                    <a:lnTo>
                      <a:pt x="9" y="6"/>
                    </a:lnTo>
                    <a:lnTo>
                      <a:pt x="7" y="7"/>
                    </a:lnTo>
                    <a:lnTo>
                      <a:pt x="6" y="8"/>
                    </a:lnTo>
                    <a:lnTo>
                      <a:pt x="5" y="8"/>
                    </a:lnTo>
                    <a:lnTo>
                      <a:pt x="3" y="9"/>
                    </a:lnTo>
                    <a:lnTo>
                      <a:pt x="3" y="11"/>
                    </a:lnTo>
                    <a:lnTo>
                      <a:pt x="1" y="14"/>
                    </a:lnTo>
                    <a:lnTo>
                      <a:pt x="1" y="15"/>
                    </a:lnTo>
                    <a:lnTo>
                      <a:pt x="1" y="15"/>
                    </a:lnTo>
                    <a:lnTo>
                      <a:pt x="2" y="17"/>
                    </a:lnTo>
                    <a:lnTo>
                      <a:pt x="1" y="17"/>
                    </a:lnTo>
                    <a:lnTo>
                      <a:pt x="0" y="17"/>
                    </a:lnTo>
                    <a:lnTo>
                      <a:pt x="0" y="18"/>
                    </a:lnTo>
                    <a:lnTo>
                      <a:pt x="0" y="19"/>
                    </a:lnTo>
                    <a:lnTo>
                      <a:pt x="3" y="19"/>
                    </a:lnTo>
                    <a:lnTo>
                      <a:pt x="6" y="17"/>
                    </a:lnTo>
                    <a:lnTo>
                      <a:pt x="7" y="17"/>
                    </a:lnTo>
                    <a:lnTo>
                      <a:pt x="9" y="17"/>
                    </a:lnTo>
                    <a:lnTo>
                      <a:pt x="10" y="15"/>
                    </a:lnTo>
                    <a:lnTo>
                      <a:pt x="13" y="13"/>
                    </a:lnTo>
                    <a:lnTo>
                      <a:pt x="16" y="11"/>
                    </a:lnTo>
                    <a:lnTo>
                      <a:pt x="17" y="1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44" name="Freeform 1973">
                <a:extLst>
                  <a:ext uri="{FF2B5EF4-FFF2-40B4-BE49-F238E27FC236}">
                    <a16:creationId xmlns:a16="http://schemas.microsoft.com/office/drawing/2014/main" id="{CE14BD96-D0D6-47D5-A896-E08577A4393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78" y="2804"/>
                <a:ext cx="3" cy="0"/>
              </a:xfrm>
              <a:custGeom>
                <a:avLst/>
                <a:gdLst>
                  <a:gd name="T0" fmla="*/ 3 w 3"/>
                  <a:gd name="T1" fmla="*/ 2 w 3"/>
                  <a:gd name="T2" fmla="*/ 0 w 3"/>
                  <a:gd name="T3" fmla="*/ 1 w 3"/>
                  <a:gd name="T4" fmla="*/ 3 w 3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</a:cxnLst>
                <a:rect l="0" t="0" r="r" b="b"/>
                <a:pathLst>
                  <a:path w="3">
                    <a:moveTo>
                      <a:pt x="3" y="0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1" y="0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45" name="Freeform 1974">
                <a:extLst>
                  <a:ext uri="{FF2B5EF4-FFF2-40B4-BE49-F238E27FC236}">
                    <a16:creationId xmlns:a16="http://schemas.microsoft.com/office/drawing/2014/main" id="{9EF5B344-7DD6-4CAA-AF8D-7C7264EAE7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71" y="2751"/>
                <a:ext cx="28" cy="10"/>
              </a:xfrm>
              <a:custGeom>
                <a:avLst/>
                <a:gdLst>
                  <a:gd name="T0" fmla="*/ 11 w 28"/>
                  <a:gd name="T1" fmla="*/ 6 h 10"/>
                  <a:gd name="T2" fmla="*/ 15 w 28"/>
                  <a:gd name="T3" fmla="*/ 6 h 10"/>
                  <a:gd name="T4" fmla="*/ 16 w 28"/>
                  <a:gd name="T5" fmla="*/ 5 h 10"/>
                  <a:gd name="T6" fmla="*/ 18 w 28"/>
                  <a:gd name="T7" fmla="*/ 5 h 10"/>
                  <a:gd name="T8" fmla="*/ 21 w 28"/>
                  <a:gd name="T9" fmla="*/ 7 h 10"/>
                  <a:gd name="T10" fmla="*/ 23 w 28"/>
                  <a:gd name="T11" fmla="*/ 8 h 10"/>
                  <a:gd name="T12" fmla="*/ 25 w 28"/>
                  <a:gd name="T13" fmla="*/ 10 h 10"/>
                  <a:gd name="T14" fmla="*/ 28 w 28"/>
                  <a:gd name="T15" fmla="*/ 10 h 10"/>
                  <a:gd name="T16" fmla="*/ 28 w 28"/>
                  <a:gd name="T17" fmla="*/ 8 h 10"/>
                  <a:gd name="T18" fmla="*/ 27 w 28"/>
                  <a:gd name="T19" fmla="*/ 5 h 10"/>
                  <a:gd name="T20" fmla="*/ 22 w 28"/>
                  <a:gd name="T21" fmla="*/ 2 h 10"/>
                  <a:gd name="T22" fmla="*/ 18 w 28"/>
                  <a:gd name="T23" fmla="*/ 2 h 10"/>
                  <a:gd name="T24" fmla="*/ 17 w 28"/>
                  <a:gd name="T25" fmla="*/ 0 h 10"/>
                  <a:gd name="T26" fmla="*/ 15 w 28"/>
                  <a:gd name="T27" fmla="*/ 0 h 10"/>
                  <a:gd name="T28" fmla="*/ 13 w 28"/>
                  <a:gd name="T29" fmla="*/ 1 h 10"/>
                  <a:gd name="T30" fmla="*/ 11 w 28"/>
                  <a:gd name="T31" fmla="*/ 1 h 10"/>
                  <a:gd name="T32" fmla="*/ 10 w 28"/>
                  <a:gd name="T33" fmla="*/ 1 h 10"/>
                  <a:gd name="T34" fmla="*/ 7 w 28"/>
                  <a:gd name="T35" fmla="*/ 1 h 10"/>
                  <a:gd name="T36" fmla="*/ 3 w 28"/>
                  <a:gd name="T37" fmla="*/ 1 h 10"/>
                  <a:gd name="T38" fmla="*/ 2 w 28"/>
                  <a:gd name="T39" fmla="*/ 2 h 10"/>
                  <a:gd name="T40" fmla="*/ 2 w 28"/>
                  <a:gd name="T41" fmla="*/ 3 h 10"/>
                  <a:gd name="T42" fmla="*/ 0 w 28"/>
                  <a:gd name="T43" fmla="*/ 3 h 10"/>
                  <a:gd name="T44" fmla="*/ 0 w 28"/>
                  <a:gd name="T45" fmla="*/ 5 h 10"/>
                  <a:gd name="T46" fmla="*/ 0 w 28"/>
                  <a:gd name="T47" fmla="*/ 6 h 10"/>
                  <a:gd name="T48" fmla="*/ 1 w 28"/>
                  <a:gd name="T49" fmla="*/ 6 h 10"/>
                  <a:gd name="T50" fmla="*/ 3 w 28"/>
                  <a:gd name="T51" fmla="*/ 4 h 10"/>
                  <a:gd name="T52" fmla="*/ 4 w 28"/>
                  <a:gd name="T53" fmla="*/ 5 h 10"/>
                  <a:gd name="T54" fmla="*/ 5 w 28"/>
                  <a:gd name="T55" fmla="*/ 6 h 10"/>
                  <a:gd name="T56" fmla="*/ 8 w 28"/>
                  <a:gd name="T57" fmla="*/ 6 h 10"/>
                  <a:gd name="T58" fmla="*/ 9 w 28"/>
                  <a:gd name="T59" fmla="*/ 4 h 10"/>
                  <a:gd name="T60" fmla="*/ 10 w 28"/>
                  <a:gd name="T61" fmla="*/ 4 h 10"/>
                  <a:gd name="T62" fmla="*/ 11 w 28"/>
                  <a:gd name="T63" fmla="*/ 6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8" h="10">
                    <a:moveTo>
                      <a:pt x="11" y="6"/>
                    </a:moveTo>
                    <a:lnTo>
                      <a:pt x="15" y="6"/>
                    </a:lnTo>
                    <a:lnTo>
                      <a:pt x="16" y="5"/>
                    </a:lnTo>
                    <a:lnTo>
                      <a:pt x="18" y="5"/>
                    </a:lnTo>
                    <a:lnTo>
                      <a:pt x="21" y="7"/>
                    </a:lnTo>
                    <a:lnTo>
                      <a:pt x="23" y="8"/>
                    </a:lnTo>
                    <a:lnTo>
                      <a:pt x="25" y="10"/>
                    </a:lnTo>
                    <a:lnTo>
                      <a:pt x="28" y="10"/>
                    </a:lnTo>
                    <a:lnTo>
                      <a:pt x="28" y="8"/>
                    </a:lnTo>
                    <a:lnTo>
                      <a:pt x="27" y="5"/>
                    </a:lnTo>
                    <a:lnTo>
                      <a:pt x="22" y="2"/>
                    </a:lnTo>
                    <a:lnTo>
                      <a:pt x="18" y="2"/>
                    </a:lnTo>
                    <a:lnTo>
                      <a:pt x="17" y="0"/>
                    </a:lnTo>
                    <a:lnTo>
                      <a:pt x="15" y="0"/>
                    </a:lnTo>
                    <a:lnTo>
                      <a:pt x="13" y="1"/>
                    </a:lnTo>
                    <a:lnTo>
                      <a:pt x="11" y="1"/>
                    </a:lnTo>
                    <a:lnTo>
                      <a:pt x="10" y="1"/>
                    </a:lnTo>
                    <a:lnTo>
                      <a:pt x="7" y="1"/>
                    </a:lnTo>
                    <a:lnTo>
                      <a:pt x="3" y="1"/>
                    </a:lnTo>
                    <a:lnTo>
                      <a:pt x="2" y="2"/>
                    </a:lnTo>
                    <a:lnTo>
                      <a:pt x="2" y="3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6"/>
                    </a:lnTo>
                    <a:lnTo>
                      <a:pt x="1" y="6"/>
                    </a:lnTo>
                    <a:lnTo>
                      <a:pt x="3" y="4"/>
                    </a:lnTo>
                    <a:lnTo>
                      <a:pt x="4" y="5"/>
                    </a:lnTo>
                    <a:lnTo>
                      <a:pt x="5" y="6"/>
                    </a:lnTo>
                    <a:lnTo>
                      <a:pt x="8" y="6"/>
                    </a:lnTo>
                    <a:lnTo>
                      <a:pt x="9" y="4"/>
                    </a:lnTo>
                    <a:lnTo>
                      <a:pt x="10" y="4"/>
                    </a:lnTo>
                    <a:lnTo>
                      <a:pt x="11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46" name="Freeform 1975">
                <a:extLst>
                  <a:ext uri="{FF2B5EF4-FFF2-40B4-BE49-F238E27FC236}">
                    <a16:creationId xmlns:a16="http://schemas.microsoft.com/office/drawing/2014/main" id="{171ABB48-11DE-42F1-805B-4C4F79C45F6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0" y="2825"/>
                <a:ext cx="3" cy="2"/>
              </a:xfrm>
              <a:custGeom>
                <a:avLst/>
                <a:gdLst>
                  <a:gd name="T0" fmla="*/ 1 w 3"/>
                  <a:gd name="T1" fmla="*/ 1 h 2"/>
                  <a:gd name="T2" fmla="*/ 0 w 3"/>
                  <a:gd name="T3" fmla="*/ 2 h 2"/>
                  <a:gd name="T4" fmla="*/ 1 w 3"/>
                  <a:gd name="T5" fmla="*/ 2 h 2"/>
                  <a:gd name="T6" fmla="*/ 3 w 3"/>
                  <a:gd name="T7" fmla="*/ 2 h 2"/>
                  <a:gd name="T8" fmla="*/ 2 w 3"/>
                  <a:gd name="T9" fmla="*/ 1 h 2"/>
                  <a:gd name="T10" fmla="*/ 1 w 3"/>
                  <a:gd name="T11" fmla="*/ 0 h 2"/>
                  <a:gd name="T12" fmla="*/ 1 w 3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1" y="1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3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47" name="Freeform 1976">
                <a:extLst>
                  <a:ext uri="{FF2B5EF4-FFF2-40B4-BE49-F238E27FC236}">
                    <a16:creationId xmlns:a16="http://schemas.microsoft.com/office/drawing/2014/main" id="{D31697C5-01F0-4FAE-8B82-9E50B955E18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93" y="2801"/>
                <a:ext cx="31" cy="9"/>
              </a:xfrm>
              <a:custGeom>
                <a:avLst/>
                <a:gdLst>
                  <a:gd name="T0" fmla="*/ 23 w 31"/>
                  <a:gd name="T1" fmla="*/ 8 h 9"/>
                  <a:gd name="T2" fmla="*/ 24 w 31"/>
                  <a:gd name="T3" fmla="*/ 8 h 9"/>
                  <a:gd name="T4" fmla="*/ 25 w 31"/>
                  <a:gd name="T5" fmla="*/ 7 h 9"/>
                  <a:gd name="T6" fmla="*/ 28 w 31"/>
                  <a:gd name="T7" fmla="*/ 7 h 9"/>
                  <a:gd name="T8" fmla="*/ 29 w 31"/>
                  <a:gd name="T9" fmla="*/ 5 h 9"/>
                  <a:gd name="T10" fmla="*/ 30 w 31"/>
                  <a:gd name="T11" fmla="*/ 5 h 9"/>
                  <a:gd name="T12" fmla="*/ 31 w 31"/>
                  <a:gd name="T13" fmla="*/ 3 h 9"/>
                  <a:gd name="T14" fmla="*/ 31 w 31"/>
                  <a:gd name="T15" fmla="*/ 2 h 9"/>
                  <a:gd name="T16" fmla="*/ 29 w 31"/>
                  <a:gd name="T17" fmla="*/ 0 h 9"/>
                  <a:gd name="T18" fmla="*/ 28 w 31"/>
                  <a:gd name="T19" fmla="*/ 2 h 9"/>
                  <a:gd name="T20" fmla="*/ 28 w 31"/>
                  <a:gd name="T21" fmla="*/ 2 h 9"/>
                  <a:gd name="T22" fmla="*/ 27 w 31"/>
                  <a:gd name="T23" fmla="*/ 4 h 9"/>
                  <a:gd name="T24" fmla="*/ 25 w 31"/>
                  <a:gd name="T25" fmla="*/ 4 h 9"/>
                  <a:gd name="T26" fmla="*/ 24 w 31"/>
                  <a:gd name="T27" fmla="*/ 6 h 9"/>
                  <a:gd name="T28" fmla="*/ 22 w 31"/>
                  <a:gd name="T29" fmla="*/ 6 h 9"/>
                  <a:gd name="T30" fmla="*/ 21 w 31"/>
                  <a:gd name="T31" fmla="*/ 5 h 9"/>
                  <a:gd name="T32" fmla="*/ 18 w 31"/>
                  <a:gd name="T33" fmla="*/ 5 h 9"/>
                  <a:gd name="T34" fmla="*/ 16 w 31"/>
                  <a:gd name="T35" fmla="*/ 5 h 9"/>
                  <a:gd name="T36" fmla="*/ 14 w 31"/>
                  <a:gd name="T37" fmla="*/ 4 h 9"/>
                  <a:gd name="T38" fmla="*/ 12 w 31"/>
                  <a:gd name="T39" fmla="*/ 3 h 9"/>
                  <a:gd name="T40" fmla="*/ 10 w 31"/>
                  <a:gd name="T41" fmla="*/ 4 h 9"/>
                  <a:gd name="T42" fmla="*/ 8 w 31"/>
                  <a:gd name="T43" fmla="*/ 3 h 9"/>
                  <a:gd name="T44" fmla="*/ 3 w 31"/>
                  <a:gd name="T45" fmla="*/ 4 h 9"/>
                  <a:gd name="T46" fmla="*/ 0 w 31"/>
                  <a:gd name="T47" fmla="*/ 5 h 9"/>
                  <a:gd name="T48" fmla="*/ 0 w 31"/>
                  <a:gd name="T49" fmla="*/ 7 h 9"/>
                  <a:gd name="T50" fmla="*/ 0 w 31"/>
                  <a:gd name="T51" fmla="*/ 8 h 9"/>
                  <a:gd name="T52" fmla="*/ 2 w 31"/>
                  <a:gd name="T53" fmla="*/ 8 h 9"/>
                  <a:gd name="T54" fmla="*/ 3 w 31"/>
                  <a:gd name="T55" fmla="*/ 8 h 9"/>
                  <a:gd name="T56" fmla="*/ 4 w 31"/>
                  <a:gd name="T57" fmla="*/ 9 h 9"/>
                  <a:gd name="T58" fmla="*/ 5 w 31"/>
                  <a:gd name="T59" fmla="*/ 8 h 9"/>
                  <a:gd name="T60" fmla="*/ 8 w 31"/>
                  <a:gd name="T61" fmla="*/ 9 h 9"/>
                  <a:gd name="T62" fmla="*/ 9 w 31"/>
                  <a:gd name="T63" fmla="*/ 9 h 9"/>
                  <a:gd name="T64" fmla="*/ 10 w 31"/>
                  <a:gd name="T65" fmla="*/ 9 h 9"/>
                  <a:gd name="T66" fmla="*/ 11 w 31"/>
                  <a:gd name="T67" fmla="*/ 9 h 9"/>
                  <a:gd name="T68" fmla="*/ 13 w 31"/>
                  <a:gd name="T69" fmla="*/ 9 h 9"/>
                  <a:gd name="T70" fmla="*/ 13 w 31"/>
                  <a:gd name="T71" fmla="*/ 9 h 9"/>
                  <a:gd name="T72" fmla="*/ 15 w 31"/>
                  <a:gd name="T73" fmla="*/ 8 h 9"/>
                  <a:gd name="T74" fmla="*/ 18 w 31"/>
                  <a:gd name="T75" fmla="*/ 9 h 9"/>
                  <a:gd name="T76" fmla="*/ 20 w 31"/>
                  <a:gd name="T77" fmla="*/ 7 h 9"/>
                  <a:gd name="T78" fmla="*/ 23 w 31"/>
                  <a:gd name="T79" fmla="*/ 8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31" h="9">
                    <a:moveTo>
                      <a:pt x="23" y="8"/>
                    </a:moveTo>
                    <a:lnTo>
                      <a:pt x="24" y="8"/>
                    </a:lnTo>
                    <a:lnTo>
                      <a:pt x="25" y="7"/>
                    </a:lnTo>
                    <a:lnTo>
                      <a:pt x="28" y="7"/>
                    </a:lnTo>
                    <a:lnTo>
                      <a:pt x="29" y="5"/>
                    </a:lnTo>
                    <a:lnTo>
                      <a:pt x="30" y="5"/>
                    </a:lnTo>
                    <a:lnTo>
                      <a:pt x="31" y="3"/>
                    </a:lnTo>
                    <a:lnTo>
                      <a:pt x="31" y="2"/>
                    </a:lnTo>
                    <a:lnTo>
                      <a:pt x="29" y="0"/>
                    </a:lnTo>
                    <a:lnTo>
                      <a:pt x="28" y="2"/>
                    </a:lnTo>
                    <a:lnTo>
                      <a:pt x="28" y="2"/>
                    </a:lnTo>
                    <a:lnTo>
                      <a:pt x="27" y="4"/>
                    </a:lnTo>
                    <a:lnTo>
                      <a:pt x="25" y="4"/>
                    </a:lnTo>
                    <a:lnTo>
                      <a:pt x="24" y="6"/>
                    </a:lnTo>
                    <a:lnTo>
                      <a:pt x="22" y="6"/>
                    </a:lnTo>
                    <a:lnTo>
                      <a:pt x="21" y="5"/>
                    </a:lnTo>
                    <a:lnTo>
                      <a:pt x="18" y="5"/>
                    </a:lnTo>
                    <a:lnTo>
                      <a:pt x="16" y="5"/>
                    </a:lnTo>
                    <a:lnTo>
                      <a:pt x="14" y="4"/>
                    </a:lnTo>
                    <a:lnTo>
                      <a:pt x="12" y="3"/>
                    </a:lnTo>
                    <a:lnTo>
                      <a:pt x="10" y="4"/>
                    </a:lnTo>
                    <a:lnTo>
                      <a:pt x="8" y="3"/>
                    </a:lnTo>
                    <a:lnTo>
                      <a:pt x="3" y="4"/>
                    </a:lnTo>
                    <a:lnTo>
                      <a:pt x="0" y="5"/>
                    </a:lnTo>
                    <a:lnTo>
                      <a:pt x="0" y="7"/>
                    </a:lnTo>
                    <a:lnTo>
                      <a:pt x="0" y="8"/>
                    </a:lnTo>
                    <a:lnTo>
                      <a:pt x="2" y="8"/>
                    </a:lnTo>
                    <a:lnTo>
                      <a:pt x="3" y="8"/>
                    </a:lnTo>
                    <a:lnTo>
                      <a:pt x="4" y="9"/>
                    </a:lnTo>
                    <a:lnTo>
                      <a:pt x="5" y="8"/>
                    </a:lnTo>
                    <a:lnTo>
                      <a:pt x="8" y="9"/>
                    </a:lnTo>
                    <a:lnTo>
                      <a:pt x="9" y="9"/>
                    </a:lnTo>
                    <a:lnTo>
                      <a:pt x="10" y="9"/>
                    </a:lnTo>
                    <a:lnTo>
                      <a:pt x="11" y="9"/>
                    </a:lnTo>
                    <a:lnTo>
                      <a:pt x="13" y="9"/>
                    </a:lnTo>
                    <a:lnTo>
                      <a:pt x="13" y="9"/>
                    </a:lnTo>
                    <a:lnTo>
                      <a:pt x="15" y="8"/>
                    </a:lnTo>
                    <a:lnTo>
                      <a:pt x="18" y="9"/>
                    </a:lnTo>
                    <a:lnTo>
                      <a:pt x="20" y="7"/>
                    </a:lnTo>
                    <a:lnTo>
                      <a:pt x="23" y="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48" name="Rectangle 1977">
                <a:extLst>
                  <a:ext uri="{FF2B5EF4-FFF2-40B4-BE49-F238E27FC236}">
                    <a16:creationId xmlns:a16="http://schemas.microsoft.com/office/drawing/2014/main" id="{4D6980DC-8380-4B08-8CAE-8E4E3912825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078" y="2758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49" name="Freeform 1978">
                <a:extLst>
                  <a:ext uri="{FF2B5EF4-FFF2-40B4-BE49-F238E27FC236}">
                    <a16:creationId xmlns:a16="http://schemas.microsoft.com/office/drawing/2014/main" id="{8C4EDE43-85EE-4255-8FE0-3E37D84B2F5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08" y="2790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1 h 1"/>
                  <a:gd name="T4" fmla="*/ 1 w 1"/>
                  <a:gd name="T5" fmla="*/ 1 h 1"/>
                  <a:gd name="T6" fmla="*/ 1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0" y="1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50" name="Freeform 1979">
                <a:extLst>
                  <a:ext uri="{FF2B5EF4-FFF2-40B4-BE49-F238E27FC236}">
                    <a16:creationId xmlns:a16="http://schemas.microsoft.com/office/drawing/2014/main" id="{DB0A613A-C6BE-4F94-A181-931B04B18C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06" y="2792"/>
                <a:ext cx="3" cy="1"/>
              </a:xfrm>
              <a:custGeom>
                <a:avLst/>
                <a:gdLst>
                  <a:gd name="T0" fmla="*/ 3 w 3"/>
                  <a:gd name="T1" fmla="*/ 1 h 1"/>
                  <a:gd name="T2" fmla="*/ 2 w 3"/>
                  <a:gd name="T3" fmla="*/ 0 h 1"/>
                  <a:gd name="T4" fmla="*/ 0 w 3"/>
                  <a:gd name="T5" fmla="*/ 0 h 1"/>
                  <a:gd name="T6" fmla="*/ 3 w 3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1">
                    <a:moveTo>
                      <a:pt x="3" y="1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51" name="Freeform 1980">
                <a:extLst>
                  <a:ext uri="{FF2B5EF4-FFF2-40B4-BE49-F238E27FC236}">
                    <a16:creationId xmlns:a16="http://schemas.microsoft.com/office/drawing/2014/main" id="{EF8B2F32-25FC-4577-8150-20E33599944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64" y="2803"/>
                <a:ext cx="23" cy="9"/>
              </a:xfrm>
              <a:custGeom>
                <a:avLst/>
                <a:gdLst>
                  <a:gd name="T0" fmla="*/ 1 w 23"/>
                  <a:gd name="T1" fmla="*/ 8 h 9"/>
                  <a:gd name="T2" fmla="*/ 3 w 23"/>
                  <a:gd name="T3" fmla="*/ 9 h 9"/>
                  <a:gd name="T4" fmla="*/ 5 w 23"/>
                  <a:gd name="T5" fmla="*/ 8 h 9"/>
                  <a:gd name="T6" fmla="*/ 6 w 23"/>
                  <a:gd name="T7" fmla="*/ 9 h 9"/>
                  <a:gd name="T8" fmla="*/ 8 w 23"/>
                  <a:gd name="T9" fmla="*/ 8 h 9"/>
                  <a:gd name="T10" fmla="*/ 9 w 23"/>
                  <a:gd name="T11" fmla="*/ 7 h 9"/>
                  <a:gd name="T12" fmla="*/ 11 w 23"/>
                  <a:gd name="T13" fmla="*/ 8 h 9"/>
                  <a:gd name="T14" fmla="*/ 12 w 23"/>
                  <a:gd name="T15" fmla="*/ 7 h 9"/>
                  <a:gd name="T16" fmla="*/ 14 w 23"/>
                  <a:gd name="T17" fmla="*/ 7 h 9"/>
                  <a:gd name="T18" fmla="*/ 16 w 23"/>
                  <a:gd name="T19" fmla="*/ 6 h 9"/>
                  <a:gd name="T20" fmla="*/ 18 w 23"/>
                  <a:gd name="T21" fmla="*/ 7 h 9"/>
                  <a:gd name="T22" fmla="*/ 19 w 23"/>
                  <a:gd name="T23" fmla="*/ 7 h 9"/>
                  <a:gd name="T24" fmla="*/ 22 w 23"/>
                  <a:gd name="T25" fmla="*/ 7 h 9"/>
                  <a:gd name="T26" fmla="*/ 21 w 23"/>
                  <a:gd name="T27" fmla="*/ 6 h 9"/>
                  <a:gd name="T28" fmla="*/ 23 w 23"/>
                  <a:gd name="T29" fmla="*/ 6 h 9"/>
                  <a:gd name="T30" fmla="*/ 23 w 23"/>
                  <a:gd name="T31" fmla="*/ 4 h 9"/>
                  <a:gd name="T32" fmla="*/ 23 w 23"/>
                  <a:gd name="T33" fmla="*/ 5 h 9"/>
                  <a:gd name="T34" fmla="*/ 22 w 23"/>
                  <a:gd name="T35" fmla="*/ 3 h 9"/>
                  <a:gd name="T36" fmla="*/ 22 w 23"/>
                  <a:gd name="T37" fmla="*/ 2 h 9"/>
                  <a:gd name="T38" fmla="*/ 20 w 23"/>
                  <a:gd name="T39" fmla="*/ 1 h 9"/>
                  <a:gd name="T40" fmla="*/ 21 w 23"/>
                  <a:gd name="T41" fmla="*/ 3 h 9"/>
                  <a:gd name="T42" fmla="*/ 20 w 23"/>
                  <a:gd name="T43" fmla="*/ 3 h 9"/>
                  <a:gd name="T44" fmla="*/ 20 w 23"/>
                  <a:gd name="T45" fmla="*/ 2 h 9"/>
                  <a:gd name="T46" fmla="*/ 18 w 23"/>
                  <a:gd name="T47" fmla="*/ 1 h 9"/>
                  <a:gd name="T48" fmla="*/ 15 w 23"/>
                  <a:gd name="T49" fmla="*/ 1 h 9"/>
                  <a:gd name="T50" fmla="*/ 13 w 23"/>
                  <a:gd name="T51" fmla="*/ 0 h 9"/>
                  <a:gd name="T52" fmla="*/ 12 w 23"/>
                  <a:gd name="T53" fmla="*/ 0 h 9"/>
                  <a:gd name="T54" fmla="*/ 10 w 23"/>
                  <a:gd name="T55" fmla="*/ 1 h 9"/>
                  <a:gd name="T56" fmla="*/ 10 w 23"/>
                  <a:gd name="T57" fmla="*/ 2 h 9"/>
                  <a:gd name="T58" fmla="*/ 13 w 23"/>
                  <a:gd name="T59" fmla="*/ 3 h 9"/>
                  <a:gd name="T60" fmla="*/ 15 w 23"/>
                  <a:gd name="T61" fmla="*/ 5 h 9"/>
                  <a:gd name="T62" fmla="*/ 12 w 23"/>
                  <a:gd name="T63" fmla="*/ 5 h 9"/>
                  <a:gd name="T64" fmla="*/ 11 w 23"/>
                  <a:gd name="T65" fmla="*/ 5 h 9"/>
                  <a:gd name="T66" fmla="*/ 9 w 23"/>
                  <a:gd name="T67" fmla="*/ 4 h 9"/>
                  <a:gd name="T68" fmla="*/ 8 w 23"/>
                  <a:gd name="T69" fmla="*/ 3 h 9"/>
                  <a:gd name="T70" fmla="*/ 7 w 23"/>
                  <a:gd name="T71" fmla="*/ 2 h 9"/>
                  <a:gd name="T72" fmla="*/ 6 w 23"/>
                  <a:gd name="T73" fmla="*/ 3 h 9"/>
                  <a:gd name="T74" fmla="*/ 4 w 23"/>
                  <a:gd name="T75" fmla="*/ 2 h 9"/>
                  <a:gd name="T76" fmla="*/ 2 w 23"/>
                  <a:gd name="T77" fmla="*/ 3 h 9"/>
                  <a:gd name="T78" fmla="*/ 1 w 23"/>
                  <a:gd name="T79" fmla="*/ 5 h 9"/>
                  <a:gd name="T80" fmla="*/ 0 w 23"/>
                  <a:gd name="T81" fmla="*/ 6 h 9"/>
                  <a:gd name="T82" fmla="*/ 1 w 23"/>
                  <a:gd name="T83" fmla="*/ 6 h 9"/>
                  <a:gd name="T84" fmla="*/ 0 w 23"/>
                  <a:gd name="T85" fmla="*/ 7 h 9"/>
                  <a:gd name="T86" fmla="*/ 1 w 23"/>
                  <a:gd name="T87" fmla="*/ 8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23" h="9">
                    <a:moveTo>
                      <a:pt x="1" y="8"/>
                    </a:moveTo>
                    <a:lnTo>
                      <a:pt x="3" y="9"/>
                    </a:lnTo>
                    <a:lnTo>
                      <a:pt x="5" y="8"/>
                    </a:lnTo>
                    <a:lnTo>
                      <a:pt x="6" y="9"/>
                    </a:lnTo>
                    <a:lnTo>
                      <a:pt x="8" y="8"/>
                    </a:lnTo>
                    <a:lnTo>
                      <a:pt x="9" y="7"/>
                    </a:lnTo>
                    <a:lnTo>
                      <a:pt x="11" y="8"/>
                    </a:lnTo>
                    <a:lnTo>
                      <a:pt x="12" y="7"/>
                    </a:lnTo>
                    <a:lnTo>
                      <a:pt x="14" y="7"/>
                    </a:lnTo>
                    <a:lnTo>
                      <a:pt x="16" y="6"/>
                    </a:lnTo>
                    <a:lnTo>
                      <a:pt x="18" y="7"/>
                    </a:lnTo>
                    <a:lnTo>
                      <a:pt x="19" y="7"/>
                    </a:lnTo>
                    <a:lnTo>
                      <a:pt x="22" y="7"/>
                    </a:lnTo>
                    <a:lnTo>
                      <a:pt x="21" y="6"/>
                    </a:lnTo>
                    <a:lnTo>
                      <a:pt x="23" y="6"/>
                    </a:lnTo>
                    <a:lnTo>
                      <a:pt x="23" y="4"/>
                    </a:lnTo>
                    <a:lnTo>
                      <a:pt x="23" y="5"/>
                    </a:lnTo>
                    <a:lnTo>
                      <a:pt x="22" y="3"/>
                    </a:lnTo>
                    <a:lnTo>
                      <a:pt x="22" y="2"/>
                    </a:lnTo>
                    <a:lnTo>
                      <a:pt x="20" y="1"/>
                    </a:lnTo>
                    <a:lnTo>
                      <a:pt x="21" y="3"/>
                    </a:lnTo>
                    <a:lnTo>
                      <a:pt x="20" y="3"/>
                    </a:lnTo>
                    <a:lnTo>
                      <a:pt x="20" y="2"/>
                    </a:lnTo>
                    <a:lnTo>
                      <a:pt x="18" y="1"/>
                    </a:lnTo>
                    <a:lnTo>
                      <a:pt x="15" y="1"/>
                    </a:lnTo>
                    <a:lnTo>
                      <a:pt x="13" y="0"/>
                    </a:lnTo>
                    <a:lnTo>
                      <a:pt x="12" y="0"/>
                    </a:lnTo>
                    <a:lnTo>
                      <a:pt x="10" y="1"/>
                    </a:lnTo>
                    <a:lnTo>
                      <a:pt x="10" y="2"/>
                    </a:lnTo>
                    <a:lnTo>
                      <a:pt x="13" y="3"/>
                    </a:lnTo>
                    <a:lnTo>
                      <a:pt x="15" y="5"/>
                    </a:lnTo>
                    <a:lnTo>
                      <a:pt x="12" y="5"/>
                    </a:lnTo>
                    <a:lnTo>
                      <a:pt x="11" y="5"/>
                    </a:lnTo>
                    <a:lnTo>
                      <a:pt x="9" y="4"/>
                    </a:lnTo>
                    <a:lnTo>
                      <a:pt x="8" y="3"/>
                    </a:lnTo>
                    <a:lnTo>
                      <a:pt x="7" y="2"/>
                    </a:lnTo>
                    <a:lnTo>
                      <a:pt x="6" y="3"/>
                    </a:lnTo>
                    <a:lnTo>
                      <a:pt x="4" y="2"/>
                    </a:lnTo>
                    <a:lnTo>
                      <a:pt x="2" y="3"/>
                    </a:lnTo>
                    <a:lnTo>
                      <a:pt x="1" y="5"/>
                    </a:lnTo>
                    <a:lnTo>
                      <a:pt x="0" y="6"/>
                    </a:lnTo>
                    <a:lnTo>
                      <a:pt x="1" y="6"/>
                    </a:lnTo>
                    <a:lnTo>
                      <a:pt x="0" y="7"/>
                    </a:lnTo>
                    <a:lnTo>
                      <a:pt x="1" y="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52" name="Freeform 1981">
                <a:extLst>
                  <a:ext uri="{FF2B5EF4-FFF2-40B4-BE49-F238E27FC236}">
                    <a16:creationId xmlns:a16="http://schemas.microsoft.com/office/drawing/2014/main" id="{2E830805-8120-4D74-B5B1-C558F1FA0C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75" y="2792"/>
                <a:ext cx="3" cy="1"/>
              </a:xfrm>
              <a:custGeom>
                <a:avLst/>
                <a:gdLst>
                  <a:gd name="T0" fmla="*/ 3 w 3"/>
                  <a:gd name="T1" fmla="*/ 1 h 1"/>
                  <a:gd name="T2" fmla="*/ 3 w 3"/>
                  <a:gd name="T3" fmla="*/ 1 h 1"/>
                  <a:gd name="T4" fmla="*/ 1 w 3"/>
                  <a:gd name="T5" fmla="*/ 0 h 1"/>
                  <a:gd name="T6" fmla="*/ 0 w 3"/>
                  <a:gd name="T7" fmla="*/ 1 h 1"/>
                  <a:gd name="T8" fmla="*/ 1 w 3"/>
                  <a:gd name="T9" fmla="*/ 1 h 1"/>
                  <a:gd name="T10" fmla="*/ 3 w 3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1">
                    <a:moveTo>
                      <a:pt x="3" y="1"/>
                    </a:moveTo>
                    <a:lnTo>
                      <a:pt x="3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53" name="Rectangle 1982">
                <a:extLst>
                  <a:ext uri="{FF2B5EF4-FFF2-40B4-BE49-F238E27FC236}">
                    <a16:creationId xmlns:a16="http://schemas.microsoft.com/office/drawing/2014/main" id="{4E29D75D-B277-4118-825B-532BEF764A7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075" y="2758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54" name="Freeform 1983">
                <a:extLst>
                  <a:ext uri="{FF2B5EF4-FFF2-40B4-BE49-F238E27FC236}">
                    <a16:creationId xmlns:a16="http://schemas.microsoft.com/office/drawing/2014/main" id="{8B252CCF-C7AE-4A2C-BFA2-D77351D27AB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68" y="2803"/>
                <a:ext cx="5" cy="1"/>
              </a:xfrm>
              <a:custGeom>
                <a:avLst/>
                <a:gdLst>
                  <a:gd name="T0" fmla="*/ 2 w 5"/>
                  <a:gd name="T1" fmla="*/ 1 h 1"/>
                  <a:gd name="T2" fmla="*/ 5 w 5"/>
                  <a:gd name="T3" fmla="*/ 1 h 1"/>
                  <a:gd name="T4" fmla="*/ 5 w 5"/>
                  <a:gd name="T5" fmla="*/ 0 h 1"/>
                  <a:gd name="T6" fmla="*/ 3 w 5"/>
                  <a:gd name="T7" fmla="*/ 0 h 1"/>
                  <a:gd name="T8" fmla="*/ 0 w 5"/>
                  <a:gd name="T9" fmla="*/ 0 h 1"/>
                  <a:gd name="T10" fmla="*/ 1 w 5"/>
                  <a:gd name="T11" fmla="*/ 1 h 1"/>
                  <a:gd name="T12" fmla="*/ 2 w 5"/>
                  <a:gd name="T13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" h="1">
                    <a:moveTo>
                      <a:pt x="2" y="1"/>
                    </a:moveTo>
                    <a:lnTo>
                      <a:pt x="5" y="1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55" name="Freeform 1984">
                <a:extLst>
                  <a:ext uri="{FF2B5EF4-FFF2-40B4-BE49-F238E27FC236}">
                    <a16:creationId xmlns:a16="http://schemas.microsoft.com/office/drawing/2014/main" id="{8327E60F-9742-422B-AF00-4A6517D0BF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31" y="2774"/>
                <a:ext cx="3" cy="2"/>
              </a:xfrm>
              <a:custGeom>
                <a:avLst/>
                <a:gdLst>
                  <a:gd name="T0" fmla="*/ 1 w 3"/>
                  <a:gd name="T1" fmla="*/ 0 h 2"/>
                  <a:gd name="T2" fmla="*/ 0 w 3"/>
                  <a:gd name="T3" fmla="*/ 1 h 2"/>
                  <a:gd name="T4" fmla="*/ 3 w 3"/>
                  <a:gd name="T5" fmla="*/ 2 h 2"/>
                  <a:gd name="T6" fmla="*/ 3 w 3"/>
                  <a:gd name="T7" fmla="*/ 1 h 2"/>
                  <a:gd name="T8" fmla="*/ 1 w 3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2">
                    <a:moveTo>
                      <a:pt x="1" y="0"/>
                    </a:moveTo>
                    <a:lnTo>
                      <a:pt x="0" y="1"/>
                    </a:lnTo>
                    <a:lnTo>
                      <a:pt x="3" y="2"/>
                    </a:lnTo>
                    <a:lnTo>
                      <a:pt x="3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56" name="Freeform 1985">
                <a:extLst>
                  <a:ext uri="{FF2B5EF4-FFF2-40B4-BE49-F238E27FC236}">
                    <a16:creationId xmlns:a16="http://schemas.microsoft.com/office/drawing/2014/main" id="{77052275-26A2-4407-88D0-2EE9A7F33F5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84" y="2710"/>
                <a:ext cx="8" cy="9"/>
              </a:xfrm>
              <a:custGeom>
                <a:avLst/>
                <a:gdLst>
                  <a:gd name="T0" fmla="*/ 5 w 8"/>
                  <a:gd name="T1" fmla="*/ 1 h 9"/>
                  <a:gd name="T2" fmla="*/ 4 w 8"/>
                  <a:gd name="T3" fmla="*/ 0 h 9"/>
                  <a:gd name="T4" fmla="*/ 2 w 8"/>
                  <a:gd name="T5" fmla="*/ 1 h 9"/>
                  <a:gd name="T6" fmla="*/ 0 w 8"/>
                  <a:gd name="T7" fmla="*/ 1 h 9"/>
                  <a:gd name="T8" fmla="*/ 2 w 8"/>
                  <a:gd name="T9" fmla="*/ 3 h 9"/>
                  <a:gd name="T10" fmla="*/ 2 w 8"/>
                  <a:gd name="T11" fmla="*/ 5 h 9"/>
                  <a:gd name="T12" fmla="*/ 5 w 8"/>
                  <a:gd name="T13" fmla="*/ 5 h 9"/>
                  <a:gd name="T14" fmla="*/ 6 w 8"/>
                  <a:gd name="T15" fmla="*/ 9 h 9"/>
                  <a:gd name="T16" fmla="*/ 7 w 8"/>
                  <a:gd name="T17" fmla="*/ 8 h 9"/>
                  <a:gd name="T18" fmla="*/ 8 w 8"/>
                  <a:gd name="T19" fmla="*/ 6 h 9"/>
                  <a:gd name="T20" fmla="*/ 8 w 8"/>
                  <a:gd name="T21" fmla="*/ 5 h 9"/>
                  <a:gd name="T22" fmla="*/ 6 w 8"/>
                  <a:gd name="T23" fmla="*/ 3 h 9"/>
                  <a:gd name="T24" fmla="*/ 5 w 8"/>
                  <a:gd name="T25" fmla="*/ 1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8" h="9">
                    <a:moveTo>
                      <a:pt x="5" y="1"/>
                    </a:moveTo>
                    <a:lnTo>
                      <a:pt x="4" y="0"/>
                    </a:lnTo>
                    <a:lnTo>
                      <a:pt x="2" y="1"/>
                    </a:lnTo>
                    <a:lnTo>
                      <a:pt x="0" y="1"/>
                    </a:lnTo>
                    <a:lnTo>
                      <a:pt x="2" y="3"/>
                    </a:lnTo>
                    <a:lnTo>
                      <a:pt x="2" y="5"/>
                    </a:lnTo>
                    <a:lnTo>
                      <a:pt x="5" y="5"/>
                    </a:lnTo>
                    <a:lnTo>
                      <a:pt x="6" y="9"/>
                    </a:lnTo>
                    <a:lnTo>
                      <a:pt x="7" y="8"/>
                    </a:lnTo>
                    <a:lnTo>
                      <a:pt x="8" y="6"/>
                    </a:lnTo>
                    <a:lnTo>
                      <a:pt x="8" y="5"/>
                    </a:lnTo>
                    <a:lnTo>
                      <a:pt x="6" y="3"/>
                    </a:lnTo>
                    <a:lnTo>
                      <a:pt x="5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57" name="Freeform 1986">
                <a:extLst>
                  <a:ext uri="{FF2B5EF4-FFF2-40B4-BE49-F238E27FC236}">
                    <a16:creationId xmlns:a16="http://schemas.microsoft.com/office/drawing/2014/main" id="{4EDF3DA3-A75D-4560-AA1C-A9AC14D45F0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06" y="2743"/>
                <a:ext cx="4" cy="4"/>
              </a:xfrm>
              <a:custGeom>
                <a:avLst/>
                <a:gdLst>
                  <a:gd name="T0" fmla="*/ 0 w 4"/>
                  <a:gd name="T1" fmla="*/ 2 h 4"/>
                  <a:gd name="T2" fmla="*/ 2 w 4"/>
                  <a:gd name="T3" fmla="*/ 4 h 4"/>
                  <a:gd name="T4" fmla="*/ 4 w 4"/>
                  <a:gd name="T5" fmla="*/ 4 h 4"/>
                  <a:gd name="T6" fmla="*/ 2 w 4"/>
                  <a:gd name="T7" fmla="*/ 0 h 4"/>
                  <a:gd name="T8" fmla="*/ 0 w 4"/>
                  <a:gd name="T9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4">
                    <a:moveTo>
                      <a:pt x="0" y="2"/>
                    </a:moveTo>
                    <a:lnTo>
                      <a:pt x="2" y="4"/>
                    </a:lnTo>
                    <a:lnTo>
                      <a:pt x="4" y="4"/>
                    </a:lnTo>
                    <a:lnTo>
                      <a:pt x="2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58" name="Freeform 1987">
                <a:extLst>
                  <a:ext uri="{FF2B5EF4-FFF2-40B4-BE49-F238E27FC236}">
                    <a16:creationId xmlns:a16="http://schemas.microsoft.com/office/drawing/2014/main" id="{7FB463EF-5F55-4F0C-85BD-E0561D5586C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13" y="2752"/>
                <a:ext cx="3" cy="4"/>
              </a:xfrm>
              <a:custGeom>
                <a:avLst/>
                <a:gdLst>
                  <a:gd name="T0" fmla="*/ 3 w 3"/>
                  <a:gd name="T1" fmla="*/ 1 h 4"/>
                  <a:gd name="T2" fmla="*/ 1 w 3"/>
                  <a:gd name="T3" fmla="*/ 0 h 4"/>
                  <a:gd name="T4" fmla="*/ 0 w 3"/>
                  <a:gd name="T5" fmla="*/ 1 h 4"/>
                  <a:gd name="T6" fmla="*/ 3 w 3"/>
                  <a:gd name="T7" fmla="*/ 4 h 4"/>
                  <a:gd name="T8" fmla="*/ 3 w 3"/>
                  <a:gd name="T9" fmla="*/ 3 h 4"/>
                  <a:gd name="T10" fmla="*/ 3 w 3"/>
                  <a:gd name="T11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4">
                    <a:moveTo>
                      <a:pt x="3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3" y="4"/>
                    </a:lnTo>
                    <a:lnTo>
                      <a:pt x="3" y="3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59" name="Freeform 1988">
                <a:extLst>
                  <a:ext uri="{FF2B5EF4-FFF2-40B4-BE49-F238E27FC236}">
                    <a16:creationId xmlns:a16="http://schemas.microsoft.com/office/drawing/2014/main" id="{7D677531-9B2D-426C-9D74-E7D62889761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98" y="2734"/>
                <a:ext cx="6" cy="8"/>
              </a:xfrm>
              <a:custGeom>
                <a:avLst/>
                <a:gdLst>
                  <a:gd name="T0" fmla="*/ 1 w 6"/>
                  <a:gd name="T1" fmla="*/ 0 h 8"/>
                  <a:gd name="T2" fmla="*/ 0 w 6"/>
                  <a:gd name="T3" fmla="*/ 1 h 8"/>
                  <a:gd name="T4" fmla="*/ 0 w 6"/>
                  <a:gd name="T5" fmla="*/ 3 h 8"/>
                  <a:gd name="T6" fmla="*/ 2 w 6"/>
                  <a:gd name="T7" fmla="*/ 3 h 8"/>
                  <a:gd name="T8" fmla="*/ 4 w 6"/>
                  <a:gd name="T9" fmla="*/ 7 h 8"/>
                  <a:gd name="T10" fmla="*/ 6 w 6"/>
                  <a:gd name="T11" fmla="*/ 8 h 8"/>
                  <a:gd name="T12" fmla="*/ 6 w 6"/>
                  <a:gd name="T13" fmla="*/ 4 h 8"/>
                  <a:gd name="T14" fmla="*/ 3 w 6"/>
                  <a:gd name="T15" fmla="*/ 1 h 8"/>
                  <a:gd name="T16" fmla="*/ 1 w 6"/>
                  <a:gd name="T17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" h="8">
                    <a:moveTo>
                      <a:pt x="1" y="0"/>
                    </a:moveTo>
                    <a:lnTo>
                      <a:pt x="0" y="1"/>
                    </a:lnTo>
                    <a:lnTo>
                      <a:pt x="0" y="3"/>
                    </a:lnTo>
                    <a:lnTo>
                      <a:pt x="2" y="3"/>
                    </a:lnTo>
                    <a:lnTo>
                      <a:pt x="4" y="7"/>
                    </a:lnTo>
                    <a:lnTo>
                      <a:pt x="6" y="8"/>
                    </a:lnTo>
                    <a:lnTo>
                      <a:pt x="6" y="4"/>
                    </a:lnTo>
                    <a:lnTo>
                      <a:pt x="3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60" name="Freeform 1989">
                <a:extLst>
                  <a:ext uri="{FF2B5EF4-FFF2-40B4-BE49-F238E27FC236}">
                    <a16:creationId xmlns:a16="http://schemas.microsoft.com/office/drawing/2014/main" id="{59B50FE4-5953-42AE-B53F-E0FB4F24C4F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84" y="2703"/>
                <a:ext cx="2" cy="2"/>
              </a:xfrm>
              <a:custGeom>
                <a:avLst/>
                <a:gdLst>
                  <a:gd name="T0" fmla="*/ 1 w 2"/>
                  <a:gd name="T1" fmla="*/ 0 h 2"/>
                  <a:gd name="T2" fmla="*/ 0 w 2"/>
                  <a:gd name="T3" fmla="*/ 0 h 2"/>
                  <a:gd name="T4" fmla="*/ 2 w 2"/>
                  <a:gd name="T5" fmla="*/ 2 h 2"/>
                  <a:gd name="T6" fmla="*/ 1 w 2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1" y="0"/>
                    </a:moveTo>
                    <a:lnTo>
                      <a:pt x="0" y="0"/>
                    </a:lnTo>
                    <a:lnTo>
                      <a:pt x="2" y="2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61" name="Freeform 1990">
                <a:extLst>
                  <a:ext uri="{FF2B5EF4-FFF2-40B4-BE49-F238E27FC236}">
                    <a16:creationId xmlns:a16="http://schemas.microsoft.com/office/drawing/2014/main" id="{9D2C5933-0DA6-4DA4-8EBC-9FC473DB4FD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98" y="2722"/>
                <a:ext cx="3" cy="3"/>
              </a:xfrm>
              <a:custGeom>
                <a:avLst/>
                <a:gdLst>
                  <a:gd name="T0" fmla="*/ 2 w 3"/>
                  <a:gd name="T1" fmla="*/ 3 h 3"/>
                  <a:gd name="T2" fmla="*/ 3 w 3"/>
                  <a:gd name="T3" fmla="*/ 0 h 3"/>
                  <a:gd name="T4" fmla="*/ 1 w 3"/>
                  <a:gd name="T5" fmla="*/ 0 h 3"/>
                  <a:gd name="T6" fmla="*/ 0 w 3"/>
                  <a:gd name="T7" fmla="*/ 1 h 3"/>
                  <a:gd name="T8" fmla="*/ 2 w 3"/>
                  <a:gd name="T9" fmla="*/ 1 h 3"/>
                  <a:gd name="T10" fmla="*/ 2 w 3"/>
                  <a:gd name="T11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3">
                    <a:moveTo>
                      <a:pt x="2" y="3"/>
                    </a:moveTo>
                    <a:lnTo>
                      <a:pt x="3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2" y="1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62" name="Freeform 1991">
                <a:extLst>
                  <a:ext uri="{FF2B5EF4-FFF2-40B4-BE49-F238E27FC236}">
                    <a16:creationId xmlns:a16="http://schemas.microsoft.com/office/drawing/2014/main" id="{E7A964C5-1345-4619-B947-A86C884CC03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96" y="2729"/>
                <a:ext cx="2" cy="3"/>
              </a:xfrm>
              <a:custGeom>
                <a:avLst/>
                <a:gdLst>
                  <a:gd name="T0" fmla="*/ 2 w 2"/>
                  <a:gd name="T1" fmla="*/ 0 h 3"/>
                  <a:gd name="T2" fmla="*/ 0 w 2"/>
                  <a:gd name="T3" fmla="*/ 0 h 3"/>
                  <a:gd name="T4" fmla="*/ 0 w 2"/>
                  <a:gd name="T5" fmla="*/ 2 h 3"/>
                  <a:gd name="T6" fmla="*/ 1 w 2"/>
                  <a:gd name="T7" fmla="*/ 3 h 3"/>
                  <a:gd name="T8" fmla="*/ 2 w 2"/>
                  <a:gd name="T9" fmla="*/ 2 h 3"/>
                  <a:gd name="T10" fmla="*/ 2 w 2"/>
                  <a:gd name="T11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3">
                    <a:moveTo>
                      <a:pt x="2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2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63" name="Freeform 1992">
                <a:extLst>
                  <a:ext uri="{FF2B5EF4-FFF2-40B4-BE49-F238E27FC236}">
                    <a16:creationId xmlns:a16="http://schemas.microsoft.com/office/drawing/2014/main" id="{77C10576-F290-4C90-B914-90B650AEE2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11" y="2750"/>
                <a:ext cx="2" cy="2"/>
              </a:xfrm>
              <a:custGeom>
                <a:avLst/>
                <a:gdLst>
                  <a:gd name="T0" fmla="*/ 0 w 2"/>
                  <a:gd name="T1" fmla="*/ 0 h 2"/>
                  <a:gd name="T2" fmla="*/ 1 w 2"/>
                  <a:gd name="T3" fmla="*/ 2 h 2"/>
                  <a:gd name="T4" fmla="*/ 2 w 2"/>
                  <a:gd name="T5" fmla="*/ 1 h 2"/>
                  <a:gd name="T6" fmla="*/ 0 w 2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1" y="2"/>
                    </a:lnTo>
                    <a:lnTo>
                      <a:pt x="2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64" name="Freeform 1993">
                <a:extLst>
                  <a:ext uri="{FF2B5EF4-FFF2-40B4-BE49-F238E27FC236}">
                    <a16:creationId xmlns:a16="http://schemas.microsoft.com/office/drawing/2014/main" id="{E56FBB48-2136-4514-BA48-4500EC868AA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85" y="2788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1 h 1"/>
                  <a:gd name="T4" fmla="*/ 1 w 1"/>
                  <a:gd name="T5" fmla="*/ 1 h 1"/>
                  <a:gd name="T6" fmla="*/ 1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0" y="1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65" name="Freeform 1994">
                <a:extLst>
                  <a:ext uri="{FF2B5EF4-FFF2-40B4-BE49-F238E27FC236}">
                    <a16:creationId xmlns:a16="http://schemas.microsoft.com/office/drawing/2014/main" id="{165B9495-0245-4FB2-873B-44AC88E719A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66" y="2669"/>
                <a:ext cx="103" cy="112"/>
              </a:xfrm>
              <a:custGeom>
                <a:avLst/>
                <a:gdLst>
                  <a:gd name="T0" fmla="*/ 98 w 103"/>
                  <a:gd name="T1" fmla="*/ 110 h 112"/>
                  <a:gd name="T2" fmla="*/ 101 w 103"/>
                  <a:gd name="T3" fmla="*/ 100 h 112"/>
                  <a:gd name="T4" fmla="*/ 101 w 103"/>
                  <a:gd name="T5" fmla="*/ 91 h 112"/>
                  <a:gd name="T6" fmla="*/ 103 w 103"/>
                  <a:gd name="T7" fmla="*/ 86 h 112"/>
                  <a:gd name="T8" fmla="*/ 100 w 103"/>
                  <a:gd name="T9" fmla="*/ 83 h 112"/>
                  <a:gd name="T10" fmla="*/ 97 w 103"/>
                  <a:gd name="T11" fmla="*/ 79 h 112"/>
                  <a:gd name="T12" fmla="*/ 91 w 103"/>
                  <a:gd name="T13" fmla="*/ 78 h 112"/>
                  <a:gd name="T14" fmla="*/ 88 w 103"/>
                  <a:gd name="T15" fmla="*/ 74 h 112"/>
                  <a:gd name="T16" fmla="*/ 88 w 103"/>
                  <a:gd name="T17" fmla="*/ 66 h 112"/>
                  <a:gd name="T18" fmla="*/ 81 w 103"/>
                  <a:gd name="T19" fmla="*/ 66 h 112"/>
                  <a:gd name="T20" fmla="*/ 80 w 103"/>
                  <a:gd name="T21" fmla="*/ 61 h 112"/>
                  <a:gd name="T22" fmla="*/ 78 w 103"/>
                  <a:gd name="T23" fmla="*/ 60 h 112"/>
                  <a:gd name="T24" fmla="*/ 76 w 103"/>
                  <a:gd name="T25" fmla="*/ 59 h 112"/>
                  <a:gd name="T26" fmla="*/ 82 w 103"/>
                  <a:gd name="T27" fmla="*/ 54 h 112"/>
                  <a:gd name="T28" fmla="*/ 74 w 103"/>
                  <a:gd name="T29" fmla="*/ 52 h 112"/>
                  <a:gd name="T30" fmla="*/ 71 w 103"/>
                  <a:gd name="T31" fmla="*/ 53 h 112"/>
                  <a:gd name="T32" fmla="*/ 74 w 103"/>
                  <a:gd name="T33" fmla="*/ 51 h 112"/>
                  <a:gd name="T34" fmla="*/ 69 w 103"/>
                  <a:gd name="T35" fmla="*/ 49 h 112"/>
                  <a:gd name="T36" fmla="*/ 66 w 103"/>
                  <a:gd name="T37" fmla="*/ 44 h 112"/>
                  <a:gd name="T38" fmla="*/ 59 w 103"/>
                  <a:gd name="T39" fmla="*/ 40 h 112"/>
                  <a:gd name="T40" fmla="*/ 55 w 103"/>
                  <a:gd name="T41" fmla="*/ 32 h 112"/>
                  <a:gd name="T42" fmla="*/ 49 w 103"/>
                  <a:gd name="T43" fmla="*/ 31 h 112"/>
                  <a:gd name="T44" fmla="*/ 46 w 103"/>
                  <a:gd name="T45" fmla="*/ 29 h 112"/>
                  <a:gd name="T46" fmla="*/ 43 w 103"/>
                  <a:gd name="T47" fmla="*/ 23 h 112"/>
                  <a:gd name="T48" fmla="*/ 35 w 103"/>
                  <a:gd name="T49" fmla="*/ 18 h 112"/>
                  <a:gd name="T50" fmla="*/ 29 w 103"/>
                  <a:gd name="T51" fmla="*/ 15 h 112"/>
                  <a:gd name="T52" fmla="*/ 26 w 103"/>
                  <a:gd name="T53" fmla="*/ 9 h 112"/>
                  <a:gd name="T54" fmla="*/ 23 w 103"/>
                  <a:gd name="T55" fmla="*/ 5 h 112"/>
                  <a:gd name="T56" fmla="*/ 17 w 103"/>
                  <a:gd name="T57" fmla="*/ 4 h 112"/>
                  <a:gd name="T58" fmla="*/ 11 w 103"/>
                  <a:gd name="T59" fmla="*/ 4 h 112"/>
                  <a:gd name="T60" fmla="*/ 1 w 103"/>
                  <a:gd name="T61" fmla="*/ 0 h 112"/>
                  <a:gd name="T62" fmla="*/ 0 w 103"/>
                  <a:gd name="T63" fmla="*/ 4 h 112"/>
                  <a:gd name="T64" fmla="*/ 8 w 103"/>
                  <a:gd name="T65" fmla="*/ 14 h 112"/>
                  <a:gd name="T66" fmla="*/ 13 w 103"/>
                  <a:gd name="T67" fmla="*/ 18 h 112"/>
                  <a:gd name="T68" fmla="*/ 20 w 103"/>
                  <a:gd name="T69" fmla="*/ 25 h 112"/>
                  <a:gd name="T70" fmla="*/ 25 w 103"/>
                  <a:gd name="T71" fmla="*/ 31 h 112"/>
                  <a:gd name="T72" fmla="*/ 28 w 103"/>
                  <a:gd name="T73" fmla="*/ 36 h 112"/>
                  <a:gd name="T74" fmla="*/ 33 w 103"/>
                  <a:gd name="T75" fmla="*/ 39 h 112"/>
                  <a:gd name="T76" fmla="*/ 34 w 103"/>
                  <a:gd name="T77" fmla="*/ 41 h 112"/>
                  <a:gd name="T78" fmla="*/ 36 w 103"/>
                  <a:gd name="T79" fmla="*/ 45 h 112"/>
                  <a:gd name="T80" fmla="*/ 40 w 103"/>
                  <a:gd name="T81" fmla="*/ 53 h 112"/>
                  <a:gd name="T82" fmla="*/ 46 w 103"/>
                  <a:gd name="T83" fmla="*/ 61 h 112"/>
                  <a:gd name="T84" fmla="*/ 52 w 103"/>
                  <a:gd name="T85" fmla="*/ 73 h 112"/>
                  <a:gd name="T86" fmla="*/ 56 w 103"/>
                  <a:gd name="T87" fmla="*/ 81 h 112"/>
                  <a:gd name="T88" fmla="*/ 63 w 103"/>
                  <a:gd name="T89" fmla="*/ 88 h 112"/>
                  <a:gd name="T90" fmla="*/ 67 w 103"/>
                  <a:gd name="T91" fmla="*/ 93 h 112"/>
                  <a:gd name="T92" fmla="*/ 75 w 103"/>
                  <a:gd name="T93" fmla="*/ 100 h 112"/>
                  <a:gd name="T94" fmla="*/ 84 w 103"/>
                  <a:gd name="T95" fmla="*/ 107 h 112"/>
                  <a:gd name="T96" fmla="*/ 87 w 103"/>
                  <a:gd name="T97" fmla="*/ 112 h 112"/>
                  <a:gd name="T98" fmla="*/ 87 w 103"/>
                  <a:gd name="T99" fmla="*/ 108 h 112"/>
                  <a:gd name="T100" fmla="*/ 92 w 103"/>
                  <a:gd name="T101" fmla="*/ 111 h 112"/>
                  <a:gd name="T102" fmla="*/ 94 w 103"/>
                  <a:gd name="T103" fmla="*/ 107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103" h="112">
                    <a:moveTo>
                      <a:pt x="95" y="107"/>
                    </a:moveTo>
                    <a:lnTo>
                      <a:pt x="97" y="110"/>
                    </a:lnTo>
                    <a:lnTo>
                      <a:pt x="98" y="110"/>
                    </a:lnTo>
                    <a:lnTo>
                      <a:pt x="100" y="109"/>
                    </a:lnTo>
                    <a:lnTo>
                      <a:pt x="100" y="105"/>
                    </a:lnTo>
                    <a:lnTo>
                      <a:pt x="101" y="100"/>
                    </a:lnTo>
                    <a:lnTo>
                      <a:pt x="100" y="97"/>
                    </a:lnTo>
                    <a:lnTo>
                      <a:pt x="101" y="92"/>
                    </a:lnTo>
                    <a:lnTo>
                      <a:pt x="101" y="91"/>
                    </a:lnTo>
                    <a:lnTo>
                      <a:pt x="101" y="88"/>
                    </a:lnTo>
                    <a:lnTo>
                      <a:pt x="102" y="88"/>
                    </a:lnTo>
                    <a:lnTo>
                      <a:pt x="103" y="86"/>
                    </a:lnTo>
                    <a:lnTo>
                      <a:pt x="103" y="85"/>
                    </a:lnTo>
                    <a:lnTo>
                      <a:pt x="101" y="84"/>
                    </a:lnTo>
                    <a:lnTo>
                      <a:pt x="100" y="83"/>
                    </a:lnTo>
                    <a:lnTo>
                      <a:pt x="98" y="81"/>
                    </a:lnTo>
                    <a:lnTo>
                      <a:pt x="97" y="80"/>
                    </a:lnTo>
                    <a:lnTo>
                      <a:pt x="97" y="79"/>
                    </a:lnTo>
                    <a:lnTo>
                      <a:pt x="95" y="78"/>
                    </a:lnTo>
                    <a:lnTo>
                      <a:pt x="92" y="78"/>
                    </a:lnTo>
                    <a:lnTo>
                      <a:pt x="91" y="78"/>
                    </a:lnTo>
                    <a:lnTo>
                      <a:pt x="90" y="76"/>
                    </a:lnTo>
                    <a:lnTo>
                      <a:pt x="89" y="73"/>
                    </a:lnTo>
                    <a:lnTo>
                      <a:pt x="88" y="74"/>
                    </a:lnTo>
                    <a:lnTo>
                      <a:pt x="89" y="72"/>
                    </a:lnTo>
                    <a:lnTo>
                      <a:pt x="88" y="70"/>
                    </a:lnTo>
                    <a:lnTo>
                      <a:pt x="88" y="66"/>
                    </a:lnTo>
                    <a:lnTo>
                      <a:pt x="86" y="66"/>
                    </a:lnTo>
                    <a:lnTo>
                      <a:pt x="85" y="66"/>
                    </a:lnTo>
                    <a:lnTo>
                      <a:pt x="81" y="66"/>
                    </a:lnTo>
                    <a:lnTo>
                      <a:pt x="77" y="64"/>
                    </a:lnTo>
                    <a:lnTo>
                      <a:pt x="77" y="62"/>
                    </a:lnTo>
                    <a:lnTo>
                      <a:pt x="80" y="61"/>
                    </a:lnTo>
                    <a:lnTo>
                      <a:pt x="82" y="60"/>
                    </a:lnTo>
                    <a:lnTo>
                      <a:pt x="81" y="59"/>
                    </a:lnTo>
                    <a:lnTo>
                      <a:pt x="78" y="60"/>
                    </a:lnTo>
                    <a:lnTo>
                      <a:pt x="77" y="59"/>
                    </a:lnTo>
                    <a:lnTo>
                      <a:pt x="75" y="60"/>
                    </a:lnTo>
                    <a:lnTo>
                      <a:pt x="76" y="59"/>
                    </a:lnTo>
                    <a:lnTo>
                      <a:pt x="78" y="57"/>
                    </a:lnTo>
                    <a:lnTo>
                      <a:pt x="82" y="57"/>
                    </a:lnTo>
                    <a:lnTo>
                      <a:pt x="82" y="54"/>
                    </a:lnTo>
                    <a:lnTo>
                      <a:pt x="78" y="51"/>
                    </a:lnTo>
                    <a:lnTo>
                      <a:pt x="76" y="51"/>
                    </a:lnTo>
                    <a:lnTo>
                      <a:pt x="74" y="52"/>
                    </a:lnTo>
                    <a:lnTo>
                      <a:pt x="72" y="53"/>
                    </a:lnTo>
                    <a:lnTo>
                      <a:pt x="70" y="53"/>
                    </a:lnTo>
                    <a:lnTo>
                      <a:pt x="71" y="53"/>
                    </a:lnTo>
                    <a:lnTo>
                      <a:pt x="72" y="52"/>
                    </a:lnTo>
                    <a:lnTo>
                      <a:pt x="73" y="52"/>
                    </a:lnTo>
                    <a:lnTo>
                      <a:pt x="74" y="51"/>
                    </a:lnTo>
                    <a:lnTo>
                      <a:pt x="74" y="50"/>
                    </a:lnTo>
                    <a:lnTo>
                      <a:pt x="72" y="49"/>
                    </a:lnTo>
                    <a:lnTo>
                      <a:pt x="69" y="49"/>
                    </a:lnTo>
                    <a:lnTo>
                      <a:pt x="66" y="47"/>
                    </a:lnTo>
                    <a:lnTo>
                      <a:pt x="66" y="46"/>
                    </a:lnTo>
                    <a:lnTo>
                      <a:pt x="66" y="44"/>
                    </a:lnTo>
                    <a:lnTo>
                      <a:pt x="62" y="40"/>
                    </a:lnTo>
                    <a:lnTo>
                      <a:pt x="61" y="40"/>
                    </a:lnTo>
                    <a:lnTo>
                      <a:pt x="59" y="40"/>
                    </a:lnTo>
                    <a:lnTo>
                      <a:pt x="58" y="39"/>
                    </a:lnTo>
                    <a:lnTo>
                      <a:pt x="57" y="36"/>
                    </a:lnTo>
                    <a:lnTo>
                      <a:pt x="55" y="32"/>
                    </a:lnTo>
                    <a:lnTo>
                      <a:pt x="51" y="30"/>
                    </a:lnTo>
                    <a:lnTo>
                      <a:pt x="49" y="30"/>
                    </a:lnTo>
                    <a:lnTo>
                      <a:pt x="49" y="31"/>
                    </a:lnTo>
                    <a:lnTo>
                      <a:pt x="48" y="30"/>
                    </a:lnTo>
                    <a:lnTo>
                      <a:pt x="47" y="28"/>
                    </a:lnTo>
                    <a:lnTo>
                      <a:pt x="46" y="29"/>
                    </a:lnTo>
                    <a:lnTo>
                      <a:pt x="45" y="28"/>
                    </a:lnTo>
                    <a:lnTo>
                      <a:pt x="45" y="25"/>
                    </a:lnTo>
                    <a:lnTo>
                      <a:pt x="43" y="23"/>
                    </a:lnTo>
                    <a:lnTo>
                      <a:pt x="42" y="23"/>
                    </a:lnTo>
                    <a:lnTo>
                      <a:pt x="40" y="22"/>
                    </a:lnTo>
                    <a:lnTo>
                      <a:pt x="35" y="18"/>
                    </a:lnTo>
                    <a:lnTo>
                      <a:pt x="33" y="18"/>
                    </a:lnTo>
                    <a:lnTo>
                      <a:pt x="31" y="15"/>
                    </a:lnTo>
                    <a:lnTo>
                      <a:pt x="29" y="15"/>
                    </a:lnTo>
                    <a:lnTo>
                      <a:pt x="28" y="13"/>
                    </a:lnTo>
                    <a:lnTo>
                      <a:pt x="28" y="10"/>
                    </a:lnTo>
                    <a:lnTo>
                      <a:pt x="26" y="9"/>
                    </a:lnTo>
                    <a:lnTo>
                      <a:pt x="25" y="7"/>
                    </a:lnTo>
                    <a:lnTo>
                      <a:pt x="24" y="7"/>
                    </a:lnTo>
                    <a:lnTo>
                      <a:pt x="23" y="5"/>
                    </a:lnTo>
                    <a:lnTo>
                      <a:pt x="20" y="4"/>
                    </a:lnTo>
                    <a:lnTo>
                      <a:pt x="18" y="4"/>
                    </a:lnTo>
                    <a:lnTo>
                      <a:pt x="17" y="4"/>
                    </a:lnTo>
                    <a:lnTo>
                      <a:pt x="16" y="4"/>
                    </a:lnTo>
                    <a:lnTo>
                      <a:pt x="14" y="4"/>
                    </a:lnTo>
                    <a:lnTo>
                      <a:pt x="11" y="4"/>
                    </a:lnTo>
                    <a:lnTo>
                      <a:pt x="10" y="4"/>
                    </a:lnTo>
                    <a:lnTo>
                      <a:pt x="6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3" y="9"/>
                    </a:lnTo>
                    <a:lnTo>
                      <a:pt x="5" y="10"/>
                    </a:lnTo>
                    <a:lnTo>
                      <a:pt x="8" y="14"/>
                    </a:lnTo>
                    <a:lnTo>
                      <a:pt x="10" y="14"/>
                    </a:lnTo>
                    <a:lnTo>
                      <a:pt x="12" y="18"/>
                    </a:lnTo>
                    <a:lnTo>
                      <a:pt x="13" y="18"/>
                    </a:lnTo>
                    <a:lnTo>
                      <a:pt x="14" y="18"/>
                    </a:lnTo>
                    <a:lnTo>
                      <a:pt x="17" y="20"/>
                    </a:lnTo>
                    <a:lnTo>
                      <a:pt x="20" y="25"/>
                    </a:lnTo>
                    <a:lnTo>
                      <a:pt x="24" y="28"/>
                    </a:lnTo>
                    <a:lnTo>
                      <a:pt x="25" y="28"/>
                    </a:lnTo>
                    <a:lnTo>
                      <a:pt x="25" y="31"/>
                    </a:lnTo>
                    <a:lnTo>
                      <a:pt x="26" y="31"/>
                    </a:lnTo>
                    <a:lnTo>
                      <a:pt x="26" y="34"/>
                    </a:lnTo>
                    <a:lnTo>
                      <a:pt x="28" y="36"/>
                    </a:lnTo>
                    <a:lnTo>
                      <a:pt x="29" y="36"/>
                    </a:lnTo>
                    <a:lnTo>
                      <a:pt x="32" y="39"/>
                    </a:lnTo>
                    <a:lnTo>
                      <a:pt x="33" y="39"/>
                    </a:lnTo>
                    <a:lnTo>
                      <a:pt x="34" y="39"/>
                    </a:lnTo>
                    <a:lnTo>
                      <a:pt x="34" y="40"/>
                    </a:lnTo>
                    <a:lnTo>
                      <a:pt x="34" y="41"/>
                    </a:lnTo>
                    <a:lnTo>
                      <a:pt x="35" y="43"/>
                    </a:lnTo>
                    <a:lnTo>
                      <a:pt x="36" y="45"/>
                    </a:lnTo>
                    <a:lnTo>
                      <a:pt x="36" y="45"/>
                    </a:lnTo>
                    <a:lnTo>
                      <a:pt x="37" y="50"/>
                    </a:lnTo>
                    <a:lnTo>
                      <a:pt x="38" y="53"/>
                    </a:lnTo>
                    <a:lnTo>
                      <a:pt x="40" y="53"/>
                    </a:lnTo>
                    <a:lnTo>
                      <a:pt x="44" y="56"/>
                    </a:lnTo>
                    <a:lnTo>
                      <a:pt x="44" y="58"/>
                    </a:lnTo>
                    <a:lnTo>
                      <a:pt x="46" y="61"/>
                    </a:lnTo>
                    <a:lnTo>
                      <a:pt x="48" y="63"/>
                    </a:lnTo>
                    <a:lnTo>
                      <a:pt x="49" y="67"/>
                    </a:lnTo>
                    <a:lnTo>
                      <a:pt x="52" y="73"/>
                    </a:lnTo>
                    <a:lnTo>
                      <a:pt x="52" y="77"/>
                    </a:lnTo>
                    <a:lnTo>
                      <a:pt x="53" y="79"/>
                    </a:lnTo>
                    <a:lnTo>
                      <a:pt x="56" y="81"/>
                    </a:lnTo>
                    <a:lnTo>
                      <a:pt x="59" y="85"/>
                    </a:lnTo>
                    <a:lnTo>
                      <a:pt x="61" y="88"/>
                    </a:lnTo>
                    <a:lnTo>
                      <a:pt x="63" y="88"/>
                    </a:lnTo>
                    <a:lnTo>
                      <a:pt x="64" y="89"/>
                    </a:lnTo>
                    <a:lnTo>
                      <a:pt x="66" y="91"/>
                    </a:lnTo>
                    <a:lnTo>
                      <a:pt x="67" y="93"/>
                    </a:lnTo>
                    <a:lnTo>
                      <a:pt x="69" y="95"/>
                    </a:lnTo>
                    <a:lnTo>
                      <a:pt x="71" y="98"/>
                    </a:lnTo>
                    <a:lnTo>
                      <a:pt x="75" y="100"/>
                    </a:lnTo>
                    <a:lnTo>
                      <a:pt x="76" y="102"/>
                    </a:lnTo>
                    <a:lnTo>
                      <a:pt x="78" y="103"/>
                    </a:lnTo>
                    <a:lnTo>
                      <a:pt x="84" y="107"/>
                    </a:lnTo>
                    <a:lnTo>
                      <a:pt x="85" y="109"/>
                    </a:lnTo>
                    <a:lnTo>
                      <a:pt x="86" y="110"/>
                    </a:lnTo>
                    <a:lnTo>
                      <a:pt x="87" y="112"/>
                    </a:lnTo>
                    <a:lnTo>
                      <a:pt x="88" y="111"/>
                    </a:lnTo>
                    <a:lnTo>
                      <a:pt x="88" y="109"/>
                    </a:lnTo>
                    <a:lnTo>
                      <a:pt x="87" y="108"/>
                    </a:lnTo>
                    <a:lnTo>
                      <a:pt x="87" y="108"/>
                    </a:lnTo>
                    <a:lnTo>
                      <a:pt x="89" y="108"/>
                    </a:lnTo>
                    <a:lnTo>
                      <a:pt x="92" y="111"/>
                    </a:lnTo>
                    <a:lnTo>
                      <a:pt x="93" y="110"/>
                    </a:lnTo>
                    <a:lnTo>
                      <a:pt x="93" y="108"/>
                    </a:lnTo>
                    <a:lnTo>
                      <a:pt x="94" y="107"/>
                    </a:lnTo>
                    <a:lnTo>
                      <a:pt x="95" y="10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66" name="Freeform 1995">
                <a:extLst>
                  <a:ext uri="{FF2B5EF4-FFF2-40B4-BE49-F238E27FC236}">
                    <a16:creationId xmlns:a16="http://schemas.microsoft.com/office/drawing/2014/main" id="{0B65633C-BFC0-4D91-A1AF-AB44FB8DB8C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90" y="2784"/>
                <a:ext cx="1" cy="1"/>
              </a:xfrm>
              <a:custGeom>
                <a:avLst/>
                <a:gdLst>
                  <a:gd name="T0" fmla="*/ 1 w 1"/>
                  <a:gd name="T1" fmla="*/ 1 h 1"/>
                  <a:gd name="T2" fmla="*/ 0 w 1"/>
                  <a:gd name="T3" fmla="*/ 0 h 1"/>
                  <a:gd name="T4" fmla="*/ 0 w 1"/>
                  <a:gd name="T5" fmla="*/ 1 h 1"/>
                  <a:gd name="T6" fmla="*/ 1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67" name="Freeform 1996">
                <a:extLst>
                  <a:ext uri="{FF2B5EF4-FFF2-40B4-BE49-F238E27FC236}">
                    <a16:creationId xmlns:a16="http://schemas.microsoft.com/office/drawing/2014/main" id="{616FEDA7-4D9C-4286-A5CE-6D7C4CAB53E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86" y="2798"/>
                <a:ext cx="2" cy="3"/>
              </a:xfrm>
              <a:custGeom>
                <a:avLst/>
                <a:gdLst>
                  <a:gd name="T0" fmla="*/ 1 w 2"/>
                  <a:gd name="T1" fmla="*/ 3 h 3"/>
                  <a:gd name="T2" fmla="*/ 2 w 2"/>
                  <a:gd name="T3" fmla="*/ 2 h 3"/>
                  <a:gd name="T4" fmla="*/ 2 w 2"/>
                  <a:gd name="T5" fmla="*/ 1 h 3"/>
                  <a:gd name="T6" fmla="*/ 1 w 2"/>
                  <a:gd name="T7" fmla="*/ 0 h 3"/>
                  <a:gd name="T8" fmla="*/ 0 w 2"/>
                  <a:gd name="T9" fmla="*/ 1 h 3"/>
                  <a:gd name="T10" fmla="*/ 0 w 2"/>
                  <a:gd name="T11" fmla="*/ 2 h 3"/>
                  <a:gd name="T12" fmla="*/ 1 w 2"/>
                  <a:gd name="T1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3">
                    <a:moveTo>
                      <a:pt x="1" y="3"/>
                    </a:moveTo>
                    <a:lnTo>
                      <a:pt x="2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68" name="Freeform 1997">
                <a:extLst>
                  <a:ext uri="{FF2B5EF4-FFF2-40B4-BE49-F238E27FC236}">
                    <a16:creationId xmlns:a16="http://schemas.microsoft.com/office/drawing/2014/main" id="{81FE66CF-DE97-4A60-BA52-DCCDC3EDC72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59" y="2787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0 h 1"/>
                  <a:gd name="T4" fmla="*/ 1 w 1"/>
                  <a:gd name="T5" fmla="*/ 1 h 1"/>
                  <a:gd name="T6" fmla="*/ 1 w 1"/>
                  <a:gd name="T7" fmla="*/ 1 h 1"/>
                  <a:gd name="T8" fmla="*/ 1 w 1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69" name="Freeform 1998">
                <a:extLst>
                  <a:ext uri="{FF2B5EF4-FFF2-40B4-BE49-F238E27FC236}">
                    <a16:creationId xmlns:a16="http://schemas.microsoft.com/office/drawing/2014/main" id="{7E093E35-226E-4C8A-8D47-9C7462A8649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87" y="2801"/>
                <a:ext cx="2" cy="2"/>
              </a:xfrm>
              <a:custGeom>
                <a:avLst/>
                <a:gdLst>
                  <a:gd name="T0" fmla="*/ 2 w 2"/>
                  <a:gd name="T1" fmla="*/ 0 h 2"/>
                  <a:gd name="T2" fmla="*/ 0 w 2"/>
                  <a:gd name="T3" fmla="*/ 2 h 2"/>
                  <a:gd name="T4" fmla="*/ 1 w 2"/>
                  <a:gd name="T5" fmla="*/ 2 h 2"/>
                  <a:gd name="T6" fmla="*/ 2 w 2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70" name="Freeform 1999">
                <a:extLst>
                  <a:ext uri="{FF2B5EF4-FFF2-40B4-BE49-F238E27FC236}">
                    <a16:creationId xmlns:a16="http://schemas.microsoft.com/office/drawing/2014/main" id="{A7913C0C-BB07-4A2D-A37A-33E8F2E61B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60" y="2780"/>
                <a:ext cx="84" cy="29"/>
              </a:xfrm>
              <a:custGeom>
                <a:avLst/>
                <a:gdLst>
                  <a:gd name="T0" fmla="*/ 59 w 84"/>
                  <a:gd name="T1" fmla="*/ 25 h 29"/>
                  <a:gd name="T2" fmla="*/ 64 w 84"/>
                  <a:gd name="T3" fmla="*/ 24 h 29"/>
                  <a:gd name="T4" fmla="*/ 69 w 84"/>
                  <a:gd name="T5" fmla="*/ 25 h 29"/>
                  <a:gd name="T6" fmla="*/ 73 w 84"/>
                  <a:gd name="T7" fmla="*/ 24 h 29"/>
                  <a:gd name="T8" fmla="*/ 76 w 84"/>
                  <a:gd name="T9" fmla="*/ 26 h 29"/>
                  <a:gd name="T10" fmla="*/ 80 w 84"/>
                  <a:gd name="T11" fmla="*/ 28 h 29"/>
                  <a:gd name="T12" fmla="*/ 84 w 84"/>
                  <a:gd name="T13" fmla="*/ 29 h 29"/>
                  <a:gd name="T14" fmla="*/ 81 w 84"/>
                  <a:gd name="T15" fmla="*/ 26 h 29"/>
                  <a:gd name="T16" fmla="*/ 84 w 84"/>
                  <a:gd name="T17" fmla="*/ 20 h 29"/>
                  <a:gd name="T18" fmla="*/ 80 w 84"/>
                  <a:gd name="T19" fmla="*/ 18 h 29"/>
                  <a:gd name="T20" fmla="*/ 78 w 84"/>
                  <a:gd name="T21" fmla="*/ 18 h 29"/>
                  <a:gd name="T22" fmla="*/ 76 w 84"/>
                  <a:gd name="T23" fmla="*/ 18 h 29"/>
                  <a:gd name="T24" fmla="*/ 73 w 84"/>
                  <a:gd name="T25" fmla="*/ 18 h 29"/>
                  <a:gd name="T26" fmla="*/ 69 w 84"/>
                  <a:gd name="T27" fmla="*/ 16 h 29"/>
                  <a:gd name="T28" fmla="*/ 68 w 84"/>
                  <a:gd name="T29" fmla="*/ 13 h 29"/>
                  <a:gd name="T30" fmla="*/ 65 w 84"/>
                  <a:gd name="T31" fmla="*/ 10 h 29"/>
                  <a:gd name="T32" fmla="*/ 62 w 84"/>
                  <a:gd name="T33" fmla="*/ 9 h 29"/>
                  <a:gd name="T34" fmla="*/ 58 w 84"/>
                  <a:gd name="T35" fmla="*/ 8 h 29"/>
                  <a:gd name="T36" fmla="*/ 56 w 84"/>
                  <a:gd name="T37" fmla="*/ 7 h 29"/>
                  <a:gd name="T38" fmla="*/ 52 w 84"/>
                  <a:gd name="T39" fmla="*/ 5 h 29"/>
                  <a:gd name="T40" fmla="*/ 50 w 84"/>
                  <a:gd name="T41" fmla="*/ 9 h 29"/>
                  <a:gd name="T42" fmla="*/ 45 w 84"/>
                  <a:gd name="T43" fmla="*/ 11 h 29"/>
                  <a:gd name="T44" fmla="*/ 34 w 84"/>
                  <a:gd name="T45" fmla="*/ 10 h 29"/>
                  <a:gd name="T46" fmla="*/ 30 w 84"/>
                  <a:gd name="T47" fmla="*/ 8 h 29"/>
                  <a:gd name="T48" fmla="*/ 29 w 84"/>
                  <a:gd name="T49" fmla="*/ 4 h 29"/>
                  <a:gd name="T50" fmla="*/ 21 w 84"/>
                  <a:gd name="T51" fmla="*/ 2 h 29"/>
                  <a:gd name="T52" fmla="*/ 17 w 84"/>
                  <a:gd name="T53" fmla="*/ 1 h 29"/>
                  <a:gd name="T54" fmla="*/ 15 w 84"/>
                  <a:gd name="T55" fmla="*/ 2 h 29"/>
                  <a:gd name="T56" fmla="*/ 11 w 84"/>
                  <a:gd name="T57" fmla="*/ 1 h 29"/>
                  <a:gd name="T58" fmla="*/ 8 w 84"/>
                  <a:gd name="T59" fmla="*/ 0 h 29"/>
                  <a:gd name="T60" fmla="*/ 7 w 84"/>
                  <a:gd name="T61" fmla="*/ 5 h 29"/>
                  <a:gd name="T62" fmla="*/ 3 w 84"/>
                  <a:gd name="T63" fmla="*/ 7 h 29"/>
                  <a:gd name="T64" fmla="*/ 1 w 84"/>
                  <a:gd name="T65" fmla="*/ 9 h 29"/>
                  <a:gd name="T66" fmla="*/ 0 w 84"/>
                  <a:gd name="T67" fmla="*/ 9 h 29"/>
                  <a:gd name="T68" fmla="*/ 1 w 84"/>
                  <a:gd name="T69" fmla="*/ 10 h 29"/>
                  <a:gd name="T70" fmla="*/ 8 w 84"/>
                  <a:gd name="T71" fmla="*/ 10 h 29"/>
                  <a:gd name="T72" fmla="*/ 10 w 84"/>
                  <a:gd name="T73" fmla="*/ 12 h 29"/>
                  <a:gd name="T74" fmla="*/ 12 w 84"/>
                  <a:gd name="T75" fmla="*/ 11 h 29"/>
                  <a:gd name="T76" fmla="*/ 10 w 84"/>
                  <a:gd name="T77" fmla="*/ 14 h 29"/>
                  <a:gd name="T78" fmla="*/ 13 w 84"/>
                  <a:gd name="T79" fmla="*/ 15 h 29"/>
                  <a:gd name="T80" fmla="*/ 17 w 84"/>
                  <a:gd name="T81" fmla="*/ 15 h 29"/>
                  <a:gd name="T82" fmla="*/ 21 w 84"/>
                  <a:gd name="T83" fmla="*/ 16 h 29"/>
                  <a:gd name="T84" fmla="*/ 28 w 84"/>
                  <a:gd name="T85" fmla="*/ 19 h 29"/>
                  <a:gd name="T86" fmla="*/ 31 w 84"/>
                  <a:gd name="T87" fmla="*/ 17 h 29"/>
                  <a:gd name="T88" fmla="*/ 34 w 84"/>
                  <a:gd name="T89" fmla="*/ 19 h 29"/>
                  <a:gd name="T90" fmla="*/ 37 w 84"/>
                  <a:gd name="T91" fmla="*/ 18 h 29"/>
                  <a:gd name="T92" fmla="*/ 42 w 84"/>
                  <a:gd name="T93" fmla="*/ 19 h 29"/>
                  <a:gd name="T94" fmla="*/ 51 w 84"/>
                  <a:gd name="T95" fmla="*/ 24 h 29"/>
                  <a:gd name="T96" fmla="*/ 56 w 84"/>
                  <a:gd name="T97" fmla="*/ 24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84" h="29">
                    <a:moveTo>
                      <a:pt x="56" y="24"/>
                    </a:moveTo>
                    <a:lnTo>
                      <a:pt x="59" y="25"/>
                    </a:lnTo>
                    <a:lnTo>
                      <a:pt x="61" y="23"/>
                    </a:lnTo>
                    <a:lnTo>
                      <a:pt x="64" y="24"/>
                    </a:lnTo>
                    <a:lnTo>
                      <a:pt x="66" y="25"/>
                    </a:lnTo>
                    <a:lnTo>
                      <a:pt x="69" y="25"/>
                    </a:lnTo>
                    <a:lnTo>
                      <a:pt x="71" y="24"/>
                    </a:lnTo>
                    <a:lnTo>
                      <a:pt x="73" y="24"/>
                    </a:lnTo>
                    <a:lnTo>
                      <a:pt x="74" y="26"/>
                    </a:lnTo>
                    <a:lnTo>
                      <a:pt x="76" y="26"/>
                    </a:lnTo>
                    <a:lnTo>
                      <a:pt x="78" y="28"/>
                    </a:lnTo>
                    <a:lnTo>
                      <a:pt x="80" y="28"/>
                    </a:lnTo>
                    <a:lnTo>
                      <a:pt x="83" y="29"/>
                    </a:lnTo>
                    <a:lnTo>
                      <a:pt x="84" y="29"/>
                    </a:lnTo>
                    <a:lnTo>
                      <a:pt x="83" y="26"/>
                    </a:lnTo>
                    <a:lnTo>
                      <a:pt x="81" y="26"/>
                    </a:lnTo>
                    <a:lnTo>
                      <a:pt x="83" y="24"/>
                    </a:lnTo>
                    <a:lnTo>
                      <a:pt x="84" y="20"/>
                    </a:lnTo>
                    <a:lnTo>
                      <a:pt x="83" y="18"/>
                    </a:lnTo>
                    <a:lnTo>
                      <a:pt x="80" y="18"/>
                    </a:lnTo>
                    <a:lnTo>
                      <a:pt x="80" y="18"/>
                    </a:lnTo>
                    <a:lnTo>
                      <a:pt x="78" y="18"/>
                    </a:lnTo>
                    <a:lnTo>
                      <a:pt x="77" y="18"/>
                    </a:lnTo>
                    <a:lnTo>
                      <a:pt x="76" y="18"/>
                    </a:lnTo>
                    <a:lnTo>
                      <a:pt x="74" y="18"/>
                    </a:lnTo>
                    <a:lnTo>
                      <a:pt x="73" y="18"/>
                    </a:lnTo>
                    <a:lnTo>
                      <a:pt x="71" y="17"/>
                    </a:lnTo>
                    <a:lnTo>
                      <a:pt x="69" y="16"/>
                    </a:lnTo>
                    <a:lnTo>
                      <a:pt x="69" y="15"/>
                    </a:lnTo>
                    <a:lnTo>
                      <a:pt x="68" y="13"/>
                    </a:lnTo>
                    <a:lnTo>
                      <a:pt x="67" y="10"/>
                    </a:lnTo>
                    <a:lnTo>
                      <a:pt x="65" y="10"/>
                    </a:lnTo>
                    <a:lnTo>
                      <a:pt x="64" y="11"/>
                    </a:lnTo>
                    <a:lnTo>
                      <a:pt x="62" y="9"/>
                    </a:lnTo>
                    <a:lnTo>
                      <a:pt x="60" y="9"/>
                    </a:lnTo>
                    <a:lnTo>
                      <a:pt x="58" y="8"/>
                    </a:lnTo>
                    <a:lnTo>
                      <a:pt x="57" y="7"/>
                    </a:lnTo>
                    <a:lnTo>
                      <a:pt x="56" y="7"/>
                    </a:lnTo>
                    <a:lnTo>
                      <a:pt x="54" y="7"/>
                    </a:lnTo>
                    <a:lnTo>
                      <a:pt x="52" y="5"/>
                    </a:lnTo>
                    <a:lnTo>
                      <a:pt x="50" y="5"/>
                    </a:lnTo>
                    <a:lnTo>
                      <a:pt x="50" y="9"/>
                    </a:lnTo>
                    <a:lnTo>
                      <a:pt x="49" y="10"/>
                    </a:lnTo>
                    <a:lnTo>
                      <a:pt x="45" y="11"/>
                    </a:lnTo>
                    <a:lnTo>
                      <a:pt x="39" y="10"/>
                    </a:lnTo>
                    <a:lnTo>
                      <a:pt x="34" y="10"/>
                    </a:lnTo>
                    <a:lnTo>
                      <a:pt x="31" y="9"/>
                    </a:lnTo>
                    <a:lnTo>
                      <a:pt x="30" y="8"/>
                    </a:lnTo>
                    <a:lnTo>
                      <a:pt x="30" y="6"/>
                    </a:lnTo>
                    <a:lnTo>
                      <a:pt x="29" y="4"/>
                    </a:lnTo>
                    <a:lnTo>
                      <a:pt x="25" y="4"/>
                    </a:lnTo>
                    <a:lnTo>
                      <a:pt x="21" y="2"/>
                    </a:lnTo>
                    <a:lnTo>
                      <a:pt x="20" y="1"/>
                    </a:lnTo>
                    <a:lnTo>
                      <a:pt x="17" y="1"/>
                    </a:lnTo>
                    <a:lnTo>
                      <a:pt x="16" y="2"/>
                    </a:lnTo>
                    <a:lnTo>
                      <a:pt x="15" y="2"/>
                    </a:lnTo>
                    <a:lnTo>
                      <a:pt x="14" y="1"/>
                    </a:lnTo>
                    <a:lnTo>
                      <a:pt x="11" y="1"/>
                    </a:lnTo>
                    <a:lnTo>
                      <a:pt x="9" y="1"/>
                    </a:lnTo>
                    <a:lnTo>
                      <a:pt x="8" y="0"/>
                    </a:lnTo>
                    <a:lnTo>
                      <a:pt x="7" y="2"/>
                    </a:lnTo>
                    <a:lnTo>
                      <a:pt x="7" y="5"/>
                    </a:lnTo>
                    <a:lnTo>
                      <a:pt x="6" y="7"/>
                    </a:lnTo>
                    <a:lnTo>
                      <a:pt x="3" y="7"/>
                    </a:lnTo>
                    <a:lnTo>
                      <a:pt x="3" y="9"/>
                    </a:lnTo>
                    <a:lnTo>
                      <a:pt x="1" y="9"/>
                    </a:lnTo>
                    <a:lnTo>
                      <a:pt x="1" y="8"/>
                    </a:lnTo>
                    <a:lnTo>
                      <a:pt x="0" y="9"/>
                    </a:lnTo>
                    <a:lnTo>
                      <a:pt x="0" y="10"/>
                    </a:lnTo>
                    <a:lnTo>
                      <a:pt x="1" y="10"/>
                    </a:lnTo>
                    <a:lnTo>
                      <a:pt x="6" y="10"/>
                    </a:lnTo>
                    <a:lnTo>
                      <a:pt x="8" y="10"/>
                    </a:lnTo>
                    <a:lnTo>
                      <a:pt x="9" y="11"/>
                    </a:lnTo>
                    <a:lnTo>
                      <a:pt x="10" y="12"/>
                    </a:lnTo>
                    <a:lnTo>
                      <a:pt x="11" y="11"/>
                    </a:lnTo>
                    <a:lnTo>
                      <a:pt x="12" y="11"/>
                    </a:lnTo>
                    <a:lnTo>
                      <a:pt x="11" y="12"/>
                    </a:lnTo>
                    <a:lnTo>
                      <a:pt x="10" y="14"/>
                    </a:lnTo>
                    <a:lnTo>
                      <a:pt x="11" y="15"/>
                    </a:lnTo>
                    <a:lnTo>
                      <a:pt x="13" y="15"/>
                    </a:lnTo>
                    <a:lnTo>
                      <a:pt x="15" y="16"/>
                    </a:lnTo>
                    <a:lnTo>
                      <a:pt x="17" y="15"/>
                    </a:lnTo>
                    <a:lnTo>
                      <a:pt x="18" y="16"/>
                    </a:lnTo>
                    <a:lnTo>
                      <a:pt x="21" y="16"/>
                    </a:lnTo>
                    <a:lnTo>
                      <a:pt x="25" y="18"/>
                    </a:lnTo>
                    <a:lnTo>
                      <a:pt x="28" y="19"/>
                    </a:lnTo>
                    <a:lnTo>
                      <a:pt x="30" y="17"/>
                    </a:lnTo>
                    <a:lnTo>
                      <a:pt x="31" y="17"/>
                    </a:lnTo>
                    <a:lnTo>
                      <a:pt x="33" y="19"/>
                    </a:lnTo>
                    <a:lnTo>
                      <a:pt x="34" y="19"/>
                    </a:lnTo>
                    <a:lnTo>
                      <a:pt x="35" y="18"/>
                    </a:lnTo>
                    <a:lnTo>
                      <a:pt x="37" y="18"/>
                    </a:lnTo>
                    <a:lnTo>
                      <a:pt x="39" y="19"/>
                    </a:lnTo>
                    <a:lnTo>
                      <a:pt x="42" y="19"/>
                    </a:lnTo>
                    <a:lnTo>
                      <a:pt x="47" y="23"/>
                    </a:lnTo>
                    <a:lnTo>
                      <a:pt x="51" y="24"/>
                    </a:lnTo>
                    <a:lnTo>
                      <a:pt x="53" y="23"/>
                    </a:lnTo>
                    <a:lnTo>
                      <a:pt x="56" y="2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71" name="Freeform 2000">
                <a:extLst>
                  <a:ext uri="{FF2B5EF4-FFF2-40B4-BE49-F238E27FC236}">
                    <a16:creationId xmlns:a16="http://schemas.microsoft.com/office/drawing/2014/main" id="{D0324F0B-E0D5-4E6E-AB10-81DBDBC1023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52" y="2712"/>
                <a:ext cx="4" cy="5"/>
              </a:xfrm>
              <a:custGeom>
                <a:avLst/>
                <a:gdLst>
                  <a:gd name="T0" fmla="*/ 3 w 4"/>
                  <a:gd name="T1" fmla="*/ 0 h 5"/>
                  <a:gd name="T2" fmla="*/ 2 w 4"/>
                  <a:gd name="T3" fmla="*/ 1 h 5"/>
                  <a:gd name="T4" fmla="*/ 1 w 4"/>
                  <a:gd name="T5" fmla="*/ 1 h 5"/>
                  <a:gd name="T6" fmla="*/ 0 w 4"/>
                  <a:gd name="T7" fmla="*/ 2 h 5"/>
                  <a:gd name="T8" fmla="*/ 2 w 4"/>
                  <a:gd name="T9" fmla="*/ 3 h 5"/>
                  <a:gd name="T10" fmla="*/ 2 w 4"/>
                  <a:gd name="T11" fmla="*/ 5 h 5"/>
                  <a:gd name="T12" fmla="*/ 4 w 4"/>
                  <a:gd name="T13" fmla="*/ 5 h 5"/>
                  <a:gd name="T14" fmla="*/ 4 w 4"/>
                  <a:gd name="T15" fmla="*/ 2 h 5"/>
                  <a:gd name="T16" fmla="*/ 3 w 4"/>
                  <a:gd name="T17" fmla="*/ 1 h 5"/>
                  <a:gd name="T18" fmla="*/ 4 w 4"/>
                  <a:gd name="T19" fmla="*/ 0 h 5"/>
                  <a:gd name="T20" fmla="*/ 3 w 4"/>
                  <a:gd name="T21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" h="5">
                    <a:moveTo>
                      <a:pt x="3" y="0"/>
                    </a:moveTo>
                    <a:lnTo>
                      <a:pt x="2" y="1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2" y="3"/>
                    </a:lnTo>
                    <a:lnTo>
                      <a:pt x="2" y="5"/>
                    </a:lnTo>
                    <a:lnTo>
                      <a:pt x="4" y="5"/>
                    </a:lnTo>
                    <a:lnTo>
                      <a:pt x="4" y="2"/>
                    </a:lnTo>
                    <a:lnTo>
                      <a:pt x="3" y="1"/>
                    </a:ln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72" name="Freeform 2001">
                <a:extLst>
                  <a:ext uri="{FF2B5EF4-FFF2-40B4-BE49-F238E27FC236}">
                    <a16:creationId xmlns:a16="http://schemas.microsoft.com/office/drawing/2014/main" id="{081CF841-60A3-491A-9A88-E1BA95E9C1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54" y="2726"/>
                <a:ext cx="5" cy="3"/>
              </a:xfrm>
              <a:custGeom>
                <a:avLst/>
                <a:gdLst>
                  <a:gd name="T0" fmla="*/ 4 w 5"/>
                  <a:gd name="T1" fmla="*/ 3 h 3"/>
                  <a:gd name="T2" fmla="*/ 5 w 5"/>
                  <a:gd name="T3" fmla="*/ 2 h 3"/>
                  <a:gd name="T4" fmla="*/ 2 w 5"/>
                  <a:gd name="T5" fmla="*/ 0 h 3"/>
                  <a:gd name="T6" fmla="*/ 1 w 5"/>
                  <a:gd name="T7" fmla="*/ 0 h 3"/>
                  <a:gd name="T8" fmla="*/ 0 w 5"/>
                  <a:gd name="T9" fmla="*/ 1 h 3"/>
                  <a:gd name="T10" fmla="*/ 1 w 5"/>
                  <a:gd name="T11" fmla="*/ 2 h 3"/>
                  <a:gd name="T12" fmla="*/ 2 w 5"/>
                  <a:gd name="T13" fmla="*/ 2 h 3"/>
                  <a:gd name="T14" fmla="*/ 4 w 5"/>
                  <a:gd name="T15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" h="3">
                    <a:moveTo>
                      <a:pt x="4" y="3"/>
                    </a:moveTo>
                    <a:lnTo>
                      <a:pt x="5" y="2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4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73" name="Freeform 2002">
                <a:extLst>
                  <a:ext uri="{FF2B5EF4-FFF2-40B4-BE49-F238E27FC236}">
                    <a16:creationId xmlns:a16="http://schemas.microsoft.com/office/drawing/2014/main" id="{4C4E1EBD-A8C7-47BC-A90B-A6A81170312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49" y="2712"/>
                <a:ext cx="2" cy="3"/>
              </a:xfrm>
              <a:custGeom>
                <a:avLst/>
                <a:gdLst>
                  <a:gd name="T0" fmla="*/ 1 w 2"/>
                  <a:gd name="T1" fmla="*/ 3 h 3"/>
                  <a:gd name="T2" fmla="*/ 2 w 2"/>
                  <a:gd name="T3" fmla="*/ 1 h 3"/>
                  <a:gd name="T4" fmla="*/ 2 w 2"/>
                  <a:gd name="T5" fmla="*/ 0 h 3"/>
                  <a:gd name="T6" fmla="*/ 0 w 2"/>
                  <a:gd name="T7" fmla="*/ 2 h 3"/>
                  <a:gd name="T8" fmla="*/ 1 w 2"/>
                  <a:gd name="T9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3">
                    <a:moveTo>
                      <a:pt x="1" y="3"/>
                    </a:moveTo>
                    <a:lnTo>
                      <a:pt x="2" y="1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74" name="Freeform 2003">
                <a:extLst>
                  <a:ext uri="{FF2B5EF4-FFF2-40B4-BE49-F238E27FC236}">
                    <a16:creationId xmlns:a16="http://schemas.microsoft.com/office/drawing/2014/main" id="{A1CF2DA0-4FCA-438E-93E1-4195B6BA62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53" y="2729"/>
                <a:ext cx="3" cy="3"/>
              </a:xfrm>
              <a:custGeom>
                <a:avLst/>
                <a:gdLst>
                  <a:gd name="T0" fmla="*/ 3 w 3"/>
                  <a:gd name="T1" fmla="*/ 2 h 3"/>
                  <a:gd name="T2" fmla="*/ 2 w 3"/>
                  <a:gd name="T3" fmla="*/ 0 h 3"/>
                  <a:gd name="T4" fmla="*/ 1 w 3"/>
                  <a:gd name="T5" fmla="*/ 0 h 3"/>
                  <a:gd name="T6" fmla="*/ 0 w 3"/>
                  <a:gd name="T7" fmla="*/ 2 h 3"/>
                  <a:gd name="T8" fmla="*/ 1 w 3"/>
                  <a:gd name="T9" fmla="*/ 3 h 3"/>
                  <a:gd name="T10" fmla="*/ 3 w 3"/>
                  <a:gd name="T11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3">
                    <a:moveTo>
                      <a:pt x="3" y="2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3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75" name="Freeform 2004">
                <a:extLst>
                  <a:ext uri="{FF2B5EF4-FFF2-40B4-BE49-F238E27FC236}">
                    <a16:creationId xmlns:a16="http://schemas.microsoft.com/office/drawing/2014/main" id="{3C4B0664-E875-45DF-9EBD-0E4A60943E6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71" y="2758"/>
                <a:ext cx="3" cy="2"/>
              </a:xfrm>
              <a:custGeom>
                <a:avLst/>
                <a:gdLst>
                  <a:gd name="T0" fmla="*/ 2 w 3"/>
                  <a:gd name="T1" fmla="*/ 2 h 2"/>
                  <a:gd name="T2" fmla="*/ 3 w 3"/>
                  <a:gd name="T3" fmla="*/ 0 h 2"/>
                  <a:gd name="T4" fmla="*/ 3 w 3"/>
                  <a:gd name="T5" fmla="*/ 0 h 2"/>
                  <a:gd name="T6" fmla="*/ 2 w 3"/>
                  <a:gd name="T7" fmla="*/ 1 h 2"/>
                  <a:gd name="T8" fmla="*/ 0 w 3"/>
                  <a:gd name="T9" fmla="*/ 1 h 2"/>
                  <a:gd name="T10" fmla="*/ 1 w 3"/>
                  <a:gd name="T11" fmla="*/ 2 h 2"/>
                  <a:gd name="T12" fmla="*/ 2 w 3"/>
                  <a:gd name="T13" fmla="*/ 2 h 2"/>
                  <a:gd name="T14" fmla="*/ 2 w 3"/>
                  <a:gd name="T1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2">
                    <a:moveTo>
                      <a:pt x="2" y="2"/>
                    </a:moveTo>
                    <a:lnTo>
                      <a:pt x="3" y="0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76" name="Freeform 2005">
                <a:extLst>
                  <a:ext uri="{FF2B5EF4-FFF2-40B4-BE49-F238E27FC236}">
                    <a16:creationId xmlns:a16="http://schemas.microsoft.com/office/drawing/2014/main" id="{C87CC66F-7A9C-4612-9E9F-A039D54308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24" y="2705"/>
                <a:ext cx="5" cy="3"/>
              </a:xfrm>
              <a:custGeom>
                <a:avLst/>
                <a:gdLst>
                  <a:gd name="T0" fmla="*/ 3 w 5"/>
                  <a:gd name="T1" fmla="*/ 1 h 3"/>
                  <a:gd name="T2" fmla="*/ 0 w 5"/>
                  <a:gd name="T3" fmla="*/ 1 h 3"/>
                  <a:gd name="T4" fmla="*/ 1 w 5"/>
                  <a:gd name="T5" fmla="*/ 3 h 3"/>
                  <a:gd name="T6" fmla="*/ 4 w 5"/>
                  <a:gd name="T7" fmla="*/ 3 h 3"/>
                  <a:gd name="T8" fmla="*/ 5 w 5"/>
                  <a:gd name="T9" fmla="*/ 1 h 3"/>
                  <a:gd name="T10" fmla="*/ 4 w 5"/>
                  <a:gd name="T11" fmla="*/ 0 h 3"/>
                  <a:gd name="T12" fmla="*/ 3 w 5"/>
                  <a:gd name="T13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" h="3">
                    <a:moveTo>
                      <a:pt x="3" y="1"/>
                    </a:moveTo>
                    <a:lnTo>
                      <a:pt x="0" y="1"/>
                    </a:lnTo>
                    <a:lnTo>
                      <a:pt x="1" y="3"/>
                    </a:lnTo>
                    <a:lnTo>
                      <a:pt x="4" y="3"/>
                    </a:lnTo>
                    <a:lnTo>
                      <a:pt x="5" y="1"/>
                    </a:lnTo>
                    <a:lnTo>
                      <a:pt x="4" y="0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77" name="Freeform 2006">
                <a:extLst>
                  <a:ext uri="{FF2B5EF4-FFF2-40B4-BE49-F238E27FC236}">
                    <a16:creationId xmlns:a16="http://schemas.microsoft.com/office/drawing/2014/main" id="{AF063F1C-6848-44E1-AA15-3E6FA6C3515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70" y="2695"/>
                <a:ext cx="1" cy="2"/>
              </a:xfrm>
              <a:custGeom>
                <a:avLst/>
                <a:gdLst>
                  <a:gd name="T0" fmla="*/ 0 w 1"/>
                  <a:gd name="T1" fmla="*/ 2 h 2"/>
                  <a:gd name="T2" fmla="*/ 1 w 1"/>
                  <a:gd name="T3" fmla="*/ 1 h 2"/>
                  <a:gd name="T4" fmla="*/ 0 w 1"/>
                  <a:gd name="T5" fmla="*/ 0 h 2"/>
                  <a:gd name="T6" fmla="*/ 0 w 1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0" y="2"/>
                    </a:moveTo>
                    <a:lnTo>
                      <a:pt x="1" y="1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78" name="Freeform 2007">
                <a:extLst>
                  <a:ext uri="{FF2B5EF4-FFF2-40B4-BE49-F238E27FC236}">
                    <a16:creationId xmlns:a16="http://schemas.microsoft.com/office/drawing/2014/main" id="{5BEB0E41-D00F-4349-A6FE-8644758EE7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31" y="2710"/>
                <a:ext cx="4" cy="4"/>
              </a:xfrm>
              <a:custGeom>
                <a:avLst/>
                <a:gdLst>
                  <a:gd name="T0" fmla="*/ 1 w 4"/>
                  <a:gd name="T1" fmla="*/ 0 h 4"/>
                  <a:gd name="T2" fmla="*/ 0 w 4"/>
                  <a:gd name="T3" fmla="*/ 0 h 4"/>
                  <a:gd name="T4" fmla="*/ 3 w 4"/>
                  <a:gd name="T5" fmla="*/ 3 h 4"/>
                  <a:gd name="T6" fmla="*/ 3 w 4"/>
                  <a:gd name="T7" fmla="*/ 4 h 4"/>
                  <a:gd name="T8" fmla="*/ 4 w 4"/>
                  <a:gd name="T9" fmla="*/ 2 h 4"/>
                  <a:gd name="T10" fmla="*/ 4 w 4"/>
                  <a:gd name="T11" fmla="*/ 1 h 4"/>
                  <a:gd name="T12" fmla="*/ 1 w 4"/>
                  <a:gd name="T1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4">
                    <a:moveTo>
                      <a:pt x="1" y="0"/>
                    </a:moveTo>
                    <a:lnTo>
                      <a:pt x="0" y="0"/>
                    </a:lnTo>
                    <a:lnTo>
                      <a:pt x="3" y="3"/>
                    </a:lnTo>
                    <a:lnTo>
                      <a:pt x="3" y="4"/>
                    </a:lnTo>
                    <a:lnTo>
                      <a:pt x="4" y="2"/>
                    </a:lnTo>
                    <a:lnTo>
                      <a:pt x="4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79" name="Freeform 2008">
                <a:extLst>
                  <a:ext uri="{FF2B5EF4-FFF2-40B4-BE49-F238E27FC236}">
                    <a16:creationId xmlns:a16="http://schemas.microsoft.com/office/drawing/2014/main" id="{936DB369-3CFC-438B-999F-21E12DE34DE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71" y="2696"/>
                <a:ext cx="3" cy="3"/>
              </a:xfrm>
              <a:custGeom>
                <a:avLst/>
                <a:gdLst>
                  <a:gd name="T0" fmla="*/ 1 w 3"/>
                  <a:gd name="T1" fmla="*/ 0 h 3"/>
                  <a:gd name="T2" fmla="*/ 0 w 3"/>
                  <a:gd name="T3" fmla="*/ 0 h 3"/>
                  <a:gd name="T4" fmla="*/ 0 w 3"/>
                  <a:gd name="T5" fmla="*/ 2 h 3"/>
                  <a:gd name="T6" fmla="*/ 1 w 3"/>
                  <a:gd name="T7" fmla="*/ 3 h 3"/>
                  <a:gd name="T8" fmla="*/ 3 w 3"/>
                  <a:gd name="T9" fmla="*/ 2 h 3"/>
                  <a:gd name="T10" fmla="*/ 2 w 3"/>
                  <a:gd name="T11" fmla="*/ 1 h 3"/>
                  <a:gd name="T12" fmla="*/ 1 w 3"/>
                  <a:gd name="T13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1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3" y="2"/>
                    </a:lnTo>
                    <a:lnTo>
                      <a:pt x="2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80" name="Freeform 2009">
                <a:extLst>
                  <a:ext uri="{FF2B5EF4-FFF2-40B4-BE49-F238E27FC236}">
                    <a16:creationId xmlns:a16="http://schemas.microsoft.com/office/drawing/2014/main" id="{6AD35696-990B-4F65-B2ED-F9A7B11976F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35" y="2713"/>
                <a:ext cx="6" cy="5"/>
              </a:xfrm>
              <a:custGeom>
                <a:avLst/>
                <a:gdLst>
                  <a:gd name="T0" fmla="*/ 3 w 6"/>
                  <a:gd name="T1" fmla="*/ 4 h 5"/>
                  <a:gd name="T2" fmla="*/ 5 w 6"/>
                  <a:gd name="T3" fmla="*/ 5 h 5"/>
                  <a:gd name="T4" fmla="*/ 6 w 6"/>
                  <a:gd name="T5" fmla="*/ 4 h 5"/>
                  <a:gd name="T6" fmla="*/ 6 w 6"/>
                  <a:gd name="T7" fmla="*/ 2 h 5"/>
                  <a:gd name="T8" fmla="*/ 4 w 6"/>
                  <a:gd name="T9" fmla="*/ 0 h 5"/>
                  <a:gd name="T10" fmla="*/ 1 w 6"/>
                  <a:gd name="T11" fmla="*/ 0 h 5"/>
                  <a:gd name="T12" fmla="*/ 0 w 6"/>
                  <a:gd name="T13" fmla="*/ 2 h 5"/>
                  <a:gd name="T14" fmla="*/ 0 w 6"/>
                  <a:gd name="T15" fmla="*/ 4 h 5"/>
                  <a:gd name="T16" fmla="*/ 3 w 6"/>
                  <a:gd name="T17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" h="5">
                    <a:moveTo>
                      <a:pt x="3" y="4"/>
                    </a:moveTo>
                    <a:lnTo>
                      <a:pt x="5" y="5"/>
                    </a:lnTo>
                    <a:lnTo>
                      <a:pt x="6" y="4"/>
                    </a:lnTo>
                    <a:lnTo>
                      <a:pt x="6" y="2"/>
                    </a:lnTo>
                    <a:lnTo>
                      <a:pt x="4" y="0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3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81" name="Freeform 2010">
                <a:extLst>
                  <a:ext uri="{FF2B5EF4-FFF2-40B4-BE49-F238E27FC236}">
                    <a16:creationId xmlns:a16="http://schemas.microsoft.com/office/drawing/2014/main" id="{541CD7E1-620A-468C-8B6B-5EC15C97F0E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86" y="2681"/>
                <a:ext cx="4" cy="6"/>
              </a:xfrm>
              <a:custGeom>
                <a:avLst/>
                <a:gdLst>
                  <a:gd name="T0" fmla="*/ 2 w 4"/>
                  <a:gd name="T1" fmla="*/ 0 h 6"/>
                  <a:gd name="T2" fmla="*/ 1 w 4"/>
                  <a:gd name="T3" fmla="*/ 1 h 6"/>
                  <a:gd name="T4" fmla="*/ 0 w 4"/>
                  <a:gd name="T5" fmla="*/ 2 h 6"/>
                  <a:gd name="T6" fmla="*/ 1 w 4"/>
                  <a:gd name="T7" fmla="*/ 5 h 6"/>
                  <a:gd name="T8" fmla="*/ 2 w 4"/>
                  <a:gd name="T9" fmla="*/ 5 h 6"/>
                  <a:gd name="T10" fmla="*/ 2 w 4"/>
                  <a:gd name="T11" fmla="*/ 6 h 6"/>
                  <a:gd name="T12" fmla="*/ 3 w 4"/>
                  <a:gd name="T13" fmla="*/ 6 h 6"/>
                  <a:gd name="T14" fmla="*/ 4 w 4"/>
                  <a:gd name="T15" fmla="*/ 3 h 6"/>
                  <a:gd name="T16" fmla="*/ 2 w 4"/>
                  <a:gd name="T17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6">
                    <a:moveTo>
                      <a:pt x="2" y="0"/>
                    </a:moveTo>
                    <a:lnTo>
                      <a:pt x="1" y="1"/>
                    </a:lnTo>
                    <a:lnTo>
                      <a:pt x="0" y="2"/>
                    </a:lnTo>
                    <a:lnTo>
                      <a:pt x="1" y="5"/>
                    </a:lnTo>
                    <a:lnTo>
                      <a:pt x="2" y="5"/>
                    </a:lnTo>
                    <a:lnTo>
                      <a:pt x="2" y="6"/>
                    </a:lnTo>
                    <a:lnTo>
                      <a:pt x="3" y="6"/>
                    </a:lnTo>
                    <a:lnTo>
                      <a:pt x="4" y="3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82" name="Freeform 2011">
                <a:extLst>
                  <a:ext uri="{FF2B5EF4-FFF2-40B4-BE49-F238E27FC236}">
                    <a16:creationId xmlns:a16="http://schemas.microsoft.com/office/drawing/2014/main" id="{60582BD8-4BF6-47FF-9CA4-9E45EDA1BDB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80" y="2749"/>
                <a:ext cx="10" cy="7"/>
              </a:xfrm>
              <a:custGeom>
                <a:avLst/>
                <a:gdLst>
                  <a:gd name="T0" fmla="*/ 3 w 10"/>
                  <a:gd name="T1" fmla="*/ 7 h 7"/>
                  <a:gd name="T2" fmla="*/ 6 w 10"/>
                  <a:gd name="T3" fmla="*/ 4 h 7"/>
                  <a:gd name="T4" fmla="*/ 7 w 10"/>
                  <a:gd name="T5" fmla="*/ 6 h 7"/>
                  <a:gd name="T6" fmla="*/ 8 w 10"/>
                  <a:gd name="T7" fmla="*/ 6 h 7"/>
                  <a:gd name="T8" fmla="*/ 9 w 10"/>
                  <a:gd name="T9" fmla="*/ 5 h 7"/>
                  <a:gd name="T10" fmla="*/ 10 w 10"/>
                  <a:gd name="T11" fmla="*/ 4 h 7"/>
                  <a:gd name="T12" fmla="*/ 9 w 10"/>
                  <a:gd name="T13" fmla="*/ 2 h 7"/>
                  <a:gd name="T14" fmla="*/ 6 w 10"/>
                  <a:gd name="T15" fmla="*/ 1 h 7"/>
                  <a:gd name="T16" fmla="*/ 2 w 10"/>
                  <a:gd name="T17" fmla="*/ 0 h 7"/>
                  <a:gd name="T18" fmla="*/ 1 w 10"/>
                  <a:gd name="T19" fmla="*/ 0 h 7"/>
                  <a:gd name="T20" fmla="*/ 2 w 10"/>
                  <a:gd name="T21" fmla="*/ 2 h 7"/>
                  <a:gd name="T22" fmla="*/ 2 w 10"/>
                  <a:gd name="T23" fmla="*/ 3 h 7"/>
                  <a:gd name="T24" fmla="*/ 0 w 10"/>
                  <a:gd name="T25" fmla="*/ 3 h 7"/>
                  <a:gd name="T26" fmla="*/ 0 w 10"/>
                  <a:gd name="T27" fmla="*/ 4 h 7"/>
                  <a:gd name="T28" fmla="*/ 1 w 10"/>
                  <a:gd name="T29" fmla="*/ 4 h 7"/>
                  <a:gd name="T30" fmla="*/ 1 w 10"/>
                  <a:gd name="T31" fmla="*/ 3 h 7"/>
                  <a:gd name="T32" fmla="*/ 2 w 10"/>
                  <a:gd name="T33" fmla="*/ 3 h 7"/>
                  <a:gd name="T34" fmla="*/ 2 w 10"/>
                  <a:gd name="T35" fmla="*/ 5 h 7"/>
                  <a:gd name="T36" fmla="*/ 3 w 10"/>
                  <a:gd name="T37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0" h="7">
                    <a:moveTo>
                      <a:pt x="3" y="7"/>
                    </a:moveTo>
                    <a:lnTo>
                      <a:pt x="6" y="4"/>
                    </a:lnTo>
                    <a:lnTo>
                      <a:pt x="7" y="6"/>
                    </a:lnTo>
                    <a:lnTo>
                      <a:pt x="8" y="6"/>
                    </a:lnTo>
                    <a:lnTo>
                      <a:pt x="9" y="5"/>
                    </a:lnTo>
                    <a:lnTo>
                      <a:pt x="10" y="4"/>
                    </a:lnTo>
                    <a:lnTo>
                      <a:pt x="9" y="2"/>
                    </a:lnTo>
                    <a:lnTo>
                      <a:pt x="6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2" y="2"/>
                    </a:lnTo>
                    <a:lnTo>
                      <a:pt x="2" y="3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1" y="4"/>
                    </a:lnTo>
                    <a:lnTo>
                      <a:pt x="1" y="3"/>
                    </a:lnTo>
                    <a:lnTo>
                      <a:pt x="2" y="3"/>
                    </a:lnTo>
                    <a:lnTo>
                      <a:pt x="2" y="5"/>
                    </a:lnTo>
                    <a:lnTo>
                      <a:pt x="3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83" name="Freeform 2012">
                <a:extLst>
                  <a:ext uri="{FF2B5EF4-FFF2-40B4-BE49-F238E27FC236}">
                    <a16:creationId xmlns:a16="http://schemas.microsoft.com/office/drawing/2014/main" id="{EEACE638-14AF-49EB-83C6-CD1F26ADD13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75" y="2753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1 w 1"/>
                  <a:gd name="T3" fmla="*/ 0 h 1"/>
                  <a:gd name="T4" fmla="*/ 0 w 1"/>
                  <a:gd name="T5" fmla="*/ 1 h 1"/>
                  <a:gd name="T6" fmla="*/ 1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84" name="Freeform 2013">
                <a:extLst>
                  <a:ext uri="{FF2B5EF4-FFF2-40B4-BE49-F238E27FC236}">
                    <a16:creationId xmlns:a16="http://schemas.microsoft.com/office/drawing/2014/main" id="{7A1FC001-21A4-45A0-8E0A-95918740B33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63" y="2694"/>
                <a:ext cx="4" cy="2"/>
              </a:xfrm>
              <a:custGeom>
                <a:avLst/>
                <a:gdLst>
                  <a:gd name="T0" fmla="*/ 4 w 4"/>
                  <a:gd name="T1" fmla="*/ 0 h 2"/>
                  <a:gd name="T2" fmla="*/ 3 w 4"/>
                  <a:gd name="T3" fmla="*/ 0 h 2"/>
                  <a:gd name="T4" fmla="*/ 1 w 4"/>
                  <a:gd name="T5" fmla="*/ 0 h 2"/>
                  <a:gd name="T6" fmla="*/ 0 w 4"/>
                  <a:gd name="T7" fmla="*/ 1 h 2"/>
                  <a:gd name="T8" fmla="*/ 1 w 4"/>
                  <a:gd name="T9" fmla="*/ 2 h 2"/>
                  <a:gd name="T10" fmla="*/ 4 w 4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2">
                    <a:moveTo>
                      <a:pt x="4" y="0"/>
                    </a:moveTo>
                    <a:lnTo>
                      <a:pt x="3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85" name="Freeform 2014">
                <a:extLst>
                  <a:ext uri="{FF2B5EF4-FFF2-40B4-BE49-F238E27FC236}">
                    <a16:creationId xmlns:a16="http://schemas.microsoft.com/office/drawing/2014/main" id="{67CF06D0-7297-4A7C-ACFB-6E7A89817B4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60" y="2739"/>
                <a:ext cx="14" cy="16"/>
              </a:xfrm>
              <a:custGeom>
                <a:avLst/>
                <a:gdLst>
                  <a:gd name="T0" fmla="*/ 11 w 14"/>
                  <a:gd name="T1" fmla="*/ 10 h 16"/>
                  <a:gd name="T2" fmla="*/ 10 w 14"/>
                  <a:gd name="T3" fmla="*/ 8 h 16"/>
                  <a:gd name="T4" fmla="*/ 9 w 14"/>
                  <a:gd name="T5" fmla="*/ 3 h 16"/>
                  <a:gd name="T6" fmla="*/ 8 w 14"/>
                  <a:gd name="T7" fmla="*/ 2 h 16"/>
                  <a:gd name="T8" fmla="*/ 8 w 14"/>
                  <a:gd name="T9" fmla="*/ 1 h 16"/>
                  <a:gd name="T10" fmla="*/ 7 w 14"/>
                  <a:gd name="T11" fmla="*/ 0 h 16"/>
                  <a:gd name="T12" fmla="*/ 6 w 14"/>
                  <a:gd name="T13" fmla="*/ 0 h 16"/>
                  <a:gd name="T14" fmla="*/ 6 w 14"/>
                  <a:gd name="T15" fmla="*/ 2 h 16"/>
                  <a:gd name="T16" fmla="*/ 6 w 14"/>
                  <a:gd name="T17" fmla="*/ 3 h 16"/>
                  <a:gd name="T18" fmla="*/ 4 w 14"/>
                  <a:gd name="T19" fmla="*/ 2 h 16"/>
                  <a:gd name="T20" fmla="*/ 3 w 14"/>
                  <a:gd name="T21" fmla="*/ 1 h 16"/>
                  <a:gd name="T22" fmla="*/ 2 w 14"/>
                  <a:gd name="T23" fmla="*/ 1 h 16"/>
                  <a:gd name="T24" fmla="*/ 2 w 14"/>
                  <a:gd name="T25" fmla="*/ 3 h 16"/>
                  <a:gd name="T26" fmla="*/ 0 w 14"/>
                  <a:gd name="T27" fmla="*/ 4 h 16"/>
                  <a:gd name="T28" fmla="*/ 1 w 14"/>
                  <a:gd name="T29" fmla="*/ 6 h 16"/>
                  <a:gd name="T30" fmla="*/ 6 w 14"/>
                  <a:gd name="T31" fmla="*/ 7 h 16"/>
                  <a:gd name="T32" fmla="*/ 6 w 14"/>
                  <a:gd name="T33" fmla="*/ 8 h 16"/>
                  <a:gd name="T34" fmla="*/ 7 w 14"/>
                  <a:gd name="T35" fmla="*/ 9 h 16"/>
                  <a:gd name="T36" fmla="*/ 8 w 14"/>
                  <a:gd name="T37" fmla="*/ 10 h 16"/>
                  <a:gd name="T38" fmla="*/ 8 w 14"/>
                  <a:gd name="T39" fmla="*/ 12 h 16"/>
                  <a:gd name="T40" fmla="*/ 10 w 14"/>
                  <a:gd name="T41" fmla="*/ 14 h 16"/>
                  <a:gd name="T42" fmla="*/ 12 w 14"/>
                  <a:gd name="T43" fmla="*/ 13 h 16"/>
                  <a:gd name="T44" fmla="*/ 12 w 14"/>
                  <a:gd name="T45" fmla="*/ 15 h 16"/>
                  <a:gd name="T46" fmla="*/ 13 w 14"/>
                  <a:gd name="T47" fmla="*/ 16 h 16"/>
                  <a:gd name="T48" fmla="*/ 14 w 14"/>
                  <a:gd name="T49" fmla="*/ 14 h 16"/>
                  <a:gd name="T50" fmla="*/ 13 w 14"/>
                  <a:gd name="T51" fmla="*/ 13 h 16"/>
                  <a:gd name="T52" fmla="*/ 14 w 14"/>
                  <a:gd name="T53" fmla="*/ 10 h 16"/>
                  <a:gd name="T54" fmla="*/ 11 w 14"/>
                  <a:gd name="T55" fmla="*/ 1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14" h="16">
                    <a:moveTo>
                      <a:pt x="11" y="10"/>
                    </a:moveTo>
                    <a:lnTo>
                      <a:pt x="10" y="8"/>
                    </a:lnTo>
                    <a:lnTo>
                      <a:pt x="9" y="3"/>
                    </a:lnTo>
                    <a:lnTo>
                      <a:pt x="8" y="2"/>
                    </a:lnTo>
                    <a:lnTo>
                      <a:pt x="8" y="1"/>
                    </a:lnTo>
                    <a:lnTo>
                      <a:pt x="7" y="0"/>
                    </a:lnTo>
                    <a:lnTo>
                      <a:pt x="6" y="0"/>
                    </a:lnTo>
                    <a:lnTo>
                      <a:pt x="6" y="2"/>
                    </a:lnTo>
                    <a:lnTo>
                      <a:pt x="6" y="3"/>
                    </a:lnTo>
                    <a:lnTo>
                      <a:pt x="4" y="2"/>
                    </a:lnTo>
                    <a:lnTo>
                      <a:pt x="3" y="1"/>
                    </a:lnTo>
                    <a:lnTo>
                      <a:pt x="2" y="1"/>
                    </a:lnTo>
                    <a:lnTo>
                      <a:pt x="2" y="3"/>
                    </a:lnTo>
                    <a:lnTo>
                      <a:pt x="0" y="4"/>
                    </a:lnTo>
                    <a:lnTo>
                      <a:pt x="1" y="6"/>
                    </a:lnTo>
                    <a:lnTo>
                      <a:pt x="6" y="7"/>
                    </a:lnTo>
                    <a:lnTo>
                      <a:pt x="6" y="8"/>
                    </a:lnTo>
                    <a:lnTo>
                      <a:pt x="7" y="9"/>
                    </a:lnTo>
                    <a:lnTo>
                      <a:pt x="8" y="10"/>
                    </a:lnTo>
                    <a:lnTo>
                      <a:pt x="8" y="12"/>
                    </a:lnTo>
                    <a:lnTo>
                      <a:pt x="10" y="14"/>
                    </a:lnTo>
                    <a:lnTo>
                      <a:pt x="12" y="13"/>
                    </a:lnTo>
                    <a:lnTo>
                      <a:pt x="12" y="15"/>
                    </a:lnTo>
                    <a:lnTo>
                      <a:pt x="13" y="16"/>
                    </a:lnTo>
                    <a:lnTo>
                      <a:pt x="14" y="14"/>
                    </a:lnTo>
                    <a:lnTo>
                      <a:pt x="13" y="13"/>
                    </a:lnTo>
                    <a:lnTo>
                      <a:pt x="14" y="10"/>
                    </a:lnTo>
                    <a:lnTo>
                      <a:pt x="11" y="1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86" name="Freeform 2015">
                <a:extLst>
                  <a:ext uri="{FF2B5EF4-FFF2-40B4-BE49-F238E27FC236}">
                    <a16:creationId xmlns:a16="http://schemas.microsoft.com/office/drawing/2014/main" id="{C905CCAC-88CB-4D45-BC36-85E69BC8838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70" y="2692"/>
                <a:ext cx="1" cy="1"/>
              </a:xfrm>
              <a:custGeom>
                <a:avLst/>
                <a:gdLst>
                  <a:gd name="T0" fmla="*/ 1 w 1"/>
                  <a:gd name="T1" fmla="*/ 1 h 1"/>
                  <a:gd name="T2" fmla="*/ 0 w 1"/>
                  <a:gd name="T3" fmla="*/ 0 h 1"/>
                  <a:gd name="T4" fmla="*/ 0 w 1"/>
                  <a:gd name="T5" fmla="*/ 1 h 1"/>
                  <a:gd name="T6" fmla="*/ 1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87" name="Freeform 2016">
                <a:extLst>
                  <a:ext uri="{FF2B5EF4-FFF2-40B4-BE49-F238E27FC236}">
                    <a16:creationId xmlns:a16="http://schemas.microsoft.com/office/drawing/2014/main" id="{10FD11C8-3CCB-44C9-A0D6-48267AB9B12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70" y="2690"/>
                <a:ext cx="1" cy="1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1 h 1"/>
                  <a:gd name="T4" fmla="*/ 1 w 1"/>
                  <a:gd name="T5" fmla="*/ 0 h 1"/>
                  <a:gd name="T6" fmla="*/ 0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lnTo>
                      <a:pt x="0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88" name="Freeform 2017">
                <a:extLst>
                  <a:ext uri="{FF2B5EF4-FFF2-40B4-BE49-F238E27FC236}">
                    <a16:creationId xmlns:a16="http://schemas.microsoft.com/office/drawing/2014/main" id="{9EE1C5A8-8272-4318-85C4-8B6358EFF4F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85" y="2813"/>
                <a:ext cx="18" cy="11"/>
              </a:xfrm>
              <a:custGeom>
                <a:avLst/>
                <a:gdLst>
                  <a:gd name="T0" fmla="*/ 4 w 18"/>
                  <a:gd name="T1" fmla="*/ 5 h 11"/>
                  <a:gd name="T2" fmla="*/ 6 w 18"/>
                  <a:gd name="T3" fmla="*/ 5 h 11"/>
                  <a:gd name="T4" fmla="*/ 7 w 18"/>
                  <a:gd name="T5" fmla="*/ 6 h 11"/>
                  <a:gd name="T6" fmla="*/ 8 w 18"/>
                  <a:gd name="T7" fmla="*/ 7 h 11"/>
                  <a:gd name="T8" fmla="*/ 10 w 18"/>
                  <a:gd name="T9" fmla="*/ 10 h 11"/>
                  <a:gd name="T10" fmla="*/ 12 w 18"/>
                  <a:gd name="T11" fmla="*/ 11 h 11"/>
                  <a:gd name="T12" fmla="*/ 14 w 18"/>
                  <a:gd name="T13" fmla="*/ 11 h 11"/>
                  <a:gd name="T14" fmla="*/ 18 w 18"/>
                  <a:gd name="T15" fmla="*/ 8 h 11"/>
                  <a:gd name="T16" fmla="*/ 18 w 18"/>
                  <a:gd name="T17" fmla="*/ 7 h 11"/>
                  <a:gd name="T18" fmla="*/ 16 w 18"/>
                  <a:gd name="T19" fmla="*/ 6 h 11"/>
                  <a:gd name="T20" fmla="*/ 14 w 18"/>
                  <a:gd name="T21" fmla="*/ 4 h 11"/>
                  <a:gd name="T22" fmla="*/ 12 w 18"/>
                  <a:gd name="T23" fmla="*/ 4 h 11"/>
                  <a:gd name="T24" fmla="*/ 11 w 18"/>
                  <a:gd name="T25" fmla="*/ 2 h 11"/>
                  <a:gd name="T26" fmla="*/ 9 w 18"/>
                  <a:gd name="T27" fmla="*/ 1 h 11"/>
                  <a:gd name="T28" fmla="*/ 8 w 18"/>
                  <a:gd name="T29" fmla="*/ 2 h 11"/>
                  <a:gd name="T30" fmla="*/ 6 w 18"/>
                  <a:gd name="T31" fmla="*/ 2 h 11"/>
                  <a:gd name="T32" fmla="*/ 4 w 18"/>
                  <a:gd name="T33" fmla="*/ 0 h 11"/>
                  <a:gd name="T34" fmla="*/ 0 w 18"/>
                  <a:gd name="T35" fmla="*/ 2 h 11"/>
                  <a:gd name="T36" fmla="*/ 0 w 18"/>
                  <a:gd name="T37" fmla="*/ 3 h 11"/>
                  <a:gd name="T38" fmla="*/ 1 w 18"/>
                  <a:gd name="T39" fmla="*/ 5 h 11"/>
                  <a:gd name="T40" fmla="*/ 4 w 18"/>
                  <a:gd name="T41" fmla="*/ 5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8" h="11">
                    <a:moveTo>
                      <a:pt x="4" y="5"/>
                    </a:moveTo>
                    <a:lnTo>
                      <a:pt x="6" y="5"/>
                    </a:lnTo>
                    <a:lnTo>
                      <a:pt x="7" y="6"/>
                    </a:lnTo>
                    <a:lnTo>
                      <a:pt x="8" y="7"/>
                    </a:lnTo>
                    <a:lnTo>
                      <a:pt x="10" y="10"/>
                    </a:lnTo>
                    <a:lnTo>
                      <a:pt x="12" y="11"/>
                    </a:lnTo>
                    <a:lnTo>
                      <a:pt x="14" y="11"/>
                    </a:lnTo>
                    <a:lnTo>
                      <a:pt x="18" y="8"/>
                    </a:lnTo>
                    <a:lnTo>
                      <a:pt x="18" y="7"/>
                    </a:lnTo>
                    <a:lnTo>
                      <a:pt x="16" y="6"/>
                    </a:lnTo>
                    <a:lnTo>
                      <a:pt x="14" y="4"/>
                    </a:lnTo>
                    <a:lnTo>
                      <a:pt x="12" y="4"/>
                    </a:lnTo>
                    <a:lnTo>
                      <a:pt x="11" y="2"/>
                    </a:lnTo>
                    <a:lnTo>
                      <a:pt x="9" y="1"/>
                    </a:lnTo>
                    <a:lnTo>
                      <a:pt x="8" y="2"/>
                    </a:lnTo>
                    <a:lnTo>
                      <a:pt x="6" y="2"/>
                    </a:lnTo>
                    <a:lnTo>
                      <a:pt x="4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5"/>
                    </a:lnTo>
                    <a:lnTo>
                      <a:pt x="4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89" name="Freeform 2018">
                <a:extLst>
                  <a:ext uri="{FF2B5EF4-FFF2-40B4-BE49-F238E27FC236}">
                    <a16:creationId xmlns:a16="http://schemas.microsoft.com/office/drawing/2014/main" id="{2CF5B526-75FE-45BC-8257-FA24CFEFD3F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2" y="2767"/>
                <a:ext cx="5" cy="11"/>
              </a:xfrm>
              <a:custGeom>
                <a:avLst/>
                <a:gdLst>
                  <a:gd name="T0" fmla="*/ 5 w 5"/>
                  <a:gd name="T1" fmla="*/ 7 h 11"/>
                  <a:gd name="T2" fmla="*/ 3 w 5"/>
                  <a:gd name="T3" fmla="*/ 6 h 11"/>
                  <a:gd name="T4" fmla="*/ 3 w 5"/>
                  <a:gd name="T5" fmla="*/ 5 h 11"/>
                  <a:gd name="T6" fmla="*/ 3 w 5"/>
                  <a:gd name="T7" fmla="*/ 4 h 11"/>
                  <a:gd name="T8" fmla="*/ 4 w 5"/>
                  <a:gd name="T9" fmla="*/ 4 h 11"/>
                  <a:gd name="T10" fmla="*/ 5 w 5"/>
                  <a:gd name="T11" fmla="*/ 3 h 11"/>
                  <a:gd name="T12" fmla="*/ 5 w 5"/>
                  <a:gd name="T13" fmla="*/ 4 h 11"/>
                  <a:gd name="T14" fmla="*/ 5 w 5"/>
                  <a:gd name="T15" fmla="*/ 3 h 11"/>
                  <a:gd name="T16" fmla="*/ 5 w 5"/>
                  <a:gd name="T17" fmla="*/ 2 h 11"/>
                  <a:gd name="T18" fmla="*/ 5 w 5"/>
                  <a:gd name="T19" fmla="*/ 0 h 11"/>
                  <a:gd name="T20" fmla="*/ 3 w 5"/>
                  <a:gd name="T21" fmla="*/ 0 h 11"/>
                  <a:gd name="T22" fmla="*/ 3 w 5"/>
                  <a:gd name="T23" fmla="*/ 1 h 11"/>
                  <a:gd name="T24" fmla="*/ 2 w 5"/>
                  <a:gd name="T25" fmla="*/ 4 h 11"/>
                  <a:gd name="T26" fmla="*/ 2 w 5"/>
                  <a:gd name="T27" fmla="*/ 6 h 11"/>
                  <a:gd name="T28" fmla="*/ 0 w 5"/>
                  <a:gd name="T29" fmla="*/ 9 h 11"/>
                  <a:gd name="T30" fmla="*/ 0 w 5"/>
                  <a:gd name="T31" fmla="*/ 10 h 11"/>
                  <a:gd name="T32" fmla="*/ 1 w 5"/>
                  <a:gd name="T33" fmla="*/ 11 h 11"/>
                  <a:gd name="T34" fmla="*/ 2 w 5"/>
                  <a:gd name="T35" fmla="*/ 10 h 11"/>
                  <a:gd name="T36" fmla="*/ 3 w 5"/>
                  <a:gd name="T37" fmla="*/ 9 h 11"/>
                  <a:gd name="T38" fmla="*/ 4 w 5"/>
                  <a:gd name="T39" fmla="*/ 8 h 11"/>
                  <a:gd name="T40" fmla="*/ 5 w 5"/>
                  <a:gd name="T41" fmla="*/ 8 h 11"/>
                  <a:gd name="T42" fmla="*/ 5 w 5"/>
                  <a:gd name="T43" fmla="*/ 7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5" h="11">
                    <a:moveTo>
                      <a:pt x="5" y="7"/>
                    </a:moveTo>
                    <a:lnTo>
                      <a:pt x="3" y="6"/>
                    </a:lnTo>
                    <a:lnTo>
                      <a:pt x="3" y="5"/>
                    </a:lnTo>
                    <a:lnTo>
                      <a:pt x="3" y="4"/>
                    </a:lnTo>
                    <a:lnTo>
                      <a:pt x="4" y="4"/>
                    </a:lnTo>
                    <a:lnTo>
                      <a:pt x="5" y="3"/>
                    </a:lnTo>
                    <a:lnTo>
                      <a:pt x="5" y="4"/>
                    </a:lnTo>
                    <a:lnTo>
                      <a:pt x="5" y="3"/>
                    </a:lnTo>
                    <a:lnTo>
                      <a:pt x="5" y="2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3" y="1"/>
                    </a:lnTo>
                    <a:lnTo>
                      <a:pt x="2" y="4"/>
                    </a:lnTo>
                    <a:lnTo>
                      <a:pt x="2" y="6"/>
                    </a:lnTo>
                    <a:lnTo>
                      <a:pt x="0" y="9"/>
                    </a:lnTo>
                    <a:lnTo>
                      <a:pt x="0" y="10"/>
                    </a:lnTo>
                    <a:lnTo>
                      <a:pt x="1" y="11"/>
                    </a:lnTo>
                    <a:lnTo>
                      <a:pt x="2" y="10"/>
                    </a:lnTo>
                    <a:lnTo>
                      <a:pt x="3" y="9"/>
                    </a:lnTo>
                    <a:lnTo>
                      <a:pt x="4" y="8"/>
                    </a:lnTo>
                    <a:lnTo>
                      <a:pt x="5" y="8"/>
                    </a:lnTo>
                    <a:lnTo>
                      <a:pt x="5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90" name="Freeform 2019">
                <a:extLst>
                  <a:ext uri="{FF2B5EF4-FFF2-40B4-BE49-F238E27FC236}">
                    <a16:creationId xmlns:a16="http://schemas.microsoft.com/office/drawing/2014/main" id="{F0EEAB19-3519-486A-8A66-FEDE2AA865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62" y="2801"/>
                <a:ext cx="2" cy="3"/>
              </a:xfrm>
              <a:custGeom>
                <a:avLst/>
                <a:gdLst>
                  <a:gd name="T0" fmla="*/ 2 w 2"/>
                  <a:gd name="T1" fmla="*/ 2 h 3"/>
                  <a:gd name="T2" fmla="*/ 1 w 2"/>
                  <a:gd name="T3" fmla="*/ 0 h 3"/>
                  <a:gd name="T4" fmla="*/ 0 w 2"/>
                  <a:gd name="T5" fmla="*/ 2 h 3"/>
                  <a:gd name="T6" fmla="*/ 1 w 2"/>
                  <a:gd name="T7" fmla="*/ 3 h 3"/>
                  <a:gd name="T8" fmla="*/ 2 w 2"/>
                  <a:gd name="T9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3">
                    <a:moveTo>
                      <a:pt x="2" y="2"/>
                    </a:moveTo>
                    <a:lnTo>
                      <a:pt x="1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91" name="Freeform 2020">
                <a:extLst>
                  <a:ext uri="{FF2B5EF4-FFF2-40B4-BE49-F238E27FC236}">
                    <a16:creationId xmlns:a16="http://schemas.microsoft.com/office/drawing/2014/main" id="{FF7867B4-3520-4053-8ADB-B2C7604F42D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5" y="2804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1 h 1"/>
                  <a:gd name="T4" fmla="*/ 1 w 1"/>
                  <a:gd name="T5" fmla="*/ 1 h 1"/>
                  <a:gd name="T6" fmla="*/ 1 w 1"/>
                  <a:gd name="T7" fmla="*/ 1 h 1"/>
                  <a:gd name="T8" fmla="*/ 1 w 1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0" y="1"/>
                    </a:lnTo>
                    <a:lnTo>
                      <a:pt x="1" y="1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92" name="Freeform 2021">
                <a:extLst>
                  <a:ext uri="{FF2B5EF4-FFF2-40B4-BE49-F238E27FC236}">
                    <a16:creationId xmlns:a16="http://schemas.microsoft.com/office/drawing/2014/main" id="{3129099E-0BA4-4459-80F1-C5A8911D0A1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0" y="2826"/>
                <a:ext cx="6" cy="4"/>
              </a:xfrm>
              <a:custGeom>
                <a:avLst/>
                <a:gdLst>
                  <a:gd name="T0" fmla="*/ 5 w 6"/>
                  <a:gd name="T1" fmla="*/ 2 h 4"/>
                  <a:gd name="T2" fmla="*/ 6 w 6"/>
                  <a:gd name="T3" fmla="*/ 1 h 4"/>
                  <a:gd name="T4" fmla="*/ 6 w 6"/>
                  <a:gd name="T5" fmla="*/ 0 h 4"/>
                  <a:gd name="T6" fmla="*/ 4 w 6"/>
                  <a:gd name="T7" fmla="*/ 1 h 4"/>
                  <a:gd name="T8" fmla="*/ 4 w 6"/>
                  <a:gd name="T9" fmla="*/ 1 h 4"/>
                  <a:gd name="T10" fmla="*/ 1 w 6"/>
                  <a:gd name="T11" fmla="*/ 2 h 4"/>
                  <a:gd name="T12" fmla="*/ 0 w 6"/>
                  <a:gd name="T13" fmla="*/ 3 h 4"/>
                  <a:gd name="T14" fmla="*/ 1 w 6"/>
                  <a:gd name="T15" fmla="*/ 4 h 4"/>
                  <a:gd name="T16" fmla="*/ 5 w 6"/>
                  <a:gd name="T17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" h="4">
                    <a:moveTo>
                      <a:pt x="5" y="2"/>
                    </a:moveTo>
                    <a:lnTo>
                      <a:pt x="6" y="1"/>
                    </a:lnTo>
                    <a:lnTo>
                      <a:pt x="6" y="0"/>
                    </a:lnTo>
                    <a:lnTo>
                      <a:pt x="4" y="1"/>
                    </a:lnTo>
                    <a:lnTo>
                      <a:pt x="4" y="1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5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93" name="Freeform 2022">
                <a:extLst>
                  <a:ext uri="{FF2B5EF4-FFF2-40B4-BE49-F238E27FC236}">
                    <a16:creationId xmlns:a16="http://schemas.microsoft.com/office/drawing/2014/main" id="{F955CBC9-1D53-4509-A8EB-96CD84FE0A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4" y="2823"/>
                <a:ext cx="2" cy="2"/>
              </a:xfrm>
              <a:custGeom>
                <a:avLst/>
                <a:gdLst>
                  <a:gd name="T0" fmla="*/ 1 w 2"/>
                  <a:gd name="T1" fmla="*/ 0 h 2"/>
                  <a:gd name="T2" fmla="*/ 0 w 2"/>
                  <a:gd name="T3" fmla="*/ 1 h 2"/>
                  <a:gd name="T4" fmla="*/ 1 w 2"/>
                  <a:gd name="T5" fmla="*/ 2 h 2"/>
                  <a:gd name="T6" fmla="*/ 2 w 2"/>
                  <a:gd name="T7" fmla="*/ 0 h 2"/>
                  <a:gd name="T8" fmla="*/ 1 w 2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1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2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94" name="Freeform 2023">
                <a:extLst>
                  <a:ext uri="{FF2B5EF4-FFF2-40B4-BE49-F238E27FC236}">
                    <a16:creationId xmlns:a16="http://schemas.microsoft.com/office/drawing/2014/main" id="{603DE158-DA3A-45EA-B349-3398A2CBF2F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3" y="2807"/>
                <a:ext cx="2" cy="1"/>
              </a:xfrm>
              <a:custGeom>
                <a:avLst/>
                <a:gdLst>
                  <a:gd name="T0" fmla="*/ 0 w 2"/>
                  <a:gd name="T1" fmla="*/ 1 h 1"/>
                  <a:gd name="T2" fmla="*/ 1 w 2"/>
                  <a:gd name="T3" fmla="*/ 0 h 1"/>
                  <a:gd name="T4" fmla="*/ 2 w 2"/>
                  <a:gd name="T5" fmla="*/ 0 h 1"/>
                  <a:gd name="T6" fmla="*/ 0 w 2"/>
                  <a:gd name="T7" fmla="*/ 0 h 1"/>
                  <a:gd name="T8" fmla="*/ 0 w 2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0" y="1"/>
                    </a:moveTo>
                    <a:lnTo>
                      <a:pt x="1" y="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95" name="Freeform 2024">
                <a:extLst>
                  <a:ext uri="{FF2B5EF4-FFF2-40B4-BE49-F238E27FC236}">
                    <a16:creationId xmlns:a16="http://schemas.microsoft.com/office/drawing/2014/main" id="{B8D8C666-5DD8-408B-8480-2544564599F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64" y="2795"/>
                <a:ext cx="1" cy="2"/>
              </a:xfrm>
              <a:custGeom>
                <a:avLst/>
                <a:gdLst>
                  <a:gd name="T0" fmla="*/ 0 w 1"/>
                  <a:gd name="T1" fmla="*/ 0 h 2"/>
                  <a:gd name="T2" fmla="*/ 0 w 1"/>
                  <a:gd name="T3" fmla="*/ 1 h 2"/>
                  <a:gd name="T4" fmla="*/ 0 w 1"/>
                  <a:gd name="T5" fmla="*/ 2 h 2"/>
                  <a:gd name="T6" fmla="*/ 1 w 1"/>
                  <a:gd name="T7" fmla="*/ 1 h 2"/>
                  <a:gd name="T8" fmla="*/ 0 w 1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0" y="0"/>
                    </a:moveTo>
                    <a:lnTo>
                      <a:pt x="0" y="1"/>
                    </a:lnTo>
                    <a:lnTo>
                      <a:pt x="0" y="2"/>
                    </a:lnTo>
                    <a:lnTo>
                      <a:pt x="1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96" name="Freeform 2025">
                <a:extLst>
                  <a:ext uri="{FF2B5EF4-FFF2-40B4-BE49-F238E27FC236}">
                    <a16:creationId xmlns:a16="http://schemas.microsoft.com/office/drawing/2014/main" id="{260FE952-8AA7-40BC-AB3F-50A7A760F2F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74" y="2691"/>
                <a:ext cx="1" cy="2"/>
              </a:xfrm>
              <a:custGeom>
                <a:avLst/>
                <a:gdLst>
                  <a:gd name="T0" fmla="*/ 0 w 1"/>
                  <a:gd name="T1" fmla="*/ 1 h 2"/>
                  <a:gd name="T2" fmla="*/ 1 w 1"/>
                  <a:gd name="T3" fmla="*/ 2 h 2"/>
                  <a:gd name="T4" fmla="*/ 1 w 1"/>
                  <a:gd name="T5" fmla="*/ 0 h 2"/>
                  <a:gd name="T6" fmla="*/ 0 w 1"/>
                  <a:gd name="T7" fmla="*/ 0 h 2"/>
                  <a:gd name="T8" fmla="*/ 0 w 1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0" y="1"/>
                    </a:moveTo>
                    <a:lnTo>
                      <a:pt x="1" y="2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97" name="Freeform 2026">
                <a:extLst>
                  <a:ext uri="{FF2B5EF4-FFF2-40B4-BE49-F238E27FC236}">
                    <a16:creationId xmlns:a16="http://schemas.microsoft.com/office/drawing/2014/main" id="{DD640778-B9E8-4A29-A165-BD864242074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64" y="2731"/>
                <a:ext cx="2" cy="2"/>
              </a:xfrm>
              <a:custGeom>
                <a:avLst/>
                <a:gdLst>
                  <a:gd name="T0" fmla="*/ 1 w 2"/>
                  <a:gd name="T1" fmla="*/ 1 h 2"/>
                  <a:gd name="T2" fmla="*/ 1 w 2"/>
                  <a:gd name="T3" fmla="*/ 0 h 2"/>
                  <a:gd name="T4" fmla="*/ 0 w 2"/>
                  <a:gd name="T5" fmla="*/ 1 h 2"/>
                  <a:gd name="T6" fmla="*/ 2 w 2"/>
                  <a:gd name="T7" fmla="*/ 2 h 2"/>
                  <a:gd name="T8" fmla="*/ 1 w 2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1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2" y="2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98" name="Freeform 2027">
                <a:extLst>
                  <a:ext uri="{FF2B5EF4-FFF2-40B4-BE49-F238E27FC236}">
                    <a16:creationId xmlns:a16="http://schemas.microsoft.com/office/drawing/2014/main" id="{AF5F5954-0697-4B3F-B714-E40D651304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67" y="2737"/>
                <a:ext cx="6" cy="4"/>
              </a:xfrm>
              <a:custGeom>
                <a:avLst/>
                <a:gdLst>
                  <a:gd name="T0" fmla="*/ 2 w 6"/>
                  <a:gd name="T1" fmla="*/ 4 h 4"/>
                  <a:gd name="T2" fmla="*/ 3 w 6"/>
                  <a:gd name="T3" fmla="*/ 4 h 4"/>
                  <a:gd name="T4" fmla="*/ 5 w 6"/>
                  <a:gd name="T5" fmla="*/ 4 h 4"/>
                  <a:gd name="T6" fmla="*/ 6 w 6"/>
                  <a:gd name="T7" fmla="*/ 4 h 4"/>
                  <a:gd name="T8" fmla="*/ 6 w 6"/>
                  <a:gd name="T9" fmla="*/ 3 h 4"/>
                  <a:gd name="T10" fmla="*/ 4 w 6"/>
                  <a:gd name="T11" fmla="*/ 1 h 4"/>
                  <a:gd name="T12" fmla="*/ 2 w 6"/>
                  <a:gd name="T13" fmla="*/ 0 h 4"/>
                  <a:gd name="T14" fmla="*/ 0 w 6"/>
                  <a:gd name="T15" fmla="*/ 2 h 4"/>
                  <a:gd name="T16" fmla="*/ 1 w 6"/>
                  <a:gd name="T17" fmla="*/ 3 h 4"/>
                  <a:gd name="T18" fmla="*/ 2 w 6"/>
                  <a:gd name="T1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" h="4">
                    <a:moveTo>
                      <a:pt x="2" y="4"/>
                    </a:moveTo>
                    <a:lnTo>
                      <a:pt x="3" y="4"/>
                    </a:lnTo>
                    <a:lnTo>
                      <a:pt x="5" y="4"/>
                    </a:lnTo>
                    <a:lnTo>
                      <a:pt x="6" y="4"/>
                    </a:lnTo>
                    <a:lnTo>
                      <a:pt x="6" y="3"/>
                    </a:lnTo>
                    <a:lnTo>
                      <a:pt x="4" y="1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99" name="Freeform 2028">
                <a:extLst>
                  <a:ext uri="{FF2B5EF4-FFF2-40B4-BE49-F238E27FC236}">
                    <a16:creationId xmlns:a16="http://schemas.microsoft.com/office/drawing/2014/main" id="{F0F17785-93BB-4B56-920A-5C353FD8568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69" y="2754"/>
                <a:ext cx="1" cy="1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0 h 1"/>
                  <a:gd name="T4" fmla="*/ 0 w 1"/>
                  <a:gd name="T5" fmla="*/ 1 h 1"/>
                  <a:gd name="T6" fmla="*/ 1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00" name="Freeform 2029">
                <a:extLst>
                  <a:ext uri="{FF2B5EF4-FFF2-40B4-BE49-F238E27FC236}">
                    <a16:creationId xmlns:a16="http://schemas.microsoft.com/office/drawing/2014/main" id="{EF134FF7-25FF-4671-A373-3A95D901F93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70" y="2752"/>
                <a:ext cx="2" cy="1"/>
              </a:xfrm>
              <a:custGeom>
                <a:avLst/>
                <a:gdLst>
                  <a:gd name="T0" fmla="*/ 1 w 2"/>
                  <a:gd name="T1" fmla="*/ 1 h 1"/>
                  <a:gd name="T2" fmla="*/ 2 w 2"/>
                  <a:gd name="T3" fmla="*/ 1 h 1"/>
                  <a:gd name="T4" fmla="*/ 2 w 2"/>
                  <a:gd name="T5" fmla="*/ 0 h 1"/>
                  <a:gd name="T6" fmla="*/ 0 w 2"/>
                  <a:gd name="T7" fmla="*/ 0 h 1"/>
                  <a:gd name="T8" fmla="*/ 1 w 2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1" y="1"/>
                    </a:moveTo>
                    <a:lnTo>
                      <a:pt x="2" y="1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01" name="Freeform 2030">
                <a:extLst>
                  <a:ext uri="{FF2B5EF4-FFF2-40B4-BE49-F238E27FC236}">
                    <a16:creationId xmlns:a16="http://schemas.microsoft.com/office/drawing/2014/main" id="{01B643CE-9416-43DD-A31C-D43F74F1F4D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66" y="2803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1 h 1"/>
                  <a:gd name="T4" fmla="*/ 1 w 1"/>
                  <a:gd name="T5" fmla="*/ 1 h 1"/>
                  <a:gd name="T6" fmla="*/ 1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0" y="1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02" name="Freeform 2031">
                <a:extLst>
                  <a:ext uri="{FF2B5EF4-FFF2-40B4-BE49-F238E27FC236}">
                    <a16:creationId xmlns:a16="http://schemas.microsoft.com/office/drawing/2014/main" id="{BFC9F6D3-C7A5-4AAE-9455-2568F007EC4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12" y="2658"/>
                <a:ext cx="40" cy="53"/>
              </a:xfrm>
              <a:custGeom>
                <a:avLst/>
                <a:gdLst>
                  <a:gd name="T0" fmla="*/ 16 w 40"/>
                  <a:gd name="T1" fmla="*/ 10 h 53"/>
                  <a:gd name="T2" fmla="*/ 12 w 40"/>
                  <a:gd name="T3" fmla="*/ 9 h 53"/>
                  <a:gd name="T4" fmla="*/ 8 w 40"/>
                  <a:gd name="T5" fmla="*/ 10 h 53"/>
                  <a:gd name="T6" fmla="*/ 9 w 40"/>
                  <a:gd name="T7" fmla="*/ 6 h 53"/>
                  <a:gd name="T8" fmla="*/ 8 w 40"/>
                  <a:gd name="T9" fmla="*/ 3 h 53"/>
                  <a:gd name="T10" fmla="*/ 6 w 40"/>
                  <a:gd name="T11" fmla="*/ 2 h 53"/>
                  <a:gd name="T12" fmla="*/ 1 w 40"/>
                  <a:gd name="T13" fmla="*/ 0 h 53"/>
                  <a:gd name="T14" fmla="*/ 0 w 40"/>
                  <a:gd name="T15" fmla="*/ 3 h 53"/>
                  <a:gd name="T16" fmla="*/ 3 w 40"/>
                  <a:gd name="T17" fmla="*/ 14 h 53"/>
                  <a:gd name="T18" fmla="*/ 5 w 40"/>
                  <a:gd name="T19" fmla="*/ 19 h 53"/>
                  <a:gd name="T20" fmla="*/ 4 w 40"/>
                  <a:gd name="T21" fmla="*/ 22 h 53"/>
                  <a:gd name="T22" fmla="*/ 5 w 40"/>
                  <a:gd name="T23" fmla="*/ 25 h 53"/>
                  <a:gd name="T24" fmla="*/ 6 w 40"/>
                  <a:gd name="T25" fmla="*/ 29 h 53"/>
                  <a:gd name="T26" fmla="*/ 10 w 40"/>
                  <a:gd name="T27" fmla="*/ 33 h 53"/>
                  <a:gd name="T28" fmla="*/ 12 w 40"/>
                  <a:gd name="T29" fmla="*/ 35 h 53"/>
                  <a:gd name="T30" fmla="*/ 11 w 40"/>
                  <a:gd name="T31" fmla="*/ 38 h 53"/>
                  <a:gd name="T32" fmla="*/ 16 w 40"/>
                  <a:gd name="T33" fmla="*/ 40 h 53"/>
                  <a:gd name="T34" fmla="*/ 19 w 40"/>
                  <a:gd name="T35" fmla="*/ 44 h 53"/>
                  <a:gd name="T36" fmla="*/ 22 w 40"/>
                  <a:gd name="T37" fmla="*/ 47 h 53"/>
                  <a:gd name="T38" fmla="*/ 24 w 40"/>
                  <a:gd name="T39" fmla="*/ 47 h 53"/>
                  <a:gd name="T40" fmla="*/ 28 w 40"/>
                  <a:gd name="T41" fmla="*/ 50 h 53"/>
                  <a:gd name="T42" fmla="*/ 32 w 40"/>
                  <a:gd name="T43" fmla="*/ 52 h 53"/>
                  <a:gd name="T44" fmla="*/ 36 w 40"/>
                  <a:gd name="T45" fmla="*/ 52 h 53"/>
                  <a:gd name="T46" fmla="*/ 38 w 40"/>
                  <a:gd name="T47" fmla="*/ 52 h 53"/>
                  <a:gd name="T48" fmla="*/ 37 w 40"/>
                  <a:gd name="T49" fmla="*/ 52 h 53"/>
                  <a:gd name="T50" fmla="*/ 38 w 40"/>
                  <a:gd name="T51" fmla="*/ 51 h 53"/>
                  <a:gd name="T52" fmla="*/ 38 w 40"/>
                  <a:gd name="T53" fmla="*/ 51 h 53"/>
                  <a:gd name="T54" fmla="*/ 39 w 40"/>
                  <a:gd name="T55" fmla="*/ 52 h 53"/>
                  <a:gd name="T56" fmla="*/ 40 w 40"/>
                  <a:gd name="T57" fmla="*/ 50 h 53"/>
                  <a:gd name="T58" fmla="*/ 37 w 40"/>
                  <a:gd name="T59" fmla="*/ 45 h 53"/>
                  <a:gd name="T60" fmla="*/ 37 w 40"/>
                  <a:gd name="T61" fmla="*/ 44 h 53"/>
                  <a:gd name="T62" fmla="*/ 36 w 40"/>
                  <a:gd name="T63" fmla="*/ 41 h 53"/>
                  <a:gd name="T64" fmla="*/ 36 w 40"/>
                  <a:gd name="T65" fmla="*/ 40 h 53"/>
                  <a:gd name="T66" fmla="*/ 32 w 40"/>
                  <a:gd name="T67" fmla="*/ 38 h 53"/>
                  <a:gd name="T68" fmla="*/ 30 w 40"/>
                  <a:gd name="T69" fmla="*/ 31 h 53"/>
                  <a:gd name="T70" fmla="*/ 30 w 40"/>
                  <a:gd name="T71" fmla="*/ 28 h 53"/>
                  <a:gd name="T72" fmla="*/ 30 w 40"/>
                  <a:gd name="T73" fmla="*/ 22 h 53"/>
                  <a:gd name="T74" fmla="*/ 30 w 40"/>
                  <a:gd name="T75" fmla="*/ 18 h 53"/>
                  <a:gd name="T76" fmla="*/ 22 w 40"/>
                  <a:gd name="T77" fmla="*/ 8 h 53"/>
                  <a:gd name="T78" fmla="*/ 19 w 40"/>
                  <a:gd name="T79" fmla="*/ 5 h 53"/>
                  <a:gd name="T80" fmla="*/ 17 w 40"/>
                  <a:gd name="T81" fmla="*/ 6 h 53"/>
                  <a:gd name="T82" fmla="*/ 17 w 40"/>
                  <a:gd name="T83" fmla="*/ 6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40" h="53">
                    <a:moveTo>
                      <a:pt x="17" y="9"/>
                    </a:moveTo>
                    <a:lnTo>
                      <a:pt x="16" y="10"/>
                    </a:lnTo>
                    <a:lnTo>
                      <a:pt x="15" y="9"/>
                    </a:lnTo>
                    <a:lnTo>
                      <a:pt x="12" y="9"/>
                    </a:lnTo>
                    <a:lnTo>
                      <a:pt x="10" y="11"/>
                    </a:lnTo>
                    <a:lnTo>
                      <a:pt x="8" y="10"/>
                    </a:lnTo>
                    <a:lnTo>
                      <a:pt x="8" y="9"/>
                    </a:lnTo>
                    <a:lnTo>
                      <a:pt x="9" y="6"/>
                    </a:lnTo>
                    <a:lnTo>
                      <a:pt x="9" y="4"/>
                    </a:lnTo>
                    <a:lnTo>
                      <a:pt x="8" y="3"/>
                    </a:lnTo>
                    <a:lnTo>
                      <a:pt x="6" y="3"/>
                    </a:lnTo>
                    <a:lnTo>
                      <a:pt x="6" y="2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2" y="6"/>
                    </a:lnTo>
                    <a:lnTo>
                      <a:pt x="3" y="14"/>
                    </a:lnTo>
                    <a:lnTo>
                      <a:pt x="4" y="17"/>
                    </a:lnTo>
                    <a:lnTo>
                      <a:pt x="5" y="19"/>
                    </a:lnTo>
                    <a:lnTo>
                      <a:pt x="4" y="22"/>
                    </a:lnTo>
                    <a:lnTo>
                      <a:pt x="4" y="22"/>
                    </a:lnTo>
                    <a:lnTo>
                      <a:pt x="4" y="24"/>
                    </a:lnTo>
                    <a:lnTo>
                      <a:pt x="5" y="25"/>
                    </a:lnTo>
                    <a:lnTo>
                      <a:pt x="5" y="26"/>
                    </a:lnTo>
                    <a:lnTo>
                      <a:pt x="6" y="29"/>
                    </a:lnTo>
                    <a:lnTo>
                      <a:pt x="8" y="30"/>
                    </a:lnTo>
                    <a:lnTo>
                      <a:pt x="10" y="33"/>
                    </a:lnTo>
                    <a:lnTo>
                      <a:pt x="11" y="34"/>
                    </a:lnTo>
                    <a:lnTo>
                      <a:pt x="12" y="35"/>
                    </a:lnTo>
                    <a:lnTo>
                      <a:pt x="11" y="36"/>
                    </a:lnTo>
                    <a:lnTo>
                      <a:pt x="11" y="38"/>
                    </a:lnTo>
                    <a:lnTo>
                      <a:pt x="12" y="39"/>
                    </a:lnTo>
                    <a:lnTo>
                      <a:pt x="16" y="40"/>
                    </a:lnTo>
                    <a:lnTo>
                      <a:pt x="19" y="42"/>
                    </a:lnTo>
                    <a:lnTo>
                      <a:pt x="19" y="44"/>
                    </a:lnTo>
                    <a:lnTo>
                      <a:pt x="21" y="47"/>
                    </a:lnTo>
                    <a:lnTo>
                      <a:pt x="22" y="47"/>
                    </a:lnTo>
                    <a:lnTo>
                      <a:pt x="23" y="47"/>
                    </a:lnTo>
                    <a:lnTo>
                      <a:pt x="24" y="47"/>
                    </a:lnTo>
                    <a:lnTo>
                      <a:pt x="26" y="49"/>
                    </a:lnTo>
                    <a:lnTo>
                      <a:pt x="28" y="50"/>
                    </a:lnTo>
                    <a:lnTo>
                      <a:pt x="31" y="51"/>
                    </a:lnTo>
                    <a:lnTo>
                      <a:pt x="32" y="52"/>
                    </a:lnTo>
                    <a:lnTo>
                      <a:pt x="35" y="53"/>
                    </a:lnTo>
                    <a:lnTo>
                      <a:pt x="36" y="52"/>
                    </a:lnTo>
                    <a:lnTo>
                      <a:pt x="36" y="53"/>
                    </a:lnTo>
                    <a:lnTo>
                      <a:pt x="38" y="52"/>
                    </a:lnTo>
                    <a:lnTo>
                      <a:pt x="38" y="52"/>
                    </a:lnTo>
                    <a:lnTo>
                      <a:pt x="37" y="52"/>
                    </a:lnTo>
                    <a:lnTo>
                      <a:pt x="38" y="51"/>
                    </a:lnTo>
                    <a:lnTo>
                      <a:pt x="38" y="51"/>
                    </a:lnTo>
                    <a:lnTo>
                      <a:pt x="37" y="50"/>
                    </a:lnTo>
                    <a:lnTo>
                      <a:pt x="38" y="51"/>
                    </a:lnTo>
                    <a:lnTo>
                      <a:pt x="38" y="52"/>
                    </a:lnTo>
                    <a:lnTo>
                      <a:pt x="39" y="52"/>
                    </a:lnTo>
                    <a:lnTo>
                      <a:pt x="40" y="52"/>
                    </a:lnTo>
                    <a:lnTo>
                      <a:pt x="40" y="50"/>
                    </a:lnTo>
                    <a:lnTo>
                      <a:pt x="38" y="47"/>
                    </a:lnTo>
                    <a:lnTo>
                      <a:pt x="37" y="45"/>
                    </a:lnTo>
                    <a:lnTo>
                      <a:pt x="37" y="45"/>
                    </a:lnTo>
                    <a:lnTo>
                      <a:pt x="37" y="44"/>
                    </a:lnTo>
                    <a:lnTo>
                      <a:pt x="37" y="44"/>
                    </a:lnTo>
                    <a:lnTo>
                      <a:pt x="36" y="41"/>
                    </a:lnTo>
                    <a:lnTo>
                      <a:pt x="36" y="40"/>
                    </a:lnTo>
                    <a:lnTo>
                      <a:pt x="36" y="40"/>
                    </a:lnTo>
                    <a:lnTo>
                      <a:pt x="35" y="40"/>
                    </a:lnTo>
                    <a:lnTo>
                      <a:pt x="32" y="38"/>
                    </a:lnTo>
                    <a:lnTo>
                      <a:pt x="30" y="35"/>
                    </a:lnTo>
                    <a:lnTo>
                      <a:pt x="30" y="31"/>
                    </a:lnTo>
                    <a:lnTo>
                      <a:pt x="30" y="30"/>
                    </a:lnTo>
                    <a:lnTo>
                      <a:pt x="30" y="28"/>
                    </a:lnTo>
                    <a:lnTo>
                      <a:pt x="30" y="28"/>
                    </a:lnTo>
                    <a:lnTo>
                      <a:pt x="30" y="22"/>
                    </a:lnTo>
                    <a:lnTo>
                      <a:pt x="31" y="21"/>
                    </a:lnTo>
                    <a:lnTo>
                      <a:pt x="30" y="18"/>
                    </a:lnTo>
                    <a:lnTo>
                      <a:pt x="28" y="15"/>
                    </a:lnTo>
                    <a:lnTo>
                      <a:pt x="22" y="8"/>
                    </a:lnTo>
                    <a:lnTo>
                      <a:pt x="20" y="5"/>
                    </a:lnTo>
                    <a:lnTo>
                      <a:pt x="19" y="5"/>
                    </a:lnTo>
                    <a:lnTo>
                      <a:pt x="19" y="6"/>
                    </a:lnTo>
                    <a:lnTo>
                      <a:pt x="17" y="6"/>
                    </a:lnTo>
                    <a:lnTo>
                      <a:pt x="17" y="6"/>
                    </a:lnTo>
                    <a:lnTo>
                      <a:pt x="17" y="6"/>
                    </a:lnTo>
                    <a:lnTo>
                      <a:pt x="17" y="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03" name="Freeform 2032">
                <a:extLst>
                  <a:ext uri="{FF2B5EF4-FFF2-40B4-BE49-F238E27FC236}">
                    <a16:creationId xmlns:a16="http://schemas.microsoft.com/office/drawing/2014/main" id="{EF2D9D9A-6730-4D75-9AFB-F5A6A1DA52B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19" y="2698"/>
                <a:ext cx="2" cy="2"/>
              </a:xfrm>
              <a:custGeom>
                <a:avLst/>
                <a:gdLst>
                  <a:gd name="T0" fmla="*/ 2 w 2"/>
                  <a:gd name="T1" fmla="*/ 2 h 2"/>
                  <a:gd name="T2" fmla="*/ 2 w 2"/>
                  <a:gd name="T3" fmla="*/ 0 h 2"/>
                  <a:gd name="T4" fmla="*/ 1 w 2"/>
                  <a:gd name="T5" fmla="*/ 0 h 2"/>
                  <a:gd name="T6" fmla="*/ 1 w 2"/>
                  <a:gd name="T7" fmla="*/ 0 h 2"/>
                  <a:gd name="T8" fmla="*/ 0 w 2"/>
                  <a:gd name="T9" fmla="*/ 0 h 2"/>
                  <a:gd name="T10" fmla="*/ 0 w 2"/>
                  <a:gd name="T11" fmla="*/ 1 h 2"/>
                  <a:gd name="T12" fmla="*/ 1 w 2"/>
                  <a:gd name="T13" fmla="*/ 2 h 2"/>
                  <a:gd name="T14" fmla="*/ 2 w 2"/>
                  <a:gd name="T1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04" name="Freeform 2033">
                <a:extLst>
                  <a:ext uri="{FF2B5EF4-FFF2-40B4-BE49-F238E27FC236}">
                    <a16:creationId xmlns:a16="http://schemas.microsoft.com/office/drawing/2014/main" id="{5EB43056-6D04-477F-A346-F6DEDEFC6C9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69" y="2653"/>
                <a:ext cx="2" cy="2"/>
              </a:xfrm>
              <a:custGeom>
                <a:avLst/>
                <a:gdLst>
                  <a:gd name="T0" fmla="*/ 0 w 2"/>
                  <a:gd name="T1" fmla="*/ 2 h 2"/>
                  <a:gd name="T2" fmla="*/ 2 w 2"/>
                  <a:gd name="T3" fmla="*/ 1 h 2"/>
                  <a:gd name="T4" fmla="*/ 2 w 2"/>
                  <a:gd name="T5" fmla="*/ 0 h 2"/>
                  <a:gd name="T6" fmla="*/ 1 w 2"/>
                  <a:gd name="T7" fmla="*/ 0 h 2"/>
                  <a:gd name="T8" fmla="*/ 0 w 2"/>
                  <a:gd name="T9" fmla="*/ 1 h 2"/>
                  <a:gd name="T10" fmla="*/ 0 w 2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2"/>
                    </a:moveTo>
                    <a:lnTo>
                      <a:pt x="2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05" name="Freeform 2034">
                <a:extLst>
                  <a:ext uri="{FF2B5EF4-FFF2-40B4-BE49-F238E27FC236}">
                    <a16:creationId xmlns:a16="http://schemas.microsoft.com/office/drawing/2014/main" id="{44A748D0-5AC1-4FF2-B13D-31E5305DBEC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66" y="2653"/>
                <a:ext cx="2" cy="1"/>
              </a:xfrm>
              <a:custGeom>
                <a:avLst/>
                <a:gdLst>
                  <a:gd name="T0" fmla="*/ 1 w 2"/>
                  <a:gd name="T1" fmla="*/ 1 h 1"/>
                  <a:gd name="T2" fmla="*/ 2 w 2"/>
                  <a:gd name="T3" fmla="*/ 0 h 1"/>
                  <a:gd name="T4" fmla="*/ 2 w 2"/>
                  <a:gd name="T5" fmla="*/ 0 h 1"/>
                  <a:gd name="T6" fmla="*/ 0 w 2"/>
                  <a:gd name="T7" fmla="*/ 1 h 1"/>
                  <a:gd name="T8" fmla="*/ 1 w 2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1" y="1"/>
                    </a:moveTo>
                    <a:lnTo>
                      <a:pt x="2" y="0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06" name="Freeform 2035">
                <a:extLst>
                  <a:ext uri="{FF2B5EF4-FFF2-40B4-BE49-F238E27FC236}">
                    <a16:creationId xmlns:a16="http://schemas.microsoft.com/office/drawing/2014/main" id="{2C7296ED-141A-4A75-A928-145F291BD8A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18" y="2698"/>
                <a:ext cx="1" cy="1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1 h 1"/>
                  <a:gd name="T4" fmla="*/ 1 w 1"/>
                  <a:gd name="T5" fmla="*/ 0 h 1"/>
                  <a:gd name="T6" fmla="*/ 1 w 1"/>
                  <a:gd name="T7" fmla="*/ 0 h 1"/>
                  <a:gd name="T8" fmla="*/ 0 w 1"/>
                  <a:gd name="T9" fmla="*/ 1 h 1"/>
                  <a:gd name="T10" fmla="*/ 0 w 1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07" name="Freeform 2036">
                <a:extLst>
                  <a:ext uri="{FF2B5EF4-FFF2-40B4-BE49-F238E27FC236}">
                    <a16:creationId xmlns:a16="http://schemas.microsoft.com/office/drawing/2014/main" id="{8BD0E359-F20C-490A-A72F-BFF716C4A7C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01" y="2656"/>
                <a:ext cx="89" cy="59"/>
              </a:xfrm>
              <a:custGeom>
                <a:avLst/>
                <a:gdLst>
                  <a:gd name="T0" fmla="*/ 8 w 89"/>
                  <a:gd name="T1" fmla="*/ 58 h 59"/>
                  <a:gd name="T2" fmla="*/ 13 w 89"/>
                  <a:gd name="T3" fmla="*/ 59 h 59"/>
                  <a:gd name="T4" fmla="*/ 17 w 89"/>
                  <a:gd name="T5" fmla="*/ 57 h 59"/>
                  <a:gd name="T6" fmla="*/ 29 w 89"/>
                  <a:gd name="T7" fmla="*/ 54 h 59"/>
                  <a:gd name="T8" fmla="*/ 36 w 89"/>
                  <a:gd name="T9" fmla="*/ 56 h 59"/>
                  <a:gd name="T10" fmla="*/ 47 w 89"/>
                  <a:gd name="T11" fmla="*/ 54 h 59"/>
                  <a:gd name="T12" fmla="*/ 51 w 89"/>
                  <a:gd name="T13" fmla="*/ 42 h 59"/>
                  <a:gd name="T14" fmla="*/ 56 w 89"/>
                  <a:gd name="T15" fmla="*/ 30 h 59"/>
                  <a:gd name="T16" fmla="*/ 59 w 89"/>
                  <a:gd name="T17" fmla="*/ 24 h 59"/>
                  <a:gd name="T18" fmla="*/ 68 w 89"/>
                  <a:gd name="T19" fmla="*/ 25 h 59"/>
                  <a:gd name="T20" fmla="*/ 73 w 89"/>
                  <a:gd name="T21" fmla="*/ 26 h 59"/>
                  <a:gd name="T22" fmla="*/ 77 w 89"/>
                  <a:gd name="T23" fmla="*/ 27 h 59"/>
                  <a:gd name="T24" fmla="*/ 82 w 89"/>
                  <a:gd name="T25" fmla="*/ 25 h 59"/>
                  <a:gd name="T26" fmla="*/ 81 w 89"/>
                  <a:gd name="T27" fmla="*/ 20 h 59"/>
                  <a:gd name="T28" fmla="*/ 89 w 89"/>
                  <a:gd name="T29" fmla="*/ 18 h 59"/>
                  <a:gd name="T30" fmla="*/ 85 w 89"/>
                  <a:gd name="T31" fmla="*/ 16 h 59"/>
                  <a:gd name="T32" fmla="*/ 79 w 89"/>
                  <a:gd name="T33" fmla="*/ 13 h 59"/>
                  <a:gd name="T34" fmla="*/ 75 w 89"/>
                  <a:gd name="T35" fmla="*/ 13 h 59"/>
                  <a:gd name="T36" fmla="*/ 76 w 89"/>
                  <a:gd name="T37" fmla="*/ 11 h 59"/>
                  <a:gd name="T38" fmla="*/ 73 w 89"/>
                  <a:gd name="T39" fmla="*/ 11 h 59"/>
                  <a:gd name="T40" fmla="*/ 74 w 89"/>
                  <a:gd name="T41" fmla="*/ 6 h 59"/>
                  <a:gd name="T42" fmla="*/ 70 w 89"/>
                  <a:gd name="T43" fmla="*/ 3 h 59"/>
                  <a:gd name="T44" fmla="*/ 67 w 89"/>
                  <a:gd name="T45" fmla="*/ 0 h 59"/>
                  <a:gd name="T46" fmla="*/ 65 w 89"/>
                  <a:gd name="T47" fmla="*/ 4 h 59"/>
                  <a:gd name="T48" fmla="*/ 64 w 89"/>
                  <a:gd name="T49" fmla="*/ 0 h 59"/>
                  <a:gd name="T50" fmla="*/ 59 w 89"/>
                  <a:gd name="T51" fmla="*/ 10 h 59"/>
                  <a:gd name="T52" fmla="*/ 54 w 89"/>
                  <a:gd name="T53" fmla="*/ 16 h 59"/>
                  <a:gd name="T54" fmla="*/ 51 w 89"/>
                  <a:gd name="T55" fmla="*/ 18 h 59"/>
                  <a:gd name="T56" fmla="*/ 54 w 89"/>
                  <a:gd name="T57" fmla="*/ 18 h 59"/>
                  <a:gd name="T58" fmla="*/ 51 w 89"/>
                  <a:gd name="T59" fmla="*/ 21 h 59"/>
                  <a:gd name="T60" fmla="*/ 52 w 89"/>
                  <a:gd name="T61" fmla="*/ 26 h 59"/>
                  <a:gd name="T62" fmla="*/ 50 w 89"/>
                  <a:gd name="T63" fmla="*/ 21 h 59"/>
                  <a:gd name="T64" fmla="*/ 49 w 89"/>
                  <a:gd name="T65" fmla="*/ 21 h 59"/>
                  <a:gd name="T66" fmla="*/ 48 w 89"/>
                  <a:gd name="T67" fmla="*/ 27 h 59"/>
                  <a:gd name="T68" fmla="*/ 43 w 89"/>
                  <a:gd name="T69" fmla="*/ 23 h 59"/>
                  <a:gd name="T70" fmla="*/ 40 w 89"/>
                  <a:gd name="T71" fmla="*/ 26 h 59"/>
                  <a:gd name="T72" fmla="*/ 34 w 89"/>
                  <a:gd name="T73" fmla="*/ 33 h 59"/>
                  <a:gd name="T74" fmla="*/ 29 w 89"/>
                  <a:gd name="T75" fmla="*/ 39 h 59"/>
                  <a:gd name="T76" fmla="*/ 21 w 89"/>
                  <a:gd name="T77" fmla="*/ 44 h 59"/>
                  <a:gd name="T78" fmla="*/ 19 w 89"/>
                  <a:gd name="T79" fmla="*/ 45 h 59"/>
                  <a:gd name="T80" fmla="*/ 16 w 89"/>
                  <a:gd name="T81" fmla="*/ 49 h 59"/>
                  <a:gd name="T82" fmla="*/ 14 w 89"/>
                  <a:gd name="T83" fmla="*/ 55 h 59"/>
                  <a:gd name="T84" fmla="*/ 4 w 89"/>
                  <a:gd name="T85" fmla="*/ 53 h 59"/>
                  <a:gd name="T86" fmla="*/ 0 w 89"/>
                  <a:gd name="T87" fmla="*/ 50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89" h="59">
                    <a:moveTo>
                      <a:pt x="6" y="55"/>
                    </a:moveTo>
                    <a:lnTo>
                      <a:pt x="6" y="56"/>
                    </a:lnTo>
                    <a:lnTo>
                      <a:pt x="8" y="58"/>
                    </a:lnTo>
                    <a:lnTo>
                      <a:pt x="9" y="59"/>
                    </a:lnTo>
                    <a:lnTo>
                      <a:pt x="10" y="59"/>
                    </a:lnTo>
                    <a:lnTo>
                      <a:pt x="13" y="59"/>
                    </a:lnTo>
                    <a:lnTo>
                      <a:pt x="13" y="58"/>
                    </a:lnTo>
                    <a:lnTo>
                      <a:pt x="15" y="58"/>
                    </a:lnTo>
                    <a:lnTo>
                      <a:pt x="17" y="57"/>
                    </a:lnTo>
                    <a:lnTo>
                      <a:pt x="21" y="57"/>
                    </a:lnTo>
                    <a:lnTo>
                      <a:pt x="27" y="55"/>
                    </a:lnTo>
                    <a:lnTo>
                      <a:pt x="29" y="54"/>
                    </a:lnTo>
                    <a:lnTo>
                      <a:pt x="33" y="54"/>
                    </a:lnTo>
                    <a:lnTo>
                      <a:pt x="35" y="55"/>
                    </a:lnTo>
                    <a:lnTo>
                      <a:pt x="36" y="56"/>
                    </a:lnTo>
                    <a:lnTo>
                      <a:pt x="38" y="56"/>
                    </a:lnTo>
                    <a:lnTo>
                      <a:pt x="43" y="54"/>
                    </a:lnTo>
                    <a:lnTo>
                      <a:pt x="47" y="54"/>
                    </a:lnTo>
                    <a:lnTo>
                      <a:pt x="46" y="52"/>
                    </a:lnTo>
                    <a:lnTo>
                      <a:pt x="50" y="46"/>
                    </a:lnTo>
                    <a:lnTo>
                      <a:pt x="51" y="42"/>
                    </a:lnTo>
                    <a:lnTo>
                      <a:pt x="54" y="38"/>
                    </a:lnTo>
                    <a:lnTo>
                      <a:pt x="56" y="32"/>
                    </a:lnTo>
                    <a:lnTo>
                      <a:pt x="56" y="30"/>
                    </a:lnTo>
                    <a:lnTo>
                      <a:pt x="57" y="28"/>
                    </a:lnTo>
                    <a:lnTo>
                      <a:pt x="57" y="27"/>
                    </a:lnTo>
                    <a:lnTo>
                      <a:pt x="59" y="24"/>
                    </a:lnTo>
                    <a:lnTo>
                      <a:pt x="61" y="25"/>
                    </a:lnTo>
                    <a:lnTo>
                      <a:pt x="64" y="25"/>
                    </a:lnTo>
                    <a:lnTo>
                      <a:pt x="68" y="25"/>
                    </a:lnTo>
                    <a:lnTo>
                      <a:pt x="69" y="25"/>
                    </a:lnTo>
                    <a:lnTo>
                      <a:pt x="71" y="25"/>
                    </a:lnTo>
                    <a:lnTo>
                      <a:pt x="73" y="26"/>
                    </a:lnTo>
                    <a:lnTo>
                      <a:pt x="73" y="25"/>
                    </a:lnTo>
                    <a:lnTo>
                      <a:pt x="75" y="27"/>
                    </a:lnTo>
                    <a:lnTo>
                      <a:pt x="77" y="27"/>
                    </a:lnTo>
                    <a:lnTo>
                      <a:pt x="79" y="26"/>
                    </a:lnTo>
                    <a:lnTo>
                      <a:pt x="82" y="26"/>
                    </a:lnTo>
                    <a:lnTo>
                      <a:pt x="82" y="25"/>
                    </a:lnTo>
                    <a:lnTo>
                      <a:pt x="78" y="23"/>
                    </a:lnTo>
                    <a:lnTo>
                      <a:pt x="78" y="20"/>
                    </a:lnTo>
                    <a:lnTo>
                      <a:pt x="81" y="20"/>
                    </a:lnTo>
                    <a:lnTo>
                      <a:pt x="84" y="20"/>
                    </a:lnTo>
                    <a:lnTo>
                      <a:pt x="87" y="19"/>
                    </a:lnTo>
                    <a:lnTo>
                      <a:pt x="89" y="18"/>
                    </a:lnTo>
                    <a:lnTo>
                      <a:pt x="88" y="16"/>
                    </a:lnTo>
                    <a:lnTo>
                      <a:pt x="87" y="16"/>
                    </a:lnTo>
                    <a:lnTo>
                      <a:pt x="85" y="16"/>
                    </a:lnTo>
                    <a:lnTo>
                      <a:pt x="84" y="15"/>
                    </a:lnTo>
                    <a:lnTo>
                      <a:pt x="82" y="15"/>
                    </a:lnTo>
                    <a:lnTo>
                      <a:pt x="79" y="13"/>
                    </a:lnTo>
                    <a:lnTo>
                      <a:pt x="78" y="13"/>
                    </a:lnTo>
                    <a:lnTo>
                      <a:pt x="76" y="14"/>
                    </a:lnTo>
                    <a:lnTo>
                      <a:pt x="75" y="13"/>
                    </a:lnTo>
                    <a:lnTo>
                      <a:pt x="77" y="12"/>
                    </a:lnTo>
                    <a:lnTo>
                      <a:pt x="76" y="10"/>
                    </a:lnTo>
                    <a:lnTo>
                      <a:pt x="76" y="11"/>
                    </a:lnTo>
                    <a:lnTo>
                      <a:pt x="74" y="12"/>
                    </a:lnTo>
                    <a:lnTo>
                      <a:pt x="74" y="11"/>
                    </a:lnTo>
                    <a:lnTo>
                      <a:pt x="73" y="11"/>
                    </a:lnTo>
                    <a:lnTo>
                      <a:pt x="73" y="7"/>
                    </a:lnTo>
                    <a:lnTo>
                      <a:pt x="75" y="7"/>
                    </a:lnTo>
                    <a:lnTo>
                      <a:pt x="74" y="6"/>
                    </a:lnTo>
                    <a:lnTo>
                      <a:pt x="72" y="4"/>
                    </a:lnTo>
                    <a:lnTo>
                      <a:pt x="72" y="5"/>
                    </a:lnTo>
                    <a:lnTo>
                      <a:pt x="70" y="3"/>
                    </a:lnTo>
                    <a:lnTo>
                      <a:pt x="70" y="1"/>
                    </a:lnTo>
                    <a:lnTo>
                      <a:pt x="68" y="0"/>
                    </a:lnTo>
                    <a:lnTo>
                      <a:pt x="67" y="0"/>
                    </a:lnTo>
                    <a:lnTo>
                      <a:pt x="68" y="2"/>
                    </a:lnTo>
                    <a:lnTo>
                      <a:pt x="66" y="4"/>
                    </a:lnTo>
                    <a:lnTo>
                      <a:pt x="65" y="4"/>
                    </a:lnTo>
                    <a:lnTo>
                      <a:pt x="66" y="2"/>
                    </a:lnTo>
                    <a:lnTo>
                      <a:pt x="65" y="1"/>
                    </a:lnTo>
                    <a:lnTo>
                      <a:pt x="64" y="0"/>
                    </a:lnTo>
                    <a:lnTo>
                      <a:pt x="63" y="4"/>
                    </a:lnTo>
                    <a:lnTo>
                      <a:pt x="62" y="5"/>
                    </a:lnTo>
                    <a:lnTo>
                      <a:pt x="59" y="10"/>
                    </a:lnTo>
                    <a:lnTo>
                      <a:pt x="59" y="12"/>
                    </a:lnTo>
                    <a:lnTo>
                      <a:pt x="55" y="16"/>
                    </a:lnTo>
                    <a:lnTo>
                      <a:pt x="54" y="16"/>
                    </a:lnTo>
                    <a:lnTo>
                      <a:pt x="51" y="17"/>
                    </a:lnTo>
                    <a:lnTo>
                      <a:pt x="50" y="18"/>
                    </a:lnTo>
                    <a:lnTo>
                      <a:pt x="51" y="18"/>
                    </a:lnTo>
                    <a:lnTo>
                      <a:pt x="51" y="19"/>
                    </a:lnTo>
                    <a:lnTo>
                      <a:pt x="52" y="19"/>
                    </a:lnTo>
                    <a:lnTo>
                      <a:pt x="54" y="18"/>
                    </a:lnTo>
                    <a:lnTo>
                      <a:pt x="53" y="20"/>
                    </a:lnTo>
                    <a:lnTo>
                      <a:pt x="51" y="20"/>
                    </a:lnTo>
                    <a:lnTo>
                      <a:pt x="51" y="21"/>
                    </a:lnTo>
                    <a:lnTo>
                      <a:pt x="51" y="21"/>
                    </a:lnTo>
                    <a:lnTo>
                      <a:pt x="52" y="24"/>
                    </a:lnTo>
                    <a:lnTo>
                      <a:pt x="52" y="26"/>
                    </a:lnTo>
                    <a:lnTo>
                      <a:pt x="50" y="25"/>
                    </a:lnTo>
                    <a:lnTo>
                      <a:pt x="50" y="23"/>
                    </a:lnTo>
                    <a:lnTo>
                      <a:pt x="50" y="21"/>
                    </a:lnTo>
                    <a:lnTo>
                      <a:pt x="50" y="22"/>
                    </a:lnTo>
                    <a:lnTo>
                      <a:pt x="50" y="21"/>
                    </a:lnTo>
                    <a:lnTo>
                      <a:pt x="49" y="21"/>
                    </a:lnTo>
                    <a:lnTo>
                      <a:pt x="48" y="23"/>
                    </a:lnTo>
                    <a:lnTo>
                      <a:pt x="49" y="27"/>
                    </a:lnTo>
                    <a:lnTo>
                      <a:pt x="48" y="27"/>
                    </a:lnTo>
                    <a:lnTo>
                      <a:pt x="46" y="26"/>
                    </a:lnTo>
                    <a:lnTo>
                      <a:pt x="44" y="23"/>
                    </a:lnTo>
                    <a:lnTo>
                      <a:pt x="43" y="23"/>
                    </a:lnTo>
                    <a:lnTo>
                      <a:pt x="42" y="22"/>
                    </a:lnTo>
                    <a:lnTo>
                      <a:pt x="40" y="24"/>
                    </a:lnTo>
                    <a:lnTo>
                      <a:pt x="40" y="26"/>
                    </a:lnTo>
                    <a:lnTo>
                      <a:pt x="38" y="28"/>
                    </a:lnTo>
                    <a:lnTo>
                      <a:pt x="37" y="31"/>
                    </a:lnTo>
                    <a:lnTo>
                      <a:pt x="34" y="33"/>
                    </a:lnTo>
                    <a:lnTo>
                      <a:pt x="34" y="35"/>
                    </a:lnTo>
                    <a:lnTo>
                      <a:pt x="32" y="37"/>
                    </a:lnTo>
                    <a:lnTo>
                      <a:pt x="29" y="39"/>
                    </a:lnTo>
                    <a:lnTo>
                      <a:pt x="21" y="41"/>
                    </a:lnTo>
                    <a:lnTo>
                      <a:pt x="20" y="41"/>
                    </a:lnTo>
                    <a:lnTo>
                      <a:pt x="21" y="44"/>
                    </a:lnTo>
                    <a:lnTo>
                      <a:pt x="23" y="45"/>
                    </a:lnTo>
                    <a:lnTo>
                      <a:pt x="20" y="44"/>
                    </a:lnTo>
                    <a:lnTo>
                      <a:pt x="19" y="45"/>
                    </a:lnTo>
                    <a:lnTo>
                      <a:pt x="17" y="45"/>
                    </a:lnTo>
                    <a:lnTo>
                      <a:pt x="16" y="46"/>
                    </a:lnTo>
                    <a:lnTo>
                      <a:pt x="16" y="49"/>
                    </a:lnTo>
                    <a:lnTo>
                      <a:pt x="16" y="52"/>
                    </a:lnTo>
                    <a:lnTo>
                      <a:pt x="14" y="54"/>
                    </a:lnTo>
                    <a:lnTo>
                      <a:pt x="14" y="55"/>
                    </a:lnTo>
                    <a:lnTo>
                      <a:pt x="11" y="54"/>
                    </a:lnTo>
                    <a:lnTo>
                      <a:pt x="7" y="53"/>
                    </a:lnTo>
                    <a:lnTo>
                      <a:pt x="4" y="53"/>
                    </a:lnTo>
                    <a:lnTo>
                      <a:pt x="4" y="51"/>
                    </a:lnTo>
                    <a:lnTo>
                      <a:pt x="1" y="50"/>
                    </a:lnTo>
                    <a:lnTo>
                      <a:pt x="0" y="50"/>
                    </a:lnTo>
                    <a:lnTo>
                      <a:pt x="3" y="53"/>
                    </a:lnTo>
                    <a:lnTo>
                      <a:pt x="6" y="5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08" name="Freeform 2037">
                <a:extLst>
                  <a:ext uri="{FF2B5EF4-FFF2-40B4-BE49-F238E27FC236}">
                    <a16:creationId xmlns:a16="http://schemas.microsoft.com/office/drawing/2014/main" id="{F390F75B-983F-4B32-A606-698CB13BD6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19" y="2700"/>
                <a:ext cx="1" cy="1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1 h 1"/>
                  <a:gd name="T4" fmla="*/ 1 w 1"/>
                  <a:gd name="T5" fmla="*/ 0 h 1"/>
                  <a:gd name="T6" fmla="*/ 0 w 1"/>
                  <a:gd name="T7" fmla="*/ 0 h 1"/>
                  <a:gd name="T8" fmla="*/ 0 w 1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lnTo>
                      <a:pt x="0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09" name="Freeform 2038">
                <a:extLst>
                  <a:ext uri="{FF2B5EF4-FFF2-40B4-BE49-F238E27FC236}">
                    <a16:creationId xmlns:a16="http://schemas.microsoft.com/office/drawing/2014/main" id="{AECFAF53-6BC4-46C5-BF3A-3287EB40ADD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11" y="2670"/>
                <a:ext cx="2" cy="3"/>
              </a:xfrm>
              <a:custGeom>
                <a:avLst/>
                <a:gdLst>
                  <a:gd name="T0" fmla="*/ 0 w 2"/>
                  <a:gd name="T1" fmla="*/ 0 h 3"/>
                  <a:gd name="T2" fmla="*/ 1 w 2"/>
                  <a:gd name="T3" fmla="*/ 2 h 3"/>
                  <a:gd name="T4" fmla="*/ 2 w 2"/>
                  <a:gd name="T5" fmla="*/ 3 h 3"/>
                  <a:gd name="T6" fmla="*/ 2 w 2"/>
                  <a:gd name="T7" fmla="*/ 2 h 3"/>
                  <a:gd name="T8" fmla="*/ 2 w 2"/>
                  <a:gd name="T9" fmla="*/ 1 h 3"/>
                  <a:gd name="T10" fmla="*/ 1 w 2"/>
                  <a:gd name="T11" fmla="*/ 0 h 3"/>
                  <a:gd name="T12" fmla="*/ 0 w 2"/>
                  <a:gd name="T13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3">
                    <a:moveTo>
                      <a:pt x="0" y="0"/>
                    </a:moveTo>
                    <a:lnTo>
                      <a:pt x="1" y="2"/>
                    </a:lnTo>
                    <a:lnTo>
                      <a:pt x="2" y="3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10" name="Freeform 2039">
                <a:extLst>
                  <a:ext uri="{FF2B5EF4-FFF2-40B4-BE49-F238E27FC236}">
                    <a16:creationId xmlns:a16="http://schemas.microsoft.com/office/drawing/2014/main" id="{AA72C847-73E9-4A1B-B893-42835CC4EB0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17" y="2700"/>
                <a:ext cx="2" cy="1"/>
              </a:xfrm>
              <a:custGeom>
                <a:avLst/>
                <a:gdLst>
                  <a:gd name="T0" fmla="*/ 0 w 2"/>
                  <a:gd name="T1" fmla="*/ 1 h 1"/>
                  <a:gd name="T2" fmla="*/ 2 w 2"/>
                  <a:gd name="T3" fmla="*/ 1 h 1"/>
                  <a:gd name="T4" fmla="*/ 1 w 2"/>
                  <a:gd name="T5" fmla="*/ 0 h 1"/>
                  <a:gd name="T6" fmla="*/ 0 w 2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0" y="1"/>
                    </a:move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11" name="Freeform 2040">
                <a:extLst>
                  <a:ext uri="{FF2B5EF4-FFF2-40B4-BE49-F238E27FC236}">
                    <a16:creationId xmlns:a16="http://schemas.microsoft.com/office/drawing/2014/main" id="{43C53601-316D-4665-92B3-34748DAB555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43" y="2675"/>
                <a:ext cx="8" cy="8"/>
              </a:xfrm>
              <a:custGeom>
                <a:avLst/>
                <a:gdLst>
                  <a:gd name="T0" fmla="*/ 2 w 8"/>
                  <a:gd name="T1" fmla="*/ 4 h 8"/>
                  <a:gd name="T2" fmla="*/ 4 w 8"/>
                  <a:gd name="T3" fmla="*/ 7 h 8"/>
                  <a:gd name="T4" fmla="*/ 6 w 8"/>
                  <a:gd name="T5" fmla="*/ 8 h 8"/>
                  <a:gd name="T6" fmla="*/ 7 w 8"/>
                  <a:gd name="T7" fmla="*/ 8 h 8"/>
                  <a:gd name="T8" fmla="*/ 6 w 8"/>
                  <a:gd name="T9" fmla="*/ 4 h 8"/>
                  <a:gd name="T10" fmla="*/ 7 w 8"/>
                  <a:gd name="T11" fmla="*/ 2 h 8"/>
                  <a:gd name="T12" fmla="*/ 8 w 8"/>
                  <a:gd name="T13" fmla="*/ 2 h 8"/>
                  <a:gd name="T14" fmla="*/ 8 w 8"/>
                  <a:gd name="T15" fmla="*/ 1 h 8"/>
                  <a:gd name="T16" fmla="*/ 8 w 8"/>
                  <a:gd name="T17" fmla="*/ 0 h 8"/>
                  <a:gd name="T18" fmla="*/ 6 w 8"/>
                  <a:gd name="T19" fmla="*/ 0 h 8"/>
                  <a:gd name="T20" fmla="*/ 4 w 8"/>
                  <a:gd name="T21" fmla="*/ 2 h 8"/>
                  <a:gd name="T22" fmla="*/ 1 w 8"/>
                  <a:gd name="T23" fmla="*/ 3 h 8"/>
                  <a:gd name="T24" fmla="*/ 0 w 8"/>
                  <a:gd name="T25" fmla="*/ 3 h 8"/>
                  <a:gd name="T26" fmla="*/ 1 w 8"/>
                  <a:gd name="T27" fmla="*/ 4 h 8"/>
                  <a:gd name="T28" fmla="*/ 2 w 8"/>
                  <a:gd name="T29" fmla="*/ 4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8" h="8">
                    <a:moveTo>
                      <a:pt x="2" y="4"/>
                    </a:moveTo>
                    <a:lnTo>
                      <a:pt x="4" y="7"/>
                    </a:lnTo>
                    <a:lnTo>
                      <a:pt x="6" y="8"/>
                    </a:lnTo>
                    <a:lnTo>
                      <a:pt x="7" y="8"/>
                    </a:lnTo>
                    <a:lnTo>
                      <a:pt x="6" y="4"/>
                    </a:lnTo>
                    <a:lnTo>
                      <a:pt x="7" y="2"/>
                    </a:lnTo>
                    <a:lnTo>
                      <a:pt x="8" y="2"/>
                    </a:lnTo>
                    <a:lnTo>
                      <a:pt x="8" y="1"/>
                    </a:lnTo>
                    <a:lnTo>
                      <a:pt x="8" y="0"/>
                    </a:lnTo>
                    <a:lnTo>
                      <a:pt x="6" y="0"/>
                    </a:lnTo>
                    <a:lnTo>
                      <a:pt x="4" y="2"/>
                    </a:lnTo>
                    <a:lnTo>
                      <a:pt x="1" y="3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12" name="Freeform 2041">
                <a:extLst>
                  <a:ext uri="{FF2B5EF4-FFF2-40B4-BE49-F238E27FC236}">
                    <a16:creationId xmlns:a16="http://schemas.microsoft.com/office/drawing/2014/main" id="{5225B6A8-E1C6-437C-818F-EEF6ABCE34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51" y="2677"/>
                <a:ext cx="2" cy="5"/>
              </a:xfrm>
              <a:custGeom>
                <a:avLst/>
                <a:gdLst>
                  <a:gd name="T0" fmla="*/ 0 w 2"/>
                  <a:gd name="T1" fmla="*/ 4 h 5"/>
                  <a:gd name="T2" fmla="*/ 2 w 2"/>
                  <a:gd name="T3" fmla="*/ 5 h 5"/>
                  <a:gd name="T4" fmla="*/ 2 w 2"/>
                  <a:gd name="T5" fmla="*/ 3 h 5"/>
                  <a:gd name="T6" fmla="*/ 1 w 2"/>
                  <a:gd name="T7" fmla="*/ 0 h 5"/>
                  <a:gd name="T8" fmla="*/ 1 w 2"/>
                  <a:gd name="T9" fmla="*/ 0 h 5"/>
                  <a:gd name="T10" fmla="*/ 1 w 2"/>
                  <a:gd name="T11" fmla="*/ 0 h 5"/>
                  <a:gd name="T12" fmla="*/ 0 w 2"/>
                  <a:gd name="T13" fmla="*/ 0 h 5"/>
                  <a:gd name="T14" fmla="*/ 0 w 2"/>
                  <a:gd name="T15" fmla="*/ 2 h 5"/>
                  <a:gd name="T16" fmla="*/ 0 w 2"/>
                  <a:gd name="T17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" h="5">
                    <a:moveTo>
                      <a:pt x="0" y="4"/>
                    </a:moveTo>
                    <a:lnTo>
                      <a:pt x="2" y="5"/>
                    </a:lnTo>
                    <a:lnTo>
                      <a:pt x="2" y="3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13" name="Freeform 2042">
                <a:extLst>
                  <a:ext uri="{FF2B5EF4-FFF2-40B4-BE49-F238E27FC236}">
                    <a16:creationId xmlns:a16="http://schemas.microsoft.com/office/drawing/2014/main" id="{67EE0622-FCC6-4022-90DD-3AB7139D095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44" y="2622"/>
                <a:ext cx="4" cy="5"/>
              </a:xfrm>
              <a:custGeom>
                <a:avLst/>
                <a:gdLst>
                  <a:gd name="T0" fmla="*/ 3 w 4"/>
                  <a:gd name="T1" fmla="*/ 5 h 5"/>
                  <a:gd name="T2" fmla="*/ 4 w 4"/>
                  <a:gd name="T3" fmla="*/ 5 h 5"/>
                  <a:gd name="T4" fmla="*/ 4 w 4"/>
                  <a:gd name="T5" fmla="*/ 1 h 5"/>
                  <a:gd name="T6" fmla="*/ 3 w 4"/>
                  <a:gd name="T7" fmla="*/ 1 h 5"/>
                  <a:gd name="T8" fmla="*/ 3 w 4"/>
                  <a:gd name="T9" fmla="*/ 0 h 5"/>
                  <a:gd name="T10" fmla="*/ 0 w 4"/>
                  <a:gd name="T11" fmla="*/ 1 h 5"/>
                  <a:gd name="T12" fmla="*/ 2 w 4"/>
                  <a:gd name="T13" fmla="*/ 2 h 5"/>
                  <a:gd name="T14" fmla="*/ 2 w 4"/>
                  <a:gd name="T15" fmla="*/ 3 h 5"/>
                  <a:gd name="T16" fmla="*/ 3 w 4"/>
                  <a:gd name="T17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5">
                    <a:moveTo>
                      <a:pt x="3" y="5"/>
                    </a:moveTo>
                    <a:lnTo>
                      <a:pt x="4" y="5"/>
                    </a:lnTo>
                    <a:lnTo>
                      <a:pt x="4" y="1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0" y="1"/>
                    </a:lnTo>
                    <a:lnTo>
                      <a:pt x="2" y="2"/>
                    </a:lnTo>
                    <a:lnTo>
                      <a:pt x="2" y="3"/>
                    </a:lnTo>
                    <a:lnTo>
                      <a:pt x="3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14" name="Freeform 2043">
                <a:extLst>
                  <a:ext uri="{FF2B5EF4-FFF2-40B4-BE49-F238E27FC236}">
                    <a16:creationId xmlns:a16="http://schemas.microsoft.com/office/drawing/2014/main" id="{F56EEA39-F707-4B34-9033-75A70535838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19" y="2492"/>
                <a:ext cx="77" cy="148"/>
              </a:xfrm>
              <a:custGeom>
                <a:avLst/>
                <a:gdLst>
                  <a:gd name="T0" fmla="*/ 47 w 77"/>
                  <a:gd name="T1" fmla="*/ 15 h 148"/>
                  <a:gd name="T2" fmla="*/ 41 w 77"/>
                  <a:gd name="T3" fmla="*/ 7 h 148"/>
                  <a:gd name="T4" fmla="*/ 38 w 77"/>
                  <a:gd name="T5" fmla="*/ 4 h 148"/>
                  <a:gd name="T6" fmla="*/ 30 w 77"/>
                  <a:gd name="T7" fmla="*/ 0 h 148"/>
                  <a:gd name="T8" fmla="*/ 20 w 77"/>
                  <a:gd name="T9" fmla="*/ 6 h 148"/>
                  <a:gd name="T10" fmla="*/ 14 w 77"/>
                  <a:gd name="T11" fmla="*/ 6 h 148"/>
                  <a:gd name="T12" fmla="*/ 9 w 77"/>
                  <a:gd name="T13" fmla="*/ 8 h 148"/>
                  <a:gd name="T14" fmla="*/ 3 w 77"/>
                  <a:gd name="T15" fmla="*/ 7 h 148"/>
                  <a:gd name="T16" fmla="*/ 0 w 77"/>
                  <a:gd name="T17" fmla="*/ 11 h 148"/>
                  <a:gd name="T18" fmla="*/ 6 w 77"/>
                  <a:gd name="T19" fmla="*/ 20 h 148"/>
                  <a:gd name="T20" fmla="*/ 20 w 77"/>
                  <a:gd name="T21" fmla="*/ 25 h 148"/>
                  <a:gd name="T22" fmla="*/ 27 w 77"/>
                  <a:gd name="T23" fmla="*/ 30 h 148"/>
                  <a:gd name="T24" fmla="*/ 25 w 77"/>
                  <a:gd name="T25" fmla="*/ 38 h 148"/>
                  <a:gd name="T26" fmla="*/ 22 w 77"/>
                  <a:gd name="T27" fmla="*/ 43 h 148"/>
                  <a:gd name="T28" fmla="*/ 27 w 77"/>
                  <a:gd name="T29" fmla="*/ 48 h 148"/>
                  <a:gd name="T30" fmla="*/ 38 w 77"/>
                  <a:gd name="T31" fmla="*/ 57 h 148"/>
                  <a:gd name="T32" fmla="*/ 45 w 77"/>
                  <a:gd name="T33" fmla="*/ 64 h 148"/>
                  <a:gd name="T34" fmla="*/ 51 w 77"/>
                  <a:gd name="T35" fmla="*/ 69 h 148"/>
                  <a:gd name="T36" fmla="*/ 55 w 77"/>
                  <a:gd name="T37" fmla="*/ 73 h 148"/>
                  <a:gd name="T38" fmla="*/ 56 w 77"/>
                  <a:gd name="T39" fmla="*/ 79 h 148"/>
                  <a:gd name="T40" fmla="*/ 56 w 77"/>
                  <a:gd name="T41" fmla="*/ 87 h 148"/>
                  <a:gd name="T42" fmla="*/ 57 w 77"/>
                  <a:gd name="T43" fmla="*/ 94 h 148"/>
                  <a:gd name="T44" fmla="*/ 59 w 77"/>
                  <a:gd name="T45" fmla="*/ 108 h 148"/>
                  <a:gd name="T46" fmla="*/ 51 w 77"/>
                  <a:gd name="T47" fmla="*/ 115 h 148"/>
                  <a:gd name="T48" fmla="*/ 47 w 77"/>
                  <a:gd name="T49" fmla="*/ 122 h 148"/>
                  <a:gd name="T50" fmla="*/ 45 w 77"/>
                  <a:gd name="T51" fmla="*/ 126 h 148"/>
                  <a:gd name="T52" fmla="*/ 35 w 77"/>
                  <a:gd name="T53" fmla="*/ 128 h 148"/>
                  <a:gd name="T54" fmla="*/ 32 w 77"/>
                  <a:gd name="T55" fmla="*/ 132 h 148"/>
                  <a:gd name="T56" fmla="*/ 39 w 77"/>
                  <a:gd name="T57" fmla="*/ 133 h 148"/>
                  <a:gd name="T58" fmla="*/ 35 w 77"/>
                  <a:gd name="T59" fmla="*/ 141 h 148"/>
                  <a:gd name="T60" fmla="*/ 36 w 77"/>
                  <a:gd name="T61" fmla="*/ 146 h 148"/>
                  <a:gd name="T62" fmla="*/ 36 w 77"/>
                  <a:gd name="T63" fmla="*/ 148 h 148"/>
                  <a:gd name="T64" fmla="*/ 41 w 77"/>
                  <a:gd name="T65" fmla="*/ 143 h 148"/>
                  <a:gd name="T66" fmla="*/ 47 w 77"/>
                  <a:gd name="T67" fmla="*/ 140 h 148"/>
                  <a:gd name="T68" fmla="*/ 48 w 77"/>
                  <a:gd name="T69" fmla="*/ 137 h 148"/>
                  <a:gd name="T70" fmla="*/ 51 w 77"/>
                  <a:gd name="T71" fmla="*/ 136 h 148"/>
                  <a:gd name="T72" fmla="*/ 52 w 77"/>
                  <a:gd name="T73" fmla="*/ 132 h 148"/>
                  <a:gd name="T74" fmla="*/ 51 w 77"/>
                  <a:gd name="T75" fmla="*/ 129 h 148"/>
                  <a:gd name="T76" fmla="*/ 53 w 77"/>
                  <a:gd name="T77" fmla="*/ 130 h 148"/>
                  <a:gd name="T78" fmla="*/ 62 w 77"/>
                  <a:gd name="T79" fmla="*/ 128 h 148"/>
                  <a:gd name="T80" fmla="*/ 69 w 77"/>
                  <a:gd name="T81" fmla="*/ 124 h 148"/>
                  <a:gd name="T82" fmla="*/ 74 w 77"/>
                  <a:gd name="T83" fmla="*/ 118 h 148"/>
                  <a:gd name="T84" fmla="*/ 75 w 77"/>
                  <a:gd name="T85" fmla="*/ 111 h 148"/>
                  <a:gd name="T86" fmla="*/ 75 w 77"/>
                  <a:gd name="T87" fmla="*/ 106 h 148"/>
                  <a:gd name="T88" fmla="*/ 76 w 77"/>
                  <a:gd name="T89" fmla="*/ 104 h 148"/>
                  <a:gd name="T90" fmla="*/ 74 w 77"/>
                  <a:gd name="T91" fmla="*/ 99 h 148"/>
                  <a:gd name="T92" fmla="*/ 72 w 77"/>
                  <a:gd name="T93" fmla="*/ 91 h 148"/>
                  <a:gd name="T94" fmla="*/ 70 w 77"/>
                  <a:gd name="T95" fmla="*/ 84 h 148"/>
                  <a:gd name="T96" fmla="*/ 67 w 77"/>
                  <a:gd name="T97" fmla="*/ 78 h 148"/>
                  <a:gd name="T98" fmla="*/ 51 w 77"/>
                  <a:gd name="T99" fmla="*/ 64 h 148"/>
                  <a:gd name="T100" fmla="*/ 43 w 77"/>
                  <a:gd name="T101" fmla="*/ 57 h 148"/>
                  <a:gd name="T102" fmla="*/ 39 w 77"/>
                  <a:gd name="T103" fmla="*/ 50 h 148"/>
                  <a:gd name="T104" fmla="*/ 35 w 77"/>
                  <a:gd name="T105" fmla="*/ 45 h 148"/>
                  <a:gd name="T106" fmla="*/ 36 w 77"/>
                  <a:gd name="T107" fmla="*/ 38 h 148"/>
                  <a:gd name="T108" fmla="*/ 38 w 77"/>
                  <a:gd name="T109" fmla="*/ 34 h 148"/>
                  <a:gd name="T110" fmla="*/ 41 w 77"/>
                  <a:gd name="T111" fmla="*/ 30 h 148"/>
                  <a:gd name="T112" fmla="*/ 42 w 77"/>
                  <a:gd name="T113" fmla="*/ 26 h 148"/>
                  <a:gd name="T114" fmla="*/ 44 w 77"/>
                  <a:gd name="T115" fmla="*/ 24 h 148"/>
                  <a:gd name="T116" fmla="*/ 48 w 77"/>
                  <a:gd name="T117" fmla="*/ 22 h 148"/>
                  <a:gd name="T118" fmla="*/ 54 w 77"/>
                  <a:gd name="T119" fmla="*/ 20 h 148"/>
                  <a:gd name="T120" fmla="*/ 56 w 77"/>
                  <a:gd name="T121" fmla="*/ 18 h 1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77" h="148">
                    <a:moveTo>
                      <a:pt x="53" y="18"/>
                    </a:moveTo>
                    <a:lnTo>
                      <a:pt x="52" y="17"/>
                    </a:lnTo>
                    <a:lnTo>
                      <a:pt x="50" y="17"/>
                    </a:lnTo>
                    <a:lnTo>
                      <a:pt x="49" y="17"/>
                    </a:lnTo>
                    <a:lnTo>
                      <a:pt x="47" y="15"/>
                    </a:lnTo>
                    <a:lnTo>
                      <a:pt x="45" y="14"/>
                    </a:lnTo>
                    <a:lnTo>
                      <a:pt x="42" y="12"/>
                    </a:lnTo>
                    <a:lnTo>
                      <a:pt x="41" y="10"/>
                    </a:lnTo>
                    <a:lnTo>
                      <a:pt x="40" y="10"/>
                    </a:lnTo>
                    <a:lnTo>
                      <a:pt x="41" y="7"/>
                    </a:lnTo>
                    <a:lnTo>
                      <a:pt x="42" y="7"/>
                    </a:lnTo>
                    <a:lnTo>
                      <a:pt x="43" y="5"/>
                    </a:lnTo>
                    <a:lnTo>
                      <a:pt x="41" y="4"/>
                    </a:lnTo>
                    <a:lnTo>
                      <a:pt x="39" y="5"/>
                    </a:lnTo>
                    <a:lnTo>
                      <a:pt x="38" y="4"/>
                    </a:lnTo>
                    <a:lnTo>
                      <a:pt x="34" y="4"/>
                    </a:lnTo>
                    <a:lnTo>
                      <a:pt x="33" y="3"/>
                    </a:lnTo>
                    <a:lnTo>
                      <a:pt x="31" y="2"/>
                    </a:lnTo>
                    <a:lnTo>
                      <a:pt x="31" y="1"/>
                    </a:lnTo>
                    <a:lnTo>
                      <a:pt x="30" y="0"/>
                    </a:lnTo>
                    <a:lnTo>
                      <a:pt x="28" y="1"/>
                    </a:lnTo>
                    <a:lnTo>
                      <a:pt x="25" y="1"/>
                    </a:lnTo>
                    <a:lnTo>
                      <a:pt x="23" y="2"/>
                    </a:lnTo>
                    <a:lnTo>
                      <a:pt x="23" y="5"/>
                    </a:lnTo>
                    <a:lnTo>
                      <a:pt x="20" y="6"/>
                    </a:lnTo>
                    <a:lnTo>
                      <a:pt x="19" y="5"/>
                    </a:lnTo>
                    <a:lnTo>
                      <a:pt x="17" y="5"/>
                    </a:lnTo>
                    <a:lnTo>
                      <a:pt x="16" y="7"/>
                    </a:lnTo>
                    <a:lnTo>
                      <a:pt x="14" y="8"/>
                    </a:lnTo>
                    <a:lnTo>
                      <a:pt x="14" y="6"/>
                    </a:lnTo>
                    <a:lnTo>
                      <a:pt x="13" y="6"/>
                    </a:lnTo>
                    <a:lnTo>
                      <a:pt x="12" y="7"/>
                    </a:lnTo>
                    <a:lnTo>
                      <a:pt x="10" y="6"/>
                    </a:lnTo>
                    <a:lnTo>
                      <a:pt x="9" y="7"/>
                    </a:lnTo>
                    <a:lnTo>
                      <a:pt x="9" y="8"/>
                    </a:lnTo>
                    <a:lnTo>
                      <a:pt x="6" y="8"/>
                    </a:lnTo>
                    <a:lnTo>
                      <a:pt x="6" y="8"/>
                    </a:lnTo>
                    <a:lnTo>
                      <a:pt x="6" y="6"/>
                    </a:lnTo>
                    <a:lnTo>
                      <a:pt x="5" y="6"/>
                    </a:lnTo>
                    <a:lnTo>
                      <a:pt x="3" y="7"/>
                    </a:lnTo>
                    <a:lnTo>
                      <a:pt x="2" y="8"/>
                    </a:lnTo>
                    <a:lnTo>
                      <a:pt x="1" y="9"/>
                    </a:lnTo>
                    <a:lnTo>
                      <a:pt x="1" y="9"/>
                    </a:lnTo>
                    <a:lnTo>
                      <a:pt x="0" y="9"/>
                    </a:lnTo>
                    <a:lnTo>
                      <a:pt x="0" y="11"/>
                    </a:lnTo>
                    <a:lnTo>
                      <a:pt x="4" y="12"/>
                    </a:lnTo>
                    <a:lnTo>
                      <a:pt x="5" y="14"/>
                    </a:lnTo>
                    <a:lnTo>
                      <a:pt x="8" y="15"/>
                    </a:lnTo>
                    <a:lnTo>
                      <a:pt x="8" y="18"/>
                    </a:lnTo>
                    <a:lnTo>
                      <a:pt x="6" y="20"/>
                    </a:lnTo>
                    <a:lnTo>
                      <a:pt x="10" y="23"/>
                    </a:lnTo>
                    <a:lnTo>
                      <a:pt x="12" y="26"/>
                    </a:lnTo>
                    <a:lnTo>
                      <a:pt x="16" y="26"/>
                    </a:lnTo>
                    <a:lnTo>
                      <a:pt x="18" y="26"/>
                    </a:lnTo>
                    <a:lnTo>
                      <a:pt x="20" y="25"/>
                    </a:lnTo>
                    <a:lnTo>
                      <a:pt x="22" y="25"/>
                    </a:lnTo>
                    <a:lnTo>
                      <a:pt x="24" y="27"/>
                    </a:lnTo>
                    <a:lnTo>
                      <a:pt x="27" y="27"/>
                    </a:lnTo>
                    <a:lnTo>
                      <a:pt x="27" y="29"/>
                    </a:lnTo>
                    <a:lnTo>
                      <a:pt x="27" y="30"/>
                    </a:lnTo>
                    <a:lnTo>
                      <a:pt x="30" y="31"/>
                    </a:lnTo>
                    <a:lnTo>
                      <a:pt x="30" y="32"/>
                    </a:lnTo>
                    <a:lnTo>
                      <a:pt x="28" y="33"/>
                    </a:lnTo>
                    <a:lnTo>
                      <a:pt x="27" y="37"/>
                    </a:lnTo>
                    <a:lnTo>
                      <a:pt x="25" y="38"/>
                    </a:lnTo>
                    <a:lnTo>
                      <a:pt x="24" y="38"/>
                    </a:lnTo>
                    <a:lnTo>
                      <a:pt x="21" y="39"/>
                    </a:lnTo>
                    <a:lnTo>
                      <a:pt x="20" y="39"/>
                    </a:lnTo>
                    <a:lnTo>
                      <a:pt x="20" y="41"/>
                    </a:lnTo>
                    <a:lnTo>
                      <a:pt x="22" y="43"/>
                    </a:lnTo>
                    <a:lnTo>
                      <a:pt x="21" y="44"/>
                    </a:lnTo>
                    <a:lnTo>
                      <a:pt x="21" y="45"/>
                    </a:lnTo>
                    <a:lnTo>
                      <a:pt x="22" y="45"/>
                    </a:lnTo>
                    <a:lnTo>
                      <a:pt x="24" y="48"/>
                    </a:lnTo>
                    <a:lnTo>
                      <a:pt x="27" y="48"/>
                    </a:lnTo>
                    <a:lnTo>
                      <a:pt x="30" y="49"/>
                    </a:lnTo>
                    <a:lnTo>
                      <a:pt x="32" y="49"/>
                    </a:lnTo>
                    <a:lnTo>
                      <a:pt x="34" y="53"/>
                    </a:lnTo>
                    <a:lnTo>
                      <a:pt x="37" y="54"/>
                    </a:lnTo>
                    <a:lnTo>
                      <a:pt x="38" y="57"/>
                    </a:lnTo>
                    <a:lnTo>
                      <a:pt x="38" y="59"/>
                    </a:lnTo>
                    <a:lnTo>
                      <a:pt x="41" y="62"/>
                    </a:lnTo>
                    <a:lnTo>
                      <a:pt x="42" y="64"/>
                    </a:lnTo>
                    <a:lnTo>
                      <a:pt x="43" y="64"/>
                    </a:lnTo>
                    <a:lnTo>
                      <a:pt x="45" y="64"/>
                    </a:lnTo>
                    <a:lnTo>
                      <a:pt x="47" y="66"/>
                    </a:lnTo>
                    <a:lnTo>
                      <a:pt x="47" y="67"/>
                    </a:lnTo>
                    <a:lnTo>
                      <a:pt x="48" y="69"/>
                    </a:lnTo>
                    <a:lnTo>
                      <a:pt x="49" y="68"/>
                    </a:lnTo>
                    <a:lnTo>
                      <a:pt x="51" y="69"/>
                    </a:lnTo>
                    <a:lnTo>
                      <a:pt x="50" y="70"/>
                    </a:lnTo>
                    <a:lnTo>
                      <a:pt x="51" y="71"/>
                    </a:lnTo>
                    <a:lnTo>
                      <a:pt x="53" y="71"/>
                    </a:lnTo>
                    <a:lnTo>
                      <a:pt x="54" y="73"/>
                    </a:lnTo>
                    <a:lnTo>
                      <a:pt x="55" y="73"/>
                    </a:lnTo>
                    <a:lnTo>
                      <a:pt x="57" y="72"/>
                    </a:lnTo>
                    <a:lnTo>
                      <a:pt x="57" y="74"/>
                    </a:lnTo>
                    <a:lnTo>
                      <a:pt x="56" y="76"/>
                    </a:lnTo>
                    <a:lnTo>
                      <a:pt x="56" y="78"/>
                    </a:lnTo>
                    <a:lnTo>
                      <a:pt x="56" y="79"/>
                    </a:lnTo>
                    <a:lnTo>
                      <a:pt x="58" y="80"/>
                    </a:lnTo>
                    <a:lnTo>
                      <a:pt x="58" y="82"/>
                    </a:lnTo>
                    <a:lnTo>
                      <a:pt x="55" y="84"/>
                    </a:lnTo>
                    <a:lnTo>
                      <a:pt x="56" y="86"/>
                    </a:lnTo>
                    <a:lnTo>
                      <a:pt x="56" y="87"/>
                    </a:lnTo>
                    <a:lnTo>
                      <a:pt x="56" y="90"/>
                    </a:lnTo>
                    <a:lnTo>
                      <a:pt x="55" y="91"/>
                    </a:lnTo>
                    <a:lnTo>
                      <a:pt x="54" y="91"/>
                    </a:lnTo>
                    <a:lnTo>
                      <a:pt x="56" y="93"/>
                    </a:lnTo>
                    <a:lnTo>
                      <a:pt x="57" y="94"/>
                    </a:lnTo>
                    <a:lnTo>
                      <a:pt x="59" y="99"/>
                    </a:lnTo>
                    <a:lnTo>
                      <a:pt x="58" y="102"/>
                    </a:lnTo>
                    <a:lnTo>
                      <a:pt x="59" y="103"/>
                    </a:lnTo>
                    <a:lnTo>
                      <a:pt x="58" y="106"/>
                    </a:lnTo>
                    <a:lnTo>
                      <a:pt x="59" y="108"/>
                    </a:lnTo>
                    <a:lnTo>
                      <a:pt x="57" y="110"/>
                    </a:lnTo>
                    <a:lnTo>
                      <a:pt x="56" y="111"/>
                    </a:lnTo>
                    <a:lnTo>
                      <a:pt x="56" y="112"/>
                    </a:lnTo>
                    <a:lnTo>
                      <a:pt x="53" y="113"/>
                    </a:lnTo>
                    <a:lnTo>
                      <a:pt x="51" y="115"/>
                    </a:lnTo>
                    <a:lnTo>
                      <a:pt x="50" y="117"/>
                    </a:lnTo>
                    <a:lnTo>
                      <a:pt x="47" y="117"/>
                    </a:lnTo>
                    <a:lnTo>
                      <a:pt x="44" y="118"/>
                    </a:lnTo>
                    <a:lnTo>
                      <a:pt x="44" y="121"/>
                    </a:lnTo>
                    <a:lnTo>
                      <a:pt x="47" y="122"/>
                    </a:lnTo>
                    <a:lnTo>
                      <a:pt x="49" y="124"/>
                    </a:lnTo>
                    <a:lnTo>
                      <a:pt x="48" y="125"/>
                    </a:lnTo>
                    <a:lnTo>
                      <a:pt x="49" y="127"/>
                    </a:lnTo>
                    <a:lnTo>
                      <a:pt x="45" y="127"/>
                    </a:lnTo>
                    <a:lnTo>
                      <a:pt x="45" y="126"/>
                    </a:lnTo>
                    <a:lnTo>
                      <a:pt x="43" y="125"/>
                    </a:lnTo>
                    <a:lnTo>
                      <a:pt x="39" y="126"/>
                    </a:lnTo>
                    <a:lnTo>
                      <a:pt x="38" y="125"/>
                    </a:lnTo>
                    <a:lnTo>
                      <a:pt x="36" y="125"/>
                    </a:lnTo>
                    <a:lnTo>
                      <a:pt x="35" y="128"/>
                    </a:lnTo>
                    <a:lnTo>
                      <a:pt x="33" y="128"/>
                    </a:lnTo>
                    <a:lnTo>
                      <a:pt x="32" y="130"/>
                    </a:lnTo>
                    <a:lnTo>
                      <a:pt x="32" y="130"/>
                    </a:lnTo>
                    <a:lnTo>
                      <a:pt x="32" y="132"/>
                    </a:lnTo>
                    <a:lnTo>
                      <a:pt x="32" y="132"/>
                    </a:lnTo>
                    <a:lnTo>
                      <a:pt x="34" y="133"/>
                    </a:lnTo>
                    <a:lnTo>
                      <a:pt x="35" y="132"/>
                    </a:lnTo>
                    <a:lnTo>
                      <a:pt x="35" y="133"/>
                    </a:lnTo>
                    <a:lnTo>
                      <a:pt x="37" y="132"/>
                    </a:lnTo>
                    <a:lnTo>
                      <a:pt x="39" y="133"/>
                    </a:lnTo>
                    <a:lnTo>
                      <a:pt x="40" y="132"/>
                    </a:lnTo>
                    <a:lnTo>
                      <a:pt x="39" y="133"/>
                    </a:lnTo>
                    <a:lnTo>
                      <a:pt x="37" y="136"/>
                    </a:lnTo>
                    <a:lnTo>
                      <a:pt x="35" y="138"/>
                    </a:lnTo>
                    <a:lnTo>
                      <a:pt x="35" y="141"/>
                    </a:lnTo>
                    <a:lnTo>
                      <a:pt x="35" y="142"/>
                    </a:lnTo>
                    <a:lnTo>
                      <a:pt x="36" y="142"/>
                    </a:lnTo>
                    <a:lnTo>
                      <a:pt x="35" y="142"/>
                    </a:lnTo>
                    <a:lnTo>
                      <a:pt x="35" y="145"/>
                    </a:lnTo>
                    <a:lnTo>
                      <a:pt x="36" y="146"/>
                    </a:lnTo>
                    <a:lnTo>
                      <a:pt x="37" y="145"/>
                    </a:lnTo>
                    <a:lnTo>
                      <a:pt x="37" y="146"/>
                    </a:lnTo>
                    <a:lnTo>
                      <a:pt x="35" y="147"/>
                    </a:lnTo>
                    <a:lnTo>
                      <a:pt x="34" y="148"/>
                    </a:lnTo>
                    <a:lnTo>
                      <a:pt x="36" y="148"/>
                    </a:lnTo>
                    <a:lnTo>
                      <a:pt x="40" y="146"/>
                    </a:lnTo>
                    <a:lnTo>
                      <a:pt x="39" y="146"/>
                    </a:lnTo>
                    <a:lnTo>
                      <a:pt x="40" y="146"/>
                    </a:lnTo>
                    <a:lnTo>
                      <a:pt x="41" y="145"/>
                    </a:lnTo>
                    <a:lnTo>
                      <a:pt x="41" y="143"/>
                    </a:lnTo>
                    <a:lnTo>
                      <a:pt x="42" y="142"/>
                    </a:lnTo>
                    <a:lnTo>
                      <a:pt x="43" y="142"/>
                    </a:lnTo>
                    <a:lnTo>
                      <a:pt x="44" y="142"/>
                    </a:lnTo>
                    <a:lnTo>
                      <a:pt x="45" y="140"/>
                    </a:lnTo>
                    <a:lnTo>
                      <a:pt x="47" y="140"/>
                    </a:lnTo>
                    <a:lnTo>
                      <a:pt x="48" y="140"/>
                    </a:lnTo>
                    <a:lnTo>
                      <a:pt x="48" y="139"/>
                    </a:lnTo>
                    <a:lnTo>
                      <a:pt x="48" y="139"/>
                    </a:lnTo>
                    <a:lnTo>
                      <a:pt x="48" y="138"/>
                    </a:lnTo>
                    <a:lnTo>
                      <a:pt x="48" y="137"/>
                    </a:lnTo>
                    <a:lnTo>
                      <a:pt x="49" y="137"/>
                    </a:lnTo>
                    <a:lnTo>
                      <a:pt x="49" y="138"/>
                    </a:lnTo>
                    <a:lnTo>
                      <a:pt x="50" y="138"/>
                    </a:lnTo>
                    <a:lnTo>
                      <a:pt x="51" y="137"/>
                    </a:lnTo>
                    <a:lnTo>
                      <a:pt x="51" y="136"/>
                    </a:lnTo>
                    <a:lnTo>
                      <a:pt x="49" y="133"/>
                    </a:lnTo>
                    <a:lnTo>
                      <a:pt x="51" y="136"/>
                    </a:lnTo>
                    <a:lnTo>
                      <a:pt x="52" y="135"/>
                    </a:lnTo>
                    <a:lnTo>
                      <a:pt x="52" y="133"/>
                    </a:lnTo>
                    <a:lnTo>
                      <a:pt x="52" y="132"/>
                    </a:lnTo>
                    <a:lnTo>
                      <a:pt x="50" y="131"/>
                    </a:lnTo>
                    <a:lnTo>
                      <a:pt x="51" y="131"/>
                    </a:lnTo>
                    <a:lnTo>
                      <a:pt x="52" y="131"/>
                    </a:lnTo>
                    <a:lnTo>
                      <a:pt x="52" y="130"/>
                    </a:lnTo>
                    <a:lnTo>
                      <a:pt x="51" y="129"/>
                    </a:lnTo>
                    <a:lnTo>
                      <a:pt x="52" y="130"/>
                    </a:lnTo>
                    <a:lnTo>
                      <a:pt x="53" y="129"/>
                    </a:lnTo>
                    <a:lnTo>
                      <a:pt x="53" y="128"/>
                    </a:lnTo>
                    <a:lnTo>
                      <a:pt x="53" y="129"/>
                    </a:lnTo>
                    <a:lnTo>
                      <a:pt x="53" y="130"/>
                    </a:lnTo>
                    <a:lnTo>
                      <a:pt x="53" y="131"/>
                    </a:lnTo>
                    <a:lnTo>
                      <a:pt x="55" y="130"/>
                    </a:lnTo>
                    <a:lnTo>
                      <a:pt x="56" y="131"/>
                    </a:lnTo>
                    <a:lnTo>
                      <a:pt x="58" y="131"/>
                    </a:lnTo>
                    <a:lnTo>
                      <a:pt x="62" y="128"/>
                    </a:lnTo>
                    <a:lnTo>
                      <a:pt x="63" y="127"/>
                    </a:lnTo>
                    <a:lnTo>
                      <a:pt x="66" y="127"/>
                    </a:lnTo>
                    <a:lnTo>
                      <a:pt x="66" y="126"/>
                    </a:lnTo>
                    <a:lnTo>
                      <a:pt x="68" y="124"/>
                    </a:lnTo>
                    <a:lnTo>
                      <a:pt x="69" y="124"/>
                    </a:lnTo>
                    <a:lnTo>
                      <a:pt x="71" y="122"/>
                    </a:lnTo>
                    <a:lnTo>
                      <a:pt x="72" y="121"/>
                    </a:lnTo>
                    <a:lnTo>
                      <a:pt x="72" y="119"/>
                    </a:lnTo>
                    <a:lnTo>
                      <a:pt x="73" y="119"/>
                    </a:lnTo>
                    <a:lnTo>
                      <a:pt x="74" y="118"/>
                    </a:lnTo>
                    <a:lnTo>
                      <a:pt x="74" y="117"/>
                    </a:lnTo>
                    <a:lnTo>
                      <a:pt x="74" y="115"/>
                    </a:lnTo>
                    <a:lnTo>
                      <a:pt x="73" y="113"/>
                    </a:lnTo>
                    <a:lnTo>
                      <a:pt x="74" y="112"/>
                    </a:lnTo>
                    <a:lnTo>
                      <a:pt x="75" y="111"/>
                    </a:lnTo>
                    <a:lnTo>
                      <a:pt x="75" y="110"/>
                    </a:lnTo>
                    <a:lnTo>
                      <a:pt x="76" y="109"/>
                    </a:lnTo>
                    <a:lnTo>
                      <a:pt x="75" y="108"/>
                    </a:lnTo>
                    <a:lnTo>
                      <a:pt x="75" y="107"/>
                    </a:lnTo>
                    <a:lnTo>
                      <a:pt x="75" y="106"/>
                    </a:lnTo>
                    <a:lnTo>
                      <a:pt x="76" y="107"/>
                    </a:lnTo>
                    <a:lnTo>
                      <a:pt x="76" y="108"/>
                    </a:lnTo>
                    <a:lnTo>
                      <a:pt x="76" y="108"/>
                    </a:lnTo>
                    <a:lnTo>
                      <a:pt x="77" y="106"/>
                    </a:lnTo>
                    <a:lnTo>
                      <a:pt x="76" y="104"/>
                    </a:lnTo>
                    <a:lnTo>
                      <a:pt x="75" y="103"/>
                    </a:lnTo>
                    <a:lnTo>
                      <a:pt x="74" y="103"/>
                    </a:lnTo>
                    <a:lnTo>
                      <a:pt x="74" y="102"/>
                    </a:lnTo>
                    <a:lnTo>
                      <a:pt x="74" y="100"/>
                    </a:lnTo>
                    <a:lnTo>
                      <a:pt x="74" y="99"/>
                    </a:lnTo>
                    <a:lnTo>
                      <a:pt x="73" y="98"/>
                    </a:lnTo>
                    <a:lnTo>
                      <a:pt x="74" y="97"/>
                    </a:lnTo>
                    <a:lnTo>
                      <a:pt x="74" y="94"/>
                    </a:lnTo>
                    <a:lnTo>
                      <a:pt x="73" y="94"/>
                    </a:lnTo>
                    <a:lnTo>
                      <a:pt x="72" y="91"/>
                    </a:lnTo>
                    <a:lnTo>
                      <a:pt x="72" y="90"/>
                    </a:lnTo>
                    <a:lnTo>
                      <a:pt x="71" y="87"/>
                    </a:lnTo>
                    <a:lnTo>
                      <a:pt x="70" y="85"/>
                    </a:lnTo>
                    <a:lnTo>
                      <a:pt x="70" y="84"/>
                    </a:lnTo>
                    <a:lnTo>
                      <a:pt x="70" y="84"/>
                    </a:lnTo>
                    <a:lnTo>
                      <a:pt x="70" y="83"/>
                    </a:lnTo>
                    <a:lnTo>
                      <a:pt x="68" y="81"/>
                    </a:lnTo>
                    <a:lnTo>
                      <a:pt x="68" y="79"/>
                    </a:lnTo>
                    <a:lnTo>
                      <a:pt x="67" y="79"/>
                    </a:lnTo>
                    <a:lnTo>
                      <a:pt x="67" y="78"/>
                    </a:lnTo>
                    <a:lnTo>
                      <a:pt x="66" y="76"/>
                    </a:lnTo>
                    <a:lnTo>
                      <a:pt x="61" y="72"/>
                    </a:lnTo>
                    <a:lnTo>
                      <a:pt x="60" y="70"/>
                    </a:lnTo>
                    <a:lnTo>
                      <a:pt x="56" y="67"/>
                    </a:lnTo>
                    <a:lnTo>
                      <a:pt x="51" y="64"/>
                    </a:lnTo>
                    <a:lnTo>
                      <a:pt x="51" y="64"/>
                    </a:lnTo>
                    <a:lnTo>
                      <a:pt x="49" y="63"/>
                    </a:lnTo>
                    <a:lnTo>
                      <a:pt x="44" y="60"/>
                    </a:lnTo>
                    <a:lnTo>
                      <a:pt x="44" y="59"/>
                    </a:lnTo>
                    <a:lnTo>
                      <a:pt x="43" y="57"/>
                    </a:lnTo>
                    <a:lnTo>
                      <a:pt x="44" y="55"/>
                    </a:lnTo>
                    <a:lnTo>
                      <a:pt x="44" y="54"/>
                    </a:lnTo>
                    <a:lnTo>
                      <a:pt x="42" y="52"/>
                    </a:lnTo>
                    <a:lnTo>
                      <a:pt x="42" y="52"/>
                    </a:lnTo>
                    <a:lnTo>
                      <a:pt x="39" y="50"/>
                    </a:lnTo>
                    <a:lnTo>
                      <a:pt x="37" y="48"/>
                    </a:lnTo>
                    <a:lnTo>
                      <a:pt x="35" y="48"/>
                    </a:lnTo>
                    <a:lnTo>
                      <a:pt x="37" y="48"/>
                    </a:lnTo>
                    <a:lnTo>
                      <a:pt x="37" y="47"/>
                    </a:lnTo>
                    <a:lnTo>
                      <a:pt x="35" y="45"/>
                    </a:lnTo>
                    <a:lnTo>
                      <a:pt x="36" y="44"/>
                    </a:lnTo>
                    <a:lnTo>
                      <a:pt x="37" y="41"/>
                    </a:lnTo>
                    <a:lnTo>
                      <a:pt x="36" y="40"/>
                    </a:lnTo>
                    <a:lnTo>
                      <a:pt x="35" y="40"/>
                    </a:lnTo>
                    <a:lnTo>
                      <a:pt x="36" y="38"/>
                    </a:lnTo>
                    <a:lnTo>
                      <a:pt x="36" y="37"/>
                    </a:lnTo>
                    <a:lnTo>
                      <a:pt x="37" y="35"/>
                    </a:lnTo>
                    <a:lnTo>
                      <a:pt x="38" y="34"/>
                    </a:lnTo>
                    <a:lnTo>
                      <a:pt x="38" y="34"/>
                    </a:lnTo>
                    <a:lnTo>
                      <a:pt x="38" y="34"/>
                    </a:lnTo>
                    <a:lnTo>
                      <a:pt x="39" y="34"/>
                    </a:lnTo>
                    <a:lnTo>
                      <a:pt x="40" y="32"/>
                    </a:lnTo>
                    <a:lnTo>
                      <a:pt x="41" y="32"/>
                    </a:lnTo>
                    <a:lnTo>
                      <a:pt x="42" y="31"/>
                    </a:lnTo>
                    <a:lnTo>
                      <a:pt x="41" y="30"/>
                    </a:lnTo>
                    <a:lnTo>
                      <a:pt x="41" y="30"/>
                    </a:lnTo>
                    <a:lnTo>
                      <a:pt x="41" y="28"/>
                    </a:lnTo>
                    <a:lnTo>
                      <a:pt x="42" y="27"/>
                    </a:lnTo>
                    <a:lnTo>
                      <a:pt x="41" y="26"/>
                    </a:lnTo>
                    <a:lnTo>
                      <a:pt x="42" y="26"/>
                    </a:lnTo>
                    <a:lnTo>
                      <a:pt x="42" y="24"/>
                    </a:lnTo>
                    <a:lnTo>
                      <a:pt x="42" y="25"/>
                    </a:lnTo>
                    <a:lnTo>
                      <a:pt x="43" y="25"/>
                    </a:lnTo>
                    <a:lnTo>
                      <a:pt x="44" y="25"/>
                    </a:lnTo>
                    <a:lnTo>
                      <a:pt x="44" y="24"/>
                    </a:lnTo>
                    <a:lnTo>
                      <a:pt x="47" y="24"/>
                    </a:lnTo>
                    <a:lnTo>
                      <a:pt x="48" y="25"/>
                    </a:lnTo>
                    <a:lnTo>
                      <a:pt x="48" y="24"/>
                    </a:lnTo>
                    <a:lnTo>
                      <a:pt x="49" y="23"/>
                    </a:lnTo>
                    <a:lnTo>
                      <a:pt x="48" y="22"/>
                    </a:lnTo>
                    <a:lnTo>
                      <a:pt x="49" y="21"/>
                    </a:lnTo>
                    <a:lnTo>
                      <a:pt x="50" y="21"/>
                    </a:lnTo>
                    <a:lnTo>
                      <a:pt x="52" y="21"/>
                    </a:lnTo>
                    <a:lnTo>
                      <a:pt x="54" y="20"/>
                    </a:lnTo>
                    <a:lnTo>
                      <a:pt x="54" y="20"/>
                    </a:lnTo>
                    <a:lnTo>
                      <a:pt x="55" y="20"/>
                    </a:lnTo>
                    <a:lnTo>
                      <a:pt x="56" y="19"/>
                    </a:lnTo>
                    <a:lnTo>
                      <a:pt x="55" y="18"/>
                    </a:lnTo>
                    <a:lnTo>
                      <a:pt x="55" y="18"/>
                    </a:lnTo>
                    <a:lnTo>
                      <a:pt x="56" y="18"/>
                    </a:lnTo>
                    <a:lnTo>
                      <a:pt x="56" y="18"/>
                    </a:lnTo>
                    <a:lnTo>
                      <a:pt x="56" y="18"/>
                    </a:lnTo>
                    <a:lnTo>
                      <a:pt x="54" y="17"/>
                    </a:lnTo>
                    <a:lnTo>
                      <a:pt x="53" y="1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15" name="Freeform 2044">
                <a:extLst>
                  <a:ext uri="{FF2B5EF4-FFF2-40B4-BE49-F238E27FC236}">
                    <a16:creationId xmlns:a16="http://schemas.microsoft.com/office/drawing/2014/main" id="{BF88C613-F4A4-4E1C-BA59-79175645ACE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29" y="2580"/>
                <a:ext cx="49" cy="42"/>
              </a:xfrm>
              <a:custGeom>
                <a:avLst/>
                <a:gdLst>
                  <a:gd name="T0" fmla="*/ 26 w 49"/>
                  <a:gd name="T1" fmla="*/ 37 h 42"/>
                  <a:gd name="T2" fmla="*/ 29 w 49"/>
                  <a:gd name="T3" fmla="*/ 38 h 42"/>
                  <a:gd name="T4" fmla="*/ 35 w 49"/>
                  <a:gd name="T5" fmla="*/ 38 h 42"/>
                  <a:gd name="T6" fmla="*/ 39 w 49"/>
                  <a:gd name="T7" fmla="*/ 39 h 42"/>
                  <a:gd name="T8" fmla="*/ 39 w 49"/>
                  <a:gd name="T9" fmla="*/ 36 h 42"/>
                  <a:gd name="T10" fmla="*/ 34 w 49"/>
                  <a:gd name="T11" fmla="*/ 33 h 42"/>
                  <a:gd name="T12" fmla="*/ 37 w 49"/>
                  <a:gd name="T13" fmla="*/ 29 h 42"/>
                  <a:gd name="T14" fmla="*/ 41 w 49"/>
                  <a:gd name="T15" fmla="*/ 27 h 42"/>
                  <a:gd name="T16" fmla="*/ 46 w 49"/>
                  <a:gd name="T17" fmla="*/ 24 h 42"/>
                  <a:gd name="T18" fmla="*/ 47 w 49"/>
                  <a:gd name="T19" fmla="*/ 22 h 42"/>
                  <a:gd name="T20" fmla="*/ 48 w 49"/>
                  <a:gd name="T21" fmla="*/ 18 h 42"/>
                  <a:gd name="T22" fmla="*/ 48 w 49"/>
                  <a:gd name="T23" fmla="*/ 14 h 42"/>
                  <a:gd name="T24" fmla="*/ 47 w 49"/>
                  <a:gd name="T25" fmla="*/ 6 h 42"/>
                  <a:gd name="T26" fmla="*/ 44 w 49"/>
                  <a:gd name="T27" fmla="*/ 3 h 42"/>
                  <a:gd name="T28" fmla="*/ 41 w 49"/>
                  <a:gd name="T29" fmla="*/ 2 h 42"/>
                  <a:gd name="T30" fmla="*/ 39 w 49"/>
                  <a:gd name="T31" fmla="*/ 0 h 42"/>
                  <a:gd name="T32" fmla="*/ 34 w 49"/>
                  <a:gd name="T33" fmla="*/ 2 h 42"/>
                  <a:gd name="T34" fmla="*/ 35 w 49"/>
                  <a:gd name="T35" fmla="*/ 6 h 42"/>
                  <a:gd name="T36" fmla="*/ 37 w 49"/>
                  <a:gd name="T37" fmla="*/ 9 h 42"/>
                  <a:gd name="T38" fmla="*/ 31 w 49"/>
                  <a:gd name="T39" fmla="*/ 5 h 42"/>
                  <a:gd name="T40" fmla="*/ 28 w 49"/>
                  <a:gd name="T41" fmla="*/ 3 h 42"/>
                  <a:gd name="T42" fmla="*/ 25 w 49"/>
                  <a:gd name="T43" fmla="*/ 3 h 42"/>
                  <a:gd name="T44" fmla="*/ 21 w 49"/>
                  <a:gd name="T45" fmla="*/ 2 h 42"/>
                  <a:gd name="T46" fmla="*/ 17 w 49"/>
                  <a:gd name="T47" fmla="*/ 1 h 42"/>
                  <a:gd name="T48" fmla="*/ 13 w 49"/>
                  <a:gd name="T49" fmla="*/ 1 h 42"/>
                  <a:gd name="T50" fmla="*/ 6 w 49"/>
                  <a:gd name="T51" fmla="*/ 3 h 42"/>
                  <a:gd name="T52" fmla="*/ 3 w 49"/>
                  <a:gd name="T53" fmla="*/ 5 h 42"/>
                  <a:gd name="T54" fmla="*/ 1 w 49"/>
                  <a:gd name="T55" fmla="*/ 11 h 42"/>
                  <a:gd name="T56" fmla="*/ 1 w 49"/>
                  <a:gd name="T57" fmla="*/ 18 h 42"/>
                  <a:gd name="T58" fmla="*/ 4 w 49"/>
                  <a:gd name="T59" fmla="*/ 20 h 42"/>
                  <a:gd name="T60" fmla="*/ 3 w 49"/>
                  <a:gd name="T61" fmla="*/ 25 h 42"/>
                  <a:gd name="T62" fmla="*/ 4 w 49"/>
                  <a:gd name="T63" fmla="*/ 27 h 42"/>
                  <a:gd name="T64" fmla="*/ 6 w 49"/>
                  <a:gd name="T65" fmla="*/ 30 h 42"/>
                  <a:gd name="T66" fmla="*/ 7 w 49"/>
                  <a:gd name="T67" fmla="*/ 33 h 42"/>
                  <a:gd name="T68" fmla="*/ 8 w 49"/>
                  <a:gd name="T69" fmla="*/ 34 h 42"/>
                  <a:gd name="T70" fmla="*/ 9 w 49"/>
                  <a:gd name="T71" fmla="*/ 37 h 42"/>
                  <a:gd name="T72" fmla="*/ 10 w 49"/>
                  <a:gd name="T73" fmla="*/ 38 h 42"/>
                  <a:gd name="T74" fmla="*/ 11 w 49"/>
                  <a:gd name="T75" fmla="*/ 37 h 42"/>
                  <a:gd name="T76" fmla="*/ 13 w 49"/>
                  <a:gd name="T77" fmla="*/ 35 h 42"/>
                  <a:gd name="T78" fmla="*/ 14 w 49"/>
                  <a:gd name="T79" fmla="*/ 38 h 42"/>
                  <a:gd name="T80" fmla="*/ 13 w 49"/>
                  <a:gd name="T81" fmla="*/ 40 h 42"/>
                  <a:gd name="T82" fmla="*/ 13 w 49"/>
                  <a:gd name="T83" fmla="*/ 41 h 42"/>
                  <a:gd name="T84" fmla="*/ 17 w 49"/>
                  <a:gd name="T85" fmla="*/ 40 h 42"/>
                  <a:gd name="T86" fmla="*/ 18 w 49"/>
                  <a:gd name="T87" fmla="*/ 40 h 42"/>
                  <a:gd name="T88" fmla="*/ 20 w 49"/>
                  <a:gd name="T89" fmla="*/ 41 h 42"/>
                  <a:gd name="T90" fmla="*/ 23 w 49"/>
                  <a:gd name="T91" fmla="*/ 40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49" h="42">
                    <a:moveTo>
                      <a:pt x="25" y="40"/>
                    </a:moveTo>
                    <a:lnTo>
                      <a:pt x="26" y="37"/>
                    </a:lnTo>
                    <a:lnTo>
                      <a:pt x="28" y="37"/>
                    </a:lnTo>
                    <a:lnTo>
                      <a:pt x="29" y="38"/>
                    </a:lnTo>
                    <a:lnTo>
                      <a:pt x="33" y="37"/>
                    </a:lnTo>
                    <a:lnTo>
                      <a:pt x="35" y="38"/>
                    </a:lnTo>
                    <a:lnTo>
                      <a:pt x="35" y="39"/>
                    </a:lnTo>
                    <a:lnTo>
                      <a:pt x="39" y="39"/>
                    </a:lnTo>
                    <a:lnTo>
                      <a:pt x="38" y="37"/>
                    </a:lnTo>
                    <a:lnTo>
                      <a:pt x="39" y="36"/>
                    </a:lnTo>
                    <a:lnTo>
                      <a:pt x="37" y="34"/>
                    </a:lnTo>
                    <a:lnTo>
                      <a:pt x="34" y="33"/>
                    </a:lnTo>
                    <a:lnTo>
                      <a:pt x="34" y="30"/>
                    </a:lnTo>
                    <a:lnTo>
                      <a:pt x="37" y="29"/>
                    </a:lnTo>
                    <a:lnTo>
                      <a:pt x="40" y="29"/>
                    </a:lnTo>
                    <a:lnTo>
                      <a:pt x="41" y="27"/>
                    </a:lnTo>
                    <a:lnTo>
                      <a:pt x="43" y="25"/>
                    </a:lnTo>
                    <a:lnTo>
                      <a:pt x="46" y="24"/>
                    </a:lnTo>
                    <a:lnTo>
                      <a:pt x="46" y="23"/>
                    </a:lnTo>
                    <a:lnTo>
                      <a:pt x="47" y="22"/>
                    </a:lnTo>
                    <a:lnTo>
                      <a:pt x="49" y="20"/>
                    </a:lnTo>
                    <a:lnTo>
                      <a:pt x="48" y="18"/>
                    </a:lnTo>
                    <a:lnTo>
                      <a:pt x="49" y="15"/>
                    </a:lnTo>
                    <a:lnTo>
                      <a:pt x="48" y="14"/>
                    </a:lnTo>
                    <a:lnTo>
                      <a:pt x="49" y="11"/>
                    </a:lnTo>
                    <a:lnTo>
                      <a:pt x="47" y="6"/>
                    </a:lnTo>
                    <a:lnTo>
                      <a:pt x="46" y="5"/>
                    </a:lnTo>
                    <a:lnTo>
                      <a:pt x="44" y="3"/>
                    </a:lnTo>
                    <a:lnTo>
                      <a:pt x="43" y="3"/>
                    </a:lnTo>
                    <a:lnTo>
                      <a:pt x="41" y="2"/>
                    </a:lnTo>
                    <a:lnTo>
                      <a:pt x="40" y="1"/>
                    </a:lnTo>
                    <a:lnTo>
                      <a:pt x="39" y="0"/>
                    </a:lnTo>
                    <a:lnTo>
                      <a:pt x="35" y="1"/>
                    </a:lnTo>
                    <a:lnTo>
                      <a:pt x="34" y="2"/>
                    </a:lnTo>
                    <a:lnTo>
                      <a:pt x="37" y="4"/>
                    </a:lnTo>
                    <a:lnTo>
                      <a:pt x="35" y="6"/>
                    </a:lnTo>
                    <a:lnTo>
                      <a:pt x="37" y="8"/>
                    </a:lnTo>
                    <a:lnTo>
                      <a:pt x="37" y="9"/>
                    </a:lnTo>
                    <a:lnTo>
                      <a:pt x="33" y="8"/>
                    </a:lnTo>
                    <a:lnTo>
                      <a:pt x="31" y="5"/>
                    </a:lnTo>
                    <a:lnTo>
                      <a:pt x="29" y="5"/>
                    </a:lnTo>
                    <a:lnTo>
                      <a:pt x="28" y="3"/>
                    </a:lnTo>
                    <a:lnTo>
                      <a:pt x="26" y="2"/>
                    </a:lnTo>
                    <a:lnTo>
                      <a:pt x="25" y="3"/>
                    </a:lnTo>
                    <a:lnTo>
                      <a:pt x="23" y="1"/>
                    </a:lnTo>
                    <a:lnTo>
                      <a:pt x="21" y="2"/>
                    </a:lnTo>
                    <a:lnTo>
                      <a:pt x="19" y="1"/>
                    </a:lnTo>
                    <a:lnTo>
                      <a:pt x="17" y="1"/>
                    </a:lnTo>
                    <a:lnTo>
                      <a:pt x="14" y="2"/>
                    </a:lnTo>
                    <a:lnTo>
                      <a:pt x="13" y="1"/>
                    </a:lnTo>
                    <a:lnTo>
                      <a:pt x="10" y="1"/>
                    </a:lnTo>
                    <a:lnTo>
                      <a:pt x="6" y="3"/>
                    </a:lnTo>
                    <a:lnTo>
                      <a:pt x="5" y="3"/>
                    </a:lnTo>
                    <a:lnTo>
                      <a:pt x="3" y="5"/>
                    </a:lnTo>
                    <a:lnTo>
                      <a:pt x="2" y="9"/>
                    </a:lnTo>
                    <a:lnTo>
                      <a:pt x="1" y="11"/>
                    </a:lnTo>
                    <a:lnTo>
                      <a:pt x="0" y="14"/>
                    </a:lnTo>
                    <a:lnTo>
                      <a:pt x="1" y="18"/>
                    </a:lnTo>
                    <a:lnTo>
                      <a:pt x="3" y="18"/>
                    </a:lnTo>
                    <a:lnTo>
                      <a:pt x="4" y="20"/>
                    </a:lnTo>
                    <a:lnTo>
                      <a:pt x="3" y="23"/>
                    </a:lnTo>
                    <a:lnTo>
                      <a:pt x="3" y="25"/>
                    </a:lnTo>
                    <a:lnTo>
                      <a:pt x="3" y="25"/>
                    </a:lnTo>
                    <a:lnTo>
                      <a:pt x="4" y="27"/>
                    </a:lnTo>
                    <a:lnTo>
                      <a:pt x="4" y="29"/>
                    </a:lnTo>
                    <a:lnTo>
                      <a:pt x="6" y="30"/>
                    </a:lnTo>
                    <a:lnTo>
                      <a:pt x="6" y="32"/>
                    </a:lnTo>
                    <a:lnTo>
                      <a:pt x="7" y="33"/>
                    </a:lnTo>
                    <a:lnTo>
                      <a:pt x="8" y="33"/>
                    </a:lnTo>
                    <a:lnTo>
                      <a:pt x="8" y="34"/>
                    </a:lnTo>
                    <a:lnTo>
                      <a:pt x="8" y="36"/>
                    </a:lnTo>
                    <a:lnTo>
                      <a:pt x="9" y="37"/>
                    </a:lnTo>
                    <a:lnTo>
                      <a:pt x="9" y="38"/>
                    </a:lnTo>
                    <a:lnTo>
                      <a:pt x="10" y="38"/>
                    </a:lnTo>
                    <a:lnTo>
                      <a:pt x="11" y="38"/>
                    </a:lnTo>
                    <a:lnTo>
                      <a:pt x="11" y="37"/>
                    </a:lnTo>
                    <a:lnTo>
                      <a:pt x="13" y="36"/>
                    </a:lnTo>
                    <a:lnTo>
                      <a:pt x="13" y="35"/>
                    </a:lnTo>
                    <a:lnTo>
                      <a:pt x="13" y="36"/>
                    </a:lnTo>
                    <a:lnTo>
                      <a:pt x="14" y="38"/>
                    </a:lnTo>
                    <a:lnTo>
                      <a:pt x="14" y="39"/>
                    </a:lnTo>
                    <a:lnTo>
                      <a:pt x="13" y="40"/>
                    </a:lnTo>
                    <a:lnTo>
                      <a:pt x="13" y="41"/>
                    </a:lnTo>
                    <a:lnTo>
                      <a:pt x="13" y="41"/>
                    </a:lnTo>
                    <a:lnTo>
                      <a:pt x="14" y="42"/>
                    </a:lnTo>
                    <a:lnTo>
                      <a:pt x="17" y="40"/>
                    </a:lnTo>
                    <a:lnTo>
                      <a:pt x="17" y="40"/>
                    </a:lnTo>
                    <a:lnTo>
                      <a:pt x="18" y="40"/>
                    </a:lnTo>
                    <a:lnTo>
                      <a:pt x="20" y="41"/>
                    </a:lnTo>
                    <a:lnTo>
                      <a:pt x="20" y="41"/>
                    </a:lnTo>
                    <a:lnTo>
                      <a:pt x="22" y="42"/>
                    </a:lnTo>
                    <a:lnTo>
                      <a:pt x="23" y="40"/>
                    </a:lnTo>
                    <a:lnTo>
                      <a:pt x="25" y="4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16" name="Freeform 2045">
                <a:extLst>
                  <a:ext uri="{FF2B5EF4-FFF2-40B4-BE49-F238E27FC236}">
                    <a16:creationId xmlns:a16="http://schemas.microsoft.com/office/drawing/2014/main" id="{605C9927-85EE-45DF-A3D4-36BFC8424F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01" y="2501"/>
                <a:ext cx="76" cy="88"/>
              </a:xfrm>
              <a:custGeom>
                <a:avLst/>
                <a:gdLst>
                  <a:gd name="T0" fmla="*/ 5 w 76"/>
                  <a:gd name="T1" fmla="*/ 28 h 88"/>
                  <a:gd name="T2" fmla="*/ 8 w 76"/>
                  <a:gd name="T3" fmla="*/ 32 h 88"/>
                  <a:gd name="T4" fmla="*/ 12 w 76"/>
                  <a:gd name="T5" fmla="*/ 32 h 88"/>
                  <a:gd name="T6" fmla="*/ 12 w 76"/>
                  <a:gd name="T7" fmla="*/ 37 h 88"/>
                  <a:gd name="T8" fmla="*/ 12 w 76"/>
                  <a:gd name="T9" fmla="*/ 44 h 88"/>
                  <a:gd name="T10" fmla="*/ 17 w 76"/>
                  <a:gd name="T11" fmla="*/ 48 h 88"/>
                  <a:gd name="T12" fmla="*/ 23 w 76"/>
                  <a:gd name="T13" fmla="*/ 45 h 88"/>
                  <a:gd name="T14" fmla="*/ 31 w 76"/>
                  <a:gd name="T15" fmla="*/ 48 h 88"/>
                  <a:gd name="T16" fmla="*/ 40 w 76"/>
                  <a:gd name="T17" fmla="*/ 43 h 88"/>
                  <a:gd name="T18" fmla="*/ 48 w 76"/>
                  <a:gd name="T19" fmla="*/ 51 h 88"/>
                  <a:gd name="T20" fmla="*/ 48 w 76"/>
                  <a:gd name="T21" fmla="*/ 55 h 88"/>
                  <a:gd name="T22" fmla="*/ 48 w 76"/>
                  <a:gd name="T23" fmla="*/ 61 h 88"/>
                  <a:gd name="T24" fmla="*/ 53 w 76"/>
                  <a:gd name="T25" fmla="*/ 65 h 88"/>
                  <a:gd name="T26" fmla="*/ 56 w 76"/>
                  <a:gd name="T27" fmla="*/ 69 h 88"/>
                  <a:gd name="T28" fmla="*/ 56 w 76"/>
                  <a:gd name="T29" fmla="*/ 73 h 88"/>
                  <a:gd name="T30" fmla="*/ 56 w 76"/>
                  <a:gd name="T31" fmla="*/ 79 h 88"/>
                  <a:gd name="T32" fmla="*/ 56 w 76"/>
                  <a:gd name="T33" fmla="*/ 82 h 88"/>
                  <a:gd name="T34" fmla="*/ 61 w 76"/>
                  <a:gd name="T35" fmla="*/ 87 h 88"/>
                  <a:gd name="T36" fmla="*/ 63 w 76"/>
                  <a:gd name="T37" fmla="*/ 85 h 88"/>
                  <a:gd name="T38" fmla="*/ 63 w 76"/>
                  <a:gd name="T39" fmla="*/ 80 h 88"/>
                  <a:gd name="T40" fmla="*/ 69 w 76"/>
                  <a:gd name="T41" fmla="*/ 81 h 88"/>
                  <a:gd name="T42" fmla="*/ 73 w 76"/>
                  <a:gd name="T43" fmla="*/ 82 h 88"/>
                  <a:gd name="T44" fmla="*/ 74 w 76"/>
                  <a:gd name="T45" fmla="*/ 77 h 88"/>
                  <a:gd name="T46" fmla="*/ 76 w 76"/>
                  <a:gd name="T47" fmla="*/ 71 h 88"/>
                  <a:gd name="T48" fmla="*/ 74 w 76"/>
                  <a:gd name="T49" fmla="*/ 67 h 88"/>
                  <a:gd name="T50" fmla="*/ 73 w 76"/>
                  <a:gd name="T51" fmla="*/ 64 h 88"/>
                  <a:gd name="T52" fmla="*/ 69 w 76"/>
                  <a:gd name="T53" fmla="*/ 62 h 88"/>
                  <a:gd name="T54" fmla="*/ 67 w 76"/>
                  <a:gd name="T55" fmla="*/ 59 h 88"/>
                  <a:gd name="T56" fmla="*/ 65 w 76"/>
                  <a:gd name="T57" fmla="*/ 57 h 88"/>
                  <a:gd name="T58" fmla="*/ 60 w 76"/>
                  <a:gd name="T59" fmla="*/ 55 h 88"/>
                  <a:gd name="T60" fmla="*/ 56 w 76"/>
                  <a:gd name="T61" fmla="*/ 48 h 88"/>
                  <a:gd name="T62" fmla="*/ 50 w 76"/>
                  <a:gd name="T63" fmla="*/ 40 h 88"/>
                  <a:gd name="T64" fmla="*/ 42 w 76"/>
                  <a:gd name="T65" fmla="*/ 39 h 88"/>
                  <a:gd name="T66" fmla="*/ 39 w 76"/>
                  <a:gd name="T67" fmla="*/ 35 h 88"/>
                  <a:gd name="T68" fmla="*/ 38 w 76"/>
                  <a:gd name="T69" fmla="*/ 30 h 88"/>
                  <a:gd name="T70" fmla="*/ 43 w 76"/>
                  <a:gd name="T71" fmla="*/ 29 h 88"/>
                  <a:gd name="T72" fmla="*/ 48 w 76"/>
                  <a:gd name="T73" fmla="*/ 23 h 88"/>
                  <a:gd name="T74" fmla="*/ 45 w 76"/>
                  <a:gd name="T75" fmla="*/ 20 h 88"/>
                  <a:gd name="T76" fmla="*/ 40 w 76"/>
                  <a:gd name="T77" fmla="*/ 16 h 88"/>
                  <a:gd name="T78" fmla="*/ 34 w 76"/>
                  <a:gd name="T79" fmla="*/ 17 h 88"/>
                  <a:gd name="T80" fmla="*/ 24 w 76"/>
                  <a:gd name="T81" fmla="*/ 11 h 88"/>
                  <a:gd name="T82" fmla="*/ 23 w 76"/>
                  <a:gd name="T83" fmla="*/ 5 h 88"/>
                  <a:gd name="T84" fmla="*/ 18 w 76"/>
                  <a:gd name="T85" fmla="*/ 0 h 88"/>
                  <a:gd name="T86" fmla="*/ 13 w 76"/>
                  <a:gd name="T87" fmla="*/ 2 h 88"/>
                  <a:gd name="T88" fmla="*/ 14 w 76"/>
                  <a:gd name="T89" fmla="*/ 10 h 88"/>
                  <a:gd name="T90" fmla="*/ 11 w 76"/>
                  <a:gd name="T91" fmla="*/ 13 h 88"/>
                  <a:gd name="T92" fmla="*/ 7 w 76"/>
                  <a:gd name="T93" fmla="*/ 12 h 88"/>
                  <a:gd name="T94" fmla="*/ 3 w 76"/>
                  <a:gd name="T95" fmla="*/ 16 h 88"/>
                  <a:gd name="T96" fmla="*/ 1 w 76"/>
                  <a:gd name="T97" fmla="*/ 18 h 88"/>
                  <a:gd name="T98" fmla="*/ 3 w 76"/>
                  <a:gd name="T99" fmla="*/ 22 h 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76" h="88">
                    <a:moveTo>
                      <a:pt x="3" y="22"/>
                    </a:moveTo>
                    <a:lnTo>
                      <a:pt x="5" y="24"/>
                    </a:lnTo>
                    <a:lnTo>
                      <a:pt x="5" y="28"/>
                    </a:lnTo>
                    <a:lnTo>
                      <a:pt x="4" y="29"/>
                    </a:lnTo>
                    <a:lnTo>
                      <a:pt x="5" y="31"/>
                    </a:lnTo>
                    <a:lnTo>
                      <a:pt x="8" y="32"/>
                    </a:lnTo>
                    <a:lnTo>
                      <a:pt x="9" y="31"/>
                    </a:lnTo>
                    <a:lnTo>
                      <a:pt x="12" y="31"/>
                    </a:lnTo>
                    <a:lnTo>
                      <a:pt x="12" y="32"/>
                    </a:lnTo>
                    <a:lnTo>
                      <a:pt x="11" y="34"/>
                    </a:lnTo>
                    <a:lnTo>
                      <a:pt x="12" y="36"/>
                    </a:lnTo>
                    <a:lnTo>
                      <a:pt x="12" y="37"/>
                    </a:lnTo>
                    <a:lnTo>
                      <a:pt x="11" y="39"/>
                    </a:lnTo>
                    <a:lnTo>
                      <a:pt x="12" y="41"/>
                    </a:lnTo>
                    <a:lnTo>
                      <a:pt x="12" y="44"/>
                    </a:lnTo>
                    <a:lnTo>
                      <a:pt x="12" y="50"/>
                    </a:lnTo>
                    <a:lnTo>
                      <a:pt x="15" y="48"/>
                    </a:lnTo>
                    <a:lnTo>
                      <a:pt x="17" y="48"/>
                    </a:lnTo>
                    <a:lnTo>
                      <a:pt x="17" y="45"/>
                    </a:lnTo>
                    <a:lnTo>
                      <a:pt x="20" y="44"/>
                    </a:lnTo>
                    <a:lnTo>
                      <a:pt x="23" y="45"/>
                    </a:lnTo>
                    <a:lnTo>
                      <a:pt x="26" y="45"/>
                    </a:lnTo>
                    <a:lnTo>
                      <a:pt x="27" y="48"/>
                    </a:lnTo>
                    <a:lnTo>
                      <a:pt x="31" y="48"/>
                    </a:lnTo>
                    <a:lnTo>
                      <a:pt x="33" y="43"/>
                    </a:lnTo>
                    <a:lnTo>
                      <a:pt x="36" y="42"/>
                    </a:lnTo>
                    <a:lnTo>
                      <a:pt x="40" y="43"/>
                    </a:lnTo>
                    <a:lnTo>
                      <a:pt x="41" y="46"/>
                    </a:lnTo>
                    <a:lnTo>
                      <a:pt x="46" y="49"/>
                    </a:lnTo>
                    <a:lnTo>
                      <a:pt x="48" y="51"/>
                    </a:lnTo>
                    <a:lnTo>
                      <a:pt x="49" y="53"/>
                    </a:lnTo>
                    <a:lnTo>
                      <a:pt x="48" y="54"/>
                    </a:lnTo>
                    <a:lnTo>
                      <a:pt x="48" y="55"/>
                    </a:lnTo>
                    <a:lnTo>
                      <a:pt x="49" y="58"/>
                    </a:lnTo>
                    <a:lnTo>
                      <a:pt x="49" y="60"/>
                    </a:lnTo>
                    <a:lnTo>
                      <a:pt x="48" y="61"/>
                    </a:lnTo>
                    <a:lnTo>
                      <a:pt x="50" y="63"/>
                    </a:lnTo>
                    <a:lnTo>
                      <a:pt x="52" y="65"/>
                    </a:lnTo>
                    <a:lnTo>
                      <a:pt x="53" y="65"/>
                    </a:lnTo>
                    <a:lnTo>
                      <a:pt x="55" y="65"/>
                    </a:lnTo>
                    <a:lnTo>
                      <a:pt x="54" y="67"/>
                    </a:lnTo>
                    <a:lnTo>
                      <a:pt x="56" y="69"/>
                    </a:lnTo>
                    <a:lnTo>
                      <a:pt x="57" y="70"/>
                    </a:lnTo>
                    <a:lnTo>
                      <a:pt x="56" y="72"/>
                    </a:lnTo>
                    <a:lnTo>
                      <a:pt x="56" y="73"/>
                    </a:lnTo>
                    <a:lnTo>
                      <a:pt x="56" y="75"/>
                    </a:lnTo>
                    <a:lnTo>
                      <a:pt x="56" y="76"/>
                    </a:lnTo>
                    <a:lnTo>
                      <a:pt x="56" y="79"/>
                    </a:lnTo>
                    <a:lnTo>
                      <a:pt x="55" y="81"/>
                    </a:lnTo>
                    <a:lnTo>
                      <a:pt x="54" y="81"/>
                    </a:lnTo>
                    <a:lnTo>
                      <a:pt x="56" y="82"/>
                    </a:lnTo>
                    <a:lnTo>
                      <a:pt x="57" y="84"/>
                    </a:lnTo>
                    <a:lnTo>
                      <a:pt x="59" y="84"/>
                    </a:lnTo>
                    <a:lnTo>
                      <a:pt x="61" y="87"/>
                    </a:lnTo>
                    <a:lnTo>
                      <a:pt x="65" y="88"/>
                    </a:lnTo>
                    <a:lnTo>
                      <a:pt x="65" y="87"/>
                    </a:lnTo>
                    <a:lnTo>
                      <a:pt x="63" y="85"/>
                    </a:lnTo>
                    <a:lnTo>
                      <a:pt x="65" y="83"/>
                    </a:lnTo>
                    <a:lnTo>
                      <a:pt x="62" y="81"/>
                    </a:lnTo>
                    <a:lnTo>
                      <a:pt x="63" y="80"/>
                    </a:lnTo>
                    <a:lnTo>
                      <a:pt x="67" y="79"/>
                    </a:lnTo>
                    <a:lnTo>
                      <a:pt x="68" y="80"/>
                    </a:lnTo>
                    <a:lnTo>
                      <a:pt x="69" y="81"/>
                    </a:lnTo>
                    <a:lnTo>
                      <a:pt x="71" y="82"/>
                    </a:lnTo>
                    <a:lnTo>
                      <a:pt x="72" y="82"/>
                    </a:lnTo>
                    <a:lnTo>
                      <a:pt x="73" y="82"/>
                    </a:lnTo>
                    <a:lnTo>
                      <a:pt x="74" y="81"/>
                    </a:lnTo>
                    <a:lnTo>
                      <a:pt x="74" y="78"/>
                    </a:lnTo>
                    <a:lnTo>
                      <a:pt x="74" y="77"/>
                    </a:lnTo>
                    <a:lnTo>
                      <a:pt x="73" y="75"/>
                    </a:lnTo>
                    <a:lnTo>
                      <a:pt x="76" y="73"/>
                    </a:lnTo>
                    <a:lnTo>
                      <a:pt x="76" y="71"/>
                    </a:lnTo>
                    <a:lnTo>
                      <a:pt x="74" y="70"/>
                    </a:lnTo>
                    <a:lnTo>
                      <a:pt x="74" y="69"/>
                    </a:lnTo>
                    <a:lnTo>
                      <a:pt x="74" y="67"/>
                    </a:lnTo>
                    <a:lnTo>
                      <a:pt x="75" y="65"/>
                    </a:lnTo>
                    <a:lnTo>
                      <a:pt x="75" y="63"/>
                    </a:lnTo>
                    <a:lnTo>
                      <a:pt x="73" y="64"/>
                    </a:lnTo>
                    <a:lnTo>
                      <a:pt x="72" y="64"/>
                    </a:lnTo>
                    <a:lnTo>
                      <a:pt x="71" y="62"/>
                    </a:lnTo>
                    <a:lnTo>
                      <a:pt x="69" y="62"/>
                    </a:lnTo>
                    <a:lnTo>
                      <a:pt x="68" y="61"/>
                    </a:lnTo>
                    <a:lnTo>
                      <a:pt x="69" y="60"/>
                    </a:lnTo>
                    <a:lnTo>
                      <a:pt x="67" y="59"/>
                    </a:lnTo>
                    <a:lnTo>
                      <a:pt x="66" y="60"/>
                    </a:lnTo>
                    <a:lnTo>
                      <a:pt x="65" y="58"/>
                    </a:lnTo>
                    <a:lnTo>
                      <a:pt x="65" y="57"/>
                    </a:lnTo>
                    <a:lnTo>
                      <a:pt x="63" y="55"/>
                    </a:lnTo>
                    <a:lnTo>
                      <a:pt x="61" y="55"/>
                    </a:lnTo>
                    <a:lnTo>
                      <a:pt x="60" y="55"/>
                    </a:lnTo>
                    <a:lnTo>
                      <a:pt x="59" y="53"/>
                    </a:lnTo>
                    <a:lnTo>
                      <a:pt x="56" y="50"/>
                    </a:lnTo>
                    <a:lnTo>
                      <a:pt x="56" y="48"/>
                    </a:lnTo>
                    <a:lnTo>
                      <a:pt x="55" y="45"/>
                    </a:lnTo>
                    <a:lnTo>
                      <a:pt x="52" y="44"/>
                    </a:lnTo>
                    <a:lnTo>
                      <a:pt x="50" y="40"/>
                    </a:lnTo>
                    <a:lnTo>
                      <a:pt x="48" y="40"/>
                    </a:lnTo>
                    <a:lnTo>
                      <a:pt x="45" y="39"/>
                    </a:lnTo>
                    <a:lnTo>
                      <a:pt x="42" y="39"/>
                    </a:lnTo>
                    <a:lnTo>
                      <a:pt x="40" y="36"/>
                    </a:lnTo>
                    <a:lnTo>
                      <a:pt x="39" y="36"/>
                    </a:lnTo>
                    <a:lnTo>
                      <a:pt x="39" y="35"/>
                    </a:lnTo>
                    <a:lnTo>
                      <a:pt x="40" y="34"/>
                    </a:lnTo>
                    <a:lnTo>
                      <a:pt x="38" y="32"/>
                    </a:lnTo>
                    <a:lnTo>
                      <a:pt x="38" y="30"/>
                    </a:lnTo>
                    <a:lnTo>
                      <a:pt x="39" y="30"/>
                    </a:lnTo>
                    <a:lnTo>
                      <a:pt x="42" y="29"/>
                    </a:lnTo>
                    <a:lnTo>
                      <a:pt x="43" y="29"/>
                    </a:lnTo>
                    <a:lnTo>
                      <a:pt x="45" y="28"/>
                    </a:lnTo>
                    <a:lnTo>
                      <a:pt x="46" y="24"/>
                    </a:lnTo>
                    <a:lnTo>
                      <a:pt x="48" y="23"/>
                    </a:lnTo>
                    <a:lnTo>
                      <a:pt x="48" y="22"/>
                    </a:lnTo>
                    <a:lnTo>
                      <a:pt x="45" y="21"/>
                    </a:lnTo>
                    <a:lnTo>
                      <a:pt x="45" y="20"/>
                    </a:lnTo>
                    <a:lnTo>
                      <a:pt x="45" y="18"/>
                    </a:lnTo>
                    <a:lnTo>
                      <a:pt x="42" y="18"/>
                    </a:lnTo>
                    <a:lnTo>
                      <a:pt x="40" y="16"/>
                    </a:lnTo>
                    <a:lnTo>
                      <a:pt x="38" y="16"/>
                    </a:lnTo>
                    <a:lnTo>
                      <a:pt x="36" y="17"/>
                    </a:lnTo>
                    <a:lnTo>
                      <a:pt x="34" y="17"/>
                    </a:lnTo>
                    <a:lnTo>
                      <a:pt x="30" y="17"/>
                    </a:lnTo>
                    <a:lnTo>
                      <a:pt x="28" y="14"/>
                    </a:lnTo>
                    <a:lnTo>
                      <a:pt x="24" y="11"/>
                    </a:lnTo>
                    <a:lnTo>
                      <a:pt x="26" y="9"/>
                    </a:lnTo>
                    <a:lnTo>
                      <a:pt x="26" y="6"/>
                    </a:lnTo>
                    <a:lnTo>
                      <a:pt x="23" y="5"/>
                    </a:lnTo>
                    <a:lnTo>
                      <a:pt x="22" y="3"/>
                    </a:lnTo>
                    <a:lnTo>
                      <a:pt x="18" y="2"/>
                    </a:lnTo>
                    <a:lnTo>
                      <a:pt x="18" y="0"/>
                    </a:lnTo>
                    <a:lnTo>
                      <a:pt x="15" y="0"/>
                    </a:lnTo>
                    <a:lnTo>
                      <a:pt x="15" y="2"/>
                    </a:lnTo>
                    <a:lnTo>
                      <a:pt x="13" y="2"/>
                    </a:lnTo>
                    <a:lnTo>
                      <a:pt x="13" y="5"/>
                    </a:lnTo>
                    <a:lnTo>
                      <a:pt x="14" y="8"/>
                    </a:lnTo>
                    <a:lnTo>
                      <a:pt x="14" y="10"/>
                    </a:lnTo>
                    <a:lnTo>
                      <a:pt x="15" y="13"/>
                    </a:lnTo>
                    <a:lnTo>
                      <a:pt x="13" y="12"/>
                    </a:lnTo>
                    <a:lnTo>
                      <a:pt x="11" y="13"/>
                    </a:lnTo>
                    <a:lnTo>
                      <a:pt x="10" y="11"/>
                    </a:lnTo>
                    <a:lnTo>
                      <a:pt x="9" y="11"/>
                    </a:lnTo>
                    <a:lnTo>
                      <a:pt x="7" y="12"/>
                    </a:lnTo>
                    <a:lnTo>
                      <a:pt x="4" y="13"/>
                    </a:lnTo>
                    <a:lnTo>
                      <a:pt x="4" y="14"/>
                    </a:lnTo>
                    <a:lnTo>
                      <a:pt x="3" y="16"/>
                    </a:lnTo>
                    <a:lnTo>
                      <a:pt x="4" y="17"/>
                    </a:lnTo>
                    <a:lnTo>
                      <a:pt x="2" y="18"/>
                    </a:lnTo>
                    <a:lnTo>
                      <a:pt x="1" y="18"/>
                    </a:lnTo>
                    <a:lnTo>
                      <a:pt x="0" y="21"/>
                    </a:lnTo>
                    <a:lnTo>
                      <a:pt x="1" y="23"/>
                    </a:lnTo>
                    <a:lnTo>
                      <a:pt x="3" y="2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17" name="Freeform 2046">
                <a:extLst>
                  <a:ext uri="{FF2B5EF4-FFF2-40B4-BE49-F238E27FC236}">
                    <a16:creationId xmlns:a16="http://schemas.microsoft.com/office/drawing/2014/main" id="{D853409D-74E5-41A0-A825-29617311C0E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09" y="2630"/>
                <a:ext cx="1" cy="3"/>
              </a:xfrm>
              <a:custGeom>
                <a:avLst/>
                <a:gdLst>
                  <a:gd name="T0" fmla="*/ 1 w 1"/>
                  <a:gd name="T1" fmla="*/ 3 h 3"/>
                  <a:gd name="T2" fmla="*/ 1 w 1"/>
                  <a:gd name="T3" fmla="*/ 1 h 3"/>
                  <a:gd name="T4" fmla="*/ 1 w 1"/>
                  <a:gd name="T5" fmla="*/ 0 h 3"/>
                  <a:gd name="T6" fmla="*/ 0 w 1"/>
                  <a:gd name="T7" fmla="*/ 1 h 3"/>
                  <a:gd name="T8" fmla="*/ 0 w 1"/>
                  <a:gd name="T9" fmla="*/ 2 h 3"/>
                  <a:gd name="T10" fmla="*/ 1 w 1"/>
                  <a:gd name="T11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3">
                    <a:moveTo>
                      <a:pt x="1" y="3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18" name="Freeform 2047">
                <a:extLst>
                  <a:ext uri="{FF2B5EF4-FFF2-40B4-BE49-F238E27FC236}">
                    <a16:creationId xmlns:a16="http://schemas.microsoft.com/office/drawing/2014/main" id="{0A4CF4F2-EC0F-4A0E-A05D-51DACB149F0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08" y="2628"/>
                <a:ext cx="2" cy="1"/>
              </a:xfrm>
              <a:custGeom>
                <a:avLst/>
                <a:gdLst>
                  <a:gd name="T0" fmla="*/ 0 w 2"/>
                  <a:gd name="T1" fmla="*/ 1 h 1"/>
                  <a:gd name="T2" fmla="*/ 1 w 2"/>
                  <a:gd name="T3" fmla="*/ 1 h 1"/>
                  <a:gd name="T4" fmla="*/ 2 w 2"/>
                  <a:gd name="T5" fmla="*/ 0 h 1"/>
                  <a:gd name="T6" fmla="*/ 0 w 2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0" y="1"/>
                    </a:moveTo>
                    <a:lnTo>
                      <a:pt x="1" y="1"/>
                    </a:lnTo>
                    <a:lnTo>
                      <a:pt x="2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19" name="Freeform 2048">
                <a:extLst>
                  <a:ext uri="{FF2B5EF4-FFF2-40B4-BE49-F238E27FC236}">
                    <a16:creationId xmlns:a16="http://schemas.microsoft.com/office/drawing/2014/main" id="{12DCF57A-BEC4-4BFB-94BA-7A5E07F9955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06" y="2658"/>
                <a:ext cx="2" cy="2"/>
              </a:xfrm>
              <a:custGeom>
                <a:avLst/>
                <a:gdLst>
                  <a:gd name="T0" fmla="*/ 0 w 2"/>
                  <a:gd name="T1" fmla="*/ 1 h 2"/>
                  <a:gd name="T2" fmla="*/ 0 w 2"/>
                  <a:gd name="T3" fmla="*/ 2 h 2"/>
                  <a:gd name="T4" fmla="*/ 2 w 2"/>
                  <a:gd name="T5" fmla="*/ 2 h 2"/>
                  <a:gd name="T6" fmla="*/ 2 w 2"/>
                  <a:gd name="T7" fmla="*/ 1 h 2"/>
                  <a:gd name="T8" fmla="*/ 0 w 2"/>
                  <a:gd name="T9" fmla="*/ 0 h 2"/>
                  <a:gd name="T10" fmla="*/ 0 w 2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1"/>
                    </a:moveTo>
                    <a:lnTo>
                      <a:pt x="0" y="2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20" name="Freeform 2049">
                <a:extLst>
                  <a:ext uri="{FF2B5EF4-FFF2-40B4-BE49-F238E27FC236}">
                    <a16:creationId xmlns:a16="http://schemas.microsoft.com/office/drawing/2014/main" id="{4E60C6BF-6243-4BE3-861E-554802A1787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00" y="2650"/>
                <a:ext cx="1" cy="2"/>
              </a:xfrm>
              <a:custGeom>
                <a:avLst/>
                <a:gdLst>
                  <a:gd name="T0" fmla="*/ 0 w 1"/>
                  <a:gd name="T1" fmla="*/ 2 h 2"/>
                  <a:gd name="T2" fmla="*/ 1 w 1"/>
                  <a:gd name="T3" fmla="*/ 1 h 2"/>
                  <a:gd name="T4" fmla="*/ 1 w 1"/>
                  <a:gd name="T5" fmla="*/ 0 h 2"/>
                  <a:gd name="T6" fmla="*/ 0 w 1"/>
                  <a:gd name="T7" fmla="*/ 0 h 2"/>
                  <a:gd name="T8" fmla="*/ 0 w 1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0" y="2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21" name="Freeform 2050">
                <a:extLst>
                  <a:ext uri="{FF2B5EF4-FFF2-40B4-BE49-F238E27FC236}">
                    <a16:creationId xmlns:a16="http://schemas.microsoft.com/office/drawing/2014/main" id="{F01BFEFD-6EE6-4406-97FF-C7C3D752201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28" y="2605"/>
                <a:ext cx="2" cy="3"/>
              </a:xfrm>
              <a:custGeom>
                <a:avLst/>
                <a:gdLst>
                  <a:gd name="T0" fmla="*/ 0 w 2"/>
                  <a:gd name="T1" fmla="*/ 2 h 3"/>
                  <a:gd name="T2" fmla="*/ 1 w 2"/>
                  <a:gd name="T3" fmla="*/ 3 h 3"/>
                  <a:gd name="T4" fmla="*/ 2 w 2"/>
                  <a:gd name="T5" fmla="*/ 3 h 3"/>
                  <a:gd name="T6" fmla="*/ 0 w 2"/>
                  <a:gd name="T7" fmla="*/ 0 h 3"/>
                  <a:gd name="T8" fmla="*/ 0 w 2"/>
                  <a:gd name="T9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3">
                    <a:moveTo>
                      <a:pt x="0" y="2"/>
                    </a:moveTo>
                    <a:lnTo>
                      <a:pt x="1" y="3"/>
                    </a:lnTo>
                    <a:lnTo>
                      <a:pt x="2" y="3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22" name="Freeform 2051">
                <a:extLst>
                  <a:ext uri="{FF2B5EF4-FFF2-40B4-BE49-F238E27FC236}">
                    <a16:creationId xmlns:a16="http://schemas.microsoft.com/office/drawing/2014/main" id="{733C915C-E1A0-4658-B16F-8009224DFCB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79" y="2522"/>
                <a:ext cx="79" cy="147"/>
              </a:xfrm>
              <a:custGeom>
                <a:avLst/>
                <a:gdLst>
                  <a:gd name="T0" fmla="*/ 51 w 79"/>
                  <a:gd name="T1" fmla="*/ 69 h 147"/>
                  <a:gd name="T2" fmla="*/ 60 w 79"/>
                  <a:gd name="T3" fmla="*/ 59 h 147"/>
                  <a:gd name="T4" fmla="*/ 71 w 79"/>
                  <a:gd name="T5" fmla="*/ 60 h 147"/>
                  <a:gd name="T6" fmla="*/ 78 w 79"/>
                  <a:gd name="T7" fmla="*/ 55 h 147"/>
                  <a:gd name="T8" fmla="*/ 78 w 79"/>
                  <a:gd name="T9" fmla="*/ 48 h 147"/>
                  <a:gd name="T10" fmla="*/ 72 w 79"/>
                  <a:gd name="T11" fmla="*/ 42 h 147"/>
                  <a:gd name="T12" fmla="*/ 70 w 79"/>
                  <a:gd name="T13" fmla="*/ 33 h 147"/>
                  <a:gd name="T14" fmla="*/ 62 w 79"/>
                  <a:gd name="T15" fmla="*/ 22 h 147"/>
                  <a:gd name="T16" fmla="*/ 48 w 79"/>
                  <a:gd name="T17" fmla="*/ 24 h 147"/>
                  <a:gd name="T18" fmla="*/ 37 w 79"/>
                  <a:gd name="T19" fmla="*/ 27 h 147"/>
                  <a:gd name="T20" fmla="*/ 34 w 79"/>
                  <a:gd name="T21" fmla="*/ 16 h 147"/>
                  <a:gd name="T22" fmla="*/ 31 w 79"/>
                  <a:gd name="T23" fmla="*/ 10 h 147"/>
                  <a:gd name="T24" fmla="*/ 27 w 79"/>
                  <a:gd name="T25" fmla="*/ 3 h 147"/>
                  <a:gd name="T26" fmla="*/ 19 w 79"/>
                  <a:gd name="T27" fmla="*/ 0 h 147"/>
                  <a:gd name="T28" fmla="*/ 15 w 79"/>
                  <a:gd name="T29" fmla="*/ 4 h 147"/>
                  <a:gd name="T30" fmla="*/ 9 w 79"/>
                  <a:gd name="T31" fmla="*/ 10 h 147"/>
                  <a:gd name="T32" fmla="*/ 3 w 79"/>
                  <a:gd name="T33" fmla="*/ 18 h 147"/>
                  <a:gd name="T34" fmla="*/ 1 w 79"/>
                  <a:gd name="T35" fmla="*/ 23 h 147"/>
                  <a:gd name="T36" fmla="*/ 10 w 79"/>
                  <a:gd name="T37" fmla="*/ 35 h 147"/>
                  <a:gd name="T38" fmla="*/ 15 w 79"/>
                  <a:gd name="T39" fmla="*/ 43 h 147"/>
                  <a:gd name="T40" fmla="*/ 11 w 79"/>
                  <a:gd name="T41" fmla="*/ 53 h 147"/>
                  <a:gd name="T42" fmla="*/ 20 w 79"/>
                  <a:gd name="T43" fmla="*/ 66 h 147"/>
                  <a:gd name="T44" fmla="*/ 22 w 79"/>
                  <a:gd name="T45" fmla="*/ 76 h 147"/>
                  <a:gd name="T46" fmla="*/ 24 w 79"/>
                  <a:gd name="T47" fmla="*/ 88 h 147"/>
                  <a:gd name="T48" fmla="*/ 17 w 79"/>
                  <a:gd name="T49" fmla="*/ 100 h 147"/>
                  <a:gd name="T50" fmla="*/ 17 w 79"/>
                  <a:gd name="T51" fmla="*/ 107 h 147"/>
                  <a:gd name="T52" fmla="*/ 15 w 79"/>
                  <a:gd name="T53" fmla="*/ 114 h 147"/>
                  <a:gd name="T54" fmla="*/ 15 w 79"/>
                  <a:gd name="T55" fmla="*/ 122 h 147"/>
                  <a:gd name="T56" fmla="*/ 19 w 79"/>
                  <a:gd name="T57" fmla="*/ 121 h 147"/>
                  <a:gd name="T58" fmla="*/ 25 w 79"/>
                  <a:gd name="T59" fmla="*/ 130 h 147"/>
                  <a:gd name="T60" fmla="*/ 29 w 79"/>
                  <a:gd name="T61" fmla="*/ 134 h 147"/>
                  <a:gd name="T62" fmla="*/ 33 w 79"/>
                  <a:gd name="T63" fmla="*/ 137 h 147"/>
                  <a:gd name="T64" fmla="*/ 41 w 79"/>
                  <a:gd name="T65" fmla="*/ 139 h 147"/>
                  <a:gd name="T66" fmla="*/ 43 w 79"/>
                  <a:gd name="T67" fmla="*/ 147 h 147"/>
                  <a:gd name="T68" fmla="*/ 50 w 79"/>
                  <a:gd name="T69" fmla="*/ 142 h 147"/>
                  <a:gd name="T70" fmla="*/ 45 w 79"/>
                  <a:gd name="T71" fmla="*/ 136 h 147"/>
                  <a:gd name="T72" fmla="*/ 38 w 79"/>
                  <a:gd name="T73" fmla="*/ 132 h 147"/>
                  <a:gd name="T74" fmla="*/ 33 w 79"/>
                  <a:gd name="T75" fmla="*/ 130 h 147"/>
                  <a:gd name="T76" fmla="*/ 36 w 79"/>
                  <a:gd name="T77" fmla="*/ 127 h 147"/>
                  <a:gd name="T78" fmla="*/ 33 w 79"/>
                  <a:gd name="T79" fmla="*/ 118 h 147"/>
                  <a:gd name="T80" fmla="*/ 30 w 79"/>
                  <a:gd name="T81" fmla="*/ 117 h 147"/>
                  <a:gd name="T82" fmla="*/ 26 w 79"/>
                  <a:gd name="T83" fmla="*/ 111 h 147"/>
                  <a:gd name="T84" fmla="*/ 23 w 79"/>
                  <a:gd name="T85" fmla="*/ 112 h 147"/>
                  <a:gd name="T86" fmla="*/ 21 w 79"/>
                  <a:gd name="T87" fmla="*/ 103 h 147"/>
                  <a:gd name="T88" fmla="*/ 22 w 79"/>
                  <a:gd name="T89" fmla="*/ 98 h 147"/>
                  <a:gd name="T90" fmla="*/ 27 w 79"/>
                  <a:gd name="T91" fmla="*/ 83 h 147"/>
                  <a:gd name="T92" fmla="*/ 29 w 79"/>
                  <a:gd name="T93" fmla="*/ 75 h 147"/>
                  <a:gd name="T94" fmla="*/ 27 w 79"/>
                  <a:gd name="T95" fmla="*/ 71 h 147"/>
                  <a:gd name="T96" fmla="*/ 33 w 79"/>
                  <a:gd name="T97" fmla="*/ 70 h 147"/>
                  <a:gd name="T98" fmla="*/ 36 w 79"/>
                  <a:gd name="T99" fmla="*/ 72 h 147"/>
                  <a:gd name="T100" fmla="*/ 36 w 79"/>
                  <a:gd name="T101" fmla="*/ 79 h 147"/>
                  <a:gd name="T102" fmla="*/ 43 w 79"/>
                  <a:gd name="T103" fmla="*/ 80 h 147"/>
                  <a:gd name="T104" fmla="*/ 48 w 79"/>
                  <a:gd name="T105" fmla="*/ 81 h 147"/>
                  <a:gd name="T106" fmla="*/ 52 w 79"/>
                  <a:gd name="T107" fmla="*/ 85 h 147"/>
                  <a:gd name="T108" fmla="*/ 54 w 79"/>
                  <a:gd name="T109" fmla="*/ 78 h 1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79" h="147">
                    <a:moveTo>
                      <a:pt x="54" y="78"/>
                    </a:moveTo>
                    <a:lnTo>
                      <a:pt x="53" y="76"/>
                    </a:lnTo>
                    <a:lnTo>
                      <a:pt x="51" y="76"/>
                    </a:lnTo>
                    <a:lnTo>
                      <a:pt x="50" y="72"/>
                    </a:lnTo>
                    <a:lnTo>
                      <a:pt x="51" y="69"/>
                    </a:lnTo>
                    <a:lnTo>
                      <a:pt x="52" y="67"/>
                    </a:lnTo>
                    <a:lnTo>
                      <a:pt x="53" y="63"/>
                    </a:lnTo>
                    <a:lnTo>
                      <a:pt x="55" y="61"/>
                    </a:lnTo>
                    <a:lnTo>
                      <a:pt x="56" y="61"/>
                    </a:lnTo>
                    <a:lnTo>
                      <a:pt x="60" y="59"/>
                    </a:lnTo>
                    <a:lnTo>
                      <a:pt x="63" y="59"/>
                    </a:lnTo>
                    <a:lnTo>
                      <a:pt x="64" y="60"/>
                    </a:lnTo>
                    <a:lnTo>
                      <a:pt x="67" y="59"/>
                    </a:lnTo>
                    <a:lnTo>
                      <a:pt x="69" y="59"/>
                    </a:lnTo>
                    <a:lnTo>
                      <a:pt x="71" y="60"/>
                    </a:lnTo>
                    <a:lnTo>
                      <a:pt x="73" y="59"/>
                    </a:lnTo>
                    <a:lnTo>
                      <a:pt x="75" y="61"/>
                    </a:lnTo>
                    <a:lnTo>
                      <a:pt x="77" y="60"/>
                    </a:lnTo>
                    <a:lnTo>
                      <a:pt x="78" y="58"/>
                    </a:lnTo>
                    <a:lnTo>
                      <a:pt x="78" y="55"/>
                    </a:lnTo>
                    <a:lnTo>
                      <a:pt x="78" y="54"/>
                    </a:lnTo>
                    <a:lnTo>
                      <a:pt x="78" y="52"/>
                    </a:lnTo>
                    <a:lnTo>
                      <a:pt x="78" y="51"/>
                    </a:lnTo>
                    <a:lnTo>
                      <a:pt x="79" y="49"/>
                    </a:lnTo>
                    <a:lnTo>
                      <a:pt x="78" y="48"/>
                    </a:lnTo>
                    <a:lnTo>
                      <a:pt x="76" y="46"/>
                    </a:lnTo>
                    <a:lnTo>
                      <a:pt x="77" y="44"/>
                    </a:lnTo>
                    <a:lnTo>
                      <a:pt x="75" y="44"/>
                    </a:lnTo>
                    <a:lnTo>
                      <a:pt x="74" y="44"/>
                    </a:lnTo>
                    <a:lnTo>
                      <a:pt x="72" y="42"/>
                    </a:lnTo>
                    <a:lnTo>
                      <a:pt x="70" y="40"/>
                    </a:lnTo>
                    <a:lnTo>
                      <a:pt x="71" y="39"/>
                    </a:lnTo>
                    <a:lnTo>
                      <a:pt x="71" y="37"/>
                    </a:lnTo>
                    <a:lnTo>
                      <a:pt x="70" y="34"/>
                    </a:lnTo>
                    <a:lnTo>
                      <a:pt x="70" y="33"/>
                    </a:lnTo>
                    <a:lnTo>
                      <a:pt x="71" y="32"/>
                    </a:lnTo>
                    <a:lnTo>
                      <a:pt x="70" y="30"/>
                    </a:lnTo>
                    <a:lnTo>
                      <a:pt x="68" y="28"/>
                    </a:lnTo>
                    <a:lnTo>
                      <a:pt x="63" y="25"/>
                    </a:lnTo>
                    <a:lnTo>
                      <a:pt x="62" y="22"/>
                    </a:lnTo>
                    <a:lnTo>
                      <a:pt x="58" y="21"/>
                    </a:lnTo>
                    <a:lnTo>
                      <a:pt x="55" y="22"/>
                    </a:lnTo>
                    <a:lnTo>
                      <a:pt x="53" y="27"/>
                    </a:lnTo>
                    <a:lnTo>
                      <a:pt x="49" y="27"/>
                    </a:lnTo>
                    <a:lnTo>
                      <a:pt x="48" y="24"/>
                    </a:lnTo>
                    <a:lnTo>
                      <a:pt x="45" y="24"/>
                    </a:lnTo>
                    <a:lnTo>
                      <a:pt x="42" y="23"/>
                    </a:lnTo>
                    <a:lnTo>
                      <a:pt x="39" y="24"/>
                    </a:lnTo>
                    <a:lnTo>
                      <a:pt x="39" y="27"/>
                    </a:lnTo>
                    <a:lnTo>
                      <a:pt x="37" y="27"/>
                    </a:lnTo>
                    <a:lnTo>
                      <a:pt x="34" y="29"/>
                    </a:lnTo>
                    <a:lnTo>
                      <a:pt x="34" y="23"/>
                    </a:lnTo>
                    <a:lnTo>
                      <a:pt x="34" y="20"/>
                    </a:lnTo>
                    <a:lnTo>
                      <a:pt x="33" y="18"/>
                    </a:lnTo>
                    <a:lnTo>
                      <a:pt x="34" y="16"/>
                    </a:lnTo>
                    <a:lnTo>
                      <a:pt x="34" y="15"/>
                    </a:lnTo>
                    <a:lnTo>
                      <a:pt x="33" y="13"/>
                    </a:lnTo>
                    <a:lnTo>
                      <a:pt x="34" y="11"/>
                    </a:lnTo>
                    <a:lnTo>
                      <a:pt x="34" y="10"/>
                    </a:lnTo>
                    <a:lnTo>
                      <a:pt x="31" y="10"/>
                    </a:lnTo>
                    <a:lnTo>
                      <a:pt x="30" y="11"/>
                    </a:lnTo>
                    <a:lnTo>
                      <a:pt x="27" y="10"/>
                    </a:lnTo>
                    <a:lnTo>
                      <a:pt x="26" y="8"/>
                    </a:lnTo>
                    <a:lnTo>
                      <a:pt x="27" y="7"/>
                    </a:lnTo>
                    <a:lnTo>
                      <a:pt x="27" y="3"/>
                    </a:lnTo>
                    <a:lnTo>
                      <a:pt x="25" y="1"/>
                    </a:lnTo>
                    <a:lnTo>
                      <a:pt x="23" y="2"/>
                    </a:lnTo>
                    <a:lnTo>
                      <a:pt x="22" y="0"/>
                    </a:lnTo>
                    <a:lnTo>
                      <a:pt x="22" y="0"/>
                    </a:lnTo>
                    <a:lnTo>
                      <a:pt x="19" y="0"/>
                    </a:lnTo>
                    <a:lnTo>
                      <a:pt x="17" y="1"/>
                    </a:lnTo>
                    <a:lnTo>
                      <a:pt x="17" y="2"/>
                    </a:lnTo>
                    <a:lnTo>
                      <a:pt x="18" y="3"/>
                    </a:lnTo>
                    <a:lnTo>
                      <a:pt x="17" y="4"/>
                    </a:lnTo>
                    <a:lnTo>
                      <a:pt x="15" y="4"/>
                    </a:lnTo>
                    <a:lnTo>
                      <a:pt x="14" y="5"/>
                    </a:lnTo>
                    <a:lnTo>
                      <a:pt x="14" y="8"/>
                    </a:lnTo>
                    <a:lnTo>
                      <a:pt x="13" y="9"/>
                    </a:lnTo>
                    <a:lnTo>
                      <a:pt x="12" y="9"/>
                    </a:lnTo>
                    <a:lnTo>
                      <a:pt x="9" y="10"/>
                    </a:lnTo>
                    <a:lnTo>
                      <a:pt x="5" y="9"/>
                    </a:lnTo>
                    <a:lnTo>
                      <a:pt x="4" y="11"/>
                    </a:lnTo>
                    <a:lnTo>
                      <a:pt x="4" y="14"/>
                    </a:lnTo>
                    <a:lnTo>
                      <a:pt x="3" y="15"/>
                    </a:lnTo>
                    <a:lnTo>
                      <a:pt x="3" y="18"/>
                    </a:lnTo>
                    <a:lnTo>
                      <a:pt x="4" y="19"/>
                    </a:lnTo>
                    <a:lnTo>
                      <a:pt x="2" y="20"/>
                    </a:lnTo>
                    <a:lnTo>
                      <a:pt x="0" y="21"/>
                    </a:lnTo>
                    <a:lnTo>
                      <a:pt x="0" y="23"/>
                    </a:lnTo>
                    <a:lnTo>
                      <a:pt x="1" y="23"/>
                    </a:lnTo>
                    <a:lnTo>
                      <a:pt x="3" y="27"/>
                    </a:lnTo>
                    <a:lnTo>
                      <a:pt x="4" y="28"/>
                    </a:lnTo>
                    <a:lnTo>
                      <a:pt x="4" y="29"/>
                    </a:lnTo>
                    <a:lnTo>
                      <a:pt x="7" y="31"/>
                    </a:lnTo>
                    <a:lnTo>
                      <a:pt x="10" y="35"/>
                    </a:lnTo>
                    <a:lnTo>
                      <a:pt x="11" y="36"/>
                    </a:lnTo>
                    <a:lnTo>
                      <a:pt x="12" y="38"/>
                    </a:lnTo>
                    <a:lnTo>
                      <a:pt x="13" y="40"/>
                    </a:lnTo>
                    <a:lnTo>
                      <a:pt x="14" y="41"/>
                    </a:lnTo>
                    <a:lnTo>
                      <a:pt x="15" y="43"/>
                    </a:lnTo>
                    <a:lnTo>
                      <a:pt x="13" y="44"/>
                    </a:lnTo>
                    <a:lnTo>
                      <a:pt x="12" y="46"/>
                    </a:lnTo>
                    <a:lnTo>
                      <a:pt x="13" y="50"/>
                    </a:lnTo>
                    <a:lnTo>
                      <a:pt x="13" y="52"/>
                    </a:lnTo>
                    <a:lnTo>
                      <a:pt x="11" y="53"/>
                    </a:lnTo>
                    <a:lnTo>
                      <a:pt x="12" y="56"/>
                    </a:lnTo>
                    <a:lnTo>
                      <a:pt x="12" y="57"/>
                    </a:lnTo>
                    <a:lnTo>
                      <a:pt x="15" y="60"/>
                    </a:lnTo>
                    <a:lnTo>
                      <a:pt x="17" y="62"/>
                    </a:lnTo>
                    <a:lnTo>
                      <a:pt x="20" y="66"/>
                    </a:lnTo>
                    <a:lnTo>
                      <a:pt x="21" y="69"/>
                    </a:lnTo>
                    <a:lnTo>
                      <a:pt x="20" y="71"/>
                    </a:lnTo>
                    <a:lnTo>
                      <a:pt x="21" y="73"/>
                    </a:lnTo>
                    <a:lnTo>
                      <a:pt x="21" y="75"/>
                    </a:lnTo>
                    <a:lnTo>
                      <a:pt x="22" y="76"/>
                    </a:lnTo>
                    <a:lnTo>
                      <a:pt x="22" y="78"/>
                    </a:lnTo>
                    <a:lnTo>
                      <a:pt x="23" y="80"/>
                    </a:lnTo>
                    <a:lnTo>
                      <a:pt x="23" y="82"/>
                    </a:lnTo>
                    <a:lnTo>
                      <a:pt x="24" y="85"/>
                    </a:lnTo>
                    <a:lnTo>
                      <a:pt x="24" y="88"/>
                    </a:lnTo>
                    <a:lnTo>
                      <a:pt x="23" y="89"/>
                    </a:lnTo>
                    <a:lnTo>
                      <a:pt x="20" y="94"/>
                    </a:lnTo>
                    <a:lnTo>
                      <a:pt x="19" y="96"/>
                    </a:lnTo>
                    <a:lnTo>
                      <a:pt x="18" y="98"/>
                    </a:lnTo>
                    <a:lnTo>
                      <a:pt x="17" y="100"/>
                    </a:lnTo>
                    <a:lnTo>
                      <a:pt x="17" y="101"/>
                    </a:lnTo>
                    <a:lnTo>
                      <a:pt x="17" y="105"/>
                    </a:lnTo>
                    <a:lnTo>
                      <a:pt x="18" y="105"/>
                    </a:lnTo>
                    <a:lnTo>
                      <a:pt x="17" y="107"/>
                    </a:lnTo>
                    <a:lnTo>
                      <a:pt x="17" y="107"/>
                    </a:lnTo>
                    <a:lnTo>
                      <a:pt x="16" y="109"/>
                    </a:lnTo>
                    <a:lnTo>
                      <a:pt x="17" y="109"/>
                    </a:lnTo>
                    <a:lnTo>
                      <a:pt x="16" y="111"/>
                    </a:lnTo>
                    <a:lnTo>
                      <a:pt x="15" y="110"/>
                    </a:lnTo>
                    <a:lnTo>
                      <a:pt x="15" y="114"/>
                    </a:lnTo>
                    <a:lnTo>
                      <a:pt x="14" y="114"/>
                    </a:lnTo>
                    <a:lnTo>
                      <a:pt x="14" y="117"/>
                    </a:lnTo>
                    <a:lnTo>
                      <a:pt x="14" y="118"/>
                    </a:lnTo>
                    <a:lnTo>
                      <a:pt x="14" y="121"/>
                    </a:lnTo>
                    <a:lnTo>
                      <a:pt x="15" y="122"/>
                    </a:lnTo>
                    <a:lnTo>
                      <a:pt x="16" y="122"/>
                    </a:lnTo>
                    <a:lnTo>
                      <a:pt x="16" y="120"/>
                    </a:lnTo>
                    <a:lnTo>
                      <a:pt x="18" y="120"/>
                    </a:lnTo>
                    <a:lnTo>
                      <a:pt x="18" y="120"/>
                    </a:lnTo>
                    <a:lnTo>
                      <a:pt x="19" y="121"/>
                    </a:lnTo>
                    <a:lnTo>
                      <a:pt x="19" y="122"/>
                    </a:lnTo>
                    <a:lnTo>
                      <a:pt x="20" y="123"/>
                    </a:lnTo>
                    <a:lnTo>
                      <a:pt x="21" y="127"/>
                    </a:lnTo>
                    <a:lnTo>
                      <a:pt x="23" y="127"/>
                    </a:lnTo>
                    <a:lnTo>
                      <a:pt x="25" y="130"/>
                    </a:lnTo>
                    <a:lnTo>
                      <a:pt x="25" y="131"/>
                    </a:lnTo>
                    <a:lnTo>
                      <a:pt x="26" y="131"/>
                    </a:lnTo>
                    <a:lnTo>
                      <a:pt x="27" y="133"/>
                    </a:lnTo>
                    <a:lnTo>
                      <a:pt x="29" y="133"/>
                    </a:lnTo>
                    <a:lnTo>
                      <a:pt x="29" y="134"/>
                    </a:lnTo>
                    <a:lnTo>
                      <a:pt x="27" y="134"/>
                    </a:lnTo>
                    <a:lnTo>
                      <a:pt x="27" y="135"/>
                    </a:lnTo>
                    <a:lnTo>
                      <a:pt x="32" y="138"/>
                    </a:lnTo>
                    <a:lnTo>
                      <a:pt x="33" y="139"/>
                    </a:lnTo>
                    <a:lnTo>
                      <a:pt x="33" y="137"/>
                    </a:lnTo>
                    <a:lnTo>
                      <a:pt x="34" y="136"/>
                    </a:lnTo>
                    <a:lnTo>
                      <a:pt x="36" y="137"/>
                    </a:lnTo>
                    <a:lnTo>
                      <a:pt x="39" y="138"/>
                    </a:lnTo>
                    <a:lnTo>
                      <a:pt x="39" y="139"/>
                    </a:lnTo>
                    <a:lnTo>
                      <a:pt x="41" y="139"/>
                    </a:lnTo>
                    <a:lnTo>
                      <a:pt x="42" y="140"/>
                    </a:lnTo>
                    <a:lnTo>
                      <a:pt x="42" y="142"/>
                    </a:lnTo>
                    <a:lnTo>
                      <a:pt x="41" y="145"/>
                    </a:lnTo>
                    <a:lnTo>
                      <a:pt x="41" y="146"/>
                    </a:lnTo>
                    <a:lnTo>
                      <a:pt x="43" y="147"/>
                    </a:lnTo>
                    <a:lnTo>
                      <a:pt x="45" y="145"/>
                    </a:lnTo>
                    <a:lnTo>
                      <a:pt x="48" y="145"/>
                    </a:lnTo>
                    <a:lnTo>
                      <a:pt x="49" y="146"/>
                    </a:lnTo>
                    <a:lnTo>
                      <a:pt x="50" y="145"/>
                    </a:lnTo>
                    <a:lnTo>
                      <a:pt x="50" y="142"/>
                    </a:lnTo>
                    <a:lnTo>
                      <a:pt x="50" y="142"/>
                    </a:lnTo>
                    <a:lnTo>
                      <a:pt x="50" y="141"/>
                    </a:lnTo>
                    <a:lnTo>
                      <a:pt x="49" y="140"/>
                    </a:lnTo>
                    <a:lnTo>
                      <a:pt x="48" y="139"/>
                    </a:lnTo>
                    <a:lnTo>
                      <a:pt x="45" y="136"/>
                    </a:lnTo>
                    <a:lnTo>
                      <a:pt x="44" y="135"/>
                    </a:lnTo>
                    <a:lnTo>
                      <a:pt x="42" y="135"/>
                    </a:lnTo>
                    <a:lnTo>
                      <a:pt x="41" y="136"/>
                    </a:lnTo>
                    <a:lnTo>
                      <a:pt x="40" y="135"/>
                    </a:lnTo>
                    <a:lnTo>
                      <a:pt x="38" y="132"/>
                    </a:lnTo>
                    <a:lnTo>
                      <a:pt x="37" y="132"/>
                    </a:lnTo>
                    <a:lnTo>
                      <a:pt x="36" y="130"/>
                    </a:lnTo>
                    <a:lnTo>
                      <a:pt x="36" y="130"/>
                    </a:lnTo>
                    <a:lnTo>
                      <a:pt x="36" y="131"/>
                    </a:lnTo>
                    <a:lnTo>
                      <a:pt x="33" y="130"/>
                    </a:lnTo>
                    <a:lnTo>
                      <a:pt x="33" y="129"/>
                    </a:lnTo>
                    <a:lnTo>
                      <a:pt x="35" y="128"/>
                    </a:lnTo>
                    <a:lnTo>
                      <a:pt x="35" y="128"/>
                    </a:lnTo>
                    <a:lnTo>
                      <a:pt x="35" y="128"/>
                    </a:lnTo>
                    <a:lnTo>
                      <a:pt x="36" y="127"/>
                    </a:lnTo>
                    <a:lnTo>
                      <a:pt x="35" y="123"/>
                    </a:lnTo>
                    <a:lnTo>
                      <a:pt x="34" y="122"/>
                    </a:lnTo>
                    <a:lnTo>
                      <a:pt x="34" y="121"/>
                    </a:lnTo>
                    <a:lnTo>
                      <a:pt x="33" y="119"/>
                    </a:lnTo>
                    <a:lnTo>
                      <a:pt x="33" y="118"/>
                    </a:lnTo>
                    <a:lnTo>
                      <a:pt x="33" y="119"/>
                    </a:lnTo>
                    <a:lnTo>
                      <a:pt x="33" y="120"/>
                    </a:lnTo>
                    <a:lnTo>
                      <a:pt x="32" y="120"/>
                    </a:lnTo>
                    <a:lnTo>
                      <a:pt x="31" y="118"/>
                    </a:lnTo>
                    <a:lnTo>
                      <a:pt x="30" y="117"/>
                    </a:lnTo>
                    <a:lnTo>
                      <a:pt x="30" y="115"/>
                    </a:lnTo>
                    <a:lnTo>
                      <a:pt x="29" y="114"/>
                    </a:lnTo>
                    <a:lnTo>
                      <a:pt x="29" y="112"/>
                    </a:lnTo>
                    <a:lnTo>
                      <a:pt x="27" y="112"/>
                    </a:lnTo>
                    <a:lnTo>
                      <a:pt x="26" y="111"/>
                    </a:lnTo>
                    <a:lnTo>
                      <a:pt x="25" y="111"/>
                    </a:lnTo>
                    <a:lnTo>
                      <a:pt x="25" y="112"/>
                    </a:lnTo>
                    <a:lnTo>
                      <a:pt x="24" y="113"/>
                    </a:lnTo>
                    <a:lnTo>
                      <a:pt x="23" y="113"/>
                    </a:lnTo>
                    <a:lnTo>
                      <a:pt x="23" y="112"/>
                    </a:lnTo>
                    <a:lnTo>
                      <a:pt x="24" y="111"/>
                    </a:lnTo>
                    <a:lnTo>
                      <a:pt x="22" y="108"/>
                    </a:lnTo>
                    <a:lnTo>
                      <a:pt x="22" y="107"/>
                    </a:lnTo>
                    <a:lnTo>
                      <a:pt x="22" y="105"/>
                    </a:lnTo>
                    <a:lnTo>
                      <a:pt x="21" y="103"/>
                    </a:lnTo>
                    <a:lnTo>
                      <a:pt x="22" y="102"/>
                    </a:lnTo>
                    <a:lnTo>
                      <a:pt x="22" y="102"/>
                    </a:lnTo>
                    <a:lnTo>
                      <a:pt x="21" y="102"/>
                    </a:lnTo>
                    <a:lnTo>
                      <a:pt x="22" y="100"/>
                    </a:lnTo>
                    <a:lnTo>
                      <a:pt x="22" y="98"/>
                    </a:lnTo>
                    <a:lnTo>
                      <a:pt x="24" y="95"/>
                    </a:lnTo>
                    <a:lnTo>
                      <a:pt x="25" y="89"/>
                    </a:lnTo>
                    <a:lnTo>
                      <a:pt x="26" y="87"/>
                    </a:lnTo>
                    <a:lnTo>
                      <a:pt x="26" y="85"/>
                    </a:lnTo>
                    <a:lnTo>
                      <a:pt x="27" y="83"/>
                    </a:lnTo>
                    <a:lnTo>
                      <a:pt x="29" y="80"/>
                    </a:lnTo>
                    <a:lnTo>
                      <a:pt x="27" y="80"/>
                    </a:lnTo>
                    <a:lnTo>
                      <a:pt x="27" y="78"/>
                    </a:lnTo>
                    <a:lnTo>
                      <a:pt x="27" y="77"/>
                    </a:lnTo>
                    <a:lnTo>
                      <a:pt x="29" y="75"/>
                    </a:lnTo>
                    <a:lnTo>
                      <a:pt x="29" y="73"/>
                    </a:lnTo>
                    <a:lnTo>
                      <a:pt x="26" y="73"/>
                    </a:lnTo>
                    <a:lnTo>
                      <a:pt x="27" y="71"/>
                    </a:lnTo>
                    <a:lnTo>
                      <a:pt x="27" y="71"/>
                    </a:lnTo>
                    <a:lnTo>
                      <a:pt x="27" y="71"/>
                    </a:lnTo>
                    <a:lnTo>
                      <a:pt x="29" y="71"/>
                    </a:lnTo>
                    <a:lnTo>
                      <a:pt x="30" y="71"/>
                    </a:lnTo>
                    <a:lnTo>
                      <a:pt x="31" y="71"/>
                    </a:lnTo>
                    <a:lnTo>
                      <a:pt x="32" y="71"/>
                    </a:lnTo>
                    <a:lnTo>
                      <a:pt x="33" y="70"/>
                    </a:lnTo>
                    <a:lnTo>
                      <a:pt x="34" y="71"/>
                    </a:lnTo>
                    <a:lnTo>
                      <a:pt x="34" y="71"/>
                    </a:lnTo>
                    <a:lnTo>
                      <a:pt x="34" y="71"/>
                    </a:lnTo>
                    <a:lnTo>
                      <a:pt x="36" y="71"/>
                    </a:lnTo>
                    <a:lnTo>
                      <a:pt x="36" y="72"/>
                    </a:lnTo>
                    <a:lnTo>
                      <a:pt x="36" y="73"/>
                    </a:lnTo>
                    <a:lnTo>
                      <a:pt x="36" y="75"/>
                    </a:lnTo>
                    <a:lnTo>
                      <a:pt x="37" y="77"/>
                    </a:lnTo>
                    <a:lnTo>
                      <a:pt x="36" y="77"/>
                    </a:lnTo>
                    <a:lnTo>
                      <a:pt x="36" y="79"/>
                    </a:lnTo>
                    <a:lnTo>
                      <a:pt x="37" y="79"/>
                    </a:lnTo>
                    <a:lnTo>
                      <a:pt x="38" y="79"/>
                    </a:lnTo>
                    <a:lnTo>
                      <a:pt x="40" y="79"/>
                    </a:lnTo>
                    <a:lnTo>
                      <a:pt x="42" y="79"/>
                    </a:lnTo>
                    <a:lnTo>
                      <a:pt x="43" y="80"/>
                    </a:lnTo>
                    <a:lnTo>
                      <a:pt x="43" y="79"/>
                    </a:lnTo>
                    <a:lnTo>
                      <a:pt x="43" y="79"/>
                    </a:lnTo>
                    <a:lnTo>
                      <a:pt x="44" y="78"/>
                    </a:lnTo>
                    <a:lnTo>
                      <a:pt x="45" y="78"/>
                    </a:lnTo>
                    <a:lnTo>
                      <a:pt x="48" y="81"/>
                    </a:lnTo>
                    <a:lnTo>
                      <a:pt x="49" y="81"/>
                    </a:lnTo>
                    <a:lnTo>
                      <a:pt x="49" y="82"/>
                    </a:lnTo>
                    <a:lnTo>
                      <a:pt x="50" y="82"/>
                    </a:lnTo>
                    <a:lnTo>
                      <a:pt x="52" y="85"/>
                    </a:lnTo>
                    <a:lnTo>
                      <a:pt x="52" y="85"/>
                    </a:lnTo>
                    <a:lnTo>
                      <a:pt x="52" y="85"/>
                    </a:lnTo>
                    <a:lnTo>
                      <a:pt x="52" y="83"/>
                    </a:lnTo>
                    <a:lnTo>
                      <a:pt x="53" y="83"/>
                    </a:lnTo>
                    <a:lnTo>
                      <a:pt x="53" y="81"/>
                    </a:lnTo>
                    <a:lnTo>
                      <a:pt x="54" y="7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23" name="Freeform 2052">
                <a:extLst>
                  <a:ext uri="{FF2B5EF4-FFF2-40B4-BE49-F238E27FC236}">
                    <a16:creationId xmlns:a16="http://schemas.microsoft.com/office/drawing/2014/main" id="{D155F80A-E6E4-4634-B30D-60076FF24F7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93" y="2644"/>
                <a:ext cx="2" cy="5"/>
              </a:xfrm>
              <a:custGeom>
                <a:avLst/>
                <a:gdLst>
                  <a:gd name="T0" fmla="*/ 2 w 2"/>
                  <a:gd name="T1" fmla="*/ 4 h 5"/>
                  <a:gd name="T2" fmla="*/ 2 w 2"/>
                  <a:gd name="T3" fmla="*/ 1 h 5"/>
                  <a:gd name="T4" fmla="*/ 1 w 2"/>
                  <a:gd name="T5" fmla="*/ 0 h 5"/>
                  <a:gd name="T6" fmla="*/ 0 w 2"/>
                  <a:gd name="T7" fmla="*/ 3 h 5"/>
                  <a:gd name="T8" fmla="*/ 1 w 2"/>
                  <a:gd name="T9" fmla="*/ 3 h 5"/>
                  <a:gd name="T10" fmla="*/ 1 w 2"/>
                  <a:gd name="T11" fmla="*/ 5 h 5"/>
                  <a:gd name="T12" fmla="*/ 2 w 2"/>
                  <a:gd name="T13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5">
                    <a:moveTo>
                      <a:pt x="2" y="4"/>
                    </a:moveTo>
                    <a:lnTo>
                      <a:pt x="2" y="1"/>
                    </a:lnTo>
                    <a:lnTo>
                      <a:pt x="1" y="0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1" y="5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24" name="Freeform 2053">
                <a:extLst>
                  <a:ext uri="{FF2B5EF4-FFF2-40B4-BE49-F238E27FC236}">
                    <a16:creationId xmlns:a16="http://schemas.microsoft.com/office/drawing/2014/main" id="{3C161F7D-45BD-45B9-B909-C5BC90B8A02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27" y="2442"/>
                <a:ext cx="84" cy="186"/>
              </a:xfrm>
              <a:custGeom>
                <a:avLst/>
                <a:gdLst>
                  <a:gd name="T0" fmla="*/ 43 w 84"/>
                  <a:gd name="T1" fmla="*/ 120 h 186"/>
                  <a:gd name="T2" fmla="*/ 47 w 84"/>
                  <a:gd name="T3" fmla="*/ 118 h 186"/>
                  <a:gd name="T4" fmla="*/ 47 w 84"/>
                  <a:gd name="T5" fmla="*/ 113 h 186"/>
                  <a:gd name="T6" fmla="*/ 49 w 84"/>
                  <a:gd name="T7" fmla="*/ 113 h 186"/>
                  <a:gd name="T8" fmla="*/ 54 w 84"/>
                  <a:gd name="T9" fmla="*/ 120 h 186"/>
                  <a:gd name="T10" fmla="*/ 56 w 84"/>
                  <a:gd name="T11" fmla="*/ 123 h 186"/>
                  <a:gd name="T12" fmla="*/ 57 w 84"/>
                  <a:gd name="T13" fmla="*/ 134 h 186"/>
                  <a:gd name="T14" fmla="*/ 61 w 84"/>
                  <a:gd name="T15" fmla="*/ 141 h 186"/>
                  <a:gd name="T16" fmla="*/ 63 w 84"/>
                  <a:gd name="T17" fmla="*/ 150 h 186"/>
                  <a:gd name="T18" fmla="*/ 67 w 84"/>
                  <a:gd name="T19" fmla="*/ 158 h 186"/>
                  <a:gd name="T20" fmla="*/ 69 w 84"/>
                  <a:gd name="T21" fmla="*/ 165 h 186"/>
                  <a:gd name="T22" fmla="*/ 69 w 84"/>
                  <a:gd name="T23" fmla="*/ 171 h 186"/>
                  <a:gd name="T24" fmla="*/ 67 w 84"/>
                  <a:gd name="T25" fmla="*/ 178 h 186"/>
                  <a:gd name="T26" fmla="*/ 68 w 84"/>
                  <a:gd name="T27" fmla="*/ 186 h 186"/>
                  <a:gd name="T28" fmla="*/ 70 w 84"/>
                  <a:gd name="T29" fmla="*/ 178 h 186"/>
                  <a:gd name="T30" fmla="*/ 76 w 84"/>
                  <a:gd name="T31" fmla="*/ 165 h 186"/>
                  <a:gd name="T32" fmla="*/ 73 w 84"/>
                  <a:gd name="T33" fmla="*/ 155 h 186"/>
                  <a:gd name="T34" fmla="*/ 69 w 84"/>
                  <a:gd name="T35" fmla="*/ 142 h 186"/>
                  <a:gd name="T36" fmla="*/ 65 w 84"/>
                  <a:gd name="T37" fmla="*/ 132 h 186"/>
                  <a:gd name="T38" fmla="*/ 66 w 84"/>
                  <a:gd name="T39" fmla="*/ 121 h 186"/>
                  <a:gd name="T40" fmla="*/ 59 w 84"/>
                  <a:gd name="T41" fmla="*/ 111 h 186"/>
                  <a:gd name="T42" fmla="*/ 52 w 84"/>
                  <a:gd name="T43" fmla="*/ 103 h 186"/>
                  <a:gd name="T44" fmla="*/ 55 w 84"/>
                  <a:gd name="T45" fmla="*/ 95 h 186"/>
                  <a:gd name="T46" fmla="*/ 64 w 84"/>
                  <a:gd name="T47" fmla="*/ 89 h 186"/>
                  <a:gd name="T48" fmla="*/ 69 w 84"/>
                  <a:gd name="T49" fmla="*/ 84 h 186"/>
                  <a:gd name="T50" fmla="*/ 74 w 84"/>
                  <a:gd name="T51" fmla="*/ 80 h 186"/>
                  <a:gd name="T52" fmla="*/ 77 w 84"/>
                  <a:gd name="T53" fmla="*/ 75 h 186"/>
                  <a:gd name="T54" fmla="*/ 84 w 84"/>
                  <a:gd name="T55" fmla="*/ 67 h 186"/>
                  <a:gd name="T56" fmla="*/ 72 w 84"/>
                  <a:gd name="T57" fmla="*/ 69 h 186"/>
                  <a:gd name="T58" fmla="*/ 69 w 84"/>
                  <a:gd name="T59" fmla="*/ 63 h 186"/>
                  <a:gd name="T60" fmla="*/ 68 w 84"/>
                  <a:gd name="T61" fmla="*/ 57 h 186"/>
                  <a:gd name="T62" fmla="*/ 65 w 84"/>
                  <a:gd name="T63" fmla="*/ 52 h 186"/>
                  <a:gd name="T64" fmla="*/ 61 w 84"/>
                  <a:gd name="T65" fmla="*/ 49 h 186"/>
                  <a:gd name="T66" fmla="*/ 57 w 84"/>
                  <a:gd name="T67" fmla="*/ 44 h 186"/>
                  <a:gd name="T68" fmla="*/ 50 w 84"/>
                  <a:gd name="T69" fmla="*/ 41 h 186"/>
                  <a:gd name="T70" fmla="*/ 48 w 84"/>
                  <a:gd name="T71" fmla="*/ 35 h 186"/>
                  <a:gd name="T72" fmla="*/ 51 w 84"/>
                  <a:gd name="T73" fmla="*/ 30 h 186"/>
                  <a:gd name="T74" fmla="*/ 53 w 84"/>
                  <a:gd name="T75" fmla="*/ 24 h 186"/>
                  <a:gd name="T76" fmla="*/ 52 w 84"/>
                  <a:gd name="T77" fmla="*/ 12 h 186"/>
                  <a:gd name="T78" fmla="*/ 47 w 84"/>
                  <a:gd name="T79" fmla="*/ 2 h 186"/>
                  <a:gd name="T80" fmla="*/ 38 w 84"/>
                  <a:gd name="T81" fmla="*/ 0 h 186"/>
                  <a:gd name="T82" fmla="*/ 37 w 84"/>
                  <a:gd name="T83" fmla="*/ 7 h 186"/>
                  <a:gd name="T84" fmla="*/ 28 w 84"/>
                  <a:gd name="T85" fmla="*/ 11 h 186"/>
                  <a:gd name="T86" fmla="*/ 20 w 84"/>
                  <a:gd name="T87" fmla="*/ 22 h 186"/>
                  <a:gd name="T88" fmla="*/ 17 w 84"/>
                  <a:gd name="T89" fmla="*/ 38 h 186"/>
                  <a:gd name="T90" fmla="*/ 9 w 84"/>
                  <a:gd name="T91" fmla="*/ 44 h 186"/>
                  <a:gd name="T92" fmla="*/ 8 w 84"/>
                  <a:gd name="T93" fmla="*/ 57 h 186"/>
                  <a:gd name="T94" fmla="*/ 5 w 84"/>
                  <a:gd name="T95" fmla="*/ 64 h 186"/>
                  <a:gd name="T96" fmla="*/ 3 w 84"/>
                  <a:gd name="T97" fmla="*/ 72 h 186"/>
                  <a:gd name="T98" fmla="*/ 1 w 84"/>
                  <a:gd name="T99" fmla="*/ 78 h 186"/>
                  <a:gd name="T100" fmla="*/ 8 w 84"/>
                  <a:gd name="T101" fmla="*/ 82 h 186"/>
                  <a:gd name="T102" fmla="*/ 10 w 84"/>
                  <a:gd name="T103" fmla="*/ 83 h 186"/>
                  <a:gd name="T104" fmla="*/ 17 w 84"/>
                  <a:gd name="T105" fmla="*/ 90 h 186"/>
                  <a:gd name="T106" fmla="*/ 15 w 84"/>
                  <a:gd name="T107" fmla="*/ 93 h 186"/>
                  <a:gd name="T108" fmla="*/ 11 w 84"/>
                  <a:gd name="T109" fmla="*/ 91 h 186"/>
                  <a:gd name="T110" fmla="*/ 18 w 84"/>
                  <a:gd name="T111" fmla="*/ 98 h 186"/>
                  <a:gd name="T112" fmla="*/ 20 w 84"/>
                  <a:gd name="T113" fmla="*/ 97 h 186"/>
                  <a:gd name="T114" fmla="*/ 24 w 84"/>
                  <a:gd name="T115" fmla="*/ 103 h 186"/>
                  <a:gd name="T116" fmla="*/ 25 w 84"/>
                  <a:gd name="T117" fmla="*/ 114 h 186"/>
                  <a:gd name="T118" fmla="*/ 26 w 84"/>
                  <a:gd name="T119" fmla="*/ 124 h 186"/>
                  <a:gd name="T120" fmla="*/ 26 w 84"/>
                  <a:gd name="T121" fmla="*/ 128 h 186"/>
                  <a:gd name="T122" fmla="*/ 32 w 84"/>
                  <a:gd name="T123" fmla="*/ 127 h 186"/>
                  <a:gd name="T124" fmla="*/ 35 w 84"/>
                  <a:gd name="T125" fmla="*/ 126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84" h="186">
                    <a:moveTo>
                      <a:pt x="40" y="122"/>
                    </a:moveTo>
                    <a:lnTo>
                      <a:pt x="42" y="122"/>
                    </a:lnTo>
                    <a:lnTo>
                      <a:pt x="44" y="121"/>
                    </a:lnTo>
                    <a:lnTo>
                      <a:pt x="42" y="121"/>
                    </a:lnTo>
                    <a:lnTo>
                      <a:pt x="43" y="120"/>
                    </a:lnTo>
                    <a:lnTo>
                      <a:pt x="42" y="119"/>
                    </a:lnTo>
                    <a:lnTo>
                      <a:pt x="43" y="119"/>
                    </a:lnTo>
                    <a:lnTo>
                      <a:pt x="44" y="120"/>
                    </a:lnTo>
                    <a:lnTo>
                      <a:pt x="45" y="120"/>
                    </a:lnTo>
                    <a:lnTo>
                      <a:pt x="47" y="118"/>
                    </a:lnTo>
                    <a:lnTo>
                      <a:pt x="47" y="117"/>
                    </a:lnTo>
                    <a:lnTo>
                      <a:pt x="48" y="116"/>
                    </a:lnTo>
                    <a:lnTo>
                      <a:pt x="48" y="114"/>
                    </a:lnTo>
                    <a:lnTo>
                      <a:pt x="47" y="114"/>
                    </a:lnTo>
                    <a:lnTo>
                      <a:pt x="47" y="113"/>
                    </a:lnTo>
                    <a:lnTo>
                      <a:pt x="47" y="112"/>
                    </a:lnTo>
                    <a:lnTo>
                      <a:pt x="46" y="111"/>
                    </a:lnTo>
                    <a:lnTo>
                      <a:pt x="48" y="112"/>
                    </a:lnTo>
                    <a:lnTo>
                      <a:pt x="48" y="113"/>
                    </a:lnTo>
                    <a:lnTo>
                      <a:pt x="49" y="113"/>
                    </a:lnTo>
                    <a:lnTo>
                      <a:pt x="49" y="114"/>
                    </a:lnTo>
                    <a:lnTo>
                      <a:pt x="51" y="117"/>
                    </a:lnTo>
                    <a:lnTo>
                      <a:pt x="52" y="118"/>
                    </a:lnTo>
                    <a:lnTo>
                      <a:pt x="52" y="120"/>
                    </a:lnTo>
                    <a:lnTo>
                      <a:pt x="54" y="120"/>
                    </a:lnTo>
                    <a:lnTo>
                      <a:pt x="55" y="120"/>
                    </a:lnTo>
                    <a:lnTo>
                      <a:pt x="55" y="119"/>
                    </a:lnTo>
                    <a:lnTo>
                      <a:pt x="55" y="120"/>
                    </a:lnTo>
                    <a:lnTo>
                      <a:pt x="55" y="121"/>
                    </a:lnTo>
                    <a:lnTo>
                      <a:pt x="56" y="123"/>
                    </a:lnTo>
                    <a:lnTo>
                      <a:pt x="56" y="124"/>
                    </a:lnTo>
                    <a:lnTo>
                      <a:pt x="55" y="124"/>
                    </a:lnTo>
                    <a:lnTo>
                      <a:pt x="56" y="127"/>
                    </a:lnTo>
                    <a:lnTo>
                      <a:pt x="57" y="127"/>
                    </a:lnTo>
                    <a:lnTo>
                      <a:pt x="57" y="134"/>
                    </a:lnTo>
                    <a:lnTo>
                      <a:pt x="58" y="134"/>
                    </a:lnTo>
                    <a:lnTo>
                      <a:pt x="58" y="137"/>
                    </a:lnTo>
                    <a:lnTo>
                      <a:pt x="61" y="138"/>
                    </a:lnTo>
                    <a:lnTo>
                      <a:pt x="61" y="139"/>
                    </a:lnTo>
                    <a:lnTo>
                      <a:pt x="61" y="141"/>
                    </a:lnTo>
                    <a:lnTo>
                      <a:pt x="62" y="142"/>
                    </a:lnTo>
                    <a:lnTo>
                      <a:pt x="62" y="147"/>
                    </a:lnTo>
                    <a:lnTo>
                      <a:pt x="63" y="149"/>
                    </a:lnTo>
                    <a:lnTo>
                      <a:pt x="63" y="150"/>
                    </a:lnTo>
                    <a:lnTo>
                      <a:pt x="63" y="150"/>
                    </a:lnTo>
                    <a:lnTo>
                      <a:pt x="64" y="147"/>
                    </a:lnTo>
                    <a:lnTo>
                      <a:pt x="65" y="149"/>
                    </a:lnTo>
                    <a:lnTo>
                      <a:pt x="65" y="151"/>
                    </a:lnTo>
                    <a:lnTo>
                      <a:pt x="66" y="152"/>
                    </a:lnTo>
                    <a:lnTo>
                      <a:pt x="67" y="158"/>
                    </a:lnTo>
                    <a:lnTo>
                      <a:pt x="68" y="158"/>
                    </a:lnTo>
                    <a:lnTo>
                      <a:pt x="68" y="160"/>
                    </a:lnTo>
                    <a:lnTo>
                      <a:pt x="68" y="161"/>
                    </a:lnTo>
                    <a:lnTo>
                      <a:pt x="68" y="163"/>
                    </a:lnTo>
                    <a:lnTo>
                      <a:pt x="69" y="165"/>
                    </a:lnTo>
                    <a:lnTo>
                      <a:pt x="70" y="167"/>
                    </a:lnTo>
                    <a:lnTo>
                      <a:pt x="69" y="168"/>
                    </a:lnTo>
                    <a:lnTo>
                      <a:pt x="70" y="170"/>
                    </a:lnTo>
                    <a:lnTo>
                      <a:pt x="69" y="171"/>
                    </a:lnTo>
                    <a:lnTo>
                      <a:pt x="69" y="171"/>
                    </a:lnTo>
                    <a:lnTo>
                      <a:pt x="68" y="174"/>
                    </a:lnTo>
                    <a:lnTo>
                      <a:pt x="69" y="174"/>
                    </a:lnTo>
                    <a:lnTo>
                      <a:pt x="69" y="176"/>
                    </a:lnTo>
                    <a:lnTo>
                      <a:pt x="68" y="177"/>
                    </a:lnTo>
                    <a:lnTo>
                      <a:pt x="67" y="178"/>
                    </a:lnTo>
                    <a:lnTo>
                      <a:pt x="66" y="178"/>
                    </a:lnTo>
                    <a:lnTo>
                      <a:pt x="67" y="179"/>
                    </a:lnTo>
                    <a:lnTo>
                      <a:pt x="67" y="180"/>
                    </a:lnTo>
                    <a:lnTo>
                      <a:pt x="67" y="182"/>
                    </a:lnTo>
                    <a:lnTo>
                      <a:pt x="68" y="186"/>
                    </a:lnTo>
                    <a:lnTo>
                      <a:pt x="68" y="182"/>
                    </a:lnTo>
                    <a:lnTo>
                      <a:pt x="69" y="181"/>
                    </a:lnTo>
                    <a:lnTo>
                      <a:pt x="69" y="181"/>
                    </a:lnTo>
                    <a:lnTo>
                      <a:pt x="69" y="180"/>
                    </a:lnTo>
                    <a:lnTo>
                      <a:pt x="70" y="178"/>
                    </a:lnTo>
                    <a:lnTo>
                      <a:pt x="71" y="176"/>
                    </a:lnTo>
                    <a:lnTo>
                      <a:pt x="72" y="174"/>
                    </a:lnTo>
                    <a:lnTo>
                      <a:pt x="75" y="169"/>
                    </a:lnTo>
                    <a:lnTo>
                      <a:pt x="76" y="168"/>
                    </a:lnTo>
                    <a:lnTo>
                      <a:pt x="76" y="165"/>
                    </a:lnTo>
                    <a:lnTo>
                      <a:pt x="75" y="162"/>
                    </a:lnTo>
                    <a:lnTo>
                      <a:pt x="75" y="160"/>
                    </a:lnTo>
                    <a:lnTo>
                      <a:pt x="74" y="158"/>
                    </a:lnTo>
                    <a:lnTo>
                      <a:pt x="74" y="156"/>
                    </a:lnTo>
                    <a:lnTo>
                      <a:pt x="73" y="155"/>
                    </a:lnTo>
                    <a:lnTo>
                      <a:pt x="73" y="153"/>
                    </a:lnTo>
                    <a:lnTo>
                      <a:pt x="72" y="151"/>
                    </a:lnTo>
                    <a:lnTo>
                      <a:pt x="73" y="149"/>
                    </a:lnTo>
                    <a:lnTo>
                      <a:pt x="72" y="146"/>
                    </a:lnTo>
                    <a:lnTo>
                      <a:pt x="69" y="142"/>
                    </a:lnTo>
                    <a:lnTo>
                      <a:pt x="67" y="140"/>
                    </a:lnTo>
                    <a:lnTo>
                      <a:pt x="64" y="137"/>
                    </a:lnTo>
                    <a:lnTo>
                      <a:pt x="64" y="136"/>
                    </a:lnTo>
                    <a:lnTo>
                      <a:pt x="63" y="133"/>
                    </a:lnTo>
                    <a:lnTo>
                      <a:pt x="65" y="132"/>
                    </a:lnTo>
                    <a:lnTo>
                      <a:pt x="65" y="130"/>
                    </a:lnTo>
                    <a:lnTo>
                      <a:pt x="64" y="126"/>
                    </a:lnTo>
                    <a:lnTo>
                      <a:pt x="65" y="124"/>
                    </a:lnTo>
                    <a:lnTo>
                      <a:pt x="67" y="123"/>
                    </a:lnTo>
                    <a:lnTo>
                      <a:pt x="66" y="121"/>
                    </a:lnTo>
                    <a:lnTo>
                      <a:pt x="65" y="120"/>
                    </a:lnTo>
                    <a:lnTo>
                      <a:pt x="64" y="118"/>
                    </a:lnTo>
                    <a:lnTo>
                      <a:pt x="63" y="116"/>
                    </a:lnTo>
                    <a:lnTo>
                      <a:pt x="62" y="115"/>
                    </a:lnTo>
                    <a:lnTo>
                      <a:pt x="59" y="111"/>
                    </a:lnTo>
                    <a:lnTo>
                      <a:pt x="56" y="109"/>
                    </a:lnTo>
                    <a:lnTo>
                      <a:pt x="56" y="108"/>
                    </a:lnTo>
                    <a:lnTo>
                      <a:pt x="55" y="107"/>
                    </a:lnTo>
                    <a:lnTo>
                      <a:pt x="53" y="103"/>
                    </a:lnTo>
                    <a:lnTo>
                      <a:pt x="52" y="103"/>
                    </a:lnTo>
                    <a:lnTo>
                      <a:pt x="52" y="101"/>
                    </a:lnTo>
                    <a:lnTo>
                      <a:pt x="54" y="100"/>
                    </a:lnTo>
                    <a:lnTo>
                      <a:pt x="56" y="99"/>
                    </a:lnTo>
                    <a:lnTo>
                      <a:pt x="55" y="98"/>
                    </a:lnTo>
                    <a:lnTo>
                      <a:pt x="55" y="95"/>
                    </a:lnTo>
                    <a:lnTo>
                      <a:pt x="56" y="94"/>
                    </a:lnTo>
                    <a:lnTo>
                      <a:pt x="56" y="91"/>
                    </a:lnTo>
                    <a:lnTo>
                      <a:pt x="57" y="89"/>
                    </a:lnTo>
                    <a:lnTo>
                      <a:pt x="61" y="90"/>
                    </a:lnTo>
                    <a:lnTo>
                      <a:pt x="64" y="89"/>
                    </a:lnTo>
                    <a:lnTo>
                      <a:pt x="65" y="89"/>
                    </a:lnTo>
                    <a:lnTo>
                      <a:pt x="66" y="88"/>
                    </a:lnTo>
                    <a:lnTo>
                      <a:pt x="66" y="85"/>
                    </a:lnTo>
                    <a:lnTo>
                      <a:pt x="67" y="84"/>
                    </a:lnTo>
                    <a:lnTo>
                      <a:pt x="69" y="84"/>
                    </a:lnTo>
                    <a:lnTo>
                      <a:pt x="70" y="83"/>
                    </a:lnTo>
                    <a:lnTo>
                      <a:pt x="69" y="82"/>
                    </a:lnTo>
                    <a:lnTo>
                      <a:pt x="69" y="81"/>
                    </a:lnTo>
                    <a:lnTo>
                      <a:pt x="71" y="80"/>
                    </a:lnTo>
                    <a:lnTo>
                      <a:pt x="74" y="80"/>
                    </a:lnTo>
                    <a:lnTo>
                      <a:pt x="74" y="80"/>
                    </a:lnTo>
                    <a:lnTo>
                      <a:pt x="75" y="77"/>
                    </a:lnTo>
                    <a:lnTo>
                      <a:pt x="76" y="77"/>
                    </a:lnTo>
                    <a:lnTo>
                      <a:pt x="78" y="76"/>
                    </a:lnTo>
                    <a:lnTo>
                      <a:pt x="77" y="75"/>
                    </a:lnTo>
                    <a:lnTo>
                      <a:pt x="78" y="73"/>
                    </a:lnTo>
                    <a:lnTo>
                      <a:pt x="78" y="72"/>
                    </a:lnTo>
                    <a:lnTo>
                      <a:pt x="81" y="71"/>
                    </a:lnTo>
                    <a:lnTo>
                      <a:pt x="84" y="69"/>
                    </a:lnTo>
                    <a:lnTo>
                      <a:pt x="84" y="67"/>
                    </a:lnTo>
                    <a:lnTo>
                      <a:pt x="82" y="67"/>
                    </a:lnTo>
                    <a:lnTo>
                      <a:pt x="77" y="68"/>
                    </a:lnTo>
                    <a:lnTo>
                      <a:pt x="75" y="68"/>
                    </a:lnTo>
                    <a:lnTo>
                      <a:pt x="74" y="70"/>
                    </a:lnTo>
                    <a:lnTo>
                      <a:pt x="72" y="69"/>
                    </a:lnTo>
                    <a:lnTo>
                      <a:pt x="71" y="67"/>
                    </a:lnTo>
                    <a:lnTo>
                      <a:pt x="72" y="64"/>
                    </a:lnTo>
                    <a:lnTo>
                      <a:pt x="71" y="62"/>
                    </a:lnTo>
                    <a:lnTo>
                      <a:pt x="69" y="63"/>
                    </a:lnTo>
                    <a:lnTo>
                      <a:pt x="69" y="63"/>
                    </a:lnTo>
                    <a:lnTo>
                      <a:pt x="66" y="62"/>
                    </a:lnTo>
                    <a:lnTo>
                      <a:pt x="65" y="63"/>
                    </a:lnTo>
                    <a:lnTo>
                      <a:pt x="65" y="62"/>
                    </a:lnTo>
                    <a:lnTo>
                      <a:pt x="66" y="60"/>
                    </a:lnTo>
                    <a:lnTo>
                      <a:pt x="68" y="57"/>
                    </a:lnTo>
                    <a:lnTo>
                      <a:pt x="68" y="56"/>
                    </a:lnTo>
                    <a:lnTo>
                      <a:pt x="69" y="55"/>
                    </a:lnTo>
                    <a:lnTo>
                      <a:pt x="69" y="53"/>
                    </a:lnTo>
                    <a:lnTo>
                      <a:pt x="67" y="52"/>
                    </a:lnTo>
                    <a:lnTo>
                      <a:pt x="65" y="52"/>
                    </a:lnTo>
                    <a:lnTo>
                      <a:pt x="64" y="53"/>
                    </a:lnTo>
                    <a:lnTo>
                      <a:pt x="64" y="52"/>
                    </a:lnTo>
                    <a:lnTo>
                      <a:pt x="64" y="51"/>
                    </a:lnTo>
                    <a:lnTo>
                      <a:pt x="62" y="51"/>
                    </a:lnTo>
                    <a:lnTo>
                      <a:pt x="61" y="49"/>
                    </a:lnTo>
                    <a:lnTo>
                      <a:pt x="61" y="48"/>
                    </a:lnTo>
                    <a:lnTo>
                      <a:pt x="61" y="45"/>
                    </a:lnTo>
                    <a:lnTo>
                      <a:pt x="58" y="46"/>
                    </a:lnTo>
                    <a:lnTo>
                      <a:pt x="57" y="45"/>
                    </a:lnTo>
                    <a:lnTo>
                      <a:pt x="57" y="44"/>
                    </a:lnTo>
                    <a:lnTo>
                      <a:pt x="57" y="42"/>
                    </a:lnTo>
                    <a:lnTo>
                      <a:pt x="53" y="43"/>
                    </a:lnTo>
                    <a:lnTo>
                      <a:pt x="51" y="45"/>
                    </a:lnTo>
                    <a:lnTo>
                      <a:pt x="50" y="43"/>
                    </a:lnTo>
                    <a:lnTo>
                      <a:pt x="50" y="41"/>
                    </a:lnTo>
                    <a:lnTo>
                      <a:pt x="49" y="39"/>
                    </a:lnTo>
                    <a:lnTo>
                      <a:pt x="48" y="38"/>
                    </a:lnTo>
                    <a:lnTo>
                      <a:pt x="47" y="38"/>
                    </a:lnTo>
                    <a:lnTo>
                      <a:pt x="47" y="36"/>
                    </a:lnTo>
                    <a:lnTo>
                      <a:pt x="48" y="35"/>
                    </a:lnTo>
                    <a:lnTo>
                      <a:pt x="47" y="34"/>
                    </a:lnTo>
                    <a:lnTo>
                      <a:pt x="47" y="32"/>
                    </a:lnTo>
                    <a:lnTo>
                      <a:pt x="49" y="31"/>
                    </a:lnTo>
                    <a:lnTo>
                      <a:pt x="50" y="31"/>
                    </a:lnTo>
                    <a:lnTo>
                      <a:pt x="51" y="30"/>
                    </a:lnTo>
                    <a:lnTo>
                      <a:pt x="50" y="29"/>
                    </a:lnTo>
                    <a:lnTo>
                      <a:pt x="50" y="26"/>
                    </a:lnTo>
                    <a:lnTo>
                      <a:pt x="51" y="26"/>
                    </a:lnTo>
                    <a:lnTo>
                      <a:pt x="51" y="25"/>
                    </a:lnTo>
                    <a:lnTo>
                      <a:pt x="53" y="24"/>
                    </a:lnTo>
                    <a:lnTo>
                      <a:pt x="53" y="23"/>
                    </a:lnTo>
                    <a:lnTo>
                      <a:pt x="53" y="21"/>
                    </a:lnTo>
                    <a:lnTo>
                      <a:pt x="54" y="17"/>
                    </a:lnTo>
                    <a:lnTo>
                      <a:pt x="54" y="15"/>
                    </a:lnTo>
                    <a:lnTo>
                      <a:pt x="52" y="12"/>
                    </a:lnTo>
                    <a:lnTo>
                      <a:pt x="52" y="9"/>
                    </a:lnTo>
                    <a:lnTo>
                      <a:pt x="51" y="6"/>
                    </a:lnTo>
                    <a:lnTo>
                      <a:pt x="49" y="6"/>
                    </a:lnTo>
                    <a:lnTo>
                      <a:pt x="48" y="3"/>
                    </a:lnTo>
                    <a:lnTo>
                      <a:pt x="47" y="2"/>
                    </a:lnTo>
                    <a:lnTo>
                      <a:pt x="46" y="0"/>
                    </a:lnTo>
                    <a:lnTo>
                      <a:pt x="44" y="0"/>
                    </a:lnTo>
                    <a:lnTo>
                      <a:pt x="42" y="0"/>
                    </a:lnTo>
                    <a:lnTo>
                      <a:pt x="39" y="0"/>
                    </a:lnTo>
                    <a:lnTo>
                      <a:pt x="38" y="0"/>
                    </a:lnTo>
                    <a:lnTo>
                      <a:pt x="38" y="1"/>
                    </a:lnTo>
                    <a:lnTo>
                      <a:pt x="38" y="2"/>
                    </a:lnTo>
                    <a:lnTo>
                      <a:pt x="37" y="4"/>
                    </a:lnTo>
                    <a:lnTo>
                      <a:pt x="37" y="6"/>
                    </a:lnTo>
                    <a:lnTo>
                      <a:pt x="37" y="7"/>
                    </a:lnTo>
                    <a:lnTo>
                      <a:pt x="35" y="7"/>
                    </a:lnTo>
                    <a:lnTo>
                      <a:pt x="34" y="5"/>
                    </a:lnTo>
                    <a:lnTo>
                      <a:pt x="31" y="7"/>
                    </a:lnTo>
                    <a:lnTo>
                      <a:pt x="29" y="9"/>
                    </a:lnTo>
                    <a:lnTo>
                      <a:pt x="28" y="11"/>
                    </a:lnTo>
                    <a:lnTo>
                      <a:pt x="26" y="14"/>
                    </a:lnTo>
                    <a:lnTo>
                      <a:pt x="24" y="15"/>
                    </a:lnTo>
                    <a:lnTo>
                      <a:pt x="20" y="19"/>
                    </a:lnTo>
                    <a:lnTo>
                      <a:pt x="19" y="21"/>
                    </a:lnTo>
                    <a:lnTo>
                      <a:pt x="20" y="22"/>
                    </a:lnTo>
                    <a:lnTo>
                      <a:pt x="19" y="26"/>
                    </a:lnTo>
                    <a:lnTo>
                      <a:pt x="16" y="31"/>
                    </a:lnTo>
                    <a:lnTo>
                      <a:pt x="17" y="32"/>
                    </a:lnTo>
                    <a:lnTo>
                      <a:pt x="19" y="33"/>
                    </a:lnTo>
                    <a:lnTo>
                      <a:pt x="17" y="38"/>
                    </a:lnTo>
                    <a:lnTo>
                      <a:pt x="16" y="42"/>
                    </a:lnTo>
                    <a:lnTo>
                      <a:pt x="15" y="45"/>
                    </a:lnTo>
                    <a:lnTo>
                      <a:pt x="12" y="45"/>
                    </a:lnTo>
                    <a:lnTo>
                      <a:pt x="11" y="44"/>
                    </a:lnTo>
                    <a:lnTo>
                      <a:pt x="9" y="44"/>
                    </a:lnTo>
                    <a:lnTo>
                      <a:pt x="10" y="50"/>
                    </a:lnTo>
                    <a:lnTo>
                      <a:pt x="10" y="52"/>
                    </a:lnTo>
                    <a:lnTo>
                      <a:pt x="10" y="55"/>
                    </a:lnTo>
                    <a:lnTo>
                      <a:pt x="8" y="55"/>
                    </a:lnTo>
                    <a:lnTo>
                      <a:pt x="8" y="57"/>
                    </a:lnTo>
                    <a:lnTo>
                      <a:pt x="8" y="59"/>
                    </a:lnTo>
                    <a:lnTo>
                      <a:pt x="8" y="61"/>
                    </a:lnTo>
                    <a:lnTo>
                      <a:pt x="7" y="64"/>
                    </a:lnTo>
                    <a:lnTo>
                      <a:pt x="6" y="65"/>
                    </a:lnTo>
                    <a:lnTo>
                      <a:pt x="5" y="64"/>
                    </a:lnTo>
                    <a:lnTo>
                      <a:pt x="5" y="67"/>
                    </a:lnTo>
                    <a:lnTo>
                      <a:pt x="5" y="68"/>
                    </a:lnTo>
                    <a:lnTo>
                      <a:pt x="5" y="70"/>
                    </a:lnTo>
                    <a:lnTo>
                      <a:pt x="4" y="72"/>
                    </a:lnTo>
                    <a:lnTo>
                      <a:pt x="3" y="72"/>
                    </a:lnTo>
                    <a:lnTo>
                      <a:pt x="1" y="74"/>
                    </a:lnTo>
                    <a:lnTo>
                      <a:pt x="0" y="75"/>
                    </a:lnTo>
                    <a:lnTo>
                      <a:pt x="1" y="76"/>
                    </a:lnTo>
                    <a:lnTo>
                      <a:pt x="1" y="76"/>
                    </a:lnTo>
                    <a:lnTo>
                      <a:pt x="1" y="78"/>
                    </a:lnTo>
                    <a:lnTo>
                      <a:pt x="3" y="80"/>
                    </a:lnTo>
                    <a:lnTo>
                      <a:pt x="7" y="84"/>
                    </a:lnTo>
                    <a:lnTo>
                      <a:pt x="6" y="82"/>
                    </a:lnTo>
                    <a:lnTo>
                      <a:pt x="6" y="81"/>
                    </a:lnTo>
                    <a:lnTo>
                      <a:pt x="8" y="82"/>
                    </a:lnTo>
                    <a:lnTo>
                      <a:pt x="9" y="82"/>
                    </a:lnTo>
                    <a:lnTo>
                      <a:pt x="8" y="84"/>
                    </a:lnTo>
                    <a:lnTo>
                      <a:pt x="8" y="85"/>
                    </a:lnTo>
                    <a:lnTo>
                      <a:pt x="10" y="84"/>
                    </a:lnTo>
                    <a:lnTo>
                      <a:pt x="10" y="83"/>
                    </a:lnTo>
                    <a:lnTo>
                      <a:pt x="10" y="84"/>
                    </a:lnTo>
                    <a:lnTo>
                      <a:pt x="12" y="85"/>
                    </a:lnTo>
                    <a:lnTo>
                      <a:pt x="13" y="87"/>
                    </a:lnTo>
                    <a:lnTo>
                      <a:pt x="15" y="87"/>
                    </a:lnTo>
                    <a:lnTo>
                      <a:pt x="17" y="90"/>
                    </a:lnTo>
                    <a:lnTo>
                      <a:pt x="17" y="91"/>
                    </a:lnTo>
                    <a:lnTo>
                      <a:pt x="16" y="92"/>
                    </a:lnTo>
                    <a:lnTo>
                      <a:pt x="15" y="91"/>
                    </a:lnTo>
                    <a:lnTo>
                      <a:pt x="14" y="91"/>
                    </a:lnTo>
                    <a:lnTo>
                      <a:pt x="15" y="93"/>
                    </a:lnTo>
                    <a:lnTo>
                      <a:pt x="15" y="93"/>
                    </a:lnTo>
                    <a:lnTo>
                      <a:pt x="15" y="94"/>
                    </a:lnTo>
                    <a:lnTo>
                      <a:pt x="14" y="93"/>
                    </a:lnTo>
                    <a:lnTo>
                      <a:pt x="13" y="92"/>
                    </a:lnTo>
                    <a:lnTo>
                      <a:pt x="11" y="91"/>
                    </a:lnTo>
                    <a:lnTo>
                      <a:pt x="12" y="92"/>
                    </a:lnTo>
                    <a:lnTo>
                      <a:pt x="13" y="94"/>
                    </a:lnTo>
                    <a:lnTo>
                      <a:pt x="13" y="95"/>
                    </a:lnTo>
                    <a:lnTo>
                      <a:pt x="15" y="97"/>
                    </a:lnTo>
                    <a:lnTo>
                      <a:pt x="18" y="98"/>
                    </a:lnTo>
                    <a:lnTo>
                      <a:pt x="18" y="95"/>
                    </a:lnTo>
                    <a:lnTo>
                      <a:pt x="17" y="93"/>
                    </a:lnTo>
                    <a:lnTo>
                      <a:pt x="19" y="94"/>
                    </a:lnTo>
                    <a:lnTo>
                      <a:pt x="19" y="96"/>
                    </a:lnTo>
                    <a:lnTo>
                      <a:pt x="20" y="97"/>
                    </a:lnTo>
                    <a:lnTo>
                      <a:pt x="21" y="99"/>
                    </a:lnTo>
                    <a:lnTo>
                      <a:pt x="23" y="101"/>
                    </a:lnTo>
                    <a:lnTo>
                      <a:pt x="24" y="102"/>
                    </a:lnTo>
                    <a:lnTo>
                      <a:pt x="23" y="103"/>
                    </a:lnTo>
                    <a:lnTo>
                      <a:pt x="24" y="103"/>
                    </a:lnTo>
                    <a:lnTo>
                      <a:pt x="25" y="104"/>
                    </a:lnTo>
                    <a:lnTo>
                      <a:pt x="25" y="108"/>
                    </a:lnTo>
                    <a:lnTo>
                      <a:pt x="26" y="112"/>
                    </a:lnTo>
                    <a:lnTo>
                      <a:pt x="27" y="113"/>
                    </a:lnTo>
                    <a:lnTo>
                      <a:pt x="25" y="114"/>
                    </a:lnTo>
                    <a:lnTo>
                      <a:pt x="24" y="123"/>
                    </a:lnTo>
                    <a:lnTo>
                      <a:pt x="24" y="126"/>
                    </a:lnTo>
                    <a:lnTo>
                      <a:pt x="24" y="127"/>
                    </a:lnTo>
                    <a:lnTo>
                      <a:pt x="24" y="127"/>
                    </a:lnTo>
                    <a:lnTo>
                      <a:pt x="26" y="124"/>
                    </a:lnTo>
                    <a:lnTo>
                      <a:pt x="27" y="123"/>
                    </a:lnTo>
                    <a:lnTo>
                      <a:pt x="29" y="120"/>
                    </a:lnTo>
                    <a:lnTo>
                      <a:pt x="28" y="123"/>
                    </a:lnTo>
                    <a:lnTo>
                      <a:pt x="26" y="126"/>
                    </a:lnTo>
                    <a:lnTo>
                      <a:pt x="26" y="128"/>
                    </a:lnTo>
                    <a:lnTo>
                      <a:pt x="27" y="128"/>
                    </a:lnTo>
                    <a:lnTo>
                      <a:pt x="27" y="127"/>
                    </a:lnTo>
                    <a:lnTo>
                      <a:pt x="30" y="126"/>
                    </a:lnTo>
                    <a:lnTo>
                      <a:pt x="31" y="127"/>
                    </a:lnTo>
                    <a:lnTo>
                      <a:pt x="32" y="127"/>
                    </a:lnTo>
                    <a:lnTo>
                      <a:pt x="32" y="126"/>
                    </a:lnTo>
                    <a:lnTo>
                      <a:pt x="32" y="127"/>
                    </a:lnTo>
                    <a:lnTo>
                      <a:pt x="33" y="127"/>
                    </a:lnTo>
                    <a:lnTo>
                      <a:pt x="33" y="126"/>
                    </a:lnTo>
                    <a:lnTo>
                      <a:pt x="35" y="126"/>
                    </a:lnTo>
                    <a:lnTo>
                      <a:pt x="38" y="123"/>
                    </a:lnTo>
                    <a:lnTo>
                      <a:pt x="39" y="121"/>
                    </a:lnTo>
                    <a:lnTo>
                      <a:pt x="40" y="12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25" name="Freeform 2054">
                <a:extLst>
                  <a:ext uri="{FF2B5EF4-FFF2-40B4-BE49-F238E27FC236}">
                    <a16:creationId xmlns:a16="http://schemas.microsoft.com/office/drawing/2014/main" id="{C32159BE-FA34-40EE-9B41-DD163A16D40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40" y="2540"/>
                <a:ext cx="3" cy="3"/>
              </a:xfrm>
              <a:custGeom>
                <a:avLst/>
                <a:gdLst>
                  <a:gd name="T0" fmla="*/ 0 w 3"/>
                  <a:gd name="T1" fmla="*/ 0 h 3"/>
                  <a:gd name="T2" fmla="*/ 0 w 3"/>
                  <a:gd name="T3" fmla="*/ 2 h 3"/>
                  <a:gd name="T4" fmla="*/ 2 w 3"/>
                  <a:gd name="T5" fmla="*/ 3 h 3"/>
                  <a:gd name="T6" fmla="*/ 3 w 3"/>
                  <a:gd name="T7" fmla="*/ 1 h 3"/>
                  <a:gd name="T8" fmla="*/ 1 w 3"/>
                  <a:gd name="T9" fmla="*/ 0 h 3"/>
                  <a:gd name="T10" fmla="*/ 0 w 3"/>
                  <a:gd name="T11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3">
                    <a:moveTo>
                      <a:pt x="0" y="0"/>
                    </a:moveTo>
                    <a:lnTo>
                      <a:pt x="0" y="2"/>
                    </a:lnTo>
                    <a:lnTo>
                      <a:pt x="2" y="3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26" name="Freeform 2055">
                <a:extLst>
                  <a:ext uri="{FF2B5EF4-FFF2-40B4-BE49-F238E27FC236}">
                    <a16:creationId xmlns:a16="http://schemas.microsoft.com/office/drawing/2014/main" id="{3C4BFF1E-5157-426C-8C86-776E6DFDD7A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20" y="2643"/>
                <a:ext cx="1" cy="5"/>
              </a:xfrm>
              <a:custGeom>
                <a:avLst/>
                <a:gdLst>
                  <a:gd name="T0" fmla="*/ 1 w 1"/>
                  <a:gd name="T1" fmla="*/ 2 h 5"/>
                  <a:gd name="T2" fmla="*/ 1 w 1"/>
                  <a:gd name="T3" fmla="*/ 0 h 5"/>
                  <a:gd name="T4" fmla="*/ 1 w 1"/>
                  <a:gd name="T5" fmla="*/ 0 h 5"/>
                  <a:gd name="T6" fmla="*/ 1 w 1"/>
                  <a:gd name="T7" fmla="*/ 0 h 5"/>
                  <a:gd name="T8" fmla="*/ 0 w 1"/>
                  <a:gd name="T9" fmla="*/ 0 h 5"/>
                  <a:gd name="T10" fmla="*/ 0 w 1"/>
                  <a:gd name="T11" fmla="*/ 2 h 5"/>
                  <a:gd name="T12" fmla="*/ 0 w 1"/>
                  <a:gd name="T13" fmla="*/ 5 h 5"/>
                  <a:gd name="T14" fmla="*/ 1 w 1"/>
                  <a:gd name="T15" fmla="*/ 2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" h="5">
                    <a:moveTo>
                      <a:pt x="1" y="2"/>
                    </a:moveTo>
                    <a:lnTo>
                      <a:pt x="1" y="0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0" y="5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27" name="Freeform 2056">
                <a:extLst>
                  <a:ext uri="{FF2B5EF4-FFF2-40B4-BE49-F238E27FC236}">
                    <a16:creationId xmlns:a16="http://schemas.microsoft.com/office/drawing/2014/main" id="{47267B8E-DF17-45D9-B06E-422FFB0AF0C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20" y="2632"/>
                <a:ext cx="20" cy="35"/>
              </a:xfrm>
              <a:custGeom>
                <a:avLst/>
                <a:gdLst>
                  <a:gd name="T0" fmla="*/ 20 w 20"/>
                  <a:gd name="T1" fmla="*/ 21 h 35"/>
                  <a:gd name="T2" fmla="*/ 20 w 20"/>
                  <a:gd name="T3" fmla="*/ 20 h 35"/>
                  <a:gd name="T4" fmla="*/ 20 w 20"/>
                  <a:gd name="T5" fmla="*/ 19 h 35"/>
                  <a:gd name="T6" fmla="*/ 19 w 20"/>
                  <a:gd name="T7" fmla="*/ 18 h 35"/>
                  <a:gd name="T8" fmla="*/ 17 w 20"/>
                  <a:gd name="T9" fmla="*/ 13 h 35"/>
                  <a:gd name="T10" fmla="*/ 16 w 20"/>
                  <a:gd name="T11" fmla="*/ 10 h 35"/>
                  <a:gd name="T12" fmla="*/ 15 w 20"/>
                  <a:gd name="T13" fmla="*/ 10 h 35"/>
                  <a:gd name="T14" fmla="*/ 15 w 20"/>
                  <a:gd name="T15" fmla="*/ 10 h 35"/>
                  <a:gd name="T16" fmla="*/ 12 w 20"/>
                  <a:gd name="T17" fmla="*/ 10 h 35"/>
                  <a:gd name="T18" fmla="*/ 15 w 20"/>
                  <a:gd name="T19" fmla="*/ 9 h 35"/>
                  <a:gd name="T20" fmla="*/ 15 w 20"/>
                  <a:gd name="T21" fmla="*/ 8 h 35"/>
                  <a:gd name="T22" fmla="*/ 14 w 20"/>
                  <a:gd name="T23" fmla="*/ 8 h 35"/>
                  <a:gd name="T24" fmla="*/ 12 w 20"/>
                  <a:gd name="T25" fmla="*/ 6 h 35"/>
                  <a:gd name="T26" fmla="*/ 11 w 20"/>
                  <a:gd name="T27" fmla="*/ 6 h 35"/>
                  <a:gd name="T28" fmla="*/ 10 w 20"/>
                  <a:gd name="T29" fmla="*/ 4 h 35"/>
                  <a:gd name="T30" fmla="*/ 10 w 20"/>
                  <a:gd name="T31" fmla="*/ 3 h 35"/>
                  <a:gd name="T32" fmla="*/ 10 w 20"/>
                  <a:gd name="T33" fmla="*/ 2 h 35"/>
                  <a:gd name="T34" fmla="*/ 7 w 20"/>
                  <a:gd name="T35" fmla="*/ 1 h 35"/>
                  <a:gd name="T36" fmla="*/ 7 w 20"/>
                  <a:gd name="T37" fmla="*/ 2 h 35"/>
                  <a:gd name="T38" fmla="*/ 6 w 20"/>
                  <a:gd name="T39" fmla="*/ 2 h 35"/>
                  <a:gd name="T40" fmla="*/ 6 w 20"/>
                  <a:gd name="T41" fmla="*/ 1 h 35"/>
                  <a:gd name="T42" fmla="*/ 4 w 20"/>
                  <a:gd name="T43" fmla="*/ 0 h 35"/>
                  <a:gd name="T44" fmla="*/ 4 w 20"/>
                  <a:gd name="T45" fmla="*/ 1 h 35"/>
                  <a:gd name="T46" fmla="*/ 4 w 20"/>
                  <a:gd name="T47" fmla="*/ 1 h 35"/>
                  <a:gd name="T48" fmla="*/ 4 w 20"/>
                  <a:gd name="T49" fmla="*/ 2 h 35"/>
                  <a:gd name="T50" fmla="*/ 3 w 20"/>
                  <a:gd name="T51" fmla="*/ 2 h 35"/>
                  <a:gd name="T52" fmla="*/ 4 w 20"/>
                  <a:gd name="T53" fmla="*/ 2 h 35"/>
                  <a:gd name="T54" fmla="*/ 4 w 20"/>
                  <a:gd name="T55" fmla="*/ 4 h 35"/>
                  <a:gd name="T56" fmla="*/ 3 w 20"/>
                  <a:gd name="T57" fmla="*/ 5 h 35"/>
                  <a:gd name="T58" fmla="*/ 2 w 20"/>
                  <a:gd name="T59" fmla="*/ 5 h 35"/>
                  <a:gd name="T60" fmla="*/ 1 w 20"/>
                  <a:gd name="T61" fmla="*/ 4 h 35"/>
                  <a:gd name="T62" fmla="*/ 0 w 20"/>
                  <a:gd name="T63" fmla="*/ 4 h 35"/>
                  <a:gd name="T64" fmla="*/ 0 w 20"/>
                  <a:gd name="T65" fmla="*/ 4 h 35"/>
                  <a:gd name="T66" fmla="*/ 1 w 20"/>
                  <a:gd name="T67" fmla="*/ 5 h 35"/>
                  <a:gd name="T68" fmla="*/ 2 w 20"/>
                  <a:gd name="T69" fmla="*/ 6 h 35"/>
                  <a:gd name="T70" fmla="*/ 1 w 20"/>
                  <a:gd name="T71" fmla="*/ 6 h 35"/>
                  <a:gd name="T72" fmla="*/ 2 w 20"/>
                  <a:gd name="T73" fmla="*/ 8 h 35"/>
                  <a:gd name="T74" fmla="*/ 2 w 20"/>
                  <a:gd name="T75" fmla="*/ 10 h 35"/>
                  <a:gd name="T76" fmla="*/ 1 w 20"/>
                  <a:gd name="T77" fmla="*/ 11 h 35"/>
                  <a:gd name="T78" fmla="*/ 1 w 20"/>
                  <a:gd name="T79" fmla="*/ 16 h 35"/>
                  <a:gd name="T80" fmla="*/ 1 w 20"/>
                  <a:gd name="T81" fmla="*/ 17 h 35"/>
                  <a:gd name="T82" fmla="*/ 1 w 20"/>
                  <a:gd name="T83" fmla="*/ 18 h 35"/>
                  <a:gd name="T84" fmla="*/ 1 w 20"/>
                  <a:gd name="T85" fmla="*/ 21 h 35"/>
                  <a:gd name="T86" fmla="*/ 1 w 20"/>
                  <a:gd name="T87" fmla="*/ 22 h 35"/>
                  <a:gd name="T88" fmla="*/ 2 w 20"/>
                  <a:gd name="T89" fmla="*/ 26 h 35"/>
                  <a:gd name="T90" fmla="*/ 4 w 20"/>
                  <a:gd name="T91" fmla="*/ 31 h 35"/>
                  <a:gd name="T92" fmla="*/ 5 w 20"/>
                  <a:gd name="T93" fmla="*/ 34 h 35"/>
                  <a:gd name="T94" fmla="*/ 7 w 20"/>
                  <a:gd name="T95" fmla="*/ 35 h 35"/>
                  <a:gd name="T96" fmla="*/ 9 w 20"/>
                  <a:gd name="T97" fmla="*/ 35 h 35"/>
                  <a:gd name="T98" fmla="*/ 12 w 20"/>
                  <a:gd name="T99" fmla="*/ 34 h 35"/>
                  <a:gd name="T100" fmla="*/ 15 w 20"/>
                  <a:gd name="T101" fmla="*/ 34 h 35"/>
                  <a:gd name="T102" fmla="*/ 18 w 20"/>
                  <a:gd name="T103" fmla="*/ 30 h 35"/>
                  <a:gd name="T104" fmla="*/ 20 w 20"/>
                  <a:gd name="T105" fmla="*/ 27 h 35"/>
                  <a:gd name="T106" fmla="*/ 20 w 20"/>
                  <a:gd name="T107" fmla="*/ 26 h 35"/>
                  <a:gd name="T108" fmla="*/ 20 w 20"/>
                  <a:gd name="T109" fmla="*/ 24 h 35"/>
                  <a:gd name="T110" fmla="*/ 20 w 20"/>
                  <a:gd name="T111" fmla="*/ 24 h 35"/>
                  <a:gd name="T112" fmla="*/ 20 w 20"/>
                  <a:gd name="T113" fmla="*/ 21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20" h="35">
                    <a:moveTo>
                      <a:pt x="20" y="21"/>
                    </a:moveTo>
                    <a:lnTo>
                      <a:pt x="20" y="20"/>
                    </a:lnTo>
                    <a:lnTo>
                      <a:pt x="20" y="19"/>
                    </a:lnTo>
                    <a:lnTo>
                      <a:pt x="19" y="18"/>
                    </a:lnTo>
                    <a:lnTo>
                      <a:pt x="17" y="13"/>
                    </a:lnTo>
                    <a:lnTo>
                      <a:pt x="16" y="10"/>
                    </a:lnTo>
                    <a:lnTo>
                      <a:pt x="15" y="10"/>
                    </a:lnTo>
                    <a:lnTo>
                      <a:pt x="15" y="10"/>
                    </a:lnTo>
                    <a:lnTo>
                      <a:pt x="12" y="10"/>
                    </a:lnTo>
                    <a:lnTo>
                      <a:pt x="15" y="9"/>
                    </a:lnTo>
                    <a:lnTo>
                      <a:pt x="15" y="8"/>
                    </a:lnTo>
                    <a:lnTo>
                      <a:pt x="14" y="8"/>
                    </a:lnTo>
                    <a:lnTo>
                      <a:pt x="12" y="6"/>
                    </a:lnTo>
                    <a:lnTo>
                      <a:pt x="11" y="6"/>
                    </a:lnTo>
                    <a:lnTo>
                      <a:pt x="10" y="4"/>
                    </a:lnTo>
                    <a:lnTo>
                      <a:pt x="10" y="3"/>
                    </a:lnTo>
                    <a:lnTo>
                      <a:pt x="10" y="2"/>
                    </a:lnTo>
                    <a:lnTo>
                      <a:pt x="7" y="1"/>
                    </a:lnTo>
                    <a:lnTo>
                      <a:pt x="7" y="2"/>
                    </a:lnTo>
                    <a:lnTo>
                      <a:pt x="6" y="2"/>
                    </a:lnTo>
                    <a:lnTo>
                      <a:pt x="6" y="1"/>
                    </a:lnTo>
                    <a:lnTo>
                      <a:pt x="4" y="0"/>
                    </a:lnTo>
                    <a:lnTo>
                      <a:pt x="4" y="1"/>
                    </a:lnTo>
                    <a:lnTo>
                      <a:pt x="4" y="1"/>
                    </a:lnTo>
                    <a:lnTo>
                      <a:pt x="4" y="2"/>
                    </a:lnTo>
                    <a:lnTo>
                      <a:pt x="3" y="2"/>
                    </a:lnTo>
                    <a:lnTo>
                      <a:pt x="4" y="2"/>
                    </a:lnTo>
                    <a:lnTo>
                      <a:pt x="4" y="4"/>
                    </a:lnTo>
                    <a:lnTo>
                      <a:pt x="3" y="5"/>
                    </a:lnTo>
                    <a:lnTo>
                      <a:pt x="2" y="5"/>
                    </a:lnTo>
                    <a:lnTo>
                      <a:pt x="1" y="4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1" y="5"/>
                    </a:lnTo>
                    <a:lnTo>
                      <a:pt x="2" y="6"/>
                    </a:lnTo>
                    <a:lnTo>
                      <a:pt x="1" y="6"/>
                    </a:lnTo>
                    <a:lnTo>
                      <a:pt x="2" y="8"/>
                    </a:lnTo>
                    <a:lnTo>
                      <a:pt x="2" y="10"/>
                    </a:lnTo>
                    <a:lnTo>
                      <a:pt x="1" y="11"/>
                    </a:lnTo>
                    <a:lnTo>
                      <a:pt x="1" y="16"/>
                    </a:lnTo>
                    <a:lnTo>
                      <a:pt x="1" y="17"/>
                    </a:lnTo>
                    <a:lnTo>
                      <a:pt x="1" y="18"/>
                    </a:lnTo>
                    <a:lnTo>
                      <a:pt x="1" y="21"/>
                    </a:lnTo>
                    <a:lnTo>
                      <a:pt x="1" y="22"/>
                    </a:lnTo>
                    <a:lnTo>
                      <a:pt x="2" y="26"/>
                    </a:lnTo>
                    <a:lnTo>
                      <a:pt x="4" y="31"/>
                    </a:lnTo>
                    <a:lnTo>
                      <a:pt x="5" y="34"/>
                    </a:lnTo>
                    <a:lnTo>
                      <a:pt x="7" y="35"/>
                    </a:lnTo>
                    <a:lnTo>
                      <a:pt x="9" y="35"/>
                    </a:lnTo>
                    <a:lnTo>
                      <a:pt x="12" y="34"/>
                    </a:lnTo>
                    <a:lnTo>
                      <a:pt x="15" y="34"/>
                    </a:lnTo>
                    <a:lnTo>
                      <a:pt x="18" y="30"/>
                    </a:lnTo>
                    <a:lnTo>
                      <a:pt x="20" y="27"/>
                    </a:lnTo>
                    <a:lnTo>
                      <a:pt x="20" y="26"/>
                    </a:lnTo>
                    <a:lnTo>
                      <a:pt x="20" y="24"/>
                    </a:lnTo>
                    <a:lnTo>
                      <a:pt x="20" y="24"/>
                    </a:lnTo>
                    <a:lnTo>
                      <a:pt x="20" y="2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28" name="Freeform 2057">
                <a:extLst>
                  <a:ext uri="{FF2B5EF4-FFF2-40B4-BE49-F238E27FC236}">
                    <a16:creationId xmlns:a16="http://schemas.microsoft.com/office/drawing/2014/main" id="{9B78E7DF-1C35-4D12-803F-B972858150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21" y="2629"/>
                <a:ext cx="3" cy="3"/>
              </a:xfrm>
              <a:custGeom>
                <a:avLst/>
                <a:gdLst>
                  <a:gd name="T0" fmla="*/ 3 w 3"/>
                  <a:gd name="T1" fmla="*/ 0 h 3"/>
                  <a:gd name="T2" fmla="*/ 3 w 3"/>
                  <a:gd name="T3" fmla="*/ 0 h 3"/>
                  <a:gd name="T4" fmla="*/ 0 w 3"/>
                  <a:gd name="T5" fmla="*/ 0 h 3"/>
                  <a:gd name="T6" fmla="*/ 0 w 3"/>
                  <a:gd name="T7" fmla="*/ 1 h 3"/>
                  <a:gd name="T8" fmla="*/ 2 w 3"/>
                  <a:gd name="T9" fmla="*/ 3 h 3"/>
                  <a:gd name="T10" fmla="*/ 2 w 3"/>
                  <a:gd name="T11" fmla="*/ 2 h 3"/>
                  <a:gd name="T12" fmla="*/ 3 w 3"/>
                  <a:gd name="T13" fmla="*/ 2 h 3"/>
                  <a:gd name="T14" fmla="*/ 3 w 3"/>
                  <a:gd name="T15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3">
                    <a:moveTo>
                      <a:pt x="3" y="0"/>
                    </a:moveTo>
                    <a:lnTo>
                      <a:pt x="3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2" y="3"/>
                    </a:lnTo>
                    <a:lnTo>
                      <a:pt x="2" y="2"/>
                    </a:lnTo>
                    <a:lnTo>
                      <a:pt x="3" y="2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29" name="Freeform 2058">
                <a:extLst>
                  <a:ext uri="{FF2B5EF4-FFF2-40B4-BE49-F238E27FC236}">
                    <a16:creationId xmlns:a16="http://schemas.microsoft.com/office/drawing/2014/main" id="{E9B4021E-899A-4B7F-ABEE-16FDEBA5D0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24" y="2630"/>
                <a:ext cx="5" cy="3"/>
              </a:xfrm>
              <a:custGeom>
                <a:avLst/>
                <a:gdLst>
                  <a:gd name="T0" fmla="*/ 0 w 5"/>
                  <a:gd name="T1" fmla="*/ 1 h 3"/>
                  <a:gd name="T2" fmla="*/ 2 w 5"/>
                  <a:gd name="T3" fmla="*/ 2 h 3"/>
                  <a:gd name="T4" fmla="*/ 3 w 5"/>
                  <a:gd name="T5" fmla="*/ 3 h 3"/>
                  <a:gd name="T6" fmla="*/ 4 w 5"/>
                  <a:gd name="T7" fmla="*/ 3 h 3"/>
                  <a:gd name="T8" fmla="*/ 5 w 5"/>
                  <a:gd name="T9" fmla="*/ 3 h 3"/>
                  <a:gd name="T10" fmla="*/ 5 w 5"/>
                  <a:gd name="T11" fmla="*/ 3 h 3"/>
                  <a:gd name="T12" fmla="*/ 3 w 5"/>
                  <a:gd name="T13" fmla="*/ 1 h 3"/>
                  <a:gd name="T14" fmla="*/ 3 w 5"/>
                  <a:gd name="T15" fmla="*/ 0 h 3"/>
                  <a:gd name="T16" fmla="*/ 1 w 5"/>
                  <a:gd name="T17" fmla="*/ 0 h 3"/>
                  <a:gd name="T18" fmla="*/ 1 w 5"/>
                  <a:gd name="T19" fmla="*/ 0 h 3"/>
                  <a:gd name="T20" fmla="*/ 2 w 5"/>
                  <a:gd name="T21" fmla="*/ 1 h 3"/>
                  <a:gd name="T22" fmla="*/ 1 w 5"/>
                  <a:gd name="T23" fmla="*/ 1 h 3"/>
                  <a:gd name="T24" fmla="*/ 0 w 5"/>
                  <a:gd name="T25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" h="3">
                    <a:moveTo>
                      <a:pt x="0" y="1"/>
                    </a:moveTo>
                    <a:lnTo>
                      <a:pt x="2" y="2"/>
                    </a:lnTo>
                    <a:lnTo>
                      <a:pt x="3" y="3"/>
                    </a:lnTo>
                    <a:lnTo>
                      <a:pt x="4" y="3"/>
                    </a:lnTo>
                    <a:lnTo>
                      <a:pt x="5" y="3"/>
                    </a:lnTo>
                    <a:lnTo>
                      <a:pt x="5" y="3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2" y="1"/>
                    </a:lnTo>
                    <a:lnTo>
                      <a:pt x="1" y="1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30" name="Freeform 2059">
                <a:extLst>
                  <a:ext uri="{FF2B5EF4-FFF2-40B4-BE49-F238E27FC236}">
                    <a16:creationId xmlns:a16="http://schemas.microsoft.com/office/drawing/2014/main" id="{EEED758B-1475-4A17-AE30-A765B53B23A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05" y="2390"/>
                <a:ext cx="260" cy="255"/>
              </a:xfrm>
              <a:custGeom>
                <a:avLst/>
                <a:gdLst>
                  <a:gd name="T0" fmla="*/ 183 w 260"/>
                  <a:gd name="T1" fmla="*/ 93 h 255"/>
                  <a:gd name="T2" fmla="*/ 188 w 260"/>
                  <a:gd name="T3" fmla="*/ 80 h 255"/>
                  <a:gd name="T4" fmla="*/ 182 w 260"/>
                  <a:gd name="T5" fmla="*/ 70 h 255"/>
                  <a:gd name="T6" fmla="*/ 188 w 260"/>
                  <a:gd name="T7" fmla="*/ 72 h 255"/>
                  <a:gd name="T8" fmla="*/ 196 w 260"/>
                  <a:gd name="T9" fmla="*/ 80 h 255"/>
                  <a:gd name="T10" fmla="*/ 214 w 260"/>
                  <a:gd name="T11" fmla="*/ 84 h 255"/>
                  <a:gd name="T12" fmla="*/ 216 w 260"/>
                  <a:gd name="T13" fmla="*/ 94 h 255"/>
                  <a:gd name="T14" fmla="*/ 212 w 260"/>
                  <a:gd name="T15" fmla="*/ 102 h 255"/>
                  <a:gd name="T16" fmla="*/ 217 w 260"/>
                  <a:gd name="T17" fmla="*/ 103 h 255"/>
                  <a:gd name="T18" fmla="*/ 222 w 260"/>
                  <a:gd name="T19" fmla="*/ 108 h 255"/>
                  <a:gd name="T20" fmla="*/ 227 w 260"/>
                  <a:gd name="T21" fmla="*/ 119 h 255"/>
                  <a:gd name="T22" fmla="*/ 232 w 260"/>
                  <a:gd name="T23" fmla="*/ 104 h 255"/>
                  <a:gd name="T24" fmla="*/ 239 w 260"/>
                  <a:gd name="T25" fmla="*/ 84 h 255"/>
                  <a:gd name="T26" fmla="*/ 251 w 260"/>
                  <a:gd name="T27" fmla="*/ 61 h 255"/>
                  <a:gd name="T28" fmla="*/ 260 w 260"/>
                  <a:gd name="T29" fmla="*/ 52 h 255"/>
                  <a:gd name="T30" fmla="*/ 253 w 260"/>
                  <a:gd name="T31" fmla="*/ 43 h 255"/>
                  <a:gd name="T32" fmla="*/ 243 w 260"/>
                  <a:gd name="T33" fmla="*/ 39 h 255"/>
                  <a:gd name="T34" fmla="*/ 230 w 260"/>
                  <a:gd name="T35" fmla="*/ 46 h 255"/>
                  <a:gd name="T36" fmla="*/ 216 w 260"/>
                  <a:gd name="T37" fmla="*/ 55 h 255"/>
                  <a:gd name="T38" fmla="*/ 209 w 260"/>
                  <a:gd name="T39" fmla="*/ 67 h 255"/>
                  <a:gd name="T40" fmla="*/ 185 w 260"/>
                  <a:gd name="T41" fmla="*/ 67 h 255"/>
                  <a:gd name="T42" fmla="*/ 178 w 260"/>
                  <a:gd name="T43" fmla="*/ 56 h 255"/>
                  <a:gd name="T44" fmla="*/ 159 w 260"/>
                  <a:gd name="T45" fmla="*/ 68 h 255"/>
                  <a:gd name="T46" fmla="*/ 131 w 260"/>
                  <a:gd name="T47" fmla="*/ 63 h 255"/>
                  <a:gd name="T48" fmla="*/ 105 w 260"/>
                  <a:gd name="T49" fmla="*/ 50 h 255"/>
                  <a:gd name="T50" fmla="*/ 104 w 260"/>
                  <a:gd name="T51" fmla="*/ 30 h 255"/>
                  <a:gd name="T52" fmla="*/ 91 w 260"/>
                  <a:gd name="T53" fmla="*/ 25 h 255"/>
                  <a:gd name="T54" fmla="*/ 84 w 260"/>
                  <a:gd name="T55" fmla="*/ 11 h 255"/>
                  <a:gd name="T56" fmla="*/ 66 w 260"/>
                  <a:gd name="T57" fmla="*/ 0 h 255"/>
                  <a:gd name="T58" fmla="*/ 49 w 260"/>
                  <a:gd name="T59" fmla="*/ 13 h 255"/>
                  <a:gd name="T60" fmla="*/ 43 w 260"/>
                  <a:gd name="T61" fmla="*/ 33 h 255"/>
                  <a:gd name="T62" fmla="*/ 26 w 260"/>
                  <a:gd name="T63" fmla="*/ 58 h 255"/>
                  <a:gd name="T64" fmla="*/ 8 w 260"/>
                  <a:gd name="T65" fmla="*/ 65 h 255"/>
                  <a:gd name="T66" fmla="*/ 13 w 260"/>
                  <a:gd name="T67" fmla="*/ 76 h 255"/>
                  <a:gd name="T68" fmla="*/ 23 w 260"/>
                  <a:gd name="T69" fmla="*/ 94 h 255"/>
                  <a:gd name="T70" fmla="*/ 5 w 260"/>
                  <a:gd name="T71" fmla="*/ 97 h 255"/>
                  <a:gd name="T72" fmla="*/ 1 w 260"/>
                  <a:gd name="T73" fmla="*/ 105 h 255"/>
                  <a:gd name="T74" fmla="*/ 19 w 260"/>
                  <a:gd name="T75" fmla="*/ 108 h 255"/>
                  <a:gd name="T76" fmla="*/ 11 w 260"/>
                  <a:gd name="T77" fmla="*/ 116 h 255"/>
                  <a:gd name="T78" fmla="*/ 6 w 260"/>
                  <a:gd name="T79" fmla="*/ 117 h 255"/>
                  <a:gd name="T80" fmla="*/ 33 w 260"/>
                  <a:gd name="T81" fmla="*/ 129 h 255"/>
                  <a:gd name="T82" fmla="*/ 39 w 260"/>
                  <a:gd name="T83" fmla="*/ 115 h 255"/>
                  <a:gd name="T84" fmla="*/ 40 w 260"/>
                  <a:gd name="T85" fmla="*/ 121 h 255"/>
                  <a:gd name="T86" fmla="*/ 43 w 260"/>
                  <a:gd name="T87" fmla="*/ 130 h 255"/>
                  <a:gd name="T88" fmla="*/ 46 w 260"/>
                  <a:gd name="T89" fmla="*/ 150 h 255"/>
                  <a:gd name="T90" fmla="*/ 52 w 260"/>
                  <a:gd name="T91" fmla="*/ 175 h 255"/>
                  <a:gd name="T92" fmla="*/ 62 w 260"/>
                  <a:gd name="T93" fmla="*/ 193 h 255"/>
                  <a:gd name="T94" fmla="*/ 69 w 260"/>
                  <a:gd name="T95" fmla="*/ 213 h 255"/>
                  <a:gd name="T96" fmla="*/ 80 w 260"/>
                  <a:gd name="T97" fmla="*/ 232 h 255"/>
                  <a:gd name="T98" fmla="*/ 100 w 260"/>
                  <a:gd name="T99" fmla="*/ 251 h 255"/>
                  <a:gd name="T100" fmla="*/ 111 w 260"/>
                  <a:gd name="T101" fmla="*/ 246 h 255"/>
                  <a:gd name="T102" fmla="*/ 114 w 260"/>
                  <a:gd name="T103" fmla="*/ 234 h 255"/>
                  <a:gd name="T104" fmla="*/ 119 w 260"/>
                  <a:gd name="T105" fmla="*/ 205 h 255"/>
                  <a:gd name="T106" fmla="*/ 121 w 260"/>
                  <a:gd name="T107" fmla="*/ 180 h 255"/>
                  <a:gd name="T108" fmla="*/ 135 w 260"/>
                  <a:gd name="T109" fmla="*/ 169 h 255"/>
                  <a:gd name="T110" fmla="*/ 160 w 260"/>
                  <a:gd name="T111" fmla="*/ 143 h 255"/>
                  <a:gd name="T112" fmla="*/ 163 w 260"/>
                  <a:gd name="T113" fmla="*/ 142 h 255"/>
                  <a:gd name="T114" fmla="*/ 174 w 260"/>
                  <a:gd name="T115" fmla="*/ 130 h 255"/>
                  <a:gd name="T116" fmla="*/ 183 w 260"/>
                  <a:gd name="T117" fmla="*/ 116 h 255"/>
                  <a:gd name="T118" fmla="*/ 187 w 260"/>
                  <a:gd name="T119" fmla="*/ 121 h 255"/>
                  <a:gd name="T120" fmla="*/ 191 w 260"/>
                  <a:gd name="T121" fmla="*/ 122 h 2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260" h="255">
                    <a:moveTo>
                      <a:pt x="192" y="113"/>
                    </a:moveTo>
                    <a:lnTo>
                      <a:pt x="192" y="111"/>
                    </a:lnTo>
                    <a:lnTo>
                      <a:pt x="189" y="107"/>
                    </a:lnTo>
                    <a:lnTo>
                      <a:pt x="189" y="105"/>
                    </a:lnTo>
                    <a:lnTo>
                      <a:pt x="189" y="103"/>
                    </a:lnTo>
                    <a:lnTo>
                      <a:pt x="189" y="101"/>
                    </a:lnTo>
                    <a:lnTo>
                      <a:pt x="189" y="97"/>
                    </a:lnTo>
                    <a:lnTo>
                      <a:pt x="185" y="94"/>
                    </a:lnTo>
                    <a:lnTo>
                      <a:pt x="183" y="93"/>
                    </a:lnTo>
                    <a:lnTo>
                      <a:pt x="181" y="91"/>
                    </a:lnTo>
                    <a:lnTo>
                      <a:pt x="181" y="88"/>
                    </a:lnTo>
                    <a:lnTo>
                      <a:pt x="183" y="87"/>
                    </a:lnTo>
                    <a:lnTo>
                      <a:pt x="184" y="85"/>
                    </a:lnTo>
                    <a:lnTo>
                      <a:pt x="185" y="84"/>
                    </a:lnTo>
                    <a:lnTo>
                      <a:pt x="187" y="84"/>
                    </a:lnTo>
                    <a:lnTo>
                      <a:pt x="188" y="84"/>
                    </a:lnTo>
                    <a:lnTo>
                      <a:pt x="188" y="81"/>
                    </a:lnTo>
                    <a:lnTo>
                      <a:pt x="188" y="80"/>
                    </a:lnTo>
                    <a:lnTo>
                      <a:pt x="185" y="80"/>
                    </a:lnTo>
                    <a:lnTo>
                      <a:pt x="183" y="81"/>
                    </a:lnTo>
                    <a:lnTo>
                      <a:pt x="179" y="78"/>
                    </a:lnTo>
                    <a:lnTo>
                      <a:pt x="179" y="76"/>
                    </a:lnTo>
                    <a:lnTo>
                      <a:pt x="181" y="74"/>
                    </a:lnTo>
                    <a:lnTo>
                      <a:pt x="182" y="72"/>
                    </a:lnTo>
                    <a:lnTo>
                      <a:pt x="181" y="71"/>
                    </a:lnTo>
                    <a:lnTo>
                      <a:pt x="181" y="70"/>
                    </a:lnTo>
                    <a:lnTo>
                      <a:pt x="182" y="70"/>
                    </a:lnTo>
                    <a:lnTo>
                      <a:pt x="182" y="69"/>
                    </a:lnTo>
                    <a:lnTo>
                      <a:pt x="183" y="70"/>
                    </a:lnTo>
                    <a:lnTo>
                      <a:pt x="184" y="71"/>
                    </a:lnTo>
                    <a:lnTo>
                      <a:pt x="184" y="72"/>
                    </a:lnTo>
                    <a:lnTo>
                      <a:pt x="185" y="73"/>
                    </a:lnTo>
                    <a:lnTo>
                      <a:pt x="188" y="74"/>
                    </a:lnTo>
                    <a:lnTo>
                      <a:pt x="189" y="73"/>
                    </a:lnTo>
                    <a:lnTo>
                      <a:pt x="188" y="73"/>
                    </a:lnTo>
                    <a:lnTo>
                      <a:pt x="188" y="72"/>
                    </a:lnTo>
                    <a:lnTo>
                      <a:pt x="189" y="72"/>
                    </a:lnTo>
                    <a:lnTo>
                      <a:pt x="190" y="73"/>
                    </a:lnTo>
                    <a:lnTo>
                      <a:pt x="191" y="74"/>
                    </a:lnTo>
                    <a:lnTo>
                      <a:pt x="193" y="74"/>
                    </a:lnTo>
                    <a:lnTo>
                      <a:pt x="193" y="73"/>
                    </a:lnTo>
                    <a:lnTo>
                      <a:pt x="194" y="73"/>
                    </a:lnTo>
                    <a:lnTo>
                      <a:pt x="195" y="75"/>
                    </a:lnTo>
                    <a:lnTo>
                      <a:pt x="195" y="78"/>
                    </a:lnTo>
                    <a:lnTo>
                      <a:pt x="196" y="80"/>
                    </a:lnTo>
                    <a:lnTo>
                      <a:pt x="196" y="82"/>
                    </a:lnTo>
                    <a:lnTo>
                      <a:pt x="196" y="83"/>
                    </a:lnTo>
                    <a:lnTo>
                      <a:pt x="198" y="83"/>
                    </a:lnTo>
                    <a:lnTo>
                      <a:pt x="199" y="83"/>
                    </a:lnTo>
                    <a:lnTo>
                      <a:pt x="201" y="84"/>
                    </a:lnTo>
                    <a:lnTo>
                      <a:pt x="204" y="84"/>
                    </a:lnTo>
                    <a:lnTo>
                      <a:pt x="208" y="84"/>
                    </a:lnTo>
                    <a:lnTo>
                      <a:pt x="211" y="84"/>
                    </a:lnTo>
                    <a:lnTo>
                      <a:pt x="214" y="84"/>
                    </a:lnTo>
                    <a:lnTo>
                      <a:pt x="215" y="84"/>
                    </a:lnTo>
                    <a:lnTo>
                      <a:pt x="216" y="84"/>
                    </a:lnTo>
                    <a:lnTo>
                      <a:pt x="217" y="84"/>
                    </a:lnTo>
                    <a:lnTo>
                      <a:pt x="218" y="86"/>
                    </a:lnTo>
                    <a:lnTo>
                      <a:pt x="219" y="86"/>
                    </a:lnTo>
                    <a:lnTo>
                      <a:pt x="218" y="88"/>
                    </a:lnTo>
                    <a:lnTo>
                      <a:pt x="218" y="90"/>
                    </a:lnTo>
                    <a:lnTo>
                      <a:pt x="217" y="93"/>
                    </a:lnTo>
                    <a:lnTo>
                      <a:pt x="216" y="94"/>
                    </a:lnTo>
                    <a:lnTo>
                      <a:pt x="216" y="95"/>
                    </a:lnTo>
                    <a:lnTo>
                      <a:pt x="215" y="96"/>
                    </a:lnTo>
                    <a:lnTo>
                      <a:pt x="214" y="95"/>
                    </a:lnTo>
                    <a:lnTo>
                      <a:pt x="214" y="95"/>
                    </a:lnTo>
                    <a:lnTo>
                      <a:pt x="212" y="96"/>
                    </a:lnTo>
                    <a:lnTo>
                      <a:pt x="212" y="97"/>
                    </a:lnTo>
                    <a:lnTo>
                      <a:pt x="211" y="98"/>
                    </a:lnTo>
                    <a:lnTo>
                      <a:pt x="211" y="100"/>
                    </a:lnTo>
                    <a:lnTo>
                      <a:pt x="212" y="102"/>
                    </a:lnTo>
                    <a:lnTo>
                      <a:pt x="213" y="103"/>
                    </a:lnTo>
                    <a:lnTo>
                      <a:pt x="213" y="104"/>
                    </a:lnTo>
                    <a:lnTo>
                      <a:pt x="214" y="105"/>
                    </a:lnTo>
                    <a:lnTo>
                      <a:pt x="216" y="107"/>
                    </a:lnTo>
                    <a:lnTo>
                      <a:pt x="217" y="107"/>
                    </a:lnTo>
                    <a:lnTo>
                      <a:pt x="217" y="106"/>
                    </a:lnTo>
                    <a:lnTo>
                      <a:pt x="216" y="105"/>
                    </a:lnTo>
                    <a:lnTo>
                      <a:pt x="217" y="104"/>
                    </a:lnTo>
                    <a:lnTo>
                      <a:pt x="217" y="103"/>
                    </a:lnTo>
                    <a:lnTo>
                      <a:pt x="218" y="102"/>
                    </a:lnTo>
                    <a:lnTo>
                      <a:pt x="217" y="101"/>
                    </a:lnTo>
                    <a:lnTo>
                      <a:pt x="218" y="101"/>
                    </a:lnTo>
                    <a:lnTo>
                      <a:pt x="219" y="101"/>
                    </a:lnTo>
                    <a:lnTo>
                      <a:pt x="221" y="101"/>
                    </a:lnTo>
                    <a:lnTo>
                      <a:pt x="221" y="102"/>
                    </a:lnTo>
                    <a:lnTo>
                      <a:pt x="222" y="103"/>
                    </a:lnTo>
                    <a:lnTo>
                      <a:pt x="222" y="106"/>
                    </a:lnTo>
                    <a:lnTo>
                      <a:pt x="222" y="108"/>
                    </a:lnTo>
                    <a:lnTo>
                      <a:pt x="223" y="109"/>
                    </a:lnTo>
                    <a:lnTo>
                      <a:pt x="225" y="113"/>
                    </a:lnTo>
                    <a:lnTo>
                      <a:pt x="225" y="115"/>
                    </a:lnTo>
                    <a:lnTo>
                      <a:pt x="226" y="116"/>
                    </a:lnTo>
                    <a:lnTo>
                      <a:pt x="226" y="117"/>
                    </a:lnTo>
                    <a:lnTo>
                      <a:pt x="226" y="119"/>
                    </a:lnTo>
                    <a:lnTo>
                      <a:pt x="227" y="119"/>
                    </a:lnTo>
                    <a:lnTo>
                      <a:pt x="227" y="120"/>
                    </a:lnTo>
                    <a:lnTo>
                      <a:pt x="227" y="119"/>
                    </a:lnTo>
                    <a:lnTo>
                      <a:pt x="227" y="116"/>
                    </a:lnTo>
                    <a:lnTo>
                      <a:pt x="228" y="117"/>
                    </a:lnTo>
                    <a:lnTo>
                      <a:pt x="229" y="116"/>
                    </a:lnTo>
                    <a:lnTo>
                      <a:pt x="230" y="113"/>
                    </a:lnTo>
                    <a:lnTo>
                      <a:pt x="230" y="111"/>
                    </a:lnTo>
                    <a:lnTo>
                      <a:pt x="230" y="109"/>
                    </a:lnTo>
                    <a:lnTo>
                      <a:pt x="230" y="107"/>
                    </a:lnTo>
                    <a:lnTo>
                      <a:pt x="232" y="107"/>
                    </a:lnTo>
                    <a:lnTo>
                      <a:pt x="232" y="104"/>
                    </a:lnTo>
                    <a:lnTo>
                      <a:pt x="232" y="102"/>
                    </a:lnTo>
                    <a:lnTo>
                      <a:pt x="231" y="96"/>
                    </a:lnTo>
                    <a:lnTo>
                      <a:pt x="233" y="96"/>
                    </a:lnTo>
                    <a:lnTo>
                      <a:pt x="234" y="97"/>
                    </a:lnTo>
                    <a:lnTo>
                      <a:pt x="237" y="97"/>
                    </a:lnTo>
                    <a:lnTo>
                      <a:pt x="238" y="94"/>
                    </a:lnTo>
                    <a:lnTo>
                      <a:pt x="239" y="90"/>
                    </a:lnTo>
                    <a:lnTo>
                      <a:pt x="241" y="85"/>
                    </a:lnTo>
                    <a:lnTo>
                      <a:pt x="239" y="84"/>
                    </a:lnTo>
                    <a:lnTo>
                      <a:pt x="238" y="83"/>
                    </a:lnTo>
                    <a:lnTo>
                      <a:pt x="241" y="78"/>
                    </a:lnTo>
                    <a:lnTo>
                      <a:pt x="242" y="74"/>
                    </a:lnTo>
                    <a:lnTo>
                      <a:pt x="241" y="73"/>
                    </a:lnTo>
                    <a:lnTo>
                      <a:pt x="242" y="71"/>
                    </a:lnTo>
                    <a:lnTo>
                      <a:pt x="246" y="67"/>
                    </a:lnTo>
                    <a:lnTo>
                      <a:pt x="248" y="66"/>
                    </a:lnTo>
                    <a:lnTo>
                      <a:pt x="250" y="63"/>
                    </a:lnTo>
                    <a:lnTo>
                      <a:pt x="251" y="61"/>
                    </a:lnTo>
                    <a:lnTo>
                      <a:pt x="253" y="59"/>
                    </a:lnTo>
                    <a:lnTo>
                      <a:pt x="256" y="57"/>
                    </a:lnTo>
                    <a:lnTo>
                      <a:pt x="257" y="59"/>
                    </a:lnTo>
                    <a:lnTo>
                      <a:pt x="259" y="59"/>
                    </a:lnTo>
                    <a:lnTo>
                      <a:pt x="259" y="58"/>
                    </a:lnTo>
                    <a:lnTo>
                      <a:pt x="259" y="56"/>
                    </a:lnTo>
                    <a:lnTo>
                      <a:pt x="260" y="54"/>
                    </a:lnTo>
                    <a:lnTo>
                      <a:pt x="260" y="53"/>
                    </a:lnTo>
                    <a:lnTo>
                      <a:pt x="260" y="52"/>
                    </a:lnTo>
                    <a:lnTo>
                      <a:pt x="258" y="51"/>
                    </a:lnTo>
                    <a:lnTo>
                      <a:pt x="257" y="50"/>
                    </a:lnTo>
                    <a:lnTo>
                      <a:pt x="256" y="51"/>
                    </a:lnTo>
                    <a:lnTo>
                      <a:pt x="254" y="50"/>
                    </a:lnTo>
                    <a:lnTo>
                      <a:pt x="253" y="49"/>
                    </a:lnTo>
                    <a:lnTo>
                      <a:pt x="255" y="47"/>
                    </a:lnTo>
                    <a:lnTo>
                      <a:pt x="255" y="46"/>
                    </a:lnTo>
                    <a:lnTo>
                      <a:pt x="253" y="44"/>
                    </a:lnTo>
                    <a:lnTo>
                      <a:pt x="253" y="43"/>
                    </a:lnTo>
                    <a:lnTo>
                      <a:pt x="252" y="43"/>
                    </a:lnTo>
                    <a:lnTo>
                      <a:pt x="251" y="44"/>
                    </a:lnTo>
                    <a:lnTo>
                      <a:pt x="250" y="42"/>
                    </a:lnTo>
                    <a:lnTo>
                      <a:pt x="251" y="39"/>
                    </a:lnTo>
                    <a:lnTo>
                      <a:pt x="251" y="38"/>
                    </a:lnTo>
                    <a:lnTo>
                      <a:pt x="250" y="38"/>
                    </a:lnTo>
                    <a:lnTo>
                      <a:pt x="249" y="37"/>
                    </a:lnTo>
                    <a:lnTo>
                      <a:pt x="247" y="37"/>
                    </a:lnTo>
                    <a:lnTo>
                      <a:pt x="243" y="39"/>
                    </a:lnTo>
                    <a:lnTo>
                      <a:pt x="243" y="41"/>
                    </a:lnTo>
                    <a:lnTo>
                      <a:pt x="242" y="42"/>
                    </a:lnTo>
                    <a:lnTo>
                      <a:pt x="239" y="41"/>
                    </a:lnTo>
                    <a:lnTo>
                      <a:pt x="236" y="42"/>
                    </a:lnTo>
                    <a:lnTo>
                      <a:pt x="235" y="39"/>
                    </a:lnTo>
                    <a:lnTo>
                      <a:pt x="233" y="41"/>
                    </a:lnTo>
                    <a:lnTo>
                      <a:pt x="231" y="41"/>
                    </a:lnTo>
                    <a:lnTo>
                      <a:pt x="232" y="43"/>
                    </a:lnTo>
                    <a:lnTo>
                      <a:pt x="230" y="46"/>
                    </a:lnTo>
                    <a:lnTo>
                      <a:pt x="226" y="46"/>
                    </a:lnTo>
                    <a:lnTo>
                      <a:pt x="223" y="47"/>
                    </a:lnTo>
                    <a:lnTo>
                      <a:pt x="222" y="49"/>
                    </a:lnTo>
                    <a:lnTo>
                      <a:pt x="221" y="50"/>
                    </a:lnTo>
                    <a:lnTo>
                      <a:pt x="220" y="51"/>
                    </a:lnTo>
                    <a:lnTo>
                      <a:pt x="220" y="52"/>
                    </a:lnTo>
                    <a:lnTo>
                      <a:pt x="218" y="52"/>
                    </a:lnTo>
                    <a:lnTo>
                      <a:pt x="217" y="53"/>
                    </a:lnTo>
                    <a:lnTo>
                      <a:pt x="216" y="55"/>
                    </a:lnTo>
                    <a:lnTo>
                      <a:pt x="215" y="55"/>
                    </a:lnTo>
                    <a:lnTo>
                      <a:pt x="211" y="56"/>
                    </a:lnTo>
                    <a:lnTo>
                      <a:pt x="210" y="56"/>
                    </a:lnTo>
                    <a:lnTo>
                      <a:pt x="209" y="58"/>
                    </a:lnTo>
                    <a:lnTo>
                      <a:pt x="210" y="61"/>
                    </a:lnTo>
                    <a:lnTo>
                      <a:pt x="212" y="62"/>
                    </a:lnTo>
                    <a:lnTo>
                      <a:pt x="212" y="64"/>
                    </a:lnTo>
                    <a:lnTo>
                      <a:pt x="213" y="66"/>
                    </a:lnTo>
                    <a:lnTo>
                      <a:pt x="209" y="67"/>
                    </a:lnTo>
                    <a:lnTo>
                      <a:pt x="207" y="67"/>
                    </a:lnTo>
                    <a:lnTo>
                      <a:pt x="202" y="68"/>
                    </a:lnTo>
                    <a:lnTo>
                      <a:pt x="201" y="67"/>
                    </a:lnTo>
                    <a:lnTo>
                      <a:pt x="199" y="67"/>
                    </a:lnTo>
                    <a:lnTo>
                      <a:pt x="197" y="69"/>
                    </a:lnTo>
                    <a:lnTo>
                      <a:pt x="194" y="69"/>
                    </a:lnTo>
                    <a:lnTo>
                      <a:pt x="190" y="67"/>
                    </a:lnTo>
                    <a:lnTo>
                      <a:pt x="189" y="67"/>
                    </a:lnTo>
                    <a:lnTo>
                      <a:pt x="185" y="67"/>
                    </a:lnTo>
                    <a:lnTo>
                      <a:pt x="183" y="64"/>
                    </a:lnTo>
                    <a:lnTo>
                      <a:pt x="184" y="63"/>
                    </a:lnTo>
                    <a:lnTo>
                      <a:pt x="184" y="61"/>
                    </a:lnTo>
                    <a:lnTo>
                      <a:pt x="184" y="61"/>
                    </a:lnTo>
                    <a:lnTo>
                      <a:pt x="182" y="58"/>
                    </a:lnTo>
                    <a:lnTo>
                      <a:pt x="182" y="56"/>
                    </a:lnTo>
                    <a:lnTo>
                      <a:pt x="181" y="54"/>
                    </a:lnTo>
                    <a:lnTo>
                      <a:pt x="179" y="55"/>
                    </a:lnTo>
                    <a:lnTo>
                      <a:pt x="178" y="56"/>
                    </a:lnTo>
                    <a:lnTo>
                      <a:pt x="177" y="56"/>
                    </a:lnTo>
                    <a:lnTo>
                      <a:pt x="178" y="58"/>
                    </a:lnTo>
                    <a:lnTo>
                      <a:pt x="177" y="63"/>
                    </a:lnTo>
                    <a:lnTo>
                      <a:pt x="179" y="66"/>
                    </a:lnTo>
                    <a:lnTo>
                      <a:pt x="178" y="71"/>
                    </a:lnTo>
                    <a:lnTo>
                      <a:pt x="173" y="72"/>
                    </a:lnTo>
                    <a:lnTo>
                      <a:pt x="169" y="70"/>
                    </a:lnTo>
                    <a:lnTo>
                      <a:pt x="167" y="71"/>
                    </a:lnTo>
                    <a:lnTo>
                      <a:pt x="159" y="68"/>
                    </a:lnTo>
                    <a:lnTo>
                      <a:pt x="156" y="68"/>
                    </a:lnTo>
                    <a:lnTo>
                      <a:pt x="154" y="69"/>
                    </a:lnTo>
                    <a:lnTo>
                      <a:pt x="149" y="68"/>
                    </a:lnTo>
                    <a:lnTo>
                      <a:pt x="146" y="66"/>
                    </a:lnTo>
                    <a:lnTo>
                      <a:pt x="146" y="64"/>
                    </a:lnTo>
                    <a:lnTo>
                      <a:pt x="141" y="63"/>
                    </a:lnTo>
                    <a:lnTo>
                      <a:pt x="137" y="64"/>
                    </a:lnTo>
                    <a:lnTo>
                      <a:pt x="135" y="62"/>
                    </a:lnTo>
                    <a:lnTo>
                      <a:pt x="131" y="63"/>
                    </a:lnTo>
                    <a:lnTo>
                      <a:pt x="127" y="61"/>
                    </a:lnTo>
                    <a:lnTo>
                      <a:pt x="124" y="61"/>
                    </a:lnTo>
                    <a:lnTo>
                      <a:pt x="123" y="59"/>
                    </a:lnTo>
                    <a:lnTo>
                      <a:pt x="119" y="58"/>
                    </a:lnTo>
                    <a:lnTo>
                      <a:pt x="117" y="55"/>
                    </a:lnTo>
                    <a:lnTo>
                      <a:pt x="113" y="52"/>
                    </a:lnTo>
                    <a:lnTo>
                      <a:pt x="110" y="51"/>
                    </a:lnTo>
                    <a:lnTo>
                      <a:pt x="107" y="50"/>
                    </a:lnTo>
                    <a:lnTo>
                      <a:pt x="105" y="50"/>
                    </a:lnTo>
                    <a:lnTo>
                      <a:pt x="104" y="49"/>
                    </a:lnTo>
                    <a:lnTo>
                      <a:pt x="102" y="48"/>
                    </a:lnTo>
                    <a:lnTo>
                      <a:pt x="101" y="46"/>
                    </a:lnTo>
                    <a:lnTo>
                      <a:pt x="104" y="43"/>
                    </a:lnTo>
                    <a:lnTo>
                      <a:pt x="104" y="39"/>
                    </a:lnTo>
                    <a:lnTo>
                      <a:pt x="105" y="35"/>
                    </a:lnTo>
                    <a:lnTo>
                      <a:pt x="105" y="32"/>
                    </a:lnTo>
                    <a:lnTo>
                      <a:pt x="105" y="32"/>
                    </a:lnTo>
                    <a:lnTo>
                      <a:pt x="104" y="30"/>
                    </a:lnTo>
                    <a:lnTo>
                      <a:pt x="102" y="30"/>
                    </a:lnTo>
                    <a:lnTo>
                      <a:pt x="101" y="28"/>
                    </a:lnTo>
                    <a:lnTo>
                      <a:pt x="100" y="27"/>
                    </a:lnTo>
                    <a:lnTo>
                      <a:pt x="98" y="26"/>
                    </a:lnTo>
                    <a:lnTo>
                      <a:pt x="96" y="25"/>
                    </a:lnTo>
                    <a:lnTo>
                      <a:pt x="95" y="24"/>
                    </a:lnTo>
                    <a:lnTo>
                      <a:pt x="93" y="24"/>
                    </a:lnTo>
                    <a:lnTo>
                      <a:pt x="92" y="26"/>
                    </a:lnTo>
                    <a:lnTo>
                      <a:pt x="91" y="25"/>
                    </a:lnTo>
                    <a:lnTo>
                      <a:pt x="90" y="23"/>
                    </a:lnTo>
                    <a:lnTo>
                      <a:pt x="88" y="23"/>
                    </a:lnTo>
                    <a:lnTo>
                      <a:pt x="88" y="22"/>
                    </a:lnTo>
                    <a:lnTo>
                      <a:pt x="87" y="19"/>
                    </a:lnTo>
                    <a:lnTo>
                      <a:pt x="86" y="18"/>
                    </a:lnTo>
                    <a:lnTo>
                      <a:pt x="87" y="17"/>
                    </a:lnTo>
                    <a:lnTo>
                      <a:pt x="86" y="16"/>
                    </a:lnTo>
                    <a:lnTo>
                      <a:pt x="86" y="12"/>
                    </a:lnTo>
                    <a:lnTo>
                      <a:pt x="84" y="11"/>
                    </a:lnTo>
                    <a:lnTo>
                      <a:pt x="84" y="10"/>
                    </a:lnTo>
                    <a:lnTo>
                      <a:pt x="83" y="8"/>
                    </a:lnTo>
                    <a:lnTo>
                      <a:pt x="83" y="8"/>
                    </a:lnTo>
                    <a:lnTo>
                      <a:pt x="79" y="6"/>
                    </a:lnTo>
                    <a:lnTo>
                      <a:pt x="77" y="6"/>
                    </a:lnTo>
                    <a:lnTo>
                      <a:pt x="76" y="4"/>
                    </a:lnTo>
                    <a:lnTo>
                      <a:pt x="74" y="3"/>
                    </a:lnTo>
                    <a:lnTo>
                      <a:pt x="71" y="4"/>
                    </a:lnTo>
                    <a:lnTo>
                      <a:pt x="66" y="0"/>
                    </a:lnTo>
                    <a:lnTo>
                      <a:pt x="64" y="0"/>
                    </a:lnTo>
                    <a:lnTo>
                      <a:pt x="63" y="3"/>
                    </a:lnTo>
                    <a:lnTo>
                      <a:pt x="60" y="3"/>
                    </a:lnTo>
                    <a:lnTo>
                      <a:pt x="58" y="6"/>
                    </a:lnTo>
                    <a:lnTo>
                      <a:pt x="55" y="10"/>
                    </a:lnTo>
                    <a:lnTo>
                      <a:pt x="55" y="11"/>
                    </a:lnTo>
                    <a:lnTo>
                      <a:pt x="53" y="13"/>
                    </a:lnTo>
                    <a:lnTo>
                      <a:pt x="52" y="12"/>
                    </a:lnTo>
                    <a:lnTo>
                      <a:pt x="49" y="13"/>
                    </a:lnTo>
                    <a:lnTo>
                      <a:pt x="47" y="14"/>
                    </a:lnTo>
                    <a:lnTo>
                      <a:pt x="45" y="17"/>
                    </a:lnTo>
                    <a:lnTo>
                      <a:pt x="45" y="17"/>
                    </a:lnTo>
                    <a:lnTo>
                      <a:pt x="46" y="22"/>
                    </a:lnTo>
                    <a:lnTo>
                      <a:pt x="46" y="26"/>
                    </a:lnTo>
                    <a:lnTo>
                      <a:pt x="45" y="28"/>
                    </a:lnTo>
                    <a:lnTo>
                      <a:pt x="44" y="29"/>
                    </a:lnTo>
                    <a:lnTo>
                      <a:pt x="41" y="32"/>
                    </a:lnTo>
                    <a:lnTo>
                      <a:pt x="43" y="33"/>
                    </a:lnTo>
                    <a:lnTo>
                      <a:pt x="43" y="35"/>
                    </a:lnTo>
                    <a:lnTo>
                      <a:pt x="42" y="37"/>
                    </a:lnTo>
                    <a:lnTo>
                      <a:pt x="39" y="38"/>
                    </a:lnTo>
                    <a:lnTo>
                      <a:pt x="37" y="42"/>
                    </a:lnTo>
                    <a:lnTo>
                      <a:pt x="36" y="45"/>
                    </a:lnTo>
                    <a:lnTo>
                      <a:pt x="35" y="47"/>
                    </a:lnTo>
                    <a:lnTo>
                      <a:pt x="30" y="50"/>
                    </a:lnTo>
                    <a:lnTo>
                      <a:pt x="29" y="55"/>
                    </a:lnTo>
                    <a:lnTo>
                      <a:pt x="26" y="58"/>
                    </a:lnTo>
                    <a:lnTo>
                      <a:pt x="21" y="58"/>
                    </a:lnTo>
                    <a:lnTo>
                      <a:pt x="18" y="61"/>
                    </a:lnTo>
                    <a:lnTo>
                      <a:pt x="17" y="61"/>
                    </a:lnTo>
                    <a:lnTo>
                      <a:pt x="16" y="58"/>
                    </a:lnTo>
                    <a:lnTo>
                      <a:pt x="14" y="57"/>
                    </a:lnTo>
                    <a:lnTo>
                      <a:pt x="13" y="58"/>
                    </a:lnTo>
                    <a:lnTo>
                      <a:pt x="11" y="59"/>
                    </a:lnTo>
                    <a:lnTo>
                      <a:pt x="10" y="61"/>
                    </a:lnTo>
                    <a:lnTo>
                      <a:pt x="8" y="65"/>
                    </a:lnTo>
                    <a:lnTo>
                      <a:pt x="7" y="65"/>
                    </a:lnTo>
                    <a:lnTo>
                      <a:pt x="5" y="69"/>
                    </a:lnTo>
                    <a:lnTo>
                      <a:pt x="5" y="71"/>
                    </a:lnTo>
                    <a:lnTo>
                      <a:pt x="7" y="71"/>
                    </a:lnTo>
                    <a:lnTo>
                      <a:pt x="9" y="71"/>
                    </a:lnTo>
                    <a:lnTo>
                      <a:pt x="10" y="71"/>
                    </a:lnTo>
                    <a:lnTo>
                      <a:pt x="11" y="71"/>
                    </a:lnTo>
                    <a:lnTo>
                      <a:pt x="14" y="74"/>
                    </a:lnTo>
                    <a:lnTo>
                      <a:pt x="13" y="76"/>
                    </a:lnTo>
                    <a:lnTo>
                      <a:pt x="14" y="80"/>
                    </a:lnTo>
                    <a:lnTo>
                      <a:pt x="17" y="82"/>
                    </a:lnTo>
                    <a:lnTo>
                      <a:pt x="18" y="82"/>
                    </a:lnTo>
                    <a:lnTo>
                      <a:pt x="20" y="83"/>
                    </a:lnTo>
                    <a:lnTo>
                      <a:pt x="19" y="84"/>
                    </a:lnTo>
                    <a:lnTo>
                      <a:pt x="21" y="86"/>
                    </a:lnTo>
                    <a:lnTo>
                      <a:pt x="23" y="92"/>
                    </a:lnTo>
                    <a:lnTo>
                      <a:pt x="23" y="93"/>
                    </a:lnTo>
                    <a:lnTo>
                      <a:pt x="23" y="94"/>
                    </a:lnTo>
                    <a:lnTo>
                      <a:pt x="22" y="95"/>
                    </a:lnTo>
                    <a:lnTo>
                      <a:pt x="20" y="96"/>
                    </a:lnTo>
                    <a:lnTo>
                      <a:pt x="19" y="95"/>
                    </a:lnTo>
                    <a:lnTo>
                      <a:pt x="19" y="94"/>
                    </a:lnTo>
                    <a:lnTo>
                      <a:pt x="17" y="94"/>
                    </a:lnTo>
                    <a:lnTo>
                      <a:pt x="17" y="95"/>
                    </a:lnTo>
                    <a:lnTo>
                      <a:pt x="13" y="96"/>
                    </a:lnTo>
                    <a:lnTo>
                      <a:pt x="6" y="96"/>
                    </a:lnTo>
                    <a:lnTo>
                      <a:pt x="5" y="97"/>
                    </a:lnTo>
                    <a:lnTo>
                      <a:pt x="3" y="96"/>
                    </a:lnTo>
                    <a:lnTo>
                      <a:pt x="3" y="100"/>
                    </a:lnTo>
                    <a:lnTo>
                      <a:pt x="1" y="100"/>
                    </a:lnTo>
                    <a:lnTo>
                      <a:pt x="0" y="101"/>
                    </a:lnTo>
                    <a:lnTo>
                      <a:pt x="0" y="103"/>
                    </a:lnTo>
                    <a:lnTo>
                      <a:pt x="2" y="102"/>
                    </a:lnTo>
                    <a:lnTo>
                      <a:pt x="4" y="101"/>
                    </a:lnTo>
                    <a:lnTo>
                      <a:pt x="3" y="102"/>
                    </a:lnTo>
                    <a:lnTo>
                      <a:pt x="1" y="105"/>
                    </a:lnTo>
                    <a:lnTo>
                      <a:pt x="1" y="107"/>
                    </a:lnTo>
                    <a:lnTo>
                      <a:pt x="2" y="107"/>
                    </a:lnTo>
                    <a:lnTo>
                      <a:pt x="5" y="110"/>
                    </a:lnTo>
                    <a:lnTo>
                      <a:pt x="10" y="112"/>
                    </a:lnTo>
                    <a:lnTo>
                      <a:pt x="13" y="111"/>
                    </a:lnTo>
                    <a:lnTo>
                      <a:pt x="15" y="111"/>
                    </a:lnTo>
                    <a:lnTo>
                      <a:pt x="19" y="110"/>
                    </a:lnTo>
                    <a:lnTo>
                      <a:pt x="19" y="109"/>
                    </a:lnTo>
                    <a:lnTo>
                      <a:pt x="19" y="108"/>
                    </a:lnTo>
                    <a:lnTo>
                      <a:pt x="19" y="109"/>
                    </a:lnTo>
                    <a:lnTo>
                      <a:pt x="21" y="109"/>
                    </a:lnTo>
                    <a:lnTo>
                      <a:pt x="20" y="111"/>
                    </a:lnTo>
                    <a:lnTo>
                      <a:pt x="20" y="110"/>
                    </a:lnTo>
                    <a:lnTo>
                      <a:pt x="18" y="113"/>
                    </a:lnTo>
                    <a:lnTo>
                      <a:pt x="17" y="113"/>
                    </a:lnTo>
                    <a:lnTo>
                      <a:pt x="13" y="116"/>
                    </a:lnTo>
                    <a:lnTo>
                      <a:pt x="13" y="117"/>
                    </a:lnTo>
                    <a:lnTo>
                      <a:pt x="11" y="116"/>
                    </a:lnTo>
                    <a:lnTo>
                      <a:pt x="11" y="116"/>
                    </a:lnTo>
                    <a:lnTo>
                      <a:pt x="10" y="117"/>
                    </a:lnTo>
                    <a:lnTo>
                      <a:pt x="8" y="117"/>
                    </a:lnTo>
                    <a:lnTo>
                      <a:pt x="8" y="115"/>
                    </a:lnTo>
                    <a:lnTo>
                      <a:pt x="7" y="115"/>
                    </a:lnTo>
                    <a:lnTo>
                      <a:pt x="7" y="115"/>
                    </a:lnTo>
                    <a:lnTo>
                      <a:pt x="6" y="115"/>
                    </a:lnTo>
                    <a:lnTo>
                      <a:pt x="5" y="116"/>
                    </a:lnTo>
                    <a:lnTo>
                      <a:pt x="6" y="117"/>
                    </a:lnTo>
                    <a:lnTo>
                      <a:pt x="10" y="122"/>
                    </a:lnTo>
                    <a:lnTo>
                      <a:pt x="11" y="122"/>
                    </a:lnTo>
                    <a:lnTo>
                      <a:pt x="13" y="122"/>
                    </a:lnTo>
                    <a:lnTo>
                      <a:pt x="13" y="123"/>
                    </a:lnTo>
                    <a:lnTo>
                      <a:pt x="15" y="127"/>
                    </a:lnTo>
                    <a:lnTo>
                      <a:pt x="22" y="132"/>
                    </a:lnTo>
                    <a:lnTo>
                      <a:pt x="25" y="133"/>
                    </a:lnTo>
                    <a:lnTo>
                      <a:pt x="28" y="132"/>
                    </a:lnTo>
                    <a:lnTo>
                      <a:pt x="33" y="129"/>
                    </a:lnTo>
                    <a:lnTo>
                      <a:pt x="36" y="128"/>
                    </a:lnTo>
                    <a:lnTo>
                      <a:pt x="36" y="127"/>
                    </a:lnTo>
                    <a:lnTo>
                      <a:pt x="37" y="125"/>
                    </a:lnTo>
                    <a:lnTo>
                      <a:pt x="38" y="122"/>
                    </a:lnTo>
                    <a:lnTo>
                      <a:pt x="36" y="121"/>
                    </a:lnTo>
                    <a:lnTo>
                      <a:pt x="38" y="116"/>
                    </a:lnTo>
                    <a:lnTo>
                      <a:pt x="38" y="114"/>
                    </a:lnTo>
                    <a:lnTo>
                      <a:pt x="38" y="113"/>
                    </a:lnTo>
                    <a:lnTo>
                      <a:pt x="39" y="115"/>
                    </a:lnTo>
                    <a:lnTo>
                      <a:pt x="41" y="114"/>
                    </a:lnTo>
                    <a:lnTo>
                      <a:pt x="42" y="115"/>
                    </a:lnTo>
                    <a:lnTo>
                      <a:pt x="44" y="114"/>
                    </a:lnTo>
                    <a:lnTo>
                      <a:pt x="43" y="115"/>
                    </a:lnTo>
                    <a:lnTo>
                      <a:pt x="41" y="117"/>
                    </a:lnTo>
                    <a:lnTo>
                      <a:pt x="40" y="116"/>
                    </a:lnTo>
                    <a:lnTo>
                      <a:pt x="40" y="117"/>
                    </a:lnTo>
                    <a:lnTo>
                      <a:pt x="39" y="119"/>
                    </a:lnTo>
                    <a:lnTo>
                      <a:pt x="40" y="121"/>
                    </a:lnTo>
                    <a:lnTo>
                      <a:pt x="40" y="123"/>
                    </a:lnTo>
                    <a:lnTo>
                      <a:pt x="41" y="123"/>
                    </a:lnTo>
                    <a:lnTo>
                      <a:pt x="43" y="122"/>
                    </a:lnTo>
                    <a:lnTo>
                      <a:pt x="45" y="123"/>
                    </a:lnTo>
                    <a:lnTo>
                      <a:pt x="43" y="123"/>
                    </a:lnTo>
                    <a:lnTo>
                      <a:pt x="43" y="124"/>
                    </a:lnTo>
                    <a:lnTo>
                      <a:pt x="41" y="125"/>
                    </a:lnTo>
                    <a:lnTo>
                      <a:pt x="42" y="129"/>
                    </a:lnTo>
                    <a:lnTo>
                      <a:pt x="43" y="130"/>
                    </a:lnTo>
                    <a:lnTo>
                      <a:pt x="43" y="132"/>
                    </a:lnTo>
                    <a:lnTo>
                      <a:pt x="44" y="135"/>
                    </a:lnTo>
                    <a:lnTo>
                      <a:pt x="43" y="137"/>
                    </a:lnTo>
                    <a:lnTo>
                      <a:pt x="43" y="139"/>
                    </a:lnTo>
                    <a:lnTo>
                      <a:pt x="44" y="140"/>
                    </a:lnTo>
                    <a:lnTo>
                      <a:pt x="42" y="141"/>
                    </a:lnTo>
                    <a:lnTo>
                      <a:pt x="43" y="144"/>
                    </a:lnTo>
                    <a:lnTo>
                      <a:pt x="46" y="149"/>
                    </a:lnTo>
                    <a:lnTo>
                      <a:pt x="46" y="150"/>
                    </a:lnTo>
                    <a:lnTo>
                      <a:pt x="47" y="152"/>
                    </a:lnTo>
                    <a:lnTo>
                      <a:pt x="45" y="152"/>
                    </a:lnTo>
                    <a:lnTo>
                      <a:pt x="45" y="154"/>
                    </a:lnTo>
                    <a:lnTo>
                      <a:pt x="48" y="157"/>
                    </a:lnTo>
                    <a:lnTo>
                      <a:pt x="46" y="157"/>
                    </a:lnTo>
                    <a:lnTo>
                      <a:pt x="48" y="161"/>
                    </a:lnTo>
                    <a:lnTo>
                      <a:pt x="48" y="163"/>
                    </a:lnTo>
                    <a:lnTo>
                      <a:pt x="52" y="170"/>
                    </a:lnTo>
                    <a:lnTo>
                      <a:pt x="52" y="175"/>
                    </a:lnTo>
                    <a:lnTo>
                      <a:pt x="54" y="180"/>
                    </a:lnTo>
                    <a:lnTo>
                      <a:pt x="55" y="181"/>
                    </a:lnTo>
                    <a:lnTo>
                      <a:pt x="56" y="184"/>
                    </a:lnTo>
                    <a:lnTo>
                      <a:pt x="57" y="184"/>
                    </a:lnTo>
                    <a:lnTo>
                      <a:pt x="57" y="185"/>
                    </a:lnTo>
                    <a:lnTo>
                      <a:pt x="59" y="189"/>
                    </a:lnTo>
                    <a:lnTo>
                      <a:pt x="60" y="189"/>
                    </a:lnTo>
                    <a:lnTo>
                      <a:pt x="60" y="190"/>
                    </a:lnTo>
                    <a:lnTo>
                      <a:pt x="62" y="193"/>
                    </a:lnTo>
                    <a:lnTo>
                      <a:pt x="63" y="193"/>
                    </a:lnTo>
                    <a:lnTo>
                      <a:pt x="63" y="196"/>
                    </a:lnTo>
                    <a:lnTo>
                      <a:pt x="64" y="199"/>
                    </a:lnTo>
                    <a:lnTo>
                      <a:pt x="65" y="201"/>
                    </a:lnTo>
                    <a:lnTo>
                      <a:pt x="65" y="203"/>
                    </a:lnTo>
                    <a:lnTo>
                      <a:pt x="67" y="207"/>
                    </a:lnTo>
                    <a:lnTo>
                      <a:pt x="68" y="209"/>
                    </a:lnTo>
                    <a:lnTo>
                      <a:pt x="68" y="212"/>
                    </a:lnTo>
                    <a:lnTo>
                      <a:pt x="69" y="213"/>
                    </a:lnTo>
                    <a:lnTo>
                      <a:pt x="71" y="215"/>
                    </a:lnTo>
                    <a:lnTo>
                      <a:pt x="73" y="219"/>
                    </a:lnTo>
                    <a:lnTo>
                      <a:pt x="74" y="219"/>
                    </a:lnTo>
                    <a:lnTo>
                      <a:pt x="75" y="222"/>
                    </a:lnTo>
                    <a:lnTo>
                      <a:pt x="78" y="225"/>
                    </a:lnTo>
                    <a:lnTo>
                      <a:pt x="79" y="228"/>
                    </a:lnTo>
                    <a:lnTo>
                      <a:pt x="80" y="230"/>
                    </a:lnTo>
                    <a:lnTo>
                      <a:pt x="80" y="230"/>
                    </a:lnTo>
                    <a:lnTo>
                      <a:pt x="80" y="232"/>
                    </a:lnTo>
                    <a:lnTo>
                      <a:pt x="82" y="235"/>
                    </a:lnTo>
                    <a:lnTo>
                      <a:pt x="83" y="240"/>
                    </a:lnTo>
                    <a:lnTo>
                      <a:pt x="84" y="243"/>
                    </a:lnTo>
                    <a:lnTo>
                      <a:pt x="87" y="250"/>
                    </a:lnTo>
                    <a:lnTo>
                      <a:pt x="90" y="253"/>
                    </a:lnTo>
                    <a:lnTo>
                      <a:pt x="93" y="255"/>
                    </a:lnTo>
                    <a:lnTo>
                      <a:pt x="96" y="255"/>
                    </a:lnTo>
                    <a:lnTo>
                      <a:pt x="99" y="253"/>
                    </a:lnTo>
                    <a:lnTo>
                      <a:pt x="100" y="251"/>
                    </a:lnTo>
                    <a:lnTo>
                      <a:pt x="100" y="250"/>
                    </a:lnTo>
                    <a:lnTo>
                      <a:pt x="100" y="250"/>
                    </a:lnTo>
                    <a:lnTo>
                      <a:pt x="100" y="249"/>
                    </a:lnTo>
                    <a:lnTo>
                      <a:pt x="101" y="247"/>
                    </a:lnTo>
                    <a:lnTo>
                      <a:pt x="104" y="246"/>
                    </a:lnTo>
                    <a:lnTo>
                      <a:pt x="105" y="246"/>
                    </a:lnTo>
                    <a:lnTo>
                      <a:pt x="110" y="244"/>
                    </a:lnTo>
                    <a:lnTo>
                      <a:pt x="111" y="245"/>
                    </a:lnTo>
                    <a:lnTo>
                      <a:pt x="111" y="246"/>
                    </a:lnTo>
                    <a:lnTo>
                      <a:pt x="111" y="245"/>
                    </a:lnTo>
                    <a:lnTo>
                      <a:pt x="111" y="245"/>
                    </a:lnTo>
                    <a:lnTo>
                      <a:pt x="107" y="243"/>
                    </a:lnTo>
                    <a:lnTo>
                      <a:pt x="107" y="242"/>
                    </a:lnTo>
                    <a:lnTo>
                      <a:pt x="109" y="241"/>
                    </a:lnTo>
                    <a:lnTo>
                      <a:pt x="111" y="238"/>
                    </a:lnTo>
                    <a:lnTo>
                      <a:pt x="111" y="237"/>
                    </a:lnTo>
                    <a:lnTo>
                      <a:pt x="112" y="235"/>
                    </a:lnTo>
                    <a:lnTo>
                      <a:pt x="114" y="234"/>
                    </a:lnTo>
                    <a:lnTo>
                      <a:pt x="115" y="235"/>
                    </a:lnTo>
                    <a:lnTo>
                      <a:pt x="116" y="234"/>
                    </a:lnTo>
                    <a:lnTo>
                      <a:pt x="116" y="232"/>
                    </a:lnTo>
                    <a:lnTo>
                      <a:pt x="116" y="225"/>
                    </a:lnTo>
                    <a:lnTo>
                      <a:pt x="115" y="223"/>
                    </a:lnTo>
                    <a:lnTo>
                      <a:pt x="115" y="220"/>
                    </a:lnTo>
                    <a:lnTo>
                      <a:pt x="117" y="215"/>
                    </a:lnTo>
                    <a:lnTo>
                      <a:pt x="119" y="209"/>
                    </a:lnTo>
                    <a:lnTo>
                      <a:pt x="119" y="205"/>
                    </a:lnTo>
                    <a:lnTo>
                      <a:pt x="117" y="204"/>
                    </a:lnTo>
                    <a:lnTo>
                      <a:pt x="117" y="196"/>
                    </a:lnTo>
                    <a:lnTo>
                      <a:pt x="116" y="194"/>
                    </a:lnTo>
                    <a:lnTo>
                      <a:pt x="118" y="192"/>
                    </a:lnTo>
                    <a:lnTo>
                      <a:pt x="116" y="188"/>
                    </a:lnTo>
                    <a:lnTo>
                      <a:pt x="116" y="185"/>
                    </a:lnTo>
                    <a:lnTo>
                      <a:pt x="117" y="183"/>
                    </a:lnTo>
                    <a:lnTo>
                      <a:pt x="120" y="180"/>
                    </a:lnTo>
                    <a:lnTo>
                      <a:pt x="121" y="180"/>
                    </a:lnTo>
                    <a:lnTo>
                      <a:pt x="122" y="182"/>
                    </a:lnTo>
                    <a:lnTo>
                      <a:pt x="123" y="182"/>
                    </a:lnTo>
                    <a:lnTo>
                      <a:pt x="125" y="179"/>
                    </a:lnTo>
                    <a:lnTo>
                      <a:pt x="125" y="176"/>
                    </a:lnTo>
                    <a:lnTo>
                      <a:pt x="127" y="174"/>
                    </a:lnTo>
                    <a:lnTo>
                      <a:pt x="132" y="175"/>
                    </a:lnTo>
                    <a:lnTo>
                      <a:pt x="134" y="174"/>
                    </a:lnTo>
                    <a:lnTo>
                      <a:pt x="136" y="171"/>
                    </a:lnTo>
                    <a:lnTo>
                      <a:pt x="135" y="169"/>
                    </a:lnTo>
                    <a:lnTo>
                      <a:pt x="136" y="167"/>
                    </a:lnTo>
                    <a:lnTo>
                      <a:pt x="138" y="165"/>
                    </a:lnTo>
                    <a:lnTo>
                      <a:pt x="141" y="164"/>
                    </a:lnTo>
                    <a:lnTo>
                      <a:pt x="143" y="162"/>
                    </a:lnTo>
                    <a:lnTo>
                      <a:pt x="144" y="160"/>
                    </a:lnTo>
                    <a:lnTo>
                      <a:pt x="153" y="153"/>
                    </a:lnTo>
                    <a:lnTo>
                      <a:pt x="155" y="149"/>
                    </a:lnTo>
                    <a:lnTo>
                      <a:pt x="161" y="143"/>
                    </a:lnTo>
                    <a:lnTo>
                      <a:pt x="160" y="143"/>
                    </a:lnTo>
                    <a:lnTo>
                      <a:pt x="160" y="144"/>
                    </a:lnTo>
                    <a:lnTo>
                      <a:pt x="158" y="144"/>
                    </a:lnTo>
                    <a:lnTo>
                      <a:pt x="158" y="142"/>
                    </a:lnTo>
                    <a:lnTo>
                      <a:pt x="159" y="142"/>
                    </a:lnTo>
                    <a:lnTo>
                      <a:pt x="161" y="140"/>
                    </a:lnTo>
                    <a:lnTo>
                      <a:pt x="162" y="140"/>
                    </a:lnTo>
                    <a:lnTo>
                      <a:pt x="162" y="141"/>
                    </a:lnTo>
                    <a:lnTo>
                      <a:pt x="162" y="142"/>
                    </a:lnTo>
                    <a:lnTo>
                      <a:pt x="163" y="142"/>
                    </a:lnTo>
                    <a:lnTo>
                      <a:pt x="168" y="140"/>
                    </a:lnTo>
                    <a:lnTo>
                      <a:pt x="168" y="139"/>
                    </a:lnTo>
                    <a:lnTo>
                      <a:pt x="172" y="136"/>
                    </a:lnTo>
                    <a:lnTo>
                      <a:pt x="171" y="134"/>
                    </a:lnTo>
                    <a:lnTo>
                      <a:pt x="172" y="134"/>
                    </a:lnTo>
                    <a:lnTo>
                      <a:pt x="173" y="133"/>
                    </a:lnTo>
                    <a:lnTo>
                      <a:pt x="175" y="131"/>
                    </a:lnTo>
                    <a:lnTo>
                      <a:pt x="174" y="131"/>
                    </a:lnTo>
                    <a:lnTo>
                      <a:pt x="174" y="130"/>
                    </a:lnTo>
                    <a:lnTo>
                      <a:pt x="173" y="128"/>
                    </a:lnTo>
                    <a:lnTo>
                      <a:pt x="173" y="127"/>
                    </a:lnTo>
                    <a:lnTo>
                      <a:pt x="174" y="126"/>
                    </a:lnTo>
                    <a:lnTo>
                      <a:pt x="174" y="124"/>
                    </a:lnTo>
                    <a:lnTo>
                      <a:pt x="175" y="123"/>
                    </a:lnTo>
                    <a:lnTo>
                      <a:pt x="181" y="121"/>
                    </a:lnTo>
                    <a:lnTo>
                      <a:pt x="182" y="120"/>
                    </a:lnTo>
                    <a:lnTo>
                      <a:pt x="182" y="119"/>
                    </a:lnTo>
                    <a:lnTo>
                      <a:pt x="183" y="116"/>
                    </a:lnTo>
                    <a:lnTo>
                      <a:pt x="183" y="116"/>
                    </a:lnTo>
                    <a:lnTo>
                      <a:pt x="182" y="115"/>
                    </a:lnTo>
                    <a:lnTo>
                      <a:pt x="181" y="115"/>
                    </a:lnTo>
                    <a:lnTo>
                      <a:pt x="181" y="114"/>
                    </a:lnTo>
                    <a:lnTo>
                      <a:pt x="183" y="114"/>
                    </a:lnTo>
                    <a:lnTo>
                      <a:pt x="184" y="116"/>
                    </a:lnTo>
                    <a:lnTo>
                      <a:pt x="184" y="117"/>
                    </a:lnTo>
                    <a:lnTo>
                      <a:pt x="184" y="120"/>
                    </a:lnTo>
                    <a:lnTo>
                      <a:pt x="187" y="121"/>
                    </a:lnTo>
                    <a:lnTo>
                      <a:pt x="187" y="120"/>
                    </a:lnTo>
                    <a:lnTo>
                      <a:pt x="188" y="120"/>
                    </a:lnTo>
                    <a:lnTo>
                      <a:pt x="189" y="120"/>
                    </a:lnTo>
                    <a:lnTo>
                      <a:pt x="189" y="120"/>
                    </a:lnTo>
                    <a:lnTo>
                      <a:pt x="189" y="119"/>
                    </a:lnTo>
                    <a:lnTo>
                      <a:pt x="189" y="117"/>
                    </a:lnTo>
                    <a:lnTo>
                      <a:pt x="190" y="119"/>
                    </a:lnTo>
                    <a:lnTo>
                      <a:pt x="190" y="121"/>
                    </a:lnTo>
                    <a:lnTo>
                      <a:pt x="191" y="122"/>
                    </a:lnTo>
                    <a:lnTo>
                      <a:pt x="191" y="121"/>
                    </a:lnTo>
                    <a:lnTo>
                      <a:pt x="193" y="122"/>
                    </a:lnTo>
                    <a:lnTo>
                      <a:pt x="194" y="121"/>
                    </a:lnTo>
                    <a:lnTo>
                      <a:pt x="193" y="119"/>
                    </a:lnTo>
                    <a:lnTo>
                      <a:pt x="193" y="119"/>
                    </a:lnTo>
                    <a:lnTo>
                      <a:pt x="193" y="115"/>
                    </a:lnTo>
                    <a:lnTo>
                      <a:pt x="192" y="11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32" name="Freeform 2061">
                <a:extLst>
                  <a:ext uri="{FF2B5EF4-FFF2-40B4-BE49-F238E27FC236}">
                    <a16:creationId xmlns:a16="http://schemas.microsoft.com/office/drawing/2014/main" id="{26CDF6FD-1703-4C72-87AD-CD00CDC1F0F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94" y="2512"/>
                <a:ext cx="1" cy="1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0 h 1"/>
                  <a:gd name="T4" fmla="*/ 0 w 1"/>
                  <a:gd name="T5" fmla="*/ 0 h 1"/>
                  <a:gd name="T6" fmla="*/ 0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33" name="Freeform 2062">
                <a:extLst>
                  <a:ext uri="{FF2B5EF4-FFF2-40B4-BE49-F238E27FC236}">
                    <a16:creationId xmlns:a16="http://schemas.microsoft.com/office/drawing/2014/main" id="{E43BEEB7-0896-4C77-9D90-BFC377EEAF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90" y="2511"/>
                <a:ext cx="2" cy="3"/>
              </a:xfrm>
              <a:custGeom>
                <a:avLst/>
                <a:gdLst>
                  <a:gd name="T0" fmla="*/ 0 w 2"/>
                  <a:gd name="T1" fmla="*/ 0 h 3"/>
                  <a:gd name="T2" fmla="*/ 0 w 2"/>
                  <a:gd name="T3" fmla="*/ 2 h 3"/>
                  <a:gd name="T4" fmla="*/ 2 w 2"/>
                  <a:gd name="T5" fmla="*/ 3 h 3"/>
                  <a:gd name="T6" fmla="*/ 2 w 2"/>
                  <a:gd name="T7" fmla="*/ 1 h 3"/>
                  <a:gd name="T8" fmla="*/ 0 w 2"/>
                  <a:gd name="T9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3">
                    <a:moveTo>
                      <a:pt x="0" y="0"/>
                    </a:moveTo>
                    <a:lnTo>
                      <a:pt x="0" y="2"/>
                    </a:lnTo>
                    <a:lnTo>
                      <a:pt x="2" y="3"/>
                    </a:lnTo>
                    <a:lnTo>
                      <a:pt x="2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34" name="Freeform 2063">
                <a:extLst>
                  <a:ext uri="{FF2B5EF4-FFF2-40B4-BE49-F238E27FC236}">
                    <a16:creationId xmlns:a16="http://schemas.microsoft.com/office/drawing/2014/main" id="{59DC8547-3283-417C-ABEC-520257D184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92" y="2511"/>
                <a:ext cx="1" cy="2"/>
              </a:xfrm>
              <a:custGeom>
                <a:avLst/>
                <a:gdLst>
                  <a:gd name="T0" fmla="*/ 0 w 1"/>
                  <a:gd name="T1" fmla="*/ 0 h 2"/>
                  <a:gd name="T2" fmla="*/ 1 w 1"/>
                  <a:gd name="T3" fmla="*/ 1 h 2"/>
                  <a:gd name="T4" fmla="*/ 1 w 1"/>
                  <a:gd name="T5" fmla="*/ 2 h 2"/>
                  <a:gd name="T6" fmla="*/ 1 w 1"/>
                  <a:gd name="T7" fmla="*/ 1 h 2"/>
                  <a:gd name="T8" fmla="*/ 1 w 1"/>
                  <a:gd name="T9" fmla="*/ 0 h 2"/>
                  <a:gd name="T10" fmla="*/ 0 w 1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2">
                    <a:moveTo>
                      <a:pt x="0" y="0"/>
                    </a:moveTo>
                    <a:lnTo>
                      <a:pt x="1" y="1"/>
                    </a:lnTo>
                    <a:lnTo>
                      <a:pt x="1" y="2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35" name="Freeform 2064">
                <a:extLst>
                  <a:ext uri="{FF2B5EF4-FFF2-40B4-BE49-F238E27FC236}">
                    <a16:creationId xmlns:a16="http://schemas.microsoft.com/office/drawing/2014/main" id="{53F0A4AE-7C86-4BB2-9F97-BDE49583F10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87" y="2509"/>
                <a:ext cx="2" cy="4"/>
              </a:xfrm>
              <a:custGeom>
                <a:avLst/>
                <a:gdLst>
                  <a:gd name="T0" fmla="*/ 0 w 2"/>
                  <a:gd name="T1" fmla="*/ 3 h 4"/>
                  <a:gd name="T2" fmla="*/ 0 w 2"/>
                  <a:gd name="T3" fmla="*/ 4 h 4"/>
                  <a:gd name="T4" fmla="*/ 1 w 2"/>
                  <a:gd name="T5" fmla="*/ 3 h 4"/>
                  <a:gd name="T6" fmla="*/ 2 w 2"/>
                  <a:gd name="T7" fmla="*/ 1 h 4"/>
                  <a:gd name="T8" fmla="*/ 1 w 2"/>
                  <a:gd name="T9" fmla="*/ 0 h 4"/>
                  <a:gd name="T10" fmla="*/ 0 w 2"/>
                  <a:gd name="T11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4">
                    <a:moveTo>
                      <a:pt x="0" y="3"/>
                    </a:moveTo>
                    <a:lnTo>
                      <a:pt x="0" y="4"/>
                    </a:lnTo>
                    <a:lnTo>
                      <a:pt x="1" y="3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36" name="Freeform 2065">
                <a:extLst>
                  <a:ext uri="{FF2B5EF4-FFF2-40B4-BE49-F238E27FC236}">
                    <a16:creationId xmlns:a16="http://schemas.microsoft.com/office/drawing/2014/main" id="{5672984B-57FE-4F6B-8F6A-C5ECE3F87FA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84" y="2459"/>
                <a:ext cx="48" cy="61"/>
              </a:xfrm>
              <a:custGeom>
                <a:avLst/>
                <a:gdLst>
                  <a:gd name="T0" fmla="*/ 47 w 48"/>
                  <a:gd name="T1" fmla="*/ 55 h 61"/>
                  <a:gd name="T2" fmla="*/ 48 w 48"/>
                  <a:gd name="T3" fmla="*/ 50 h 61"/>
                  <a:gd name="T4" fmla="*/ 47 w 48"/>
                  <a:gd name="T5" fmla="*/ 47 h 61"/>
                  <a:gd name="T6" fmla="*/ 44 w 48"/>
                  <a:gd name="T7" fmla="*/ 40 h 61"/>
                  <a:gd name="T8" fmla="*/ 43 w 48"/>
                  <a:gd name="T9" fmla="*/ 34 h 61"/>
                  <a:gd name="T10" fmla="*/ 40 w 48"/>
                  <a:gd name="T11" fmla="*/ 32 h 61"/>
                  <a:gd name="T12" fmla="*/ 39 w 48"/>
                  <a:gd name="T13" fmla="*/ 33 h 61"/>
                  <a:gd name="T14" fmla="*/ 37 w 48"/>
                  <a:gd name="T15" fmla="*/ 36 h 61"/>
                  <a:gd name="T16" fmla="*/ 37 w 48"/>
                  <a:gd name="T17" fmla="*/ 38 h 61"/>
                  <a:gd name="T18" fmla="*/ 34 w 48"/>
                  <a:gd name="T19" fmla="*/ 34 h 61"/>
                  <a:gd name="T20" fmla="*/ 32 w 48"/>
                  <a:gd name="T21" fmla="*/ 29 h 61"/>
                  <a:gd name="T22" fmla="*/ 35 w 48"/>
                  <a:gd name="T23" fmla="*/ 26 h 61"/>
                  <a:gd name="T24" fmla="*/ 37 w 48"/>
                  <a:gd name="T25" fmla="*/ 26 h 61"/>
                  <a:gd name="T26" fmla="*/ 39 w 48"/>
                  <a:gd name="T27" fmla="*/ 21 h 61"/>
                  <a:gd name="T28" fmla="*/ 39 w 48"/>
                  <a:gd name="T29" fmla="*/ 17 h 61"/>
                  <a:gd name="T30" fmla="*/ 36 w 48"/>
                  <a:gd name="T31" fmla="*/ 15 h 61"/>
                  <a:gd name="T32" fmla="*/ 29 w 48"/>
                  <a:gd name="T33" fmla="*/ 15 h 61"/>
                  <a:gd name="T34" fmla="*/ 20 w 48"/>
                  <a:gd name="T35" fmla="*/ 14 h 61"/>
                  <a:gd name="T36" fmla="*/ 17 w 48"/>
                  <a:gd name="T37" fmla="*/ 13 h 61"/>
                  <a:gd name="T38" fmla="*/ 16 w 48"/>
                  <a:gd name="T39" fmla="*/ 6 h 61"/>
                  <a:gd name="T40" fmla="*/ 14 w 48"/>
                  <a:gd name="T41" fmla="*/ 5 h 61"/>
                  <a:gd name="T42" fmla="*/ 10 w 48"/>
                  <a:gd name="T43" fmla="*/ 3 h 61"/>
                  <a:gd name="T44" fmla="*/ 10 w 48"/>
                  <a:gd name="T45" fmla="*/ 4 h 61"/>
                  <a:gd name="T46" fmla="*/ 5 w 48"/>
                  <a:gd name="T47" fmla="*/ 3 h 61"/>
                  <a:gd name="T48" fmla="*/ 3 w 48"/>
                  <a:gd name="T49" fmla="*/ 0 h 61"/>
                  <a:gd name="T50" fmla="*/ 2 w 48"/>
                  <a:gd name="T51" fmla="*/ 2 h 61"/>
                  <a:gd name="T52" fmla="*/ 0 w 48"/>
                  <a:gd name="T53" fmla="*/ 7 h 61"/>
                  <a:gd name="T54" fmla="*/ 6 w 48"/>
                  <a:gd name="T55" fmla="*/ 11 h 61"/>
                  <a:gd name="T56" fmla="*/ 9 w 48"/>
                  <a:gd name="T57" fmla="*/ 15 h 61"/>
                  <a:gd name="T58" fmla="*/ 5 w 48"/>
                  <a:gd name="T59" fmla="*/ 16 h 61"/>
                  <a:gd name="T60" fmla="*/ 2 w 48"/>
                  <a:gd name="T61" fmla="*/ 22 h 61"/>
                  <a:gd name="T62" fmla="*/ 10 w 48"/>
                  <a:gd name="T63" fmla="*/ 28 h 61"/>
                  <a:gd name="T64" fmla="*/ 10 w 48"/>
                  <a:gd name="T65" fmla="*/ 36 h 61"/>
                  <a:gd name="T66" fmla="*/ 13 w 48"/>
                  <a:gd name="T67" fmla="*/ 44 h 61"/>
                  <a:gd name="T68" fmla="*/ 15 w 48"/>
                  <a:gd name="T69" fmla="*/ 48 h 61"/>
                  <a:gd name="T70" fmla="*/ 17 w 48"/>
                  <a:gd name="T71" fmla="*/ 52 h 61"/>
                  <a:gd name="T72" fmla="*/ 19 w 48"/>
                  <a:gd name="T73" fmla="*/ 51 h 61"/>
                  <a:gd name="T74" fmla="*/ 20 w 48"/>
                  <a:gd name="T75" fmla="*/ 48 h 61"/>
                  <a:gd name="T76" fmla="*/ 20 w 48"/>
                  <a:gd name="T77" fmla="*/ 44 h 61"/>
                  <a:gd name="T78" fmla="*/ 21 w 48"/>
                  <a:gd name="T79" fmla="*/ 43 h 61"/>
                  <a:gd name="T80" fmla="*/ 21 w 48"/>
                  <a:gd name="T81" fmla="*/ 48 h 61"/>
                  <a:gd name="T82" fmla="*/ 23 w 48"/>
                  <a:gd name="T83" fmla="*/ 47 h 61"/>
                  <a:gd name="T84" fmla="*/ 23 w 48"/>
                  <a:gd name="T85" fmla="*/ 51 h 61"/>
                  <a:gd name="T86" fmla="*/ 27 w 48"/>
                  <a:gd name="T87" fmla="*/ 44 h 61"/>
                  <a:gd name="T88" fmla="*/ 27 w 48"/>
                  <a:gd name="T89" fmla="*/ 41 h 61"/>
                  <a:gd name="T90" fmla="*/ 25 w 48"/>
                  <a:gd name="T91" fmla="*/ 35 h 61"/>
                  <a:gd name="T92" fmla="*/ 29 w 48"/>
                  <a:gd name="T93" fmla="*/ 39 h 61"/>
                  <a:gd name="T94" fmla="*/ 34 w 48"/>
                  <a:gd name="T95" fmla="*/ 40 h 61"/>
                  <a:gd name="T96" fmla="*/ 35 w 48"/>
                  <a:gd name="T97" fmla="*/ 40 h 61"/>
                  <a:gd name="T98" fmla="*/ 39 w 48"/>
                  <a:gd name="T99" fmla="*/ 48 h 61"/>
                  <a:gd name="T100" fmla="*/ 39 w 48"/>
                  <a:gd name="T101" fmla="*/ 54 h 61"/>
                  <a:gd name="T102" fmla="*/ 40 w 48"/>
                  <a:gd name="T103" fmla="*/ 53 h 61"/>
                  <a:gd name="T104" fmla="*/ 41 w 48"/>
                  <a:gd name="T105" fmla="*/ 56 h 61"/>
                  <a:gd name="T106" fmla="*/ 44 w 48"/>
                  <a:gd name="T107" fmla="*/ 61 h 61"/>
                  <a:gd name="T108" fmla="*/ 43 w 48"/>
                  <a:gd name="T109" fmla="*/ 58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48" h="61">
                    <a:moveTo>
                      <a:pt x="44" y="57"/>
                    </a:moveTo>
                    <a:lnTo>
                      <a:pt x="46" y="55"/>
                    </a:lnTo>
                    <a:lnTo>
                      <a:pt x="47" y="55"/>
                    </a:lnTo>
                    <a:lnTo>
                      <a:pt x="48" y="53"/>
                    </a:lnTo>
                    <a:lnTo>
                      <a:pt x="48" y="51"/>
                    </a:lnTo>
                    <a:lnTo>
                      <a:pt x="48" y="50"/>
                    </a:lnTo>
                    <a:lnTo>
                      <a:pt x="47" y="50"/>
                    </a:lnTo>
                    <a:lnTo>
                      <a:pt x="47" y="48"/>
                    </a:lnTo>
                    <a:lnTo>
                      <a:pt x="47" y="47"/>
                    </a:lnTo>
                    <a:lnTo>
                      <a:pt x="46" y="46"/>
                    </a:lnTo>
                    <a:lnTo>
                      <a:pt x="46" y="44"/>
                    </a:lnTo>
                    <a:lnTo>
                      <a:pt x="44" y="40"/>
                    </a:lnTo>
                    <a:lnTo>
                      <a:pt x="43" y="39"/>
                    </a:lnTo>
                    <a:lnTo>
                      <a:pt x="43" y="37"/>
                    </a:lnTo>
                    <a:lnTo>
                      <a:pt x="43" y="34"/>
                    </a:lnTo>
                    <a:lnTo>
                      <a:pt x="42" y="33"/>
                    </a:lnTo>
                    <a:lnTo>
                      <a:pt x="42" y="32"/>
                    </a:lnTo>
                    <a:lnTo>
                      <a:pt x="40" y="32"/>
                    </a:lnTo>
                    <a:lnTo>
                      <a:pt x="39" y="32"/>
                    </a:lnTo>
                    <a:lnTo>
                      <a:pt x="38" y="32"/>
                    </a:lnTo>
                    <a:lnTo>
                      <a:pt x="39" y="33"/>
                    </a:lnTo>
                    <a:lnTo>
                      <a:pt x="38" y="34"/>
                    </a:lnTo>
                    <a:lnTo>
                      <a:pt x="38" y="35"/>
                    </a:lnTo>
                    <a:lnTo>
                      <a:pt x="37" y="36"/>
                    </a:lnTo>
                    <a:lnTo>
                      <a:pt x="38" y="37"/>
                    </a:lnTo>
                    <a:lnTo>
                      <a:pt x="38" y="38"/>
                    </a:lnTo>
                    <a:lnTo>
                      <a:pt x="37" y="38"/>
                    </a:lnTo>
                    <a:lnTo>
                      <a:pt x="35" y="36"/>
                    </a:lnTo>
                    <a:lnTo>
                      <a:pt x="34" y="35"/>
                    </a:lnTo>
                    <a:lnTo>
                      <a:pt x="34" y="34"/>
                    </a:lnTo>
                    <a:lnTo>
                      <a:pt x="33" y="33"/>
                    </a:lnTo>
                    <a:lnTo>
                      <a:pt x="32" y="31"/>
                    </a:lnTo>
                    <a:lnTo>
                      <a:pt x="32" y="29"/>
                    </a:lnTo>
                    <a:lnTo>
                      <a:pt x="33" y="28"/>
                    </a:lnTo>
                    <a:lnTo>
                      <a:pt x="33" y="27"/>
                    </a:lnTo>
                    <a:lnTo>
                      <a:pt x="35" y="26"/>
                    </a:lnTo>
                    <a:lnTo>
                      <a:pt x="35" y="26"/>
                    </a:lnTo>
                    <a:lnTo>
                      <a:pt x="36" y="27"/>
                    </a:lnTo>
                    <a:lnTo>
                      <a:pt x="37" y="26"/>
                    </a:lnTo>
                    <a:lnTo>
                      <a:pt x="37" y="25"/>
                    </a:lnTo>
                    <a:lnTo>
                      <a:pt x="38" y="24"/>
                    </a:lnTo>
                    <a:lnTo>
                      <a:pt x="39" y="21"/>
                    </a:lnTo>
                    <a:lnTo>
                      <a:pt x="39" y="19"/>
                    </a:lnTo>
                    <a:lnTo>
                      <a:pt x="40" y="17"/>
                    </a:lnTo>
                    <a:lnTo>
                      <a:pt x="39" y="17"/>
                    </a:lnTo>
                    <a:lnTo>
                      <a:pt x="38" y="15"/>
                    </a:lnTo>
                    <a:lnTo>
                      <a:pt x="37" y="15"/>
                    </a:lnTo>
                    <a:lnTo>
                      <a:pt x="36" y="15"/>
                    </a:lnTo>
                    <a:lnTo>
                      <a:pt x="35" y="15"/>
                    </a:lnTo>
                    <a:lnTo>
                      <a:pt x="32" y="15"/>
                    </a:lnTo>
                    <a:lnTo>
                      <a:pt x="29" y="15"/>
                    </a:lnTo>
                    <a:lnTo>
                      <a:pt x="25" y="15"/>
                    </a:lnTo>
                    <a:lnTo>
                      <a:pt x="22" y="15"/>
                    </a:lnTo>
                    <a:lnTo>
                      <a:pt x="20" y="14"/>
                    </a:lnTo>
                    <a:lnTo>
                      <a:pt x="19" y="14"/>
                    </a:lnTo>
                    <a:lnTo>
                      <a:pt x="17" y="14"/>
                    </a:lnTo>
                    <a:lnTo>
                      <a:pt x="17" y="13"/>
                    </a:lnTo>
                    <a:lnTo>
                      <a:pt x="17" y="11"/>
                    </a:lnTo>
                    <a:lnTo>
                      <a:pt x="16" y="9"/>
                    </a:lnTo>
                    <a:lnTo>
                      <a:pt x="16" y="6"/>
                    </a:lnTo>
                    <a:lnTo>
                      <a:pt x="15" y="4"/>
                    </a:lnTo>
                    <a:lnTo>
                      <a:pt x="14" y="4"/>
                    </a:lnTo>
                    <a:lnTo>
                      <a:pt x="14" y="5"/>
                    </a:lnTo>
                    <a:lnTo>
                      <a:pt x="12" y="5"/>
                    </a:lnTo>
                    <a:lnTo>
                      <a:pt x="11" y="4"/>
                    </a:lnTo>
                    <a:lnTo>
                      <a:pt x="10" y="3"/>
                    </a:lnTo>
                    <a:lnTo>
                      <a:pt x="9" y="3"/>
                    </a:lnTo>
                    <a:lnTo>
                      <a:pt x="9" y="4"/>
                    </a:lnTo>
                    <a:lnTo>
                      <a:pt x="10" y="4"/>
                    </a:lnTo>
                    <a:lnTo>
                      <a:pt x="9" y="5"/>
                    </a:lnTo>
                    <a:lnTo>
                      <a:pt x="6" y="4"/>
                    </a:lnTo>
                    <a:lnTo>
                      <a:pt x="5" y="3"/>
                    </a:lnTo>
                    <a:lnTo>
                      <a:pt x="5" y="2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3" y="1"/>
                    </a:lnTo>
                    <a:lnTo>
                      <a:pt x="2" y="1"/>
                    </a:lnTo>
                    <a:lnTo>
                      <a:pt x="2" y="2"/>
                    </a:lnTo>
                    <a:lnTo>
                      <a:pt x="3" y="3"/>
                    </a:lnTo>
                    <a:lnTo>
                      <a:pt x="2" y="5"/>
                    </a:lnTo>
                    <a:lnTo>
                      <a:pt x="0" y="7"/>
                    </a:lnTo>
                    <a:lnTo>
                      <a:pt x="0" y="9"/>
                    </a:lnTo>
                    <a:lnTo>
                      <a:pt x="4" y="12"/>
                    </a:lnTo>
                    <a:lnTo>
                      <a:pt x="6" y="11"/>
                    </a:lnTo>
                    <a:lnTo>
                      <a:pt x="9" y="11"/>
                    </a:lnTo>
                    <a:lnTo>
                      <a:pt x="9" y="12"/>
                    </a:lnTo>
                    <a:lnTo>
                      <a:pt x="9" y="15"/>
                    </a:lnTo>
                    <a:lnTo>
                      <a:pt x="8" y="15"/>
                    </a:lnTo>
                    <a:lnTo>
                      <a:pt x="6" y="15"/>
                    </a:lnTo>
                    <a:lnTo>
                      <a:pt x="5" y="16"/>
                    </a:lnTo>
                    <a:lnTo>
                      <a:pt x="4" y="18"/>
                    </a:lnTo>
                    <a:lnTo>
                      <a:pt x="2" y="19"/>
                    </a:lnTo>
                    <a:lnTo>
                      <a:pt x="2" y="22"/>
                    </a:lnTo>
                    <a:lnTo>
                      <a:pt x="4" y="24"/>
                    </a:lnTo>
                    <a:lnTo>
                      <a:pt x="6" y="25"/>
                    </a:lnTo>
                    <a:lnTo>
                      <a:pt x="10" y="28"/>
                    </a:lnTo>
                    <a:lnTo>
                      <a:pt x="10" y="32"/>
                    </a:lnTo>
                    <a:lnTo>
                      <a:pt x="10" y="34"/>
                    </a:lnTo>
                    <a:lnTo>
                      <a:pt x="10" y="36"/>
                    </a:lnTo>
                    <a:lnTo>
                      <a:pt x="11" y="39"/>
                    </a:lnTo>
                    <a:lnTo>
                      <a:pt x="13" y="42"/>
                    </a:lnTo>
                    <a:lnTo>
                      <a:pt x="13" y="44"/>
                    </a:lnTo>
                    <a:lnTo>
                      <a:pt x="14" y="46"/>
                    </a:lnTo>
                    <a:lnTo>
                      <a:pt x="14" y="50"/>
                    </a:lnTo>
                    <a:lnTo>
                      <a:pt x="15" y="48"/>
                    </a:lnTo>
                    <a:lnTo>
                      <a:pt x="15" y="51"/>
                    </a:lnTo>
                    <a:lnTo>
                      <a:pt x="16" y="52"/>
                    </a:lnTo>
                    <a:lnTo>
                      <a:pt x="17" y="52"/>
                    </a:lnTo>
                    <a:lnTo>
                      <a:pt x="17" y="51"/>
                    </a:lnTo>
                    <a:lnTo>
                      <a:pt x="18" y="50"/>
                    </a:lnTo>
                    <a:lnTo>
                      <a:pt x="19" y="51"/>
                    </a:lnTo>
                    <a:lnTo>
                      <a:pt x="19" y="51"/>
                    </a:lnTo>
                    <a:lnTo>
                      <a:pt x="20" y="51"/>
                    </a:lnTo>
                    <a:lnTo>
                      <a:pt x="20" y="48"/>
                    </a:lnTo>
                    <a:lnTo>
                      <a:pt x="19" y="46"/>
                    </a:lnTo>
                    <a:lnTo>
                      <a:pt x="20" y="46"/>
                    </a:lnTo>
                    <a:lnTo>
                      <a:pt x="20" y="44"/>
                    </a:lnTo>
                    <a:lnTo>
                      <a:pt x="21" y="43"/>
                    </a:lnTo>
                    <a:lnTo>
                      <a:pt x="20" y="42"/>
                    </a:lnTo>
                    <a:lnTo>
                      <a:pt x="21" y="43"/>
                    </a:lnTo>
                    <a:lnTo>
                      <a:pt x="21" y="44"/>
                    </a:lnTo>
                    <a:lnTo>
                      <a:pt x="20" y="47"/>
                    </a:lnTo>
                    <a:lnTo>
                      <a:pt x="21" y="48"/>
                    </a:lnTo>
                    <a:lnTo>
                      <a:pt x="22" y="47"/>
                    </a:lnTo>
                    <a:lnTo>
                      <a:pt x="24" y="46"/>
                    </a:lnTo>
                    <a:lnTo>
                      <a:pt x="23" y="47"/>
                    </a:lnTo>
                    <a:lnTo>
                      <a:pt x="22" y="47"/>
                    </a:lnTo>
                    <a:lnTo>
                      <a:pt x="22" y="50"/>
                    </a:lnTo>
                    <a:lnTo>
                      <a:pt x="23" y="51"/>
                    </a:lnTo>
                    <a:lnTo>
                      <a:pt x="24" y="47"/>
                    </a:lnTo>
                    <a:lnTo>
                      <a:pt x="27" y="46"/>
                    </a:lnTo>
                    <a:lnTo>
                      <a:pt x="27" y="44"/>
                    </a:lnTo>
                    <a:lnTo>
                      <a:pt x="25" y="42"/>
                    </a:lnTo>
                    <a:lnTo>
                      <a:pt x="24" y="41"/>
                    </a:lnTo>
                    <a:lnTo>
                      <a:pt x="27" y="41"/>
                    </a:lnTo>
                    <a:lnTo>
                      <a:pt x="27" y="40"/>
                    </a:lnTo>
                    <a:lnTo>
                      <a:pt x="25" y="38"/>
                    </a:lnTo>
                    <a:lnTo>
                      <a:pt x="25" y="35"/>
                    </a:lnTo>
                    <a:lnTo>
                      <a:pt x="25" y="38"/>
                    </a:lnTo>
                    <a:lnTo>
                      <a:pt x="28" y="39"/>
                    </a:lnTo>
                    <a:lnTo>
                      <a:pt x="29" y="39"/>
                    </a:lnTo>
                    <a:lnTo>
                      <a:pt x="29" y="40"/>
                    </a:lnTo>
                    <a:lnTo>
                      <a:pt x="32" y="41"/>
                    </a:lnTo>
                    <a:lnTo>
                      <a:pt x="34" y="40"/>
                    </a:lnTo>
                    <a:lnTo>
                      <a:pt x="35" y="40"/>
                    </a:lnTo>
                    <a:lnTo>
                      <a:pt x="35" y="40"/>
                    </a:lnTo>
                    <a:lnTo>
                      <a:pt x="35" y="40"/>
                    </a:lnTo>
                    <a:lnTo>
                      <a:pt x="38" y="46"/>
                    </a:lnTo>
                    <a:lnTo>
                      <a:pt x="39" y="47"/>
                    </a:lnTo>
                    <a:lnTo>
                      <a:pt x="39" y="48"/>
                    </a:lnTo>
                    <a:lnTo>
                      <a:pt x="39" y="51"/>
                    </a:lnTo>
                    <a:lnTo>
                      <a:pt x="39" y="51"/>
                    </a:lnTo>
                    <a:lnTo>
                      <a:pt x="39" y="54"/>
                    </a:lnTo>
                    <a:lnTo>
                      <a:pt x="39" y="54"/>
                    </a:lnTo>
                    <a:lnTo>
                      <a:pt x="40" y="53"/>
                    </a:lnTo>
                    <a:lnTo>
                      <a:pt x="40" y="53"/>
                    </a:lnTo>
                    <a:lnTo>
                      <a:pt x="40" y="54"/>
                    </a:lnTo>
                    <a:lnTo>
                      <a:pt x="40" y="55"/>
                    </a:lnTo>
                    <a:lnTo>
                      <a:pt x="41" y="56"/>
                    </a:lnTo>
                    <a:lnTo>
                      <a:pt x="42" y="58"/>
                    </a:lnTo>
                    <a:lnTo>
                      <a:pt x="44" y="61"/>
                    </a:lnTo>
                    <a:lnTo>
                      <a:pt x="44" y="61"/>
                    </a:lnTo>
                    <a:lnTo>
                      <a:pt x="43" y="59"/>
                    </a:lnTo>
                    <a:lnTo>
                      <a:pt x="44" y="59"/>
                    </a:lnTo>
                    <a:lnTo>
                      <a:pt x="43" y="58"/>
                    </a:lnTo>
                    <a:lnTo>
                      <a:pt x="44" y="5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37" name="Freeform 2066">
                <a:extLst>
                  <a:ext uri="{FF2B5EF4-FFF2-40B4-BE49-F238E27FC236}">
                    <a16:creationId xmlns:a16="http://schemas.microsoft.com/office/drawing/2014/main" id="{D4DB83E9-CC92-425B-B62A-13438ADA591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18" y="2501"/>
                <a:ext cx="1" cy="2"/>
              </a:xfrm>
              <a:custGeom>
                <a:avLst/>
                <a:gdLst>
                  <a:gd name="T0" fmla="*/ 0 w 1"/>
                  <a:gd name="T1" fmla="*/ 1 h 2"/>
                  <a:gd name="T2" fmla="*/ 0 w 1"/>
                  <a:gd name="T3" fmla="*/ 2 h 2"/>
                  <a:gd name="T4" fmla="*/ 1 w 1"/>
                  <a:gd name="T5" fmla="*/ 2 h 2"/>
                  <a:gd name="T6" fmla="*/ 1 w 1"/>
                  <a:gd name="T7" fmla="*/ 1 h 2"/>
                  <a:gd name="T8" fmla="*/ 1 w 1"/>
                  <a:gd name="T9" fmla="*/ 0 h 2"/>
                  <a:gd name="T10" fmla="*/ 0 w 1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2">
                    <a:moveTo>
                      <a:pt x="0" y="1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38" name="Freeform 2067">
                <a:extLst>
                  <a:ext uri="{FF2B5EF4-FFF2-40B4-BE49-F238E27FC236}">
                    <a16:creationId xmlns:a16="http://schemas.microsoft.com/office/drawing/2014/main" id="{40C1D35F-B29A-471E-958F-7F35AF901F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15" y="2500"/>
                <a:ext cx="2" cy="6"/>
              </a:xfrm>
              <a:custGeom>
                <a:avLst/>
                <a:gdLst>
                  <a:gd name="T0" fmla="*/ 0 w 2"/>
                  <a:gd name="T1" fmla="*/ 0 h 6"/>
                  <a:gd name="T2" fmla="*/ 0 w 2"/>
                  <a:gd name="T3" fmla="*/ 1 h 6"/>
                  <a:gd name="T4" fmla="*/ 0 w 2"/>
                  <a:gd name="T5" fmla="*/ 3 h 6"/>
                  <a:gd name="T6" fmla="*/ 0 w 2"/>
                  <a:gd name="T7" fmla="*/ 5 h 6"/>
                  <a:gd name="T8" fmla="*/ 1 w 2"/>
                  <a:gd name="T9" fmla="*/ 6 h 6"/>
                  <a:gd name="T10" fmla="*/ 2 w 2"/>
                  <a:gd name="T11" fmla="*/ 3 h 6"/>
                  <a:gd name="T12" fmla="*/ 2 w 2"/>
                  <a:gd name="T13" fmla="*/ 2 h 6"/>
                  <a:gd name="T14" fmla="*/ 0 w 2"/>
                  <a:gd name="T15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6">
                    <a:moveTo>
                      <a:pt x="0" y="0"/>
                    </a:moveTo>
                    <a:lnTo>
                      <a:pt x="0" y="1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1" y="6"/>
                    </a:lnTo>
                    <a:lnTo>
                      <a:pt x="2" y="3"/>
                    </a:lnTo>
                    <a:lnTo>
                      <a:pt x="2" y="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39" name="Freeform 2068">
                <a:extLst>
                  <a:ext uri="{FF2B5EF4-FFF2-40B4-BE49-F238E27FC236}">
                    <a16:creationId xmlns:a16="http://schemas.microsoft.com/office/drawing/2014/main" id="{061F8CBA-188D-437E-AF96-52B7A84400F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11" y="2500"/>
                <a:ext cx="3" cy="4"/>
              </a:xfrm>
              <a:custGeom>
                <a:avLst/>
                <a:gdLst>
                  <a:gd name="T0" fmla="*/ 2 w 3"/>
                  <a:gd name="T1" fmla="*/ 0 h 4"/>
                  <a:gd name="T2" fmla="*/ 0 w 3"/>
                  <a:gd name="T3" fmla="*/ 1 h 4"/>
                  <a:gd name="T4" fmla="*/ 0 w 3"/>
                  <a:gd name="T5" fmla="*/ 1 h 4"/>
                  <a:gd name="T6" fmla="*/ 1 w 3"/>
                  <a:gd name="T7" fmla="*/ 4 h 4"/>
                  <a:gd name="T8" fmla="*/ 3 w 3"/>
                  <a:gd name="T9" fmla="*/ 4 h 4"/>
                  <a:gd name="T10" fmla="*/ 3 w 3"/>
                  <a:gd name="T11" fmla="*/ 2 h 4"/>
                  <a:gd name="T12" fmla="*/ 2 w 3"/>
                  <a:gd name="T1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4">
                    <a:moveTo>
                      <a:pt x="2" y="0"/>
                    </a:moveTo>
                    <a:lnTo>
                      <a:pt x="0" y="1"/>
                    </a:lnTo>
                    <a:lnTo>
                      <a:pt x="0" y="1"/>
                    </a:lnTo>
                    <a:lnTo>
                      <a:pt x="1" y="4"/>
                    </a:lnTo>
                    <a:lnTo>
                      <a:pt x="3" y="4"/>
                    </a:lnTo>
                    <a:lnTo>
                      <a:pt x="3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40" name="Freeform 2069">
                <a:extLst>
                  <a:ext uri="{FF2B5EF4-FFF2-40B4-BE49-F238E27FC236}">
                    <a16:creationId xmlns:a16="http://schemas.microsoft.com/office/drawing/2014/main" id="{4BE04131-05FA-4B33-BB02-FD805DB15D4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88" y="2442"/>
                <a:ext cx="30" cy="17"/>
              </a:xfrm>
              <a:custGeom>
                <a:avLst/>
                <a:gdLst>
                  <a:gd name="T0" fmla="*/ 25 w 30"/>
                  <a:gd name="T1" fmla="*/ 2 h 17"/>
                  <a:gd name="T2" fmla="*/ 23 w 30"/>
                  <a:gd name="T3" fmla="*/ 2 h 17"/>
                  <a:gd name="T4" fmla="*/ 20 w 30"/>
                  <a:gd name="T5" fmla="*/ 3 h 17"/>
                  <a:gd name="T6" fmla="*/ 18 w 30"/>
                  <a:gd name="T7" fmla="*/ 2 h 17"/>
                  <a:gd name="T8" fmla="*/ 14 w 30"/>
                  <a:gd name="T9" fmla="*/ 1 h 17"/>
                  <a:gd name="T10" fmla="*/ 13 w 30"/>
                  <a:gd name="T11" fmla="*/ 0 h 17"/>
                  <a:gd name="T12" fmla="*/ 10 w 30"/>
                  <a:gd name="T13" fmla="*/ 0 h 17"/>
                  <a:gd name="T14" fmla="*/ 6 w 30"/>
                  <a:gd name="T15" fmla="*/ 3 h 17"/>
                  <a:gd name="T16" fmla="*/ 4 w 30"/>
                  <a:gd name="T17" fmla="*/ 7 h 17"/>
                  <a:gd name="T18" fmla="*/ 1 w 30"/>
                  <a:gd name="T19" fmla="*/ 9 h 17"/>
                  <a:gd name="T20" fmla="*/ 1 w 30"/>
                  <a:gd name="T21" fmla="*/ 11 h 17"/>
                  <a:gd name="T22" fmla="*/ 0 w 30"/>
                  <a:gd name="T23" fmla="*/ 12 h 17"/>
                  <a:gd name="T24" fmla="*/ 2 w 30"/>
                  <a:gd name="T25" fmla="*/ 15 h 17"/>
                  <a:gd name="T26" fmla="*/ 6 w 30"/>
                  <a:gd name="T27" fmla="*/ 15 h 17"/>
                  <a:gd name="T28" fmla="*/ 7 w 30"/>
                  <a:gd name="T29" fmla="*/ 15 h 17"/>
                  <a:gd name="T30" fmla="*/ 11 w 30"/>
                  <a:gd name="T31" fmla="*/ 17 h 17"/>
                  <a:gd name="T32" fmla="*/ 14 w 30"/>
                  <a:gd name="T33" fmla="*/ 17 h 17"/>
                  <a:gd name="T34" fmla="*/ 16 w 30"/>
                  <a:gd name="T35" fmla="*/ 15 h 17"/>
                  <a:gd name="T36" fmla="*/ 18 w 30"/>
                  <a:gd name="T37" fmla="*/ 15 h 17"/>
                  <a:gd name="T38" fmla="*/ 19 w 30"/>
                  <a:gd name="T39" fmla="*/ 16 h 17"/>
                  <a:gd name="T40" fmla="*/ 24 w 30"/>
                  <a:gd name="T41" fmla="*/ 15 h 17"/>
                  <a:gd name="T42" fmla="*/ 26 w 30"/>
                  <a:gd name="T43" fmla="*/ 15 h 17"/>
                  <a:gd name="T44" fmla="*/ 30 w 30"/>
                  <a:gd name="T45" fmla="*/ 14 h 17"/>
                  <a:gd name="T46" fmla="*/ 29 w 30"/>
                  <a:gd name="T47" fmla="*/ 12 h 17"/>
                  <a:gd name="T48" fmla="*/ 29 w 30"/>
                  <a:gd name="T49" fmla="*/ 10 h 17"/>
                  <a:gd name="T50" fmla="*/ 27 w 30"/>
                  <a:gd name="T51" fmla="*/ 9 h 17"/>
                  <a:gd name="T52" fmla="*/ 26 w 30"/>
                  <a:gd name="T53" fmla="*/ 6 h 17"/>
                  <a:gd name="T54" fmla="*/ 27 w 30"/>
                  <a:gd name="T55" fmla="*/ 4 h 17"/>
                  <a:gd name="T56" fmla="*/ 27 w 30"/>
                  <a:gd name="T57" fmla="*/ 4 h 17"/>
                  <a:gd name="T58" fmla="*/ 25 w 30"/>
                  <a:gd name="T59" fmla="*/ 2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30" h="17">
                    <a:moveTo>
                      <a:pt x="25" y="2"/>
                    </a:moveTo>
                    <a:lnTo>
                      <a:pt x="23" y="2"/>
                    </a:lnTo>
                    <a:lnTo>
                      <a:pt x="20" y="3"/>
                    </a:lnTo>
                    <a:lnTo>
                      <a:pt x="18" y="2"/>
                    </a:lnTo>
                    <a:lnTo>
                      <a:pt x="14" y="1"/>
                    </a:lnTo>
                    <a:lnTo>
                      <a:pt x="13" y="0"/>
                    </a:lnTo>
                    <a:lnTo>
                      <a:pt x="10" y="0"/>
                    </a:lnTo>
                    <a:lnTo>
                      <a:pt x="6" y="3"/>
                    </a:lnTo>
                    <a:lnTo>
                      <a:pt x="4" y="7"/>
                    </a:lnTo>
                    <a:lnTo>
                      <a:pt x="1" y="9"/>
                    </a:lnTo>
                    <a:lnTo>
                      <a:pt x="1" y="11"/>
                    </a:lnTo>
                    <a:lnTo>
                      <a:pt x="0" y="12"/>
                    </a:lnTo>
                    <a:lnTo>
                      <a:pt x="2" y="15"/>
                    </a:lnTo>
                    <a:lnTo>
                      <a:pt x="6" y="15"/>
                    </a:lnTo>
                    <a:lnTo>
                      <a:pt x="7" y="15"/>
                    </a:lnTo>
                    <a:lnTo>
                      <a:pt x="11" y="17"/>
                    </a:lnTo>
                    <a:lnTo>
                      <a:pt x="14" y="17"/>
                    </a:lnTo>
                    <a:lnTo>
                      <a:pt x="16" y="15"/>
                    </a:lnTo>
                    <a:lnTo>
                      <a:pt x="18" y="15"/>
                    </a:lnTo>
                    <a:lnTo>
                      <a:pt x="19" y="16"/>
                    </a:lnTo>
                    <a:lnTo>
                      <a:pt x="24" y="15"/>
                    </a:lnTo>
                    <a:lnTo>
                      <a:pt x="26" y="15"/>
                    </a:lnTo>
                    <a:lnTo>
                      <a:pt x="30" y="14"/>
                    </a:lnTo>
                    <a:lnTo>
                      <a:pt x="29" y="12"/>
                    </a:lnTo>
                    <a:lnTo>
                      <a:pt x="29" y="10"/>
                    </a:lnTo>
                    <a:lnTo>
                      <a:pt x="27" y="9"/>
                    </a:lnTo>
                    <a:lnTo>
                      <a:pt x="26" y="6"/>
                    </a:lnTo>
                    <a:lnTo>
                      <a:pt x="27" y="4"/>
                    </a:lnTo>
                    <a:lnTo>
                      <a:pt x="27" y="4"/>
                    </a:lnTo>
                    <a:lnTo>
                      <a:pt x="25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41" name="Freeform 2070">
                <a:extLst>
                  <a:ext uri="{FF2B5EF4-FFF2-40B4-BE49-F238E27FC236}">
                    <a16:creationId xmlns:a16="http://schemas.microsoft.com/office/drawing/2014/main" id="{8CEAE837-10AF-428A-8B7B-FD5212B5D5A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06" y="2421"/>
                <a:ext cx="78" cy="41"/>
              </a:xfrm>
              <a:custGeom>
                <a:avLst/>
                <a:gdLst>
                  <a:gd name="T0" fmla="*/ 71 w 78"/>
                  <a:gd name="T1" fmla="*/ 25 h 41"/>
                  <a:gd name="T2" fmla="*/ 68 w 78"/>
                  <a:gd name="T3" fmla="*/ 26 h 41"/>
                  <a:gd name="T4" fmla="*/ 62 w 78"/>
                  <a:gd name="T5" fmla="*/ 22 h 41"/>
                  <a:gd name="T6" fmla="*/ 60 w 78"/>
                  <a:gd name="T7" fmla="*/ 19 h 41"/>
                  <a:gd name="T8" fmla="*/ 55 w 78"/>
                  <a:gd name="T9" fmla="*/ 21 h 41"/>
                  <a:gd name="T10" fmla="*/ 52 w 78"/>
                  <a:gd name="T11" fmla="*/ 22 h 41"/>
                  <a:gd name="T12" fmla="*/ 48 w 78"/>
                  <a:gd name="T13" fmla="*/ 21 h 41"/>
                  <a:gd name="T14" fmla="*/ 47 w 78"/>
                  <a:gd name="T15" fmla="*/ 16 h 41"/>
                  <a:gd name="T16" fmla="*/ 41 w 78"/>
                  <a:gd name="T17" fmla="*/ 16 h 41"/>
                  <a:gd name="T18" fmla="*/ 39 w 78"/>
                  <a:gd name="T19" fmla="*/ 12 h 41"/>
                  <a:gd name="T20" fmla="*/ 35 w 78"/>
                  <a:gd name="T21" fmla="*/ 11 h 41"/>
                  <a:gd name="T22" fmla="*/ 33 w 78"/>
                  <a:gd name="T23" fmla="*/ 11 h 41"/>
                  <a:gd name="T24" fmla="*/ 32 w 78"/>
                  <a:gd name="T25" fmla="*/ 14 h 41"/>
                  <a:gd name="T26" fmla="*/ 30 w 78"/>
                  <a:gd name="T27" fmla="*/ 10 h 41"/>
                  <a:gd name="T28" fmla="*/ 26 w 78"/>
                  <a:gd name="T29" fmla="*/ 7 h 41"/>
                  <a:gd name="T30" fmla="*/ 22 w 78"/>
                  <a:gd name="T31" fmla="*/ 4 h 41"/>
                  <a:gd name="T32" fmla="*/ 18 w 78"/>
                  <a:gd name="T33" fmla="*/ 3 h 41"/>
                  <a:gd name="T34" fmla="*/ 14 w 78"/>
                  <a:gd name="T35" fmla="*/ 1 h 41"/>
                  <a:gd name="T36" fmla="*/ 11 w 78"/>
                  <a:gd name="T37" fmla="*/ 3 h 41"/>
                  <a:gd name="T38" fmla="*/ 8 w 78"/>
                  <a:gd name="T39" fmla="*/ 2 h 41"/>
                  <a:gd name="T40" fmla="*/ 4 w 78"/>
                  <a:gd name="T41" fmla="*/ 0 h 41"/>
                  <a:gd name="T42" fmla="*/ 4 w 78"/>
                  <a:gd name="T43" fmla="*/ 4 h 41"/>
                  <a:gd name="T44" fmla="*/ 3 w 78"/>
                  <a:gd name="T45" fmla="*/ 12 h 41"/>
                  <a:gd name="T46" fmla="*/ 1 w 78"/>
                  <a:gd name="T47" fmla="*/ 17 h 41"/>
                  <a:gd name="T48" fmla="*/ 4 w 78"/>
                  <a:gd name="T49" fmla="*/ 19 h 41"/>
                  <a:gd name="T50" fmla="*/ 9 w 78"/>
                  <a:gd name="T51" fmla="*/ 20 h 41"/>
                  <a:gd name="T52" fmla="*/ 16 w 78"/>
                  <a:gd name="T53" fmla="*/ 24 h 41"/>
                  <a:gd name="T54" fmla="*/ 22 w 78"/>
                  <a:gd name="T55" fmla="*/ 28 h 41"/>
                  <a:gd name="T56" fmla="*/ 26 w 78"/>
                  <a:gd name="T57" fmla="*/ 30 h 41"/>
                  <a:gd name="T58" fmla="*/ 34 w 78"/>
                  <a:gd name="T59" fmla="*/ 31 h 41"/>
                  <a:gd name="T60" fmla="*/ 40 w 78"/>
                  <a:gd name="T61" fmla="*/ 32 h 41"/>
                  <a:gd name="T62" fmla="*/ 45 w 78"/>
                  <a:gd name="T63" fmla="*/ 35 h 41"/>
                  <a:gd name="T64" fmla="*/ 53 w 78"/>
                  <a:gd name="T65" fmla="*/ 38 h 41"/>
                  <a:gd name="T66" fmla="*/ 58 w 78"/>
                  <a:gd name="T67" fmla="*/ 37 h 41"/>
                  <a:gd name="T68" fmla="*/ 68 w 78"/>
                  <a:gd name="T69" fmla="*/ 39 h 41"/>
                  <a:gd name="T70" fmla="*/ 77 w 78"/>
                  <a:gd name="T71" fmla="*/ 40 h 41"/>
                  <a:gd name="T72" fmla="*/ 76 w 78"/>
                  <a:gd name="T73" fmla="*/ 32 h 41"/>
                  <a:gd name="T74" fmla="*/ 76 w 78"/>
                  <a:gd name="T75" fmla="*/ 25 h 41"/>
                  <a:gd name="T76" fmla="*/ 72 w 78"/>
                  <a:gd name="T77" fmla="*/ 26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78" h="41">
                    <a:moveTo>
                      <a:pt x="72" y="26"/>
                    </a:moveTo>
                    <a:lnTo>
                      <a:pt x="71" y="25"/>
                    </a:lnTo>
                    <a:lnTo>
                      <a:pt x="69" y="26"/>
                    </a:lnTo>
                    <a:lnTo>
                      <a:pt x="68" y="26"/>
                    </a:lnTo>
                    <a:lnTo>
                      <a:pt x="66" y="23"/>
                    </a:lnTo>
                    <a:lnTo>
                      <a:pt x="62" y="22"/>
                    </a:lnTo>
                    <a:lnTo>
                      <a:pt x="62" y="20"/>
                    </a:lnTo>
                    <a:lnTo>
                      <a:pt x="60" y="19"/>
                    </a:lnTo>
                    <a:lnTo>
                      <a:pt x="56" y="19"/>
                    </a:lnTo>
                    <a:lnTo>
                      <a:pt x="55" y="21"/>
                    </a:lnTo>
                    <a:lnTo>
                      <a:pt x="53" y="21"/>
                    </a:lnTo>
                    <a:lnTo>
                      <a:pt x="52" y="22"/>
                    </a:lnTo>
                    <a:lnTo>
                      <a:pt x="49" y="21"/>
                    </a:lnTo>
                    <a:lnTo>
                      <a:pt x="48" y="21"/>
                    </a:lnTo>
                    <a:lnTo>
                      <a:pt x="47" y="19"/>
                    </a:lnTo>
                    <a:lnTo>
                      <a:pt x="47" y="16"/>
                    </a:lnTo>
                    <a:lnTo>
                      <a:pt x="44" y="15"/>
                    </a:lnTo>
                    <a:lnTo>
                      <a:pt x="41" y="16"/>
                    </a:lnTo>
                    <a:lnTo>
                      <a:pt x="39" y="14"/>
                    </a:lnTo>
                    <a:lnTo>
                      <a:pt x="39" y="12"/>
                    </a:lnTo>
                    <a:lnTo>
                      <a:pt x="37" y="11"/>
                    </a:lnTo>
                    <a:lnTo>
                      <a:pt x="35" y="11"/>
                    </a:lnTo>
                    <a:lnTo>
                      <a:pt x="35" y="10"/>
                    </a:lnTo>
                    <a:lnTo>
                      <a:pt x="33" y="11"/>
                    </a:lnTo>
                    <a:lnTo>
                      <a:pt x="33" y="13"/>
                    </a:lnTo>
                    <a:lnTo>
                      <a:pt x="32" y="14"/>
                    </a:lnTo>
                    <a:lnTo>
                      <a:pt x="32" y="12"/>
                    </a:lnTo>
                    <a:lnTo>
                      <a:pt x="30" y="10"/>
                    </a:lnTo>
                    <a:lnTo>
                      <a:pt x="29" y="8"/>
                    </a:lnTo>
                    <a:lnTo>
                      <a:pt x="26" y="7"/>
                    </a:lnTo>
                    <a:lnTo>
                      <a:pt x="24" y="7"/>
                    </a:lnTo>
                    <a:lnTo>
                      <a:pt x="22" y="4"/>
                    </a:lnTo>
                    <a:lnTo>
                      <a:pt x="20" y="3"/>
                    </a:lnTo>
                    <a:lnTo>
                      <a:pt x="18" y="3"/>
                    </a:lnTo>
                    <a:lnTo>
                      <a:pt x="17" y="2"/>
                    </a:lnTo>
                    <a:lnTo>
                      <a:pt x="14" y="1"/>
                    </a:lnTo>
                    <a:lnTo>
                      <a:pt x="12" y="1"/>
                    </a:lnTo>
                    <a:lnTo>
                      <a:pt x="11" y="3"/>
                    </a:lnTo>
                    <a:lnTo>
                      <a:pt x="10" y="2"/>
                    </a:lnTo>
                    <a:lnTo>
                      <a:pt x="8" y="2"/>
                    </a:lnTo>
                    <a:lnTo>
                      <a:pt x="8" y="1"/>
                    </a:lnTo>
                    <a:lnTo>
                      <a:pt x="4" y="0"/>
                    </a:lnTo>
                    <a:lnTo>
                      <a:pt x="4" y="1"/>
                    </a:lnTo>
                    <a:lnTo>
                      <a:pt x="4" y="4"/>
                    </a:lnTo>
                    <a:lnTo>
                      <a:pt x="3" y="8"/>
                    </a:lnTo>
                    <a:lnTo>
                      <a:pt x="3" y="12"/>
                    </a:lnTo>
                    <a:lnTo>
                      <a:pt x="0" y="15"/>
                    </a:lnTo>
                    <a:lnTo>
                      <a:pt x="1" y="17"/>
                    </a:lnTo>
                    <a:lnTo>
                      <a:pt x="3" y="18"/>
                    </a:lnTo>
                    <a:lnTo>
                      <a:pt x="4" y="19"/>
                    </a:lnTo>
                    <a:lnTo>
                      <a:pt x="6" y="19"/>
                    </a:lnTo>
                    <a:lnTo>
                      <a:pt x="9" y="20"/>
                    </a:lnTo>
                    <a:lnTo>
                      <a:pt x="12" y="21"/>
                    </a:lnTo>
                    <a:lnTo>
                      <a:pt x="16" y="24"/>
                    </a:lnTo>
                    <a:lnTo>
                      <a:pt x="18" y="27"/>
                    </a:lnTo>
                    <a:lnTo>
                      <a:pt x="22" y="28"/>
                    </a:lnTo>
                    <a:lnTo>
                      <a:pt x="23" y="30"/>
                    </a:lnTo>
                    <a:lnTo>
                      <a:pt x="26" y="30"/>
                    </a:lnTo>
                    <a:lnTo>
                      <a:pt x="30" y="32"/>
                    </a:lnTo>
                    <a:lnTo>
                      <a:pt x="34" y="31"/>
                    </a:lnTo>
                    <a:lnTo>
                      <a:pt x="36" y="33"/>
                    </a:lnTo>
                    <a:lnTo>
                      <a:pt x="40" y="32"/>
                    </a:lnTo>
                    <a:lnTo>
                      <a:pt x="45" y="33"/>
                    </a:lnTo>
                    <a:lnTo>
                      <a:pt x="45" y="35"/>
                    </a:lnTo>
                    <a:lnTo>
                      <a:pt x="48" y="37"/>
                    </a:lnTo>
                    <a:lnTo>
                      <a:pt x="53" y="38"/>
                    </a:lnTo>
                    <a:lnTo>
                      <a:pt x="55" y="37"/>
                    </a:lnTo>
                    <a:lnTo>
                      <a:pt x="58" y="37"/>
                    </a:lnTo>
                    <a:lnTo>
                      <a:pt x="66" y="40"/>
                    </a:lnTo>
                    <a:lnTo>
                      <a:pt x="68" y="39"/>
                    </a:lnTo>
                    <a:lnTo>
                      <a:pt x="72" y="41"/>
                    </a:lnTo>
                    <a:lnTo>
                      <a:pt x="77" y="40"/>
                    </a:lnTo>
                    <a:lnTo>
                      <a:pt x="78" y="35"/>
                    </a:lnTo>
                    <a:lnTo>
                      <a:pt x="76" y="32"/>
                    </a:lnTo>
                    <a:lnTo>
                      <a:pt x="77" y="27"/>
                    </a:lnTo>
                    <a:lnTo>
                      <a:pt x="76" y="25"/>
                    </a:lnTo>
                    <a:lnTo>
                      <a:pt x="75" y="25"/>
                    </a:lnTo>
                    <a:lnTo>
                      <a:pt x="72" y="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42" name="Freeform 2071">
                <a:extLst>
                  <a:ext uri="{FF2B5EF4-FFF2-40B4-BE49-F238E27FC236}">
                    <a16:creationId xmlns:a16="http://schemas.microsoft.com/office/drawing/2014/main" id="{4A69E4AD-EAF2-4639-8AAD-D3B0D2A69DC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30" y="2351"/>
                <a:ext cx="130" cy="143"/>
              </a:xfrm>
              <a:custGeom>
                <a:avLst/>
                <a:gdLst>
                  <a:gd name="T0" fmla="*/ 80 w 130"/>
                  <a:gd name="T1" fmla="*/ 136 h 143"/>
                  <a:gd name="T2" fmla="*/ 92 w 130"/>
                  <a:gd name="T3" fmla="*/ 133 h 143"/>
                  <a:gd name="T4" fmla="*/ 97 w 130"/>
                  <a:gd name="T5" fmla="*/ 134 h 143"/>
                  <a:gd name="T6" fmla="*/ 96 w 130"/>
                  <a:gd name="T7" fmla="*/ 125 h 143"/>
                  <a:gd name="T8" fmla="*/ 92 w 130"/>
                  <a:gd name="T9" fmla="*/ 121 h 143"/>
                  <a:gd name="T10" fmla="*/ 86 w 130"/>
                  <a:gd name="T11" fmla="*/ 110 h 143"/>
                  <a:gd name="T12" fmla="*/ 80 w 130"/>
                  <a:gd name="T13" fmla="*/ 110 h 143"/>
                  <a:gd name="T14" fmla="*/ 85 w 130"/>
                  <a:gd name="T15" fmla="*/ 100 h 143"/>
                  <a:gd name="T16" fmla="*/ 91 w 130"/>
                  <a:gd name="T17" fmla="*/ 97 h 143"/>
                  <a:gd name="T18" fmla="*/ 101 w 130"/>
                  <a:gd name="T19" fmla="*/ 97 h 143"/>
                  <a:gd name="T20" fmla="*/ 111 w 130"/>
                  <a:gd name="T21" fmla="*/ 84 h 143"/>
                  <a:gd name="T22" fmla="*/ 118 w 130"/>
                  <a:gd name="T23" fmla="*/ 74 h 143"/>
                  <a:gd name="T24" fmla="*/ 120 w 130"/>
                  <a:gd name="T25" fmla="*/ 67 h 143"/>
                  <a:gd name="T26" fmla="*/ 120 w 130"/>
                  <a:gd name="T27" fmla="*/ 56 h 143"/>
                  <a:gd name="T28" fmla="*/ 128 w 130"/>
                  <a:gd name="T29" fmla="*/ 52 h 143"/>
                  <a:gd name="T30" fmla="*/ 124 w 130"/>
                  <a:gd name="T31" fmla="*/ 48 h 143"/>
                  <a:gd name="T32" fmla="*/ 114 w 130"/>
                  <a:gd name="T33" fmla="*/ 43 h 143"/>
                  <a:gd name="T34" fmla="*/ 107 w 130"/>
                  <a:gd name="T35" fmla="*/ 28 h 143"/>
                  <a:gd name="T36" fmla="*/ 111 w 130"/>
                  <a:gd name="T37" fmla="*/ 21 h 143"/>
                  <a:gd name="T38" fmla="*/ 105 w 130"/>
                  <a:gd name="T39" fmla="*/ 14 h 143"/>
                  <a:gd name="T40" fmla="*/ 98 w 130"/>
                  <a:gd name="T41" fmla="*/ 11 h 143"/>
                  <a:gd name="T42" fmla="*/ 100 w 130"/>
                  <a:gd name="T43" fmla="*/ 2 h 143"/>
                  <a:gd name="T44" fmla="*/ 90 w 130"/>
                  <a:gd name="T45" fmla="*/ 5 h 143"/>
                  <a:gd name="T46" fmla="*/ 88 w 130"/>
                  <a:gd name="T47" fmla="*/ 14 h 143"/>
                  <a:gd name="T48" fmla="*/ 86 w 130"/>
                  <a:gd name="T49" fmla="*/ 29 h 143"/>
                  <a:gd name="T50" fmla="*/ 75 w 130"/>
                  <a:gd name="T51" fmla="*/ 33 h 143"/>
                  <a:gd name="T52" fmla="*/ 78 w 130"/>
                  <a:gd name="T53" fmla="*/ 41 h 143"/>
                  <a:gd name="T54" fmla="*/ 73 w 130"/>
                  <a:gd name="T55" fmla="*/ 46 h 143"/>
                  <a:gd name="T56" fmla="*/ 73 w 130"/>
                  <a:gd name="T57" fmla="*/ 54 h 143"/>
                  <a:gd name="T58" fmla="*/ 68 w 130"/>
                  <a:gd name="T59" fmla="*/ 56 h 143"/>
                  <a:gd name="T60" fmla="*/ 61 w 130"/>
                  <a:gd name="T61" fmla="*/ 57 h 143"/>
                  <a:gd name="T62" fmla="*/ 55 w 130"/>
                  <a:gd name="T63" fmla="*/ 63 h 143"/>
                  <a:gd name="T64" fmla="*/ 51 w 130"/>
                  <a:gd name="T65" fmla="*/ 66 h 143"/>
                  <a:gd name="T66" fmla="*/ 49 w 130"/>
                  <a:gd name="T67" fmla="*/ 73 h 143"/>
                  <a:gd name="T68" fmla="*/ 44 w 130"/>
                  <a:gd name="T69" fmla="*/ 81 h 143"/>
                  <a:gd name="T70" fmla="*/ 31 w 130"/>
                  <a:gd name="T71" fmla="*/ 82 h 143"/>
                  <a:gd name="T72" fmla="*/ 13 w 130"/>
                  <a:gd name="T73" fmla="*/ 84 h 143"/>
                  <a:gd name="T74" fmla="*/ 5 w 130"/>
                  <a:gd name="T75" fmla="*/ 89 h 143"/>
                  <a:gd name="T76" fmla="*/ 14 w 130"/>
                  <a:gd name="T77" fmla="*/ 94 h 143"/>
                  <a:gd name="T78" fmla="*/ 19 w 130"/>
                  <a:gd name="T79" fmla="*/ 98 h 143"/>
                  <a:gd name="T80" fmla="*/ 22 w 130"/>
                  <a:gd name="T81" fmla="*/ 105 h 143"/>
                  <a:gd name="T82" fmla="*/ 21 w 130"/>
                  <a:gd name="T83" fmla="*/ 111 h 143"/>
                  <a:gd name="T84" fmla="*/ 12 w 130"/>
                  <a:gd name="T85" fmla="*/ 116 h 143"/>
                  <a:gd name="T86" fmla="*/ 12 w 130"/>
                  <a:gd name="T87" fmla="*/ 125 h 143"/>
                  <a:gd name="T88" fmla="*/ 14 w 130"/>
                  <a:gd name="T89" fmla="*/ 128 h 143"/>
                  <a:gd name="T90" fmla="*/ 19 w 130"/>
                  <a:gd name="T91" fmla="*/ 127 h 143"/>
                  <a:gd name="T92" fmla="*/ 25 w 130"/>
                  <a:gd name="T93" fmla="*/ 126 h 143"/>
                  <a:gd name="T94" fmla="*/ 28 w 130"/>
                  <a:gd name="T95" fmla="*/ 124 h 143"/>
                  <a:gd name="T96" fmla="*/ 33 w 130"/>
                  <a:gd name="T97" fmla="*/ 125 h 143"/>
                  <a:gd name="T98" fmla="*/ 37 w 130"/>
                  <a:gd name="T99" fmla="*/ 127 h 143"/>
                  <a:gd name="T100" fmla="*/ 44 w 130"/>
                  <a:gd name="T101" fmla="*/ 124 h 143"/>
                  <a:gd name="T102" fmla="*/ 50 w 130"/>
                  <a:gd name="T103" fmla="*/ 125 h 143"/>
                  <a:gd name="T104" fmla="*/ 58 w 130"/>
                  <a:gd name="T105" fmla="*/ 127 h 143"/>
                  <a:gd name="T106" fmla="*/ 57 w 130"/>
                  <a:gd name="T107" fmla="*/ 130 h 143"/>
                  <a:gd name="T108" fmla="*/ 63 w 130"/>
                  <a:gd name="T109" fmla="*/ 133 h 143"/>
                  <a:gd name="T110" fmla="*/ 63 w 130"/>
                  <a:gd name="T111" fmla="*/ 139 h 143"/>
                  <a:gd name="T112" fmla="*/ 68 w 130"/>
                  <a:gd name="T113" fmla="*/ 141 h 143"/>
                  <a:gd name="T114" fmla="*/ 75 w 130"/>
                  <a:gd name="T115" fmla="*/ 142 h 1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130" h="143">
                    <a:moveTo>
                      <a:pt x="76" y="139"/>
                    </a:moveTo>
                    <a:lnTo>
                      <a:pt x="78" y="139"/>
                    </a:lnTo>
                    <a:lnTo>
                      <a:pt x="78" y="135"/>
                    </a:lnTo>
                    <a:lnTo>
                      <a:pt x="80" y="136"/>
                    </a:lnTo>
                    <a:lnTo>
                      <a:pt x="81" y="135"/>
                    </a:lnTo>
                    <a:lnTo>
                      <a:pt x="88" y="135"/>
                    </a:lnTo>
                    <a:lnTo>
                      <a:pt x="92" y="134"/>
                    </a:lnTo>
                    <a:lnTo>
                      <a:pt x="92" y="133"/>
                    </a:lnTo>
                    <a:lnTo>
                      <a:pt x="94" y="133"/>
                    </a:lnTo>
                    <a:lnTo>
                      <a:pt x="94" y="134"/>
                    </a:lnTo>
                    <a:lnTo>
                      <a:pt x="95" y="135"/>
                    </a:lnTo>
                    <a:lnTo>
                      <a:pt x="97" y="134"/>
                    </a:lnTo>
                    <a:lnTo>
                      <a:pt x="98" y="133"/>
                    </a:lnTo>
                    <a:lnTo>
                      <a:pt x="98" y="132"/>
                    </a:lnTo>
                    <a:lnTo>
                      <a:pt x="98" y="131"/>
                    </a:lnTo>
                    <a:lnTo>
                      <a:pt x="96" y="125"/>
                    </a:lnTo>
                    <a:lnTo>
                      <a:pt x="94" y="123"/>
                    </a:lnTo>
                    <a:lnTo>
                      <a:pt x="95" y="122"/>
                    </a:lnTo>
                    <a:lnTo>
                      <a:pt x="93" y="121"/>
                    </a:lnTo>
                    <a:lnTo>
                      <a:pt x="92" y="121"/>
                    </a:lnTo>
                    <a:lnTo>
                      <a:pt x="89" y="119"/>
                    </a:lnTo>
                    <a:lnTo>
                      <a:pt x="88" y="115"/>
                    </a:lnTo>
                    <a:lnTo>
                      <a:pt x="89" y="113"/>
                    </a:lnTo>
                    <a:lnTo>
                      <a:pt x="86" y="110"/>
                    </a:lnTo>
                    <a:lnTo>
                      <a:pt x="85" y="110"/>
                    </a:lnTo>
                    <a:lnTo>
                      <a:pt x="84" y="110"/>
                    </a:lnTo>
                    <a:lnTo>
                      <a:pt x="82" y="110"/>
                    </a:lnTo>
                    <a:lnTo>
                      <a:pt x="80" y="110"/>
                    </a:lnTo>
                    <a:lnTo>
                      <a:pt x="80" y="108"/>
                    </a:lnTo>
                    <a:lnTo>
                      <a:pt x="82" y="104"/>
                    </a:lnTo>
                    <a:lnTo>
                      <a:pt x="83" y="104"/>
                    </a:lnTo>
                    <a:lnTo>
                      <a:pt x="85" y="100"/>
                    </a:lnTo>
                    <a:lnTo>
                      <a:pt x="86" y="98"/>
                    </a:lnTo>
                    <a:lnTo>
                      <a:pt x="88" y="97"/>
                    </a:lnTo>
                    <a:lnTo>
                      <a:pt x="89" y="96"/>
                    </a:lnTo>
                    <a:lnTo>
                      <a:pt x="91" y="97"/>
                    </a:lnTo>
                    <a:lnTo>
                      <a:pt x="92" y="100"/>
                    </a:lnTo>
                    <a:lnTo>
                      <a:pt x="93" y="100"/>
                    </a:lnTo>
                    <a:lnTo>
                      <a:pt x="96" y="97"/>
                    </a:lnTo>
                    <a:lnTo>
                      <a:pt x="101" y="97"/>
                    </a:lnTo>
                    <a:lnTo>
                      <a:pt x="104" y="94"/>
                    </a:lnTo>
                    <a:lnTo>
                      <a:pt x="105" y="89"/>
                    </a:lnTo>
                    <a:lnTo>
                      <a:pt x="110" y="86"/>
                    </a:lnTo>
                    <a:lnTo>
                      <a:pt x="111" y="84"/>
                    </a:lnTo>
                    <a:lnTo>
                      <a:pt x="112" y="81"/>
                    </a:lnTo>
                    <a:lnTo>
                      <a:pt x="114" y="77"/>
                    </a:lnTo>
                    <a:lnTo>
                      <a:pt x="117" y="76"/>
                    </a:lnTo>
                    <a:lnTo>
                      <a:pt x="118" y="74"/>
                    </a:lnTo>
                    <a:lnTo>
                      <a:pt x="118" y="72"/>
                    </a:lnTo>
                    <a:lnTo>
                      <a:pt x="116" y="71"/>
                    </a:lnTo>
                    <a:lnTo>
                      <a:pt x="119" y="68"/>
                    </a:lnTo>
                    <a:lnTo>
                      <a:pt x="120" y="67"/>
                    </a:lnTo>
                    <a:lnTo>
                      <a:pt x="121" y="65"/>
                    </a:lnTo>
                    <a:lnTo>
                      <a:pt x="121" y="61"/>
                    </a:lnTo>
                    <a:lnTo>
                      <a:pt x="120" y="56"/>
                    </a:lnTo>
                    <a:lnTo>
                      <a:pt x="120" y="56"/>
                    </a:lnTo>
                    <a:lnTo>
                      <a:pt x="122" y="53"/>
                    </a:lnTo>
                    <a:lnTo>
                      <a:pt x="124" y="52"/>
                    </a:lnTo>
                    <a:lnTo>
                      <a:pt x="127" y="51"/>
                    </a:lnTo>
                    <a:lnTo>
                      <a:pt x="128" y="52"/>
                    </a:lnTo>
                    <a:lnTo>
                      <a:pt x="130" y="50"/>
                    </a:lnTo>
                    <a:lnTo>
                      <a:pt x="129" y="48"/>
                    </a:lnTo>
                    <a:lnTo>
                      <a:pt x="127" y="47"/>
                    </a:lnTo>
                    <a:lnTo>
                      <a:pt x="124" y="48"/>
                    </a:lnTo>
                    <a:lnTo>
                      <a:pt x="121" y="47"/>
                    </a:lnTo>
                    <a:lnTo>
                      <a:pt x="120" y="45"/>
                    </a:lnTo>
                    <a:lnTo>
                      <a:pt x="117" y="44"/>
                    </a:lnTo>
                    <a:lnTo>
                      <a:pt x="114" y="43"/>
                    </a:lnTo>
                    <a:lnTo>
                      <a:pt x="111" y="39"/>
                    </a:lnTo>
                    <a:lnTo>
                      <a:pt x="110" y="37"/>
                    </a:lnTo>
                    <a:lnTo>
                      <a:pt x="109" y="31"/>
                    </a:lnTo>
                    <a:lnTo>
                      <a:pt x="107" y="28"/>
                    </a:lnTo>
                    <a:lnTo>
                      <a:pt x="107" y="25"/>
                    </a:lnTo>
                    <a:lnTo>
                      <a:pt x="109" y="25"/>
                    </a:lnTo>
                    <a:lnTo>
                      <a:pt x="109" y="23"/>
                    </a:lnTo>
                    <a:lnTo>
                      <a:pt x="111" y="21"/>
                    </a:lnTo>
                    <a:lnTo>
                      <a:pt x="111" y="18"/>
                    </a:lnTo>
                    <a:lnTo>
                      <a:pt x="109" y="17"/>
                    </a:lnTo>
                    <a:lnTo>
                      <a:pt x="108" y="16"/>
                    </a:lnTo>
                    <a:lnTo>
                      <a:pt x="105" y="14"/>
                    </a:lnTo>
                    <a:lnTo>
                      <a:pt x="103" y="12"/>
                    </a:lnTo>
                    <a:lnTo>
                      <a:pt x="101" y="10"/>
                    </a:lnTo>
                    <a:lnTo>
                      <a:pt x="99" y="11"/>
                    </a:lnTo>
                    <a:lnTo>
                      <a:pt x="98" y="11"/>
                    </a:lnTo>
                    <a:lnTo>
                      <a:pt x="96" y="10"/>
                    </a:lnTo>
                    <a:lnTo>
                      <a:pt x="96" y="6"/>
                    </a:lnTo>
                    <a:lnTo>
                      <a:pt x="100" y="4"/>
                    </a:lnTo>
                    <a:lnTo>
                      <a:pt x="100" y="2"/>
                    </a:lnTo>
                    <a:lnTo>
                      <a:pt x="97" y="3"/>
                    </a:lnTo>
                    <a:lnTo>
                      <a:pt x="95" y="0"/>
                    </a:lnTo>
                    <a:lnTo>
                      <a:pt x="92" y="3"/>
                    </a:lnTo>
                    <a:lnTo>
                      <a:pt x="90" y="5"/>
                    </a:lnTo>
                    <a:lnTo>
                      <a:pt x="88" y="5"/>
                    </a:lnTo>
                    <a:lnTo>
                      <a:pt x="85" y="7"/>
                    </a:lnTo>
                    <a:lnTo>
                      <a:pt x="84" y="9"/>
                    </a:lnTo>
                    <a:lnTo>
                      <a:pt x="88" y="14"/>
                    </a:lnTo>
                    <a:lnTo>
                      <a:pt x="89" y="18"/>
                    </a:lnTo>
                    <a:lnTo>
                      <a:pt x="83" y="25"/>
                    </a:lnTo>
                    <a:lnTo>
                      <a:pt x="86" y="27"/>
                    </a:lnTo>
                    <a:lnTo>
                      <a:pt x="86" y="29"/>
                    </a:lnTo>
                    <a:lnTo>
                      <a:pt x="83" y="32"/>
                    </a:lnTo>
                    <a:lnTo>
                      <a:pt x="80" y="32"/>
                    </a:lnTo>
                    <a:lnTo>
                      <a:pt x="77" y="31"/>
                    </a:lnTo>
                    <a:lnTo>
                      <a:pt x="75" y="33"/>
                    </a:lnTo>
                    <a:lnTo>
                      <a:pt x="76" y="35"/>
                    </a:lnTo>
                    <a:lnTo>
                      <a:pt x="77" y="36"/>
                    </a:lnTo>
                    <a:lnTo>
                      <a:pt x="79" y="38"/>
                    </a:lnTo>
                    <a:lnTo>
                      <a:pt x="78" y="41"/>
                    </a:lnTo>
                    <a:lnTo>
                      <a:pt x="76" y="42"/>
                    </a:lnTo>
                    <a:lnTo>
                      <a:pt x="74" y="42"/>
                    </a:lnTo>
                    <a:lnTo>
                      <a:pt x="73" y="43"/>
                    </a:lnTo>
                    <a:lnTo>
                      <a:pt x="73" y="46"/>
                    </a:lnTo>
                    <a:lnTo>
                      <a:pt x="73" y="49"/>
                    </a:lnTo>
                    <a:lnTo>
                      <a:pt x="72" y="50"/>
                    </a:lnTo>
                    <a:lnTo>
                      <a:pt x="72" y="50"/>
                    </a:lnTo>
                    <a:lnTo>
                      <a:pt x="73" y="54"/>
                    </a:lnTo>
                    <a:lnTo>
                      <a:pt x="71" y="57"/>
                    </a:lnTo>
                    <a:lnTo>
                      <a:pt x="69" y="55"/>
                    </a:lnTo>
                    <a:lnTo>
                      <a:pt x="68" y="55"/>
                    </a:lnTo>
                    <a:lnTo>
                      <a:pt x="68" y="56"/>
                    </a:lnTo>
                    <a:lnTo>
                      <a:pt x="65" y="56"/>
                    </a:lnTo>
                    <a:lnTo>
                      <a:pt x="64" y="55"/>
                    </a:lnTo>
                    <a:lnTo>
                      <a:pt x="62" y="56"/>
                    </a:lnTo>
                    <a:lnTo>
                      <a:pt x="61" y="57"/>
                    </a:lnTo>
                    <a:lnTo>
                      <a:pt x="58" y="60"/>
                    </a:lnTo>
                    <a:lnTo>
                      <a:pt x="59" y="61"/>
                    </a:lnTo>
                    <a:lnTo>
                      <a:pt x="58" y="62"/>
                    </a:lnTo>
                    <a:lnTo>
                      <a:pt x="55" y="63"/>
                    </a:lnTo>
                    <a:lnTo>
                      <a:pt x="54" y="63"/>
                    </a:lnTo>
                    <a:lnTo>
                      <a:pt x="52" y="63"/>
                    </a:lnTo>
                    <a:lnTo>
                      <a:pt x="51" y="65"/>
                    </a:lnTo>
                    <a:lnTo>
                      <a:pt x="51" y="66"/>
                    </a:lnTo>
                    <a:lnTo>
                      <a:pt x="49" y="67"/>
                    </a:lnTo>
                    <a:lnTo>
                      <a:pt x="47" y="68"/>
                    </a:lnTo>
                    <a:lnTo>
                      <a:pt x="47" y="70"/>
                    </a:lnTo>
                    <a:lnTo>
                      <a:pt x="49" y="73"/>
                    </a:lnTo>
                    <a:lnTo>
                      <a:pt x="47" y="75"/>
                    </a:lnTo>
                    <a:lnTo>
                      <a:pt x="49" y="77"/>
                    </a:lnTo>
                    <a:lnTo>
                      <a:pt x="49" y="78"/>
                    </a:lnTo>
                    <a:lnTo>
                      <a:pt x="44" y="81"/>
                    </a:lnTo>
                    <a:lnTo>
                      <a:pt x="41" y="81"/>
                    </a:lnTo>
                    <a:lnTo>
                      <a:pt x="38" y="81"/>
                    </a:lnTo>
                    <a:lnTo>
                      <a:pt x="34" y="82"/>
                    </a:lnTo>
                    <a:lnTo>
                      <a:pt x="31" y="82"/>
                    </a:lnTo>
                    <a:lnTo>
                      <a:pt x="30" y="83"/>
                    </a:lnTo>
                    <a:lnTo>
                      <a:pt x="26" y="83"/>
                    </a:lnTo>
                    <a:lnTo>
                      <a:pt x="23" y="84"/>
                    </a:lnTo>
                    <a:lnTo>
                      <a:pt x="13" y="84"/>
                    </a:lnTo>
                    <a:lnTo>
                      <a:pt x="0" y="81"/>
                    </a:lnTo>
                    <a:lnTo>
                      <a:pt x="0" y="81"/>
                    </a:lnTo>
                    <a:lnTo>
                      <a:pt x="4" y="87"/>
                    </a:lnTo>
                    <a:lnTo>
                      <a:pt x="5" y="89"/>
                    </a:lnTo>
                    <a:lnTo>
                      <a:pt x="7" y="91"/>
                    </a:lnTo>
                    <a:lnTo>
                      <a:pt x="11" y="92"/>
                    </a:lnTo>
                    <a:lnTo>
                      <a:pt x="11" y="93"/>
                    </a:lnTo>
                    <a:lnTo>
                      <a:pt x="14" y="94"/>
                    </a:lnTo>
                    <a:lnTo>
                      <a:pt x="16" y="94"/>
                    </a:lnTo>
                    <a:lnTo>
                      <a:pt x="16" y="95"/>
                    </a:lnTo>
                    <a:lnTo>
                      <a:pt x="19" y="95"/>
                    </a:lnTo>
                    <a:lnTo>
                      <a:pt x="19" y="98"/>
                    </a:lnTo>
                    <a:lnTo>
                      <a:pt x="19" y="102"/>
                    </a:lnTo>
                    <a:lnTo>
                      <a:pt x="19" y="104"/>
                    </a:lnTo>
                    <a:lnTo>
                      <a:pt x="20" y="105"/>
                    </a:lnTo>
                    <a:lnTo>
                      <a:pt x="22" y="105"/>
                    </a:lnTo>
                    <a:lnTo>
                      <a:pt x="24" y="107"/>
                    </a:lnTo>
                    <a:lnTo>
                      <a:pt x="25" y="110"/>
                    </a:lnTo>
                    <a:lnTo>
                      <a:pt x="23" y="112"/>
                    </a:lnTo>
                    <a:lnTo>
                      <a:pt x="21" y="111"/>
                    </a:lnTo>
                    <a:lnTo>
                      <a:pt x="17" y="112"/>
                    </a:lnTo>
                    <a:lnTo>
                      <a:pt x="16" y="113"/>
                    </a:lnTo>
                    <a:lnTo>
                      <a:pt x="13" y="114"/>
                    </a:lnTo>
                    <a:lnTo>
                      <a:pt x="12" y="116"/>
                    </a:lnTo>
                    <a:lnTo>
                      <a:pt x="13" y="117"/>
                    </a:lnTo>
                    <a:lnTo>
                      <a:pt x="11" y="120"/>
                    </a:lnTo>
                    <a:lnTo>
                      <a:pt x="12" y="122"/>
                    </a:lnTo>
                    <a:lnTo>
                      <a:pt x="12" y="125"/>
                    </a:lnTo>
                    <a:lnTo>
                      <a:pt x="12" y="127"/>
                    </a:lnTo>
                    <a:lnTo>
                      <a:pt x="13" y="127"/>
                    </a:lnTo>
                    <a:lnTo>
                      <a:pt x="13" y="128"/>
                    </a:lnTo>
                    <a:lnTo>
                      <a:pt x="14" y="128"/>
                    </a:lnTo>
                    <a:lnTo>
                      <a:pt x="16" y="127"/>
                    </a:lnTo>
                    <a:lnTo>
                      <a:pt x="18" y="127"/>
                    </a:lnTo>
                    <a:lnTo>
                      <a:pt x="18" y="127"/>
                    </a:lnTo>
                    <a:lnTo>
                      <a:pt x="19" y="127"/>
                    </a:lnTo>
                    <a:lnTo>
                      <a:pt x="20" y="126"/>
                    </a:lnTo>
                    <a:lnTo>
                      <a:pt x="22" y="126"/>
                    </a:lnTo>
                    <a:lnTo>
                      <a:pt x="23" y="127"/>
                    </a:lnTo>
                    <a:lnTo>
                      <a:pt x="25" y="126"/>
                    </a:lnTo>
                    <a:lnTo>
                      <a:pt x="26" y="126"/>
                    </a:lnTo>
                    <a:lnTo>
                      <a:pt x="27" y="126"/>
                    </a:lnTo>
                    <a:lnTo>
                      <a:pt x="27" y="125"/>
                    </a:lnTo>
                    <a:lnTo>
                      <a:pt x="28" y="124"/>
                    </a:lnTo>
                    <a:lnTo>
                      <a:pt x="30" y="126"/>
                    </a:lnTo>
                    <a:lnTo>
                      <a:pt x="32" y="126"/>
                    </a:lnTo>
                    <a:lnTo>
                      <a:pt x="32" y="125"/>
                    </a:lnTo>
                    <a:lnTo>
                      <a:pt x="33" y="125"/>
                    </a:lnTo>
                    <a:lnTo>
                      <a:pt x="33" y="126"/>
                    </a:lnTo>
                    <a:lnTo>
                      <a:pt x="35" y="126"/>
                    </a:lnTo>
                    <a:lnTo>
                      <a:pt x="36" y="127"/>
                    </a:lnTo>
                    <a:lnTo>
                      <a:pt x="37" y="127"/>
                    </a:lnTo>
                    <a:lnTo>
                      <a:pt x="39" y="125"/>
                    </a:lnTo>
                    <a:lnTo>
                      <a:pt x="42" y="125"/>
                    </a:lnTo>
                    <a:lnTo>
                      <a:pt x="43" y="125"/>
                    </a:lnTo>
                    <a:lnTo>
                      <a:pt x="44" y="124"/>
                    </a:lnTo>
                    <a:lnTo>
                      <a:pt x="46" y="124"/>
                    </a:lnTo>
                    <a:lnTo>
                      <a:pt x="46" y="124"/>
                    </a:lnTo>
                    <a:lnTo>
                      <a:pt x="47" y="124"/>
                    </a:lnTo>
                    <a:lnTo>
                      <a:pt x="50" y="125"/>
                    </a:lnTo>
                    <a:lnTo>
                      <a:pt x="52" y="124"/>
                    </a:lnTo>
                    <a:lnTo>
                      <a:pt x="55" y="124"/>
                    </a:lnTo>
                    <a:lnTo>
                      <a:pt x="57" y="125"/>
                    </a:lnTo>
                    <a:lnTo>
                      <a:pt x="58" y="127"/>
                    </a:lnTo>
                    <a:lnTo>
                      <a:pt x="57" y="129"/>
                    </a:lnTo>
                    <a:lnTo>
                      <a:pt x="58" y="129"/>
                    </a:lnTo>
                    <a:lnTo>
                      <a:pt x="57" y="129"/>
                    </a:lnTo>
                    <a:lnTo>
                      <a:pt x="57" y="130"/>
                    </a:lnTo>
                    <a:lnTo>
                      <a:pt x="59" y="130"/>
                    </a:lnTo>
                    <a:lnTo>
                      <a:pt x="61" y="129"/>
                    </a:lnTo>
                    <a:lnTo>
                      <a:pt x="61" y="130"/>
                    </a:lnTo>
                    <a:lnTo>
                      <a:pt x="63" y="133"/>
                    </a:lnTo>
                    <a:lnTo>
                      <a:pt x="64" y="136"/>
                    </a:lnTo>
                    <a:lnTo>
                      <a:pt x="64" y="136"/>
                    </a:lnTo>
                    <a:lnTo>
                      <a:pt x="64" y="137"/>
                    </a:lnTo>
                    <a:lnTo>
                      <a:pt x="63" y="139"/>
                    </a:lnTo>
                    <a:lnTo>
                      <a:pt x="64" y="139"/>
                    </a:lnTo>
                    <a:lnTo>
                      <a:pt x="64" y="139"/>
                    </a:lnTo>
                    <a:lnTo>
                      <a:pt x="65" y="141"/>
                    </a:lnTo>
                    <a:lnTo>
                      <a:pt x="68" y="141"/>
                    </a:lnTo>
                    <a:lnTo>
                      <a:pt x="70" y="141"/>
                    </a:lnTo>
                    <a:lnTo>
                      <a:pt x="73" y="142"/>
                    </a:lnTo>
                    <a:lnTo>
                      <a:pt x="73" y="143"/>
                    </a:lnTo>
                    <a:lnTo>
                      <a:pt x="75" y="142"/>
                    </a:lnTo>
                    <a:lnTo>
                      <a:pt x="75" y="140"/>
                    </a:lnTo>
                    <a:lnTo>
                      <a:pt x="76" y="13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44" name="Freeform 2073">
                <a:extLst>
                  <a:ext uri="{FF2B5EF4-FFF2-40B4-BE49-F238E27FC236}">
                    <a16:creationId xmlns:a16="http://schemas.microsoft.com/office/drawing/2014/main" id="{2E444853-3546-4FA4-A9C8-99E723D3D9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21" y="2333"/>
                <a:ext cx="123" cy="102"/>
              </a:xfrm>
              <a:custGeom>
                <a:avLst/>
                <a:gdLst>
                  <a:gd name="T0" fmla="*/ 122 w 123"/>
                  <a:gd name="T1" fmla="*/ 13 h 102"/>
                  <a:gd name="T2" fmla="*/ 123 w 123"/>
                  <a:gd name="T3" fmla="*/ 9 h 102"/>
                  <a:gd name="T4" fmla="*/ 113 w 123"/>
                  <a:gd name="T5" fmla="*/ 11 h 102"/>
                  <a:gd name="T6" fmla="*/ 106 w 123"/>
                  <a:gd name="T7" fmla="*/ 12 h 102"/>
                  <a:gd name="T8" fmla="*/ 103 w 123"/>
                  <a:gd name="T9" fmla="*/ 16 h 102"/>
                  <a:gd name="T10" fmla="*/ 98 w 123"/>
                  <a:gd name="T11" fmla="*/ 20 h 102"/>
                  <a:gd name="T12" fmla="*/ 94 w 123"/>
                  <a:gd name="T13" fmla="*/ 17 h 102"/>
                  <a:gd name="T14" fmla="*/ 92 w 123"/>
                  <a:gd name="T15" fmla="*/ 10 h 102"/>
                  <a:gd name="T16" fmla="*/ 90 w 123"/>
                  <a:gd name="T17" fmla="*/ 7 h 102"/>
                  <a:gd name="T18" fmla="*/ 90 w 123"/>
                  <a:gd name="T19" fmla="*/ 2 h 102"/>
                  <a:gd name="T20" fmla="*/ 85 w 123"/>
                  <a:gd name="T21" fmla="*/ 0 h 102"/>
                  <a:gd name="T22" fmla="*/ 82 w 123"/>
                  <a:gd name="T23" fmla="*/ 5 h 102"/>
                  <a:gd name="T24" fmla="*/ 81 w 123"/>
                  <a:gd name="T25" fmla="*/ 10 h 102"/>
                  <a:gd name="T26" fmla="*/ 78 w 123"/>
                  <a:gd name="T27" fmla="*/ 10 h 102"/>
                  <a:gd name="T28" fmla="*/ 74 w 123"/>
                  <a:gd name="T29" fmla="*/ 12 h 102"/>
                  <a:gd name="T30" fmla="*/ 72 w 123"/>
                  <a:gd name="T31" fmla="*/ 14 h 102"/>
                  <a:gd name="T32" fmla="*/ 69 w 123"/>
                  <a:gd name="T33" fmla="*/ 13 h 102"/>
                  <a:gd name="T34" fmla="*/ 65 w 123"/>
                  <a:gd name="T35" fmla="*/ 16 h 102"/>
                  <a:gd name="T36" fmla="*/ 59 w 123"/>
                  <a:gd name="T37" fmla="*/ 13 h 102"/>
                  <a:gd name="T38" fmla="*/ 54 w 123"/>
                  <a:gd name="T39" fmla="*/ 15 h 102"/>
                  <a:gd name="T40" fmla="*/ 48 w 123"/>
                  <a:gd name="T41" fmla="*/ 13 h 102"/>
                  <a:gd name="T42" fmla="*/ 44 w 123"/>
                  <a:gd name="T43" fmla="*/ 12 h 102"/>
                  <a:gd name="T44" fmla="*/ 37 w 123"/>
                  <a:gd name="T45" fmla="*/ 14 h 102"/>
                  <a:gd name="T46" fmla="*/ 33 w 123"/>
                  <a:gd name="T47" fmla="*/ 16 h 102"/>
                  <a:gd name="T48" fmla="*/ 34 w 123"/>
                  <a:gd name="T49" fmla="*/ 20 h 102"/>
                  <a:gd name="T50" fmla="*/ 31 w 123"/>
                  <a:gd name="T51" fmla="*/ 27 h 102"/>
                  <a:gd name="T52" fmla="*/ 28 w 123"/>
                  <a:gd name="T53" fmla="*/ 29 h 102"/>
                  <a:gd name="T54" fmla="*/ 22 w 123"/>
                  <a:gd name="T55" fmla="*/ 33 h 102"/>
                  <a:gd name="T56" fmla="*/ 20 w 123"/>
                  <a:gd name="T57" fmla="*/ 36 h 102"/>
                  <a:gd name="T58" fmla="*/ 14 w 123"/>
                  <a:gd name="T59" fmla="*/ 37 h 102"/>
                  <a:gd name="T60" fmla="*/ 10 w 123"/>
                  <a:gd name="T61" fmla="*/ 34 h 102"/>
                  <a:gd name="T62" fmla="*/ 6 w 123"/>
                  <a:gd name="T63" fmla="*/ 34 h 102"/>
                  <a:gd name="T64" fmla="*/ 4 w 123"/>
                  <a:gd name="T65" fmla="*/ 34 h 102"/>
                  <a:gd name="T66" fmla="*/ 3 w 123"/>
                  <a:gd name="T67" fmla="*/ 40 h 102"/>
                  <a:gd name="T68" fmla="*/ 4 w 123"/>
                  <a:gd name="T69" fmla="*/ 43 h 102"/>
                  <a:gd name="T70" fmla="*/ 1 w 123"/>
                  <a:gd name="T71" fmla="*/ 47 h 102"/>
                  <a:gd name="T72" fmla="*/ 1 w 123"/>
                  <a:gd name="T73" fmla="*/ 51 h 102"/>
                  <a:gd name="T74" fmla="*/ 4 w 123"/>
                  <a:gd name="T75" fmla="*/ 56 h 102"/>
                  <a:gd name="T76" fmla="*/ 2 w 123"/>
                  <a:gd name="T77" fmla="*/ 63 h 102"/>
                  <a:gd name="T78" fmla="*/ 5 w 123"/>
                  <a:gd name="T79" fmla="*/ 73 h 102"/>
                  <a:gd name="T80" fmla="*/ 14 w 123"/>
                  <a:gd name="T81" fmla="*/ 79 h 102"/>
                  <a:gd name="T82" fmla="*/ 16 w 123"/>
                  <a:gd name="T83" fmla="*/ 88 h 102"/>
                  <a:gd name="T84" fmla="*/ 22 w 123"/>
                  <a:gd name="T85" fmla="*/ 102 h 102"/>
                  <a:gd name="T86" fmla="*/ 39 w 123"/>
                  <a:gd name="T87" fmla="*/ 101 h 102"/>
                  <a:gd name="T88" fmla="*/ 47 w 123"/>
                  <a:gd name="T89" fmla="*/ 99 h 102"/>
                  <a:gd name="T90" fmla="*/ 58 w 123"/>
                  <a:gd name="T91" fmla="*/ 96 h 102"/>
                  <a:gd name="T92" fmla="*/ 58 w 123"/>
                  <a:gd name="T93" fmla="*/ 91 h 102"/>
                  <a:gd name="T94" fmla="*/ 58 w 123"/>
                  <a:gd name="T95" fmla="*/ 85 h 102"/>
                  <a:gd name="T96" fmla="*/ 61 w 123"/>
                  <a:gd name="T97" fmla="*/ 81 h 102"/>
                  <a:gd name="T98" fmla="*/ 67 w 123"/>
                  <a:gd name="T99" fmla="*/ 80 h 102"/>
                  <a:gd name="T100" fmla="*/ 70 w 123"/>
                  <a:gd name="T101" fmla="*/ 75 h 102"/>
                  <a:gd name="T102" fmla="*/ 74 w 123"/>
                  <a:gd name="T103" fmla="*/ 74 h 102"/>
                  <a:gd name="T104" fmla="*/ 78 w 123"/>
                  <a:gd name="T105" fmla="*/ 73 h 102"/>
                  <a:gd name="T106" fmla="*/ 81 w 123"/>
                  <a:gd name="T107" fmla="*/ 68 h 102"/>
                  <a:gd name="T108" fmla="*/ 82 w 123"/>
                  <a:gd name="T109" fmla="*/ 64 h 102"/>
                  <a:gd name="T110" fmla="*/ 85 w 123"/>
                  <a:gd name="T111" fmla="*/ 60 h 102"/>
                  <a:gd name="T112" fmla="*/ 86 w 123"/>
                  <a:gd name="T113" fmla="*/ 54 h 102"/>
                  <a:gd name="T114" fmla="*/ 86 w 123"/>
                  <a:gd name="T115" fmla="*/ 49 h 102"/>
                  <a:gd name="T116" fmla="*/ 95 w 123"/>
                  <a:gd name="T117" fmla="*/ 47 h 102"/>
                  <a:gd name="T118" fmla="*/ 98 w 123"/>
                  <a:gd name="T119" fmla="*/ 36 h 102"/>
                  <a:gd name="T120" fmla="*/ 94 w 123"/>
                  <a:gd name="T121" fmla="*/ 25 h 102"/>
                  <a:gd name="T122" fmla="*/ 101 w 123"/>
                  <a:gd name="T123" fmla="*/ 21 h 102"/>
                  <a:gd name="T124" fmla="*/ 109 w 123"/>
                  <a:gd name="T125" fmla="*/ 20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23" h="102">
                    <a:moveTo>
                      <a:pt x="120" y="16"/>
                    </a:moveTo>
                    <a:lnTo>
                      <a:pt x="122" y="13"/>
                    </a:lnTo>
                    <a:lnTo>
                      <a:pt x="122" y="13"/>
                    </a:lnTo>
                    <a:lnTo>
                      <a:pt x="120" y="13"/>
                    </a:lnTo>
                    <a:lnTo>
                      <a:pt x="123" y="10"/>
                    </a:lnTo>
                    <a:lnTo>
                      <a:pt x="123" y="9"/>
                    </a:lnTo>
                    <a:lnTo>
                      <a:pt x="119" y="9"/>
                    </a:lnTo>
                    <a:lnTo>
                      <a:pt x="118" y="10"/>
                    </a:lnTo>
                    <a:lnTo>
                      <a:pt x="113" y="11"/>
                    </a:lnTo>
                    <a:lnTo>
                      <a:pt x="113" y="9"/>
                    </a:lnTo>
                    <a:lnTo>
                      <a:pt x="110" y="9"/>
                    </a:lnTo>
                    <a:lnTo>
                      <a:pt x="106" y="12"/>
                    </a:lnTo>
                    <a:lnTo>
                      <a:pt x="105" y="13"/>
                    </a:lnTo>
                    <a:lnTo>
                      <a:pt x="105" y="15"/>
                    </a:lnTo>
                    <a:lnTo>
                      <a:pt x="103" y="16"/>
                    </a:lnTo>
                    <a:lnTo>
                      <a:pt x="100" y="17"/>
                    </a:lnTo>
                    <a:lnTo>
                      <a:pt x="100" y="18"/>
                    </a:lnTo>
                    <a:lnTo>
                      <a:pt x="98" y="20"/>
                    </a:lnTo>
                    <a:lnTo>
                      <a:pt x="95" y="20"/>
                    </a:lnTo>
                    <a:lnTo>
                      <a:pt x="94" y="20"/>
                    </a:lnTo>
                    <a:lnTo>
                      <a:pt x="94" y="17"/>
                    </a:lnTo>
                    <a:lnTo>
                      <a:pt x="92" y="16"/>
                    </a:lnTo>
                    <a:lnTo>
                      <a:pt x="92" y="12"/>
                    </a:lnTo>
                    <a:lnTo>
                      <a:pt x="92" y="10"/>
                    </a:lnTo>
                    <a:lnTo>
                      <a:pt x="92" y="8"/>
                    </a:lnTo>
                    <a:lnTo>
                      <a:pt x="91" y="7"/>
                    </a:lnTo>
                    <a:lnTo>
                      <a:pt x="90" y="7"/>
                    </a:lnTo>
                    <a:lnTo>
                      <a:pt x="89" y="5"/>
                    </a:lnTo>
                    <a:lnTo>
                      <a:pt x="90" y="3"/>
                    </a:lnTo>
                    <a:lnTo>
                      <a:pt x="90" y="2"/>
                    </a:lnTo>
                    <a:lnTo>
                      <a:pt x="88" y="1"/>
                    </a:lnTo>
                    <a:lnTo>
                      <a:pt x="87" y="0"/>
                    </a:lnTo>
                    <a:lnTo>
                      <a:pt x="85" y="0"/>
                    </a:lnTo>
                    <a:lnTo>
                      <a:pt x="84" y="1"/>
                    </a:lnTo>
                    <a:lnTo>
                      <a:pt x="83" y="4"/>
                    </a:lnTo>
                    <a:lnTo>
                      <a:pt x="82" y="5"/>
                    </a:lnTo>
                    <a:lnTo>
                      <a:pt x="82" y="6"/>
                    </a:lnTo>
                    <a:lnTo>
                      <a:pt x="82" y="8"/>
                    </a:lnTo>
                    <a:lnTo>
                      <a:pt x="81" y="10"/>
                    </a:lnTo>
                    <a:lnTo>
                      <a:pt x="79" y="10"/>
                    </a:lnTo>
                    <a:lnTo>
                      <a:pt x="79" y="10"/>
                    </a:lnTo>
                    <a:lnTo>
                      <a:pt x="78" y="10"/>
                    </a:lnTo>
                    <a:lnTo>
                      <a:pt x="77" y="10"/>
                    </a:lnTo>
                    <a:lnTo>
                      <a:pt x="74" y="11"/>
                    </a:lnTo>
                    <a:lnTo>
                      <a:pt x="74" y="12"/>
                    </a:lnTo>
                    <a:lnTo>
                      <a:pt x="75" y="13"/>
                    </a:lnTo>
                    <a:lnTo>
                      <a:pt x="75" y="14"/>
                    </a:lnTo>
                    <a:lnTo>
                      <a:pt x="72" y="14"/>
                    </a:lnTo>
                    <a:lnTo>
                      <a:pt x="71" y="13"/>
                    </a:lnTo>
                    <a:lnTo>
                      <a:pt x="70" y="12"/>
                    </a:lnTo>
                    <a:lnTo>
                      <a:pt x="69" y="13"/>
                    </a:lnTo>
                    <a:lnTo>
                      <a:pt x="68" y="13"/>
                    </a:lnTo>
                    <a:lnTo>
                      <a:pt x="67" y="15"/>
                    </a:lnTo>
                    <a:lnTo>
                      <a:pt x="65" y="16"/>
                    </a:lnTo>
                    <a:lnTo>
                      <a:pt x="62" y="17"/>
                    </a:lnTo>
                    <a:lnTo>
                      <a:pt x="61" y="16"/>
                    </a:lnTo>
                    <a:lnTo>
                      <a:pt x="59" y="13"/>
                    </a:lnTo>
                    <a:lnTo>
                      <a:pt x="56" y="13"/>
                    </a:lnTo>
                    <a:lnTo>
                      <a:pt x="55" y="15"/>
                    </a:lnTo>
                    <a:lnTo>
                      <a:pt x="54" y="15"/>
                    </a:lnTo>
                    <a:lnTo>
                      <a:pt x="53" y="13"/>
                    </a:lnTo>
                    <a:lnTo>
                      <a:pt x="51" y="12"/>
                    </a:lnTo>
                    <a:lnTo>
                      <a:pt x="48" y="13"/>
                    </a:lnTo>
                    <a:lnTo>
                      <a:pt x="47" y="12"/>
                    </a:lnTo>
                    <a:lnTo>
                      <a:pt x="45" y="13"/>
                    </a:lnTo>
                    <a:lnTo>
                      <a:pt x="44" y="12"/>
                    </a:lnTo>
                    <a:lnTo>
                      <a:pt x="42" y="12"/>
                    </a:lnTo>
                    <a:lnTo>
                      <a:pt x="39" y="14"/>
                    </a:lnTo>
                    <a:lnTo>
                      <a:pt x="37" y="14"/>
                    </a:lnTo>
                    <a:lnTo>
                      <a:pt x="35" y="15"/>
                    </a:lnTo>
                    <a:lnTo>
                      <a:pt x="34" y="15"/>
                    </a:lnTo>
                    <a:lnTo>
                      <a:pt x="33" y="16"/>
                    </a:lnTo>
                    <a:lnTo>
                      <a:pt x="33" y="17"/>
                    </a:lnTo>
                    <a:lnTo>
                      <a:pt x="34" y="18"/>
                    </a:lnTo>
                    <a:lnTo>
                      <a:pt x="34" y="20"/>
                    </a:lnTo>
                    <a:lnTo>
                      <a:pt x="32" y="23"/>
                    </a:lnTo>
                    <a:lnTo>
                      <a:pt x="32" y="25"/>
                    </a:lnTo>
                    <a:lnTo>
                      <a:pt x="31" y="27"/>
                    </a:lnTo>
                    <a:lnTo>
                      <a:pt x="30" y="27"/>
                    </a:lnTo>
                    <a:lnTo>
                      <a:pt x="28" y="29"/>
                    </a:lnTo>
                    <a:lnTo>
                      <a:pt x="28" y="29"/>
                    </a:lnTo>
                    <a:lnTo>
                      <a:pt x="25" y="30"/>
                    </a:lnTo>
                    <a:lnTo>
                      <a:pt x="22" y="32"/>
                    </a:lnTo>
                    <a:lnTo>
                      <a:pt x="22" y="33"/>
                    </a:lnTo>
                    <a:lnTo>
                      <a:pt x="21" y="34"/>
                    </a:lnTo>
                    <a:lnTo>
                      <a:pt x="21" y="35"/>
                    </a:lnTo>
                    <a:lnTo>
                      <a:pt x="20" y="36"/>
                    </a:lnTo>
                    <a:lnTo>
                      <a:pt x="16" y="37"/>
                    </a:lnTo>
                    <a:lnTo>
                      <a:pt x="15" y="39"/>
                    </a:lnTo>
                    <a:lnTo>
                      <a:pt x="14" y="37"/>
                    </a:lnTo>
                    <a:lnTo>
                      <a:pt x="14" y="36"/>
                    </a:lnTo>
                    <a:lnTo>
                      <a:pt x="12" y="34"/>
                    </a:lnTo>
                    <a:lnTo>
                      <a:pt x="10" y="34"/>
                    </a:lnTo>
                    <a:lnTo>
                      <a:pt x="9" y="35"/>
                    </a:lnTo>
                    <a:lnTo>
                      <a:pt x="8" y="35"/>
                    </a:lnTo>
                    <a:lnTo>
                      <a:pt x="6" y="34"/>
                    </a:lnTo>
                    <a:lnTo>
                      <a:pt x="5" y="34"/>
                    </a:lnTo>
                    <a:lnTo>
                      <a:pt x="4" y="34"/>
                    </a:lnTo>
                    <a:lnTo>
                      <a:pt x="4" y="34"/>
                    </a:lnTo>
                    <a:lnTo>
                      <a:pt x="4" y="37"/>
                    </a:lnTo>
                    <a:lnTo>
                      <a:pt x="4" y="39"/>
                    </a:lnTo>
                    <a:lnTo>
                      <a:pt x="3" y="40"/>
                    </a:lnTo>
                    <a:lnTo>
                      <a:pt x="4" y="42"/>
                    </a:lnTo>
                    <a:lnTo>
                      <a:pt x="4" y="42"/>
                    </a:lnTo>
                    <a:lnTo>
                      <a:pt x="4" y="43"/>
                    </a:lnTo>
                    <a:lnTo>
                      <a:pt x="2" y="45"/>
                    </a:lnTo>
                    <a:lnTo>
                      <a:pt x="0" y="46"/>
                    </a:lnTo>
                    <a:lnTo>
                      <a:pt x="1" y="47"/>
                    </a:lnTo>
                    <a:lnTo>
                      <a:pt x="2" y="48"/>
                    </a:lnTo>
                    <a:lnTo>
                      <a:pt x="0" y="50"/>
                    </a:lnTo>
                    <a:lnTo>
                      <a:pt x="1" y="51"/>
                    </a:lnTo>
                    <a:lnTo>
                      <a:pt x="1" y="54"/>
                    </a:lnTo>
                    <a:lnTo>
                      <a:pt x="1" y="55"/>
                    </a:lnTo>
                    <a:lnTo>
                      <a:pt x="4" y="56"/>
                    </a:lnTo>
                    <a:lnTo>
                      <a:pt x="5" y="56"/>
                    </a:lnTo>
                    <a:lnTo>
                      <a:pt x="2" y="61"/>
                    </a:lnTo>
                    <a:lnTo>
                      <a:pt x="2" y="63"/>
                    </a:lnTo>
                    <a:lnTo>
                      <a:pt x="4" y="67"/>
                    </a:lnTo>
                    <a:lnTo>
                      <a:pt x="6" y="72"/>
                    </a:lnTo>
                    <a:lnTo>
                      <a:pt x="5" y="73"/>
                    </a:lnTo>
                    <a:lnTo>
                      <a:pt x="6" y="74"/>
                    </a:lnTo>
                    <a:lnTo>
                      <a:pt x="6" y="79"/>
                    </a:lnTo>
                    <a:lnTo>
                      <a:pt x="14" y="79"/>
                    </a:lnTo>
                    <a:lnTo>
                      <a:pt x="15" y="82"/>
                    </a:lnTo>
                    <a:lnTo>
                      <a:pt x="15" y="84"/>
                    </a:lnTo>
                    <a:lnTo>
                      <a:pt x="16" y="88"/>
                    </a:lnTo>
                    <a:lnTo>
                      <a:pt x="15" y="89"/>
                    </a:lnTo>
                    <a:lnTo>
                      <a:pt x="9" y="99"/>
                    </a:lnTo>
                    <a:lnTo>
                      <a:pt x="22" y="102"/>
                    </a:lnTo>
                    <a:lnTo>
                      <a:pt x="32" y="102"/>
                    </a:lnTo>
                    <a:lnTo>
                      <a:pt x="35" y="101"/>
                    </a:lnTo>
                    <a:lnTo>
                      <a:pt x="39" y="101"/>
                    </a:lnTo>
                    <a:lnTo>
                      <a:pt x="40" y="100"/>
                    </a:lnTo>
                    <a:lnTo>
                      <a:pt x="43" y="100"/>
                    </a:lnTo>
                    <a:lnTo>
                      <a:pt x="47" y="99"/>
                    </a:lnTo>
                    <a:lnTo>
                      <a:pt x="50" y="99"/>
                    </a:lnTo>
                    <a:lnTo>
                      <a:pt x="53" y="99"/>
                    </a:lnTo>
                    <a:lnTo>
                      <a:pt x="58" y="96"/>
                    </a:lnTo>
                    <a:lnTo>
                      <a:pt x="58" y="95"/>
                    </a:lnTo>
                    <a:lnTo>
                      <a:pt x="56" y="93"/>
                    </a:lnTo>
                    <a:lnTo>
                      <a:pt x="58" y="91"/>
                    </a:lnTo>
                    <a:lnTo>
                      <a:pt x="56" y="88"/>
                    </a:lnTo>
                    <a:lnTo>
                      <a:pt x="56" y="86"/>
                    </a:lnTo>
                    <a:lnTo>
                      <a:pt x="58" y="85"/>
                    </a:lnTo>
                    <a:lnTo>
                      <a:pt x="60" y="84"/>
                    </a:lnTo>
                    <a:lnTo>
                      <a:pt x="60" y="83"/>
                    </a:lnTo>
                    <a:lnTo>
                      <a:pt x="61" y="81"/>
                    </a:lnTo>
                    <a:lnTo>
                      <a:pt x="63" y="81"/>
                    </a:lnTo>
                    <a:lnTo>
                      <a:pt x="64" y="81"/>
                    </a:lnTo>
                    <a:lnTo>
                      <a:pt x="67" y="80"/>
                    </a:lnTo>
                    <a:lnTo>
                      <a:pt x="68" y="79"/>
                    </a:lnTo>
                    <a:lnTo>
                      <a:pt x="67" y="78"/>
                    </a:lnTo>
                    <a:lnTo>
                      <a:pt x="70" y="75"/>
                    </a:lnTo>
                    <a:lnTo>
                      <a:pt x="71" y="74"/>
                    </a:lnTo>
                    <a:lnTo>
                      <a:pt x="73" y="73"/>
                    </a:lnTo>
                    <a:lnTo>
                      <a:pt x="74" y="74"/>
                    </a:lnTo>
                    <a:lnTo>
                      <a:pt x="77" y="74"/>
                    </a:lnTo>
                    <a:lnTo>
                      <a:pt x="77" y="73"/>
                    </a:lnTo>
                    <a:lnTo>
                      <a:pt x="78" y="73"/>
                    </a:lnTo>
                    <a:lnTo>
                      <a:pt x="80" y="75"/>
                    </a:lnTo>
                    <a:lnTo>
                      <a:pt x="82" y="72"/>
                    </a:lnTo>
                    <a:lnTo>
                      <a:pt x="81" y="68"/>
                    </a:lnTo>
                    <a:lnTo>
                      <a:pt x="81" y="68"/>
                    </a:lnTo>
                    <a:lnTo>
                      <a:pt x="82" y="67"/>
                    </a:lnTo>
                    <a:lnTo>
                      <a:pt x="82" y="64"/>
                    </a:lnTo>
                    <a:lnTo>
                      <a:pt x="82" y="61"/>
                    </a:lnTo>
                    <a:lnTo>
                      <a:pt x="83" y="60"/>
                    </a:lnTo>
                    <a:lnTo>
                      <a:pt x="85" y="60"/>
                    </a:lnTo>
                    <a:lnTo>
                      <a:pt x="87" y="59"/>
                    </a:lnTo>
                    <a:lnTo>
                      <a:pt x="88" y="56"/>
                    </a:lnTo>
                    <a:lnTo>
                      <a:pt x="86" y="54"/>
                    </a:lnTo>
                    <a:lnTo>
                      <a:pt x="85" y="53"/>
                    </a:lnTo>
                    <a:lnTo>
                      <a:pt x="84" y="51"/>
                    </a:lnTo>
                    <a:lnTo>
                      <a:pt x="86" y="49"/>
                    </a:lnTo>
                    <a:lnTo>
                      <a:pt x="89" y="50"/>
                    </a:lnTo>
                    <a:lnTo>
                      <a:pt x="92" y="50"/>
                    </a:lnTo>
                    <a:lnTo>
                      <a:pt x="95" y="47"/>
                    </a:lnTo>
                    <a:lnTo>
                      <a:pt x="95" y="45"/>
                    </a:lnTo>
                    <a:lnTo>
                      <a:pt x="92" y="43"/>
                    </a:lnTo>
                    <a:lnTo>
                      <a:pt x="98" y="36"/>
                    </a:lnTo>
                    <a:lnTo>
                      <a:pt x="97" y="32"/>
                    </a:lnTo>
                    <a:lnTo>
                      <a:pt x="93" y="27"/>
                    </a:lnTo>
                    <a:lnTo>
                      <a:pt x="94" y="25"/>
                    </a:lnTo>
                    <a:lnTo>
                      <a:pt x="97" y="23"/>
                    </a:lnTo>
                    <a:lnTo>
                      <a:pt x="99" y="23"/>
                    </a:lnTo>
                    <a:lnTo>
                      <a:pt x="101" y="21"/>
                    </a:lnTo>
                    <a:lnTo>
                      <a:pt x="104" y="18"/>
                    </a:lnTo>
                    <a:lnTo>
                      <a:pt x="106" y="21"/>
                    </a:lnTo>
                    <a:lnTo>
                      <a:pt x="109" y="20"/>
                    </a:lnTo>
                    <a:lnTo>
                      <a:pt x="116" y="18"/>
                    </a:lnTo>
                    <a:lnTo>
                      <a:pt x="120" y="1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46" name="Freeform 2075">
                <a:extLst>
                  <a:ext uri="{FF2B5EF4-FFF2-40B4-BE49-F238E27FC236}">
                    <a16:creationId xmlns:a16="http://schemas.microsoft.com/office/drawing/2014/main" id="{89589199-F349-4C91-9F43-144F5FDE468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2" y="2146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47" name="Freeform 2076">
                <a:extLst>
                  <a:ext uri="{FF2B5EF4-FFF2-40B4-BE49-F238E27FC236}">
                    <a16:creationId xmlns:a16="http://schemas.microsoft.com/office/drawing/2014/main" id="{CA680FC1-CE40-4FF1-B5DB-7A906BD7E65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2" y="2146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48" name="Freeform 2077">
                <a:extLst>
                  <a:ext uri="{FF2B5EF4-FFF2-40B4-BE49-F238E27FC236}">
                    <a16:creationId xmlns:a16="http://schemas.microsoft.com/office/drawing/2014/main" id="{6DF5A738-E9C6-4794-8933-4840BD6A26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72" y="2147"/>
                <a:ext cx="2" cy="2"/>
              </a:xfrm>
              <a:custGeom>
                <a:avLst/>
                <a:gdLst>
                  <a:gd name="T0" fmla="*/ 0 w 2"/>
                  <a:gd name="T1" fmla="*/ 2 h 2"/>
                  <a:gd name="T2" fmla="*/ 0 w 2"/>
                  <a:gd name="T3" fmla="*/ 2 h 2"/>
                  <a:gd name="T4" fmla="*/ 1 w 2"/>
                  <a:gd name="T5" fmla="*/ 1 h 2"/>
                  <a:gd name="T6" fmla="*/ 2 w 2"/>
                  <a:gd name="T7" fmla="*/ 1 h 2"/>
                  <a:gd name="T8" fmla="*/ 2 w 2"/>
                  <a:gd name="T9" fmla="*/ 0 h 2"/>
                  <a:gd name="T10" fmla="*/ 0 w 2"/>
                  <a:gd name="T11" fmla="*/ 1 h 2"/>
                  <a:gd name="T12" fmla="*/ 0 w 2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0" y="2"/>
                    </a:moveTo>
                    <a:lnTo>
                      <a:pt x="0" y="2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49" name="Freeform 2078">
                <a:extLst>
                  <a:ext uri="{FF2B5EF4-FFF2-40B4-BE49-F238E27FC236}">
                    <a16:creationId xmlns:a16="http://schemas.microsoft.com/office/drawing/2014/main" id="{98357959-AFE9-45B8-A51C-C2F98367363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4" y="2134"/>
                <a:ext cx="10" cy="14"/>
              </a:xfrm>
              <a:custGeom>
                <a:avLst/>
                <a:gdLst>
                  <a:gd name="T0" fmla="*/ 0 w 10"/>
                  <a:gd name="T1" fmla="*/ 7 h 14"/>
                  <a:gd name="T2" fmla="*/ 1 w 10"/>
                  <a:gd name="T3" fmla="*/ 8 h 14"/>
                  <a:gd name="T4" fmla="*/ 1 w 10"/>
                  <a:gd name="T5" fmla="*/ 10 h 14"/>
                  <a:gd name="T6" fmla="*/ 2 w 10"/>
                  <a:gd name="T7" fmla="*/ 11 h 14"/>
                  <a:gd name="T8" fmla="*/ 3 w 10"/>
                  <a:gd name="T9" fmla="*/ 11 h 14"/>
                  <a:gd name="T10" fmla="*/ 5 w 10"/>
                  <a:gd name="T11" fmla="*/ 12 h 14"/>
                  <a:gd name="T12" fmla="*/ 5 w 10"/>
                  <a:gd name="T13" fmla="*/ 12 h 14"/>
                  <a:gd name="T14" fmla="*/ 5 w 10"/>
                  <a:gd name="T15" fmla="*/ 13 h 14"/>
                  <a:gd name="T16" fmla="*/ 5 w 10"/>
                  <a:gd name="T17" fmla="*/ 14 h 14"/>
                  <a:gd name="T18" fmla="*/ 7 w 10"/>
                  <a:gd name="T19" fmla="*/ 14 h 14"/>
                  <a:gd name="T20" fmla="*/ 7 w 10"/>
                  <a:gd name="T21" fmla="*/ 13 h 14"/>
                  <a:gd name="T22" fmla="*/ 7 w 10"/>
                  <a:gd name="T23" fmla="*/ 12 h 14"/>
                  <a:gd name="T24" fmla="*/ 9 w 10"/>
                  <a:gd name="T25" fmla="*/ 11 h 14"/>
                  <a:gd name="T26" fmla="*/ 10 w 10"/>
                  <a:gd name="T27" fmla="*/ 10 h 14"/>
                  <a:gd name="T28" fmla="*/ 10 w 10"/>
                  <a:gd name="T29" fmla="*/ 9 h 14"/>
                  <a:gd name="T30" fmla="*/ 8 w 10"/>
                  <a:gd name="T31" fmla="*/ 8 h 14"/>
                  <a:gd name="T32" fmla="*/ 8 w 10"/>
                  <a:gd name="T33" fmla="*/ 8 h 14"/>
                  <a:gd name="T34" fmla="*/ 10 w 10"/>
                  <a:gd name="T35" fmla="*/ 7 h 14"/>
                  <a:gd name="T36" fmla="*/ 10 w 10"/>
                  <a:gd name="T37" fmla="*/ 5 h 14"/>
                  <a:gd name="T38" fmla="*/ 10 w 10"/>
                  <a:gd name="T39" fmla="*/ 3 h 14"/>
                  <a:gd name="T40" fmla="*/ 10 w 10"/>
                  <a:gd name="T41" fmla="*/ 0 h 14"/>
                  <a:gd name="T42" fmla="*/ 8 w 10"/>
                  <a:gd name="T43" fmla="*/ 0 h 14"/>
                  <a:gd name="T44" fmla="*/ 5 w 10"/>
                  <a:gd name="T45" fmla="*/ 1 h 14"/>
                  <a:gd name="T46" fmla="*/ 4 w 10"/>
                  <a:gd name="T47" fmla="*/ 4 h 14"/>
                  <a:gd name="T48" fmla="*/ 5 w 10"/>
                  <a:gd name="T49" fmla="*/ 4 h 14"/>
                  <a:gd name="T50" fmla="*/ 6 w 10"/>
                  <a:gd name="T51" fmla="*/ 5 h 14"/>
                  <a:gd name="T52" fmla="*/ 6 w 10"/>
                  <a:gd name="T53" fmla="*/ 6 h 14"/>
                  <a:gd name="T54" fmla="*/ 5 w 10"/>
                  <a:gd name="T55" fmla="*/ 6 h 14"/>
                  <a:gd name="T56" fmla="*/ 5 w 10"/>
                  <a:gd name="T57" fmla="*/ 6 h 14"/>
                  <a:gd name="T58" fmla="*/ 3 w 10"/>
                  <a:gd name="T59" fmla="*/ 5 h 14"/>
                  <a:gd name="T60" fmla="*/ 3 w 10"/>
                  <a:gd name="T61" fmla="*/ 4 h 14"/>
                  <a:gd name="T62" fmla="*/ 3 w 10"/>
                  <a:gd name="T63" fmla="*/ 3 h 14"/>
                  <a:gd name="T64" fmla="*/ 2 w 10"/>
                  <a:gd name="T65" fmla="*/ 4 h 14"/>
                  <a:gd name="T66" fmla="*/ 1 w 10"/>
                  <a:gd name="T67" fmla="*/ 5 h 14"/>
                  <a:gd name="T68" fmla="*/ 0 w 10"/>
                  <a:gd name="T69" fmla="*/ 6 h 14"/>
                  <a:gd name="T70" fmla="*/ 0 w 10"/>
                  <a:gd name="T71" fmla="*/ 7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0" h="14">
                    <a:moveTo>
                      <a:pt x="0" y="7"/>
                    </a:moveTo>
                    <a:lnTo>
                      <a:pt x="1" y="8"/>
                    </a:lnTo>
                    <a:lnTo>
                      <a:pt x="1" y="10"/>
                    </a:lnTo>
                    <a:lnTo>
                      <a:pt x="2" y="11"/>
                    </a:lnTo>
                    <a:lnTo>
                      <a:pt x="3" y="11"/>
                    </a:lnTo>
                    <a:lnTo>
                      <a:pt x="5" y="12"/>
                    </a:lnTo>
                    <a:lnTo>
                      <a:pt x="5" y="12"/>
                    </a:lnTo>
                    <a:lnTo>
                      <a:pt x="5" y="13"/>
                    </a:lnTo>
                    <a:lnTo>
                      <a:pt x="5" y="14"/>
                    </a:lnTo>
                    <a:lnTo>
                      <a:pt x="7" y="14"/>
                    </a:lnTo>
                    <a:lnTo>
                      <a:pt x="7" y="13"/>
                    </a:lnTo>
                    <a:lnTo>
                      <a:pt x="7" y="12"/>
                    </a:lnTo>
                    <a:lnTo>
                      <a:pt x="9" y="11"/>
                    </a:lnTo>
                    <a:lnTo>
                      <a:pt x="10" y="10"/>
                    </a:lnTo>
                    <a:lnTo>
                      <a:pt x="10" y="9"/>
                    </a:lnTo>
                    <a:lnTo>
                      <a:pt x="8" y="8"/>
                    </a:lnTo>
                    <a:lnTo>
                      <a:pt x="8" y="8"/>
                    </a:lnTo>
                    <a:lnTo>
                      <a:pt x="10" y="7"/>
                    </a:lnTo>
                    <a:lnTo>
                      <a:pt x="10" y="5"/>
                    </a:lnTo>
                    <a:lnTo>
                      <a:pt x="10" y="3"/>
                    </a:lnTo>
                    <a:lnTo>
                      <a:pt x="10" y="0"/>
                    </a:lnTo>
                    <a:lnTo>
                      <a:pt x="8" y="0"/>
                    </a:lnTo>
                    <a:lnTo>
                      <a:pt x="5" y="1"/>
                    </a:lnTo>
                    <a:lnTo>
                      <a:pt x="4" y="4"/>
                    </a:lnTo>
                    <a:lnTo>
                      <a:pt x="5" y="4"/>
                    </a:lnTo>
                    <a:lnTo>
                      <a:pt x="6" y="5"/>
                    </a:lnTo>
                    <a:lnTo>
                      <a:pt x="6" y="6"/>
                    </a:lnTo>
                    <a:lnTo>
                      <a:pt x="5" y="6"/>
                    </a:lnTo>
                    <a:lnTo>
                      <a:pt x="5" y="6"/>
                    </a:lnTo>
                    <a:lnTo>
                      <a:pt x="3" y="5"/>
                    </a:lnTo>
                    <a:lnTo>
                      <a:pt x="3" y="4"/>
                    </a:lnTo>
                    <a:lnTo>
                      <a:pt x="3" y="3"/>
                    </a:lnTo>
                    <a:lnTo>
                      <a:pt x="2" y="4"/>
                    </a:lnTo>
                    <a:lnTo>
                      <a:pt x="1" y="5"/>
                    </a:lnTo>
                    <a:lnTo>
                      <a:pt x="0" y="6"/>
                    </a:lnTo>
                    <a:lnTo>
                      <a:pt x="0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50" name="Freeform 2079">
                <a:extLst>
                  <a:ext uri="{FF2B5EF4-FFF2-40B4-BE49-F238E27FC236}">
                    <a16:creationId xmlns:a16="http://schemas.microsoft.com/office/drawing/2014/main" id="{43F21102-9C49-4324-AD42-5547116D1A2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74" y="2139"/>
                <a:ext cx="2" cy="3"/>
              </a:xfrm>
              <a:custGeom>
                <a:avLst/>
                <a:gdLst>
                  <a:gd name="T0" fmla="*/ 2 w 2"/>
                  <a:gd name="T1" fmla="*/ 0 h 3"/>
                  <a:gd name="T2" fmla="*/ 0 w 2"/>
                  <a:gd name="T3" fmla="*/ 2 h 3"/>
                  <a:gd name="T4" fmla="*/ 2 w 2"/>
                  <a:gd name="T5" fmla="*/ 3 h 3"/>
                  <a:gd name="T6" fmla="*/ 2 w 2"/>
                  <a:gd name="T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3">
                    <a:moveTo>
                      <a:pt x="2" y="0"/>
                    </a:moveTo>
                    <a:lnTo>
                      <a:pt x="0" y="2"/>
                    </a:lnTo>
                    <a:lnTo>
                      <a:pt x="2" y="3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51" name="Freeform 2080">
                <a:extLst>
                  <a:ext uri="{FF2B5EF4-FFF2-40B4-BE49-F238E27FC236}">
                    <a16:creationId xmlns:a16="http://schemas.microsoft.com/office/drawing/2014/main" id="{69E398F7-D38D-416E-A40A-D2477EE016C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93" y="2143"/>
                <a:ext cx="4" cy="5"/>
              </a:xfrm>
              <a:custGeom>
                <a:avLst/>
                <a:gdLst>
                  <a:gd name="T0" fmla="*/ 4 w 4"/>
                  <a:gd name="T1" fmla="*/ 4 h 5"/>
                  <a:gd name="T2" fmla="*/ 3 w 4"/>
                  <a:gd name="T3" fmla="*/ 1 h 5"/>
                  <a:gd name="T4" fmla="*/ 0 w 4"/>
                  <a:gd name="T5" fmla="*/ 0 h 5"/>
                  <a:gd name="T6" fmla="*/ 0 w 4"/>
                  <a:gd name="T7" fmla="*/ 3 h 5"/>
                  <a:gd name="T8" fmla="*/ 0 w 4"/>
                  <a:gd name="T9" fmla="*/ 4 h 5"/>
                  <a:gd name="T10" fmla="*/ 4 w 4"/>
                  <a:gd name="T11" fmla="*/ 5 h 5"/>
                  <a:gd name="T12" fmla="*/ 4 w 4"/>
                  <a:gd name="T13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5">
                    <a:moveTo>
                      <a:pt x="4" y="4"/>
                    </a:moveTo>
                    <a:lnTo>
                      <a:pt x="3" y="1"/>
                    </a:lnTo>
                    <a:lnTo>
                      <a:pt x="0" y="0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4" y="5"/>
                    </a:lnTo>
                    <a:lnTo>
                      <a:pt x="4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52" name="Freeform 2081">
                <a:extLst>
                  <a:ext uri="{FF2B5EF4-FFF2-40B4-BE49-F238E27FC236}">
                    <a16:creationId xmlns:a16="http://schemas.microsoft.com/office/drawing/2014/main" id="{4078AF20-4919-4839-B87A-0B8A967B60D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52" y="2141"/>
                <a:ext cx="9" cy="7"/>
              </a:xfrm>
              <a:custGeom>
                <a:avLst/>
                <a:gdLst>
                  <a:gd name="T0" fmla="*/ 9 w 9"/>
                  <a:gd name="T1" fmla="*/ 5 h 7"/>
                  <a:gd name="T2" fmla="*/ 9 w 9"/>
                  <a:gd name="T3" fmla="*/ 4 h 7"/>
                  <a:gd name="T4" fmla="*/ 8 w 9"/>
                  <a:gd name="T5" fmla="*/ 1 h 7"/>
                  <a:gd name="T6" fmla="*/ 6 w 9"/>
                  <a:gd name="T7" fmla="*/ 1 h 7"/>
                  <a:gd name="T8" fmla="*/ 3 w 9"/>
                  <a:gd name="T9" fmla="*/ 0 h 7"/>
                  <a:gd name="T10" fmla="*/ 1 w 9"/>
                  <a:gd name="T11" fmla="*/ 1 h 7"/>
                  <a:gd name="T12" fmla="*/ 0 w 9"/>
                  <a:gd name="T13" fmla="*/ 3 h 7"/>
                  <a:gd name="T14" fmla="*/ 1 w 9"/>
                  <a:gd name="T15" fmla="*/ 5 h 7"/>
                  <a:gd name="T16" fmla="*/ 3 w 9"/>
                  <a:gd name="T17" fmla="*/ 6 h 7"/>
                  <a:gd name="T18" fmla="*/ 5 w 9"/>
                  <a:gd name="T19" fmla="*/ 7 h 7"/>
                  <a:gd name="T20" fmla="*/ 6 w 9"/>
                  <a:gd name="T21" fmla="*/ 7 h 7"/>
                  <a:gd name="T22" fmla="*/ 8 w 9"/>
                  <a:gd name="T23" fmla="*/ 7 h 7"/>
                  <a:gd name="T24" fmla="*/ 9 w 9"/>
                  <a:gd name="T25" fmla="*/ 5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9" h="7">
                    <a:moveTo>
                      <a:pt x="9" y="5"/>
                    </a:moveTo>
                    <a:lnTo>
                      <a:pt x="9" y="4"/>
                    </a:lnTo>
                    <a:lnTo>
                      <a:pt x="8" y="1"/>
                    </a:lnTo>
                    <a:lnTo>
                      <a:pt x="6" y="1"/>
                    </a:lnTo>
                    <a:lnTo>
                      <a:pt x="3" y="0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1" y="5"/>
                    </a:lnTo>
                    <a:lnTo>
                      <a:pt x="3" y="6"/>
                    </a:lnTo>
                    <a:lnTo>
                      <a:pt x="5" y="7"/>
                    </a:lnTo>
                    <a:lnTo>
                      <a:pt x="6" y="7"/>
                    </a:lnTo>
                    <a:lnTo>
                      <a:pt x="8" y="7"/>
                    </a:lnTo>
                    <a:lnTo>
                      <a:pt x="9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</p:grpSp>
        <p:grpSp>
          <p:nvGrpSpPr>
            <p:cNvPr id="6" name="Group 2283">
              <a:extLst>
                <a:ext uri="{FF2B5EF4-FFF2-40B4-BE49-F238E27FC236}">
                  <a16:creationId xmlns:a16="http://schemas.microsoft.com/office/drawing/2014/main" id="{0B53414B-E7E4-4368-8686-D217CA1ACCF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465604" y="2257056"/>
              <a:ext cx="1167367" cy="1328665"/>
              <a:chOff x="5788" y="1892"/>
              <a:chExt cx="427" cy="486"/>
            </a:xfrm>
            <a:grpFill/>
          </p:grpSpPr>
          <p:sp>
            <p:nvSpPr>
              <p:cNvPr id="653" name="Freeform 2083">
                <a:extLst>
                  <a:ext uri="{FF2B5EF4-FFF2-40B4-BE49-F238E27FC236}">
                    <a16:creationId xmlns:a16="http://schemas.microsoft.com/office/drawing/2014/main" id="{8BEE1053-3A03-48E5-A5B0-7CEF01B57FA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3" y="2148"/>
                <a:ext cx="8" cy="5"/>
              </a:xfrm>
              <a:custGeom>
                <a:avLst/>
                <a:gdLst>
                  <a:gd name="T0" fmla="*/ 1 w 8"/>
                  <a:gd name="T1" fmla="*/ 3 h 5"/>
                  <a:gd name="T2" fmla="*/ 0 w 8"/>
                  <a:gd name="T3" fmla="*/ 3 h 5"/>
                  <a:gd name="T4" fmla="*/ 1 w 8"/>
                  <a:gd name="T5" fmla="*/ 4 h 5"/>
                  <a:gd name="T6" fmla="*/ 3 w 8"/>
                  <a:gd name="T7" fmla="*/ 5 h 5"/>
                  <a:gd name="T8" fmla="*/ 6 w 8"/>
                  <a:gd name="T9" fmla="*/ 5 h 5"/>
                  <a:gd name="T10" fmla="*/ 7 w 8"/>
                  <a:gd name="T11" fmla="*/ 3 h 5"/>
                  <a:gd name="T12" fmla="*/ 7 w 8"/>
                  <a:gd name="T13" fmla="*/ 5 h 5"/>
                  <a:gd name="T14" fmla="*/ 7 w 8"/>
                  <a:gd name="T15" fmla="*/ 5 h 5"/>
                  <a:gd name="T16" fmla="*/ 7 w 8"/>
                  <a:gd name="T17" fmla="*/ 4 h 5"/>
                  <a:gd name="T18" fmla="*/ 8 w 8"/>
                  <a:gd name="T19" fmla="*/ 2 h 5"/>
                  <a:gd name="T20" fmla="*/ 8 w 8"/>
                  <a:gd name="T21" fmla="*/ 1 h 5"/>
                  <a:gd name="T22" fmla="*/ 8 w 8"/>
                  <a:gd name="T23" fmla="*/ 1 h 5"/>
                  <a:gd name="T24" fmla="*/ 6 w 8"/>
                  <a:gd name="T25" fmla="*/ 1 h 5"/>
                  <a:gd name="T26" fmla="*/ 6 w 8"/>
                  <a:gd name="T27" fmla="*/ 2 h 5"/>
                  <a:gd name="T28" fmla="*/ 5 w 8"/>
                  <a:gd name="T29" fmla="*/ 2 h 5"/>
                  <a:gd name="T30" fmla="*/ 4 w 8"/>
                  <a:gd name="T31" fmla="*/ 3 h 5"/>
                  <a:gd name="T32" fmla="*/ 2 w 8"/>
                  <a:gd name="T33" fmla="*/ 0 h 5"/>
                  <a:gd name="T34" fmla="*/ 1 w 8"/>
                  <a:gd name="T35" fmla="*/ 1 h 5"/>
                  <a:gd name="T36" fmla="*/ 0 w 8"/>
                  <a:gd name="T37" fmla="*/ 2 h 5"/>
                  <a:gd name="T38" fmla="*/ 1 w 8"/>
                  <a:gd name="T39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8" h="5">
                    <a:moveTo>
                      <a:pt x="1" y="3"/>
                    </a:moveTo>
                    <a:lnTo>
                      <a:pt x="0" y="3"/>
                    </a:lnTo>
                    <a:lnTo>
                      <a:pt x="1" y="4"/>
                    </a:lnTo>
                    <a:lnTo>
                      <a:pt x="3" y="5"/>
                    </a:lnTo>
                    <a:lnTo>
                      <a:pt x="6" y="5"/>
                    </a:lnTo>
                    <a:lnTo>
                      <a:pt x="7" y="3"/>
                    </a:lnTo>
                    <a:lnTo>
                      <a:pt x="7" y="5"/>
                    </a:lnTo>
                    <a:lnTo>
                      <a:pt x="7" y="5"/>
                    </a:lnTo>
                    <a:lnTo>
                      <a:pt x="7" y="4"/>
                    </a:lnTo>
                    <a:lnTo>
                      <a:pt x="8" y="2"/>
                    </a:lnTo>
                    <a:lnTo>
                      <a:pt x="8" y="1"/>
                    </a:lnTo>
                    <a:lnTo>
                      <a:pt x="8" y="1"/>
                    </a:lnTo>
                    <a:lnTo>
                      <a:pt x="6" y="1"/>
                    </a:lnTo>
                    <a:lnTo>
                      <a:pt x="6" y="2"/>
                    </a:lnTo>
                    <a:lnTo>
                      <a:pt x="5" y="2"/>
                    </a:lnTo>
                    <a:lnTo>
                      <a:pt x="4" y="3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54" name="Freeform 2084">
                <a:extLst>
                  <a:ext uri="{FF2B5EF4-FFF2-40B4-BE49-F238E27FC236}">
                    <a16:creationId xmlns:a16="http://schemas.microsoft.com/office/drawing/2014/main" id="{B0AA9172-F707-4F8A-8288-470322B362B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80" y="2152"/>
                <a:ext cx="5" cy="6"/>
              </a:xfrm>
              <a:custGeom>
                <a:avLst/>
                <a:gdLst>
                  <a:gd name="T0" fmla="*/ 1 w 5"/>
                  <a:gd name="T1" fmla="*/ 2 h 6"/>
                  <a:gd name="T2" fmla="*/ 0 w 5"/>
                  <a:gd name="T3" fmla="*/ 5 h 6"/>
                  <a:gd name="T4" fmla="*/ 1 w 5"/>
                  <a:gd name="T5" fmla="*/ 5 h 6"/>
                  <a:gd name="T6" fmla="*/ 3 w 5"/>
                  <a:gd name="T7" fmla="*/ 6 h 6"/>
                  <a:gd name="T8" fmla="*/ 4 w 5"/>
                  <a:gd name="T9" fmla="*/ 3 h 6"/>
                  <a:gd name="T10" fmla="*/ 5 w 5"/>
                  <a:gd name="T11" fmla="*/ 5 h 6"/>
                  <a:gd name="T12" fmla="*/ 5 w 5"/>
                  <a:gd name="T13" fmla="*/ 3 h 6"/>
                  <a:gd name="T14" fmla="*/ 4 w 5"/>
                  <a:gd name="T15" fmla="*/ 2 h 6"/>
                  <a:gd name="T16" fmla="*/ 5 w 5"/>
                  <a:gd name="T17" fmla="*/ 0 h 6"/>
                  <a:gd name="T18" fmla="*/ 3 w 5"/>
                  <a:gd name="T19" fmla="*/ 0 h 6"/>
                  <a:gd name="T20" fmla="*/ 3 w 5"/>
                  <a:gd name="T21" fmla="*/ 0 h 6"/>
                  <a:gd name="T22" fmla="*/ 2 w 5"/>
                  <a:gd name="T23" fmla="*/ 0 h 6"/>
                  <a:gd name="T24" fmla="*/ 1 w 5"/>
                  <a:gd name="T25" fmla="*/ 0 h 6"/>
                  <a:gd name="T26" fmla="*/ 1 w 5"/>
                  <a:gd name="T27" fmla="*/ 1 h 6"/>
                  <a:gd name="T28" fmla="*/ 2 w 5"/>
                  <a:gd name="T29" fmla="*/ 1 h 6"/>
                  <a:gd name="T30" fmla="*/ 2 w 5"/>
                  <a:gd name="T31" fmla="*/ 2 h 6"/>
                  <a:gd name="T32" fmla="*/ 1 w 5"/>
                  <a:gd name="T33" fmla="*/ 2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" h="6">
                    <a:moveTo>
                      <a:pt x="1" y="2"/>
                    </a:moveTo>
                    <a:lnTo>
                      <a:pt x="0" y="5"/>
                    </a:lnTo>
                    <a:lnTo>
                      <a:pt x="1" y="5"/>
                    </a:lnTo>
                    <a:lnTo>
                      <a:pt x="3" y="6"/>
                    </a:lnTo>
                    <a:lnTo>
                      <a:pt x="4" y="3"/>
                    </a:lnTo>
                    <a:lnTo>
                      <a:pt x="5" y="5"/>
                    </a:lnTo>
                    <a:lnTo>
                      <a:pt x="5" y="3"/>
                    </a:lnTo>
                    <a:lnTo>
                      <a:pt x="4" y="2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2" y="2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55" name="Freeform 2085">
                <a:extLst>
                  <a:ext uri="{FF2B5EF4-FFF2-40B4-BE49-F238E27FC236}">
                    <a16:creationId xmlns:a16="http://schemas.microsoft.com/office/drawing/2014/main" id="{95C38572-B90C-4395-AD5A-52DE7262C71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1" y="2118"/>
                <a:ext cx="3" cy="1"/>
              </a:xfrm>
              <a:custGeom>
                <a:avLst/>
                <a:gdLst>
                  <a:gd name="T0" fmla="*/ 0 w 3"/>
                  <a:gd name="T1" fmla="*/ 1 h 1"/>
                  <a:gd name="T2" fmla="*/ 1 w 3"/>
                  <a:gd name="T3" fmla="*/ 1 h 1"/>
                  <a:gd name="T4" fmla="*/ 3 w 3"/>
                  <a:gd name="T5" fmla="*/ 0 h 1"/>
                  <a:gd name="T6" fmla="*/ 1 w 3"/>
                  <a:gd name="T7" fmla="*/ 0 h 1"/>
                  <a:gd name="T8" fmla="*/ 0 w 3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1">
                    <a:moveTo>
                      <a:pt x="0" y="1"/>
                    </a:moveTo>
                    <a:lnTo>
                      <a:pt x="1" y="1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56" name="Freeform 2086">
                <a:extLst>
                  <a:ext uri="{FF2B5EF4-FFF2-40B4-BE49-F238E27FC236}">
                    <a16:creationId xmlns:a16="http://schemas.microsoft.com/office/drawing/2014/main" id="{4E3DBA94-DF07-483D-B96F-8B63708212C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44" y="2124"/>
                <a:ext cx="3" cy="3"/>
              </a:xfrm>
              <a:custGeom>
                <a:avLst/>
                <a:gdLst>
                  <a:gd name="T0" fmla="*/ 0 w 3"/>
                  <a:gd name="T1" fmla="*/ 1 h 3"/>
                  <a:gd name="T2" fmla="*/ 0 w 3"/>
                  <a:gd name="T3" fmla="*/ 3 h 3"/>
                  <a:gd name="T4" fmla="*/ 1 w 3"/>
                  <a:gd name="T5" fmla="*/ 3 h 3"/>
                  <a:gd name="T6" fmla="*/ 2 w 3"/>
                  <a:gd name="T7" fmla="*/ 1 h 3"/>
                  <a:gd name="T8" fmla="*/ 3 w 3"/>
                  <a:gd name="T9" fmla="*/ 0 h 3"/>
                  <a:gd name="T10" fmla="*/ 1 w 3"/>
                  <a:gd name="T11" fmla="*/ 0 h 3"/>
                  <a:gd name="T12" fmla="*/ 0 w 3"/>
                  <a:gd name="T13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0" y="1"/>
                    </a:moveTo>
                    <a:lnTo>
                      <a:pt x="0" y="3"/>
                    </a:lnTo>
                    <a:lnTo>
                      <a:pt x="1" y="3"/>
                    </a:lnTo>
                    <a:lnTo>
                      <a:pt x="2" y="1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57" name="Freeform 2087">
                <a:extLst>
                  <a:ext uri="{FF2B5EF4-FFF2-40B4-BE49-F238E27FC236}">
                    <a16:creationId xmlns:a16="http://schemas.microsoft.com/office/drawing/2014/main" id="{F27C341A-3A05-43BD-B97A-250C41D16E6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1" y="2146"/>
                <a:ext cx="2" cy="5"/>
              </a:xfrm>
              <a:custGeom>
                <a:avLst/>
                <a:gdLst>
                  <a:gd name="T0" fmla="*/ 1 w 2"/>
                  <a:gd name="T1" fmla="*/ 4 h 5"/>
                  <a:gd name="T2" fmla="*/ 2 w 2"/>
                  <a:gd name="T3" fmla="*/ 1 h 5"/>
                  <a:gd name="T4" fmla="*/ 1 w 2"/>
                  <a:gd name="T5" fmla="*/ 0 h 5"/>
                  <a:gd name="T6" fmla="*/ 0 w 2"/>
                  <a:gd name="T7" fmla="*/ 3 h 5"/>
                  <a:gd name="T8" fmla="*/ 0 w 2"/>
                  <a:gd name="T9" fmla="*/ 4 h 5"/>
                  <a:gd name="T10" fmla="*/ 0 w 2"/>
                  <a:gd name="T11" fmla="*/ 5 h 5"/>
                  <a:gd name="T12" fmla="*/ 1 w 2"/>
                  <a:gd name="T13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5">
                    <a:moveTo>
                      <a:pt x="1" y="4"/>
                    </a:moveTo>
                    <a:lnTo>
                      <a:pt x="2" y="1"/>
                    </a:lnTo>
                    <a:lnTo>
                      <a:pt x="1" y="0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58" name="Freeform 2088">
                <a:extLst>
                  <a:ext uri="{FF2B5EF4-FFF2-40B4-BE49-F238E27FC236}">
                    <a16:creationId xmlns:a16="http://schemas.microsoft.com/office/drawing/2014/main" id="{090DEB78-B2F1-4122-9D40-327C3DB0F65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40" y="2111"/>
                <a:ext cx="19" cy="17"/>
              </a:xfrm>
              <a:custGeom>
                <a:avLst/>
                <a:gdLst>
                  <a:gd name="T0" fmla="*/ 19 w 19"/>
                  <a:gd name="T1" fmla="*/ 0 h 17"/>
                  <a:gd name="T2" fmla="*/ 17 w 19"/>
                  <a:gd name="T3" fmla="*/ 3 h 17"/>
                  <a:gd name="T4" fmla="*/ 13 w 19"/>
                  <a:gd name="T5" fmla="*/ 4 h 17"/>
                  <a:gd name="T6" fmla="*/ 12 w 19"/>
                  <a:gd name="T7" fmla="*/ 4 h 17"/>
                  <a:gd name="T8" fmla="*/ 11 w 19"/>
                  <a:gd name="T9" fmla="*/ 7 h 17"/>
                  <a:gd name="T10" fmla="*/ 10 w 19"/>
                  <a:gd name="T11" fmla="*/ 9 h 17"/>
                  <a:gd name="T12" fmla="*/ 8 w 19"/>
                  <a:gd name="T13" fmla="*/ 10 h 17"/>
                  <a:gd name="T14" fmla="*/ 6 w 19"/>
                  <a:gd name="T15" fmla="*/ 10 h 17"/>
                  <a:gd name="T16" fmla="*/ 4 w 19"/>
                  <a:gd name="T17" fmla="*/ 12 h 17"/>
                  <a:gd name="T18" fmla="*/ 3 w 19"/>
                  <a:gd name="T19" fmla="*/ 11 h 17"/>
                  <a:gd name="T20" fmla="*/ 2 w 19"/>
                  <a:gd name="T21" fmla="*/ 11 h 17"/>
                  <a:gd name="T22" fmla="*/ 1 w 19"/>
                  <a:gd name="T23" fmla="*/ 13 h 17"/>
                  <a:gd name="T24" fmla="*/ 0 w 19"/>
                  <a:gd name="T25" fmla="*/ 14 h 17"/>
                  <a:gd name="T26" fmla="*/ 1 w 19"/>
                  <a:gd name="T27" fmla="*/ 15 h 17"/>
                  <a:gd name="T28" fmla="*/ 2 w 19"/>
                  <a:gd name="T29" fmla="*/ 15 h 17"/>
                  <a:gd name="T30" fmla="*/ 4 w 19"/>
                  <a:gd name="T31" fmla="*/ 17 h 17"/>
                  <a:gd name="T32" fmla="*/ 3 w 19"/>
                  <a:gd name="T33" fmla="*/ 15 h 17"/>
                  <a:gd name="T34" fmla="*/ 4 w 19"/>
                  <a:gd name="T35" fmla="*/ 13 h 17"/>
                  <a:gd name="T36" fmla="*/ 6 w 19"/>
                  <a:gd name="T37" fmla="*/ 11 h 17"/>
                  <a:gd name="T38" fmla="*/ 7 w 19"/>
                  <a:gd name="T39" fmla="*/ 12 h 17"/>
                  <a:gd name="T40" fmla="*/ 8 w 19"/>
                  <a:gd name="T41" fmla="*/ 12 h 17"/>
                  <a:gd name="T42" fmla="*/ 10 w 19"/>
                  <a:gd name="T43" fmla="*/ 12 h 17"/>
                  <a:gd name="T44" fmla="*/ 11 w 19"/>
                  <a:gd name="T45" fmla="*/ 11 h 17"/>
                  <a:gd name="T46" fmla="*/ 13 w 19"/>
                  <a:gd name="T47" fmla="*/ 11 h 17"/>
                  <a:gd name="T48" fmla="*/ 15 w 19"/>
                  <a:gd name="T49" fmla="*/ 12 h 17"/>
                  <a:gd name="T50" fmla="*/ 17 w 19"/>
                  <a:gd name="T51" fmla="*/ 12 h 17"/>
                  <a:gd name="T52" fmla="*/ 18 w 19"/>
                  <a:gd name="T53" fmla="*/ 9 h 17"/>
                  <a:gd name="T54" fmla="*/ 18 w 19"/>
                  <a:gd name="T55" fmla="*/ 7 h 17"/>
                  <a:gd name="T56" fmla="*/ 18 w 19"/>
                  <a:gd name="T57" fmla="*/ 5 h 17"/>
                  <a:gd name="T58" fmla="*/ 18 w 19"/>
                  <a:gd name="T59" fmla="*/ 3 h 17"/>
                  <a:gd name="T60" fmla="*/ 19 w 19"/>
                  <a:gd name="T61" fmla="*/ 1 h 17"/>
                  <a:gd name="T62" fmla="*/ 19 w 19"/>
                  <a:gd name="T63" fmla="*/ 0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9" h="17">
                    <a:moveTo>
                      <a:pt x="19" y="0"/>
                    </a:moveTo>
                    <a:lnTo>
                      <a:pt x="17" y="3"/>
                    </a:lnTo>
                    <a:lnTo>
                      <a:pt x="13" y="4"/>
                    </a:lnTo>
                    <a:lnTo>
                      <a:pt x="12" y="4"/>
                    </a:lnTo>
                    <a:lnTo>
                      <a:pt x="11" y="7"/>
                    </a:lnTo>
                    <a:lnTo>
                      <a:pt x="10" y="9"/>
                    </a:lnTo>
                    <a:lnTo>
                      <a:pt x="8" y="10"/>
                    </a:lnTo>
                    <a:lnTo>
                      <a:pt x="6" y="10"/>
                    </a:lnTo>
                    <a:lnTo>
                      <a:pt x="4" y="12"/>
                    </a:lnTo>
                    <a:lnTo>
                      <a:pt x="3" y="11"/>
                    </a:lnTo>
                    <a:lnTo>
                      <a:pt x="2" y="11"/>
                    </a:lnTo>
                    <a:lnTo>
                      <a:pt x="1" y="13"/>
                    </a:lnTo>
                    <a:lnTo>
                      <a:pt x="0" y="14"/>
                    </a:lnTo>
                    <a:lnTo>
                      <a:pt x="1" y="15"/>
                    </a:lnTo>
                    <a:lnTo>
                      <a:pt x="2" y="15"/>
                    </a:lnTo>
                    <a:lnTo>
                      <a:pt x="4" y="17"/>
                    </a:lnTo>
                    <a:lnTo>
                      <a:pt x="3" y="15"/>
                    </a:lnTo>
                    <a:lnTo>
                      <a:pt x="4" y="13"/>
                    </a:lnTo>
                    <a:lnTo>
                      <a:pt x="6" y="11"/>
                    </a:lnTo>
                    <a:lnTo>
                      <a:pt x="7" y="12"/>
                    </a:lnTo>
                    <a:lnTo>
                      <a:pt x="8" y="12"/>
                    </a:lnTo>
                    <a:lnTo>
                      <a:pt x="10" y="12"/>
                    </a:lnTo>
                    <a:lnTo>
                      <a:pt x="11" y="11"/>
                    </a:lnTo>
                    <a:lnTo>
                      <a:pt x="13" y="11"/>
                    </a:lnTo>
                    <a:lnTo>
                      <a:pt x="15" y="12"/>
                    </a:lnTo>
                    <a:lnTo>
                      <a:pt x="17" y="12"/>
                    </a:lnTo>
                    <a:lnTo>
                      <a:pt x="18" y="9"/>
                    </a:lnTo>
                    <a:lnTo>
                      <a:pt x="18" y="7"/>
                    </a:lnTo>
                    <a:lnTo>
                      <a:pt x="18" y="5"/>
                    </a:lnTo>
                    <a:lnTo>
                      <a:pt x="18" y="3"/>
                    </a:lnTo>
                    <a:lnTo>
                      <a:pt x="19" y="1"/>
                    </a:lnTo>
                    <a:lnTo>
                      <a:pt x="19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59" name="Freeform 2089">
                <a:extLst>
                  <a:ext uri="{FF2B5EF4-FFF2-40B4-BE49-F238E27FC236}">
                    <a16:creationId xmlns:a16="http://schemas.microsoft.com/office/drawing/2014/main" id="{FA04523B-77A2-4453-9232-822A96D563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58" y="2149"/>
                <a:ext cx="2" cy="1"/>
              </a:xfrm>
              <a:custGeom>
                <a:avLst/>
                <a:gdLst>
                  <a:gd name="T0" fmla="*/ 1 w 2"/>
                  <a:gd name="T1" fmla="*/ 1 h 1"/>
                  <a:gd name="T2" fmla="*/ 2 w 2"/>
                  <a:gd name="T3" fmla="*/ 1 h 1"/>
                  <a:gd name="T4" fmla="*/ 0 w 2"/>
                  <a:gd name="T5" fmla="*/ 0 h 1"/>
                  <a:gd name="T6" fmla="*/ 1 w 2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1" y="1"/>
                    </a:moveTo>
                    <a:lnTo>
                      <a:pt x="2" y="1"/>
                    </a:lnTo>
                    <a:lnTo>
                      <a:pt x="0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60" name="Freeform 2090">
                <a:extLst>
                  <a:ext uri="{FF2B5EF4-FFF2-40B4-BE49-F238E27FC236}">
                    <a16:creationId xmlns:a16="http://schemas.microsoft.com/office/drawing/2014/main" id="{45102962-412C-409A-9708-42105FBB89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59" y="2135"/>
                <a:ext cx="1" cy="5"/>
              </a:xfrm>
              <a:custGeom>
                <a:avLst/>
                <a:gdLst>
                  <a:gd name="T0" fmla="*/ 1 w 1"/>
                  <a:gd name="T1" fmla="*/ 3 h 5"/>
                  <a:gd name="T2" fmla="*/ 1 w 1"/>
                  <a:gd name="T3" fmla="*/ 0 h 5"/>
                  <a:gd name="T4" fmla="*/ 1 w 1"/>
                  <a:gd name="T5" fmla="*/ 3 h 5"/>
                  <a:gd name="T6" fmla="*/ 0 w 1"/>
                  <a:gd name="T7" fmla="*/ 5 h 5"/>
                  <a:gd name="T8" fmla="*/ 1 w 1"/>
                  <a:gd name="T9" fmla="*/ 4 h 5"/>
                  <a:gd name="T10" fmla="*/ 1 w 1"/>
                  <a:gd name="T11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5">
                    <a:moveTo>
                      <a:pt x="1" y="3"/>
                    </a:moveTo>
                    <a:lnTo>
                      <a:pt x="1" y="0"/>
                    </a:lnTo>
                    <a:lnTo>
                      <a:pt x="1" y="3"/>
                    </a:lnTo>
                    <a:lnTo>
                      <a:pt x="0" y="5"/>
                    </a:lnTo>
                    <a:lnTo>
                      <a:pt x="1" y="4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61" name="Freeform 2091">
                <a:extLst>
                  <a:ext uri="{FF2B5EF4-FFF2-40B4-BE49-F238E27FC236}">
                    <a16:creationId xmlns:a16="http://schemas.microsoft.com/office/drawing/2014/main" id="{A2BCC552-5AB8-4D00-9CD0-C58444709B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39" y="2123"/>
                <a:ext cx="24" cy="27"/>
              </a:xfrm>
              <a:custGeom>
                <a:avLst/>
                <a:gdLst>
                  <a:gd name="T0" fmla="*/ 11 w 24"/>
                  <a:gd name="T1" fmla="*/ 27 h 27"/>
                  <a:gd name="T2" fmla="*/ 12 w 24"/>
                  <a:gd name="T3" fmla="*/ 27 h 27"/>
                  <a:gd name="T4" fmla="*/ 11 w 24"/>
                  <a:gd name="T5" fmla="*/ 24 h 27"/>
                  <a:gd name="T6" fmla="*/ 11 w 24"/>
                  <a:gd name="T7" fmla="*/ 23 h 27"/>
                  <a:gd name="T8" fmla="*/ 12 w 24"/>
                  <a:gd name="T9" fmla="*/ 21 h 27"/>
                  <a:gd name="T10" fmla="*/ 11 w 24"/>
                  <a:gd name="T11" fmla="*/ 19 h 27"/>
                  <a:gd name="T12" fmla="*/ 14 w 24"/>
                  <a:gd name="T13" fmla="*/ 17 h 27"/>
                  <a:gd name="T14" fmla="*/ 16 w 24"/>
                  <a:gd name="T15" fmla="*/ 16 h 27"/>
                  <a:gd name="T16" fmla="*/ 18 w 24"/>
                  <a:gd name="T17" fmla="*/ 12 h 27"/>
                  <a:gd name="T18" fmla="*/ 19 w 24"/>
                  <a:gd name="T19" fmla="*/ 9 h 27"/>
                  <a:gd name="T20" fmla="*/ 21 w 24"/>
                  <a:gd name="T21" fmla="*/ 10 h 27"/>
                  <a:gd name="T22" fmla="*/ 23 w 24"/>
                  <a:gd name="T23" fmla="*/ 10 h 27"/>
                  <a:gd name="T24" fmla="*/ 24 w 24"/>
                  <a:gd name="T25" fmla="*/ 8 h 27"/>
                  <a:gd name="T26" fmla="*/ 21 w 24"/>
                  <a:gd name="T27" fmla="*/ 7 h 27"/>
                  <a:gd name="T28" fmla="*/ 18 w 24"/>
                  <a:gd name="T29" fmla="*/ 6 h 27"/>
                  <a:gd name="T30" fmla="*/ 15 w 24"/>
                  <a:gd name="T31" fmla="*/ 4 h 27"/>
                  <a:gd name="T32" fmla="*/ 16 w 24"/>
                  <a:gd name="T33" fmla="*/ 1 h 27"/>
                  <a:gd name="T34" fmla="*/ 12 w 24"/>
                  <a:gd name="T35" fmla="*/ 0 h 27"/>
                  <a:gd name="T36" fmla="*/ 9 w 24"/>
                  <a:gd name="T37" fmla="*/ 1 h 27"/>
                  <a:gd name="T38" fmla="*/ 10 w 24"/>
                  <a:gd name="T39" fmla="*/ 3 h 27"/>
                  <a:gd name="T40" fmla="*/ 11 w 24"/>
                  <a:gd name="T41" fmla="*/ 6 h 27"/>
                  <a:gd name="T42" fmla="*/ 10 w 24"/>
                  <a:gd name="T43" fmla="*/ 6 h 27"/>
                  <a:gd name="T44" fmla="*/ 8 w 24"/>
                  <a:gd name="T45" fmla="*/ 5 h 27"/>
                  <a:gd name="T46" fmla="*/ 8 w 24"/>
                  <a:gd name="T47" fmla="*/ 3 h 27"/>
                  <a:gd name="T48" fmla="*/ 6 w 24"/>
                  <a:gd name="T49" fmla="*/ 5 h 27"/>
                  <a:gd name="T50" fmla="*/ 5 w 24"/>
                  <a:gd name="T51" fmla="*/ 7 h 27"/>
                  <a:gd name="T52" fmla="*/ 3 w 24"/>
                  <a:gd name="T53" fmla="*/ 6 h 27"/>
                  <a:gd name="T54" fmla="*/ 0 w 24"/>
                  <a:gd name="T55" fmla="*/ 6 h 27"/>
                  <a:gd name="T56" fmla="*/ 2 w 24"/>
                  <a:gd name="T57" fmla="*/ 10 h 27"/>
                  <a:gd name="T58" fmla="*/ 0 w 24"/>
                  <a:gd name="T59" fmla="*/ 9 h 27"/>
                  <a:gd name="T60" fmla="*/ 2 w 24"/>
                  <a:gd name="T61" fmla="*/ 12 h 27"/>
                  <a:gd name="T62" fmla="*/ 3 w 24"/>
                  <a:gd name="T63" fmla="*/ 16 h 27"/>
                  <a:gd name="T64" fmla="*/ 0 w 24"/>
                  <a:gd name="T65" fmla="*/ 19 h 27"/>
                  <a:gd name="T66" fmla="*/ 2 w 24"/>
                  <a:gd name="T67" fmla="*/ 19 h 27"/>
                  <a:gd name="T68" fmla="*/ 4 w 24"/>
                  <a:gd name="T69" fmla="*/ 24 h 27"/>
                  <a:gd name="T70" fmla="*/ 4 w 24"/>
                  <a:gd name="T71" fmla="*/ 26 h 27"/>
                  <a:gd name="T72" fmla="*/ 10 w 24"/>
                  <a:gd name="T73" fmla="*/ 26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24" h="27">
                    <a:moveTo>
                      <a:pt x="10" y="26"/>
                    </a:moveTo>
                    <a:lnTo>
                      <a:pt x="11" y="27"/>
                    </a:lnTo>
                    <a:lnTo>
                      <a:pt x="12" y="27"/>
                    </a:lnTo>
                    <a:lnTo>
                      <a:pt x="12" y="27"/>
                    </a:lnTo>
                    <a:lnTo>
                      <a:pt x="12" y="25"/>
                    </a:lnTo>
                    <a:lnTo>
                      <a:pt x="11" y="24"/>
                    </a:lnTo>
                    <a:lnTo>
                      <a:pt x="11" y="24"/>
                    </a:lnTo>
                    <a:lnTo>
                      <a:pt x="11" y="23"/>
                    </a:lnTo>
                    <a:lnTo>
                      <a:pt x="12" y="22"/>
                    </a:lnTo>
                    <a:lnTo>
                      <a:pt x="12" y="21"/>
                    </a:lnTo>
                    <a:lnTo>
                      <a:pt x="11" y="20"/>
                    </a:lnTo>
                    <a:lnTo>
                      <a:pt x="11" y="19"/>
                    </a:lnTo>
                    <a:lnTo>
                      <a:pt x="14" y="18"/>
                    </a:lnTo>
                    <a:lnTo>
                      <a:pt x="14" y="17"/>
                    </a:lnTo>
                    <a:lnTo>
                      <a:pt x="15" y="16"/>
                    </a:lnTo>
                    <a:lnTo>
                      <a:pt x="16" y="16"/>
                    </a:lnTo>
                    <a:lnTo>
                      <a:pt x="18" y="15"/>
                    </a:lnTo>
                    <a:lnTo>
                      <a:pt x="18" y="12"/>
                    </a:lnTo>
                    <a:lnTo>
                      <a:pt x="18" y="10"/>
                    </a:lnTo>
                    <a:lnTo>
                      <a:pt x="19" y="9"/>
                    </a:lnTo>
                    <a:lnTo>
                      <a:pt x="20" y="9"/>
                    </a:lnTo>
                    <a:lnTo>
                      <a:pt x="21" y="10"/>
                    </a:lnTo>
                    <a:lnTo>
                      <a:pt x="22" y="10"/>
                    </a:lnTo>
                    <a:lnTo>
                      <a:pt x="23" y="10"/>
                    </a:lnTo>
                    <a:lnTo>
                      <a:pt x="23" y="9"/>
                    </a:lnTo>
                    <a:lnTo>
                      <a:pt x="24" y="8"/>
                    </a:lnTo>
                    <a:lnTo>
                      <a:pt x="22" y="6"/>
                    </a:lnTo>
                    <a:lnTo>
                      <a:pt x="21" y="7"/>
                    </a:lnTo>
                    <a:lnTo>
                      <a:pt x="19" y="7"/>
                    </a:lnTo>
                    <a:lnTo>
                      <a:pt x="18" y="6"/>
                    </a:lnTo>
                    <a:lnTo>
                      <a:pt x="16" y="4"/>
                    </a:lnTo>
                    <a:lnTo>
                      <a:pt x="15" y="4"/>
                    </a:lnTo>
                    <a:lnTo>
                      <a:pt x="16" y="3"/>
                    </a:lnTo>
                    <a:lnTo>
                      <a:pt x="16" y="1"/>
                    </a:lnTo>
                    <a:lnTo>
                      <a:pt x="14" y="0"/>
                    </a:lnTo>
                    <a:lnTo>
                      <a:pt x="12" y="0"/>
                    </a:lnTo>
                    <a:lnTo>
                      <a:pt x="11" y="1"/>
                    </a:lnTo>
                    <a:lnTo>
                      <a:pt x="9" y="1"/>
                    </a:lnTo>
                    <a:lnTo>
                      <a:pt x="9" y="1"/>
                    </a:lnTo>
                    <a:lnTo>
                      <a:pt x="10" y="3"/>
                    </a:lnTo>
                    <a:lnTo>
                      <a:pt x="10" y="4"/>
                    </a:lnTo>
                    <a:lnTo>
                      <a:pt x="11" y="6"/>
                    </a:lnTo>
                    <a:lnTo>
                      <a:pt x="11" y="6"/>
                    </a:lnTo>
                    <a:lnTo>
                      <a:pt x="10" y="6"/>
                    </a:lnTo>
                    <a:lnTo>
                      <a:pt x="8" y="6"/>
                    </a:lnTo>
                    <a:lnTo>
                      <a:pt x="8" y="5"/>
                    </a:lnTo>
                    <a:lnTo>
                      <a:pt x="9" y="4"/>
                    </a:lnTo>
                    <a:lnTo>
                      <a:pt x="8" y="3"/>
                    </a:lnTo>
                    <a:lnTo>
                      <a:pt x="7" y="3"/>
                    </a:lnTo>
                    <a:lnTo>
                      <a:pt x="6" y="5"/>
                    </a:lnTo>
                    <a:lnTo>
                      <a:pt x="7" y="6"/>
                    </a:lnTo>
                    <a:lnTo>
                      <a:pt x="5" y="7"/>
                    </a:lnTo>
                    <a:lnTo>
                      <a:pt x="4" y="6"/>
                    </a:lnTo>
                    <a:lnTo>
                      <a:pt x="3" y="6"/>
                    </a:lnTo>
                    <a:lnTo>
                      <a:pt x="2" y="5"/>
                    </a:lnTo>
                    <a:lnTo>
                      <a:pt x="0" y="6"/>
                    </a:lnTo>
                    <a:lnTo>
                      <a:pt x="2" y="8"/>
                    </a:lnTo>
                    <a:lnTo>
                      <a:pt x="2" y="10"/>
                    </a:lnTo>
                    <a:lnTo>
                      <a:pt x="1" y="9"/>
                    </a:lnTo>
                    <a:lnTo>
                      <a:pt x="0" y="9"/>
                    </a:lnTo>
                    <a:lnTo>
                      <a:pt x="1" y="11"/>
                    </a:lnTo>
                    <a:lnTo>
                      <a:pt x="2" y="12"/>
                    </a:lnTo>
                    <a:lnTo>
                      <a:pt x="2" y="15"/>
                    </a:lnTo>
                    <a:lnTo>
                      <a:pt x="3" y="16"/>
                    </a:lnTo>
                    <a:lnTo>
                      <a:pt x="1" y="17"/>
                    </a:lnTo>
                    <a:lnTo>
                      <a:pt x="0" y="19"/>
                    </a:lnTo>
                    <a:lnTo>
                      <a:pt x="1" y="20"/>
                    </a:lnTo>
                    <a:lnTo>
                      <a:pt x="2" y="19"/>
                    </a:lnTo>
                    <a:lnTo>
                      <a:pt x="4" y="21"/>
                    </a:lnTo>
                    <a:lnTo>
                      <a:pt x="4" y="24"/>
                    </a:lnTo>
                    <a:lnTo>
                      <a:pt x="4" y="24"/>
                    </a:lnTo>
                    <a:lnTo>
                      <a:pt x="4" y="26"/>
                    </a:lnTo>
                    <a:lnTo>
                      <a:pt x="6" y="26"/>
                    </a:lnTo>
                    <a:lnTo>
                      <a:pt x="10" y="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62" name="Freeform 2092">
                <a:extLst>
                  <a:ext uri="{FF2B5EF4-FFF2-40B4-BE49-F238E27FC236}">
                    <a16:creationId xmlns:a16="http://schemas.microsoft.com/office/drawing/2014/main" id="{5D6FF1E8-77BD-4F9B-B99B-ADD2AA67408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82" y="1936"/>
                <a:ext cx="10" cy="11"/>
              </a:xfrm>
              <a:custGeom>
                <a:avLst/>
                <a:gdLst>
                  <a:gd name="T0" fmla="*/ 4 w 10"/>
                  <a:gd name="T1" fmla="*/ 11 h 11"/>
                  <a:gd name="T2" fmla="*/ 5 w 10"/>
                  <a:gd name="T3" fmla="*/ 9 h 11"/>
                  <a:gd name="T4" fmla="*/ 7 w 10"/>
                  <a:gd name="T5" fmla="*/ 8 h 11"/>
                  <a:gd name="T6" fmla="*/ 10 w 10"/>
                  <a:gd name="T7" fmla="*/ 5 h 11"/>
                  <a:gd name="T8" fmla="*/ 8 w 10"/>
                  <a:gd name="T9" fmla="*/ 2 h 11"/>
                  <a:gd name="T10" fmla="*/ 7 w 10"/>
                  <a:gd name="T11" fmla="*/ 1 h 11"/>
                  <a:gd name="T12" fmla="*/ 7 w 10"/>
                  <a:gd name="T13" fmla="*/ 2 h 11"/>
                  <a:gd name="T14" fmla="*/ 8 w 10"/>
                  <a:gd name="T15" fmla="*/ 5 h 11"/>
                  <a:gd name="T16" fmla="*/ 5 w 10"/>
                  <a:gd name="T17" fmla="*/ 5 h 11"/>
                  <a:gd name="T18" fmla="*/ 4 w 10"/>
                  <a:gd name="T19" fmla="*/ 7 h 11"/>
                  <a:gd name="T20" fmla="*/ 3 w 10"/>
                  <a:gd name="T21" fmla="*/ 5 h 11"/>
                  <a:gd name="T22" fmla="*/ 5 w 10"/>
                  <a:gd name="T23" fmla="*/ 0 h 11"/>
                  <a:gd name="T24" fmla="*/ 2 w 10"/>
                  <a:gd name="T25" fmla="*/ 3 h 11"/>
                  <a:gd name="T26" fmla="*/ 2 w 10"/>
                  <a:gd name="T27" fmla="*/ 6 h 11"/>
                  <a:gd name="T28" fmla="*/ 1 w 10"/>
                  <a:gd name="T29" fmla="*/ 7 h 11"/>
                  <a:gd name="T30" fmla="*/ 1 w 10"/>
                  <a:gd name="T31" fmla="*/ 9 h 11"/>
                  <a:gd name="T32" fmla="*/ 1 w 10"/>
                  <a:gd name="T33" fmla="*/ 9 h 11"/>
                  <a:gd name="T34" fmla="*/ 0 w 10"/>
                  <a:gd name="T35" fmla="*/ 11 h 11"/>
                  <a:gd name="T36" fmla="*/ 1 w 10"/>
                  <a:gd name="T37" fmla="*/ 11 h 11"/>
                  <a:gd name="T38" fmla="*/ 3 w 10"/>
                  <a:gd name="T39" fmla="*/ 8 h 11"/>
                  <a:gd name="T40" fmla="*/ 3 w 10"/>
                  <a:gd name="T41" fmla="*/ 10 h 11"/>
                  <a:gd name="T42" fmla="*/ 4 w 10"/>
                  <a:gd name="T43" fmla="*/ 1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0" h="11">
                    <a:moveTo>
                      <a:pt x="4" y="11"/>
                    </a:moveTo>
                    <a:lnTo>
                      <a:pt x="5" y="9"/>
                    </a:lnTo>
                    <a:lnTo>
                      <a:pt x="7" y="8"/>
                    </a:lnTo>
                    <a:lnTo>
                      <a:pt x="10" y="5"/>
                    </a:lnTo>
                    <a:lnTo>
                      <a:pt x="8" y="2"/>
                    </a:lnTo>
                    <a:lnTo>
                      <a:pt x="7" y="1"/>
                    </a:lnTo>
                    <a:lnTo>
                      <a:pt x="7" y="2"/>
                    </a:lnTo>
                    <a:lnTo>
                      <a:pt x="8" y="5"/>
                    </a:lnTo>
                    <a:lnTo>
                      <a:pt x="5" y="5"/>
                    </a:lnTo>
                    <a:lnTo>
                      <a:pt x="4" y="7"/>
                    </a:lnTo>
                    <a:lnTo>
                      <a:pt x="3" y="5"/>
                    </a:lnTo>
                    <a:lnTo>
                      <a:pt x="5" y="0"/>
                    </a:lnTo>
                    <a:lnTo>
                      <a:pt x="2" y="3"/>
                    </a:lnTo>
                    <a:lnTo>
                      <a:pt x="2" y="6"/>
                    </a:lnTo>
                    <a:lnTo>
                      <a:pt x="1" y="7"/>
                    </a:lnTo>
                    <a:lnTo>
                      <a:pt x="1" y="9"/>
                    </a:lnTo>
                    <a:lnTo>
                      <a:pt x="1" y="9"/>
                    </a:lnTo>
                    <a:lnTo>
                      <a:pt x="0" y="11"/>
                    </a:lnTo>
                    <a:lnTo>
                      <a:pt x="1" y="11"/>
                    </a:lnTo>
                    <a:lnTo>
                      <a:pt x="3" y="8"/>
                    </a:lnTo>
                    <a:lnTo>
                      <a:pt x="3" y="10"/>
                    </a:lnTo>
                    <a:lnTo>
                      <a:pt x="4" y="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63" name="Freeform 2093">
                <a:extLst>
                  <a:ext uri="{FF2B5EF4-FFF2-40B4-BE49-F238E27FC236}">
                    <a16:creationId xmlns:a16="http://schemas.microsoft.com/office/drawing/2014/main" id="{5DB4A563-B146-4FC6-9093-06D1C2C8250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35" y="1904"/>
                <a:ext cx="4" cy="5"/>
              </a:xfrm>
              <a:custGeom>
                <a:avLst/>
                <a:gdLst>
                  <a:gd name="T0" fmla="*/ 2 w 4"/>
                  <a:gd name="T1" fmla="*/ 5 h 5"/>
                  <a:gd name="T2" fmla="*/ 3 w 4"/>
                  <a:gd name="T3" fmla="*/ 4 h 5"/>
                  <a:gd name="T4" fmla="*/ 4 w 4"/>
                  <a:gd name="T5" fmla="*/ 2 h 5"/>
                  <a:gd name="T6" fmla="*/ 4 w 4"/>
                  <a:gd name="T7" fmla="*/ 0 h 5"/>
                  <a:gd name="T8" fmla="*/ 0 w 4"/>
                  <a:gd name="T9" fmla="*/ 3 h 5"/>
                  <a:gd name="T10" fmla="*/ 2 w 4"/>
                  <a:gd name="T11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5">
                    <a:moveTo>
                      <a:pt x="2" y="5"/>
                    </a:moveTo>
                    <a:lnTo>
                      <a:pt x="3" y="4"/>
                    </a:lnTo>
                    <a:lnTo>
                      <a:pt x="4" y="2"/>
                    </a:lnTo>
                    <a:lnTo>
                      <a:pt x="4" y="0"/>
                    </a:lnTo>
                    <a:lnTo>
                      <a:pt x="0" y="3"/>
                    </a:lnTo>
                    <a:lnTo>
                      <a:pt x="2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64" name="Freeform 2094">
                <a:extLst>
                  <a:ext uri="{FF2B5EF4-FFF2-40B4-BE49-F238E27FC236}">
                    <a16:creationId xmlns:a16="http://schemas.microsoft.com/office/drawing/2014/main" id="{59B6DB54-3B8E-43CF-B7C0-8F4E7682BD2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79" y="1943"/>
                <a:ext cx="2" cy="2"/>
              </a:xfrm>
              <a:custGeom>
                <a:avLst/>
                <a:gdLst>
                  <a:gd name="T0" fmla="*/ 1 w 2"/>
                  <a:gd name="T1" fmla="*/ 0 h 2"/>
                  <a:gd name="T2" fmla="*/ 0 w 2"/>
                  <a:gd name="T3" fmla="*/ 2 h 2"/>
                  <a:gd name="T4" fmla="*/ 2 w 2"/>
                  <a:gd name="T5" fmla="*/ 1 h 2"/>
                  <a:gd name="T6" fmla="*/ 1 w 2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1" y="0"/>
                    </a:moveTo>
                    <a:lnTo>
                      <a:pt x="0" y="2"/>
                    </a:lnTo>
                    <a:lnTo>
                      <a:pt x="2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65" name="Freeform 2095">
                <a:extLst>
                  <a:ext uri="{FF2B5EF4-FFF2-40B4-BE49-F238E27FC236}">
                    <a16:creationId xmlns:a16="http://schemas.microsoft.com/office/drawing/2014/main" id="{2F9D4178-BBF6-4E46-B5DC-AC3BCC5A11F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77" y="1967"/>
                <a:ext cx="2" cy="2"/>
              </a:xfrm>
              <a:custGeom>
                <a:avLst/>
                <a:gdLst>
                  <a:gd name="T0" fmla="*/ 1 w 2"/>
                  <a:gd name="T1" fmla="*/ 2 h 2"/>
                  <a:gd name="T2" fmla="*/ 2 w 2"/>
                  <a:gd name="T3" fmla="*/ 0 h 2"/>
                  <a:gd name="T4" fmla="*/ 1 w 2"/>
                  <a:gd name="T5" fmla="*/ 0 h 2"/>
                  <a:gd name="T6" fmla="*/ 0 w 2"/>
                  <a:gd name="T7" fmla="*/ 1 h 2"/>
                  <a:gd name="T8" fmla="*/ 1 w 2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1" y="2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66" name="Freeform 2096">
                <a:extLst>
                  <a:ext uri="{FF2B5EF4-FFF2-40B4-BE49-F238E27FC236}">
                    <a16:creationId xmlns:a16="http://schemas.microsoft.com/office/drawing/2014/main" id="{3810F388-F4A7-453F-9ADF-231285C558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77" y="1945"/>
                <a:ext cx="4" cy="4"/>
              </a:xfrm>
              <a:custGeom>
                <a:avLst/>
                <a:gdLst>
                  <a:gd name="T0" fmla="*/ 4 w 4"/>
                  <a:gd name="T1" fmla="*/ 4 h 4"/>
                  <a:gd name="T2" fmla="*/ 4 w 4"/>
                  <a:gd name="T3" fmla="*/ 0 h 4"/>
                  <a:gd name="T4" fmla="*/ 0 w 4"/>
                  <a:gd name="T5" fmla="*/ 3 h 4"/>
                  <a:gd name="T6" fmla="*/ 0 w 4"/>
                  <a:gd name="T7" fmla="*/ 4 h 4"/>
                  <a:gd name="T8" fmla="*/ 2 w 4"/>
                  <a:gd name="T9" fmla="*/ 3 h 4"/>
                  <a:gd name="T10" fmla="*/ 4 w 4"/>
                  <a:gd name="T11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4">
                    <a:moveTo>
                      <a:pt x="4" y="4"/>
                    </a:moveTo>
                    <a:lnTo>
                      <a:pt x="4" y="0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2" y="3"/>
                    </a:lnTo>
                    <a:lnTo>
                      <a:pt x="4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67" name="Freeform 2097">
                <a:extLst>
                  <a:ext uri="{FF2B5EF4-FFF2-40B4-BE49-F238E27FC236}">
                    <a16:creationId xmlns:a16="http://schemas.microsoft.com/office/drawing/2014/main" id="{0F786C14-7A06-46E3-A28D-C7104CBF8B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78" y="1936"/>
                <a:ext cx="5" cy="7"/>
              </a:xfrm>
              <a:custGeom>
                <a:avLst/>
                <a:gdLst>
                  <a:gd name="T0" fmla="*/ 5 w 5"/>
                  <a:gd name="T1" fmla="*/ 2 h 7"/>
                  <a:gd name="T2" fmla="*/ 4 w 5"/>
                  <a:gd name="T3" fmla="*/ 0 h 7"/>
                  <a:gd name="T4" fmla="*/ 3 w 5"/>
                  <a:gd name="T5" fmla="*/ 0 h 7"/>
                  <a:gd name="T6" fmla="*/ 3 w 5"/>
                  <a:gd name="T7" fmla="*/ 1 h 7"/>
                  <a:gd name="T8" fmla="*/ 2 w 5"/>
                  <a:gd name="T9" fmla="*/ 2 h 7"/>
                  <a:gd name="T10" fmla="*/ 0 w 5"/>
                  <a:gd name="T11" fmla="*/ 2 h 7"/>
                  <a:gd name="T12" fmla="*/ 0 w 5"/>
                  <a:gd name="T13" fmla="*/ 5 h 7"/>
                  <a:gd name="T14" fmla="*/ 0 w 5"/>
                  <a:gd name="T15" fmla="*/ 6 h 7"/>
                  <a:gd name="T16" fmla="*/ 3 w 5"/>
                  <a:gd name="T17" fmla="*/ 3 h 7"/>
                  <a:gd name="T18" fmla="*/ 4 w 5"/>
                  <a:gd name="T19" fmla="*/ 3 h 7"/>
                  <a:gd name="T20" fmla="*/ 2 w 5"/>
                  <a:gd name="T21" fmla="*/ 6 h 7"/>
                  <a:gd name="T22" fmla="*/ 3 w 5"/>
                  <a:gd name="T23" fmla="*/ 7 h 7"/>
                  <a:gd name="T24" fmla="*/ 5 w 5"/>
                  <a:gd name="T25" fmla="*/ 6 h 7"/>
                  <a:gd name="T26" fmla="*/ 5 w 5"/>
                  <a:gd name="T27" fmla="*/ 2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5" h="7">
                    <a:moveTo>
                      <a:pt x="5" y="2"/>
                    </a:moveTo>
                    <a:lnTo>
                      <a:pt x="4" y="0"/>
                    </a:lnTo>
                    <a:lnTo>
                      <a:pt x="3" y="0"/>
                    </a:lnTo>
                    <a:lnTo>
                      <a:pt x="3" y="1"/>
                    </a:lnTo>
                    <a:lnTo>
                      <a:pt x="2" y="2"/>
                    </a:lnTo>
                    <a:lnTo>
                      <a:pt x="0" y="2"/>
                    </a:lnTo>
                    <a:lnTo>
                      <a:pt x="0" y="5"/>
                    </a:lnTo>
                    <a:lnTo>
                      <a:pt x="0" y="6"/>
                    </a:lnTo>
                    <a:lnTo>
                      <a:pt x="3" y="3"/>
                    </a:lnTo>
                    <a:lnTo>
                      <a:pt x="4" y="3"/>
                    </a:lnTo>
                    <a:lnTo>
                      <a:pt x="2" y="6"/>
                    </a:lnTo>
                    <a:lnTo>
                      <a:pt x="3" y="7"/>
                    </a:lnTo>
                    <a:lnTo>
                      <a:pt x="5" y="6"/>
                    </a:lnTo>
                    <a:lnTo>
                      <a:pt x="5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68" name="Freeform 2098">
                <a:extLst>
                  <a:ext uri="{FF2B5EF4-FFF2-40B4-BE49-F238E27FC236}">
                    <a16:creationId xmlns:a16="http://schemas.microsoft.com/office/drawing/2014/main" id="{4E70EB6F-AD0D-4984-BFB6-436A4BE7C5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89" y="1935"/>
                <a:ext cx="3" cy="2"/>
              </a:xfrm>
              <a:custGeom>
                <a:avLst/>
                <a:gdLst>
                  <a:gd name="T0" fmla="*/ 3 w 3"/>
                  <a:gd name="T1" fmla="*/ 1 h 2"/>
                  <a:gd name="T2" fmla="*/ 1 w 3"/>
                  <a:gd name="T3" fmla="*/ 0 h 2"/>
                  <a:gd name="T4" fmla="*/ 0 w 3"/>
                  <a:gd name="T5" fmla="*/ 0 h 2"/>
                  <a:gd name="T6" fmla="*/ 1 w 3"/>
                  <a:gd name="T7" fmla="*/ 1 h 2"/>
                  <a:gd name="T8" fmla="*/ 3 w 3"/>
                  <a:gd name="T9" fmla="*/ 2 h 2"/>
                  <a:gd name="T10" fmla="*/ 3 w 3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3" y="1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3" y="2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69" name="Freeform 2099">
                <a:extLst>
                  <a:ext uri="{FF2B5EF4-FFF2-40B4-BE49-F238E27FC236}">
                    <a16:creationId xmlns:a16="http://schemas.microsoft.com/office/drawing/2014/main" id="{27B16D32-707F-4C9B-A0B7-2DE2963B4BC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5" y="1983"/>
                <a:ext cx="2" cy="4"/>
              </a:xfrm>
              <a:custGeom>
                <a:avLst/>
                <a:gdLst>
                  <a:gd name="T0" fmla="*/ 0 w 2"/>
                  <a:gd name="T1" fmla="*/ 2 h 4"/>
                  <a:gd name="T2" fmla="*/ 1 w 2"/>
                  <a:gd name="T3" fmla="*/ 4 h 4"/>
                  <a:gd name="T4" fmla="*/ 2 w 2"/>
                  <a:gd name="T5" fmla="*/ 2 h 4"/>
                  <a:gd name="T6" fmla="*/ 2 w 2"/>
                  <a:gd name="T7" fmla="*/ 0 h 4"/>
                  <a:gd name="T8" fmla="*/ 0 w 2"/>
                  <a:gd name="T9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4">
                    <a:moveTo>
                      <a:pt x="0" y="2"/>
                    </a:moveTo>
                    <a:lnTo>
                      <a:pt x="1" y="4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70" name="Freeform 2100">
                <a:extLst>
                  <a:ext uri="{FF2B5EF4-FFF2-40B4-BE49-F238E27FC236}">
                    <a16:creationId xmlns:a16="http://schemas.microsoft.com/office/drawing/2014/main" id="{47C9AC0B-CEE0-44BE-B077-40CE2F30111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6" y="1987"/>
                <a:ext cx="3" cy="2"/>
              </a:xfrm>
              <a:custGeom>
                <a:avLst/>
                <a:gdLst>
                  <a:gd name="T0" fmla="*/ 1 w 3"/>
                  <a:gd name="T1" fmla="*/ 2 h 2"/>
                  <a:gd name="T2" fmla="*/ 3 w 3"/>
                  <a:gd name="T3" fmla="*/ 1 h 2"/>
                  <a:gd name="T4" fmla="*/ 1 w 3"/>
                  <a:gd name="T5" fmla="*/ 0 h 2"/>
                  <a:gd name="T6" fmla="*/ 0 w 3"/>
                  <a:gd name="T7" fmla="*/ 1 h 2"/>
                  <a:gd name="T8" fmla="*/ 1 w 3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2">
                    <a:moveTo>
                      <a:pt x="1" y="2"/>
                    </a:moveTo>
                    <a:lnTo>
                      <a:pt x="3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71" name="Freeform 2101">
                <a:extLst>
                  <a:ext uri="{FF2B5EF4-FFF2-40B4-BE49-F238E27FC236}">
                    <a16:creationId xmlns:a16="http://schemas.microsoft.com/office/drawing/2014/main" id="{2B02010F-9255-4D28-845A-5D94AB99FE4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9" y="1950"/>
                <a:ext cx="2" cy="2"/>
              </a:xfrm>
              <a:custGeom>
                <a:avLst/>
                <a:gdLst>
                  <a:gd name="T0" fmla="*/ 1 w 2"/>
                  <a:gd name="T1" fmla="*/ 2 h 2"/>
                  <a:gd name="T2" fmla="*/ 2 w 2"/>
                  <a:gd name="T3" fmla="*/ 1 h 2"/>
                  <a:gd name="T4" fmla="*/ 1 w 2"/>
                  <a:gd name="T5" fmla="*/ 0 h 2"/>
                  <a:gd name="T6" fmla="*/ 0 w 2"/>
                  <a:gd name="T7" fmla="*/ 1 h 2"/>
                  <a:gd name="T8" fmla="*/ 1 w 2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1" y="2"/>
                    </a:move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72" name="Freeform 2102">
                <a:extLst>
                  <a:ext uri="{FF2B5EF4-FFF2-40B4-BE49-F238E27FC236}">
                    <a16:creationId xmlns:a16="http://schemas.microsoft.com/office/drawing/2014/main" id="{375653F9-8662-43CB-BEAC-D30019DCC49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5" y="1958"/>
                <a:ext cx="1" cy="3"/>
              </a:xfrm>
              <a:custGeom>
                <a:avLst/>
                <a:gdLst>
                  <a:gd name="T0" fmla="*/ 1 w 1"/>
                  <a:gd name="T1" fmla="*/ 0 h 3"/>
                  <a:gd name="T2" fmla="*/ 0 w 1"/>
                  <a:gd name="T3" fmla="*/ 1 h 3"/>
                  <a:gd name="T4" fmla="*/ 1 w 1"/>
                  <a:gd name="T5" fmla="*/ 3 h 3"/>
                  <a:gd name="T6" fmla="*/ 1 w 1"/>
                  <a:gd name="T7" fmla="*/ 1 h 3"/>
                  <a:gd name="T8" fmla="*/ 1 w 1"/>
                  <a:gd name="T9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3">
                    <a:moveTo>
                      <a:pt x="1" y="0"/>
                    </a:moveTo>
                    <a:lnTo>
                      <a:pt x="0" y="1"/>
                    </a:lnTo>
                    <a:lnTo>
                      <a:pt x="1" y="3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73" name="Freeform 2103">
                <a:extLst>
                  <a:ext uri="{FF2B5EF4-FFF2-40B4-BE49-F238E27FC236}">
                    <a16:creationId xmlns:a16="http://schemas.microsoft.com/office/drawing/2014/main" id="{D0412927-96F0-4717-9754-5137BF5CD8E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72" y="1948"/>
                <a:ext cx="4" cy="4"/>
              </a:xfrm>
              <a:custGeom>
                <a:avLst/>
                <a:gdLst>
                  <a:gd name="T0" fmla="*/ 0 w 4"/>
                  <a:gd name="T1" fmla="*/ 4 h 4"/>
                  <a:gd name="T2" fmla="*/ 4 w 4"/>
                  <a:gd name="T3" fmla="*/ 2 h 4"/>
                  <a:gd name="T4" fmla="*/ 4 w 4"/>
                  <a:gd name="T5" fmla="*/ 0 h 4"/>
                  <a:gd name="T6" fmla="*/ 0 w 4"/>
                  <a:gd name="T7" fmla="*/ 1 h 4"/>
                  <a:gd name="T8" fmla="*/ 0 w 4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4">
                    <a:moveTo>
                      <a:pt x="0" y="4"/>
                    </a:moveTo>
                    <a:lnTo>
                      <a:pt x="4" y="2"/>
                    </a:lnTo>
                    <a:lnTo>
                      <a:pt x="4" y="0"/>
                    </a:lnTo>
                    <a:lnTo>
                      <a:pt x="0" y="1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74" name="Freeform 2104">
                <a:extLst>
                  <a:ext uri="{FF2B5EF4-FFF2-40B4-BE49-F238E27FC236}">
                    <a16:creationId xmlns:a16="http://schemas.microsoft.com/office/drawing/2014/main" id="{A32E7D03-E603-4F73-BED6-029A0B5DC1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2" y="1910"/>
                <a:ext cx="4" cy="5"/>
              </a:xfrm>
              <a:custGeom>
                <a:avLst/>
                <a:gdLst>
                  <a:gd name="T0" fmla="*/ 4 w 4"/>
                  <a:gd name="T1" fmla="*/ 5 h 5"/>
                  <a:gd name="T2" fmla="*/ 4 w 4"/>
                  <a:gd name="T3" fmla="*/ 4 h 5"/>
                  <a:gd name="T4" fmla="*/ 1 w 4"/>
                  <a:gd name="T5" fmla="*/ 2 h 5"/>
                  <a:gd name="T6" fmla="*/ 1 w 4"/>
                  <a:gd name="T7" fmla="*/ 0 h 5"/>
                  <a:gd name="T8" fmla="*/ 0 w 4"/>
                  <a:gd name="T9" fmla="*/ 1 h 5"/>
                  <a:gd name="T10" fmla="*/ 0 w 4"/>
                  <a:gd name="T11" fmla="*/ 3 h 5"/>
                  <a:gd name="T12" fmla="*/ 0 w 4"/>
                  <a:gd name="T13" fmla="*/ 5 h 5"/>
                  <a:gd name="T14" fmla="*/ 3 w 4"/>
                  <a:gd name="T15" fmla="*/ 5 h 5"/>
                  <a:gd name="T16" fmla="*/ 4 w 4"/>
                  <a:gd name="T17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5">
                    <a:moveTo>
                      <a:pt x="4" y="5"/>
                    </a:moveTo>
                    <a:lnTo>
                      <a:pt x="4" y="4"/>
                    </a:lnTo>
                    <a:lnTo>
                      <a:pt x="1" y="2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3" y="5"/>
                    </a:lnTo>
                    <a:lnTo>
                      <a:pt x="4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75" name="Freeform 2105">
                <a:extLst>
                  <a:ext uri="{FF2B5EF4-FFF2-40B4-BE49-F238E27FC236}">
                    <a16:creationId xmlns:a16="http://schemas.microsoft.com/office/drawing/2014/main" id="{EA96D5A6-B0FA-40CD-8739-CE8503452C9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06" y="1915"/>
                <a:ext cx="6" cy="5"/>
              </a:xfrm>
              <a:custGeom>
                <a:avLst/>
                <a:gdLst>
                  <a:gd name="T0" fmla="*/ 5 w 6"/>
                  <a:gd name="T1" fmla="*/ 1 h 5"/>
                  <a:gd name="T2" fmla="*/ 4 w 6"/>
                  <a:gd name="T3" fmla="*/ 1 h 5"/>
                  <a:gd name="T4" fmla="*/ 3 w 6"/>
                  <a:gd name="T5" fmla="*/ 0 h 5"/>
                  <a:gd name="T6" fmla="*/ 0 w 6"/>
                  <a:gd name="T7" fmla="*/ 2 h 5"/>
                  <a:gd name="T8" fmla="*/ 3 w 6"/>
                  <a:gd name="T9" fmla="*/ 5 h 5"/>
                  <a:gd name="T10" fmla="*/ 4 w 6"/>
                  <a:gd name="T11" fmla="*/ 5 h 5"/>
                  <a:gd name="T12" fmla="*/ 4 w 6"/>
                  <a:gd name="T13" fmla="*/ 4 h 5"/>
                  <a:gd name="T14" fmla="*/ 4 w 6"/>
                  <a:gd name="T15" fmla="*/ 2 h 5"/>
                  <a:gd name="T16" fmla="*/ 6 w 6"/>
                  <a:gd name="T17" fmla="*/ 1 h 5"/>
                  <a:gd name="T18" fmla="*/ 5 w 6"/>
                  <a:gd name="T19" fmla="*/ 1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" h="5">
                    <a:moveTo>
                      <a:pt x="5" y="1"/>
                    </a:moveTo>
                    <a:lnTo>
                      <a:pt x="4" y="1"/>
                    </a:lnTo>
                    <a:lnTo>
                      <a:pt x="3" y="0"/>
                    </a:lnTo>
                    <a:lnTo>
                      <a:pt x="0" y="2"/>
                    </a:lnTo>
                    <a:lnTo>
                      <a:pt x="3" y="5"/>
                    </a:lnTo>
                    <a:lnTo>
                      <a:pt x="4" y="5"/>
                    </a:lnTo>
                    <a:lnTo>
                      <a:pt x="4" y="4"/>
                    </a:lnTo>
                    <a:lnTo>
                      <a:pt x="4" y="2"/>
                    </a:lnTo>
                    <a:lnTo>
                      <a:pt x="6" y="1"/>
                    </a:lnTo>
                    <a:lnTo>
                      <a:pt x="5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76" name="Freeform 2106">
                <a:extLst>
                  <a:ext uri="{FF2B5EF4-FFF2-40B4-BE49-F238E27FC236}">
                    <a16:creationId xmlns:a16="http://schemas.microsoft.com/office/drawing/2014/main" id="{6B59A811-AFFC-44E2-B87D-6F6F73EFE5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28" y="1899"/>
                <a:ext cx="10" cy="7"/>
              </a:xfrm>
              <a:custGeom>
                <a:avLst/>
                <a:gdLst>
                  <a:gd name="T0" fmla="*/ 6 w 10"/>
                  <a:gd name="T1" fmla="*/ 3 h 7"/>
                  <a:gd name="T2" fmla="*/ 4 w 10"/>
                  <a:gd name="T3" fmla="*/ 5 h 7"/>
                  <a:gd name="T4" fmla="*/ 3 w 10"/>
                  <a:gd name="T5" fmla="*/ 4 h 7"/>
                  <a:gd name="T6" fmla="*/ 2 w 10"/>
                  <a:gd name="T7" fmla="*/ 5 h 7"/>
                  <a:gd name="T8" fmla="*/ 0 w 10"/>
                  <a:gd name="T9" fmla="*/ 5 h 7"/>
                  <a:gd name="T10" fmla="*/ 1 w 10"/>
                  <a:gd name="T11" fmla="*/ 6 h 7"/>
                  <a:gd name="T12" fmla="*/ 3 w 10"/>
                  <a:gd name="T13" fmla="*/ 7 h 7"/>
                  <a:gd name="T14" fmla="*/ 6 w 10"/>
                  <a:gd name="T15" fmla="*/ 7 h 7"/>
                  <a:gd name="T16" fmla="*/ 10 w 10"/>
                  <a:gd name="T17" fmla="*/ 1 h 7"/>
                  <a:gd name="T18" fmla="*/ 10 w 10"/>
                  <a:gd name="T19" fmla="*/ 0 h 7"/>
                  <a:gd name="T20" fmla="*/ 7 w 10"/>
                  <a:gd name="T21" fmla="*/ 4 h 7"/>
                  <a:gd name="T22" fmla="*/ 6 w 10"/>
                  <a:gd name="T23" fmla="*/ 3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0" h="7">
                    <a:moveTo>
                      <a:pt x="6" y="3"/>
                    </a:moveTo>
                    <a:lnTo>
                      <a:pt x="4" y="5"/>
                    </a:lnTo>
                    <a:lnTo>
                      <a:pt x="3" y="4"/>
                    </a:lnTo>
                    <a:lnTo>
                      <a:pt x="2" y="5"/>
                    </a:lnTo>
                    <a:lnTo>
                      <a:pt x="0" y="5"/>
                    </a:lnTo>
                    <a:lnTo>
                      <a:pt x="1" y="6"/>
                    </a:lnTo>
                    <a:lnTo>
                      <a:pt x="3" y="7"/>
                    </a:lnTo>
                    <a:lnTo>
                      <a:pt x="6" y="7"/>
                    </a:lnTo>
                    <a:lnTo>
                      <a:pt x="10" y="1"/>
                    </a:lnTo>
                    <a:lnTo>
                      <a:pt x="10" y="0"/>
                    </a:lnTo>
                    <a:lnTo>
                      <a:pt x="7" y="4"/>
                    </a:lnTo>
                    <a:lnTo>
                      <a:pt x="6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77" name="Freeform 2107">
                <a:extLst>
                  <a:ext uri="{FF2B5EF4-FFF2-40B4-BE49-F238E27FC236}">
                    <a16:creationId xmlns:a16="http://schemas.microsoft.com/office/drawing/2014/main" id="{0B7380E8-9BAD-4A6D-8B26-2F08C1F8B44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31" y="1908"/>
                <a:ext cx="5" cy="3"/>
              </a:xfrm>
              <a:custGeom>
                <a:avLst/>
                <a:gdLst>
                  <a:gd name="T0" fmla="*/ 1 w 5"/>
                  <a:gd name="T1" fmla="*/ 0 h 3"/>
                  <a:gd name="T2" fmla="*/ 0 w 5"/>
                  <a:gd name="T3" fmla="*/ 1 h 3"/>
                  <a:gd name="T4" fmla="*/ 1 w 5"/>
                  <a:gd name="T5" fmla="*/ 2 h 3"/>
                  <a:gd name="T6" fmla="*/ 4 w 5"/>
                  <a:gd name="T7" fmla="*/ 3 h 3"/>
                  <a:gd name="T8" fmla="*/ 5 w 5"/>
                  <a:gd name="T9" fmla="*/ 1 h 3"/>
                  <a:gd name="T10" fmla="*/ 4 w 5"/>
                  <a:gd name="T11" fmla="*/ 0 h 3"/>
                  <a:gd name="T12" fmla="*/ 1 w 5"/>
                  <a:gd name="T13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" h="3">
                    <a:moveTo>
                      <a:pt x="1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4" y="3"/>
                    </a:lnTo>
                    <a:lnTo>
                      <a:pt x="5" y="1"/>
                    </a:lnTo>
                    <a:lnTo>
                      <a:pt x="4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78" name="Freeform 2108">
                <a:extLst>
                  <a:ext uri="{FF2B5EF4-FFF2-40B4-BE49-F238E27FC236}">
                    <a16:creationId xmlns:a16="http://schemas.microsoft.com/office/drawing/2014/main" id="{9CD01621-9105-4F38-BA64-F2DBC3272F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02" y="1920"/>
                <a:ext cx="6" cy="6"/>
              </a:xfrm>
              <a:custGeom>
                <a:avLst/>
                <a:gdLst>
                  <a:gd name="T0" fmla="*/ 5 w 6"/>
                  <a:gd name="T1" fmla="*/ 0 h 6"/>
                  <a:gd name="T2" fmla="*/ 4 w 6"/>
                  <a:gd name="T3" fmla="*/ 2 h 6"/>
                  <a:gd name="T4" fmla="*/ 2 w 6"/>
                  <a:gd name="T5" fmla="*/ 2 h 6"/>
                  <a:gd name="T6" fmla="*/ 2 w 6"/>
                  <a:gd name="T7" fmla="*/ 4 h 6"/>
                  <a:gd name="T8" fmla="*/ 0 w 6"/>
                  <a:gd name="T9" fmla="*/ 4 h 6"/>
                  <a:gd name="T10" fmla="*/ 1 w 6"/>
                  <a:gd name="T11" fmla="*/ 6 h 6"/>
                  <a:gd name="T12" fmla="*/ 3 w 6"/>
                  <a:gd name="T13" fmla="*/ 5 h 6"/>
                  <a:gd name="T14" fmla="*/ 5 w 6"/>
                  <a:gd name="T15" fmla="*/ 5 h 6"/>
                  <a:gd name="T16" fmla="*/ 5 w 6"/>
                  <a:gd name="T17" fmla="*/ 4 h 6"/>
                  <a:gd name="T18" fmla="*/ 6 w 6"/>
                  <a:gd name="T19" fmla="*/ 2 h 6"/>
                  <a:gd name="T20" fmla="*/ 5 w 6"/>
                  <a:gd name="T21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6" h="6">
                    <a:moveTo>
                      <a:pt x="5" y="0"/>
                    </a:moveTo>
                    <a:lnTo>
                      <a:pt x="4" y="2"/>
                    </a:lnTo>
                    <a:lnTo>
                      <a:pt x="2" y="2"/>
                    </a:lnTo>
                    <a:lnTo>
                      <a:pt x="2" y="4"/>
                    </a:lnTo>
                    <a:lnTo>
                      <a:pt x="0" y="4"/>
                    </a:lnTo>
                    <a:lnTo>
                      <a:pt x="1" y="6"/>
                    </a:lnTo>
                    <a:lnTo>
                      <a:pt x="3" y="5"/>
                    </a:lnTo>
                    <a:lnTo>
                      <a:pt x="5" y="5"/>
                    </a:lnTo>
                    <a:lnTo>
                      <a:pt x="5" y="4"/>
                    </a:lnTo>
                    <a:lnTo>
                      <a:pt x="6" y="2"/>
                    </a:lnTo>
                    <a:lnTo>
                      <a:pt x="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79" name="Freeform 2109">
                <a:extLst>
                  <a:ext uri="{FF2B5EF4-FFF2-40B4-BE49-F238E27FC236}">
                    <a16:creationId xmlns:a16="http://schemas.microsoft.com/office/drawing/2014/main" id="{D0CF9FD2-FDC1-4DD5-9261-1ABE312E1EF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8" y="1911"/>
                <a:ext cx="4" cy="6"/>
              </a:xfrm>
              <a:custGeom>
                <a:avLst/>
                <a:gdLst>
                  <a:gd name="T0" fmla="*/ 2 w 4"/>
                  <a:gd name="T1" fmla="*/ 0 h 6"/>
                  <a:gd name="T2" fmla="*/ 0 w 4"/>
                  <a:gd name="T3" fmla="*/ 2 h 6"/>
                  <a:gd name="T4" fmla="*/ 1 w 4"/>
                  <a:gd name="T5" fmla="*/ 5 h 6"/>
                  <a:gd name="T6" fmla="*/ 2 w 4"/>
                  <a:gd name="T7" fmla="*/ 5 h 6"/>
                  <a:gd name="T8" fmla="*/ 3 w 4"/>
                  <a:gd name="T9" fmla="*/ 6 h 6"/>
                  <a:gd name="T10" fmla="*/ 4 w 4"/>
                  <a:gd name="T11" fmla="*/ 5 h 6"/>
                  <a:gd name="T12" fmla="*/ 3 w 4"/>
                  <a:gd name="T13" fmla="*/ 4 h 6"/>
                  <a:gd name="T14" fmla="*/ 3 w 4"/>
                  <a:gd name="T15" fmla="*/ 2 h 6"/>
                  <a:gd name="T16" fmla="*/ 2 w 4"/>
                  <a:gd name="T17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6">
                    <a:moveTo>
                      <a:pt x="2" y="0"/>
                    </a:moveTo>
                    <a:lnTo>
                      <a:pt x="0" y="2"/>
                    </a:lnTo>
                    <a:lnTo>
                      <a:pt x="1" y="5"/>
                    </a:lnTo>
                    <a:lnTo>
                      <a:pt x="2" y="5"/>
                    </a:lnTo>
                    <a:lnTo>
                      <a:pt x="3" y="6"/>
                    </a:lnTo>
                    <a:lnTo>
                      <a:pt x="4" y="5"/>
                    </a:lnTo>
                    <a:lnTo>
                      <a:pt x="3" y="4"/>
                    </a:lnTo>
                    <a:lnTo>
                      <a:pt x="3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80" name="Freeform 2110">
                <a:extLst>
                  <a:ext uri="{FF2B5EF4-FFF2-40B4-BE49-F238E27FC236}">
                    <a16:creationId xmlns:a16="http://schemas.microsoft.com/office/drawing/2014/main" id="{4B49AACD-6BA5-4B2B-B08E-275CAAF593B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93" y="1925"/>
                <a:ext cx="9" cy="10"/>
              </a:xfrm>
              <a:custGeom>
                <a:avLst/>
                <a:gdLst>
                  <a:gd name="T0" fmla="*/ 7 w 9"/>
                  <a:gd name="T1" fmla="*/ 7 h 10"/>
                  <a:gd name="T2" fmla="*/ 9 w 9"/>
                  <a:gd name="T3" fmla="*/ 6 h 10"/>
                  <a:gd name="T4" fmla="*/ 8 w 9"/>
                  <a:gd name="T5" fmla="*/ 5 h 10"/>
                  <a:gd name="T6" fmla="*/ 8 w 9"/>
                  <a:gd name="T7" fmla="*/ 4 h 10"/>
                  <a:gd name="T8" fmla="*/ 8 w 9"/>
                  <a:gd name="T9" fmla="*/ 2 h 10"/>
                  <a:gd name="T10" fmla="*/ 7 w 9"/>
                  <a:gd name="T11" fmla="*/ 1 h 10"/>
                  <a:gd name="T12" fmla="*/ 6 w 9"/>
                  <a:gd name="T13" fmla="*/ 0 h 10"/>
                  <a:gd name="T14" fmla="*/ 4 w 9"/>
                  <a:gd name="T15" fmla="*/ 0 h 10"/>
                  <a:gd name="T16" fmla="*/ 4 w 9"/>
                  <a:gd name="T17" fmla="*/ 2 h 10"/>
                  <a:gd name="T18" fmla="*/ 3 w 9"/>
                  <a:gd name="T19" fmla="*/ 1 h 10"/>
                  <a:gd name="T20" fmla="*/ 1 w 9"/>
                  <a:gd name="T21" fmla="*/ 3 h 10"/>
                  <a:gd name="T22" fmla="*/ 4 w 9"/>
                  <a:gd name="T23" fmla="*/ 4 h 10"/>
                  <a:gd name="T24" fmla="*/ 1 w 9"/>
                  <a:gd name="T25" fmla="*/ 4 h 10"/>
                  <a:gd name="T26" fmla="*/ 0 w 9"/>
                  <a:gd name="T27" fmla="*/ 6 h 10"/>
                  <a:gd name="T28" fmla="*/ 3 w 9"/>
                  <a:gd name="T29" fmla="*/ 6 h 10"/>
                  <a:gd name="T30" fmla="*/ 0 w 9"/>
                  <a:gd name="T31" fmla="*/ 8 h 10"/>
                  <a:gd name="T32" fmla="*/ 3 w 9"/>
                  <a:gd name="T33" fmla="*/ 8 h 10"/>
                  <a:gd name="T34" fmla="*/ 3 w 9"/>
                  <a:gd name="T35" fmla="*/ 10 h 10"/>
                  <a:gd name="T36" fmla="*/ 4 w 9"/>
                  <a:gd name="T37" fmla="*/ 10 h 10"/>
                  <a:gd name="T38" fmla="*/ 4 w 9"/>
                  <a:gd name="T39" fmla="*/ 7 h 10"/>
                  <a:gd name="T40" fmla="*/ 6 w 9"/>
                  <a:gd name="T41" fmla="*/ 8 h 10"/>
                  <a:gd name="T42" fmla="*/ 7 w 9"/>
                  <a:gd name="T43" fmla="*/ 7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9" h="10">
                    <a:moveTo>
                      <a:pt x="7" y="7"/>
                    </a:moveTo>
                    <a:lnTo>
                      <a:pt x="9" y="6"/>
                    </a:lnTo>
                    <a:lnTo>
                      <a:pt x="8" y="5"/>
                    </a:lnTo>
                    <a:lnTo>
                      <a:pt x="8" y="4"/>
                    </a:lnTo>
                    <a:lnTo>
                      <a:pt x="8" y="2"/>
                    </a:lnTo>
                    <a:lnTo>
                      <a:pt x="7" y="1"/>
                    </a:lnTo>
                    <a:lnTo>
                      <a:pt x="6" y="0"/>
                    </a:lnTo>
                    <a:lnTo>
                      <a:pt x="4" y="0"/>
                    </a:lnTo>
                    <a:lnTo>
                      <a:pt x="4" y="2"/>
                    </a:lnTo>
                    <a:lnTo>
                      <a:pt x="3" y="1"/>
                    </a:lnTo>
                    <a:lnTo>
                      <a:pt x="1" y="3"/>
                    </a:lnTo>
                    <a:lnTo>
                      <a:pt x="4" y="4"/>
                    </a:lnTo>
                    <a:lnTo>
                      <a:pt x="1" y="4"/>
                    </a:lnTo>
                    <a:lnTo>
                      <a:pt x="0" y="6"/>
                    </a:lnTo>
                    <a:lnTo>
                      <a:pt x="3" y="6"/>
                    </a:lnTo>
                    <a:lnTo>
                      <a:pt x="0" y="8"/>
                    </a:lnTo>
                    <a:lnTo>
                      <a:pt x="3" y="8"/>
                    </a:lnTo>
                    <a:lnTo>
                      <a:pt x="3" y="10"/>
                    </a:lnTo>
                    <a:lnTo>
                      <a:pt x="4" y="10"/>
                    </a:lnTo>
                    <a:lnTo>
                      <a:pt x="4" y="7"/>
                    </a:lnTo>
                    <a:lnTo>
                      <a:pt x="6" y="8"/>
                    </a:lnTo>
                    <a:lnTo>
                      <a:pt x="7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81" name="Freeform 2111">
                <a:extLst>
                  <a:ext uri="{FF2B5EF4-FFF2-40B4-BE49-F238E27FC236}">
                    <a16:creationId xmlns:a16="http://schemas.microsoft.com/office/drawing/2014/main" id="{707FC254-DB35-46B8-8C27-D2858B5668E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08" y="1911"/>
                <a:ext cx="2" cy="2"/>
              </a:xfrm>
              <a:custGeom>
                <a:avLst/>
                <a:gdLst>
                  <a:gd name="T0" fmla="*/ 0 w 2"/>
                  <a:gd name="T1" fmla="*/ 1 h 2"/>
                  <a:gd name="T2" fmla="*/ 1 w 2"/>
                  <a:gd name="T3" fmla="*/ 2 h 2"/>
                  <a:gd name="T4" fmla="*/ 2 w 2"/>
                  <a:gd name="T5" fmla="*/ 0 h 2"/>
                  <a:gd name="T6" fmla="*/ 0 w 2"/>
                  <a:gd name="T7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0" y="1"/>
                    </a:moveTo>
                    <a:lnTo>
                      <a:pt x="1" y="2"/>
                    </a:lnTo>
                    <a:lnTo>
                      <a:pt x="2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82" name="Freeform 2112">
                <a:extLst>
                  <a:ext uri="{FF2B5EF4-FFF2-40B4-BE49-F238E27FC236}">
                    <a16:creationId xmlns:a16="http://schemas.microsoft.com/office/drawing/2014/main" id="{4C5D3522-CC29-41E6-9906-08B71E836D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05" y="1914"/>
                <a:ext cx="3" cy="2"/>
              </a:xfrm>
              <a:custGeom>
                <a:avLst/>
                <a:gdLst>
                  <a:gd name="T0" fmla="*/ 3 w 3"/>
                  <a:gd name="T1" fmla="*/ 0 h 2"/>
                  <a:gd name="T2" fmla="*/ 1 w 3"/>
                  <a:gd name="T3" fmla="*/ 0 h 2"/>
                  <a:gd name="T4" fmla="*/ 0 w 3"/>
                  <a:gd name="T5" fmla="*/ 2 h 2"/>
                  <a:gd name="T6" fmla="*/ 3 w 3"/>
                  <a:gd name="T7" fmla="*/ 1 h 2"/>
                  <a:gd name="T8" fmla="*/ 3 w 3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2">
                    <a:moveTo>
                      <a:pt x="3" y="0"/>
                    </a:moveTo>
                    <a:lnTo>
                      <a:pt x="1" y="0"/>
                    </a:lnTo>
                    <a:lnTo>
                      <a:pt x="0" y="2"/>
                    </a:lnTo>
                    <a:lnTo>
                      <a:pt x="3" y="1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83" name="Freeform 2113">
                <a:extLst>
                  <a:ext uri="{FF2B5EF4-FFF2-40B4-BE49-F238E27FC236}">
                    <a16:creationId xmlns:a16="http://schemas.microsoft.com/office/drawing/2014/main" id="{B72E566F-6871-4CC7-A051-D12441D4450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94" y="1936"/>
                <a:ext cx="3" cy="2"/>
              </a:xfrm>
              <a:custGeom>
                <a:avLst/>
                <a:gdLst>
                  <a:gd name="T0" fmla="*/ 0 w 3"/>
                  <a:gd name="T1" fmla="*/ 2 h 2"/>
                  <a:gd name="T2" fmla="*/ 3 w 3"/>
                  <a:gd name="T3" fmla="*/ 2 h 2"/>
                  <a:gd name="T4" fmla="*/ 2 w 3"/>
                  <a:gd name="T5" fmla="*/ 0 h 2"/>
                  <a:gd name="T6" fmla="*/ 0 w 3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2">
                    <a:moveTo>
                      <a:pt x="0" y="2"/>
                    </a:moveTo>
                    <a:lnTo>
                      <a:pt x="3" y="2"/>
                    </a:lnTo>
                    <a:lnTo>
                      <a:pt x="2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84" name="Freeform 2114">
                <a:extLst>
                  <a:ext uri="{FF2B5EF4-FFF2-40B4-BE49-F238E27FC236}">
                    <a16:creationId xmlns:a16="http://schemas.microsoft.com/office/drawing/2014/main" id="{7C9A4A01-1BCB-4391-90F5-B1F7DE5DEE9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83" y="1929"/>
                <a:ext cx="6" cy="8"/>
              </a:xfrm>
              <a:custGeom>
                <a:avLst/>
                <a:gdLst>
                  <a:gd name="T0" fmla="*/ 4 w 6"/>
                  <a:gd name="T1" fmla="*/ 3 h 8"/>
                  <a:gd name="T2" fmla="*/ 6 w 6"/>
                  <a:gd name="T3" fmla="*/ 2 h 8"/>
                  <a:gd name="T4" fmla="*/ 5 w 6"/>
                  <a:gd name="T5" fmla="*/ 0 h 8"/>
                  <a:gd name="T6" fmla="*/ 3 w 6"/>
                  <a:gd name="T7" fmla="*/ 1 h 8"/>
                  <a:gd name="T8" fmla="*/ 3 w 6"/>
                  <a:gd name="T9" fmla="*/ 3 h 8"/>
                  <a:gd name="T10" fmla="*/ 0 w 6"/>
                  <a:gd name="T11" fmla="*/ 4 h 8"/>
                  <a:gd name="T12" fmla="*/ 0 w 6"/>
                  <a:gd name="T13" fmla="*/ 7 h 8"/>
                  <a:gd name="T14" fmla="*/ 1 w 6"/>
                  <a:gd name="T15" fmla="*/ 8 h 8"/>
                  <a:gd name="T16" fmla="*/ 3 w 6"/>
                  <a:gd name="T17" fmla="*/ 5 h 8"/>
                  <a:gd name="T18" fmla="*/ 4 w 6"/>
                  <a:gd name="T19" fmla="*/ 3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" h="8">
                    <a:moveTo>
                      <a:pt x="4" y="3"/>
                    </a:moveTo>
                    <a:lnTo>
                      <a:pt x="6" y="2"/>
                    </a:lnTo>
                    <a:lnTo>
                      <a:pt x="5" y="0"/>
                    </a:lnTo>
                    <a:lnTo>
                      <a:pt x="3" y="1"/>
                    </a:lnTo>
                    <a:lnTo>
                      <a:pt x="3" y="3"/>
                    </a:lnTo>
                    <a:lnTo>
                      <a:pt x="0" y="4"/>
                    </a:lnTo>
                    <a:lnTo>
                      <a:pt x="0" y="7"/>
                    </a:lnTo>
                    <a:lnTo>
                      <a:pt x="1" y="8"/>
                    </a:lnTo>
                    <a:lnTo>
                      <a:pt x="3" y="5"/>
                    </a:lnTo>
                    <a:lnTo>
                      <a:pt x="4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85" name="Freeform 2115">
                <a:extLst>
                  <a:ext uri="{FF2B5EF4-FFF2-40B4-BE49-F238E27FC236}">
                    <a16:creationId xmlns:a16="http://schemas.microsoft.com/office/drawing/2014/main" id="{BCF0AC16-6721-4288-B13C-1B1D258C35B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12" y="2078"/>
                <a:ext cx="2" cy="2"/>
              </a:xfrm>
              <a:custGeom>
                <a:avLst/>
                <a:gdLst>
                  <a:gd name="T0" fmla="*/ 2 w 2"/>
                  <a:gd name="T1" fmla="*/ 2 h 2"/>
                  <a:gd name="T2" fmla="*/ 2 w 2"/>
                  <a:gd name="T3" fmla="*/ 0 h 2"/>
                  <a:gd name="T4" fmla="*/ 0 w 2"/>
                  <a:gd name="T5" fmla="*/ 1 h 2"/>
                  <a:gd name="T6" fmla="*/ 2 w 2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2" y="0"/>
                    </a:lnTo>
                    <a:lnTo>
                      <a:pt x="0" y="1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86" name="Freeform 2116">
                <a:extLst>
                  <a:ext uri="{FF2B5EF4-FFF2-40B4-BE49-F238E27FC236}">
                    <a16:creationId xmlns:a16="http://schemas.microsoft.com/office/drawing/2014/main" id="{C27ABF16-DD97-4CBE-AC52-9EC5C7B6415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09" y="2052"/>
                <a:ext cx="2" cy="1"/>
              </a:xfrm>
              <a:custGeom>
                <a:avLst/>
                <a:gdLst>
                  <a:gd name="T0" fmla="*/ 2 w 2"/>
                  <a:gd name="T1" fmla="*/ 1 h 1"/>
                  <a:gd name="T2" fmla="*/ 0 w 2"/>
                  <a:gd name="T3" fmla="*/ 0 h 1"/>
                  <a:gd name="T4" fmla="*/ 1 w 2"/>
                  <a:gd name="T5" fmla="*/ 1 h 1"/>
                  <a:gd name="T6" fmla="*/ 2 w 2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87" name="Freeform 2117">
                <a:extLst>
                  <a:ext uri="{FF2B5EF4-FFF2-40B4-BE49-F238E27FC236}">
                    <a16:creationId xmlns:a16="http://schemas.microsoft.com/office/drawing/2014/main" id="{1681C65A-F4F7-4211-8ABC-E14E33C8A93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12" y="2082"/>
                <a:ext cx="2" cy="2"/>
              </a:xfrm>
              <a:custGeom>
                <a:avLst/>
                <a:gdLst>
                  <a:gd name="T0" fmla="*/ 0 w 2"/>
                  <a:gd name="T1" fmla="*/ 0 h 2"/>
                  <a:gd name="T2" fmla="*/ 2 w 2"/>
                  <a:gd name="T3" fmla="*/ 2 h 2"/>
                  <a:gd name="T4" fmla="*/ 2 w 2"/>
                  <a:gd name="T5" fmla="*/ 1 h 2"/>
                  <a:gd name="T6" fmla="*/ 2 w 2"/>
                  <a:gd name="T7" fmla="*/ 0 h 2"/>
                  <a:gd name="T8" fmla="*/ 0 w 2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2" y="2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88" name="Freeform 2118">
                <a:extLst>
                  <a:ext uri="{FF2B5EF4-FFF2-40B4-BE49-F238E27FC236}">
                    <a16:creationId xmlns:a16="http://schemas.microsoft.com/office/drawing/2014/main" id="{C47A6775-12EE-4845-91B8-E2EA09FE32A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10" y="2049"/>
                <a:ext cx="2" cy="2"/>
              </a:xfrm>
              <a:custGeom>
                <a:avLst/>
                <a:gdLst>
                  <a:gd name="T0" fmla="*/ 0 w 2"/>
                  <a:gd name="T1" fmla="*/ 0 h 2"/>
                  <a:gd name="T2" fmla="*/ 1 w 2"/>
                  <a:gd name="T3" fmla="*/ 2 h 2"/>
                  <a:gd name="T4" fmla="*/ 2 w 2"/>
                  <a:gd name="T5" fmla="*/ 1 h 2"/>
                  <a:gd name="T6" fmla="*/ 0 w 2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1" y="2"/>
                    </a:lnTo>
                    <a:lnTo>
                      <a:pt x="2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89" name="Freeform 2119">
                <a:extLst>
                  <a:ext uri="{FF2B5EF4-FFF2-40B4-BE49-F238E27FC236}">
                    <a16:creationId xmlns:a16="http://schemas.microsoft.com/office/drawing/2014/main" id="{389CB212-5558-4B61-AE0B-C5C20AB136A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15" y="2079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1 h 1"/>
                  <a:gd name="T4" fmla="*/ 0 w 1"/>
                  <a:gd name="T5" fmla="*/ 1 h 1"/>
                  <a:gd name="T6" fmla="*/ 1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0" y="1"/>
                    </a:ln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90" name="Freeform 2120">
                <a:extLst>
                  <a:ext uri="{FF2B5EF4-FFF2-40B4-BE49-F238E27FC236}">
                    <a16:creationId xmlns:a16="http://schemas.microsoft.com/office/drawing/2014/main" id="{4902BFCF-584B-4835-8DEE-5A194BAD22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10" y="2068"/>
                <a:ext cx="1" cy="2"/>
              </a:xfrm>
              <a:custGeom>
                <a:avLst/>
                <a:gdLst>
                  <a:gd name="T0" fmla="*/ 0 w 1"/>
                  <a:gd name="T1" fmla="*/ 1 h 2"/>
                  <a:gd name="T2" fmla="*/ 1 w 1"/>
                  <a:gd name="T3" fmla="*/ 2 h 2"/>
                  <a:gd name="T4" fmla="*/ 1 w 1"/>
                  <a:gd name="T5" fmla="*/ 0 h 2"/>
                  <a:gd name="T6" fmla="*/ 0 w 1"/>
                  <a:gd name="T7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0" y="1"/>
                    </a:moveTo>
                    <a:lnTo>
                      <a:pt x="1" y="2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91" name="Freeform 2121">
                <a:extLst>
                  <a:ext uri="{FF2B5EF4-FFF2-40B4-BE49-F238E27FC236}">
                    <a16:creationId xmlns:a16="http://schemas.microsoft.com/office/drawing/2014/main" id="{23881359-8B9C-4C61-9E84-946D7E2B680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09" y="2065"/>
                <a:ext cx="1" cy="2"/>
              </a:xfrm>
              <a:custGeom>
                <a:avLst/>
                <a:gdLst>
                  <a:gd name="T0" fmla="*/ 1 w 1"/>
                  <a:gd name="T1" fmla="*/ 1 h 2"/>
                  <a:gd name="T2" fmla="*/ 1 w 1"/>
                  <a:gd name="T3" fmla="*/ 0 h 2"/>
                  <a:gd name="T4" fmla="*/ 0 w 1"/>
                  <a:gd name="T5" fmla="*/ 1 h 2"/>
                  <a:gd name="T6" fmla="*/ 0 w 1"/>
                  <a:gd name="T7" fmla="*/ 2 h 2"/>
                  <a:gd name="T8" fmla="*/ 1 w 1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1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92" name="Freeform 2122">
                <a:extLst>
                  <a:ext uri="{FF2B5EF4-FFF2-40B4-BE49-F238E27FC236}">
                    <a16:creationId xmlns:a16="http://schemas.microsoft.com/office/drawing/2014/main" id="{00E01E2A-7312-45CF-AA6D-6B3634A494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10" y="2074"/>
                <a:ext cx="2" cy="2"/>
              </a:xfrm>
              <a:custGeom>
                <a:avLst/>
                <a:gdLst>
                  <a:gd name="T0" fmla="*/ 1 w 2"/>
                  <a:gd name="T1" fmla="*/ 2 h 2"/>
                  <a:gd name="T2" fmla="*/ 2 w 2"/>
                  <a:gd name="T3" fmla="*/ 0 h 2"/>
                  <a:gd name="T4" fmla="*/ 0 w 2"/>
                  <a:gd name="T5" fmla="*/ 0 h 2"/>
                  <a:gd name="T6" fmla="*/ 1 w 2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1" y="2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93" name="Freeform 2123">
                <a:extLst>
                  <a:ext uri="{FF2B5EF4-FFF2-40B4-BE49-F238E27FC236}">
                    <a16:creationId xmlns:a16="http://schemas.microsoft.com/office/drawing/2014/main" id="{98312CDB-F2FC-4C12-8DCE-CD606DDDF35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14" y="2073"/>
                <a:ext cx="1" cy="5"/>
              </a:xfrm>
              <a:custGeom>
                <a:avLst/>
                <a:gdLst>
                  <a:gd name="T0" fmla="*/ 0 w 1"/>
                  <a:gd name="T1" fmla="*/ 5 h 5"/>
                  <a:gd name="T2" fmla="*/ 1 w 1"/>
                  <a:gd name="T3" fmla="*/ 2 h 5"/>
                  <a:gd name="T4" fmla="*/ 0 w 1"/>
                  <a:gd name="T5" fmla="*/ 0 h 5"/>
                  <a:gd name="T6" fmla="*/ 0 w 1"/>
                  <a:gd name="T7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5">
                    <a:moveTo>
                      <a:pt x="0" y="5"/>
                    </a:moveTo>
                    <a:lnTo>
                      <a:pt x="1" y="2"/>
                    </a:lnTo>
                    <a:lnTo>
                      <a:pt x="0" y="0"/>
                    </a:lnTo>
                    <a:lnTo>
                      <a:pt x="0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94" name="Freeform 2124">
                <a:extLst>
                  <a:ext uri="{FF2B5EF4-FFF2-40B4-BE49-F238E27FC236}">
                    <a16:creationId xmlns:a16="http://schemas.microsoft.com/office/drawing/2014/main" id="{7AF34098-1F97-4F72-B229-682908984E9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10" y="2072"/>
                <a:ext cx="2" cy="0"/>
              </a:xfrm>
              <a:custGeom>
                <a:avLst/>
                <a:gdLst>
                  <a:gd name="T0" fmla="*/ 1 w 2"/>
                  <a:gd name="T1" fmla="*/ 2 w 2"/>
                  <a:gd name="T2" fmla="*/ 0 w 2"/>
                  <a:gd name="T3" fmla="*/ 1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2">
                    <a:moveTo>
                      <a:pt x="1" y="0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95" name="Freeform 2125">
                <a:extLst>
                  <a:ext uri="{FF2B5EF4-FFF2-40B4-BE49-F238E27FC236}">
                    <a16:creationId xmlns:a16="http://schemas.microsoft.com/office/drawing/2014/main" id="{EBA9740B-ABE5-42B9-8373-4FBC78E12CD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7" y="1951"/>
                <a:ext cx="2" cy="5"/>
              </a:xfrm>
              <a:custGeom>
                <a:avLst/>
                <a:gdLst>
                  <a:gd name="T0" fmla="*/ 1 w 2"/>
                  <a:gd name="T1" fmla="*/ 0 h 5"/>
                  <a:gd name="T2" fmla="*/ 0 w 2"/>
                  <a:gd name="T3" fmla="*/ 3 h 5"/>
                  <a:gd name="T4" fmla="*/ 0 w 2"/>
                  <a:gd name="T5" fmla="*/ 5 h 5"/>
                  <a:gd name="T6" fmla="*/ 2 w 2"/>
                  <a:gd name="T7" fmla="*/ 3 h 5"/>
                  <a:gd name="T8" fmla="*/ 1 w 2"/>
                  <a:gd name="T9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5">
                    <a:moveTo>
                      <a:pt x="1" y="0"/>
                    </a:moveTo>
                    <a:lnTo>
                      <a:pt x="0" y="3"/>
                    </a:lnTo>
                    <a:lnTo>
                      <a:pt x="0" y="5"/>
                    </a:lnTo>
                    <a:lnTo>
                      <a:pt x="2" y="3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96" name="Freeform 2126">
                <a:extLst>
                  <a:ext uri="{FF2B5EF4-FFF2-40B4-BE49-F238E27FC236}">
                    <a16:creationId xmlns:a16="http://schemas.microsoft.com/office/drawing/2014/main" id="{7D32AB4A-C830-4E8B-8735-F44B2725555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57" y="2004"/>
                <a:ext cx="5" cy="3"/>
              </a:xfrm>
              <a:custGeom>
                <a:avLst/>
                <a:gdLst>
                  <a:gd name="T0" fmla="*/ 1 w 5"/>
                  <a:gd name="T1" fmla="*/ 1 h 3"/>
                  <a:gd name="T2" fmla="*/ 0 w 5"/>
                  <a:gd name="T3" fmla="*/ 2 h 3"/>
                  <a:gd name="T4" fmla="*/ 1 w 5"/>
                  <a:gd name="T5" fmla="*/ 2 h 3"/>
                  <a:gd name="T6" fmla="*/ 2 w 5"/>
                  <a:gd name="T7" fmla="*/ 3 h 3"/>
                  <a:gd name="T8" fmla="*/ 3 w 5"/>
                  <a:gd name="T9" fmla="*/ 3 h 3"/>
                  <a:gd name="T10" fmla="*/ 5 w 5"/>
                  <a:gd name="T11" fmla="*/ 0 h 3"/>
                  <a:gd name="T12" fmla="*/ 3 w 5"/>
                  <a:gd name="T13" fmla="*/ 1 h 3"/>
                  <a:gd name="T14" fmla="*/ 1 w 5"/>
                  <a:gd name="T15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" h="3">
                    <a:moveTo>
                      <a:pt x="1" y="1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2" y="3"/>
                    </a:lnTo>
                    <a:lnTo>
                      <a:pt x="3" y="3"/>
                    </a:lnTo>
                    <a:lnTo>
                      <a:pt x="5" y="0"/>
                    </a:lnTo>
                    <a:lnTo>
                      <a:pt x="3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97" name="Freeform 2127">
                <a:extLst>
                  <a:ext uri="{FF2B5EF4-FFF2-40B4-BE49-F238E27FC236}">
                    <a16:creationId xmlns:a16="http://schemas.microsoft.com/office/drawing/2014/main" id="{B8299E6D-1981-4599-B87C-CCB7132719F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2" y="1991"/>
                <a:ext cx="2" cy="3"/>
              </a:xfrm>
              <a:custGeom>
                <a:avLst/>
                <a:gdLst>
                  <a:gd name="T0" fmla="*/ 2 w 2"/>
                  <a:gd name="T1" fmla="*/ 1 h 3"/>
                  <a:gd name="T2" fmla="*/ 1 w 2"/>
                  <a:gd name="T3" fmla="*/ 0 h 3"/>
                  <a:gd name="T4" fmla="*/ 0 w 2"/>
                  <a:gd name="T5" fmla="*/ 2 h 3"/>
                  <a:gd name="T6" fmla="*/ 1 w 2"/>
                  <a:gd name="T7" fmla="*/ 3 h 3"/>
                  <a:gd name="T8" fmla="*/ 2 w 2"/>
                  <a:gd name="T9" fmla="*/ 2 h 3"/>
                  <a:gd name="T10" fmla="*/ 2 w 2"/>
                  <a:gd name="T11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3">
                    <a:moveTo>
                      <a:pt x="2" y="1"/>
                    </a:moveTo>
                    <a:lnTo>
                      <a:pt x="1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2" y="2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98" name="Freeform 2128">
                <a:extLst>
                  <a:ext uri="{FF2B5EF4-FFF2-40B4-BE49-F238E27FC236}">
                    <a16:creationId xmlns:a16="http://schemas.microsoft.com/office/drawing/2014/main" id="{A441726A-7BD8-4A3F-88D5-AB833B1A527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14" y="2045"/>
                <a:ext cx="1" cy="2"/>
              </a:xfrm>
              <a:custGeom>
                <a:avLst/>
                <a:gdLst>
                  <a:gd name="T0" fmla="*/ 1 w 1"/>
                  <a:gd name="T1" fmla="*/ 0 h 2"/>
                  <a:gd name="T2" fmla="*/ 0 w 1"/>
                  <a:gd name="T3" fmla="*/ 2 h 2"/>
                  <a:gd name="T4" fmla="*/ 1 w 1"/>
                  <a:gd name="T5" fmla="*/ 2 h 2"/>
                  <a:gd name="T6" fmla="*/ 1 w 1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1" y="0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99" name="Freeform 2129">
                <a:extLst>
                  <a:ext uri="{FF2B5EF4-FFF2-40B4-BE49-F238E27FC236}">
                    <a16:creationId xmlns:a16="http://schemas.microsoft.com/office/drawing/2014/main" id="{09BA86AD-1B80-4DE8-8AF8-028869ABEE1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16" y="2092"/>
                <a:ext cx="3" cy="2"/>
              </a:xfrm>
              <a:custGeom>
                <a:avLst/>
                <a:gdLst>
                  <a:gd name="T0" fmla="*/ 0 w 3"/>
                  <a:gd name="T1" fmla="*/ 0 h 2"/>
                  <a:gd name="T2" fmla="*/ 0 w 3"/>
                  <a:gd name="T3" fmla="*/ 2 h 2"/>
                  <a:gd name="T4" fmla="*/ 3 w 3"/>
                  <a:gd name="T5" fmla="*/ 1 h 2"/>
                  <a:gd name="T6" fmla="*/ 0 w 3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2">
                    <a:moveTo>
                      <a:pt x="0" y="0"/>
                    </a:moveTo>
                    <a:lnTo>
                      <a:pt x="0" y="2"/>
                    </a:lnTo>
                    <a:lnTo>
                      <a:pt x="3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00" name="Freeform 2130">
                <a:extLst>
                  <a:ext uri="{FF2B5EF4-FFF2-40B4-BE49-F238E27FC236}">
                    <a16:creationId xmlns:a16="http://schemas.microsoft.com/office/drawing/2014/main" id="{CEDFBFF7-F90A-450F-B898-631A85106CE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1" y="2001"/>
                <a:ext cx="3" cy="3"/>
              </a:xfrm>
              <a:custGeom>
                <a:avLst/>
                <a:gdLst>
                  <a:gd name="T0" fmla="*/ 3 w 3"/>
                  <a:gd name="T1" fmla="*/ 0 h 3"/>
                  <a:gd name="T2" fmla="*/ 0 w 3"/>
                  <a:gd name="T3" fmla="*/ 1 h 3"/>
                  <a:gd name="T4" fmla="*/ 0 w 3"/>
                  <a:gd name="T5" fmla="*/ 2 h 3"/>
                  <a:gd name="T6" fmla="*/ 1 w 3"/>
                  <a:gd name="T7" fmla="*/ 3 h 3"/>
                  <a:gd name="T8" fmla="*/ 3 w 3"/>
                  <a:gd name="T9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3">
                    <a:moveTo>
                      <a:pt x="3" y="0"/>
                    </a:moveTo>
                    <a:lnTo>
                      <a:pt x="0" y="1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01" name="Freeform 2131">
                <a:extLst>
                  <a:ext uri="{FF2B5EF4-FFF2-40B4-BE49-F238E27FC236}">
                    <a16:creationId xmlns:a16="http://schemas.microsoft.com/office/drawing/2014/main" id="{5EC24B6C-FB77-4C24-B411-E6BCA1D6156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36" y="2026"/>
                <a:ext cx="6" cy="3"/>
              </a:xfrm>
              <a:custGeom>
                <a:avLst/>
                <a:gdLst>
                  <a:gd name="T0" fmla="*/ 3 w 6"/>
                  <a:gd name="T1" fmla="*/ 3 h 3"/>
                  <a:gd name="T2" fmla="*/ 5 w 6"/>
                  <a:gd name="T3" fmla="*/ 3 h 3"/>
                  <a:gd name="T4" fmla="*/ 6 w 6"/>
                  <a:gd name="T5" fmla="*/ 1 h 3"/>
                  <a:gd name="T6" fmla="*/ 5 w 6"/>
                  <a:gd name="T7" fmla="*/ 0 h 3"/>
                  <a:gd name="T8" fmla="*/ 4 w 6"/>
                  <a:gd name="T9" fmla="*/ 0 h 3"/>
                  <a:gd name="T10" fmla="*/ 4 w 6"/>
                  <a:gd name="T11" fmla="*/ 1 h 3"/>
                  <a:gd name="T12" fmla="*/ 2 w 6"/>
                  <a:gd name="T13" fmla="*/ 1 h 3"/>
                  <a:gd name="T14" fmla="*/ 0 w 6"/>
                  <a:gd name="T15" fmla="*/ 3 h 3"/>
                  <a:gd name="T16" fmla="*/ 2 w 6"/>
                  <a:gd name="T17" fmla="*/ 3 h 3"/>
                  <a:gd name="T18" fmla="*/ 3 w 6"/>
                  <a:gd name="T19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" h="3">
                    <a:moveTo>
                      <a:pt x="3" y="3"/>
                    </a:moveTo>
                    <a:lnTo>
                      <a:pt x="5" y="3"/>
                    </a:lnTo>
                    <a:lnTo>
                      <a:pt x="6" y="1"/>
                    </a:lnTo>
                    <a:lnTo>
                      <a:pt x="5" y="0"/>
                    </a:lnTo>
                    <a:lnTo>
                      <a:pt x="4" y="0"/>
                    </a:lnTo>
                    <a:lnTo>
                      <a:pt x="4" y="1"/>
                    </a:lnTo>
                    <a:lnTo>
                      <a:pt x="2" y="1"/>
                    </a:lnTo>
                    <a:lnTo>
                      <a:pt x="0" y="3"/>
                    </a:lnTo>
                    <a:lnTo>
                      <a:pt x="2" y="3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02" name="Freeform 2132">
                <a:extLst>
                  <a:ext uri="{FF2B5EF4-FFF2-40B4-BE49-F238E27FC236}">
                    <a16:creationId xmlns:a16="http://schemas.microsoft.com/office/drawing/2014/main" id="{7B054FB7-3FE7-41A5-8273-F6D25E4D0BA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31" y="2028"/>
                <a:ext cx="3" cy="2"/>
              </a:xfrm>
              <a:custGeom>
                <a:avLst/>
                <a:gdLst>
                  <a:gd name="T0" fmla="*/ 3 w 3"/>
                  <a:gd name="T1" fmla="*/ 1 h 2"/>
                  <a:gd name="T2" fmla="*/ 2 w 3"/>
                  <a:gd name="T3" fmla="*/ 0 h 2"/>
                  <a:gd name="T4" fmla="*/ 0 w 3"/>
                  <a:gd name="T5" fmla="*/ 0 h 2"/>
                  <a:gd name="T6" fmla="*/ 2 w 3"/>
                  <a:gd name="T7" fmla="*/ 2 h 2"/>
                  <a:gd name="T8" fmla="*/ 3 w 3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2">
                    <a:moveTo>
                      <a:pt x="3" y="1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2" y="2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03" name="Freeform 2133">
                <a:extLst>
                  <a:ext uri="{FF2B5EF4-FFF2-40B4-BE49-F238E27FC236}">
                    <a16:creationId xmlns:a16="http://schemas.microsoft.com/office/drawing/2014/main" id="{151AA373-4592-474A-8CD7-51F2A337E31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16" y="2044"/>
                <a:ext cx="3" cy="3"/>
              </a:xfrm>
              <a:custGeom>
                <a:avLst/>
                <a:gdLst>
                  <a:gd name="T0" fmla="*/ 3 w 3"/>
                  <a:gd name="T1" fmla="*/ 2 h 3"/>
                  <a:gd name="T2" fmla="*/ 3 w 3"/>
                  <a:gd name="T3" fmla="*/ 1 h 3"/>
                  <a:gd name="T4" fmla="*/ 0 w 3"/>
                  <a:gd name="T5" fmla="*/ 0 h 3"/>
                  <a:gd name="T6" fmla="*/ 2 w 3"/>
                  <a:gd name="T7" fmla="*/ 3 h 3"/>
                  <a:gd name="T8" fmla="*/ 3 w 3"/>
                  <a:gd name="T9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3">
                    <a:moveTo>
                      <a:pt x="3" y="2"/>
                    </a:moveTo>
                    <a:lnTo>
                      <a:pt x="3" y="1"/>
                    </a:lnTo>
                    <a:lnTo>
                      <a:pt x="0" y="0"/>
                    </a:lnTo>
                    <a:lnTo>
                      <a:pt x="2" y="3"/>
                    </a:lnTo>
                    <a:lnTo>
                      <a:pt x="3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04" name="Freeform 2134">
                <a:extLst>
                  <a:ext uri="{FF2B5EF4-FFF2-40B4-BE49-F238E27FC236}">
                    <a16:creationId xmlns:a16="http://schemas.microsoft.com/office/drawing/2014/main" id="{2E08AC57-BF26-4FD7-B88D-FC2E23D6AC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33" y="2031"/>
                <a:ext cx="2" cy="2"/>
              </a:xfrm>
              <a:custGeom>
                <a:avLst/>
                <a:gdLst>
                  <a:gd name="T0" fmla="*/ 1 w 2"/>
                  <a:gd name="T1" fmla="*/ 2 h 2"/>
                  <a:gd name="T2" fmla="*/ 2 w 2"/>
                  <a:gd name="T3" fmla="*/ 2 h 2"/>
                  <a:gd name="T4" fmla="*/ 2 w 2"/>
                  <a:gd name="T5" fmla="*/ 0 h 2"/>
                  <a:gd name="T6" fmla="*/ 0 w 2"/>
                  <a:gd name="T7" fmla="*/ 1 h 2"/>
                  <a:gd name="T8" fmla="*/ 1 w 2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1" y="2"/>
                    </a:moveTo>
                    <a:lnTo>
                      <a:pt x="2" y="2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05" name="Freeform 2135">
                <a:extLst>
                  <a:ext uri="{FF2B5EF4-FFF2-40B4-BE49-F238E27FC236}">
                    <a16:creationId xmlns:a16="http://schemas.microsoft.com/office/drawing/2014/main" id="{8495AA5C-9247-4261-9B9A-EF8ACD351EF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35" y="2023"/>
                <a:ext cx="5" cy="3"/>
              </a:xfrm>
              <a:custGeom>
                <a:avLst/>
                <a:gdLst>
                  <a:gd name="T0" fmla="*/ 5 w 5"/>
                  <a:gd name="T1" fmla="*/ 1 h 3"/>
                  <a:gd name="T2" fmla="*/ 4 w 5"/>
                  <a:gd name="T3" fmla="*/ 0 h 3"/>
                  <a:gd name="T4" fmla="*/ 0 w 5"/>
                  <a:gd name="T5" fmla="*/ 3 h 3"/>
                  <a:gd name="T6" fmla="*/ 3 w 5"/>
                  <a:gd name="T7" fmla="*/ 3 h 3"/>
                  <a:gd name="T8" fmla="*/ 5 w 5"/>
                  <a:gd name="T9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3">
                    <a:moveTo>
                      <a:pt x="5" y="1"/>
                    </a:moveTo>
                    <a:lnTo>
                      <a:pt x="4" y="0"/>
                    </a:lnTo>
                    <a:lnTo>
                      <a:pt x="0" y="3"/>
                    </a:lnTo>
                    <a:lnTo>
                      <a:pt x="3" y="3"/>
                    </a:lnTo>
                    <a:lnTo>
                      <a:pt x="5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06" name="Freeform 2136">
                <a:extLst>
                  <a:ext uri="{FF2B5EF4-FFF2-40B4-BE49-F238E27FC236}">
                    <a16:creationId xmlns:a16="http://schemas.microsoft.com/office/drawing/2014/main" id="{D9683E3C-6652-48BD-82F1-82E43C6BF3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1" y="1917"/>
                <a:ext cx="2" cy="3"/>
              </a:xfrm>
              <a:custGeom>
                <a:avLst/>
                <a:gdLst>
                  <a:gd name="T0" fmla="*/ 1 w 2"/>
                  <a:gd name="T1" fmla="*/ 0 h 3"/>
                  <a:gd name="T2" fmla="*/ 0 w 2"/>
                  <a:gd name="T3" fmla="*/ 3 h 3"/>
                  <a:gd name="T4" fmla="*/ 2 w 2"/>
                  <a:gd name="T5" fmla="*/ 2 h 3"/>
                  <a:gd name="T6" fmla="*/ 1 w 2"/>
                  <a:gd name="T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3">
                    <a:moveTo>
                      <a:pt x="1" y="0"/>
                    </a:moveTo>
                    <a:lnTo>
                      <a:pt x="0" y="3"/>
                    </a:lnTo>
                    <a:lnTo>
                      <a:pt x="2" y="2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07" name="Freeform 2137">
                <a:extLst>
                  <a:ext uri="{FF2B5EF4-FFF2-40B4-BE49-F238E27FC236}">
                    <a16:creationId xmlns:a16="http://schemas.microsoft.com/office/drawing/2014/main" id="{E3E3303D-788E-4D81-A33C-478A07E2949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41" y="1896"/>
                <a:ext cx="3" cy="2"/>
              </a:xfrm>
              <a:custGeom>
                <a:avLst/>
                <a:gdLst>
                  <a:gd name="T0" fmla="*/ 0 w 3"/>
                  <a:gd name="T1" fmla="*/ 1 h 2"/>
                  <a:gd name="T2" fmla="*/ 2 w 3"/>
                  <a:gd name="T3" fmla="*/ 2 h 2"/>
                  <a:gd name="T4" fmla="*/ 2 w 3"/>
                  <a:gd name="T5" fmla="*/ 2 h 2"/>
                  <a:gd name="T6" fmla="*/ 3 w 3"/>
                  <a:gd name="T7" fmla="*/ 1 h 2"/>
                  <a:gd name="T8" fmla="*/ 2 w 3"/>
                  <a:gd name="T9" fmla="*/ 0 h 2"/>
                  <a:gd name="T10" fmla="*/ 0 w 3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0" y="1"/>
                    </a:moveTo>
                    <a:lnTo>
                      <a:pt x="2" y="2"/>
                    </a:lnTo>
                    <a:lnTo>
                      <a:pt x="2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08" name="Freeform 2138">
                <a:extLst>
                  <a:ext uri="{FF2B5EF4-FFF2-40B4-BE49-F238E27FC236}">
                    <a16:creationId xmlns:a16="http://schemas.microsoft.com/office/drawing/2014/main" id="{F23095EA-978F-4D66-8DCA-57D6EDDCABF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46" y="1893"/>
                <a:ext cx="2" cy="1"/>
              </a:xfrm>
              <a:custGeom>
                <a:avLst/>
                <a:gdLst>
                  <a:gd name="T0" fmla="*/ 2 w 2"/>
                  <a:gd name="T1" fmla="*/ 1 h 1"/>
                  <a:gd name="T2" fmla="*/ 2 w 2"/>
                  <a:gd name="T3" fmla="*/ 0 h 1"/>
                  <a:gd name="T4" fmla="*/ 1 w 2"/>
                  <a:gd name="T5" fmla="*/ 0 h 1"/>
                  <a:gd name="T6" fmla="*/ 0 w 2"/>
                  <a:gd name="T7" fmla="*/ 1 h 1"/>
                  <a:gd name="T8" fmla="*/ 2 w 2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09" name="Freeform 2139">
                <a:extLst>
                  <a:ext uri="{FF2B5EF4-FFF2-40B4-BE49-F238E27FC236}">
                    <a16:creationId xmlns:a16="http://schemas.microsoft.com/office/drawing/2014/main" id="{EAD335EC-E971-4181-8142-2B53243BE75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10" y="1892"/>
                <a:ext cx="188" cy="218"/>
              </a:xfrm>
              <a:custGeom>
                <a:avLst/>
                <a:gdLst>
                  <a:gd name="T0" fmla="*/ 58 w 188"/>
                  <a:gd name="T1" fmla="*/ 173 h 218"/>
                  <a:gd name="T2" fmla="*/ 58 w 188"/>
                  <a:gd name="T3" fmla="*/ 126 h 218"/>
                  <a:gd name="T4" fmla="*/ 74 w 188"/>
                  <a:gd name="T5" fmla="*/ 91 h 218"/>
                  <a:gd name="T6" fmla="*/ 90 w 188"/>
                  <a:gd name="T7" fmla="*/ 58 h 218"/>
                  <a:gd name="T8" fmla="*/ 107 w 188"/>
                  <a:gd name="T9" fmla="*/ 53 h 218"/>
                  <a:gd name="T10" fmla="*/ 114 w 188"/>
                  <a:gd name="T11" fmla="*/ 41 h 218"/>
                  <a:gd name="T12" fmla="*/ 138 w 188"/>
                  <a:gd name="T13" fmla="*/ 44 h 218"/>
                  <a:gd name="T14" fmla="*/ 152 w 188"/>
                  <a:gd name="T15" fmla="*/ 25 h 218"/>
                  <a:gd name="T16" fmla="*/ 175 w 188"/>
                  <a:gd name="T17" fmla="*/ 33 h 218"/>
                  <a:gd name="T18" fmla="*/ 184 w 188"/>
                  <a:gd name="T19" fmla="*/ 24 h 218"/>
                  <a:gd name="T20" fmla="*/ 175 w 188"/>
                  <a:gd name="T21" fmla="*/ 24 h 218"/>
                  <a:gd name="T22" fmla="*/ 188 w 188"/>
                  <a:gd name="T23" fmla="*/ 14 h 218"/>
                  <a:gd name="T24" fmla="*/ 175 w 188"/>
                  <a:gd name="T25" fmla="*/ 8 h 218"/>
                  <a:gd name="T26" fmla="*/ 166 w 188"/>
                  <a:gd name="T27" fmla="*/ 11 h 218"/>
                  <a:gd name="T28" fmla="*/ 160 w 188"/>
                  <a:gd name="T29" fmla="*/ 11 h 218"/>
                  <a:gd name="T30" fmla="*/ 160 w 188"/>
                  <a:gd name="T31" fmla="*/ 1 h 218"/>
                  <a:gd name="T32" fmla="*/ 155 w 188"/>
                  <a:gd name="T33" fmla="*/ 7 h 218"/>
                  <a:gd name="T34" fmla="*/ 150 w 188"/>
                  <a:gd name="T35" fmla="*/ 10 h 218"/>
                  <a:gd name="T36" fmla="*/ 142 w 188"/>
                  <a:gd name="T37" fmla="*/ 17 h 218"/>
                  <a:gd name="T38" fmla="*/ 137 w 188"/>
                  <a:gd name="T39" fmla="*/ 5 h 218"/>
                  <a:gd name="T40" fmla="*/ 134 w 188"/>
                  <a:gd name="T41" fmla="*/ 15 h 218"/>
                  <a:gd name="T42" fmla="*/ 127 w 188"/>
                  <a:gd name="T43" fmla="*/ 22 h 218"/>
                  <a:gd name="T44" fmla="*/ 117 w 188"/>
                  <a:gd name="T45" fmla="*/ 23 h 218"/>
                  <a:gd name="T46" fmla="*/ 110 w 188"/>
                  <a:gd name="T47" fmla="*/ 30 h 218"/>
                  <a:gd name="T48" fmla="*/ 105 w 188"/>
                  <a:gd name="T49" fmla="*/ 31 h 218"/>
                  <a:gd name="T50" fmla="*/ 101 w 188"/>
                  <a:gd name="T51" fmla="*/ 38 h 218"/>
                  <a:gd name="T52" fmla="*/ 94 w 188"/>
                  <a:gd name="T53" fmla="*/ 35 h 218"/>
                  <a:gd name="T54" fmla="*/ 88 w 188"/>
                  <a:gd name="T55" fmla="*/ 47 h 218"/>
                  <a:gd name="T56" fmla="*/ 90 w 188"/>
                  <a:gd name="T57" fmla="*/ 52 h 218"/>
                  <a:gd name="T58" fmla="*/ 82 w 188"/>
                  <a:gd name="T59" fmla="*/ 58 h 218"/>
                  <a:gd name="T60" fmla="*/ 77 w 188"/>
                  <a:gd name="T61" fmla="*/ 60 h 218"/>
                  <a:gd name="T62" fmla="*/ 75 w 188"/>
                  <a:gd name="T63" fmla="*/ 69 h 218"/>
                  <a:gd name="T64" fmla="*/ 75 w 188"/>
                  <a:gd name="T65" fmla="*/ 74 h 218"/>
                  <a:gd name="T66" fmla="*/ 66 w 188"/>
                  <a:gd name="T67" fmla="*/ 82 h 218"/>
                  <a:gd name="T68" fmla="*/ 60 w 188"/>
                  <a:gd name="T69" fmla="*/ 88 h 218"/>
                  <a:gd name="T70" fmla="*/ 60 w 188"/>
                  <a:gd name="T71" fmla="*/ 95 h 218"/>
                  <a:gd name="T72" fmla="*/ 58 w 188"/>
                  <a:gd name="T73" fmla="*/ 103 h 218"/>
                  <a:gd name="T74" fmla="*/ 55 w 188"/>
                  <a:gd name="T75" fmla="*/ 112 h 218"/>
                  <a:gd name="T76" fmla="*/ 45 w 188"/>
                  <a:gd name="T77" fmla="*/ 119 h 218"/>
                  <a:gd name="T78" fmla="*/ 37 w 188"/>
                  <a:gd name="T79" fmla="*/ 133 h 218"/>
                  <a:gd name="T80" fmla="*/ 48 w 188"/>
                  <a:gd name="T81" fmla="*/ 126 h 218"/>
                  <a:gd name="T82" fmla="*/ 40 w 188"/>
                  <a:gd name="T83" fmla="*/ 138 h 218"/>
                  <a:gd name="T84" fmla="*/ 32 w 188"/>
                  <a:gd name="T85" fmla="*/ 138 h 218"/>
                  <a:gd name="T86" fmla="*/ 31 w 188"/>
                  <a:gd name="T87" fmla="*/ 147 h 218"/>
                  <a:gd name="T88" fmla="*/ 21 w 188"/>
                  <a:gd name="T89" fmla="*/ 145 h 218"/>
                  <a:gd name="T90" fmla="*/ 20 w 188"/>
                  <a:gd name="T91" fmla="*/ 150 h 218"/>
                  <a:gd name="T92" fmla="*/ 17 w 188"/>
                  <a:gd name="T93" fmla="*/ 156 h 218"/>
                  <a:gd name="T94" fmla="*/ 5 w 188"/>
                  <a:gd name="T95" fmla="*/ 157 h 218"/>
                  <a:gd name="T96" fmla="*/ 13 w 188"/>
                  <a:gd name="T97" fmla="*/ 162 h 218"/>
                  <a:gd name="T98" fmla="*/ 3 w 188"/>
                  <a:gd name="T99" fmla="*/ 167 h 218"/>
                  <a:gd name="T100" fmla="*/ 12 w 188"/>
                  <a:gd name="T101" fmla="*/ 171 h 218"/>
                  <a:gd name="T102" fmla="*/ 22 w 188"/>
                  <a:gd name="T103" fmla="*/ 170 h 218"/>
                  <a:gd name="T104" fmla="*/ 8 w 188"/>
                  <a:gd name="T105" fmla="*/ 173 h 218"/>
                  <a:gd name="T106" fmla="*/ 2 w 188"/>
                  <a:gd name="T107" fmla="*/ 177 h 218"/>
                  <a:gd name="T108" fmla="*/ 10 w 188"/>
                  <a:gd name="T109" fmla="*/ 184 h 218"/>
                  <a:gd name="T110" fmla="*/ 10 w 188"/>
                  <a:gd name="T111" fmla="*/ 188 h 218"/>
                  <a:gd name="T112" fmla="*/ 4 w 188"/>
                  <a:gd name="T113" fmla="*/ 197 h 218"/>
                  <a:gd name="T114" fmla="*/ 15 w 188"/>
                  <a:gd name="T115" fmla="*/ 203 h 218"/>
                  <a:gd name="T116" fmla="*/ 16 w 188"/>
                  <a:gd name="T117" fmla="*/ 215 h 218"/>
                  <a:gd name="T118" fmla="*/ 28 w 188"/>
                  <a:gd name="T119" fmla="*/ 214 h 218"/>
                  <a:gd name="T120" fmla="*/ 38 w 188"/>
                  <a:gd name="T121" fmla="*/ 200 h 218"/>
                  <a:gd name="T122" fmla="*/ 44 w 188"/>
                  <a:gd name="T123" fmla="*/ 201 h 218"/>
                  <a:gd name="T124" fmla="*/ 48 w 188"/>
                  <a:gd name="T125" fmla="*/ 192 h 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88" h="218">
                    <a:moveTo>
                      <a:pt x="56" y="204"/>
                    </a:moveTo>
                    <a:lnTo>
                      <a:pt x="57" y="202"/>
                    </a:lnTo>
                    <a:lnTo>
                      <a:pt x="56" y="197"/>
                    </a:lnTo>
                    <a:lnTo>
                      <a:pt x="55" y="194"/>
                    </a:lnTo>
                    <a:lnTo>
                      <a:pt x="56" y="193"/>
                    </a:lnTo>
                    <a:lnTo>
                      <a:pt x="57" y="192"/>
                    </a:lnTo>
                    <a:lnTo>
                      <a:pt x="56" y="190"/>
                    </a:lnTo>
                    <a:lnTo>
                      <a:pt x="57" y="189"/>
                    </a:lnTo>
                    <a:lnTo>
                      <a:pt x="59" y="189"/>
                    </a:lnTo>
                    <a:lnTo>
                      <a:pt x="60" y="188"/>
                    </a:lnTo>
                    <a:lnTo>
                      <a:pt x="60" y="186"/>
                    </a:lnTo>
                    <a:lnTo>
                      <a:pt x="61" y="182"/>
                    </a:lnTo>
                    <a:lnTo>
                      <a:pt x="60" y="180"/>
                    </a:lnTo>
                    <a:lnTo>
                      <a:pt x="59" y="176"/>
                    </a:lnTo>
                    <a:lnTo>
                      <a:pt x="58" y="173"/>
                    </a:lnTo>
                    <a:lnTo>
                      <a:pt x="58" y="172"/>
                    </a:lnTo>
                    <a:lnTo>
                      <a:pt x="62" y="170"/>
                    </a:lnTo>
                    <a:lnTo>
                      <a:pt x="62" y="167"/>
                    </a:lnTo>
                    <a:lnTo>
                      <a:pt x="63" y="164"/>
                    </a:lnTo>
                    <a:lnTo>
                      <a:pt x="60" y="161"/>
                    </a:lnTo>
                    <a:lnTo>
                      <a:pt x="57" y="160"/>
                    </a:lnTo>
                    <a:lnTo>
                      <a:pt x="57" y="156"/>
                    </a:lnTo>
                    <a:lnTo>
                      <a:pt x="58" y="153"/>
                    </a:lnTo>
                    <a:lnTo>
                      <a:pt x="57" y="150"/>
                    </a:lnTo>
                    <a:lnTo>
                      <a:pt x="56" y="147"/>
                    </a:lnTo>
                    <a:lnTo>
                      <a:pt x="57" y="144"/>
                    </a:lnTo>
                    <a:lnTo>
                      <a:pt x="57" y="139"/>
                    </a:lnTo>
                    <a:lnTo>
                      <a:pt x="56" y="134"/>
                    </a:lnTo>
                    <a:lnTo>
                      <a:pt x="56" y="130"/>
                    </a:lnTo>
                    <a:lnTo>
                      <a:pt x="58" y="126"/>
                    </a:lnTo>
                    <a:lnTo>
                      <a:pt x="60" y="125"/>
                    </a:lnTo>
                    <a:lnTo>
                      <a:pt x="63" y="125"/>
                    </a:lnTo>
                    <a:lnTo>
                      <a:pt x="67" y="126"/>
                    </a:lnTo>
                    <a:lnTo>
                      <a:pt x="68" y="123"/>
                    </a:lnTo>
                    <a:lnTo>
                      <a:pt x="68" y="120"/>
                    </a:lnTo>
                    <a:lnTo>
                      <a:pt x="67" y="119"/>
                    </a:lnTo>
                    <a:lnTo>
                      <a:pt x="67" y="117"/>
                    </a:lnTo>
                    <a:lnTo>
                      <a:pt x="70" y="109"/>
                    </a:lnTo>
                    <a:lnTo>
                      <a:pt x="70" y="104"/>
                    </a:lnTo>
                    <a:lnTo>
                      <a:pt x="71" y="100"/>
                    </a:lnTo>
                    <a:lnTo>
                      <a:pt x="72" y="98"/>
                    </a:lnTo>
                    <a:lnTo>
                      <a:pt x="72" y="95"/>
                    </a:lnTo>
                    <a:lnTo>
                      <a:pt x="71" y="94"/>
                    </a:lnTo>
                    <a:lnTo>
                      <a:pt x="71" y="92"/>
                    </a:lnTo>
                    <a:lnTo>
                      <a:pt x="74" y="91"/>
                    </a:lnTo>
                    <a:lnTo>
                      <a:pt x="77" y="90"/>
                    </a:lnTo>
                    <a:lnTo>
                      <a:pt x="78" y="89"/>
                    </a:lnTo>
                    <a:lnTo>
                      <a:pt x="78" y="86"/>
                    </a:lnTo>
                    <a:lnTo>
                      <a:pt x="80" y="82"/>
                    </a:lnTo>
                    <a:lnTo>
                      <a:pt x="83" y="78"/>
                    </a:lnTo>
                    <a:lnTo>
                      <a:pt x="84" y="76"/>
                    </a:lnTo>
                    <a:lnTo>
                      <a:pt x="83" y="74"/>
                    </a:lnTo>
                    <a:lnTo>
                      <a:pt x="82" y="73"/>
                    </a:lnTo>
                    <a:lnTo>
                      <a:pt x="82" y="69"/>
                    </a:lnTo>
                    <a:lnTo>
                      <a:pt x="83" y="67"/>
                    </a:lnTo>
                    <a:lnTo>
                      <a:pt x="84" y="65"/>
                    </a:lnTo>
                    <a:lnTo>
                      <a:pt x="84" y="63"/>
                    </a:lnTo>
                    <a:lnTo>
                      <a:pt x="87" y="63"/>
                    </a:lnTo>
                    <a:lnTo>
                      <a:pt x="88" y="60"/>
                    </a:lnTo>
                    <a:lnTo>
                      <a:pt x="90" y="58"/>
                    </a:lnTo>
                    <a:lnTo>
                      <a:pt x="92" y="59"/>
                    </a:lnTo>
                    <a:lnTo>
                      <a:pt x="93" y="60"/>
                    </a:lnTo>
                    <a:lnTo>
                      <a:pt x="94" y="60"/>
                    </a:lnTo>
                    <a:lnTo>
                      <a:pt x="95" y="59"/>
                    </a:lnTo>
                    <a:lnTo>
                      <a:pt x="94" y="57"/>
                    </a:lnTo>
                    <a:lnTo>
                      <a:pt x="95" y="56"/>
                    </a:lnTo>
                    <a:lnTo>
                      <a:pt x="95" y="55"/>
                    </a:lnTo>
                    <a:lnTo>
                      <a:pt x="95" y="54"/>
                    </a:lnTo>
                    <a:lnTo>
                      <a:pt x="94" y="52"/>
                    </a:lnTo>
                    <a:lnTo>
                      <a:pt x="95" y="51"/>
                    </a:lnTo>
                    <a:lnTo>
                      <a:pt x="98" y="51"/>
                    </a:lnTo>
                    <a:lnTo>
                      <a:pt x="99" y="50"/>
                    </a:lnTo>
                    <a:lnTo>
                      <a:pt x="102" y="51"/>
                    </a:lnTo>
                    <a:lnTo>
                      <a:pt x="105" y="52"/>
                    </a:lnTo>
                    <a:lnTo>
                      <a:pt x="107" y="53"/>
                    </a:lnTo>
                    <a:lnTo>
                      <a:pt x="108" y="53"/>
                    </a:lnTo>
                    <a:lnTo>
                      <a:pt x="109" y="53"/>
                    </a:lnTo>
                    <a:lnTo>
                      <a:pt x="110" y="54"/>
                    </a:lnTo>
                    <a:lnTo>
                      <a:pt x="110" y="51"/>
                    </a:lnTo>
                    <a:lnTo>
                      <a:pt x="109" y="50"/>
                    </a:lnTo>
                    <a:lnTo>
                      <a:pt x="109" y="46"/>
                    </a:lnTo>
                    <a:lnTo>
                      <a:pt x="111" y="46"/>
                    </a:lnTo>
                    <a:lnTo>
                      <a:pt x="110" y="44"/>
                    </a:lnTo>
                    <a:lnTo>
                      <a:pt x="109" y="43"/>
                    </a:lnTo>
                    <a:lnTo>
                      <a:pt x="109" y="41"/>
                    </a:lnTo>
                    <a:lnTo>
                      <a:pt x="111" y="42"/>
                    </a:lnTo>
                    <a:lnTo>
                      <a:pt x="113" y="41"/>
                    </a:lnTo>
                    <a:lnTo>
                      <a:pt x="113" y="41"/>
                    </a:lnTo>
                    <a:lnTo>
                      <a:pt x="113" y="41"/>
                    </a:lnTo>
                    <a:lnTo>
                      <a:pt x="114" y="41"/>
                    </a:lnTo>
                    <a:lnTo>
                      <a:pt x="114" y="41"/>
                    </a:lnTo>
                    <a:lnTo>
                      <a:pt x="115" y="41"/>
                    </a:lnTo>
                    <a:lnTo>
                      <a:pt x="115" y="39"/>
                    </a:lnTo>
                    <a:lnTo>
                      <a:pt x="115" y="38"/>
                    </a:lnTo>
                    <a:lnTo>
                      <a:pt x="116" y="37"/>
                    </a:lnTo>
                    <a:lnTo>
                      <a:pt x="118" y="37"/>
                    </a:lnTo>
                    <a:lnTo>
                      <a:pt x="119" y="39"/>
                    </a:lnTo>
                    <a:lnTo>
                      <a:pt x="124" y="42"/>
                    </a:lnTo>
                    <a:lnTo>
                      <a:pt x="125" y="44"/>
                    </a:lnTo>
                    <a:lnTo>
                      <a:pt x="126" y="46"/>
                    </a:lnTo>
                    <a:lnTo>
                      <a:pt x="128" y="47"/>
                    </a:lnTo>
                    <a:lnTo>
                      <a:pt x="133" y="47"/>
                    </a:lnTo>
                    <a:lnTo>
                      <a:pt x="135" y="45"/>
                    </a:lnTo>
                    <a:lnTo>
                      <a:pt x="136" y="44"/>
                    </a:lnTo>
                    <a:lnTo>
                      <a:pt x="138" y="44"/>
                    </a:lnTo>
                    <a:lnTo>
                      <a:pt x="141" y="46"/>
                    </a:lnTo>
                    <a:lnTo>
                      <a:pt x="144" y="46"/>
                    </a:lnTo>
                    <a:lnTo>
                      <a:pt x="145" y="44"/>
                    </a:lnTo>
                    <a:lnTo>
                      <a:pt x="146" y="43"/>
                    </a:lnTo>
                    <a:lnTo>
                      <a:pt x="147" y="42"/>
                    </a:lnTo>
                    <a:lnTo>
                      <a:pt x="149" y="42"/>
                    </a:lnTo>
                    <a:lnTo>
                      <a:pt x="150" y="41"/>
                    </a:lnTo>
                    <a:lnTo>
                      <a:pt x="151" y="40"/>
                    </a:lnTo>
                    <a:lnTo>
                      <a:pt x="150" y="38"/>
                    </a:lnTo>
                    <a:lnTo>
                      <a:pt x="149" y="36"/>
                    </a:lnTo>
                    <a:lnTo>
                      <a:pt x="150" y="31"/>
                    </a:lnTo>
                    <a:lnTo>
                      <a:pt x="150" y="30"/>
                    </a:lnTo>
                    <a:lnTo>
                      <a:pt x="150" y="28"/>
                    </a:lnTo>
                    <a:lnTo>
                      <a:pt x="151" y="27"/>
                    </a:lnTo>
                    <a:lnTo>
                      <a:pt x="152" y="25"/>
                    </a:lnTo>
                    <a:lnTo>
                      <a:pt x="152" y="24"/>
                    </a:lnTo>
                    <a:lnTo>
                      <a:pt x="154" y="23"/>
                    </a:lnTo>
                    <a:lnTo>
                      <a:pt x="156" y="24"/>
                    </a:lnTo>
                    <a:lnTo>
                      <a:pt x="157" y="23"/>
                    </a:lnTo>
                    <a:lnTo>
                      <a:pt x="157" y="23"/>
                    </a:lnTo>
                    <a:lnTo>
                      <a:pt x="159" y="21"/>
                    </a:lnTo>
                    <a:lnTo>
                      <a:pt x="163" y="21"/>
                    </a:lnTo>
                    <a:lnTo>
                      <a:pt x="165" y="22"/>
                    </a:lnTo>
                    <a:lnTo>
                      <a:pt x="167" y="25"/>
                    </a:lnTo>
                    <a:lnTo>
                      <a:pt x="168" y="26"/>
                    </a:lnTo>
                    <a:lnTo>
                      <a:pt x="170" y="27"/>
                    </a:lnTo>
                    <a:lnTo>
                      <a:pt x="173" y="27"/>
                    </a:lnTo>
                    <a:lnTo>
                      <a:pt x="174" y="28"/>
                    </a:lnTo>
                    <a:lnTo>
                      <a:pt x="176" y="31"/>
                    </a:lnTo>
                    <a:lnTo>
                      <a:pt x="175" y="33"/>
                    </a:lnTo>
                    <a:lnTo>
                      <a:pt x="174" y="36"/>
                    </a:lnTo>
                    <a:lnTo>
                      <a:pt x="174" y="39"/>
                    </a:lnTo>
                    <a:lnTo>
                      <a:pt x="175" y="39"/>
                    </a:lnTo>
                    <a:lnTo>
                      <a:pt x="175" y="36"/>
                    </a:lnTo>
                    <a:lnTo>
                      <a:pt x="178" y="34"/>
                    </a:lnTo>
                    <a:lnTo>
                      <a:pt x="180" y="33"/>
                    </a:lnTo>
                    <a:lnTo>
                      <a:pt x="182" y="32"/>
                    </a:lnTo>
                    <a:lnTo>
                      <a:pt x="182" y="28"/>
                    </a:lnTo>
                    <a:lnTo>
                      <a:pt x="183" y="28"/>
                    </a:lnTo>
                    <a:lnTo>
                      <a:pt x="185" y="30"/>
                    </a:lnTo>
                    <a:lnTo>
                      <a:pt x="186" y="27"/>
                    </a:lnTo>
                    <a:lnTo>
                      <a:pt x="186" y="25"/>
                    </a:lnTo>
                    <a:lnTo>
                      <a:pt x="186" y="25"/>
                    </a:lnTo>
                    <a:lnTo>
                      <a:pt x="186" y="25"/>
                    </a:lnTo>
                    <a:lnTo>
                      <a:pt x="184" y="24"/>
                    </a:lnTo>
                    <a:lnTo>
                      <a:pt x="184" y="24"/>
                    </a:lnTo>
                    <a:lnTo>
                      <a:pt x="183" y="25"/>
                    </a:lnTo>
                    <a:lnTo>
                      <a:pt x="183" y="26"/>
                    </a:lnTo>
                    <a:lnTo>
                      <a:pt x="182" y="25"/>
                    </a:lnTo>
                    <a:lnTo>
                      <a:pt x="182" y="24"/>
                    </a:lnTo>
                    <a:lnTo>
                      <a:pt x="180" y="24"/>
                    </a:lnTo>
                    <a:lnTo>
                      <a:pt x="180" y="25"/>
                    </a:lnTo>
                    <a:lnTo>
                      <a:pt x="180" y="27"/>
                    </a:lnTo>
                    <a:lnTo>
                      <a:pt x="179" y="26"/>
                    </a:lnTo>
                    <a:lnTo>
                      <a:pt x="178" y="25"/>
                    </a:lnTo>
                    <a:lnTo>
                      <a:pt x="177" y="26"/>
                    </a:lnTo>
                    <a:lnTo>
                      <a:pt x="177" y="27"/>
                    </a:lnTo>
                    <a:lnTo>
                      <a:pt x="176" y="26"/>
                    </a:lnTo>
                    <a:lnTo>
                      <a:pt x="176" y="24"/>
                    </a:lnTo>
                    <a:lnTo>
                      <a:pt x="175" y="24"/>
                    </a:lnTo>
                    <a:lnTo>
                      <a:pt x="174" y="22"/>
                    </a:lnTo>
                    <a:lnTo>
                      <a:pt x="174" y="21"/>
                    </a:lnTo>
                    <a:lnTo>
                      <a:pt x="172" y="22"/>
                    </a:lnTo>
                    <a:lnTo>
                      <a:pt x="171" y="21"/>
                    </a:lnTo>
                    <a:lnTo>
                      <a:pt x="169" y="21"/>
                    </a:lnTo>
                    <a:lnTo>
                      <a:pt x="168" y="19"/>
                    </a:lnTo>
                    <a:lnTo>
                      <a:pt x="168" y="19"/>
                    </a:lnTo>
                    <a:lnTo>
                      <a:pt x="171" y="20"/>
                    </a:lnTo>
                    <a:lnTo>
                      <a:pt x="173" y="19"/>
                    </a:lnTo>
                    <a:lnTo>
                      <a:pt x="175" y="20"/>
                    </a:lnTo>
                    <a:lnTo>
                      <a:pt x="178" y="20"/>
                    </a:lnTo>
                    <a:lnTo>
                      <a:pt x="182" y="19"/>
                    </a:lnTo>
                    <a:lnTo>
                      <a:pt x="183" y="16"/>
                    </a:lnTo>
                    <a:lnTo>
                      <a:pt x="187" y="15"/>
                    </a:lnTo>
                    <a:lnTo>
                      <a:pt x="188" y="14"/>
                    </a:lnTo>
                    <a:lnTo>
                      <a:pt x="188" y="14"/>
                    </a:lnTo>
                    <a:lnTo>
                      <a:pt x="187" y="13"/>
                    </a:lnTo>
                    <a:lnTo>
                      <a:pt x="187" y="13"/>
                    </a:lnTo>
                    <a:lnTo>
                      <a:pt x="185" y="12"/>
                    </a:lnTo>
                    <a:lnTo>
                      <a:pt x="184" y="13"/>
                    </a:lnTo>
                    <a:lnTo>
                      <a:pt x="182" y="11"/>
                    </a:lnTo>
                    <a:lnTo>
                      <a:pt x="180" y="11"/>
                    </a:lnTo>
                    <a:lnTo>
                      <a:pt x="178" y="12"/>
                    </a:lnTo>
                    <a:lnTo>
                      <a:pt x="177" y="12"/>
                    </a:lnTo>
                    <a:lnTo>
                      <a:pt x="177" y="12"/>
                    </a:lnTo>
                    <a:lnTo>
                      <a:pt x="178" y="11"/>
                    </a:lnTo>
                    <a:lnTo>
                      <a:pt x="179" y="10"/>
                    </a:lnTo>
                    <a:lnTo>
                      <a:pt x="177" y="8"/>
                    </a:lnTo>
                    <a:lnTo>
                      <a:pt x="177" y="8"/>
                    </a:lnTo>
                    <a:lnTo>
                      <a:pt x="175" y="8"/>
                    </a:lnTo>
                    <a:lnTo>
                      <a:pt x="174" y="11"/>
                    </a:lnTo>
                    <a:lnTo>
                      <a:pt x="174" y="11"/>
                    </a:lnTo>
                    <a:lnTo>
                      <a:pt x="174" y="8"/>
                    </a:lnTo>
                    <a:lnTo>
                      <a:pt x="173" y="8"/>
                    </a:lnTo>
                    <a:lnTo>
                      <a:pt x="172" y="10"/>
                    </a:lnTo>
                    <a:lnTo>
                      <a:pt x="171" y="10"/>
                    </a:lnTo>
                    <a:lnTo>
                      <a:pt x="171" y="8"/>
                    </a:lnTo>
                    <a:lnTo>
                      <a:pt x="172" y="8"/>
                    </a:lnTo>
                    <a:lnTo>
                      <a:pt x="172" y="7"/>
                    </a:lnTo>
                    <a:lnTo>
                      <a:pt x="171" y="6"/>
                    </a:lnTo>
                    <a:lnTo>
                      <a:pt x="169" y="5"/>
                    </a:lnTo>
                    <a:lnTo>
                      <a:pt x="168" y="6"/>
                    </a:lnTo>
                    <a:lnTo>
                      <a:pt x="168" y="10"/>
                    </a:lnTo>
                    <a:lnTo>
                      <a:pt x="167" y="10"/>
                    </a:lnTo>
                    <a:lnTo>
                      <a:pt x="166" y="11"/>
                    </a:lnTo>
                    <a:lnTo>
                      <a:pt x="167" y="13"/>
                    </a:lnTo>
                    <a:lnTo>
                      <a:pt x="167" y="14"/>
                    </a:lnTo>
                    <a:lnTo>
                      <a:pt x="166" y="15"/>
                    </a:lnTo>
                    <a:lnTo>
                      <a:pt x="166" y="14"/>
                    </a:lnTo>
                    <a:lnTo>
                      <a:pt x="165" y="14"/>
                    </a:lnTo>
                    <a:lnTo>
                      <a:pt x="164" y="14"/>
                    </a:lnTo>
                    <a:lnTo>
                      <a:pt x="163" y="14"/>
                    </a:lnTo>
                    <a:lnTo>
                      <a:pt x="160" y="15"/>
                    </a:lnTo>
                    <a:lnTo>
                      <a:pt x="161" y="13"/>
                    </a:lnTo>
                    <a:lnTo>
                      <a:pt x="164" y="12"/>
                    </a:lnTo>
                    <a:lnTo>
                      <a:pt x="165" y="11"/>
                    </a:lnTo>
                    <a:lnTo>
                      <a:pt x="164" y="10"/>
                    </a:lnTo>
                    <a:lnTo>
                      <a:pt x="164" y="10"/>
                    </a:lnTo>
                    <a:lnTo>
                      <a:pt x="161" y="11"/>
                    </a:lnTo>
                    <a:lnTo>
                      <a:pt x="160" y="11"/>
                    </a:lnTo>
                    <a:lnTo>
                      <a:pt x="160" y="10"/>
                    </a:lnTo>
                    <a:lnTo>
                      <a:pt x="161" y="8"/>
                    </a:lnTo>
                    <a:lnTo>
                      <a:pt x="161" y="7"/>
                    </a:lnTo>
                    <a:lnTo>
                      <a:pt x="160" y="7"/>
                    </a:lnTo>
                    <a:lnTo>
                      <a:pt x="160" y="6"/>
                    </a:lnTo>
                    <a:lnTo>
                      <a:pt x="161" y="6"/>
                    </a:lnTo>
                    <a:lnTo>
                      <a:pt x="161" y="7"/>
                    </a:lnTo>
                    <a:lnTo>
                      <a:pt x="164" y="7"/>
                    </a:lnTo>
                    <a:lnTo>
                      <a:pt x="165" y="4"/>
                    </a:lnTo>
                    <a:lnTo>
                      <a:pt x="165" y="3"/>
                    </a:lnTo>
                    <a:lnTo>
                      <a:pt x="163" y="3"/>
                    </a:lnTo>
                    <a:lnTo>
                      <a:pt x="161" y="3"/>
                    </a:lnTo>
                    <a:lnTo>
                      <a:pt x="163" y="1"/>
                    </a:lnTo>
                    <a:lnTo>
                      <a:pt x="161" y="0"/>
                    </a:lnTo>
                    <a:lnTo>
                      <a:pt x="160" y="1"/>
                    </a:lnTo>
                    <a:lnTo>
                      <a:pt x="159" y="1"/>
                    </a:lnTo>
                    <a:lnTo>
                      <a:pt x="158" y="0"/>
                    </a:lnTo>
                    <a:lnTo>
                      <a:pt x="157" y="1"/>
                    </a:lnTo>
                    <a:lnTo>
                      <a:pt x="157" y="2"/>
                    </a:lnTo>
                    <a:lnTo>
                      <a:pt x="158" y="3"/>
                    </a:lnTo>
                    <a:lnTo>
                      <a:pt x="157" y="4"/>
                    </a:lnTo>
                    <a:lnTo>
                      <a:pt x="157" y="4"/>
                    </a:lnTo>
                    <a:lnTo>
                      <a:pt x="155" y="3"/>
                    </a:lnTo>
                    <a:lnTo>
                      <a:pt x="155" y="4"/>
                    </a:lnTo>
                    <a:lnTo>
                      <a:pt x="154" y="5"/>
                    </a:lnTo>
                    <a:lnTo>
                      <a:pt x="154" y="6"/>
                    </a:lnTo>
                    <a:lnTo>
                      <a:pt x="156" y="6"/>
                    </a:lnTo>
                    <a:lnTo>
                      <a:pt x="156" y="6"/>
                    </a:lnTo>
                    <a:lnTo>
                      <a:pt x="156" y="7"/>
                    </a:lnTo>
                    <a:lnTo>
                      <a:pt x="155" y="7"/>
                    </a:lnTo>
                    <a:lnTo>
                      <a:pt x="155" y="10"/>
                    </a:lnTo>
                    <a:lnTo>
                      <a:pt x="154" y="10"/>
                    </a:lnTo>
                    <a:lnTo>
                      <a:pt x="154" y="11"/>
                    </a:lnTo>
                    <a:lnTo>
                      <a:pt x="154" y="12"/>
                    </a:lnTo>
                    <a:lnTo>
                      <a:pt x="154" y="13"/>
                    </a:lnTo>
                    <a:lnTo>
                      <a:pt x="154" y="14"/>
                    </a:lnTo>
                    <a:lnTo>
                      <a:pt x="154" y="15"/>
                    </a:lnTo>
                    <a:lnTo>
                      <a:pt x="152" y="14"/>
                    </a:lnTo>
                    <a:lnTo>
                      <a:pt x="151" y="15"/>
                    </a:lnTo>
                    <a:lnTo>
                      <a:pt x="151" y="16"/>
                    </a:lnTo>
                    <a:lnTo>
                      <a:pt x="150" y="16"/>
                    </a:lnTo>
                    <a:lnTo>
                      <a:pt x="150" y="15"/>
                    </a:lnTo>
                    <a:lnTo>
                      <a:pt x="151" y="12"/>
                    </a:lnTo>
                    <a:lnTo>
                      <a:pt x="150" y="11"/>
                    </a:lnTo>
                    <a:lnTo>
                      <a:pt x="150" y="10"/>
                    </a:lnTo>
                    <a:lnTo>
                      <a:pt x="151" y="8"/>
                    </a:lnTo>
                    <a:lnTo>
                      <a:pt x="151" y="6"/>
                    </a:lnTo>
                    <a:lnTo>
                      <a:pt x="151" y="5"/>
                    </a:lnTo>
                    <a:lnTo>
                      <a:pt x="150" y="5"/>
                    </a:lnTo>
                    <a:lnTo>
                      <a:pt x="148" y="8"/>
                    </a:lnTo>
                    <a:lnTo>
                      <a:pt x="148" y="11"/>
                    </a:lnTo>
                    <a:lnTo>
                      <a:pt x="145" y="14"/>
                    </a:lnTo>
                    <a:lnTo>
                      <a:pt x="145" y="17"/>
                    </a:lnTo>
                    <a:lnTo>
                      <a:pt x="145" y="18"/>
                    </a:lnTo>
                    <a:lnTo>
                      <a:pt x="145" y="19"/>
                    </a:lnTo>
                    <a:lnTo>
                      <a:pt x="142" y="22"/>
                    </a:lnTo>
                    <a:lnTo>
                      <a:pt x="141" y="22"/>
                    </a:lnTo>
                    <a:lnTo>
                      <a:pt x="141" y="21"/>
                    </a:lnTo>
                    <a:lnTo>
                      <a:pt x="140" y="20"/>
                    </a:lnTo>
                    <a:lnTo>
                      <a:pt x="142" y="17"/>
                    </a:lnTo>
                    <a:lnTo>
                      <a:pt x="141" y="16"/>
                    </a:lnTo>
                    <a:lnTo>
                      <a:pt x="142" y="15"/>
                    </a:lnTo>
                    <a:lnTo>
                      <a:pt x="141" y="13"/>
                    </a:lnTo>
                    <a:lnTo>
                      <a:pt x="145" y="10"/>
                    </a:lnTo>
                    <a:lnTo>
                      <a:pt x="145" y="8"/>
                    </a:lnTo>
                    <a:lnTo>
                      <a:pt x="146" y="7"/>
                    </a:lnTo>
                    <a:lnTo>
                      <a:pt x="145" y="6"/>
                    </a:lnTo>
                    <a:lnTo>
                      <a:pt x="144" y="6"/>
                    </a:lnTo>
                    <a:lnTo>
                      <a:pt x="142" y="5"/>
                    </a:lnTo>
                    <a:lnTo>
                      <a:pt x="141" y="5"/>
                    </a:lnTo>
                    <a:lnTo>
                      <a:pt x="141" y="7"/>
                    </a:lnTo>
                    <a:lnTo>
                      <a:pt x="140" y="8"/>
                    </a:lnTo>
                    <a:lnTo>
                      <a:pt x="140" y="6"/>
                    </a:lnTo>
                    <a:lnTo>
                      <a:pt x="139" y="5"/>
                    </a:lnTo>
                    <a:lnTo>
                      <a:pt x="137" y="5"/>
                    </a:lnTo>
                    <a:lnTo>
                      <a:pt x="136" y="5"/>
                    </a:lnTo>
                    <a:lnTo>
                      <a:pt x="137" y="7"/>
                    </a:lnTo>
                    <a:lnTo>
                      <a:pt x="136" y="10"/>
                    </a:lnTo>
                    <a:lnTo>
                      <a:pt x="135" y="8"/>
                    </a:lnTo>
                    <a:lnTo>
                      <a:pt x="134" y="7"/>
                    </a:lnTo>
                    <a:lnTo>
                      <a:pt x="134" y="8"/>
                    </a:lnTo>
                    <a:lnTo>
                      <a:pt x="134" y="8"/>
                    </a:lnTo>
                    <a:lnTo>
                      <a:pt x="136" y="11"/>
                    </a:lnTo>
                    <a:lnTo>
                      <a:pt x="136" y="12"/>
                    </a:lnTo>
                    <a:lnTo>
                      <a:pt x="136" y="13"/>
                    </a:lnTo>
                    <a:lnTo>
                      <a:pt x="135" y="12"/>
                    </a:lnTo>
                    <a:lnTo>
                      <a:pt x="134" y="13"/>
                    </a:lnTo>
                    <a:lnTo>
                      <a:pt x="134" y="14"/>
                    </a:lnTo>
                    <a:lnTo>
                      <a:pt x="134" y="14"/>
                    </a:lnTo>
                    <a:lnTo>
                      <a:pt x="134" y="15"/>
                    </a:lnTo>
                    <a:lnTo>
                      <a:pt x="132" y="14"/>
                    </a:lnTo>
                    <a:lnTo>
                      <a:pt x="131" y="14"/>
                    </a:lnTo>
                    <a:lnTo>
                      <a:pt x="131" y="16"/>
                    </a:lnTo>
                    <a:lnTo>
                      <a:pt x="129" y="16"/>
                    </a:lnTo>
                    <a:lnTo>
                      <a:pt x="129" y="17"/>
                    </a:lnTo>
                    <a:lnTo>
                      <a:pt x="130" y="18"/>
                    </a:lnTo>
                    <a:lnTo>
                      <a:pt x="128" y="19"/>
                    </a:lnTo>
                    <a:lnTo>
                      <a:pt x="128" y="20"/>
                    </a:lnTo>
                    <a:lnTo>
                      <a:pt x="129" y="21"/>
                    </a:lnTo>
                    <a:lnTo>
                      <a:pt x="128" y="22"/>
                    </a:lnTo>
                    <a:lnTo>
                      <a:pt x="130" y="23"/>
                    </a:lnTo>
                    <a:lnTo>
                      <a:pt x="130" y="24"/>
                    </a:lnTo>
                    <a:lnTo>
                      <a:pt x="130" y="24"/>
                    </a:lnTo>
                    <a:lnTo>
                      <a:pt x="127" y="24"/>
                    </a:lnTo>
                    <a:lnTo>
                      <a:pt x="127" y="22"/>
                    </a:lnTo>
                    <a:lnTo>
                      <a:pt x="126" y="22"/>
                    </a:lnTo>
                    <a:lnTo>
                      <a:pt x="127" y="20"/>
                    </a:lnTo>
                    <a:lnTo>
                      <a:pt x="125" y="20"/>
                    </a:lnTo>
                    <a:lnTo>
                      <a:pt x="124" y="20"/>
                    </a:lnTo>
                    <a:lnTo>
                      <a:pt x="121" y="20"/>
                    </a:lnTo>
                    <a:lnTo>
                      <a:pt x="118" y="18"/>
                    </a:lnTo>
                    <a:lnTo>
                      <a:pt x="118" y="18"/>
                    </a:lnTo>
                    <a:lnTo>
                      <a:pt x="117" y="19"/>
                    </a:lnTo>
                    <a:lnTo>
                      <a:pt x="116" y="18"/>
                    </a:lnTo>
                    <a:lnTo>
                      <a:pt x="115" y="19"/>
                    </a:lnTo>
                    <a:lnTo>
                      <a:pt x="113" y="19"/>
                    </a:lnTo>
                    <a:lnTo>
                      <a:pt x="113" y="20"/>
                    </a:lnTo>
                    <a:lnTo>
                      <a:pt x="115" y="22"/>
                    </a:lnTo>
                    <a:lnTo>
                      <a:pt x="116" y="22"/>
                    </a:lnTo>
                    <a:lnTo>
                      <a:pt x="117" y="23"/>
                    </a:lnTo>
                    <a:lnTo>
                      <a:pt x="119" y="23"/>
                    </a:lnTo>
                    <a:lnTo>
                      <a:pt x="118" y="25"/>
                    </a:lnTo>
                    <a:lnTo>
                      <a:pt x="118" y="26"/>
                    </a:lnTo>
                    <a:lnTo>
                      <a:pt x="120" y="28"/>
                    </a:lnTo>
                    <a:lnTo>
                      <a:pt x="119" y="30"/>
                    </a:lnTo>
                    <a:lnTo>
                      <a:pt x="118" y="28"/>
                    </a:lnTo>
                    <a:lnTo>
                      <a:pt x="117" y="27"/>
                    </a:lnTo>
                    <a:lnTo>
                      <a:pt x="116" y="26"/>
                    </a:lnTo>
                    <a:lnTo>
                      <a:pt x="115" y="25"/>
                    </a:lnTo>
                    <a:lnTo>
                      <a:pt x="114" y="26"/>
                    </a:lnTo>
                    <a:lnTo>
                      <a:pt x="113" y="27"/>
                    </a:lnTo>
                    <a:lnTo>
                      <a:pt x="113" y="25"/>
                    </a:lnTo>
                    <a:lnTo>
                      <a:pt x="111" y="26"/>
                    </a:lnTo>
                    <a:lnTo>
                      <a:pt x="111" y="27"/>
                    </a:lnTo>
                    <a:lnTo>
                      <a:pt x="110" y="30"/>
                    </a:lnTo>
                    <a:lnTo>
                      <a:pt x="110" y="31"/>
                    </a:lnTo>
                    <a:lnTo>
                      <a:pt x="112" y="32"/>
                    </a:lnTo>
                    <a:lnTo>
                      <a:pt x="112" y="33"/>
                    </a:lnTo>
                    <a:lnTo>
                      <a:pt x="111" y="33"/>
                    </a:lnTo>
                    <a:lnTo>
                      <a:pt x="110" y="32"/>
                    </a:lnTo>
                    <a:lnTo>
                      <a:pt x="109" y="34"/>
                    </a:lnTo>
                    <a:lnTo>
                      <a:pt x="109" y="36"/>
                    </a:lnTo>
                    <a:lnTo>
                      <a:pt x="107" y="37"/>
                    </a:lnTo>
                    <a:lnTo>
                      <a:pt x="107" y="36"/>
                    </a:lnTo>
                    <a:lnTo>
                      <a:pt x="108" y="35"/>
                    </a:lnTo>
                    <a:lnTo>
                      <a:pt x="108" y="34"/>
                    </a:lnTo>
                    <a:lnTo>
                      <a:pt x="109" y="32"/>
                    </a:lnTo>
                    <a:lnTo>
                      <a:pt x="108" y="26"/>
                    </a:lnTo>
                    <a:lnTo>
                      <a:pt x="107" y="26"/>
                    </a:lnTo>
                    <a:lnTo>
                      <a:pt x="105" y="31"/>
                    </a:lnTo>
                    <a:lnTo>
                      <a:pt x="105" y="33"/>
                    </a:lnTo>
                    <a:lnTo>
                      <a:pt x="105" y="34"/>
                    </a:lnTo>
                    <a:lnTo>
                      <a:pt x="103" y="35"/>
                    </a:lnTo>
                    <a:lnTo>
                      <a:pt x="102" y="34"/>
                    </a:lnTo>
                    <a:lnTo>
                      <a:pt x="103" y="32"/>
                    </a:lnTo>
                    <a:lnTo>
                      <a:pt x="103" y="28"/>
                    </a:lnTo>
                    <a:lnTo>
                      <a:pt x="102" y="28"/>
                    </a:lnTo>
                    <a:lnTo>
                      <a:pt x="100" y="30"/>
                    </a:lnTo>
                    <a:lnTo>
                      <a:pt x="99" y="33"/>
                    </a:lnTo>
                    <a:lnTo>
                      <a:pt x="100" y="34"/>
                    </a:lnTo>
                    <a:lnTo>
                      <a:pt x="99" y="36"/>
                    </a:lnTo>
                    <a:lnTo>
                      <a:pt x="102" y="37"/>
                    </a:lnTo>
                    <a:lnTo>
                      <a:pt x="103" y="39"/>
                    </a:lnTo>
                    <a:lnTo>
                      <a:pt x="102" y="41"/>
                    </a:lnTo>
                    <a:lnTo>
                      <a:pt x="101" y="38"/>
                    </a:lnTo>
                    <a:lnTo>
                      <a:pt x="99" y="37"/>
                    </a:lnTo>
                    <a:lnTo>
                      <a:pt x="98" y="34"/>
                    </a:lnTo>
                    <a:lnTo>
                      <a:pt x="97" y="34"/>
                    </a:lnTo>
                    <a:lnTo>
                      <a:pt x="95" y="35"/>
                    </a:lnTo>
                    <a:lnTo>
                      <a:pt x="95" y="36"/>
                    </a:lnTo>
                    <a:lnTo>
                      <a:pt x="97" y="38"/>
                    </a:lnTo>
                    <a:lnTo>
                      <a:pt x="98" y="38"/>
                    </a:lnTo>
                    <a:lnTo>
                      <a:pt x="99" y="38"/>
                    </a:lnTo>
                    <a:lnTo>
                      <a:pt x="97" y="38"/>
                    </a:lnTo>
                    <a:lnTo>
                      <a:pt x="96" y="39"/>
                    </a:lnTo>
                    <a:lnTo>
                      <a:pt x="97" y="40"/>
                    </a:lnTo>
                    <a:lnTo>
                      <a:pt x="95" y="39"/>
                    </a:lnTo>
                    <a:lnTo>
                      <a:pt x="95" y="37"/>
                    </a:lnTo>
                    <a:lnTo>
                      <a:pt x="94" y="37"/>
                    </a:lnTo>
                    <a:lnTo>
                      <a:pt x="94" y="35"/>
                    </a:lnTo>
                    <a:lnTo>
                      <a:pt x="93" y="36"/>
                    </a:lnTo>
                    <a:lnTo>
                      <a:pt x="92" y="38"/>
                    </a:lnTo>
                    <a:lnTo>
                      <a:pt x="93" y="39"/>
                    </a:lnTo>
                    <a:lnTo>
                      <a:pt x="93" y="41"/>
                    </a:lnTo>
                    <a:lnTo>
                      <a:pt x="91" y="41"/>
                    </a:lnTo>
                    <a:lnTo>
                      <a:pt x="90" y="41"/>
                    </a:lnTo>
                    <a:lnTo>
                      <a:pt x="89" y="43"/>
                    </a:lnTo>
                    <a:lnTo>
                      <a:pt x="89" y="43"/>
                    </a:lnTo>
                    <a:lnTo>
                      <a:pt x="90" y="43"/>
                    </a:lnTo>
                    <a:lnTo>
                      <a:pt x="91" y="44"/>
                    </a:lnTo>
                    <a:lnTo>
                      <a:pt x="90" y="44"/>
                    </a:lnTo>
                    <a:lnTo>
                      <a:pt x="89" y="45"/>
                    </a:lnTo>
                    <a:lnTo>
                      <a:pt x="90" y="46"/>
                    </a:lnTo>
                    <a:lnTo>
                      <a:pt x="89" y="47"/>
                    </a:lnTo>
                    <a:lnTo>
                      <a:pt x="88" y="47"/>
                    </a:lnTo>
                    <a:lnTo>
                      <a:pt x="88" y="49"/>
                    </a:lnTo>
                    <a:lnTo>
                      <a:pt x="88" y="49"/>
                    </a:lnTo>
                    <a:lnTo>
                      <a:pt x="87" y="49"/>
                    </a:lnTo>
                    <a:lnTo>
                      <a:pt x="86" y="47"/>
                    </a:lnTo>
                    <a:lnTo>
                      <a:pt x="84" y="49"/>
                    </a:lnTo>
                    <a:lnTo>
                      <a:pt x="83" y="50"/>
                    </a:lnTo>
                    <a:lnTo>
                      <a:pt x="83" y="51"/>
                    </a:lnTo>
                    <a:lnTo>
                      <a:pt x="83" y="51"/>
                    </a:lnTo>
                    <a:lnTo>
                      <a:pt x="81" y="52"/>
                    </a:lnTo>
                    <a:lnTo>
                      <a:pt x="80" y="53"/>
                    </a:lnTo>
                    <a:lnTo>
                      <a:pt x="82" y="54"/>
                    </a:lnTo>
                    <a:lnTo>
                      <a:pt x="87" y="53"/>
                    </a:lnTo>
                    <a:lnTo>
                      <a:pt x="88" y="53"/>
                    </a:lnTo>
                    <a:lnTo>
                      <a:pt x="89" y="52"/>
                    </a:lnTo>
                    <a:lnTo>
                      <a:pt x="90" y="52"/>
                    </a:lnTo>
                    <a:lnTo>
                      <a:pt x="90" y="53"/>
                    </a:lnTo>
                    <a:lnTo>
                      <a:pt x="89" y="55"/>
                    </a:lnTo>
                    <a:lnTo>
                      <a:pt x="89" y="57"/>
                    </a:lnTo>
                    <a:lnTo>
                      <a:pt x="88" y="58"/>
                    </a:lnTo>
                    <a:lnTo>
                      <a:pt x="88" y="57"/>
                    </a:lnTo>
                    <a:lnTo>
                      <a:pt x="87" y="56"/>
                    </a:lnTo>
                    <a:lnTo>
                      <a:pt x="86" y="56"/>
                    </a:lnTo>
                    <a:lnTo>
                      <a:pt x="84" y="55"/>
                    </a:lnTo>
                    <a:lnTo>
                      <a:pt x="83" y="55"/>
                    </a:lnTo>
                    <a:lnTo>
                      <a:pt x="83" y="56"/>
                    </a:lnTo>
                    <a:lnTo>
                      <a:pt x="83" y="57"/>
                    </a:lnTo>
                    <a:lnTo>
                      <a:pt x="81" y="56"/>
                    </a:lnTo>
                    <a:lnTo>
                      <a:pt x="80" y="56"/>
                    </a:lnTo>
                    <a:lnTo>
                      <a:pt x="82" y="57"/>
                    </a:lnTo>
                    <a:lnTo>
                      <a:pt x="82" y="58"/>
                    </a:lnTo>
                    <a:lnTo>
                      <a:pt x="81" y="58"/>
                    </a:lnTo>
                    <a:lnTo>
                      <a:pt x="81" y="59"/>
                    </a:lnTo>
                    <a:lnTo>
                      <a:pt x="81" y="61"/>
                    </a:lnTo>
                    <a:lnTo>
                      <a:pt x="81" y="62"/>
                    </a:lnTo>
                    <a:lnTo>
                      <a:pt x="80" y="60"/>
                    </a:lnTo>
                    <a:lnTo>
                      <a:pt x="80" y="59"/>
                    </a:lnTo>
                    <a:lnTo>
                      <a:pt x="79" y="57"/>
                    </a:lnTo>
                    <a:lnTo>
                      <a:pt x="78" y="59"/>
                    </a:lnTo>
                    <a:lnTo>
                      <a:pt x="76" y="59"/>
                    </a:lnTo>
                    <a:lnTo>
                      <a:pt x="76" y="58"/>
                    </a:lnTo>
                    <a:lnTo>
                      <a:pt x="76" y="57"/>
                    </a:lnTo>
                    <a:lnTo>
                      <a:pt x="75" y="57"/>
                    </a:lnTo>
                    <a:lnTo>
                      <a:pt x="74" y="59"/>
                    </a:lnTo>
                    <a:lnTo>
                      <a:pt x="75" y="60"/>
                    </a:lnTo>
                    <a:lnTo>
                      <a:pt x="77" y="60"/>
                    </a:lnTo>
                    <a:lnTo>
                      <a:pt x="78" y="61"/>
                    </a:lnTo>
                    <a:lnTo>
                      <a:pt x="78" y="62"/>
                    </a:lnTo>
                    <a:lnTo>
                      <a:pt x="74" y="62"/>
                    </a:lnTo>
                    <a:lnTo>
                      <a:pt x="74" y="62"/>
                    </a:lnTo>
                    <a:lnTo>
                      <a:pt x="72" y="62"/>
                    </a:lnTo>
                    <a:lnTo>
                      <a:pt x="72" y="64"/>
                    </a:lnTo>
                    <a:lnTo>
                      <a:pt x="73" y="65"/>
                    </a:lnTo>
                    <a:lnTo>
                      <a:pt x="72" y="66"/>
                    </a:lnTo>
                    <a:lnTo>
                      <a:pt x="73" y="66"/>
                    </a:lnTo>
                    <a:lnTo>
                      <a:pt x="75" y="64"/>
                    </a:lnTo>
                    <a:lnTo>
                      <a:pt x="76" y="64"/>
                    </a:lnTo>
                    <a:lnTo>
                      <a:pt x="77" y="65"/>
                    </a:lnTo>
                    <a:lnTo>
                      <a:pt x="75" y="65"/>
                    </a:lnTo>
                    <a:lnTo>
                      <a:pt x="74" y="67"/>
                    </a:lnTo>
                    <a:lnTo>
                      <a:pt x="75" y="69"/>
                    </a:lnTo>
                    <a:lnTo>
                      <a:pt x="77" y="70"/>
                    </a:lnTo>
                    <a:lnTo>
                      <a:pt x="77" y="72"/>
                    </a:lnTo>
                    <a:lnTo>
                      <a:pt x="76" y="71"/>
                    </a:lnTo>
                    <a:lnTo>
                      <a:pt x="75" y="71"/>
                    </a:lnTo>
                    <a:lnTo>
                      <a:pt x="73" y="69"/>
                    </a:lnTo>
                    <a:lnTo>
                      <a:pt x="72" y="69"/>
                    </a:lnTo>
                    <a:lnTo>
                      <a:pt x="71" y="70"/>
                    </a:lnTo>
                    <a:lnTo>
                      <a:pt x="73" y="71"/>
                    </a:lnTo>
                    <a:lnTo>
                      <a:pt x="71" y="72"/>
                    </a:lnTo>
                    <a:lnTo>
                      <a:pt x="69" y="73"/>
                    </a:lnTo>
                    <a:lnTo>
                      <a:pt x="69" y="74"/>
                    </a:lnTo>
                    <a:lnTo>
                      <a:pt x="71" y="74"/>
                    </a:lnTo>
                    <a:lnTo>
                      <a:pt x="72" y="74"/>
                    </a:lnTo>
                    <a:lnTo>
                      <a:pt x="73" y="74"/>
                    </a:lnTo>
                    <a:lnTo>
                      <a:pt x="75" y="74"/>
                    </a:lnTo>
                    <a:lnTo>
                      <a:pt x="75" y="75"/>
                    </a:lnTo>
                    <a:lnTo>
                      <a:pt x="76" y="76"/>
                    </a:lnTo>
                    <a:lnTo>
                      <a:pt x="76" y="77"/>
                    </a:lnTo>
                    <a:lnTo>
                      <a:pt x="74" y="76"/>
                    </a:lnTo>
                    <a:lnTo>
                      <a:pt x="72" y="76"/>
                    </a:lnTo>
                    <a:lnTo>
                      <a:pt x="71" y="76"/>
                    </a:lnTo>
                    <a:lnTo>
                      <a:pt x="69" y="76"/>
                    </a:lnTo>
                    <a:lnTo>
                      <a:pt x="69" y="78"/>
                    </a:lnTo>
                    <a:lnTo>
                      <a:pt x="68" y="79"/>
                    </a:lnTo>
                    <a:lnTo>
                      <a:pt x="67" y="78"/>
                    </a:lnTo>
                    <a:lnTo>
                      <a:pt x="64" y="79"/>
                    </a:lnTo>
                    <a:lnTo>
                      <a:pt x="63" y="79"/>
                    </a:lnTo>
                    <a:lnTo>
                      <a:pt x="62" y="80"/>
                    </a:lnTo>
                    <a:lnTo>
                      <a:pt x="64" y="81"/>
                    </a:lnTo>
                    <a:lnTo>
                      <a:pt x="66" y="82"/>
                    </a:lnTo>
                    <a:lnTo>
                      <a:pt x="64" y="82"/>
                    </a:lnTo>
                    <a:lnTo>
                      <a:pt x="63" y="82"/>
                    </a:lnTo>
                    <a:lnTo>
                      <a:pt x="62" y="82"/>
                    </a:lnTo>
                    <a:lnTo>
                      <a:pt x="64" y="83"/>
                    </a:lnTo>
                    <a:lnTo>
                      <a:pt x="63" y="84"/>
                    </a:lnTo>
                    <a:lnTo>
                      <a:pt x="62" y="84"/>
                    </a:lnTo>
                    <a:lnTo>
                      <a:pt x="61" y="83"/>
                    </a:lnTo>
                    <a:lnTo>
                      <a:pt x="61" y="84"/>
                    </a:lnTo>
                    <a:lnTo>
                      <a:pt x="62" y="85"/>
                    </a:lnTo>
                    <a:lnTo>
                      <a:pt x="61" y="85"/>
                    </a:lnTo>
                    <a:lnTo>
                      <a:pt x="61" y="86"/>
                    </a:lnTo>
                    <a:lnTo>
                      <a:pt x="62" y="86"/>
                    </a:lnTo>
                    <a:lnTo>
                      <a:pt x="61" y="88"/>
                    </a:lnTo>
                    <a:lnTo>
                      <a:pt x="60" y="88"/>
                    </a:lnTo>
                    <a:lnTo>
                      <a:pt x="60" y="88"/>
                    </a:lnTo>
                    <a:lnTo>
                      <a:pt x="60" y="88"/>
                    </a:lnTo>
                    <a:lnTo>
                      <a:pt x="59" y="89"/>
                    </a:lnTo>
                    <a:lnTo>
                      <a:pt x="60" y="90"/>
                    </a:lnTo>
                    <a:lnTo>
                      <a:pt x="62" y="91"/>
                    </a:lnTo>
                    <a:lnTo>
                      <a:pt x="63" y="92"/>
                    </a:lnTo>
                    <a:lnTo>
                      <a:pt x="64" y="92"/>
                    </a:lnTo>
                    <a:lnTo>
                      <a:pt x="66" y="91"/>
                    </a:lnTo>
                    <a:lnTo>
                      <a:pt x="64" y="92"/>
                    </a:lnTo>
                    <a:lnTo>
                      <a:pt x="64" y="93"/>
                    </a:lnTo>
                    <a:lnTo>
                      <a:pt x="63" y="93"/>
                    </a:lnTo>
                    <a:lnTo>
                      <a:pt x="62" y="93"/>
                    </a:lnTo>
                    <a:lnTo>
                      <a:pt x="59" y="93"/>
                    </a:lnTo>
                    <a:lnTo>
                      <a:pt x="58" y="94"/>
                    </a:lnTo>
                    <a:lnTo>
                      <a:pt x="58" y="95"/>
                    </a:lnTo>
                    <a:lnTo>
                      <a:pt x="60" y="95"/>
                    </a:lnTo>
                    <a:lnTo>
                      <a:pt x="60" y="96"/>
                    </a:lnTo>
                    <a:lnTo>
                      <a:pt x="61" y="97"/>
                    </a:lnTo>
                    <a:lnTo>
                      <a:pt x="61" y="98"/>
                    </a:lnTo>
                    <a:lnTo>
                      <a:pt x="60" y="97"/>
                    </a:lnTo>
                    <a:lnTo>
                      <a:pt x="59" y="97"/>
                    </a:lnTo>
                    <a:lnTo>
                      <a:pt x="58" y="98"/>
                    </a:lnTo>
                    <a:lnTo>
                      <a:pt x="58" y="99"/>
                    </a:lnTo>
                    <a:lnTo>
                      <a:pt x="58" y="99"/>
                    </a:lnTo>
                    <a:lnTo>
                      <a:pt x="59" y="100"/>
                    </a:lnTo>
                    <a:lnTo>
                      <a:pt x="59" y="101"/>
                    </a:lnTo>
                    <a:lnTo>
                      <a:pt x="58" y="101"/>
                    </a:lnTo>
                    <a:lnTo>
                      <a:pt x="57" y="100"/>
                    </a:lnTo>
                    <a:lnTo>
                      <a:pt x="57" y="101"/>
                    </a:lnTo>
                    <a:lnTo>
                      <a:pt x="57" y="102"/>
                    </a:lnTo>
                    <a:lnTo>
                      <a:pt x="58" y="103"/>
                    </a:lnTo>
                    <a:lnTo>
                      <a:pt x="59" y="103"/>
                    </a:lnTo>
                    <a:lnTo>
                      <a:pt x="58" y="104"/>
                    </a:lnTo>
                    <a:lnTo>
                      <a:pt x="56" y="103"/>
                    </a:lnTo>
                    <a:lnTo>
                      <a:pt x="56" y="104"/>
                    </a:lnTo>
                    <a:lnTo>
                      <a:pt x="56" y="105"/>
                    </a:lnTo>
                    <a:lnTo>
                      <a:pt x="56" y="105"/>
                    </a:lnTo>
                    <a:lnTo>
                      <a:pt x="56" y="108"/>
                    </a:lnTo>
                    <a:lnTo>
                      <a:pt x="57" y="109"/>
                    </a:lnTo>
                    <a:lnTo>
                      <a:pt x="58" y="109"/>
                    </a:lnTo>
                    <a:lnTo>
                      <a:pt x="58" y="108"/>
                    </a:lnTo>
                    <a:lnTo>
                      <a:pt x="59" y="108"/>
                    </a:lnTo>
                    <a:lnTo>
                      <a:pt x="59" y="110"/>
                    </a:lnTo>
                    <a:lnTo>
                      <a:pt x="57" y="110"/>
                    </a:lnTo>
                    <a:lnTo>
                      <a:pt x="56" y="112"/>
                    </a:lnTo>
                    <a:lnTo>
                      <a:pt x="55" y="112"/>
                    </a:lnTo>
                    <a:lnTo>
                      <a:pt x="54" y="112"/>
                    </a:lnTo>
                    <a:lnTo>
                      <a:pt x="54" y="113"/>
                    </a:lnTo>
                    <a:lnTo>
                      <a:pt x="52" y="113"/>
                    </a:lnTo>
                    <a:lnTo>
                      <a:pt x="51" y="114"/>
                    </a:lnTo>
                    <a:lnTo>
                      <a:pt x="52" y="115"/>
                    </a:lnTo>
                    <a:lnTo>
                      <a:pt x="52" y="116"/>
                    </a:lnTo>
                    <a:lnTo>
                      <a:pt x="50" y="116"/>
                    </a:lnTo>
                    <a:lnTo>
                      <a:pt x="49" y="117"/>
                    </a:lnTo>
                    <a:lnTo>
                      <a:pt x="49" y="118"/>
                    </a:lnTo>
                    <a:lnTo>
                      <a:pt x="51" y="119"/>
                    </a:lnTo>
                    <a:lnTo>
                      <a:pt x="49" y="119"/>
                    </a:lnTo>
                    <a:lnTo>
                      <a:pt x="49" y="121"/>
                    </a:lnTo>
                    <a:lnTo>
                      <a:pt x="47" y="121"/>
                    </a:lnTo>
                    <a:lnTo>
                      <a:pt x="47" y="119"/>
                    </a:lnTo>
                    <a:lnTo>
                      <a:pt x="45" y="119"/>
                    </a:lnTo>
                    <a:lnTo>
                      <a:pt x="45" y="120"/>
                    </a:lnTo>
                    <a:lnTo>
                      <a:pt x="43" y="120"/>
                    </a:lnTo>
                    <a:lnTo>
                      <a:pt x="44" y="121"/>
                    </a:lnTo>
                    <a:lnTo>
                      <a:pt x="43" y="121"/>
                    </a:lnTo>
                    <a:lnTo>
                      <a:pt x="43" y="122"/>
                    </a:lnTo>
                    <a:lnTo>
                      <a:pt x="43" y="123"/>
                    </a:lnTo>
                    <a:lnTo>
                      <a:pt x="41" y="123"/>
                    </a:lnTo>
                    <a:lnTo>
                      <a:pt x="40" y="124"/>
                    </a:lnTo>
                    <a:lnTo>
                      <a:pt x="41" y="126"/>
                    </a:lnTo>
                    <a:lnTo>
                      <a:pt x="39" y="128"/>
                    </a:lnTo>
                    <a:lnTo>
                      <a:pt x="39" y="128"/>
                    </a:lnTo>
                    <a:lnTo>
                      <a:pt x="39" y="130"/>
                    </a:lnTo>
                    <a:lnTo>
                      <a:pt x="38" y="131"/>
                    </a:lnTo>
                    <a:lnTo>
                      <a:pt x="36" y="132"/>
                    </a:lnTo>
                    <a:lnTo>
                      <a:pt x="37" y="133"/>
                    </a:lnTo>
                    <a:lnTo>
                      <a:pt x="38" y="132"/>
                    </a:lnTo>
                    <a:lnTo>
                      <a:pt x="39" y="132"/>
                    </a:lnTo>
                    <a:lnTo>
                      <a:pt x="39" y="133"/>
                    </a:lnTo>
                    <a:lnTo>
                      <a:pt x="38" y="133"/>
                    </a:lnTo>
                    <a:lnTo>
                      <a:pt x="38" y="135"/>
                    </a:lnTo>
                    <a:lnTo>
                      <a:pt x="39" y="137"/>
                    </a:lnTo>
                    <a:lnTo>
                      <a:pt x="41" y="135"/>
                    </a:lnTo>
                    <a:lnTo>
                      <a:pt x="43" y="135"/>
                    </a:lnTo>
                    <a:lnTo>
                      <a:pt x="47" y="133"/>
                    </a:lnTo>
                    <a:lnTo>
                      <a:pt x="47" y="131"/>
                    </a:lnTo>
                    <a:lnTo>
                      <a:pt x="44" y="132"/>
                    </a:lnTo>
                    <a:lnTo>
                      <a:pt x="45" y="130"/>
                    </a:lnTo>
                    <a:lnTo>
                      <a:pt x="47" y="128"/>
                    </a:lnTo>
                    <a:lnTo>
                      <a:pt x="47" y="128"/>
                    </a:lnTo>
                    <a:lnTo>
                      <a:pt x="48" y="126"/>
                    </a:lnTo>
                    <a:lnTo>
                      <a:pt x="50" y="128"/>
                    </a:lnTo>
                    <a:lnTo>
                      <a:pt x="51" y="128"/>
                    </a:lnTo>
                    <a:lnTo>
                      <a:pt x="48" y="129"/>
                    </a:lnTo>
                    <a:lnTo>
                      <a:pt x="48" y="130"/>
                    </a:lnTo>
                    <a:lnTo>
                      <a:pt x="50" y="131"/>
                    </a:lnTo>
                    <a:lnTo>
                      <a:pt x="50" y="132"/>
                    </a:lnTo>
                    <a:lnTo>
                      <a:pt x="48" y="132"/>
                    </a:lnTo>
                    <a:lnTo>
                      <a:pt x="45" y="135"/>
                    </a:lnTo>
                    <a:lnTo>
                      <a:pt x="47" y="136"/>
                    </a:lnTo>
                    <a:lnTo>
                      <a:pt x="47" y="137"/>
                    </a:lnTo>
                    <a:lnTo>
                      <a:pt x="47" y="138"/>
                    </a:lnTo>
                    <a:lnTo>
                      <a:pt x="44" y="138"/>
                    </a:lnTo>
                    <a:lnTo>
                      <a:pt x="43" y="137"/>
                    </a:lnTo>
                    <a:lnTo>
                      <a:pt x="41" y="137"/>
                    </a:lnTo>
                    <a:lnTo>
                      <a:pt x="40" y="138"/>
                    </a:lnTo>
                    <a:lnTo>
                      <a:pt x="40" y="139"/>
                    </a:lnTo>
                    <a:lnTo>
                      <a:pt x="38" y="140"/>
                    </a:lnTo>
                    <a:lnTo>
                      <a:pt x="37" y="141"/>
                    </a:lnTo>
                    <a:lnTo>
                      <a:pt x="38" y="140"/>
                    </a:lnTo>
                    <a:lnTo>
                      <a:pt x="39" y="139"/>
                    </a:lnTo>
                    <a:lnTo>
                      <a:pt x="38" y="138"/>
                    </a:lnTo>
                    <a:lnTo>
                      <a:pt x="38" y="136"/>
                    </a:lnTo>
                    <a:lnTo>
                      <a:pt x="37" y="135"/>
                    </a:lnTo>
                    <a:lnTo>
                      <a:pt x="35" y="135"/>
                    </a:lnTo>
                    <a:lnTo>
                      <a:pt x="35" y="136"/>
                    </a:lnTo>
                    <a:lnTo>
                      <a:pt x="33" y="136"/>
                    </a:lnTo>
                    <a:lnTo>
                      <a:pt x="33" y="137"/>
                    </a:lnTo>
                    <a:lnTo>
                      <a:pt x="35" y="137"/>
                    </a:lnTo>
                    <a:lnTo>
                      <a:pt x="33" y="139"/>
                    </a:lnTo>
                    <a:lnTo>
                      <a:pt x="32" y="138"/>
                    </a:lnTo>
                    <a:lnTo>
                      <a:pt x="30" y="138"/>
                    </a:lnTo>
                    <a:lnTo>
                      <a:pt x="29" y="140"/>
                    </a:lnTo>
                    <a:lnTo>
                      <a:pt x="30" y="140"/>
                    </a:lnTo>
                    <a:lnTo>
                      <a:pt x="30" y="140"/>
                    </a:lnTo>
                    <a:lnTo>
                      <a:pt x="31" y="140"/>
                    </a:lnTo>
                    <a:lnTo>
                      <a:pt x="29" y="141"/>
                    </a:lnTo>
                    <a:lnTo>
                      <a:pt x="28" y="142"/>
                    </a:lnTo>
                    <a:lnTo>
                      <a:pt x="26" y="141"/>
                    </a:lnTo>
                    <a:lnTo>
                      <a:pt x="25" y="141"/>
                    </a:lnTo>
                    <a:lnTo>
                      <a:pt x="25" y="142"/>
                    </a:lnTo>
                    <a:lnTo>
                      <a:pt x="28" y="143"/>
                    </a:lnTo>
                    <a:lnTo>
                      <a:pt x="30" y="143"/>
                    </a:lnTo>
                    <a:lnTo>
                      <a:pt x="30" y="145"/>
                    </a:lnTo>
                    <a:lnTo>
                      <a:pt x="31" y="145"/>
                    </a:lnTo>
                    <a:lnTo>
                      <a:pt x="31" y="147"/>
                    </a:lnTo>
                    <a:lnTo>
                      <a:pt x="29" y="145"/>
                    </a:lnTo>
                    <a:lnTo>
                      <a:pt x="28" y="144"/>
                    </a:lnTo>
                    <a:lnTo>
                      <a:pt x="26" y="144"/>
                    </a:lnTo>
                    <a:lnTo>
                      <a:pt x="24" y="143"/>
                    </a:lnTo>
                    <a:lnTo>
                      <a:pt x="24" y="142"/>
                    </a:lnTo>
                    <a:lnTo>
                      <a:pt x="23" y="142"/>
                    </a:lnTo>
                    <a:lnTo>
                      <a:pt x="23" y="143"/>
                    </a:lnTo>
                    <a:lnTo>
                      <a:pt x="25" y="145"/>
                    </a:lnTo>
                    <a:lnTo>
                      <a:pt x="26" y="148"/>
                    </a:lnTo>
                    <a:lnTo>
                      <a:pt x="29" y="148"/>
                    </a:lnTo>
                    <a:lnTo>
                      <a:pt x="29" y="149"/>
                    </a:lnTo>
                    <a:lnTo>
                      <a:pt x="28" y="149"/>
                    </a:lnTo>
                    <a:lnTo>
                      <a:pt x="25" y="148"/>
                    </a:lnTo>
                    <a:lnTo>
                      <a:pt x="22" y="144"/>
                    </a:lnTo>
                    <a:lnTo>
                      <a:pt x="21" y="145"/>
                    </a:lnTo>
                    <a:lnTo>
                      <a:pt x="20" y="144"/>
                    </a:lnTo>
                    <a:lnTo>
                      <a:pt x="18" y="144"/>
                    </a:lnTo>
                    <a:lnTo>
                      <a:pt x="17" y="143"/>
                    </a:lnTo>
                    <a:lnTo>
                      <a:pt x="17" y="144"/>
                    </a:lnTo>
                    <a:lnTo>
                      <a:pt x="17" y="145"/>
                    </a:lnTo>
                    <a:lnTo>
                      <a:pt x="16" y="147"/>
                    </a:lnTo>
                    <a:lnTo>
                      <a:pt x="17" y="148"/>
                    </a:lnTo>
                    <a:lnTo>
                      <a:pt x="20" y="148"/>
                    </a:lnTo>
                    <a:lnTo>
                      <a:pt x="21" y="148"/>
                    </a:lnTo>
                    <a:lnTo>
                      <a:pt x="19" y="149"/>
                    </a:lnTo>
                    <a:lnTo>
                      <a:pt x="20" y="149"/>
                    </a:lnTo>
                    <a:lnTo>
                      <a:pt x="22" y="148"/>
                    </a:lnTo>
                    <a:lnTo>
                      <a:pt x="23" y="148"/>
                    </a:lnTo>
                    <a:lnTo>
                      <a:pt x="23" y="149"/>
                    </a:lnTo>
                    <a:lnTo>
                      <a:pt x="20" y="150"/>
                    </a:lnTo>
                    <a:lnTo>
                      <a:pt x="19" y="152"/>
                    </a:lnTo>
                    <a:lnTo>
                      <a:pt x="17" y="151"/>
                    </a:lnTo>
                    <a:lnTo>
                      <a:pt x="16" y="149"/>
                    </a:lnTo>
                    <a:lnTo>
                      <a:pt x="15" y="149"/>
                    </a:lnTo>
                    <a:lnTo>
                      <a:pt x="14" y="150"/>
                    </a:lnTo>
                    <a:lnTo>
                      <a:pt x="13" y="149"/>
                    </a:lnTo>
                    <a:lnTo>
                      <a:pt x="12" y="150"/>
                    </a:lnTo>
                    <a:lnTo>
                      <a:pt x="11" y="149"/>
                    </a:lnTo>
                    <a:lnTo>
                      <a:pt x="10" y="150"/>
                    </a:lnTo>
                    <a:lnTo>
                      <a:pt x="10" y="151"/>
                    </a:lnTo>
                    <a:lnTo>
                      <a:pt x="13" y="151"/>
                    </a:lnTo>
                    <a:lnTo>
                      <a:pt x="15" y="152"/>
                    </a:lnTo>
                    <a:lnTo>
                      <a:pt x="17" y="153"/>
                    </a:lnTo>
                    <a:lnTo>
                      <a:pt x="16" y="155"/>
                    </a:lnTo>
                    <a:lnTo>
                      <a:pt x="17" y="156"/>
                    </a:lnTo>
                    <a:lnTo>
                      <a:pt x="16" y="157"/>
                    </a:lnTo>
                    <a:lnTo>
                      <a:pt x="15" y="156"/>
                    </a:lnTo>
                    <a:lnTo>
                      <a:pt x="15" y="154"/>
                    </a:lnTo>
                    <a:lnTo>
                      <a:pt x="14" y="153"/>
                    </a:lnTo>
                    <a:lnTo>
                      <a:pt x="12" y="153"/>
                    </a:lnTo>
                    <a:lnTo>
                      <a:pt x="13" y="154"/>
                    </a:lnTo>
                    <a:lnTo>
                      <a:pt x="12" y="155"/>
                    </a:lnTo>
                    <a:lnTo>
                      <a:pt x="10" y="154"/>
                    </a:lnTo>
                    <a:lnTo>
                      <a:pt x="9" y="156"/>
                    </a:lnTo>
                    <a:lnTo>
                      <a:pt x="10" y="157"/>
                    </a:lnTo>
                    <a:lnTo>
                      <a:pt x="9" y="157"/>
                    </a:lnTo>
                    <a:lnTo>
                      <a:pt x="8" y="157"/>
                    </a:lnTo>
                    <a:lnTo>
                      <a:pt x="8" y="156"/>
                    </a:lnTo>
                    <a:lnTo>
                      <a:pt x="4" y="156"/>
                    </a:lnTo>
                    <a:lnTo>
                      <a:pt x="5" y="157"/>
                    </a:lnTo>
                    <a:lnTo>
                      <a:pt x="4" y="158"/>
                    </a:lnTo>
                    <a:lnTo>
                      <a:pt x="3" y="157"/>
                    </a:lnTo>
                    <a:lnTo>
                      <a:pt x="2" y="155"/>
                    </a:lnTo>
                    <a:lnTo>
                      <a:pt x="1" y="155"/>
                    </a:lnTo>
                    <a:lnTo>
                      <a:pt x="1" y="156"/>
                    </a:lnTo>
                    <a:lnTo>
                      <a:pt x="3" y="158"/>
                    </a:lnTo>
                    <a:lnTo>
                      <a:pt x="2" y="159"/>
                    </a:lnTo>
                    <a:lnTo>
                      <a:pt x="3" y="160"/>
                    </a:lnTo>
                    <a:lnTo>
                      <a:pt x="5" y="159"/>
                    </a:lnTo>
                    <a:lnTo>
                      <a:pt x="9" y="160"/>
                    </a:lnTo>
                    <a:lnTo>
                      <a:pt x="10" y="161"/>
                    </a:lnTo>
                    <a:lnTo>
                      <a:pt x="13" y="161"/>
                    </a:lnTo>
                    <a:lnTo>
                      <a:pt x="14" y="160"/>
                    </a:lnTo>
                    <a:lnTo>
                      <a:pt x="15" y="160"/>
                    </a:lnTo>
                    <a:lnTo>
                      <a:pt x="13" y="162"/>
                    </a:lnTo>
                    <a:lnTo>
                      <a:pt x="11" y="161"/>
                    </a:lnTo>
                    <a:lnTo>
                      <a:pt x="10" y="162"/>
                    </a:lnTo>
                    <a:lnTo>
                      <a:pt x="6" y="160"/>
                    </a:lnTo>
                    <a:lnTo>
                      <a:pt x="5" y="161"/>
                    </a:lnTo>
                    <a:lnTo>
                      <a:pt x="4" y="161"/>
                    </a:lnTo>
                    <a:lnTo>
                      <a:pt x="2" y="162"/>
                    </a:lnTo>
                    <a:lnTo>
                      <a:pt x="1" y="162"/>
                    </a:lnTo>
                    <a:lnTo>
                      <a:pt x="0" y="163"/>
                    </a:lnTo>
                    <a:lnTo>
                      <a:pt x="3" y="164"/>
                    </a:lnTo>
                    <a:lnTo>
                      <a:pt x="2" y="165"/>
                    </a:lnTo>
                    <a:lnTo>
                      <a:pt x="4" y="167"/>
                    </a:lnTo>
                    <a:lnTo>
                      <a:pt x="5" y="165"/>
                    </a:lnTo>
                    <a:lnTo>
                      <a:pt x="8" y="165"/>
                    </a:lnTo>
                    <a:lnTo>
                      <a:pt x="5" y="167"/>
                    </a:lnTo>
                    <a:lnTo>
                      <a:pt x="3" y="167"/>
                    </a:lnTo>
                    <a:lnTo>
                      <a:pt x="2" y="167"/>
                    </a:lnTo>
                    <a:lnTo>
                      <a:pt x="1" y="167"/>
                    </a:lnTo>
                    <a:lnTo>
                      <a:pt x="1" y="168"/>
                    </a:lnTo>
                    <a:lnTo>
                      <a:pt x="3" y="168"/>
                    </a:lnTo>
                    <a:lnTo>
                      <a:pt x="3" y="168"/>
                    </a:lnTo>
                    <a:lnTo>
                      <a:pt x="2" y="169"/>
                    </a:lnTo>
                    <a:lnTo>
                      <a:pt x="1" y="169"/>
                    </a:lnTo>
                    <a:lnTo>
                      <a:pt x="2" y="170"/>
                    </a:lnTo>
                    <a:lnTo>
                      <a:pt x="2" y="171"/>
                    </a:lnTo>
                    <a:lnTo>
                      <a:pt x="3" y="172"/>
                    </a:lnTo>
                    <a:lnTo>
                      <a:pt x="5" y="172"/>
                    </a:lnTo>
                    <a:lnTo>
                      <a:pt x="6" y="171"/>
                    </a:lnTo>
                    <a:lnTo>
                      <a:pt x="10" y="170"/>
                    </a:lnTo>
                    <a:lnTo>
                      <a:pt x="11" y="171"/>
                    </a:lnTo>
                    <a:lnTo>
                      <a:pt x="12" y="171"/>
                    </a:lnTo>
                    <a:lnTo>
                      <a:pt x="13" y="171"/>
                    </a:lnTo>
                    <a:lnTo>
                      <a:pt x="13" y="169"/>
                    </a:lnTo>
                    <a:lnTo>
                      <a:pt x="15" y="169"/>
                    </a:lnTo>
                    <a:lnTo>
                      <a:pt x="15" y="170"/>
                    </a:lnTo>
                    <a:lnTo>
                      <a:pt x="16" y="170"/>
                    </a:lnTo>
                    <a:lnTo>
                      <a:pt x="18" y="169"/>
                    </a:lnTo>
                    <a:lnTo>
                      <a:pt x="19" y="169"/>
                    </a:lnTo>
                    <a:lnTo>
                      <a:pt x="19" y="170"/>
                    </a:lnTo>
                    <a:lnTo>
                      <a:pt x="18" y="170"/>
                    </a:lnTo>
                    <a:lnTo>
                      <a:pt x="19" y="171"/>
                    </a:lnTo>
                    <a:lnTo>
                      <a:pt x="20" y="170"/>
                    </a:lnTo>
                    <a:lnTo>
                      <a:pt x="20" y="169"/>
                    </a:lnTo>
                    <a:lnTo>
                      <a:pt x="21" y="167"/>
                    </a:lnTo>
                    <a:lnTo>
                      <a:pt x="21" y="169"/>
                    </a:lnTo>
                    <a:lnTo>
                      <a:pt x="22" y="170"/>
                    </a:lnTo>
                    <a:lnTo>
                      <a:pt x="21" y="172"/>
                    </a:lnTo>
                    <a:lnTo>
                      <a:pt x="19" y="172"/>
                    </a:lnTo>
                    <a:lnTo>
                      <a:pt x="18" y="173"/>
                    </a:lnTo>
                    <a:lnTo>
                      <a:pt x="18" y="174"/>
                    </a:lnTo>
                    <a:lnTo>
                      <a:pt x="18" y="175"/>
                    </a:lnTo>
                    <a:lnTo>
                      <a:pt x="16" y="175"/>
                    </a:lnTo>
                    <a:lnTo>
                      <a:pt x="15" y="174"/>
                    </a:lnTo>
                    <a:lnTo>
                      <a:pt x="16" y="173"/>
                    </a:lnTo>
                    <a:lnTo>
                      <a:pt x="16" y="172"/>
                    </a:lnTo>
                    <a:lnTo>
                      <a:pt x="15" y="171"/>
                    </a:lnTo>
                    <a:lnTo>
                      <a:pt x="13" y="173"/>
                    </a:lnTo>
                    <a:lnTo>
                      <a:pt x="13" y="174"/>
                    </a:lnTo>
                    <a:lnTo>
                      <a:pt x="11" y="173"/>
                    </a:lnTo>
                    <a:lnTo>
                      <a:pt x="10" y="172"/>
                    </a:lnTo>
                    <a:lnTo>
                      <a:pt x="8" y="173"/>
                    </a:lnTo>
                    <a:lnTo>
                      <a:pt x="6" y="172"/>
                    </a:lnTo>
                    <a:lnTo>
                      <a:pt x="4" y="173"/>
                    </a:lnTo>
                    <a:lnTo>
                      <a:pt x="3" y="173"/>
                    </a:lnTo>
                    <a:lnTo>
                      <a:pt x="1" y="172"/>
                    </a:lnTo>
                    <a:lnTo>
                      <a:pt x="1" y="173"/>
                    </a:lnTo>
                    <a:lnTo>
                      <a:pt x="2" y="174"/>
                    </a:lnTo>
                    <a:lnTo>
                      <a:pt x="1" y="175"/>
                    </a:lnTo>
                    <a:lnTo>
                      <a:pt x="2" y="176"/>
                    </a:lnTo>
                    <a:lnTo>
                      <a:pt x="3" y="176"/>
                    </a:lnTo>
                    <a:lnTo>
                      <a:pt x="4" y="175"/>
                    </a:lnTo>
                    <a:lnTo>
                      <a:pt x="5" y="175"/>
                    </a:lnTo>
                    <a:lnTo>
                      <a:pt x="4" y="176"/>
                    </a:lnTo>
                    <a:lnTo>
                      <a:pt x="4" y="177"/>
                    </a:lnTo>
                    <a:lnTo>
                      <a:pt x="3" y="178"/>
                    </a:lnTo>
                    <a:lnTo>
                      <a:pt x="2" y="177"/>
                    </a:lnTo>
                    <a:lnTo>
                      <a:pt x="3" y="179"/>
                    </a:lnTo>
                    <a:lnTo>
                      <a:pt x="4" y="180"/>
                    </a:lnTo>
                    <a:lnTo>
                      <a:pt x="6" y="177"/>
                    </a:lnTo>
                    <a:lnTo>
                      <a:pt x="9" y="178"/>
                    </a:lnTo>
                    <a:lnTo>
                      <a:pt x="8" y="179"/>
                    </a:lnTo>
                    <a:lnTo>
                      <a:pt x="8" y="180"/>
                    </a:lnTo>
                    <a:lnTo>
                      <a:pt x="5" y="181"/>
                    </a:lnTo>
                    <a:lnTo>
                      <a:pt x="5" y="182"/>
                    </a:lnTo>
                    <a:lnTo>
                      <a:pt x="8" y="182"/>
                    </a:lnTo>
                    <a:lnTo>
                      <a:pt x="6" y="183"/>
                    </a:lnTo>
                    <a:lnTo>
                      <a:pt x="8" y="186"/>
                    </a:lnTo>
                    <a:lnTo>
                      <a:pt x="6" y="187"/>
                    </a:lnTo>
                    <a:lnTo>
                      <a:pt x="8" y="187"/>
                    </a:lnTo>
                    <a:lnTo>
                      <a:pt x="9" y="184"/>
                    </a:lnTo>
                    <a:lnTo>
                      <a:pt x="10" y="184"/>
                    </a:lnTo>
                    <a:lnTo>
                      <a:pt x="11" y="182"/>
                    </a:lnTo>
                    <a:lnTo>
                      <a:pt x="14" y="181"/>
                    </a:lnTo>
                    <a:lnTo>
                      <a:pt x="15" y="181"/>
                    </a:lnTo>
                    <a:lnTo>
                      <a:pt x="17" y="180"/>
                    </a:lnTo>
                    <a:lnTo>
                      <a:pt x="16" y="181"/>
                    </a:lnTo>
                    <a:lnTo>
                      <a:pt x="14" y="182"/>
                    </a:lnTo>
                    <a:lnTo>
                      <a:pt x="14" y="184"/>
                    </a:lnTo>
                    <a:lnTo>
                      <a:pt x="15" y="186"/>
                    </a:lnTo>
                    <a:lnTo>
                      <a:pt x="13" y="184"/>
                    </a:lnTo>
                    <a:lnTo>
                      <a:pt x="13" y="183"/>
                    </a:lnTo>
                    <a:lnTo>
                      <a:pt x="12" y="183"/>
                    </a:lnTo>
                    <a:lnTo>
                      <a:pt x="11" y="186"/>
                    </a:lnTo>
                    <a:lnTo>
                      <a:pt x="10" y="186"/>
                    </a:lnTo>
                    <a:lnTo>
                      <a:pt x="12" y="186"/>
                    </a:lnTo>
                    <a:lnTo>
                      <a:pt x="10" y="188"/>
                    </a:lnTo>
                    <a:lnTo>
                      <a:pt x="9" y="188"/>
                    </a:lnTo>
                    <a:lnTo>
                      <a:pt x="9" y="190"/>
                    </a:lnTo>
                    <a:lnTo>
                      <a:pt x="10" y="190"/>
                    </a:lnTo>
                    <a:lnTo>
                      <a:pt x="12" y="190"/>
                    </a:lnTo>
                    <a:lnTo>
                      <a:pt x="13" y="191"/>
                    </a:lnTo>
                    <a:lnTo>
                      <a:pt x="11" y="191"/>
                    </a:lnTo>
                    <a:lnTo>
                      <a:pt x="10" y="192"/>
                    </a:lnTo>
                    <a:lnTo>
                      <a:pt x="10" y="193"/>
                    </a:lnTo>
                    <a:lnTo>
                      <a:pt x="8" y="192"/>
                    </a:lnTo>
                    <a:lnTo>
                      <a:pt x="6" y="192"/>
                    </a:lnTo>
                    <a:lnTo>
                      <a:pt x="6" y="194"/>
                    </a:lnTo>
                    <a:lnTo>
                      <a:pt x="6" y="192"/>
                    </a:lnTo>
                    <a:lnTo>
                      <a:pt x="5" y="193"/>
                    </a:lnTo>
                    <a:lnTo>
                      <a:pt x="3" y="195"/>
                    </a:lnTo>
                    <a:lnTo>
                      <a:pt x="4" y="197"/>
                    </a:lnTo>
                    <a:lnTo>
                      <a:pt x="6" y="199"/>
                    </a:lnTo>
                    <a:lnTo>
                      <a:pt x="6" y="198"/>
                    </a:lnTo>
                    <a:lnTo>
                      <a:pt x="8" y="198"/>
                    </a:lnTo>
                    <a:lnTo>
                      <a:pt x="9" y="198"/>
                    </a:lnTo>
                    <a:lnTo>
                      <a:pt x="9" y="197"/>
                    </a:lnTo>
                    <a:lnTo>
                      <a:pt x="10" y="195"/>
                    </a:lnTo>
                    <a:lnTo>
                      <a:pt x="12" y="197"/>
                    </a:lnTo>
                    <a:lnTo>
                      <a:pt x="11" y="197"/>
                    </a:lnTo>
                    <a:lnTo>
                      <a:pt x="12" y="198"/>
                    </a:lnTo>
                    <a:lnTo>
                      <a:pt x="11" y="200"/>
                    </a:lnTo>
                    <a:lnTo>
                      <a:pt x="10" y="200"/>
                    </a:lnTo>
                    <a:lnTo>
                      <a:pt x="11" y="203"/>
                    </a:lnTo>
                    <a:lnTo>
                      <a:pt x="12" y="202"/>
                    </a:lnTo>
                    <a:lnTo>
                      <a:pt x="14" y="201"/>
                    </a:lnTo>
                    <a:lnTo>
                      <a:pt x="15" y="203"/>
                    </a:lnTo>
                    <a:lnTo>
                      <a:pt x="13" y="203"/>
                    </a:lnTo>
                    <a:lnTo>
                      <a:pt x="12" y="203"/>
                    </a:lnTo>
                    <a:lnTo>
                      <a:pt x="13" y="206"/>
                    </a:lnTo>
                    <a:lnTo>
                      <a:pt x="13" y="206"/>
                    </a:lnTo>
                    <a:lnTo>
                      <a:pt x="10" y="203"/>
                    </a:lnTo>
                    <a:lnTo>
                      <a:pt x="9" y="204"/>
                    </a:lnTo>
                    <a:lnTo>
                      <a:pt x="8" y="203"/>
                    </a:lnTo>
                    <a:lnTo>
                      <a:pt x="6" y="203"/>
                    </a:lnTo>
                    <a:lnTo>
                      <a:pt x="6" y="204"/>
                    </a:lnTo>
                    <a:lnTo>
                      <a:pt x="5" y="206"/>
                    </a:lnTo>
                    <a:lnTo>
                      <a:pt x="8" y="210"/>
                    </a:lnTo>
                    <a:lnTo>
                      <a:pt x="10" y="210"/>
                    </a:lnTo>
                    <a:lnTo>
                      <a:pt x="12" y="212"/>
                    </a:lnTo>
                    <a:lnTo>
                      <a:pt x="15" y="214"/>
                    </a:lnTo>
                    <a:lnTo>
                      <a:pt x="16" y="215"/>
                    </a:lnTo>
                    <a:lnTo>
                      <a:pt x="15" y="215"/>
                    </a:lnTo>
                    <a:lnTo>
                      <a:pt x="16" y="216"/>
                    </a:lnTo>
                    <a:lnTo>
                      <a:pt x="17" y="216"/>
                    </a:lnTo>
                    <a:lnTo>
                      <a:pt x="17" y="214"/>
                    </a:lnTo>
                    <a:lnTo>
                      <a:pt x="18" y="214"/>
                    </a:lnTo>
                    <a:lnTo>
                      <a:pt x="19" y="215"/>
                    </a:lnTo>
                    <a:lnTo>
                      <a:pt x="19" y="215"/>
                    </a:lnTo>
                    <a:lnTo>
                      <a:pt x="21" y="218"/>
                    </a:lnTo>
                    <a:lnTo>
                      <a:pt x="21" y="217"/>
                    </a:lnTo>
                    <a:lnTo>
                      <a:pt x="22" y="217"/>
                    </a:lnTo>
                    <a:lnTo>
                      <a:pt x="24" y="216"/>
                    </a:lnTo>
                    <a:lnTo>
                      <a:pt x="25" y="215"/>
                    </a:lnTo>
                    <a:lnTo>
                      <a:pt x="26" y="214"/>
                    </a:lnTo>
                    <a:lnTo>
                      <a:pt x="28" y="214"/>
                    </a:lnTo>
                    <a:lnTo>
                      <a:pt x="28" y="214"/>
                    </a:lnTo>
                    <a:lnTo>
                      <a:pt x="29" y="215"/>
                    </a:lnTo>
                    <a:lnTo>
                      <a:pt x="30" y="215"/>
                    </a:lnTo>
                    <a:lnTo>
                      <a:pt x="33" y="212"/>
                    </a:lnTo>
                    <a:lnTo>
                      <a:pt x="33" y="211"/>
                    </a:lnTo>
                    <a:lnTo>
                      <a:pt x="31" y="209"/>
                    </a:lnTo>
                    <a:lnTo>
                      <a:pt x="34" y="211"/>
                    </a:lnTo>
                    <a:lnTo>
                      <a:pt x="36" y="209"/>
                    </a:lnTo>
                    <a:lnTo>
                      <a:pt x="35" y="208"/>
                    </a:lnTo>
                    <a:lnTo>
                      <a:pt x="36" y="207"/>
                    </a:lnTo>
                    <a:lnTo>
                      <a:pt x="36" y="206"/>
                    </a:lnTo>
                    <a:lnTo>
                      <a:pt x="37" y="204"/>
                    </a:lnTo>
                    <a:lnTo>
                      <a:pt x="39" y="204"/>
                    </a:lnTo>
                    <a:lnTo>
                      <a:pt x="39" y="203"/>
                    </a:lnTo>
                    <a:lnTo>
                      <a:pt x="38" y="201"/>
                    </a:lnTo>
                    <a:lnTo>
                      <a:pt x="38" y="200"/>
                    </a:lnTo>
                    <a:lnTo>
                      <a:pt x="37" y="198"/>
                    </a:lnTo>
                    <a:lnTo>
                      <a:pt x="36" y="197"/>
                    </a:lnTo>
                    <a:lnTo>
                      <a:pt x="36" y="196"/>
                    </a:lnTo>
                    <a:lnTo>
                      <a:pt x="36" y="196"/>
                    </a:lnTo>
                    <a:lnTo>
                      <a:pt x="38" y="198"/>
                    </a:lnTo>
                    <a:lnTo>
                      <a:pt x="39" y="201"/>
                    </a:lnTo>
                    <a:lnTo>
                      <a:pt x="39" y="201"/>
                    </a:lnTo>
                    <a:lnTo>
                      <a:pt x="40" y="201"/>
                    </a:lnTo>
                    <a:lnTo>
                      <a:pt x="40" y="202"/>
                    </a:lnTo>
                    <a:lnTo>
                      <a:pt x="41" y="203"/>
                    </a:lnTo>
                    <a:lnTo>
                      <a:pt x="43" y="203"/>
                    </a:lnTo>
                    <a:lnTo>
                      <a:pt x="42" y="202"/>
                    </a:lnTo>
                    <a:lnTo>
                      <a:pt x="42" y="201"/>
                    </a:lnTo>
                    <a:lnTo>
                      <a:pt x="42" y="200"/>
                    </a:lnTo>
                    <a:lnTo>
                      <a:pt x="44" y="201"/>
                    </a:lnTo>
                    <a:lnTo>
                      <a:pt x="44" y="202"/>
                    </a:lnTo>
                    <a:lnTo>
                      <a:pt x="47" y="200"/>
                    </a:lnTo>
                    <a:lnTo>
                      <a:pt x="47" y="198"/>
                    </a:lnTo>
                    <a:lnTo>
                      <a:pt x="47" y="196"/>
                    </a:lnTo>
                    <a:lnTo>
                      <a:pt x="45" y="196"/>
                    </a:lnTo>
                    <a:lnTo>
                      <a:pt x="44" y="195"/>
                    </a:lnTo>
                    <a:lnTo>
                      <a:pt x="45" y="194"/>
                    </a:lnTo>
                    <a:lnTo>
                      <a:pt x="45" y="194"/>
                    </a:lnTo>
                    <a:lnTo>
                      <a:pt x="47" y="193"/>
                    </a:lnTo>
                    <a:lnTo>
                      <a:pt x="48" y="193"/>
                    </a:lnTo>
                    <a:lnTo>
                      <a:pt x="47" y="192"/>
                    </a:lnTo>
                    <a:lnTo>
                      <a:pt x="47" y="190"/>
                    </a:lnTo>
                    <a:lnTo>
                      <a:pt x="48" y="189"/>
                    </a:lnTo>
                    <a:lnTo>
                      <a:pt x="49" y="190"/>
                    </a:lnTo>
                    <a:lnTo>
                      <a:pt x="48" y="192"/>
                    </a:lnTo>
                    <a:lnTo>
                      <a:pt x="49" y="194"/>
                    </a:lnTo>
                    <a:lnTo>
                      <a:pt x="48" y="195"/>
                    </a:lnTo>
                    <a:lnTo>
                      <a:pt x="49" y="197"/>
                    </a:lnTo>
                    <a:lnTo>
                      <a:pt x="50" y="198"/>
                    </a:lnTo>
                    <a:lnTo>
                      <a:pt x="51" y="200"/>
                    </a:lnTo>
                    <a:lnTo>
                      <a:pt x="53" y="200"/>
                    </a:lnTo>
                    <a:lnTo>
                      <a:pt x="54" y="201"/>
                    </a:lnTo>
                    <a:lnTo>
                      <a:pt x="54" y="201"/>
                    </a:lnTo>
                    <a:lnTo>
                      <a:pt x="55" y="202"/>
                    </a:lnTo>
                    <a:lnTo>
                      <a:pt x="56" y="20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10" name="Freeform 2140">
                <a:extLst>
                  <a:ext uri="{FF2B5EF4-FFF2-40B4-BE49-F238E27FC236}">
                    <a16:creationId xmlns:a16="http://schemas.microsoft.com/office/drawing/2014/main" id="{296901E7-30EF-4638-8721-B59AB5C7B80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50" y="1892"/>
                <a:ext cx="7" cy="5"/>
              </a:xfrm>
              <a:custGeom>
                <a:avLst/>
                <a:gdLst>
                  <a:gd name="T0" fmla="*/ 0 w 7"/>
                  <a:gd name="T1" fmla="*/ 3 h 5"/>
                  <a:gd name="T2" fmla="*/ 2 w 7"/>
                  <a:gd name="T3" fmla="*/ 4 h 5"/>
                  <a:gd name="T4" fmla="*/ 5 w 7"/>
                  <a:gd name="T5" fmla="*/ 5 h 5"/>
                  <a:gd name="T6" fmla="*/ 7 w 7"/>
                  <a:gd name="T7" fmla="*/ 5 h 5"/>
                  <a:gd name="T8" fmla="*/ 7 w 7"/>
                  <a:gd name="T9" fmla="*/ 3 h 5"/>
                  <a:gd name="T10" fmla="*/ 5 w 7"/>
                  <a:gd name="T11" fmla="*/ 3 h 5"/>
                  <a:gd name="T12" fmla="*/ 6 w 7"/>
                  <a:gd name="T13" fmla="*/ 1 h 5"/>
                  <a:gd name="T14" fmla="*/ 5 w 7"/>
                  <a:gd name="T15" fmla="*/ 1 h 5"/>
                  <a:gd name="T16" fmla="*/ 4 w 7"/>
                  <a:gd name="T17" fmla="*/ 0 h 5"/>
                  <a:gd name="T18" fmla="*/ 4 w 7"/>
                  <a:gd name="T19" fmla="*/ 2 h 5"/>
                  <a:gd name="T20" fmla="*/ 2 w 7"/>
                  <a:gd name="T21" fmla="*/ 2 h 5"/>
                  <a:gd name="T22" fmla="*/ 1 w 7"/>
                  <a:gd name="T23" fmla="*/ 2 h 5"/>
                  <a:gd name="T24" fmla="*/ 0 w 7"/>
                  <a:gd name="T25" fmla="*/ 3 h 5"/>
                  <a:gd name="T26" fmla="*/ 0 w 7"/>
                  <a:gd name="T27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7" h="5">
                    <a:moveTo>
                      <a:pt x="0" y="3"/>
                    </a:moveTo>
                    <a:lnTo>
                      <a:pt x="2" y="4"/>
                    </a:lnTo>
                    <a:lnTo>
                      <a:pt x="5" y="5"/>
                    </a:lnTo>
                    <a:lnTo>
                      <a:pt x="7" y="5"/>
                    </a:lnTo>
                    <a:lnTo>
                      <a:pt x="7" y="3"/>
                    </a:lnTo>
                    <a:lnTo>
                      <a:pt x="5" y="3"/>
                    </a:lnTo>
                    <a:lnTo>
                      <a:pt x="6" y="1"/>
                    </a:lnTo>
                    <a:lnTo>
                      <a:pt x="5" y="1"/>
                    </a:lnTo>
                    <a:lnTo>
                      <a:pt x="4" y="0"/>
                    </a:lnTo>
                    <a:lnTo>
                      <a:pt x="4" y="2"/>
                    </a:lnTo>
                    <a:lnTo>
                      <a:pt x="2" y="2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11" name="Freeform 2141">
                <a:extLst>
                  <a:ext uri="{FF2B5EF4-FFF2-40B4-BE49-F238E27FC236}">
                    <a16:creationId xmlns:a16="http://schemas.microsoft.com/office/drawing/2014/main" id="{276BE6A8-7690-465E-967C-84C606244EE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39" y="1902"/>
                <a:ext cx="5" cy="3"/>
              </a:xfrm>
              <a:custGeom>
                <a:avLst/>
                <a:gdLst>
                  <a:gd name="T0" fmla="*/ 2 w 5"/>
                  <a:gd name="T1" fmla="*/ 3 h 3"/>
                  <a:gd name="T2" fmla="*/ 4 w 5"/>
                  <a:gd name="T3" fmla="*/ 3 h 3"/>
                  <a:gd name="T4" fmla="*/ 5 w 5"/>
                  <a:gd name="T5" fmla="*/ 1 h 3"/>
                  <a:gd name="T6" fmla="*/ 3 w 5"/>
                  <a:gd name="T7" fmla="*/ 0 h 3"/>
                  <a:gd name="T8" fmla="*/ 0 w 5"/>
                  <a:gd name="T9" fmla="*/ 0 h 3"/>
                  <a:gd name="T10" fmla="*/ 1 w 5"/>
                  <a:gd name="T11" fmla="*/ 2 h 3"/>
                  <a:gd name="T12" fmla="*/ 2 w 5"/>
                  <a:gd name="T1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" h="3">
                    <a:moveTo>
                      <a:pt x="2" y="3"/>
                    </a:moveTo>
                    <a:lnTo>
                      <a:pt x="4" y="3"/>
                    </a:lnTo>
                    <a:lnTo>
                      <a:pt x="5" y="1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12" name="Freeform 2142">
                <a:extLst>
                  <a:ext uri="{FF2B5EF4-FFF2-40B4-BE49-F238E27FC236}">
                    <a16:creationId xmlns:a16="http://schemas.microsoft.com/office/drawing/2014/main" id="{BDE44EEB-3D28-46BD-85C7-D602D503F6A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5" y="2106"/>
                <a:ext cx="1" cy="2"/>
              </a:xfrm>
              <a:custGeom>
                <a:avLst/>
                <a:gdLst>
                  <a:gd name="T0" fmla="*/ 1 w 1"/>
                  <a:gd name="T1" fmla="*/ 0 h 2"/>
                  <a:gd name="T2" fmla="*/ 0 w 1"/>
                  <a:gd name="T3" fmla="*/ 1 h 2"/>
                  <a:gd name="T4" fmla="*/ 0 w 1"/>
                  <a:gd name="T5" fmla="*/ 2 h 2"/>
                  <a:gd name="T6" fmla="*/ 0 w 1"/>
                  <a:gd name="T7" fmla="*/ 2 h 2"/>
                  <a:gd name="T8" fmla="*/ 1 w 1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1" y="0"/>
                    </a:moveTo>
                    <a:lnTo>
                      <a:pt x="0" y="1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13" name="Freeform 2143">
                <a:extLst>
                  <a:ext uri="{FF2B5EF4-FFF2-40B4-BE49-F238E27FC236}">
                    <a16:creationId xmlns:a16="http://schemas.microsoft.com/office/drawing/2014/main" id="{C4C0A866-4E2C-49E8-92CE-FFAFA4831B9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8" y="2086"/>
                <a:ext cx="4" cy="5"/>
              </a:xfrm>
              <a:custGeom>
                <a:avLst/>
                <a:gdLst>
                  <a:gd name="T0" fmla="*/ 2 w 4"/>
                  <a:gd name="T1" fmla="*/ 5 h 5"/>
                  <a:gd name="T2" fmla="*/ 3 w 4"/>
                  <a:gd name="T3" fmla="*/ 2 h 5"/>
                  <a:gd name="T4" fmla="*/ 4 w 4"/>
                  <a:gd name="T5" fmla="*/ 1 h 5"/>
                  <a:gd name="T6" fmla="*/ 4 w 4"/>
                  <a:gd name="T7" fmla="*/ 0 h 5"/>
                  <a:gd name="T8" fmla="*/ 2 w 4"/>
                  <a:gd name="T9" fmla="*/ 0 h 5"/>
                  <a:gd name="T10" fmla="*/ 0 w 4"/>
                  <a:gd name="T11" fmla="*/ 2 h 5"/>
                  <a:gd name="T12" fmla="*/ 2 w 4"/>
                  <a:gd name="T13" fmla="*/ 4 h 5"/>
                  <a:gd name="T14" fmla="*/ 2 w 4"/>
                  <a:gd name="T15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5">
                    <a:moveTo>
                      <a:pt x="2" y="5"/>
                    </a:moveTo>
                    <a:lnTo>
                      <a:pt x="3" y="2"/>
                    </a:lnTo>
                    <a:lnTo>
                      <a:pt x="4" y="1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2" y="4"/>
                    </a:lnTo>
                    <a:lnTo>
                      <a:pt x="2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14" name="Freeform 2144">
                <a:extLst>
                  <a:ext uri="{FF2B5EF4-FFF2-40B4-BE49-F238E27FC236}">
                    <a16:creationId xmlns:a16="http://schemas.microsoft.com/office/drawing/2014/main" id="{675C3558-8D5C-4FDC-A39D-88CC4EB3E05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2" y="1933"/>
                <a:ext cx="93" cy="210"/>
              </a:xfrm>
              <a:custGeom>
                <a:avLst/>
                <a:gdLst>
                  <a:gd name="T0" fmla="*/ 88 w 93"/>
                  <a:gd name="T1" fmla="*/ 40 h 210"/>
                  <a:gd name="T2" fmla="*/ 87 w 93"/>
                  <a:gd name="T3" fmla="*/ 29 h 210"/>
                  <a:gd name="T4" fmla="*/ 85 w 93"/>
                  <a:gd name="T5" fmla="*/ 18 h 210"/>
                  <a:gd name="T6" fmla="*/ 79 w 93"/>
                  <a:gd name="T7" fmla="*/ 13 h 210"/>
                  <a:gd name="T8" fmla="*/ 65 w 93"/>
                  <a:gd name="T9" fmla="*/ 3 h 210"/>
                  <a:gd name="T10" fmla="*/ 57 w 93"/>
                  <a:gd name="T11" fmla="*/ 2 h 210"/>
                  <a:gd name="T12" fmla="*/ 58 w 93"/>
                  <a:gd name="T13" fmla="*/ 13 h 210"/>
                  <a:gd name="T14" fmla="*/ 47 w 93"/>
                  <a:gd name="T15" fmla="*/ 9 h 210"/>
                  <a:gd name="T16" fmla="*/ 43 w 93"/>
                  <a:gd name="T17" fmla="*/ 15 h 210"/>
                  <a:gd name="T18" fmla="*/ 38 w 93"/>
                  <a:gd name="T19" fmla="*/ 17 h 210"/>
                  <a:gd name="T20" fmla="*/ 30 w 93"/>
                  <a:gd name="T21" fmla="*/ 28 h 210"/>
                  <a:gd name="T22" fmla="*/ 26 w 93"/>
                  <a:gd name="T23" fmla="*/ 45 h 210"/>
                  <a:gd name="T24" fmla="*/ 20 w 93"/>
                  <a:gd name="T25" fmla="*/ 54 h 210"/>
                  <a:gd name="T26" fmla="*/ 15 w 93"/>
                  <a:gd name="T27" fmla="*/ 78 h 210"/>
                  <a:gd name="T28" fmla="*/ 6 w 93"/>
                  <a:gd name="T29" fmla="*/ 85 h 210"/>
                  <a:gd name="T30" fmla="*/ 5 w 93"/>
                  <a:gd name="T31" fmla="*/ 109 h 210"/>
                  <a:gd name="T32" fmla="*/ 10 w 93"/>
                  <a:gd name="T33" fmla="*/ 126 h 210"/>
                  <a:gd name="T34" fmla="*/ 9 w 93"/>
                  <a:gd name="T35" fmla="*/ 141 h 210"/>
                  <a:gd name="T36" fmla="*/ 5 w 93"/>
                  <a:gd name="T37" fmla="*/ 151 h 210"/>
                  <a:gd name="T38" fmla="*/ 3 w 93"/>
                  <a:gd name="T39" fmla="*/ 161 h 210"/>
                  <a:gd name="T40" fmla="*/ 1 w 93"/>
                  <a:gd name="T41" fmla="*/ 170 h 210"/>
                  <a:gd name="T42" fmla="*/ 4 w 93"/>
                  <a:gd name="T43" fmla="*/ 170 h 210"/>
                  <a:gd name="T44" fmla="*/ 4 w 93"/>
                  <a:gd name="T45" fmla="*/ 175 h 210"/>
                  <a:gd name="T46" fmla="*/ 7 w 93"/>
                  <a:gd name="T47" fmla="*/ 183 h 210"/>
                  <a:gd name="T48" fmla="*/ 15 w 93"/>
                  <a:gd name="T49" fmla="*/ 195 h 210"/>
                  <a:gd name="T50" fmla="*/ 14 w 93"/>
                  <a:gd name="T51" fmla="*/ 200 h 210"/>
                  <a:gd name="T52" fmla="*/ 19 w 93"/>
                  <a:gd name="T53" fmla="*/ 210 h 210"/>
                  <a:gd name="T54" fmla="*/ 27 w 93"/>
                  <a:gd name="T55" fmla="*/ 202 h 210"/>
                  <a:gd name="T56" fmla="*/ 39 w 93"/>
                  <a:gd name="T57" fmla="*/ 200 h 210"/>
                  <a:gd name="T58" fmla="*/ 45 w 93"/>
                  <a:gd name="T59" fmla="*/ 188 h 210"/>
                  <a:gd name="T60" fmla="*/ 43 w 93"/>
                  <a:gd name="T61" fmla="*/ 178 h 210"/>
                  <a:gd name="T62" fmla="*/ 46 w 93"/>
                  <a:gd name="T63" fmla="*/ 172 h 210"/>
                  <a:gd name="T64" fmla="*/ 44 w 93"/>
                  <a:gd name="T65" fmla="*/ 166 h 210"/>
                  <a:gd name="T66" fmla="*/ 48 w 93"/>
                  <a:gd name="T67" fmla="*/ 163 h 210"/>
                  <a:gd name="T68" fmla="*/ 51 w 93"/>
                  <a:gd name="T69" fmla="*/ 162 h 210"/>
                  <a:gd name="T70" fmla="*/ 56 w 93"/>
                  <a:gd name="T71" fmla="*/ 156 h 210"/>
                  <a:gd name="T72" fmla="*/ 46 w 93"/>
                  <a:gd name="T73" fmla="*/ 155 h 210"/>
                  <a:gd name="T74" fmla="*/ 39 w 93"/>
                  <a:gd name="T75" fmla="*/ 153 h 210"/>
                  <a:gd name="T76" fmla="*/ 46 w 93"/>
                  <a:gd name="T77" fmla="*/ 151 h 210"/>
                  <a:gd name="T78" fmla="*/ 53 w 93"/>
                  <a:gd name="T79" fmla="*/ 153 h 210"/>
                  <a:gd name="T80" fmla="*/ 60 w 93"/>
                  <a:gd name="T81" fmla="*/ 147 h 210"/>
                  <a:gd name="T82" fmla="*/ 53 w 93"/>
                  <a:gd name="T83" fmla="*/ 137 h 210"/>
                  <a:gd name="T84" fmla="*/ 46 w 93"/>
                  <a:gd name="T85" fmla="*/ 135 h 210"/>
                  <a:gd name="T86" fmla="*/ 46 w 93"/>
                  <a:gd name="T87" fmla="*/ 127 h 210"/>
                  <a:gd name="T88" fmla="*/ 47 w 93"/>
                  <a:gd name="T89" fmla="*/ 120 h 210"/>
                  <a:gd name="T90" fmla="*/ 44 w 93"/>
                  <a:gd name="T91" fmla="*/ 109 h 210"/>
                  <a:gd name="T92" fmla="*/ 50 w 93"/>
                  <a:gd name="T93" fmla="*/ 104 h 210"/>
                  <a:gd name="T94" fmla="*/ 55 w 93"/>
                  <a:gd name="T95" fmla="*/ 99 h 210"/>
                  <a:gd name="T96" fmla="*/ 59 w 93"/>
                  <a:gd name="T97" fmla="*/ 95 h 210"/>
                  <a:gd name="T98" fmla="*/ 66 w 93"/>
                  <a:gd name="T99" fmla="*/ 91 h 210"/>
                  <a:gd name="T100" fmla="*/ 72 w 93"/>
                  <a:gd name="T101" fmla="*/ 84 h 210"/>
                  <a:gd name="T102" fmla="*/ 73 w 93"/>
                  <a:gd name="T103" fmla="*/ 75 h 210"/>
                  <a:gd name="T104" fmla="*/ 72 w 93"/>
                  <a:gd name="T105" fmla="*/ 71 h 210"/>
                  <a:gd name="T106" fmla="*/ 72 w 93"/>
                  <a:gd name="T107" fmla="*/ 63 h 210"/>
                  <a:gd name="T108" fmla="*/ 74 w 93"/>
                  <a:gd name="T109" fmla="*/ 61 h 210"/>
                  <a:gd name="T110" fmla="*/ 77 w 93"/>
                  <a:gd name="T111" fmla="*/ 58 h 210"/>
                  <a:gd name="T112" fmla="*/ 82 w 93"/>
                  <a:gd name="T113" fmla="*/ 54 h 210"/>
                  <a:gd name="T114" fmla="*/ 89 w 93"/>
                  <a:gd name="T115" fmla="*/ 56 h 2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93" h="210">
                    <a:moveTo>
                      <a:pt x="92" y="52"/>
                    </a:moveTo>
                    <a:lnTo>
                      <a:pt x="90" y="49"/>
                    </a:lnTo>
                    <a:lnTo>
                      <a:pt x="88" y="48"/>
                    </a:lnTo>
                    <a:lnTo>
                      <a:pt x="87" y="45"/>
                    </a:lnTo>
                    <a:lnTo>
                      <a:pt x="88" y="43"/>
                    </a:lnTo>
                    <a:lnTo>
                      <a:pt x="88" y="40"/>
                    </a:lnTo>
                    <a:lnTo>
                      <a:pt x="87" y="39"/>
                    </a:lnTo>
                    <a:lnTo>
                      <a:pt x="88" y="37"/>
                    </a:lnTo>
                    <a:lnTo>
                      <a:pt x="87" y="34"/>
                    </a:lnTo>
                    <a:lnTo>
                      <a:pt x="86" y="33"/>
                    </a:lnTo>
                    <a:lnTo>
                      <a:pt x="86" y="30"/>
                    </a:lnTo>
                    <a:lnTo>
                      <a:pt x="87" y="29"/>
                    </a:lnTo>
                    <a:lnTo>
                      <a:pt x="86" y="26"/>
                    </a:lnTo>
                    <a:lnTo>
                      <a:pt x="84" y="26"/>
                    </a:lnTo>
                    <a:lnTo>
                      <a:pt x="84" y="24"/>
                    </a:lnTo>
                    <a:lnTo>
                      <a:pt x="85" y="22"/>
                    </a:lnTo>
                    <a:lnTo>
                      <a:pt x="84" y="19"/>
                    </a:lnTo>
                    <a:lnTo>
                      <a:pt x="85" y="18"/>
                    </a:lnTo>
                    <a:lnTo>
                      <a:pt x="84" y="17"/>
                    </a:lnTo>
                    <a:lnTo>
                      <a:pt x="83" y="16"/>
                    </a:lnTo>
                    <a:lnTo>
                      <a:pt x="81" y="14"/>
                    </a:lnTo>
                    <a:lnTo>
                      <a:pt x="81" y="14"/>
                    </a:lnTo>
                    <a:lnTo>
                      <a:pt x="80" y="14"/>
                    </a:lnTo>
                    <a:lnTo>
                      <a:pt x="79" y="13"/>
                    </a:lnTo>
                    <a:lnTo>
                      <a:pt x="77" y="11"/>
                    </a:lnTo>
                    <a:lnTo>
                      <a:pt x="76" y="10"/>
                    </a:lnTo>
                    <a:lnTo>
                      <a:pt x="75" y="10"/>
                    </a:lnTo>
                    <a:lnTo>
                      <a:pt x="72" y="9"/>
                    </a:lnTo>
                    <a:lnTo>
                      <a:pt x="68" y="8"/>
                    </a:lnTo>
                    <a:lnTo>
                      <a:pt x="65" y="3"/>
                    </a:lnTo>
                    <a:lnTo>
                      <a:pt x="63" y="2"/>
                    </a:lnTo>
                    <a:lnTo>
                      <a:pt x="61" y="0"/>
                    </a:lnTo>
                    <a:lnTo>
                      <a:pt x="61" y="0"/>
                    </a:lnTo>
                    <a:lnTo>
                      <a:pt x="59" y="1"/>
                    </a:lnTo>
                    <a:lnTo>
                      <a:pt x="57" y="0"/>
                    </a:lnTo>
                    <a:lnTo>
                      <a:pt x="57" y="2"/>
                    </a:lnTo>
                    <a:lnTo>
                      <a:pt x="58" y="3"/>
                    </a:lnTo>
                    <a:lnTo>
                      <a:pt x="59" y="5"/>
                    </a:lnTo>
                    <a:lnTo>
                      <a:pt x="57" y="5"/>
                    </a:lnTo>
                    <a:lnTo>
                      <a:pt x="57" y="9"/>
                    </a:lnTo>
                    <a:lnTo>
                      <a:pt x="58" y="10"/>
                    </a:lnTo>
                    <a:lnTo>
                      <a:pt x="58" y="13"/>
                    </a:lnTo>
                    <a:lnTo>
                      <a:pt x="57" y="12"/>
                    </a:lnTo>
                    <a:lnTo>
                      <a:pt x="56" y="12"/>
                    </a:lnTo>
                    <a:lnTo>
                      <a:pt x="55" y="12"/>
                    </a:lnTo>
                    <a:lnTo>
                      <a:pt x="53" y="11"/>
                    </a:lnTo>
                    <a:lnTo>
                      <a:pt x="50" y="10"/>
                    </a:lnTo>
                    <a:lnTo>
                      <a:pt x="47" y="9"/>
                    </a:lnTo>
                    <a:lnTo>
                      <a:pt x="46" y="10"/>
                    </a:lnTo>
                    <a:lnTo>
                      <a:pt x="43" y="10"/>
                    </a:lnTo>
                    <a:lnTo>
                      <a:pt x="42" y="11"/>
                    </a:lnTo>
                    <a:lnTo>
                      <a:pt x="43" y="13"/>
                    </a:lnTo>
                    <a:lnTo>
                      <a:pt x="43" y="14"/>
                    </a:lnTo>
                    <a:lnTo>
                      <a:pt x="43" y="15"/>
                    </a:lnTo>
                    <a:lnTo>
                      <a:pt x="42" y="16"/>
                    </a:lnTo>
                    <a:lnTo>
                      <a:pt x="43" y="18"/>
                    </a:lnTo>
                    <a:lnTo>
                      <a:pt x="42" y="19"/>
                    </a:lnTo>
                    <a:lnTo>
                      <a:pt x="41" y="19"/>
                    </a:lnTo>
                    <a:lnTo>
                      <a:pt x="40" y="18"/>
                    </a:lnTo>
                    <a:lnTo>
                      <a:pt x="38" y="17"/>
                    </a:lnTo>
                    <a:lnTo>
                      <a:pt x="36" y="19"/>
                    </a:lnTo>
                    <a:lnTo>
                      <a:pt x="35" y="22"/>
                    </a:lnTo>
                    <a:lnTo>
                      <a:pt x="32" y="22"/>
                    </a:lnTo>
                    <a:lnTo>
                      <a:pt x="32" y="24"/>
                    </a:lnTo>
                    <a:lnTo>
                      <a:pt x="31" y="26"/>
                    </a:lnTo>
                    <a:lnTo>
                      <a:pt x="30" y="28"/>
                    </a:lnTo>
                    <a:lnTo>
                      <a:pt x="30" y="32"/>
                    </a:lnTo>
                    <a:lnTo>
                      <a:pt x="31" y="33"/>
                    </a:lnTo>
                    <a:lnTo>
                      <a:pt x="32" y="35"/>
                    </a:lnTo>
                    <a:lnTo>
                      <a:pt x="31" y="37"/>
                    </a:lnTo>
                    <a:lnTo>
                      <a:pt x="28" y="41"/>
                    </a:lnTo>
                    <a:lnTo>
                      <a:pt x="26" y="45"/>
                    </a:lnTo>
                    <a:lnTo>
                      <a:pt x="26" y="48"/>
                    </a:lnTo>
                    <a:lnTo>
                      <a:pt x="25" y="49"/>
                    </a:lnTo>
                    <a:lnTo>
                      <a:pt x="22" y="50"/>
                    </a:lnTo>
                    <a:lnTo>
                      <a:pt x="19" y="51"/>
                    </a:lnTo>
                    <a:lnTo>
                      <a:pt x="19" y="53"/>
                    </a:lnTo>
                    <a:lnTo>
                      <a:pt x="20" y="54"/>
                    </a:lnTo>
                    <a:lnTo>
                      <a:pt x="20" y="57"/>
                    </a:lnTo>
                    <a:lnTo>
                      <a:pt x="19" y="59"/>
                    </a:lnTo>
                    <a:lnTo>
                      <a:pt x="18" y="63"/>
                    </a:lnTo>
                    <a:lnTo>
                      <a:pt x="18" y="68"/>
                    </a:lnTo>
                    <a:lnTo>
                      <a:pt x="15" y="76"/>
                    </a:lnTo>
                    <a:lnTo>
                      <a:pt x="15" y="78"/>
                    </a:lnTo>
                    <a:lnTo>
                      <a:pt x="16" y="79"/>
                    </a:lnTo>
                    <a:lnTo>
                      <a:pt x="16" y="82"/>
                    </a:lnTo>
                    <a:lnTo>
                      <a:pt x="15" y="85"/>
                    </a:lnTo>
                    <a:lnTo>
                      <a:pt x="11" y="84"/>
                    </a:lnTo>
                    <a:lnTo>
                      <a:pt x="8" y="84"/>
                    </a:lnTo>
                    <a:lnTo>
                      <a:pt x="6" y="85"/>
                    </a:lnTo>
                    <a:lnTo>
                      <a:pt x="4" y="89"/>
                    </a:lnTo>
                    <a:lnTo>
                      <a:pt x="4" y="93"/>
                    </a:lnTo>
                    <a:lnTo>
                      <a:pt x="5" y="98"/>
                    </a:lnTo>
                    <a:lnTo>
                      <a:pt x="5" y="103"/>
                    </a:lnTo>
                    <a:lnTo>
                      <a:pt x="4" y="106"/>
                    </a:lnTo>
                    <a:lnTo>
                      <a:pt x="5" y="109"/>
                    </a:lnTo>
                    <a:lnTo>
                      <a:pt x="6" y="112"/>
                    </a:lnTo>
                    <a:lnTo>
                      <a:pt x="5" y="115"/>
                    </a:lnTo>
                    <a:lnTo>
                      <a:pt x="5" y="119"/>
                    </a:lnTo>
                    <a:lnTo>
                      <a:pt x="8" y="120"/>
                    </a:lnTo>
                    <a:lnTo>
                      <a:pt x="11" y="123"/>
                    </a:lnTo>
                    <a:lnTo>
                      <a:pt x="10" y="126"/>
                    </a:lnTo>
                    <a:lnTo>
                      <a:pt x="10" y="129"/>
                    </a:lnTo>
                    <a:lnTo>
                      <a:pt x="6" y="131"/>
                    </a:lnTo>
                    <a:lnTo>
                      <a:pt x="6" y="132"/>
                    </a:lnTo>
                    <a:lnTo>
                      <a:pt x="7" y="135"/>
                    </a:lnTo>
                    <a:lnTo>
                      <a:pt x="8" y="139"/>
                    </a:lnTo>
                    <a:lnTo>
                      <a:pt x="9" y="141"/>
                    </a:lnTo>
                    <a:lnTo>
                      <a:pt x="8" y="145"/>
                    </a:lnTo>
                    <a:lnTo>
                      <a:pt x="8" y="147"/>
                    </a:lnTo>
                    <a:lnTo>
                      <a:pt x="7" y="148"/>
                    </a:lnTo>
                    <a:lnTo>
                      <a:pt x="5" y="148"/>
                    </a:lnTo>
                    <a:lnTo>
                      <a:pt x="4" y="149"/>
                    </a:lnTo>
                    <a:lnTo>
                      <a:pt x="5" y="151"/>
                    </a:lnTo>
                    <a:lnTo>
                      <a:pt x="4" y="152"/>
                    </a:lnTo>
                    <a:lnTo>
                      <a:pt x="3" y="153"/>
                    </a:lnTo>
                    <a:lnTo>
                      <a:pt x="4" y="156"/>
                    </a:lnTo>
                    <a:lnTo>
                      <a:pt x="5" y="161"/>
                    </a:lnTo>
                    <a:lnTo>
                      <a:pt x="4" y="163"/>
                    </a:lnTo>
                    <a:lnTo>
                      <a:pt x="3" y="161"/>
                    </a:lnTo>
                    <a:lnTo>
                      <a:pt x="2" y="160"/>
                    </a:lnTo>
                    <a:lnTo>
                      <a:pt x="2" y="160"/>
                    </a:lnTo>
                    <a:lnTo>
                      <a:pt x="0" y="161"/>
                    </a:lnTo>
                    <a:lnTo>
                      <a:pt x="1" y="166"/>
                    </a:lnTo>
                    <a:lnTo>
                      <a:pt x="1" y="167"/>
                    </a:lnTo>
                    <a:lnTo>
                      <a:pt x="1" y="170"/>
                    </a:lnTo>
                    <a:lnTo>
                      <a:pt x="3" y="171"/>
                    </a:lnTo>
                    <a:lnTo>
                      <a:pt x="3" y="171"/>
                    </a:lnTo>
                    <a:lnTo>
                      <a:pt x="3" y="173"/>
                    </a:lnTo>
                    <a:lnTo>
                      <a:pt x="5" y="172"/>
                    </a:lnTo>
                    <a:lnTo>
                      <a:pt x="4" y="171"/>
                    </a:lnTo>
                    <a:lnTo>
                      <a:pt x="4" y="170"/>
                    </a:lnTo>
                    <a:lnTo>
                      <a:pt x="5" y="170"/>
                    </a:lnTo>
                    <a:lnTo>
                      <a:pt x="4" y="171"/>
                    </a:lnTo>
                    <a:lnTo>
                      <a:pt x="6" y="171"/>
                    </a:lnTo>
                    <a:lnTo>
                      <a:pt x="6" y="172"/>
                    </a:lnTo>
                    <a:lnTo>
                      <a:pt x="4" y="174"/>
                    </a:lnTo>
                    <a:lnTo>
                      <a:pt x="4" y="175"/>
                    </a:lnTo>
                    <a:lnTo>
                      <a:pt x="5" y="177"/>
                    </a:lnTo>
                    <a:lnTo>
                      <a:pt x="4" y="178"/>
                    </a:lnTo>
                    <a:lnTo>
                      <a:pt x="4" y="179"/>
                    </a:lnTo>
                    <a:lnTo>
                      <a:pt x="5" y="181"/>
                    </a:lnTo>
                    <a:lnTo>
                      <a:pt x="6" y="181"/>
                    </a:lnTo>
                    <a:lnTo>
                      <a:pt x="7" y="183"/>
                    </a:lnTo>
                    <a:lnTo>
                      <a:pt x="8" y="185"/>
                    </a:lnTo>
                    <a:lnTo>
                      <a:pt x="9" y="188"/>
                    </a:lnTo>
                    <a:lnTo>
                      <a:pt x="10" y="191"/>
                    </a:lnTo>
                    <a:lnTo>
                      <a:pt x="11" y="191"/>
                    </a:lnTo>
                    <a:lnTo>
                      <a:pt x="12" y="193"/>
                    </a:lnTo>
                    <a:lnTo>
                      <a:pt x="15" y="195"/>
                    </a:lnTo>
                    <a:lnTo>
                      <a:pt x="16" y="194"/>
                    </a:lnTo>
                    <a:lnTo>
                      <a:pt x="17" y="196"/>
                    </a:lnTo>
                    <a:lnTo>
                      <a:pt x="16" y="198"/>
                    </a:lnTo>
                    <a:lnTo>
                      <a:pt x="12" y="199"/>
                    </a:lnTo>
                    <a:lnTo>
                      <a:pt x="12" y="199"/>
                    </a:lnTo>
                    <a:lnTo>
                      <a:pt x="14" y="200"/>
                    </a:lnTo>
                    <a:lnTo>
                      <a:pt x="15" y="202"/>
                    </a:lnTo>
                    <a:lnTo>
                      <a:pt x="16" y="202"/>
                    </a:lnTo>
                    <a:lnTo>
                      <a:pt x="17" y="207"/>
                    </a:lnTo>
                    <a:lnTo>
                      <a:pt x="16" y="209"/>
                    </a:lnTo>
                    <a:lnTo>
                      <a:pt x="17" y="210"/>
                    </a:lnTo>
                    <a:lnTo>
                      <a:pt x="19" y="210"/>
                    </a:lnTo>
                    <a:lnTo>
                      <a:pt x="23" y="209"/>
                    </a:lnTo>
                    <a:lnTo>
                      <a:pt x="26" y="210"/>
                    </a:lnTo>
                    <a:lnTo>
                      <a:pt x="27" y="208"/>
                    </a:lnTo>
                    <a:lnTo>
                      <a:pt x="27" y="207"/>
                    </a:lnTo>
                    <a:lnTo>
                      <a:pt x="26" y="206"/>
                    </a:lnTo>
                    <a:lnTo>
                      <a:pt x="27" y="202"/>
                    </a:lnTo>
                    <a:lnTo>
                      <a:pt x="30" y="201"/>
                    </a:lnTo>
                    <a:lnTo>
                      <a:pt x="31" y="199"/>
                    </a:lnTo>
                    <a:lnTo>
                      <a:pt x="31" y="200"/>
                    </a:lnTo>
                    <a:lnTo>
                      <a:pt x="35" y="200"/>
                    </a:lnTo>
                    <a:lnTo>
                      <a:pt x="37" y="199"/>
                    </a:lnTo>
                    <a:lnTo>
                      <a:pt x="39" y="200"/>
                    </a:lnTo>
                    <a:lnTo>
                      <a:pt x="40" y="201"/>
                    </a:lnTo>
                    <a:lnTo>
                      <a:pt x="42" y="199"/>
                    </a:lnTo>
                    <a:lnTo>
                      <a:pt x="42" y="196"/>
                    </a:lnTo>
                    <a:lnTo>
                      <a:pt x="44" y="194"/>
                    </a:lnTo>
                    <a:lnTo>
                      <a:pt x="44" y="190"/>
                    </a:lnTo>
                    <a:lnTo>
                      <a:pt x="45" y="188"/>
                    </a:lnTo>
                    <a:lnTo>
                      <a:pt x="43" y="187"/>
                    </a:lnTo>
                    <a:lnTo>
                      <a:pt x="44" y="185"/>
                    </a:lnTo>
                    <a:lnTo>
                      <a:pt x="45" y="183"/>
                    </a:lnTo>
                    <a:lnTo>
                      <a:pt x="44" y="181"/>
                    </a:lnTo>
                    <a:lnTo>
                      <a:pt x="45" y="179"/>
                    </a:lnTo>
                    <a:lnTo>
                      <a:pt x="43" y="178"/>
                    </a:lnTo>
                    <a:lnTo>
                      <a:pt x="44" y="177"/>
                    </a:lnTo>
                    <a:lnTo>
                      <a:pt x="43" y="175"/>
                    </a:lnTo>
                    <a:lnTo>
                      <a:pt x="45" y="176"/>
                    </a:lnTo>
                    <a:lnTo>
                      <a:pt x="47" y="175"/>
                    </a:lnTo>
                    <a:lnTo>
                      <a:pt x="45" y="174"/>
                    </a:lnTo>
                    <a:lnTo>
                      <a:pt x="46" y="172"/>
                    </a:lnTo>
                    <a:lnTo>
                      <a:pt x="46" y="170"/>
                    </a:lnTo>
                    <a:lnTo>
                      <a:pt x="43" y="170"/>
                    </a:lnTo>
                    <a:lnTo>
                      <a:pt x="47" y="169"/>
                    </a:lnTo>
                    <a:lnTo>
                      <a:pt x="45" y="168"/>
                    </a:lnTo>
                    <a:lnTo>
                      <a:pt x="43" y="167"/>
                    </a:lnTo>
                    <a:lnTo>
                      <a:pt x="44" y="166"/>
                    </a:lnTo>
                    <a:lnTo>
                      <a:pt x="45" y="166"/>
                    </a:lnTo>
                    <a:lnTo>
                      <a:pt x="46" y="167"/>
                    </a:lnTo>
                    <a:lnTo>
                      <a:pt x="47" y="166"/>
                    </a:lnTo>
                    <a:lnTo>
                      <a:pt x="47" y="165"/>
                    </a:lnTo>
                    <a:lnTo>
                      <a:pt x="48" y="166"/>
                    </a:lnTo>
                    <a:lnTo>
                      <a:pt x="48" y="163"/>
                    </a:lnTo>
                    <a:lnTo>
                      <a:pt x="49" y="162"/>
                    </a:lnTo>
                    <a:lnTo>
                      <a:pt x="51" y="161"/>
                    </a:lnTo>
                    <a:lnTo>
                      <a:pt x="50" y="160"/>
                    </a:lnTo>
                    <a:lnTo>
                      <a:pt x="51" y="159"/>
                    </a:lnTo>
                    <a:lnTo>
                      <a:pt x="53" y="160"/>
                    </a:lnTo>
                    <a:lnTo>
                      <a:pt x="51" y="162"/>
                    </a:lnTo>
                    <a:lnTo>
                      <a:pt x="53" y="162"/>
                    </a:lnTo>
                    <a:lnTo>
                      <a:pt x="55" y="159"/>
                    </a:lnTo>
                    <a:lnTo>
                      <a:pt x="56" y="159"/>
                    </a:lnTo>
                    <a:lnTo>
                      <a:pt x="57" y="158"/>
                    </a:lnTo>
                    <a:lnTo>
                      <a:pt x="57" y="157"/>
                    </a:lnTo>
                    <a:lnTo>
                      <a:pt x="56" y="156"/>
                    </a:lnTo>
                    <a:lnTo>
                      <a:pt x="54" y="155"/>
                    </a:lnTo>
                    <a:lnTo>
                      <a:pt x="51" y="156"/>
                    </a:lnTo>
                    <a:lnTo>
                      <a:pt x="50" y="156"/>
                    </a:lnTo>
                    <a:lnTo>
                      <a:pt x="49" y="157"/>
                    </a:lnTo>
                    <a:lnTo>
                      <a:pt x="48" y="155"/>
                    </a:lnTo>
                    <a:lnTo>
                      <a:pt x="46" y="155"/>
                    </a:lnTo>
                    <a:lnTo>
                      <a:pt x="45" y="154"/>
                    </a:lnTo>
                    <a:lnTo>
                      <a:pt x="43" y="154"/>
                    </a:lnTo>
                    <a:lnTo>
                      <a:pt x="42" y="155"/>
                    </a:lnTo>
                    <a:lnTo>
                      <a:pt x="42" y="154"/>
                    </a:lnTo>
                    <a:lnTo>
                      <a:pt x="39" y="154"/>
                    </a:lnTo>
                    <a:lnTo>
                      <a:pt x="39" y="153"/>
                    </a:lnTo>
                    <a:lnTo>
                      <a:pt x="40" y="153"/>
                    </a:lnTo>
                    <a:lnTo>
                      <a:pt x="42" y="154"/>
                    </a:lnTo>
                    <a:lnTo>
                      <a:pt x="43" y="152"/>
                    </a:lnTo>
                    <a:lnTo>
                      <a:pt x="44" y="153"/>
                    </a:lnTo>
                    <a:lnTo>
                      <a:pt x="45" y="152"/>
                    </a:lnTo>
                    <a:lnTo>
                      <a:pt x="46" y="151"/>
                    </a:lnTo>
                    <a:lnTo>
                      <a:pt x="47" y="151"/>
                    </a:lnTo>
                    <a:lnTo>
                      <a:pt x="48" y="152"/>
                    </a:lnTo>
                    <a:lnTo>
                      <a:pt x="49" y="152"/>
                    </a:lnTo>
                    <a:lnTo>
                      <a:pt x="49" y="151"/>
                    </a:lnTo>
                    <a:lnTo>
                      <a:pt x="50" y="152"/>
                    </a:lnTo>
                    <a:lnTo>
                      <a:pt x="53" y="153"/>
                    </a:lnTo>
                    <a:lnTo>
                      <a:pt x="53" y="154"/>
                    </a:lnTo>
                    <a:lnTo>
                      <a:pt x="54" y="155"/>
                    </a:lnTo>
                    <a:lnTo>
                      <a:pt x="57" y="154"/>
                    </a:lnTo>
                    <a:lnTo>
                      <a:pt x="57" y="152"/>
                    </a:lnTo>
                    <a:lnTo>
                      <a:pt x="59" y="150"/>
                    </a:lnTo>
                    <a:lnTo>
                      <a:pt x="60" y="147"/>
                    </a:lnTo>
                    <a:lnTo>
                      <a:pt x="59" y="146"/>
                    </a:lnTo>
                    <a:lnTo>
                      <a:pt x="59" y="143"/>
                    </a:lnTo>
                    <a:lnTo>
                      <a:pt x="56" y="142"/>
                    </a:lnTo>
                    <a:lnTo>
                      <a:pt x="57" y="141"/>
                    </a:lnTo>
                    <a:lnTo>
                      <a:pt x="53" y="138"/>
                    </a:lnTo>
                    <a:lnTo>
                      <a:pt x="53" y="137"/>
                    </a:lnTo>
                    <a:lnTo>
                      <a:pt x="51" y="136"/>
                    </a:lnTo>
                    <a:lnTo>
                      <a:pt x="49" y="138"/>
                    </a:lnTo>
                    <a:lnTo>
                      <a:pt x="48" y="136"/>
                    </a:lnTo>
                    <a:lnTo>
                      <a:pt x="48" y="137"/>
                    </a:lnTo>
                    <a:lnTo>
                      <a:pt x="48" y="135"/>
                    </a:lnTo>
                    <a:lnTo>
                      <a:pt x="46" y="135"/>
                    </a:lnTo>
                    <a:lnTo>
                      <a:pt x="45" y="133"/>
                    </a:lnTo>
                    <a:lnTo>
                      <a:pt x="44" y="132"/>
                    </a:lnTo>
                    <a:lnTo>
                      <a:pt x="46" y="131"/>
                    </a:lnTo>
                    <a:lnTo>
                      <a:pt x="45" y="129"/>
                    </a:lnTo>
                    <a:lnTo>
                      <a:pt x="46" y="128"/>
                    </a:lnTo>
                    <a:lnTo>
                      <a:pt x="46" y="127"/>
                    </a:lnTo>
                    <a:lnTo>
                      <a:pt x="44" y="127"/>
                    </a:lnTo>
                    <a:lnTo>
                      <a:pt x="46" y="124"/>
                    </a:lnTo>
                    <a:lnTo>
                      <a:pt x="45" y="121"/>
                    </a:lnTo>
                    <a:lnTo>
                      <a:pt x="45" y="121"/>
                    </a:lnTo>
                    <a:lnTo>
                      <a:pt x="47" y="122"/>
                    </a:lnTo>
                    <a:lnTo>
                      <a:pt x="47" y="120"/>
                    </a:lnTo>
                    <a:lnTo>
                      <a:pt x="45" y="119"/>
                    </a:lnTo>
                    <a:lnTo>
                      <a:pt x="46" y="116"/>
                    </a:lnTo>
                    <a:lnTo>
                      <a:pt x="46" y="114"/>
                    </a:lnTo>
                    <a:lnTo>
                      <a:pt x="46" y="114"/>
                    </a:lnTo>
                    <a:lnTo>
                      <a:pt x="46" y="111"/>
                    </a:lnTo>
                    <a:lnTo>
                      <a:pt x="44" y="109"/>
                    </a:lnTo>
                    <a:lnTo>
                      <a:pt x="45" y="109"/>
                    </a:lnTo>
                    <a:lnTo>
                      <a:pt x="48" y="109"/>
                    </a:lnTo>
                    <a:lnTo>
                      <a:pt x="49" y="107"/>
                    </a:lnTo>
                    <a:lnTo>
                      <a:pt x="48" y="104"/>
                    </a:lnTo>
                    <a:lnTo>
                      <a:pt x="49" y="103"/>
                    </a:lnTo>
                    <a:lnTo>
                      <a:pt x="50" y="104"/>
                    </a:lnTo>
                    <a:lnTo>
                      <a:pt x="54" y="102"/>
                    </a:lnTo>
                    <a:lnTo>
                      <a:pt x="54" y="101"/>
                    </a:lnTo>
                    <a:lnTo>
                      <a:pt x="53" y="100"/>
                    </a:lnTo>
                    <a:lnTo>
                      <a:pt x="53" y="99"/>
                    </a:lnTo>
                    <a:lnTo>
                      <a:pt x="54" y="98"/>
                    </a:lnTo>
                    <a:lnTo>
                      <a:pt x="55" y="99"/>
                    </a:lnTo>
                    <a:lnTo>
                      <a:pt x="56" y="98"/>
                    </a:lnTo>
                    <a:lnTo>
                      <a:pt x="56" y="96"/>
                    </a:lnTo>
                    <a:lnTo>
                      <a:pt x="57" y="96"/>
                    </a:lnTo>
                    <a:lnTo>
                      <a:pt x="58" y="98"/>
                    </a:lnTo>
                    <a:lnTo>
                      <a:pt x="59" y="97"/>
                    </a:lnTo>
                    <a:lnTo>
                      <a:pt x="59" y="95"/>
                    </a:lnTo>
                    <a:lnTo>
                      <a:pt x="60" y="93"/>
                    </a:lnTo>
                    <a:lnTo>
                      <a:pt x="61" y="93"/>
                    </a:lnTo>
                    <a:lnTo>
                      <a:pt x="61" y="94"/>
                    </a:lnTo>
                    <a:lnTo>
                      <a:pt x="63" y="94"/>
                    </a:lnTo>
                    <a:lnTo>
                      <a:pt x="63" y="92"/>
                    </a:lnTo>
                    <a:lnTo>
                      <a:pt x="66" y="91"/>
                    </a:lnTo>
                    <a:lnTo>
                      <a:pt x="65" y="90"/>
                    </a:lnTo>
                    <a:lnTo>
                      <a:pt x="65" y="88"/>
                    </a:lnTo>
                    <a:lnTo>
                      <a:pt x="66" y="89"/>
                    </a:lnTo>
                    <a:lnTo>
                      <a:pt x="68" y="87"/>
                    </a:lnTo>
                    <a:lnTo>
                      <a:pt x="69" y="88"/>
                    </a:lnTo>
                    <a:lnTo>
                      <a:pt x="72" y="84"/>
                    </a:lnTo>
                    <a:lnTo>
                      <a:pt x="70" y="81"/>
                    </a:lnTo>
                    <a:lnTo>
                      <a:pt x="73" y="79"/>
                    </a:lnTo>
                    <a:lnTo>
                      <a:pt x="74" y="79"/>
                    </a:lnTo>
                    <a:lnTo>
                      <a:pt x="76" y="77"/>
                    </a:lnTo>
                    <a:lnTo>
                      <a:pt x="74" y="77"/>
                    </a:lnTo>
                    <a:lnTo>
                      <a:pt x="73" y="75"/>
                    </a:lnTo>
                    <a:lnTo>
                      <a:pt x="74" y="75"/>
                    </a:lnTo>
                    <a:lnTo>
                      <a:pt x="74" y="74"/>
                    </a:lnTo>
                    <a:lnTo>
                      <a:pt x="72" y="74"/>
                    </a:lnTo>
                    <a:lnTo>
                      <a:pt x="70" y="72"/>
                    </a:lnTo>
                    <a:lnTo>
                      <a:pt x="73" y="72"/>
                    </a:lnTo>
                    <a:lnTo>
                      <a:pt x="72" y="71"/>
                    </a:lnTo>
                    <a:lnTo>
                      <a:pt x="74" y="68"/>
                    </a:lnTo>
                    <a:lnTo>
                      <a:pt x="74" y="67"/>
                    </a:lnTo>
                    <a:lnTo>
                      <a:pt x="73" y="65"/>
                    </a:lnTo>
                    <a:lnTo>
                      <a:pt x="72" y="65"/>
                    </a:lnTo>
                    <a:lnTo>
                      <a:pt x="70" y="63"/>
                    </a:lnTo>
                    <a:lnTo>
                      <a:pt x="72" y="63"/>
                    </a:lnTo>
                    <a:lnTo>
                      <a:pt x="73" y="63"/>
                    </a:lnTo>
                    <a:lnTo>
                      <a:pt x="73" y="64"/>
                    </a:lnTo>
                    <a:lnTo>
                      <a:pt x="74" y="64"/>
                    </a:lnTo>
                    <a:lnTo>
                      <a:pt x="74" y="63"/>
                    </a:lnTo>
                    <a:lnTo>
                      <a:pt x="73" y="62"/>
                    </a:lnTo>
                    <a:lnTo>
                      <a:pt x="74" y="61"/>
                    </a:lnTo>
                    <a:lnTo>
                      <a:pt x="75" y="61"/>
                    </a:lnTo>
                    <a:lnTo>
                      <a:pt x="77" y="60"/>
                    </a:lnTo>
                    <a:lnTo>
                      <a:pt x="76" y="59"/>
                    </a:lnTo>
                    <a:lnTo>
                      <a:pt x="75" y="57"/>
                    </a:lnTo>
                    <a:lnTo>
                      <a:pt x="76" y="57"/>
                    </a:lnTo>
                    <a:lnTo>
                      <a:pt x="77" y="58"/>
                    </a:lnTo>
                    <a:lnTo>
                      <a:pt x="78" y="58"/>
                    </a:lnTo>
                    <a:lnTo>
                      <a:pt x="78" y="57"/>
                    </a:lnTo>
                    <a:lnTo>
                      <a:pt x="79" y="55"/>
                    </a:lnTo>
                    <a:lnTo>
                      <a:pt x="80" y="54"/>
                    </a:lnTo>
                    <a:lnTo>
                      <a:pt x="81" y="56"/>
                    </a:lnTo>
                    <a:lnTo>
                      <a:pt x="82" y="54"/>
                    </a:lnTo>
                    <a:lnTo>
                      <a:pt x="83" y="56"/>
                    </a:lnTo>
                    <a:lnTo>
                      <a:pt x="84" y="56"/>
                    </a:lnTo>
                    <a:lnTo>
                      <a:pt x="85" y="55"/>
                    </a:lnTo>
                    <a:lnTo>
                      <a:pt x="86" y="56"/>
                    </a:lnTo>
                    <a:lnTo>
                      <a:pt x="88" y="54"/>
                    </a:lnTo>
                    <a:lnTo>
                      <a:pt x="89" y="56"/>
                    </a:lnTo>
                    <a:lnTo>
                      <a:pt x="92" y="56"/>
                    </a:lnTo>
                    <a:lnTo>
                      <a:pt x="93" y="55"/>
                    </a:lnTo>
                    <a:lnTo>
                      <a:pt x="93" y="55"/>
                    </a:lnTo>
                    <a:lnTo>
                      <a:pt x="93" y="53"/>
                    </a:lnTo>
                    <a:lnTo>
                      <a:pt x="92" y="5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15" name="Freeform 2145">
                <a:extLst>
                  <a:ext uri="{FF2B5EF4-FFF2-40B4-BE49-F238E27FC236}">
                    <a16:creationId xmlns:a16="http://schemas.microsoft.com/office/drawing/2014/main" id="{62EE6A65-7617-4BCA-B899-1C5A65B0C1E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20" y="2110"/>
                <a:ext cx="7" cy="14"/>
              </a:xfrm>
              <a:custGeom>
                <a:avLst/>
                <a:gdLst>
                  <a:gd name="T0" fmla="*/ 1 w 7"/>
                  <a:gd name="T1" fmla="*/ 11 h 14"/>
                  <a:gd name="T2" fmla="*/ 2 w 7"/>
                  <a:gd name="T3" fmla="*/ 10 h 14"/>
                  <a:gd name="T4" fmla="*/ 2 w 7"/>
                  <a:gd name="T5" fmla="*/ 12 h 14"/>
                  <a:gd name="T6" fmla="*/ 1 w 7"/>
                  <a:gd name="T7" fmla="*/ 13 h 14"/>
                  <a:gd name="T8" fmla="*/ 1 w 7"/>
                  <a:gd name="T9" fmla="*/ 14 h 14"/>
                  <a:gd name="T10" fmla="*/ 3 w 7"/>
                  <a:gd name="T11" fmla="*/ 13 h 14"/>
                  <a:gd name="T12" fmla="*/ 3 w 7"/>
                  <a:gd name="T13" fmla="*/ 12 h 14"/>
                  <a:gd name="T14" fmla="*/ 3 w 7"/>
                  <a:gd name="T15" fmla="*/ 12 h 14"/>
                  <a:gd name="T16" fmla="*/ 3 w 7"/>
                  <a:gd name="T17" fmla="*/ 11 h 14"/>
                  <a:gd name="T18" fmla="*/ 5 w 7"/>
                  <a:gd name="T19" fmla="*/ 9 h 14"/>
                  <a:gd name="T20" fmla="*/ 5 w 7"/>
                  <a:gd name="T21" fmla="*/ 8 h 14"/>
                  <a:gd name="T22" fmla="*/ 7 w 7"/>
                  <a:gd name="T23" fmla="*/ 6 h 14"/>
                  <a:gd name="T24" fmla="*/ 6 w 7"/>
                  <a:gd name="T25" fmla="*/ 5 h 14"/>
                  <a:gd name="T26" fmla="*/ 5 w 7"/>
                  <a:gd name="T27" fmla="*/ 4 h 14"/>
                  <a:gd name="T28" fmla="*/ 6 w 7"/>
                  <a:gd name="T29" fmla="*/ 2 h 14"/>
                  <a:gd name="T30" fmla="*/ 6 w 7"/>
                  <a:gd name="T31" fmla="*/ 1 h 14"/>
                  <a:gd name="T32" fmla="*/ 7 w 7"/>
                  <a:gd name="T33" fmla="*/ 0 h 14"/>
                  <a:gd name="T34" fmla="*/ 6 w 7"/>
                  <a:gd name="T35" fmla="*/ 0 h 14"/>
                  <a:gd name="T36" fmla="*/ 5 w 7"/>
                  <a:gd name="T37" fmla="*/ 0 h 14"/>
                  <a:gd name="T38" fmla="*/ 3 w 7"/>
                  <a:gd name="T39" fmla="*/ 0 h 14"/>
                  <a:gd name="T40" fmla="*/ 2 w 7"/>
                  <a:gd name="T41" fmla="*/ 2 h 14"/>
                  <a:gd name="T42" fmla="*/ 1 w 7"/>
                  <a:gd name="T43" fmla="*/ 3 h 14"/>
                  <a:gd name="T44" fmla="*/ 0 w 7"/>
                  <a:gd name="T45" fmla="*/ 5 h 14"/>
                  <a:gd name="T46" fmla="*/ 0 w 7"/>
                  <a:gd name="T47" fmla="*/ 8 h 14"/>
                  <a:gd name="T48" fmla="*/ 0 w 7"/>
                  <a:gd name="T49" fmla="*/ 8 h 14"/>
                  <a:gd name="T50" fmla="*/ 1 w 7"/>
                  <a:gd name="T51" fmla="*/ 11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7" h="14">
                    <a:moveTo>
                      <a:pt x="1" y="11"/>
                    </a:moveTo>
                    <a:lnTo>
                      <a:pt x="2" y="10"/>
                    </a:lnTo>
                    <a:lnTo>
                      <a:pt x="2" y="12"/>
                    </a:lnTo>
                    <a:lnTo>
                      <a:pt x="1" y="13"/>
                    </a:lnTo>
                    <a:lnTo>
                      <a:pt x="1" y="14"/>
                    </a:lnTo>
                    <a:lnTo>
                      <a:pt x="3" y="13"/>
                    </a:lnTo>
                    <a:lnTo>
                      <a:pt x="3" y="12"/>
                    </a:lnTo>
                    <a:lnTo>
                      <a:pt x="3" y="12"/>
                    </a:lnTo>
                    <a:lnTo>
                      <a:pt x="3" y="11"/>
                    </a:lnTo>
                    <a:lnTo>
                      <a:pt x="5" y="9"/>
                    </a:lnTo>
                    <a:lnTo>
                      <a:pt x="5" y="8"/>
                    </a:lnTo>
                    <a:lnTo>
                      <a:pt x="7" y="6"/>
                    </a:lnTo>
                    <a:lnTo>
                      <a:pt x="6" y="5"/>
                    </a:lnTo>
                    <a:lnTo>
                      <a:pt x="5" y="4"/>
                    </a:lnTo>
                    <a:lnTo>
                      <a:pt x="6" y="2"/>
                    </a:lnTo>
                    <a:lnTo>
                      <a:pt x="6" y="1"/>
                    </a:lnTo>
                    <a:lnTo>
                      <a:pt x="7" y="0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2" y="2"/>
                    </a:lnTo>
                    <a:lnTo>
                      <a:pt x="1" y="3"/>
                    </a:lnTo>
                    <a:lnTo>
                      <a:pt x="0" y="5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1" y="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16" name="Freeform 2146">
                <a:extLst>
                  <a:ext uri="{FF2B5EF4-FFF2-40B4-BE49-F238E27FC236}">
                    <a16:creationId xmlns:a16="http://schemas.microsoft.com/office/drawing/2014/main" id="{70A461DC-E11D-47E4-BA29-8F002623D7F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07" y="2119"/>
                <a:ext cx="4" cy="14"/>
              </a:xfrm>
              <a:custGeom>
                <a:avLst/>
                <a:gdLst>
                  <a:gd name="T0" fmla="*/ 0 w 4"/>
                  <a:gd name="T1" fmla="*/ 5 h 14"/>
                  <a:gd name="T2" fmla="*/ 0 w 4"/>
                  <a:gd name="T3" fmla="*/ 10 h 14"/>
                  <a:gd name="T4" fmla="*/ 0 w 4"/>
                  <a:gd name="T5" fmla="*/ 12 h 14"/>
                  <a:gd name="T6" fmla="*/ 0 w 4"/>
                  <a:gd name="T7" fmla="*/ 13 h 14"/>
                  <a:gd name="T8" fmla="*/ 0 w 4"/>
                  <a:gd name="T9" fmla="*/ 14 h 14"/>
                  <a:gd name="T10" fmla="*/ 1 w 4"/>
                  <a:gd name="T11" fmla="*/ 12 h 14"/>
                  <a:gd name="T12" fmla="*/ 2 w 4"/>
                  <a:gd name="T13" fmla="*/ 9 h 14"/>
                  <a:gd name="T14" fmla="*/ 2 w 4"/>
                  <a:gd name="T15" fmla="*/ 6 h 14"/>
                  <a:gd name="T16" fmla="*/ 3 w 4"/>
                  <a:gd name="T17" fmla="*/ 3 h 14"/>
                  <a:gd name="T18" fmla="*/ 4 w 4"/>
                  <a:gd name="T19" fmla="*/ 1 h 14"/>
                  <a:gd name="T20" fmla="*/ 3 w 4"/>
                  <a:gd name="T21" fmla="*/ 0 h 14"/>
                  <a:gd name="T22" fmla="*/ 2 w 4"/>
                  <a:gd name="T23" fmla="*/ 1 h 14"/>
                  <a:gd name="T24" fmla="*/ 2 w 4"/>
                  <a:gd name="T25" fmla="*/ 2 h 14"/>
                  <a:gd name="T26" fmla="*/ 1 w 4"/>
                  <a:gd name="T27" fmla="*/ 5 h 14"/>
                  <a:gd name="T28" fmla="*/ 0 w 4"/>
                  <a:gd name="T29" fmla="*/ 5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4" h="14">
                    <a:moveTo>
                      <a:pt x="0" y="5"/>
                    </a:moveTo>
                    <a:lnTo>
                      <a:pt x="0" y="10"/>
                    </a:lnTo>
                    <a:lnTo>
                      <a:pt x="0" y="12"/>
                    </a:lnTo>
                    <a:lnTo>
                      <a:pt x="0" y="13"/>
                    </a:lnTo>
                    <a:lnTo>
                      <a:pt x="0" y="14"/>
                    </a:lnTo>
                    <a:lnTo>
                      <a:pt x="1" y="12"/>
                    </a:lnTo>
                    <a:lnTo>
                      <a:pt x="2" y="9"/>
                    </a:lnTo>
                    <a:lnTo>
                      <a:pt x="2" y="6"/>
                    </a:lnTo>
                    <a:lnTo>
                      <a:pt x="3" y="3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2" y="2"/>
                    </a:lnTo>
                    <a:lnTo>
                      <a:pt x="1" y="5"/>
                    </a:lnTo>
                    <a:lnTo>
                      <a:pt x="0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17" name="Freeform 2147">
                <a:extLst>
                  <a:ext uri="{FF2B5EF4-FFF2-40B4-BE49-F238E27FC236}">
                    <a16:creationId xmlns:a16="http://schemas.microsoft.com/office/drawing/2014/main" id="{69DE1DEB-5BA2-4375-80BE-5A69E0B1B18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27" y="2108"/>
                <a:ext cx="3" cy="2"/>
              </a:xfrm>
              <a:custGeom>
                <a:avLst/>
                <a:gdLst>
                  <a:gd name="T0" fmla="*/ 0 w 3"/>
                  <a:gd name="T1" fmla="*/ 1 h 2"/>
                  <a:gd name="T2" fmla="*/ 0 w 3"/>
                  <a:gd name="T3" fmla="*/ 2 h 2"/>
                  <a:gd name="T4" fmla="*/ 1 w 3"/>
                  <a:gd name="T5" fmla="*/ 1 h 2"/>
                  <a:gd name="T6" fmla="*/ 3 w 3"/>
                  <a:gd name="T7" fmla="*/ 1 h 2"/>
                  <a:gd name="T8" fmla="*/ 3 w 3"/>
                  <a:gd name="T9" fmla="*/ 0 h 2"/>
                  <a:gd name="T10" fmla="*/ 1 w 3"/>
                  <a:gd name="T11" fmla="*/ 0 h 2"/>
                  <a:gd name="T12" fmla="*/ 0 w 3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0" y="1"/>
                    </a:moveTo>
                    <a:lnTo>
                      <a:pt x="0" y="2"/>
                    </a:lnTo>
                    <a:lnTo>
                      <a:pt x="1" y="1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18" name="Freeform 2148">
                <a:extLst>
                  <a:ext uri="{FF2B5EF4-FFF2-40B4-BE49-F238E27FC236}">
                    <a16:creationId xmlns:a16="http://schemas.microsoft.com/office/drawing/2014/main" id="{541CE05E-2C36-4669-9992-DB0088A086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26" y="2101"/>
                <a:ext cx="2" cy="2"/>
              </a:xfrm>
              <a:custGeom>
                <a:avLst/>
                <a:gdLst>
                  <a:gd name="T0" fmla="*/ 0 w 2"/>
                  <a:gd name="T1" fmla="*/ 0 h 2"/>
                  <a:gd name="T2" fmla="*/ 1 w 2"/>
                  <a:gd name="T3" fmla="*/ 2 h 2"/>
                  <a:gd name="T4" fmla="*/ 2 w 2"/>
                  <a:gd name="T5" fmla="*/ 1 h 2"/>
                  <a:gd name="T6" fmla="*/ 1 w 2"/>
                  <a:gd name="T7" fmla="*/ 0 h 2"/>
                  <a:gd name="T8" fmla="*/ 0 w 2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1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19" name="Freeform 2149">
                <a:extLst>
                  <a:ext uri="{FF2B5EF4-FFF2-40B4-BE49-F238E27FC236}">
                    <a16:creationId xmlns:a16="http://schemas.microsoft.com/office/drawing/2014/main" id="{354A1FC3-01D8-4DF1-ADF6-E1B32DDB114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51" y="2074"/>
                <a:ext cx="1" cy="1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1 h 1"/>
                  <a:gd name="T4" fmla="*/ 1 w 1"/>
                  <a:gd name="T5" fmla="*/ 0 h 1"/>
                  <a:gd name="T6" fmla="*/ 0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20" name="Freeform 2150">
                <a:extLst>
                  <a:ext uri="{FF2B5EF4-FFF2-40B4-BE49-F238E27FC236}">
                    <a16:creationId xmlns:a16="http://schemas.microsoft.com/office/drawing/2014/main" id="{A94D1424-40EB-4C81-8337-03DD96C2619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54" y="2076"/>
                <a:ext cx="1" cy="3"/>
              </a:xfrm>
              <a:custGeom>
                <a:avLst/>
                <a:gdLst>
                  <a:gd name="T0" fmla="*/ 1 w 1"/>
                  <a:gd name="T1" fmla="*/ 2 h 3"/>
                  <a:gd name="T2" fmla="*/ 1 w 1"/>
                  <a:gd name="T3" fmla="*/ 0 h 3"/>
                  <a:gd name="T4" fmla="*/ 0 w 1"/>
                  <a:gd name="T5" fmla="*/ 2 h 3"/>
                  <a:gd name="T6" fmla="*/ 0 w 1"/>
                  <a:gd name="T7" fmla="*/ 2 h 3"/>
                  <a:gd name="T8" fmla="*/ 0 w 1"/>
                  <a:gd name="T9" fmla="*/ 3 h 3"/>
                  <a:gd name="T10" fmla="*/ 1 w 1"/>
                  <a:gd name="T11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3">
                    <a:moveTo>
                      <a:pt x="1" y="2"/>
                    </a:moveTo>
                    <a:lnTo>
                      <a:pt x="1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21" name="Freeform 2151">
                <a:extLst>
                  <a:ext uri="{FF2B5EF4-FFF2-40B4-BE49-F238E27FC236}">
                    <a16:creationId xmlns:a16="http://schemas.microsoft.com/office/drawing/2014/main" id="{277FC379-DE6F-40E7-ABBE-1416E2DC6BE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36" y="2025"/>
                <a:ext cx="2" cy="2"/>
              </a:xfrm>
              <a:custGeom>
                <a:avLst/>
                <a:gdLst>
                  <a:gd name="T0" fmla="*/ 2 w 2"/>
                  <a:gd name="T1" fmla="*/ 1 h 2"/>
                  <a:gd name="T2" fmla="*/ 1 w 2"/>
                  <a:gd name="T3" fmla="*/ 0 h 2"/>
                  <a:gd name="T4" fmla="*/ 0 w 2"/>
                  <a:gd name="T5" fmla="*/ 1 h 2"/>
                  <a:gd name="T6" fmla="*/ 1 w 2"/>
                  <a:gd name="T7" fmla="*/ 2 h 2"/>
                  <a:gd name="T8" fmla="*/ 2 w 2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2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22" name="Freeform 2152">
                <a:extLst>
                  <a:ext uri="{FF2B5EF4-FFF2-40B4-BE49-F238E27FC236}">
                    <a16:creationId xmlns:a16="http://schemas.microsoft.com/office/drawing/2014/main" id="{F3DB832B-F88F-445B-93FF-7340DAE661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44" y="2069"/>
                <a:ext cx="2" cy="2"/>
              </a:xfrm>
              <a:custGeom>
                <a:avLst/>
                <a:gdLst>
                  <a:gd name="T0" fmla="*/ 2 w 2"/>
                  <a:gd name="T1" fmla="*/ 2 h 2"/>
                  <a:gd name="T2" fmla="*/ 0 w 2"/>
                  <a:gd name="T3" fmla="*/ 0 h 2"/>
                  <a:gd name="T4" fmla="*/ 0 w 2"/>
                  <a:gd name="T5" fmla="*/ 2 h 2"/>
                  <a:gd name="T6" fmla="*/ 1 w 2"/>
                  <a:gd name="T7" fmla="*/ 2 h 2"/>
                  <a:gd name="T8" fmla="*/ 2 w 2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23" name="Freeform 2153">
                <a:extLst>
                  <a:ext uri="{FF2B5EF4-FFF2-40B4-BE49-F238E27FC236}">
                    <a16:creationId xmlns:a16="http://schemas.microsoft.com/office/drawing/2014/main" id="{4AF8FA62-FA3F-41F9-AD80-73C8825A0D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48" y="2072"/>
                <a:ext cx="3" cy="2"/>
              </a:xfrm>
              <a:custGeom>
                <a:avLst/>
                <a:gdLst>
                  <a:gd name="T0" fmla="*/ 0 w 3"/>
                  <a:gd name="T1" fmla="*/ 1 h 2"/>
                  <a:gd name="T2" fmla="*/ 1 w 3"/>
                  <a:gd name="T3" fmla="*/ 2 h 2"/>
                  <a:gd name="T4" fmla="*/ 3 w 3"/>
                  <a:gd name="T5" fmla="*/ 1 h 2"/>
                  <a:gd name="T6" fmla="*/ 3 w 3"/>
                  <a:gd name="T7" fmla="*/ 0 h 2"/>
                  <a:gd name="T8" fmla="*/ 0 w 3"/>
                  <a:gd name="T9" fmla="*/ 0 h 2"/>
                  <a:gd name="T10" fmla="*/ 0 w 3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0" y="1"/>
                    </a:moveTo>
                    <a:lnTo>
                      <a:pt x="1" y="2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24" name="Freeform 2154">
                <a:extLst>
                  <a:ext uri="{FF2B5EF4-FFF2-40B4-BE49-F238E27FC236}">
                    <a16:creationId xmlns:a16="http://schemas.microsoft.com/office/drawing/2014/main" id="{AC842484-B607-4971-9FB3-B083D5A8DA0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40" y="2070"/>
                <a:ext cx="2" cy="1"/>
              </a:xfrm>
              <a:custGeom>
                <a:avLst/>
                <a:gdLst>
                  <a:gd name="T0" fmla="*/ 0 w 2"/>
                  <a:gd name="T1" fmla="*/ 0 h 1"/>
                  <a:gd name="T2" fmla="*/ 1 w 2"/>
                  <a:gd name="T3" fmla="*/ 1 h 1"/>
                  <a:gd name="T4" fmla="*/ 2 w 2"/>
                  <a:gd name="T5" fmla="*/ 0 h 1"/>
                  <a:gd name="T6" fmla="*/ 0 w 2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0" y="0"/>
                    </a:moveTo>
                    <a:lnTo>
                      <a:pt x="1" y="1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25" name="Freeform 2155">
                <a:extLst>
                  <a:ext uri="{FF2B5EF4-FFF2-40B4-BE49-F238E27FC236}">
                    <a16:creationId xmlns:a16="http://schemas.microsoft.com/office/drawing/2014/main" id="{0A742DF0-0BC8-4819-B734-C5911CD5FC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27" y="2070"/>
                <a:ext cx="7" cy="8"/>
              </a:xfrm>
              <a:custGeom>
                <a:avLst/>
                <a:gdLst>
                  <a:gd name="T0" fmla="*/ 1 w 7"/>
                  <a:gd name="T1" fmla="*/ 2 h 8"/>
                  <a:gd name="T2" fmla="*/ 0 w 7"/>
                  <a:gd name="T3" fmla="*/ 3 h 8"/>
                  <a:gd name="T4" fmla="*/ 1 w 7"/>
                  <a:gd name="T5" fmla="*/ 4 h 8"/>
                  <a:gd name="T6" fmla="*/ 2 w 7"/>
                  <a:gd name="T7" fmla="*/ 5 h 8"/>
                  <a:gd name="T8" fmla="*/ 4 w 7"/>
                  <a:gd name="T9" fmla="*/ 6 h 8"/>
                  <a:gd name="T10" fmla="*/ 5 w 7"/>
                  <a:gd name="T11" fmla="*/ 8 h 8"/>
                  <a:gd name="T12" fmla="*/ 7 w 7"/>
                  <a:gd name="T13" fmla="*/ 8 h 8"/>
                  <a:gd name="T14" fmla="*/ 7 w 7"/>
                  <a:gd name="T15" fmla="*/ 5 h 8"/>
                  <a:gd name="T16" fmla="*/ 5 w 7"/>
                  <a:gd name="T17" fmla="*/ 5 h 8"/>
                  <a:gd name="T18" fmla="*/ 4 w 7"/>
                  <a:gd name="T19" fmla="*/ 4 h 8"/>
                  <a:gd name="T20" fmla="*/ 4 w 7"/>
                  <a:gd name="T21" fmla="*/ 3 h 8"/>
                  <a:gd name="T22" fmla="*/ 7 w 7"/>
                  <a:gd name="T23" fmla="*/ 3 h 8"/>
                  <a:gd name="T24" fmla="*/ 5 w 7"/>
                  <a:gd name="T25" fmla="*/ 2 h 8"/>
                  <a:gd name="T26" fmla="*/ 3 w 7"/>
                  <a:gd name="T27" fmla="*/ 0 h 8"/>
                  <a:gd name="T28" fmla="*/ 2 w 7"/>
                  <a:gd name="T29" fmla="*/ 0 h 8"/>
                  <a:gd name="T30" fmla="*/ 2 w 7"/>
                  <a:gd name="T31" fmla="*/ 1 h 8"/>
                  <a:gd name="T32" fmla="*/ 3 w 7"/>
                  <a:gd name="T33" fmla="*/ 2 h 8"/>
                  <a:gd name="T34" fmla="*/ 3 w 7"/>
                  <a:gd name="T35" fmla="*/ 3 h 8"/>
                  <a:gd name="T36" fmla="*/ 1 w 7"/>
                  <a:gd name="T37" fmla="*/ 2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7" h="8">
                    <a:moveTo>
                      <a:pt x="1" y="2"/>
                    </a:moveTo>
                    <a:lnTo>
                      <a:pt x="0" y="3"/>
                    </a:lnTo>
                    <a:lnTo>
                      <a:pt x="1" y="4"/>
                    </a:lnTo>
                    <a:lnTo>
                      <a:pt x="2" y="5"/>
                    </a:lnTo>
                    <a:lnTo>
                      <a:pt x="4" y="6"/>
                    </a:lnTo>
                    <a:lnTo>
                      <a:pt x="5" y="8"/>
                    </a:lnTo>
                    <a:lnTo>
                      <a:pt x="7" y="8"/>
                    </a:lnTo>
                    <a:lnTo>
                      <a:pt x="7" y="5"/>
                    </a:lnTo>
                    <a:lnTo>
                      <a:pt x="5" y="5"/>
                    </a:lnTo>
                    <a:lnTo>
                      <a:pt x="4" y="4"/>
                    </a:lnTo>
                    <a:lnTo>
                      <a:pt x="4" y="3"/>
                    </a:lnTo>
                    <a:lnTo>
                      <a:pt x="7" y="3"/>
                    </a:lnTo>
                    <a:lnTo>
                      <a:pt x="5" y="2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2" y="1"/>
                    </a:lnTo>
                    <a:lnTo>
                      <a:pt x="3" y="2"/>
                    </a:lnTo>
                    <a:lnTo>
                      <a:pt x="3" y="3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26" name="Freeform 2156">
                <a:extLst>
                  <a:ext uri="{FF2B5EF4-FFF2-40B4-BE49-F238E27FC236}">
                    <a16:creationId xmlns:a16="http://schemas.microsoft.com/office/drawing/2014/main" id="{4A484924-2785-41C4-84F6-5DF6B464384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23" y="1913"/>
                <a:ext cx="94" cy="167"/>
              </a:xfrm>
              <a:custGeom>
                <a:avLst/>
                <a:gdLst>
                  <a:gd name="T0" fmla="*/ 86 w 89"/>
                  <a:gd name="T1" fmla="*/ 121 h 158"/>
                  <a:gd name="T2" fmla="*/ 78 w 89"/>
                  <a:gd name="T3" fmla="*/ 101 h 158"/>
                  <a:gd name="T4" fmla="*/ 77 w 89"/>
                  <a:gd name="T5" fmla="*/ 90 h 158"/>
                  <a:gd name="T6" fmla="*/ 73 w 89"/>
                  <a:gd name="T7" fmla="*/ 82 h 158"/>
                  <a:gd name="T8" fmla="*/ 73 w 89"/>
                  <a:gd name="T9" fmla="*/ 70 h 158"/>
                  <a:gd name="T10" fmla="*/ 64 w 89"/>
                  <a:gd name="T11" fmla="*/ 49 h 158"/>
                  <a:gd name="T12" fmla="*/ 63 w 89"/>
                  <a:gd name="T13" fmla="*/ 36 h 158"/>
                  <a:gd name="T14" fmla="*/ 56 w 89"/>
                  <a:gd name="T15" fmla="*/ 26 h 158"/>
                  <a:gd name="T16" fmla="*/ 56 w 89"/>
                  <a:gd name="T17" fmla="*/ 18 h 158"/>
                  <a:gd name="T18" fmla="*/ 60 w 89"/>
                  <a:gd name="T19" fmla="*/ 9 h 158"/>
                  <a:gd name="T20" fmla="*/ 51 w 89"/>
                  <a:gd name="T21" fmla="*/ 4 h 158"/>
                  <a:gd name="T22" fmla="*/ 42 w 89"/>
                  <a:gd name="T23" fmla="*/ 2 h 158"/>
                  <a:gd name="T24" fmla="*/ 36 w 89"/>
                  <a:gd name="T25" fmla="*/ 6 h 158"/>
                  <a:gd name="T26" fmla="*/ 35 w 89"/>
                  <a:gd name="T27" fmla="*/ 16 h 158"/>
                  <a:gd name="T28" fmla="*/ 31 w 89"/>
                  <a:gd name="T29" fmla="*/ 21 h 158"/>
                  <a:gd name="T30" fmla="*/ 22 w 89"/>
                  <a:gd name="T31" fmla="*/ 22 h 158"/>
                  <a:gd name="T32" fmla="*/ 11 w 89"/>
                  <a:gd name="T33" fmla="*/ 22 h 158"/>
                  <a:gd name="T34" fmla="*/ 2 w 89"/>
                  <a:gd name="T35" fmla="*/ 16 h 158"/>
                  <a:gd name="T36" fmla="*/ 0 w 89"/>
                  <a:gd name="T37" fmla="*/ 19 h 158"/>
                  <a:gd name="T38" fmla="*/ 13 w 89"/>
                  <a:gd name="T39" fmla="*/ 28 h 158"/>
                  <a:gd name="T40" fmla="*/ 19 w 89"/>
                  <a:gd name="T41" fmla="*/ 32 h 158"/>
                  <a:gd name="T42" fmla="*/ 22 w 89"/>
                  <a:gd name="T43" fmla="*/ 37 h 158"/>
                  <a:gd name="T44" fmla="*/ 25 w 89"/>
                  <a:gd name="T45" fmla="*/ 46 h 158"/>
                  <a:gd name="T46" fmla="*/ 25 w 89"/>
                  <a:gd name="T47" fmla="*/ 56 h 158"/>
                  <a:gd name="T48" fmla="*/ 28 w 89"/>
                  <a:gd name="T49" fmla="*/ 65 h 158"/>
                  <a:gd name="T50" fmla="*/ 32 w 89"/>
                  <a:gd name="T51" fmla="*/ 72 h 158"/>
                  <a:gd name="T52" fmla="*/ 39 w 89"/>
                  <a:gd name="T53" fmla="*/ 77 h 158"/>
                  <a:gd name="T54" fmla="*/ 39 w 89"/>
                  <a:gd name="T55" fmla="*/ 83 h 158"/>
                  <a:gd name="T56" fmla="*/ 34 w 89"/>
                  <a:gd name="T57" fmla="*/ 86 h 158"/>
                  <a:gd name="T58" fmla="*/ 29 w 89"/>
                  <a:gd name="T59" fmla="*/ 94 h 158"/>
                  <a:gd name="T60" fmla="*/ 27 w 89"/>
                  <a:gd name="T61" fmla="*/ 98 h 158"/>
                  <a:gd name="T62" fmla="*/ 26 w 89"/>
                  <a:gd name="T63" fmla="*/ 104 h 158"/>
                  <a:gd name="T64" fmla="*/ 21 w 89"/>
                  <a:gd name="T65" fmla="*/ 106 h 158"/>
                  <a:gd name="T66" fmla="*/ 20 w 89"/>
                  <a:gd name="T67" fmla="*/ 109 h 158"/>
                  <a:gd name="T68" fmla="*/ 16 w 89"/>
                  <a:gd name="T69" fmla="*/ 109 h 158"/>
                  <a:gd name="T70" fmla="*/ 14 w 89"/>
                  <a:gd name="T71" fmla="*/ 115 h 158"/>
                  <a:gd name="T72" fmla="*/ 13 w 89"/>
                  <a:gd name="T73" fmla="*/ 121 h 158"/>
                  <a:gd name="T74" fmla="*/ 14 w 89"/>
                  <a:gd name="T75" fmla="*/ 125 h 158"/>
                  <a:gd name="T76" fmla="*/ 17 w 89"/>
                  <a:gd name="T77" fmla="*/ 132 h 158"/>
                  <a:gd name="T78" fmla="*/ 16 w 89"/>
                  <a:gd name="T79" fmla="*/ 142 h 158"/>
                  <a:gd name="T80" fmla="*/ 19 w 89"/>
                  <a:gd name="T81" fmla="*/ 147 h 158"/>
                  <a:gd name="T82" fmla="*/ 25 w 89"/>
                  <a:gd name="T83" fmla="*/ 149 h 158"/>
                  <a:gd name="T84" fmla="*/ 31 w 89"/>
                  <a:gd name="T85" fmla="*/ 149 h 158"/>
                  <a:gd name="T86" fmla="*/ 32 w 89"/>
                  <a:gd name="T87" fmla="*/ 158 h 158"/>
                  <a:gd name="T88" fmla="*/ 36 w 89"/>
                  <a:gd name="T89" fmla="*/ 156 h 158"/>
                  <a:gd name="T90" fmla="*/ 45 w 89"/>
                  <a:gd name="T91" fmla="*/ 150 h 158"/>
                  <a:gd name="T92" fmla="*/ 50 w 89"/>
                  <a:gd name="T93" fmla="*/ 151 h 158"/>
                  <a:gd name="T94" fmla="*/ 53 w 89"/>
                  <a:gd name="T95" fmla="*/ 147 h 158"/>
                  <a:gd name="T96" fmla="*/ 57 w 89"/>
                  <a:gd name="T97" fmla="*/ 149 h 158"/>
                  <a:gd name="T98" fmla="*/ 62 w 89"/>
                  <a:gd name="T99" fmla="*/ 147 h 158"/>
                  <a:gd name="T100" fmla="*/ 66 w 89"/>
                  <a:gd name="T101" fmla="*/ 146 h 158"/>
                  <a:gd name="T102" fmla="*/ 70 w 89"/>
                  <a:gd name="T103" fmla="*/ 144 h 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89" h="158">
                    <a:moveTo>
                      <a:pt x="76" y="139"/>
                    </a:moveTo>
                    <a:cubicBezTo>
                      <a:pt x="78" y="135"/>
                      <a:pt x="78" y="135"/>
                      <a:pt x="78" y="135"/>
                    </a:cubicBezTo>
                    <a:cubicBezTo>
                      <a:pt x="81" y="131"/>
                      <a:pt x="81" y="131"/>
                      <a:pt x="81" y="131"/>
                    </a:cubicBezTo>
                    <a:cubicBezTo>
                      <a:pt x="83" y="127"/>
                      <a:pt x="83" y="127"/>
                      <a:pt x="83" y="127"/>
                    </a:cubicBezTo>
                    <a:cubicBezTo>
                      <a:pt x="86" y="121"/>
                      <a:pt x="86" y="121"/>
                      <a:pt x="86" y="121"/>
                    </a:cubicBezTo>
                    <a:cubicBezTo>
                      <a:pt x="89" y="114"/>
                      <a:pt x="89" y="114"/>
                      <a:pt x="89" y="114"/>
                    </a:cubicBezTo>
                    <a:cubicBezTo>
                      <a:pt x="88" y="112"/>
                      <a:pt x="88" y="112"/>
                      <a:pt x="88" y="112"/>
                    </a:cubicBezTo>
                    <a:cubicBezTo>
                      <a:pt x="84" y="107"/>
                      <a:pt x="84" y="107"/>
                      <a:pt x="84" y="107"/>
                    </a:cubicBezTo>
                    <a:cubicBezTo>
                      <a:pt x="82" y="107"/>
                      <a:pt x="82" y="107"/>
                      <a:pt x="82" y="107"/>
                    </a:cubicBezTo>
                    <a:cubicBezTo>
                      <a:pt x="78" y="101"/>
                      <a:pt x="78" y="101"/>
                      <a:pt x="78" y="101"/>
                    </a:cubicBezTo>
                    <a:cubicBezTo>
                      <a:pt x="79" y="98"/>
                      <a:pt x="79" y="98"/>
                      <a:pt x="79" y="98"/>
                    </a:cubicBezTo>
                    <a:cubicBezTo>
                      <a:pt x="80" y="96"/>
                      <a:pt x="80" y="96"/>
                      <a:pt x="80" y="96"/>
                    </a:cubicBezTo>
                    <a:cubicBezTo>
                      <a:pt x="80" y="93"/>
                      <a:pt x="80" y="93"/>
                      <a:pt x="80" y="93"/>
                    </a:cubicBezTo>
                    <a:cubicBezTo>
                      <a:pt x="78" y="92"/>
                      <a:pt x="78" y="92"/>
                      <a:pt x="78" y="92"/>
                    </a:cubicBezTo>
                    <a:cubicBezTo>
                      <a:pt x="77" y="90"/>
                      <a:pt x="77" y="90"/>
                      <a:pt x="77" y="90"/>
                    </a:cubicBezTo>
                    <a:cubicBezTo>
                      <a:pt x="76" y="86"/>
                      <a:pt x="76" y="86"/>
                      <a:pt x="76" y="86"/>
                    </a:cubicBezTo>
                    <a:cubicBezTo>
                      <a:pt x="77" y="86"/>
                      <a:pt x="77" y="86"/>
                      <a:pt x="77" y="86"/>
                    </a:cubicBezTo>
                    <a:cubicBezTo>
                      <a:pt x="76" y="84"/>
                      <a:pt x="76" y="84"/>
                      <a:pt x="76" y="84"/>
                    </a:cubicBezTo>
                    <a:cubicBezTo>
                      <a:pt x="74" y="83"/>
                      <a:pt x="74" y="83"/>
                      <a:pt x="74" y="83"/>
                    </a:cubicBezTo>
                    <a:cubicBezTo>
                      <a:pt x="73" y="82"/>
                      <a:pt x="73" y="82"/>
                      <a:pt x="73" y="82"/>
                    </a:cubicBezTo>
                    <a:cubicBezTo>
                      <a:pt x="73" y="79"/>
                      <a:pt x="73" y="79"/>
                      <a:pt x="73" y="79"/>
                    </a:cubicBezTo>
                    <a:cubicBezTo>
                      <a:pt x="74" y="78"/>
                      <a:pt x="74" y="78"/>
                      <a:pt x="74" y="78"/>
                    </a:cubicBezTo>
                    <a:cubicBezTo>
                      <a:pt x="73" y="77"/>
                      <a:pt x="73" y="77"/>
                      <a:pt x="73" y="77"/>
                    </a:cubicBezTo>
                    <a:cubicBezTo>
                      <a:pt x="73" y="76"/>
                      <a:pt x="73" y="76"/>
                      <a:pt x="73" y="76"/>
                    </a:cubicBezTo>
                    <a:cubicBezTo>
                      <a:pt x="73" y="70"/>
                      <a:pt x="73" y="70"/>
                      <a:pt x="73" y="70"/>
                    </a:cubicBezTo>
                    <a:cubicBezTo>
                      <a:pt x="74" y="69"/>
                      <a:pt x="74" y="69"/>
                      <a:pt x="74" y="69"/>
                    </a:cubicBezTo>
                    <a:cubicBezTo>
                      <a:pt x="71" y="60"/>
                      <a:pt x="71" y="60"/>
                      <a:pt x="71" y="60"/>
                    </a:cubicBezTo>
                    <a:cubicBezTo>
                      <a:pt x="67" y="54"/>
                      <a:pt x="67" y="54"/>
                      <a:pt x="67" y="54"/>
                    </a:cubicBezTo>
                    <a:cubicBezTo>
                      <a:pt x="66" y="51"/>
                      <a:pt x="66" y="51"/>
                      <a:pt x="66" y="51"/>
                    </a:cubicBezTo>
                    <a:cubicBezTo>
                      <a:pt x="64" y="49"/>
                      <a:pt x="64" y="49"/>
                      <a:pt x="64" y="49"/>
                    </a:cubicBezTo>
                    <a:cubicBezTo>
                      <a:pt x="66" y="45"/>
                      <a:pt x="66" y="45"/>
                      <a:pt x="66" y="45"/>
                    </a:cubicBezTo>
                    <a:cubicBezTo>
                      <a:pt x="67" y="42"/>
                      <a:pt x="67" y="42"/>
                      <a:pt x="67" y="42"/>
                    </a:cubicBezTo>
                    <a:cubicBezTo>
                      <a:pt x="68" y="39"/>
                      <a:pt x="68" y="39"/>
                      <a:pt x="68" y="39"/>
                    </a:cubicBezTo>
                    <a:cubicBezTo>
                      <a:pt x="67" y="38"/>
                      <a:pt x="67" y="38"/>
                      <a:pt x="67" y="38"/>
                    </a:cubicBezTo>
                    <a:cubicBezTo>
                      <a:pt x="63" y="36"/>
                      <a:pt x="63" y="36"/>
                      <a:pt x="63" y="36"/>
                    </a:cubicBezTo>
                    <a:cubicBezTo>
                      <a:pt x="62" y="34"/>
                      <a:pt x="62" y="34"/>
                      <a:pt x="62" y="34"/>
                    </a:cubicBezTo>
                    <a:cubicBezTo>
                      <a:pt x="61" y="32"/>
                      <a:pt x="61" y="32"/>
                      <a:pt x="61" y="32"/>
                    </a:cubicBezTo>
                    <a:cubicBezTo>
                      <a:pt x="59" y="31"/>
                      <a:pt x="59" y="31"/>
                      <a:pt x="59" y="31"/>
                    </a:cubicBezTo>
                    <a:cubicBezTo>
                      <a:pt x="57" y="30"/>
                      <a:pt x="57" y="30"/>
                      <a:pt x="57" y="30"/>
                    </a:cubicBezTo>
                    <a:cubicBezTo>
                      <a:pt x="56" y="26"/>
                      <a:pt x="56" y="26"/>
                      <a:pt x="56" y="26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55" y="22"/>
                      <a:pt x="55" y="22"/>
                      <a:pt x="55" y="22"/>
                    </a:cubicBezTo>
                    <a:cubicBezTo>
                      <a:pt x="56" y="20"/>
                      <a:pt x="56" y="20"/>
                      <a:pt x="56" y="20"/>
                    </a:cubicBezTo>
                    <a:cubicBezTo>
                      <a:pt x="54" y="19"/>
                      <a:pt x="54" y="19"/>
                      <a:pt x="54" y="19"/>
                    </a:cubicBezTo>
                    <a:cubicBezTo>
                      <a:pt x="56" y="18"/>
                      <a:pt x="56" y="18"/>
                      <a:pt x="56" y="18"/>
                    </a:cubicBezTo>
                    <a:cubicBezTo>
                      <a:pt x="58" y="17"/>
                      <a:pt x="58" y="17"/>
                      <a:pt x="58" y="17"/>
                    </a:cubicBezTo>
                    <a:cubicBezTo>
                      <a:pt x="58" y="17"/>
                      <a:pt x="58" y="17"/>
                      <a:pt x="58" y="17"/>
                    </a:cubicBezTo>
                    <a:cubicBezTo>
                      <a:pt x="58" y="14"/>
                      <a:pt x="58" y="14"/>
                      <a:pt x="58" y="14"/>
                    </a:cubicBezTo>
                    <a:cubicBezTo>
                      <a:pt x="59" y="11"/>
                      <a:pt x="59" y="11"/>
                      <a:pt x="59" y="11"/>
                    </a:cubicBezTo>
                    <a:cubicBezTo>
                      <a:pt x="60" y="9"/>
                      <a:pt x="60" y="9"/>
                      <a:pt x="60" y="9"/>
                    </a:cubicBezTo>
                    <a:cubicBezTo>
                      <a:pt x="58" y="7"/>
                      <a:pt x="58" y="7"/>
                      <a:pt x="58" y="7"/>
                    </a:cubicBezTo>
                    <a:cubicBezTo>
                      <a:pt x="57" y="6"/>
                      <a:pt x="57" y="6"/>
                      <a:pt x="57" y="6"/>
                    </a:cubicBezTo>
                    <a:cubicBezTo>
                      <a:pt x="54" y="6"/>
                      <a:pt x="54" y="6"/>
                      <a:pt x="54" y="6"/>
                    </a:cubicBezTo>
                    <a:cubicBezTo>
                      <a:pt x="52" y="5"/>
                      <a:pt x="52" y="5"/>
                      <a:pt x="52" y="5"/>
                    </a:cubicBezTo>
                    <a:cubicBezTo>
                      <a:pt x="51" y="4"/>
                      <a:pt x="51" y="4"/>
                      <a:pt x="51" y="4"/>
                    </a:cubicBezTo>
                    <a:cubicBezTo>
                      <a:pt x="49" y="1"/>
                      <a:pt x="49" y="1"/>
                      <a:pt x="49" y="1"/>
                    </a:cubicBezTo>
                    <a:cubicBezTo>
                      <a:pt x="47" y="0"/>
                      <a:pt x="47" y="0"/>
                      <a:pt x="47" y="0"/>
                    </a:cubicBezTo>
                    <a:cubicBezTo>
                      <a:pt x="44" y="0"/>
                      <a:pt x="44" y="0"/>
                      <a:pt x="44" y="0"/>
                    </a:cubicBezTo>
                    <a:cubicBezTo>
                      <a:pt x="42" y="2"/>
                      <a:pt x="42" y="2"/>
                      <a:pt x="42" y="2"/>
                    </a:cubicBezTo>
                    <a:cubicBezTo>
                      <a:pt x="42" y="2"/>
                      <a:pt x="42" y="2"/>
                      <a:pt x="42" y="2"/>
                    </a:cubicBezTo>
                    <a:cubicBezTo>
                      <a:pt x="41" y="3"/>
                      <a:pt x="41" y="3"/>
                      <a:pt x="41" y="3"/>
                    </a:cubicBezTo>
                    <a:cubicBezTo>
                      <a:pt x="39" y="2"/>
                      <a:pt x="39" y="2"/>
                      <a:pt x="39" y="2"/>
                    </a:cubicBezTo>
                    <a:cubicBezTo>
                      <a:pt x="37" y="3"/>
                      <a:pt x="37" y="3"/>
                      <a:pt x="37" y="3"/>
                    </a:cubicBezTo>
                    <a:cubicBezTo>
                      <a:pt x="37" y="4"/>
                      <a:pt x="37" y="4"/>
                      <a:pt x="37" y="4"/>
                    </a:cubicBezTo>
                    <a:cubicBezTo>
                      <a:pt x="36" y="6"/>
                      <a:pt x="36" y="6"/>
                      <a:pt x="36" y="6"/>
                    </a:cubicBezTo>
                    <a:cubicBezTo>
                      <a:pt x="35" y="7"/>
                      <a:pt x="35" y="7"/>
                      <a:pt x="35" y="7"/>
                    </a:cubicBezTo>
                    <a:cubicBezTo>
                      <a:pt x="35" y="8"/>
                      <a:pt x="35" y="8"/>
                      <a:pt x="35" y="8"/>
                    </a:cubicBezTo>
                    <a:cubicBezTo>
                      <a:pt x="35" y="9"/>
                      <a:pt x="35" y="9"/>
                      <a:pt x="35" y="9"/>
                    </a:cubicBezTo>
                    <a:cubicBezTo>
                      <a:pt x="34" y="14"/>
                      <a:pt x="34" y="14"/>
                      <a:pt x="34" y="14"/>
                    </a:cubicBezTo>
                    <a:cubicBezTo>
                      <a:pt x="35" y="16"/>
                      <a:pt x="35" y="16"/>
                      <a:pt x="35" y="16"/>
                    </a:cubicBezTo>
                    <a:cubicBezTo>
                      <a:pt x="36" y="18"/>
                      <a:pt x="36" y="18"/>
                      <a:pt x="36" y="18"/>
                    </a:cubicBezTo>
                    <a:cubicBezTo>
                      <a:pt x="35" y="19"/>
                      <a:pt x="35" y="19"/>
                      <a:pt x="35" y="19"/>
                    </a:cubicBezTo>
                    <a:cubicBezTo>
                      <a:pt x="34" y="20"/>
                      <a:pt x="34" y="20"/>
                      <a:pt x="34" y="20"/>
                    </a:cubicBezTo>
                    <a:cubicBezTo>
                      <a:pt x="32" y="20"/>
                      <a:pt x="32" y="20"/>
                      <a:pt x="32" y="20"/>
                    </a:cubicBezTo>
                    <a:cubicBezTo>
                      <a:pt x="31" y="21"/>
                      <a:pt x="31" y="21"/>
                      <a:pt x="31" y="21"/>
                    </a:cubicBezTo>
                    <a:cubicBezTo>
                      <a:pt x="30" y="22"/>
                      <a:pt x="30" y="22"/>
                      <a:pt x="30" y="22"/>
                    </a:cubicBezTo>
                    <a:cubicBezTo>
                      <a:pt x="29" y="24"/>
                      <a:pt x="29" y="24"/>
                      <a:pt x="29" y="24"/>
                    </a:cubicBezTo>
                    <a:cubicBezTo>
                      <a:pt x="27" y="24"/>
                      <a:pt x="27" y="24"/>
                      <a:pt x="27" y="24"/>
                    </a:cubicBezTo>
                    <a:cubicBezTo>
                      <a:pt x="24" y="22"/>
                      <a:pt x="24" y="22"/>
                      <a:pt x="24" y="22"/>
                    </a:cubicBezTo>
                    <a:cubicBezTo>
                      <a:pt x="22" y="22"/>
                      <a:pt x="22" y="22"/>
                      <a:pt x="22" y="22"/>
                    </a:cubicBezTo>
                    <a:cubicBezTo>
                      <a:pt x="21" y="23"/>
                      <a:pt x="21" y="23"/>
                      <a:pt x="21" y="23"/>
                    </a:cubicBezTo>
                    <a:cubicBezTo>
                      <a:pt x="19" y="25"/>
                      <a:pt x="19" y="25"/>
                      <a:pt x="19" y="25"/>
                    </a:cubicBezTo>
                    <a:cubicBezTo>
                      <a:pt x="14" y="25"/>
                      <a:pt x="14" y="25"/>
                      <a:pt x="14" y="25"/>
                    </a:cubicBezTo>
                    <a:cubicBezTo>
                      <a:pt x="12" y="24"/>
                      <a:pt x="12" y="24"/>
                      <a:pt x="12" y="24"/>
                    </a:cubicBezTo>
                    <a:cubicBezTo>
                      <a:pt x="11" y="22"/>
                      <a:pt x="11" y="22"/>
                      <a:pt x="11" y="22"/>
                    </a:cubicBezTo>
                    <a:cubicBezTo>
                      <a:pt x="10" y="20"/>
                      <a:pt x="10" y="20"/>
                      <a:pt x="10" y="20"/>
                    </a:cubicBezTo>
                    <a:cubicBezTo>
                      <a:pt x="6" y="17"/>
                      <a:pt x="6" y="17"/>
                      <a:pt x="6" y="17"/>
                    </a:cubicBezTo>
                    <a:cubicBezTo>
                      <a:pt x="5" y="15"/>
                      <a:pt x="5" y="15"/>
                      <a:pt x="5" y="15"/>
                    </a:cubicBezTo>
                    <a:cubicBezTo>
                      <a:pt x="3" y="15"/>
                      <a:pt x="3" y="15"/>
                      <a:pt x="3" y="15"/>
                    </a:cubicBezTo>
                    <a:cubicBezTo>
                      <a:pt x="2" y="16"/>
                      <a:pt x="2" y="16"/>
                      <a:pt x="2" y="16"/>
                    </a:cubicBezTo>
                    <a:cubicBezTo>
                      <a:pt x="2" y="17"/>
                      <a:pt x="2" y="17"/>
                      <a:pt x="2" y="17"/>
                    </a:cubicBezTo>
                    <a:cubicBezTo>
                      <a:pt x="2" y="19"/>
                      <a:pt x="2" y="19"/>
                      <a:pt x="2" y="19"/>
                    </a:cubicBezTo>
                    <a:cubicBezTo>
                      <a:pt x="1" y="19"/>
                      <a:pt x="1" y="19"/>
                      <a:pt x="1" y="19"/>
                    </a:cubicBezTo>
                    <a:cubicBezTo>
                      <a:pt x="1" y="19"/>
                      <a:pt x="1" y="19"/>
                      <a:pt x="1" y="19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2" y="21"/>
                      <a:pt x="2" y="21"/>
                      <a:pt x="2" y="21"/>
                    </a:cubicBezTo>
                    <a:cubicBezTo>
                      <a:pt x="4" y="22"/>
                      <a:pt x="4" y="22"/>
                      <a:pt x="4" y="22"/>
                    </a:cubicBezTo>
                    <a:cubicBezTo>
                      <a:pt x="7" y="26"/>
                      <a:pt x="7" y="26"/>
                      <a:pt x="7" y="26"/>
                    </a:cubicBezTo>
                    <a:cubicBezTo>
                      <a:pt x="10" y="27"/>
                      <a:pt x="10" y="27"/>
                      <a:pt x="10" y="27"/>
                    </a:cubicBezTo>
                    <a:cubicBezTo>
                      <a:pt x="13" y="28"/>
                      <a:pt x="13" y="28"/>
                      <a:pt x="13" y="28"/>
                    </a:cubicBezTo>
                    <a:cubicBezTo>
                      <a:pt x="14" y="28"/>
                      <a:pt x="14" y="28"/>
                      <a:pt x="14" y="28"/>
                    </a:cubicBezTo>
                    <a:cubicBezTo>
                      <a:pt x="15" y="29"/>
                      <a:pt x="15" y="29"/>
                      <a:pt x="15" y="29"/>
                    </a:cubicBezTo>
                    <a:cubicBezTo>
                      <a:pt x="17" y="31"/>
                      <a:pt x="17" y="31"/>
                      <a:pt x="17" y="31"/>
                    </a:cubicBezTo>
                    <a:cubicBezTo>
                      <a:pt x="18" y="32"/>
                      <a:pt x="18" y="32"/>
                      <a:pt x="18" y="32"/>
                    </a:cubicBezTo>
                    <a:cubicBezTo>
                      <a:pt x="19" y="32"/>
                      <a:pt x="19" y="32"/>
                      <a:pt x="19" y="32"/>
                    </a:cubicBezTo>
                    <a:cubicBezTo>
                      <a:pt x="19" y="32"/>
                      <a:pt x="19" y="32"/>
                      <a:pt x="19" y="32"/>
                    </a:cubicBezTo>
                    <a:cubicBezTo>
                      <a:pt x="21" y="34"/>
                      <a:pt x="21" y="34"/>
                      <a:pt x="21" y="34"/>
                    </a:cubicBezTo>
                    <a:cubicBezTo>
                      <a:pt x="22" y="35"/>
                      <a:pt x="22" y="35"/>
                      <a:pt x="22" y="35"/>
                    </a:cubicBezTo>
                    <a:cubicBezTo>
                      <a:pt x="23" y="36"/>
                      <a:pt x="23" y="36"/>
                      <a:pt x="23" y="36"/>
                    </a:cubicBezTo>
                    <a:cubicBezTo>
                      <a:pt x="22" y="37"/>
                      <a:pt x="22" y="37"/>
                      <a:pt x="22" y="37"/>
                    </a:cubicBezTo>
                    <a:cubicBezTo>
                      <a:pt x="23" y="40"/>
                      <a:pt x="23" y="40"/>
                      <a:pt x="23" y="40"/>
                    </a:cubicBezTo>
                    <a:cubicBezTo>
                      <a:pt x="22" y="42"/>
                      <a:pt x="22" y="42"/>
                      <a:pt x="22" y="42"/>
                    </a:cubicBezTo>
                    <a:cubicBezTo>
                      <a:pt x="22" y="44"/>
                      <a:pt x="22" y="44"/>
                      <a:pt x="22" y="44"/>
                    </a:cubicBezTo>
                    <a:cubicBezTo>
                      <a:pt x="24" y="44"/>
                      <a:pt x="24" y="44"/>
                      <a:pt x="24" y="44"/>
                    </a:cubicBezTo>
                    <a:cubicBezTo>
                      <a:pt x="25" y="46"/>
                      <a:pt x="25" y="46"/>
                      <a:pt x="25" y="46"/>
                    </a:cubicBezTo>
                    <a:cubicBezTo>
                      <a:pt x="24" y="47"/>
                      <a:pt x="24" y="47"/>
                      <a:pt x="24" y="47"/>
                    </a:cubicBezTo>
                    <a:cubicBezTo>
                      <a:pt x="24" y="50"/>
                      <a:pt x="24" y="50"/>
                      <a:pt x="24" y="50"/>
                    </a:cubicBezTo>
                    <a:cubicBezTo>
                      <a:pt x="25" y="51"/>
                      <a:pt x="25" y="51"/>
                      <a:pt x="25" y="51"/>
                    </a:cubicBezTo>
                    <a:cubicBezTo>
                      <a:pt x="26" y="54"/>
                      <a:pt x="26" y="54"/>
                      <a:pt x="26" y="54"/>
                    </a:cubicBezTo>
                    <a:cubicBezTo>
                      <a:pt x="25" y="56"/>
                      <a:pt x="25" y="56"/>
                      <a:pt x="25" y="56"/>
                    </a:cubicBezTo>
                    <a:cubicBezTo>
                      <a:pt x="26" y="57"/>
                      <a:pt x="26" y="57"/>
                      <a:pt x="26" y="57"/>
                    </a:cubicBezTo>
                    <a:cubicBezTo>
                      <a:pt x="26" y="60"/>
                      <a:pt x="26" y="60"/>
                      <a:pt x="26" y="60"/>
                    </a:cubicBezTo>
                    <a:cubicBezTo>
                      <a:pt x="25" y="62"/>
                      <a:pt x="25" y="62"/>
                      <a:pt x="25" y="62"/>
                    </a:cubicBezTo>
                    <a:cubicBezTo>
                      <a:pt x="26" y="64"/>
                      <a:pt x="26" y="64"/>
                      <a:pt x="26" y="64"/>
                    </a:cubicBezTo>
                    <a:cubicBezTo>
                      <a:pt x="28" y="65"/>
                      <a:pt x="28" y="65"/>
                      <a:pt x="28" y="65"/>
                    </a:cubicBezTo>
                    <a:cubicBezTo>
                      <a:pt x="29" y="68"/>
                      <a:pt x="29" y="68"/>
                      <a:pt x="29" y="68"/>
                    </a:cubicBezTo>
                    <a:cubicBezTo>
                      <a:pt x="30" y="69"/>
                      <a:pt x="30" y="69"/>
                      <a:pt x="30" y="69"/>
                    </a:cubicBezTo>
                    <a:cubicBezTo>
                      <a:pt x="30" y="71"/>
                      <a:pt x="30" y="71"/>
                      <a:pt x="30" y="71"/>
                    </a:cubicBezTo>
                    <a:cubicBezTo>
                      <a:pt x="31" y="72"/>
                      <a:pt x="31" y="72"/>
                      <a:pt x="31" y="72"/>
                    </a:cubicBezTo>
                    <a:cubicBezTo>
                      <a:pt x="32" y="72"/>
                      <a:pt x="32" y="72"/>
                      <a:pt x="32" y="72"/>
                    </a:cubicBezTo>
                    <a:cubicBezTo>
                      <a:pt x="34" y="73"/>
                      <a:pt x="34" y="73"/>
                      <a:pt x="34" y="73"/>
                    </a:cubicBezTo>
                    <a:cubicBezTo>
                      <a:pt x="37" y="73"/>
                      <a:pt x="37" y="73"/>
                      <a:pt x="37" y="73"/>
                    </a:cubicBezTo>
                    <a:cubicBezTo>
                      <a:pt x="40" y="76"/>
                      <a:pt x="40" y="76"/>
                      <a:pt x="40" y="76"/>
                    </a:cubicBezTo>
                    <a:cubicBezTo>
                      <a:pt x="38" y="76"/>
                      <a:pt x="38" y="76"/>
                      <a:pt x="38" y="76"/>
                    </a:cubicBezTo>
                    <a:cubicBezTo>
                      <a:pt x="39" y="77"/>
                      <a:pt x="39" y="77"/>
                      <a:pt x="39" y="77"/>
                    </a:cubicBezTo>
                    <a:cubicBezTo>
                      <a:pt x="39" y="80"/>
                      <a:pt x="39" y="80"/>
                      <a:pt x="39" y="80"/>
                    </a:cubicBezTo>
                    <a:cubicBezTo>
                      <a:pt x="39" y="81"/>
                      <a:pt x="39" y="81"/>
                      <a:pt x="39" y="81"/>
                    </a:cubicBezTo>
                    <a:cubicBezTo>
                      <a:pt x="41" y="83"/>
                      <a:pt x="41" y="83"/>
                      <a:pt x="41" y="83"/>
                    </a:cubicBezTo>
                    <a:cubicBezTo>
                      <a:pt x="40" y="83"/>
                      <a:pt x="40" y="83"/>
                      <a:pt x="40" y="83"/>
                    </a:cubicBezTo>
                    <a:cubicBezTo>
                      <a:pt x="39" y="83"/>
                      <a:pt x="39" y="83"/>
                      <a:pt x="39" y="83"/>
                    </a:cubicBezTo>
                    <a:cubicBezTo>
                      <a:pt x="41" y="85"/>
                      <a:pt x="41" y="85"/>
                      <a:pt x="41" y="85"/>
                    </a:cubicBezTo>
                    <a:cubicBezTo>
                      <a:pt x="41" y="86"/>
                      <a:pt x="41" y="86"/>
                      <a:pt x="41" y="86"/>
                    </a:cubicBezTo>
                    <a:cubicBezTo>
                      <a:pt x="38" y="84"/>
                      <a:pt x="38" y="84"/>
                      <a:pt x="38" y="84"/>
                    </a:cubicBezTo>
                    <a:cubicBezTo>
                      <a:pt x="36" y="85"/>
                      <a:pt x="36" y="85"/>
                      <a:pt x="36" y="85"/>
                    </a:cubicBezTo>
                    <a:cubicBezTo>
                      <a:pt x="34" y="86"/>
                      <a:pt x="34" y="86"/>
                      <a:pt x="34" y="86"/>
                    </a:cubicBezTo>
                    <a:cubicBezTo>
                      <a:pt x="34" y="87"/>
                      <a:pt x="34" y="87"/>
                      <a:pt x="34" y="87"/>
                    </a:cubicBezTo>
                    <a:cubicBezTo>
                      <a:pt x="32" y="89"/>
                      <a:pt x="32" y="89"/>
                      <a:pt x="32" y="89"/>
                    </a:cubicBezTo>
                    <a:cubicBezTo>
                      <a:pt x="32" y="90"/>
                      <a:pt x="32" y="90"/>
                      <a:pt x="32" y="90"/>
                    </a:cubicBezTo>
                    <a:cubicBezTo>
                      <a:pt x="32" y="91"/>
                      <a:pt x="32" y="91"/>
                      <a:pt x="32" y="91"/>
                    </a:cubicBezTo>
                    <a:cubicBezTo>
                      <a:pt x="29" y="94"/>
                      <a:pt x="29" y="94"/>
                      <a:pt x="29" y="94"/>
                    </a:cubicBezTo>
                    <a:cubicBezTo>
                      <a:pt x="29" y="97"/>
                      <a:pt x="29" y="97"/>
                      <a:pt x="29" y="97"/>
                    </a:cubicBezTo>
                    <a:cubicBezTo>
                      <a:pt x="28" y="97"/>
                      <a:pt x="28" y="97"/>
                      <a:pt x="28" y="97"/>
                    </a:cubicBezTo>
                    <a:cubicBezTo>
                      <a:pt x="27" y="96"/>
                      <a:pt x="27" y="96"/>
                      <a:pt x="27" y="96"/>
                    </a:cubicBezTo>
                    <a:cubicBezTo>
                      <a:pt x="27" y="96"/>
                      <a:pt x="27" y="96"/>
                      <a:pt x="27" y="96"/>
                    </a:cubicBezTo>
                    <a:cubicBezTo>
                      <a:pt x="27" y="98"/>
                      <a:pt x="27" y="98"/>
                      <a:pt x="27" y="98"/>
                    </a:cubicBezTo>
                    <a:cubicBezTo>
                      <a:pt x="27" y="99"/>
                      <a:pt x="27" y="99"/>
                      <a:pt x="27" y="99"/>
                    </a:cubicBezTo>
                    <a:cubicBezTo>
                      <a:pt x="25" y="99"/>
                      <a:pt x="25" y="99"/>
                      <a:pt x="25" y="99"/>
                    </a:cubicBezTo>
                    <a:cubicBezTo>
                      <a:pt x="24" y="101"/>
                      <a:pt x="24" y="101"/>
                      <a:pt x="24" y="101"/>
                    </a:cubicBezTo>
                    <a:cubicBezTo>
                      <a:pt x="24" y="103"/>
                      <a:pt x="24" y="103"/>
                      <a:pt x="24" y="103"/>
                    </a:cubicBezTo>
                    <a:cubicBezTo>
                      <a:pt x="26" y="104"/>
                      <a:pt x="26" y="104"/>
                      <a:pt x="26" y="104"/>
                    </a:cubicBezTo>
                    <a:cubicBezTo>
                      <a:pt x="23" y="103"/>
                      <a:pt x="23" y="103"/>
                      <a:pt x="23" y="103"/>
                    </a:cubicBezTo>
                    <a:cubicBezTo>
                      <a:pt x="23" y="102"/>
                      <a:pt x="23" y="102"/>
                      <a:pt x="23" y="102"/>
                    </a:cubicBezTo>
                    <a:cubicBezTo>
                      <a:pt x="22" y="103"/>
                      <a:pt x="22" y="103"/>
                      <a:pt x="22" y="103"/>
                    </a:cubicBezTo>
                    <a:cubicBezTo>
                      <a:pt x="21" y="105"/>
                      <a:pt x="21" y="105"/>
                      <a:pt x="21" y="105"/>
                    </a:cubicBezTo>
                    <a:cubicBezTo>
                      <a:pt x="21" y="106"/>
                      <a:pt x="21" y="106"/>
                      <a:pt x="21" y="106"/>
                    </a:cubicBezTo>
                    <a:cubicBezTo>
                      <a:pt x="20" y="105"/>
                      <a:pt x="20" y="105"/>
                      <a:pt x="20" y="105"/>
                    </a:cubicBezTo>
                    <a:cubicBezTo>
                      <a:pt x="20" y="106"/>
                      <a:pt x="20" y="106"/>
                      <a:pt x="20" y="106"/>
                    </a:cubicBezTo>
                    <a:cubicBezTo>
                      <a:pt x="21" y="107"/>
                      <a:pt x="21" y="107"/>
                      <a:pt x="21" y="107"/>
                    </a:cubicBezTo>
                    <a:cubicBezTo>
                      <a:pt x="21" y="108"/>
                      <a:pt x="21" y="108"/>
                      <a:pt x="21" y="108"/>
                    </a:cubicBezTo>
                    <a:cubicBezTo>
                      <a:pt x="20" y="109"/>
                      <a:pt x="20" y="109"/>
                      <a:pt x="20" y="109"/>
                    </a:cubicBezTo>
                    <a:cubicBezTo>
                      <a:pt x="19" y="110"/>
                      <a:pt x="19" y="110"/>
                      <a:pt x="19" y="110"/>
                    </a:cubicBezTo>
                    <a:cubicBezTo>
                      <a:pt x="18" y="111"/>
                      <a:pt x="18" y="111"/>
                      <a:pt x="18" y="111"/>
                    </a:cubicBezTo>
                    <a:cubicBezTo>
                      <a:pt x="17" y="110"/>
                      <a:pt x="17" y="110"/>
                      <a:pt x="17" y="110"/>
                    </a:cubicBezTo>
                    <a:cubicBezTo>
                      <a:pt x="17" y="110"/>
                      <a:pt x="17" y="110"/>
                      <a:pt x="17" y="110"/>
                    </a:cubicBezTo>
                    <a:cubicBezTo>
                      <a:pt x="16" y="109"/>
                      <a:pt x="16" y="109"/>
                      <a:pt x="16" y="109"/>
                    </a:cubicBezTo>
                    <a:cubicBezTo>
                      <a:pt x="14" y="110"/>
                      <a:pt x="14" y="110"/>
                      <a:pt x="14" y="110"/>
                    </a:cubicBezTo>
                    <a:cubicBezTo>
                      <a:pt x="15" y="111"/>
                      <a:pt x="15" y="111"/>
                      <a:pt x="15" y="111"/>
                    </a:cubicBezTo>
                    <a:cubicBezTo>
                      <a:pt x="14" y="112"/>
                      <a:pt x="14" y="112"/>
                      <a:pt x="14" y="112"/>
                    </a:cubicBezTo>
                    <a:cubicBezTo>
                      <a:pt x="14" y="114"/>
                      <a:pt x="14" y="114"/>
                      <a:pt x="14" y="114"/>
                    </a:cubicBezTo>
                    <a:cubicBezTo>
                      <a:pt x="14" y="115"/>
                      <a:pt x="14" y="115"/>
                      <a:pt x="14" y="115"/>
                    </a:cubicBezTo>
                    <a:cubicBezTo>
                      <a:pt x="13" y="116"/>
                      <a:pt x="13" y="116"/>
                      <a:pt x="13" y="116"/>
                    </a:cubicBezTo>
                    <a:cubicBezTo>
                      <a:pt x="12" y="117"/>
                      <a:pt x="12" y="117"/>
                      <a:pt x="12" y="117"/>
                    </a:cubicBezTo>
                    <a:cubicBezTo>
                      <a:pt x="13" y="119"/>
                      <a:pt x="13" y="119"/>
                      <a:pt x="13" y="119"/>
                    </a:cubicBezTo>
                    <a:cubicBezTo>
                      <a:pt x="13" y="119"/>
                      <a:pt x="13" y="119"/>
                      <a:pt x="13" y="119"/>
                    </a:cubicBezTo>
                    <a:cubicBezTo>
                      <a:pt x="13" y="121"/>
                      <a:pt x="13" y="121"/>
                      <a:pt x="13" y="121"/>
                    </a:cubicBezTo>
                    <a:cubicBezTo>
                      <a:pt x="13" y="122"/>
                      <a:pt x="13" y="122"/>
                      <a:pt x="13" y="122"/>
                    </a:cubicBezTo>
                    <a:cubicBezTo>
                      <a:pt x="14" y="122"/>
                      <a:pt x="14" y="122"/>
                      <a:pt x="14" y="122"/>
                    </a:cubicBezTo>
                    <a:cubicBezTo>
                      <a:pt x="15" y="123"/>
                      <a:pt x="15" y="123"/>
                      <a:pt x="15" y="123"/>
                    </a:cubicBezTo>
                    <a:cubicBezTo>
                      <a:pt x="15" y="125"/>
                      <a:pt x="15" y="125"/>
                      <a:pt x="15" y="125"/>
                    </a:cubicBezTo>
                    <a:cubicBezTo>
                      <a:pt x="14" y="125"/>
                      <a:pt x="14" y="125"/>
                      <a:pt x="14" y="125"/>
                    </a:cubicBezTo>
                    <a:cubicBezTo>
                      <a:pt x="15" y="127"/>
                      <a:pt x="15" y="127"/>
                      <a:pt x="15" y="127"/>
                    </a:cubicBezTo>
                    <a:cubicBezTo>
                      <a:pt x="15" y="128"/>
                      <a:pt x="15" y="128"/>
                      <a:pt x="15" y="128"/>
                    </a:cubicBezTo>
                    <a:cubicBezTo>
                      <a:pt x="16" y="131"/>
                      <a:pt x="16" y="131"/>
                      <a:pt x="16" y="131"/>
                    </a:cubicBezTo>
                    <a:cubicBezTo>
                      <a:pt x="17" y="131"/>
                      <a:pt x="17" y="131"/>
                      <a:pt x="17" y="131"/>
                    </a:cubicBezTo>
                    <a:cubicBezTo>
                      <a:pt x="17" y="132"/>
                      <a:pt x="17" y="132"/>
                      <a:pt x="17" y="132"/>
                    </a:cubicBezTo>
                    <a:cubicBezTo>
                      <a:pt x="18" y="135"/>
                      <a:pt x="18" y="135"/>
                      <a:pt x="18" y="135"/>
                    </a:cubicBezTo>
                    <a:cubicBezTo>
                      <a:pt x="17" y="135"/>
                      <a:pt x="17" y="135"/>
                      <a:pt x="17" y="135"/>
                    </a:cubicBezTo>
                    <a:cubicBezTo>
                      <a:pt x="17" y="138"/>
                      <a:pt x="17" y="138"/>
                      <a:pt x="17" y="138"/>
                    </a:cubicBezTo>
                    <a:cubicBezTo>
                      <a:pt x="16" y="139"/>
                      <a:pt x="16" y="139"/>
                      <a:pt x="16" y="139"/>
                    </a:cubicBezTo>
                    <a:cubicBezTo>
                      <a:pt x="16" y="142"/>
                      <a:pt x="16" y="142"/>
                      <a:pt x="16" y="142"/>
                    </a:cubicBezTo>
                    <a:cubicBezTo>
                      <a:pt x="17" y="144"/>
                      <a:pt x="17" y="144"/>
                      <a:pt x="17" y="144"/>
                    </a:cubicBezTo>
                    <a:cubicBezTo>
                      <a:pt x="16" y="146"/>
                      <a:pt x="16" y="146"/>
                      <a:pt x="16" y="146"/>
                    </a:cubicBezTo>
                    <a:cubicBezTo>
                      <a:pt x="16" y="147"/>
                      <a:pt x="16" y="147"/>
                      <a:pt x="16" y="147"/>
                    </a:cubicBezTo>
                    <a:cubicBezTo>
                      <a:pt x="17" y="148"/>
                      <a:pt x="17" y="148"/>
                      <a:pt x="17" y="148"/>
                    </a:cubicBezTo>
                    <a:cubicBezTo>
                      <a:pt x="19" y="147"/>
                      <a:pt x="19" y="147"/>
                      <a:pt x="19" y="147"/>
                    </a:cubicBezTo>
                    <a:cubicBezTo>
                      <a:pt x="20" y="148"/>
                      <a:pt x="20" y="148"/>
                      <a:pt x="20" y="148"/>
                    </a:cubicBezTo>
                    <a:cubicBezTo>
                      <a:pt x="21" y="146"/>
                      <a:pt x="21" y="146"/>
                      <a:pt x="21" y="146"/>
                    </a:cubicBezTo>
                    <a:cubicBezTo>
                      <a:pt x="23" y="149"/>
                      <a:pt x="23" y="149"/>
                      <a:pt x="23" y="149"/>
                    </a:cubicBezTo>
                    <a:cubicBezTo>
                      <a:pt x="24" y="148"/>
                      <a:pt x="24" y="148"/>
                      <a:pt x="24" y="148"/>
                    </a:cubicBezTo>
                    <a:cubicBezTo>
                      <a:pt x="25" y="149"/>
                      <a:pt x="25" y="149"/>
                      <a:pt x="25" y="149"/>
                    </a:cubicBezTo>
                    <a:cubicBezTo>
                      <a:pt x="27" y="149"/>
                      <a:pt x="27" y="149"/>
                      <a:pt x="27" y="149"/>
                    </a:cubicBezTo>
                    <a:cubicBezTo>
                      <a:pt x="28" y="150"/>
                      <a:pt x="28" y="150"/>
                      <a:pt x="28" y="150"/>
                    </a:cubicBezTo>
                    <a:cubicBezTo>
                      <a:pt x="28" y="151"/>
                      <a:pt x="28" y="151"/>
                      <a:pt x="28" y="151"/>
                    </a:cubicBezTo>
                    <a:cubicBezTo>
                      <a:pt x="28" y="151"/>
                      <a:pt x="28" y="151"/>
                      <a:pt x="28" y="151"/>
                    </a:cubicBezTo>
                    <a:cubicBezTo>
                      <a:pt x="31" y="149"/>
                      <a:pt x="31" y="149"/>
                      <a:pt x="31" y="149"/>
                    </a:cubicBezTo>
                    <a:cubicBezTo>
                      <a:pt x="31" y="151"/>
                      <a:pt x="31" y="151"/>
                      <a:pt x="31" y="151"/>
                    </a:cubicBezTo>
                    <a:cubicBezTo>
                      <a:pt x="30" y="152"/>
                      <a:pt x="30" y="152"/>
                      <a:pt x="30" y="152"/>
                    </a:cubicBezTo>
                    <a:cubicBezTo>
                      <a:pt x="32" y="155"/>
                      <a:pt x="32" y="155"/>
                      <a:pt x="32" y="155"/>
                    </a:cubicBezTo>
                    <a:cubicBezTo>
                      <a:pt x="32" y="156"/>
                      <a:pt x="32" y="156"/>
                      <a:pt x="32" y="156"/>
                    </a:cubicBezTo>
                    <a:cubicBezTo>
                      <a:pt x="32" y="158"/>
                      <a:pt x="32" y="158"/>
                      <a:pt x="32" y="158"/>
                    </a:cubicBezTo>
                    <a:cubicBezTo>
                      <a:pt x="32" y="158"/>
                      <a:pt x="32" y="158"/>
                      <a:pt x="32" y="158"/>
                    </a:cubicBezTo>
                    <a:cubicBezTo>
                      <a:pt x="33" y="156"/>
                      <a:pt x="33" y="156"/>
                      <a:pt x="33" y="156"/>
                    </a:cubicBezTo>
                    <a:cubicBezTo>
                      <a:pt x="34" y="155"/>
                      <a:pt x="34" y="155"/>
                      <a:pt x="34" y="155"/>
                    </a:cubicBezTo>
                    <a:cubicBezTo>
                      <a:pt x="34" y="156"/>
                      <a:pt x="34" y="156"/>
                      <a:pt x="34" y="156"/>
                    </a:cubicBezTo>
                    <a:cubicBezTo>
                      <a:pt x="36" y="156"/>
                      <a:pt x="36" y="156"/>
                      <a:pt x="36" y="156"/>
                    </a:cubicBezTo>
                    <a:cubicBezTo>
                      <a:pt x="37" y="156"/>
                      <a:pt x="37" y="156"/>
                      <a:pt x="37" y="156"/>
                    </a:cubicBezTo>
                    <a:cubicBezTo>
                      <a:pt x="40" y="154"/>
                      <a:pt x="40" y="154"/>
                      <a:pt x="40" y="154"/>
                    </a:cubicBezTo>
                    <a:cubicBezTo>
                      <a:pt x="42" y="154"/>
                      <a:pt x="42" y="154"/>
                      <a:pt x="42" y="154"/>
                    </a:cubicBezTo>
                    <a:cubicBezTo>
                      <a:pt x="45" y="151"/>
                      <a:pt x="45" y="151"/>
                      <a:pt x="45" y="151"/>
                    </a:cubicBezTo>
                    <a:cubicBezTo>
                      <a:pt x="45" y="150"/>
                      <a:pt x="45" y="150"/>
                      <a:pt x="45" y="150"/>
                    </a:cubicBezTo>
                    <a:cubicBezTo>
                      <a:pt x="48" y="151"/>
                      <a:pt x="48" y="151"/>
                      <a:pt x="48" y="151"/>
                    </a:cubicBezTo>
                    <a:cubicBezTo>
                      <a:pt x="49" y="151"/>
                      <a:pt x="49" y="151"/>
                      <a:pt x="49" y="151"/>
                    </a:cubicBezTo>
                    <a:cubicBezTo>
                      <a:pt x="51" y="149"/>
                      <a:pt x="51" y="149"/>
                      <a:pt x="51" y="149"/>
                    </a:cubicBezTo>
                    <a:cubicBezTo>
                      <a:pt x="51" y="149"/>
                      <a:pt x="51" y="149"/>
                      <a:pt x="51" y="149"/>
                    </a:cubicBezTo>
                    <a:cubicBezTo>
                      <a:pt x="50" y="151"/>
                      <a:pt x="50" y="151"/>
                      <a:pt x="50" y="151"/>
                    </a:cubicBezTo>
                    <a:cubicBezTo>
                      <a:pt x="51" y="151"/>
                      <a:pt x="51" y="151"/>
                      <a:pt x="51" y="151"/>
                    </a:cubicBezTo>
                    <a:cubicBezTo>
                      <a:pt x="52" y="149"/>
                      <a:pt x="52" y="149"/>
                      <a:pt x="52" y="149"/>
                    </a:cubicBezTo>
                    <a:cubicBezTo>
                      <a:pt x="53" y="149"/>
                      <a:pt x="53" y="149"/>
                      <a:pt x="53" y="149"/>
                    </a:cubicBezTo>
                    <a:cubicBezTo>
                      <a:pt x="52" y="147"/>
                      <a:pt x="52" y="147"/>
                      <a:pt x="52" y="147"/>
                    </a:cubicBezTo>
                    <a:cubicBezTo>
                      <a:pt x="53" y="147"/>
                      <a:pt x="53" y="147"/>
                      <a:pt x="53" y="147"/>
                    </a:cubicBezTo>
                    <a:cubicBezTo>
                      <a:pt x="54" y="148"/>
                      <a:pt x="54" y="148"/>
                      <a:pt x="54" y="148"/>
                    </a:cubicBezTo>
                    <a:cubicBezTo>
                      <a:pt x="55" y="149"/>
                      <a:pt x="55" y="149"/>
                      <a:pt x="55" y="149"/>
                    </a:cubicBezTo>
                    <a:cubicBezTo>
                      <a:pt x="55" y="147"/>
                      <a:pt x="55" y="147"/>
                      <a:pt x="55" y="147"/>
                    </a:cubicBezTo>
                    <a:cubicBezTo>
                      <a:pt x="56" y="149"/>
                      <a:pt x="56" y="149"/>
                      <a:pt x="56" y="149"/>
                    </a:cubicBezTo>
                    <a:cubicBezTo>
                      <a:pt x="57" y="149"/>
                      <a:pt x="57" y="149"/>
                      <a:pt x="57" y="149"/>
                    </a:cubicBezTo>
                    <a:cubicBezTo>
                      <a:pt x="57" y="148"/>
                      <a:pt x="57" y="148"/>
                      <a:pt x="57" y="148"/>
                    </a:cubicBezTo>
                    <a:cubicBezTo>
                      <a:pt x="58" y="148"/>
                      <a:pt x="58" y="148"/>
                      <a:pt x="58" y="148"/>
                    </a:cubicBezTo>
                    <a:cubicBezTo>
                      <a:pt x="59" y="149"/>
                      <a:pt x="59" y="149"/>
                      <a:pt x="59" y="149"/>
                    </a:cubicBezTo>
                    <a:cubicBezTo>
                      <a:pt x="60" y="148"/>
                      <a:pt x="60" y="148"/>
                      <a:pt x="60" y="148"/>
                    </a:cubicBezTo>
                    <a:cubicBezTo>
                      <a:pt x="62" y="147"/>
                      <a:pt x="62" y="147"/>
                      <a:pt x="62" y="147"/>
                    </a:cubicBezTo>
                    <a:cubicBezTo>
                      <a:pt x="63" y="149"/>
                      <a:pt x="63" y="149"/>
                      <a:pt x="63" y="149"/>
                    </a:cubicBezTo>
                    <a:cubicBezTo>
                      <a:pt x="66" y="148"/>
                      <a:pt x="66" y="148"/>
                      <a:pt x="66" y="148"/>
                    </a:cubicBezTo>
                    <a:cubicBezTo>
                      <a:pt x="66" y="147"/>
                      <a:pt x="66" y="147"/>
                      <a:pt x="66" y="147"/>
                    </a:cubicBezTo>
                    <a:cubicBezTo>
                      <a:pt x="65" y="146"/>
                      <a:pt x="65" y="146"/>
                      <a:pt x="65" y="146"/>
                    </a:cubicBezTo>
                    <a:cubicBezTo>
                      <a:pt x="66" y="146"/>
                      <a:pt x="66" y="146"/>
                      <a:pt x="66" y="146"/>
                    </a:cubicBezTo>
                    <a:cubicBezTo>
                      <a:pt x="67" y="146"/>
                      <a:pt x="67" y="146"/>
                      <a:pt x="67" y="146"/>
                    </a:cubicBezTo>
                    <a:cubicBezTo>
                      <a:pt x="68" y="147"/>
                      <a:pt x="68" y="147"/>
                      <a:pt x="68" y="147"/>
                    </a:cubicBezTo>
                    <a:cubicBezTo>
                      <a:pt x="69" y="148"/>
                      <a:pt x="69" y="148"/>
                      <a:pt x="69" y="148"/>
                    </a:cubicBezTo>
                    <a:cubicBezTo>
                      <a:pt x="69" y="148"/>
                      <a:pt x="70" y="147"/>
                      <a:pt x="70" y="146"/>
                    </a:cubicBezTo>
                    <a:cubicBezTo>
                      <a:pt x="70" y="144"/>
                      <a:pt x="70" y="144"/>
                      <a:pt x="70" y="144"/>
                    </a:cubicBezTo>
                    <a:cubicBezTo>
                      <a:pt x="74" y="140"/>
                      <a:pt x="74" y="140"/>
                      <a:pt x="74" y="140"/>
                    </a:cubicBezTo>
                    <a:lnTo>
                      <a:pt x="76" y="13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27" name="Freeform 2157">
                <a:extLst>
                  <a:ext uri="{FF2B5EF4-FFF2-40B4-BE49-F238E27FC236}">
                    <a16:creationId xmlns:a16="http://schemas.microsoft.com/office/drawing/2014/main" id="{13328221-530E-4F2F-AD55-3EF655AD24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59" y="1997"/>
                <a:ext cx="4" cy="4"/>
              </a:xfrm>
              <a:custGeom>
                <a:avLst/>
                <a:gdLst>
                  <a:gd name="T0" fmla="*/ 4 w 4"/>
                  <a:gd name="T1" fmla="*/ 1 h 4"/>
                  <a:gd name="T2" fmla="*/ 2 w 4"/>
                  <a:gd name="T3" fmla="*/ 0 h 4"/>
                  <a:gd name="T4" fmla="*/ 0 w 4"/>
                  <a:gd name="T5" fmla="*/ 1 h 4"/>
                  <a:gd name="T6" fmla="*/ 1 w 4"/>
                  <a:gd name="T7" fmla="*/ 4 h 4"/>
                  <a:gd name="T8" fmla="*/ 3 w 4"/>
                  <a:gd name="T9" fmla="*/ 4 h 4"/>
                  <a:gd name="T10" fmla="*/ 3 w 4"/>
                  <a:gd name="T11" fmla="*/ 3 h 4"/>
                  <a:gd name="T12" fmla="*/ 2 w 4"/>
                  <a:gd name="T13" fmla="*/ 1 h 4"/>
                  <a:gd name="T14" fmla="*/ 4 w 4"/>
                  <a:gd name="T15" fmla="*/ 1 h 4"/>
                  <a:gd name="T16" fmla="*/ 4 w 4"/>
                  <a:gd name="T17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4">
                    <a:moveTo>
                      <a:pt x="4" y="1"/>
                    </a:moveTo>
                    <a:lnTo>
                      <a:pt x="2" y="0"/>
                    </a:lnTo>
                    <a:lnTo>
                      <a:pt x="0" y="1"/>
                    </a:lnTo>
                    <a:lnTo>
                      <a:pt x="1" y="4"/>
                    </a:lnTo>
                    <a:lnTo>
                      <a:pt x="3" y="4"/>
                    </a:lnTo>
                    <a:lnTo>
                      <a:pt x="3" y="3"/>
                    </a:lnTo>
                    <a:lnTo>
                      <a:pt x="2" y="1"/>
                    </a:lnTo>
                    <a:lnTo>
                      <a:pt x="4" y="1"/>
                    </a:lnTo>
                    <a:lnTo>
                      <a:pt x="4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28" name="Freeform 2158">
                <a:extLst>
                  <a:ext uri="{FF2B5EF4-FFF2-40B4-BE49-F238E27FC236}">
                    <a16:creationId xmlns:a16="http://schemas.microsoft.com/office/drawing/2014/main" id="{AB0D17F9-9421-4D1F-A107-97E17B8006F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35" y="2027"/>
                <a:ext cx="3" cy="3"/>
              </a:xfrm>
              <a:custGeom>
                <a:avLst/>
                <a:gdLst>
                  <a:gd name="T0" fmla="*/ 0 w 3"/>
                  <a:gd name="T1" fmla="*/ 2 h 3"/>
                  <a:gd name="T2" fmla="*/ 1 w 3"/>
                  <a:gd name="T3" fmla="*/ 3 h 3"/>
                  <a:gd name="T4" fmla="*/ 3 w 3"/>
                  <a:gd name="T5" fmla="*/ 2 h 3"/>
                  <a:gd name="T6" fmla="*/ 3 w 3"/>
                  <a:gd name="T7" fmla="*/ 1 h 3"/>
                  <a:gd name="T8" fmla="*/ 2 w 3"/>
                  <a:gd name="T9" fmla="*/ 1 h 3"/>
                  <a:gd name="T10" fmla="*/ 1 w 3"/>
                  <a:gd name="T11" fmla="*/ 0 h 3"/>
                  <a:gd name="T12" fmla="*/ 0 w 3"/>
                  <a:gd name="T13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0" y="2"/>
                    </a:moveTo>
                    <a:lnTo>
                      <a:pt x="1" y="3"/>
                    </a:lnTo>
                    <a:lnTo>
                      <a:pt x="3" y="2"/>
                    </a:lnTo>
                    <a:lnTo>
                      <a:pt x="3" y="1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29" name="Freeform 2159">
                <a:extLst>
                  <a:ext uri="{FF2B5EF4-FFF2-40B4-BE49-F238E27FC236}">
                    <a16:creationId xmlns:a16="http://schemas.microsoft.com/office/drawing/2014/main" id="{EAA83FE2-262C-46EF-A876-E09442CBB37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48" y="2098"/>
                <a:ext cx="12" cy="11"/>
              </a:xfrm>
              <a:custGeom>
                <a:avLst/>
                <a:gdLst>
                  <a:gd name="T0" fmla="*/ 7 w 12"/>
                  <a:gd name="T1" fmla="*/ 1 h 11"/>
                  <a:gd name="T2" fmla="*/ 6 w 12"/>
                  <a:gd name="T3" fmla="*/ 0 h 11"/>
                  <a:gd name="T4" fmla="*/ 4 w 12"/>
                  <a:gd name="T5" fmla="*/ 1 h 11"/>
                  <a:gd name="T6" fmla="*/ 3 w 12"/>
                  <a:gd name="T7" fmla="*/ 1 h 11"/>
                  <a:gd name="T8" fmla="*/ 3 w 12"/>
                  <a:gd name="T9" fmla="*/ 2 h 11"/>
                  <a:gd name="T10" fmla="*/ 2 w 12"/>
                  <a:gd name="T11" fmla="*/ 2 h 11"/>
                  <a:gd name="T12" fmla="*/ 1 w 12"/>
                  <a:gd name="T13" fmla="*/ 1 h 11"/>
                  <a:gd name="T14" fmla="*/ 1 w 12"/>
                  <a:gd name="T15" fmla="*/ 2 h 11"/>
                  <a:gd name="T16" fmla="*/ 0 w 12"/>
                  <a:gd name="T17" fmla="*/ 2 h 11"/>
                  <a:gd name="T18" fmla="*/ 2 w 12"/>
                  <a:gd name="T19" fmla="*/ 3 h 11"/>
                  <a:gd name="T20" fmla="*/ 2 w 12"/>
                  <a:gd name="T21" fmla="*/ 4 h 11"/>
                  <a:gd name="T22" fmla="*/ 1 w 12"/>
                  <a:gd name="T23" fmla="*/ 4 h 11"/>
                  <a:gd name="T24" fmla="*/ 1 w 12"/>
                  <a:gd name="T25" fmla="*/ 5 h 11"/>
                  <a:gd name="T26" fmla="*/ 2 w 12"/>
                  <a:gd name="T27" fmla="*/ 6 h 11"/>
                  <a:gd name="T28" fmla="*/ 3 w 12"/>
                  <a:gd name="T29" fmla="*/ 7 h 11"/>
                  <a:gd name="T30" fmla="*/ 3 w 12"/>
                  <a:gd name="T31" fmla="*/ 8 h 11"/>
                  <a:gd name="T32" fmla="*/ 2 w 12"/>
                  <a:gd name="T33" fmla="*/ 8 h 11"/>
                  <a:gd name="T34" fmla="*/ 2 w 12"/>
                  <a:gd name="T35" fmla="*/ 10 h 11"/>
                  <a:gd name="T36" fmla="*/ 2 w 12"/>
                  <a:gd name="T37" fmla="*/ 11 h 11"/>
                  <a:gd name="T38" fmla="*/ 4 w 12"/>
                  <a:gd name="T39" fmla="*/ 9 h 11"/>
                  <a:gd name="T40" fmla="*/ 4 w 12"/>
                  <a:gd name="T41" fmla="*/ 9 h 11"/>
                  <a:gd name="T42" fmla="*/ 6 w 12"/>
                  <a:gd name="T43" fmla="*/ 6 h 11"/>
                  <a:gd name="T44" fmla="*/ 8 w 12"/>
                  <a:gd name="T45" fmla="*/ 6 h 11"/>
                  <a:gd name="T46" fmla="*/ 9 w 12"/>
                  <a:gd name="T47" fmla="*/ 4 h 11"/>
                  <a:gd name="T48" fmla="*/ 10 w 12"/>
                  <a:gd name="T49" fmla="*/ 3 h 11"/>
                  <a:gd name="T50" fmla="*/ 11 w 12"/>
                  <a:gd name="T51" fmla="*/ 3 h 11"/>
                  <a:gd name="T52" fmla="*/ 12 w 12"/>
                  <a:gd name="T53" fmla="*/ 3 h 11"/>
                  <a:gd name="T54" fmla="*/ 11 w 12"/>
                  <a:gd name="T55" fmla="*/ 2 h 11"/>
                  <a:gd name="T56" fmla="*/ 11 w 12"/>
                  <a:gd name="T57" fmla="*/ 2 h 11"/>
                  <a:gd name="T58" fmla="*/ 9 w 12"/>
                  <a:gd name="T59" fmla="*/ 1 h 11"/>
                  <a:gd name="T60" fmla="*/ 7 w 12"/>
                  <a:gd name="T61" fmla="*/ 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12" h="11">
                    <a:moveTo>
                      <a:pt x="7" y="1"/>
                    </a:moveTo>
                    <a:lnTo>
                      <a:pt x="6" y="0"/>
                    </a:lnTo>
                    <a:lnTo>
                      <a:pt x="4" y="1"/>
                    </a:lnTo>
                    <a:lnTo>
                      <a:pt x="3" y="1"/>
                    </a:lnTo>
                    <a:lnTo>
                      <a:pt x="3" y="2"/>
                    </a:lnTo>
                    <a:lnTo>
                      <a:pt x="2" y="2"/>
                    </a:lnTo>
                    <a:lnTo>
                      <a:pt x="1" y="1"/>
                    </a:lnTo>
                    <a:lnTo>
                      <a:pt x="1" y="2"/>
                    </a:lnTo>
                    <a:lnTo>
                      <a:pt x="0" y="2"/>
                    </a:lnTo>
                    <a:lnTo>
                      <a:pt x="2" y="3"/>
                    </a:lnTo>
                    <a:lnTo>
                      <a:pt x="2" y="4"/>
                    </a:lnTo>
                    <a:lnTo>
                      <a:pt x="1" y="4"/>
                    </a:lnTo>
                    <a:lnTo>
                      <a:pt x="1" y="5"/>
                    </a:lnTo>
                    <a:lnTo>
                      <a:pt x="2" y="6"/>
                    </a:lnTo>
                    <a:lnTo>
                      <a:pt x="3" y="7"/>
                    </a:lnTo>
                    <a:lnTo>
                      <a:pt x="3" y="8"/>
                    </a:lnTo>
                    <a:lnTo>
                      <a:pt x="2" y="8"/>
                    </a:lnTo>
                    <a:lnTo>
                      <a:pt x="2" y="10"/>
                    </a:lnTo>
                    <a:lnTo>
                      <a:pt x="2" y="11"/>
                    </a:lnTo>
                    <a:lnTo>
                      <a:pt x="4" y="9"/>
                    </a:lnTo>
                    <a:lnTo>
                      <a:pt x="4" y="9"/>
                    </a:lnTo>
                    <a:lnTo>
                      <a:pt x="6" y="6"/>
                    </a:lnTo>
                    <a:lnTo>
                      <a:pt x="8" y="6"/>
                    </a:lnTo>
                    <a:lnTo>
                      <a:pt x="9" y="4"/>
                    </a:lnTo>
                    <a:lnTo>
                      <a:pt x="10" y="3"/>
                    </a:lnTo>
                    <a:lnTo>
                      <a:pt x="11" y="3"/>
                    </a:lnTo>
                    <a:lnTo>
                      <a:pt x="12" y="3"/>
                    </a:lnTo>
                    <a:lnTo>
                      <a:pt x="11" y="2"/>
                    </a:lnTo>
                    <a:lnTo>
                      <a:pt x="11" y="2"/>
                    </a:lnTo>
                    <a:lnTo>
                      <a:pt x="9" y="1"/>
                    </a:lnTo>
                    <a:lnTo>
                      <a:pt x="7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30" name="Freeform 2160">
                <a:extLst>
                  <a:ext uri="{FF2B5EF4-FFF2-40B4-BE49-F238E27FC236}">
                    <a16:creationId xmlns:a16="http://schemas.microsoft.com/office/drawing/2014/main" id="{3548A3F2-E973-47DC-9F4A-9B381748494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61" y="2081"/>
                <a:ext cx="37" cy="33"/>
              </a:xfrm>
              <a:custGeom>
                <a:avLst/>
                <a:gdLst>
                  <a:gd name="T0" fmla="*/ 15 w 37"/>
                  <a:gd name="T1" fmla="*/ 25 h 33"/>
                  <a:gd name="T2" fmla="*/ 18 w 37"/>
                  <a:gd name="T3" fmla="*/ 26 h 33"/>
                  <a:gd name="T4" fmla="*/ 20 w 37"/>
                  <a:gd name="T5" fmla="*/ 26 h 33"/>
                  <a:gd name="T6" fmla="*/ 22 w 37"/>
                  <a:gd name="T7" fmla="*/ 27 h 33"/>
                  <a:gd name="T8" fmla="*/ 25 w 37"/>
                  <a:gd name="T9" fmla="*/ 31 h 33"/>
                  <a:gd name="T10" fmla="*/ 28 w 37"/>
                  <a:gd name="T11" fmla="*/ 33 h 33"/>
                  <a:gd name="T12" fmla="*/ 35 w 37"/>
                  <a:gd name="T13" fmla="*/ 32 h 33"/>
                  <a:gd name="T14" fmla="*/ 36 w 37"/>
                  <a:gd name="T15" fmla="*/ 29 h 33"/>
                  <a:gd name="T16" fmla="*/ 37 w 37"/>
                  <a:gd name="T17" fmla="*/ 26 h 33"/>
                  <a:gd name="T18" fmla="*/ 34 w 37"/>
                  <a:gd name="T19" fmla="*/ 11 h 33"/>
                  <a:gd name="T20" fmla="*/ 36 w 37"/>
                  <a:gd name="T21" fmla="*/ 8 h 33"/>
                  <a:gd name="T22" fmla="*/ 37 w 37"/>
                  <a:gd name="T23" fmla="*/ 5 h 33"/>
                  <a:gd name="T24" fmla="*/ 36 w 37"/>
                  <a:gd name="T25" fmla="*/ 4 h 33"/>
                  <a:gd name="T26" fmla="*/ 28 w 37"/>
                  <a:gd name="T27" fmla="*/ 4 h 33"/>
                  <a:gd name="T28" fmla="*/ 22 w 37"/>
                  <a:gd name="T29" fmla="*/ 2 h 33"/>
                  <a:gd name="T30" fmla="*/ 18 w 37"/>
                  <a:gd name="T31" fmla="*/ 2 h 33"/>
                  <a:gd name="T32" fmla="*/ 16 w 37"/>
                  <a:gd name="T33" fmla="*/ 1 h 33"/>
                  <a:gd name="T34" fmla="*/ 15 w 37"/>
                  <a:gd name="T35" fmla="*/ 2 h 33"/>
                  <a:gd name="T36" fmla="*/ 15 w 37"/>
                  <a:gd name="T37" fmla="*/ 4 h 33"/>
                  <a:gd name="T38" fmla="*/ 10 w 37"/>
                  <a:gd name="T39" fmla="*/ 3 h 33"/>
                  <a:gd name="T40" fmla="*/ 9 w 37"/>
                  <a:gd name="T41" fmla="*/ 4 h 33"/>
                  <a:gd name="T42" fmla="*/ 5 w 37"/>
                  <a:gd name="T43" fmla="*/ 4 h 33"/>
                  <a:gd name="T44" fmla="*/ 4 w 37"/>
                  <a:gd name="T45" fmla="*/ 6 h 33"/>
                  <a:gd name="T46" fmla="*/ 0 w 37"/>
                  <a:gd name="T47" fmla="*/ 9 h 33"/>
                  <a:gd name="T48" fmla="*/ 1 w 37"/>
                  <a:gd name="T49" fmla="*/ 14 h 33"/>
                  <a:gd name="T50" fmla="*/ 4 w 37"/>
                  <a:gd name="T51" fmla="*/ 14 h 33"/>
                  <a:gd name="T52" fmla="*/ 1 w 37"/>
                  <a:gd name="T53" fmla="*/ 15 h 33"/>
                  <a:gd name="T54" fmla="*/ 3 w 37"/>
                  <a:gd name="T55" fmla="*/ 21 h 33"/>
                  <a:gd name="T56" fmla="*/ 6 w 37"/>
                  <a:gd name="T57" fmla="*/ 23 h 33"/>
                  <a:gd name="T58" fmla="*/ 8 w 37"/>
                  <a:gd name="T59" fmla="*/ 20 h 33"/>
                  <a:gd name="T60" fmla="*/ 8 w 37"/>
                  <a:gd name="T61" fmla="*/ 26 h 33"/>
                  <a:gd name="T62" fmla="*/ 9 w 37"/>
                  <a:gd name="T63" fmla="*/ 27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37" h="33">
                    <a:moveTo>
                      <a:pt x="13" y="25"/>
                    </a:moveTo>
                    <a:lnTo>
                      <a:pt x="15" y="25"/>
                    </a:lnTo>
                    <a:lnTo>
                      <a:pt x="17" y="26"/>
                    </a:lnTo>
                    <a:lnTo>
                      <a:pt x="18" y="26"/>
                    </a:lnTo>
                    <a:lnTo>
                      <a:pt x="19" y="25"/>
                    </a:lnTo>
                    <a:lnTo>
                      <a:pt x="20" y="26"/>
                    </a:lnTo>
                    <a:lnTo>
                      <a:pt x="20" y="27"/>
                    </a:lnTo>
                    <a:lnTo>
                      <a:pt x="22" y="27"/>
                    </a:lnTo>
                    <a:lnTo>
                      <a:pt x="24" y="29"/>
                    </a:lnTo>
                    <a:lnTo>
                      <a:pt x="25" y="31"/>
                    </a:lnTo>
                    <a:lnTo>
                      <a:pt x="27" y="31"/>
                    </a:lnTo>
                    <a:lnTo>
                      <a:pt x="28" y="33"/>
                    </a:lnTo>
                    <a:lnTo>
                      <a:pt x="32" y="32"/>
                    </a:lnTo>
                    <a:lnTo>
                      <a:pt x="35" y="32"/>
                    </a:lnTo>
                    <a:lnTo>
                      <a:pt x="36" y="30"/>
                    </a:lnTo>
                    <a:lnTo>
                      <a:pt x="36" y="29"/>
                    </a:lnTo>
                    <a:lnTo>
                      <a:pt x="37" y="28"/>
                    </a:lnTo>
                    <a:lnTo>
                      <a:pt x="37" y="26"/>
                    </a:lnTo>
                    <a:lnTo>
                      <a:pt x="33" y="18"/>
                    </a:lnTo>
                    <a:lnTo>
                      <a:pt x="34" y="11"/>
                    </a:lnTo>
                    <a:lnTo>
                      <a:pt x="35" y="10"/>
                    </a:lnTo>
                    <a:lnTo>
                      <a:pt x="36" y="8"/>
                    </a:lnTo>
                    <a:lnTo>
                      <a:pt x="37" y="6"/>
                    </a:lnTo>
                    <a:lnTo>
                      <a:pt x="37" y="5"/>
                    </a:lnTo>
                    <a:lnTo>
                      <a:pt x="37" y="5"/>
                    </a:lnTo>
                    <a:lnTo>
                      <a:pt x="36" y="4"/>
                    </a:lnTo>
                    <a:lnTo>
                      <a:pt x="36" y="4"/>
                    </a:lnTo>
                    <a:lnTo>
                      <a:pt x="28" y="4"/>
                    </a:lnTo>
                    <a:lnTo>
                      <a:pt x="25" y="2"/>
                    </a:lnTo>
                    <a:lnTo>
                      <a:pt x="22" y="2"/>
                    </a:lnTo>
                    <a:lnTo>
                      <a:pt x="20" y="1"/>
                    </a:lnTo>
                    <a:lnTo>
                      <a:pt x="18" y="2"/>
                    </a:lnTo>
                    <a:lnTo>
                      <a:pt x="17" y="0"/>
                    </a:lnTo>
                    <a:lnTo>
                      <a:pt x="16" y="1"/>
                    </a:lnTo>
                    <a:lnTo>
                      <a:pt x="15" y="1"/>
                    </a:lnTo>
                    <a:lnTo>
                      <a:pt x="15" y="2"/>
                    </a:lnTo>
                    <a:lnTo>
                      <a:pt x="16" y="3"/>
                    </a:lnTo>
                    <a:lnTo>
                      <a:pt x="15" y="4"/>
                    </a:lnTo>
                    <a:lnTo>
                      <a:pt x="14" y="3"/>
                    </a:lnTo>
                    <a:lnTo>
                      <a:pt x="10" y="3"/>
                    </a:lnTo>
                    <a:lnTo>
                      <a:pt x="9" y="2"/>
                    </a:lnTo>
                    <a:lnTo>
                      <a:pt x="9" y="4"/>
                    </a:lnTo>
                    <a:lnTo>
                      <a:pt x="7" y="4"/>
                    </a:lnTo>
                    <a:lnTo>
                      <a:pt x="5" y="4"/>
                    </a:lnTo>
                    <a:lnTo>
                      <a:pt x="5" y="6"/>
                    </a:lnTo>
                    <a:lnTo>
                      <a:pt x="4" y="6"/>
                    </a:lnTo>
                    <a:lnTo>
                      <a:pt x="1" y="7"/>
                    </a:lnTo>
                    <a:lnTo>
                      <a:pt x="0" y="9"/>
                    </a:lnTo>
                    <a:lnTo>
                      <a:pt x="0" y="14"/>
                    </a:lnTo>
                    <a:lnTo>
                      <a:pt x="1" y="14"/>
                    </a:lnTo>
                    <a:lnTo>
                      <a:pt x="2" y="14"/>
                    </a:lnTo>
                    <a:lnTo>
                      <a:pt x="4" y="14"/>
                    </a:lnTo>
                    <a:lnTo>
                      <a:pt x="3" y="15"/>
                    </a:lnTo>
                    <a:lnTo>
                      <a:pt x="1" y="15"/>
                    </a:lnTo>
                    <a:lnTo>
                      <a:pt x="2" y="19"/>
                    </a:lnTo>
                    <a:lnTo>
                      <a:pt x="3" y="21"/>
                    </a:lnTo>
                    <a:lnTo>
                      <a:pt x="6" y="23"/>
                    </a:lnTo>
                    <a:lnTo>
                      <a:pt x="6" y="23"/>
                    </a:lnTo>
                    <a:lnTo>
                      <a:pt x="7" y="22"/>
                    </a:lnTo>
                    <a:lnTo>
                      <a:pt x="8" y="20"/>
                    </a:lnTo>
                    <a:lnTo>
                      <a:pt x="9" y="21"/>
                    </a:lnTo>
                    <a:lnTo>
                      <a:pt x="8" y="26"/>
                    </a:lnTo>
                    <a:lnTo>
                      <a:pt x="8" y="27"/>
                    </a:lnTo>
                    <a:lnTo>
                      <a:pt x="9" y="27"/>
                    </a:lnTo>
                    <a:lnTo>
                      <a:pt x="13" y="2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31" name="Freeform 2161">
                <a:extLst>
                  <a:ext uri="{FF2B5EF4-FFF2-40B4-BE49-F238E27FC236}">
                    <a16:creationId xmlns:a16="http://schemas.microsoft.com/office/drawing/2014/main" id="{43C09E2D-C08A-451D-B6FD-3D1236747C0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58" y="2092"/>
                <a:ext cx="2" cy="1"/>
              </a:xfrm>
              <a:custGeom>
                <a:avLst/>
                <a:gdLst>
                  <a:gd name="T0" fmla="*/ 2 w 2"/>
                  <a:gd name="T1" fmla="*/ 0 h 1"/>
                  <a:gd name="T2" fmla="*/ 0 w 2"/>
                  <a:gd name="T3" fmla="*/ 0 h 1"/>
                  <a:gd name="T4" fmla="*/ 1 w 2"/>
                  <a:gd name="T5" fmla="*/ 1 h 1"/>
                  <a:gd name="T6" fmla="*/ 2 w 2"/>
                  <a:gd name="T7" fmla="*/ 1 h 1"/>
                  <a:gd name="T8" fmla="*/ 2 w 2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2" y="0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32" name="Freeform 2162">
                <a:extLst>
                  <a:ext uri="{FF2B5EF4-FFF2-40B4-BE49-F238E27FC236}">
                    <a16:creationId xmlns:a16="http://schemas.microsoft.com/office/drawing/2014/main" id="{2CF9FB20-617E-4AC7-96B8-41BAE6E9A18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49" y="2092"/>
                <a:ext cx="9" cy="4"/>
              </a:xfrm>
              <a:custGeom>
                <a:avLst/>
                <a:gdLst>
                  <a:gd name="T0" fmla="*/ 1 w 9"/>
                  <a:gd name="T1" fmla="*/ 3 h 4"/>
                  <a:gd name="T2" fmla="*/ 3 w 9"/>
                  <a:gd name="T3" fmla="*/ 2 h 4"/>
                  <a:gd name="T4" fmla="*/ 5 w 9"/>
                  <a:gd name="T5" fmla="*/ 2 h 4"/>
                  <a:gd name="T6" fmla="*/ 6 w 9"/>
                  <a:gd name="T7" fmla="*/ 4 h 4"/>
                  <a:gd name="T8" fmla="*/ 7 w 9"/>
                  <a:gd name="T9" fmla="*/ 3 h 4"/>
                  <a:gd name="T10" fmla="*/ 8 w 9"/>
                  <a:gd name="T11" fmla="*/ 2 h 4"/>
                  <a:gd name="T12" fmla="*/ 9 w 9"/>
                  <a:gd name="T13" fmla="*/ 2 h 4"/>
                  <a:gd name="T14" fmla="*/ 9 w 9"/>
                  <a:gd name="T15" fmla="*/ 1 h 4"/>
                  <a:gd name="T16" fmla="*/ 7 w 9"/>
                  <a:gd name="T17" fmla="*/ 1 h 4"/>
                  <a:gd name="T18" fmla="*/ 6 w 9"/>
                  <a:gd name="T19" fmla="*/ 0 h 4"/>
                  <a:gd name="T20" fmla="*/ 5 w 9"/>
                  <a:gd name="T21" fmla="*/ 0 h 4"/>
                  <a:gd name="T22" fmla="*/ 5 w 9"/>
                  <a:gd name="T23" fmla="*/ 0 h 4"/>
                  <a:gd name="T24" fmla="*/ 3 w 9"/>
                  <a:gd name="T25" fmla="*/ 1 h 4"/>
                  <a:gd name="T26" fmla="*/ 0 w 9"/>
                  <a:gd name="T27" fmla="*/ 3 h 4"/>
                  <a:gd name="T28" fmla="*/ 1 w 9"/>
                  <a:gd name="T29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9" h="4">
                    <a:moveTo>
                      <a:pt x="1" y="3"/>
                    </a:moveTo>
                    <a:lnTo>
                      <a:pt x="3" y="2"/>
                    </a:lnTo>
                    <a:lnTo>
                      <a:pt x="5" y="2"/>
                    </a:lnTo>
                    <a:lnTo>
                      <a:pt x="6" y="4"/>
                    </a:lnTo>
                    <a:lnTo>
                      <a:pt x="7" y="3"/>
                    </a:lnTo>
                    <a:lnTo>
                      <a:pt x="8" y="2"/>
                    </a:lnTo>
                    <a:lnTo>
                      <a:pt x="9" y="2"/>
                    </a:lnTo>
                    <a:lnTo>
                      <a:pt x="9" y="1"/>
                    </a:lnTo>
                    <a:lnTo>
                      <a:pt x="7" y="1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5" y="0"/>
                    </a:lnTo>
                    <a:lnTo>
                      <a:pt x="3" y="1"/>
                    </a:lnTo>
                    <a:lnTo>
                      <a:pt x="0" y="3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33" name="Freeform 2163">
                <a:extLst>
                  <a:ext uri="{FF2B5EF4-FFF2-40B4-BE49-F238E27FC236}">
                    <a16:creationId xmlns:a16="http://schemas.microsoft.com/office/drawing/2014/main" id="{D47EF2FF-3F49-492C-AFCE-0072139817C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58" y="2096"/>
                <a:ext cx="3" cy="4"/>
              </a:xfrm>
              <a:custGeom>
                <a:avLst/>
                <a:gdLst>
                  <a:gd name="T0" fmla="*/ 0 w 3"/>
                  <a:gd name="T1" fmla="*/ 2 h 4"/>
                  <a:gd name="T2" fmla="*/ 2 w 3"/>
                  <a:gd name="T3" fmla="*/ 4 h 4"/>
                  <a:gd name="T4" fmla="*/ 3 w 3"/>
                  <a:gd name="T5" fmla="*/ 3 h 4"/>
                  <a:gd name="T6" fmla="*/ 3 w 3"/>
                  <a:gd name="T7" fmla="*/ 0 h 4"/>
                  <a:gd name="T8" fmla="*/ 0 w 3"/>
                  <a:gd name="T9" fmla="*/ 0 h 4"/>
                  <a:gd name="T10" fmla="*/ 0 w 3"/>
                  <a:gd name="T11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4">
                    <a:moveTo>
                      <a:pt x="0" y="2"/>
                    </a:moveTo>
                    <a:lnTo>
                      <a:pt x="2" y="4"/>
                    </a:lnTo>
                    <a:lnTo>
                      <a:pt x="3" y="3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34" name="Freeform 2164">
                <a:extLst>
                  <a:ext uri="{FF2B5EF4-FFF2-40B4-BE49-F238E27FC236}">
                    <a16:creationId xmlns:a16="http://schemas.microsoft.com/office/drawing/2014/main" id="{7C7009B8-60BF-4F04-9B8B-69E25D00600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43" y="2106"/>
                <a:ext cx="60" cy="32"/>
              </a:xfrm>
              <a:custGeom>
                <a:avLst/>
                <a:gdLst>
                  <a:gd name="T0" fmla="*/ 7 w 60"/>
                  <a:gd name="T1" fmla="*/ 23 h 32"/>
                  <a:gd name="T2" fmla="*/ 15 w 60"/>
                  <a:gd name="T3" fmla="*/ 22 h 32"/>
                  <a:gd name="T4" fmla="*/ 19 w 60"/>
                  <a:gd name="T5" fmla="*/ 23 h 32"/>
                  <a:gd name="T6" fmla="*/ 22 w 60"/>
                  <a:gd name="T7" fmla="*/ 21 h 32"/>
                  <a:gd name="T8" fmla="*/ 24 w 60"/>
                  <a:gd name="T9" fmla="*/ 22 h 32"/>
                  <a:gd name="T10" fmla="*/ 28 w 60"/>
                  <a:gd name="T11" fmla="*/ 24 h 32"/>
                  <a:gd name="T12" fmla="*/ 33 w 60"/>
                  <a:gd name="T13" fmla="*/ 23 h 32"/>
                  <a:gd name="T14" fmla="*/ 39 w 60"/>
                  <a:gd name="T15" fmla="*/ 24 h 32"/>
                  <a:gd name="T16" fmla="*/ 43 w 60"/>
                  <a:gd name="T17" fmla="*/ 27 h 32"/>
                  <a:gd name="T18" fmla="*/ 47 w 60"/>
                  <a:gd name="T19" fmla="*/ 31 h 32"/>
                  <a:gd name="T20" fmla="*/ 49 w 60"/>
                  <a:gd name="T21" fmla="*/ 32 h 32"/>
                  <a:gd name="T22" fmla="*/ 56 w 60"/>
                  <a:gd name="T23" fmla="*/ 29 h 32"/>
                  <a:gd name="T24" fmla="*/ 58 w 60"/>
                  <a:gd name="T25" fmla="*/ 26 h 32"/>
                  <a:gd name="T26" fmla="*/ 60 w 60"/>
                  <a:gd name="T27" fmla="*/ 24 h 32"/>
                  <a:gd name="T28" fmla="*/ 58 w 60"/>
                  <a:gd name="T29" fmla="*/ 20 h 32"/>
                  <a:gd name="T30" fmla="*/ 57 w 60"/>
                  <a:gd name="T31" fmla="*/ 17 h 32"/>
                  <a:gd name="T32" fmla="*/ 56 w 60"/>
                  <a:gd name="T33" fmla="*/ 13 h 32"/>
                  <a:gd name="T34" fmla="*/ 55 w 60"/>
                  <a:gd name="T35" fmla="*/ 10 h 32"/>
                  <a:gd name="T36" fmla="*/ 55 w 60"/>
                  <a:gd name="T37" fmla="*/ 8 h 32"/>
                  <a:gd name="T38" fmla="*/ 46 w 60"/>
                  <a:gd name="T39" fmla="*/ 8 h 32"/>
                  <a:gd name="T40" fmla="*/ 43 w 60"/>
                  <a:gd name="T41" fmla="*/ 6 h 32"/>
                  <a:gd name="T42" fmla="*/ 40 w 60"/>
                  <a:gd name="T43" fmla="*/ 2 h 32"/>
                  <a:gd name="T44" fmla="*/ 38 w 60"/>
                  <a:gd name="T45" fmla="*/ 1 h 32"/>
                  <a:gd name="T46" fmla="*/ 36 w 60"/>
                  <a:gd name="T47" fmla="*/ 1 h 32"/>
                  <a:gd name="T48" fmla="*/ 33 w 60"/>
                  <a:gd name="T49" fmla="*/ 0 h 32"/>
                  <a:gd name="T50" fmla="*/ 27 w 60"/>
                  <a:gd name="T51" fmla="*/ 2 h 32"/>
                  <a:gd name="T52" fmla="*/ 26 w 60"/>
                  <a:gd name="T53" fmla="*/ 4 h 32"/>
                  <a:gd name="T54" fmla="*/ 26 w 60"/>
                  <a:gd name="T55" fmla="*/ 12 h 32"/>
                  <a:gd name="T56" fmla="*/ 21 w 60"/>
                  <a:gd name="T57" fmla="*/ 15 h 32"/>
                  <a:gd name="T58" fmla="*/ 19 w 60"/>
                  <a:gd name="T59" fmla="*/ 12 h 32"/>
                  <a:gd name="T60" fmla="*/ 14 w 60"/>
                  <a:gd name="T61" fmla="*/ 4 h 32"/>
                  <a:gd name="T62" fmla="*/ 12 w 60"/>
                  <a:gd name="T63" fmla="*/ 5 h 32"/>
                  <a:gd name="T64" fmla="*/ 8 w 60"/>
                  <a:gd name="T65" fmla="*/ 7 h 32"/>
                  <a:gd name="T66" fmla="*/ 5 w 60"/>
                  <a:gd name="T67" fmla="*/ 9 h 32"/>
                  <a:gd name="T68" fmla="*/ 4 w 60"/>
                  <a:gd name="T69" fmla="*/ 10 h 32"/>
                  <a:gd name="T70" fmla="*/ 2 w 60"/>
                  <a:gd name="T71" fmla="*/ 17 h 32"/>
                  <a:gd name="T72" fmla="*/ 2 w 60"/>
                  <a:gd name="T73" fmla="*/ 20 h 32"/>
                  <a:gd name="T74" fmla="*/ 1 w 60"/>
                  <a:gd name="T75" fmla="*/ 26 h 32"/>
                  <a:gd name="T76" fmla="*/ 3 w 60"/>
                  <a:gd name="T77" fmla="*/ 27 h 32"/>
                  <a:gd name="T78" fmla="*/ 5 w 60"/>
                  <a:gd name="T79" fmla="*/ 25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60" h="32">
                    <a:moveTo>
                      <a:pt x="5" y="25"/>
                    </a:moveTo>
                    <a:lnTo>
                      <a:pt x="7" y="23"/>
                    </a:lnTo>
                    <a:lnTo>
                      <a:pt x="12" y="22"/>
                    </a:lnTo>
                    <a:lnTo>
                      <a:pt x="15" y="22"/>
                    </a:lnTo>
                    <a:lnTo>
                      <a:pt x="17" y="22"/>
                    </a:lnTo>
                    <a:lnTo>
                      <a:pt x="19" y="23"/>
                    </a:lnTo>
                    <a:lnTo>
                      <a:pt x="20" y="22"/>
                    </a:lnTo>
                    <a:lnTo>
                      <a:pt x="22" y="21"/>
                    </a:lnTo>
                    <a:lnTo>
                      <a:pt x="22" y="22"/>
                    </a:lnTo>
                    <a:lnTo>
                      <a:pt x="24" y="22"/>
                    </a:lnTo>
                    <a:lnTo>
                      <a:pt x="25" y="24"/>
                    </a:lnTo>
                    <a:lnTo>
                      <a:pt x="28" y="24"/>
                    </a:lnTo>
                    <a:lnTo>
                      <a:pt x="30" y="24"/>
                    </a:lnTo>
                    <a:lnTo>
                      <a:pt x="33" y="23"/>
                    </a:lnTo>
                    <a:lnTo>
                      <a:pt x="36" y="24"/>
                    </a:lnTo>
                    <a:lnTo>
                      <a:pt x="39" y="24"/>
                    </a:lnTo>
                    <a:lnTo>
                      <a:pt x="41" y="27"/>
                    </a:lnTo>
                    <a:lnTo>
                      <a:pt x="43" y="27"/>
                    </a:lnTo>
                    <a:lnTo>
                      <a:pt x="45" y="31"/>
                    </a:lnTo>
                    <a:lnTo>
                      <a:pt x="47" y="31"/>
                    </a:lnTo>
                    <a:lnTo>
                      <a:pt x="49" y="32"/>
                    </a:lnTo>
                    <a:lnTo>
                      <a:pt x="49" y="32"/>
                    </a:lnTo>
                    <a:lnTo>
                      <a:pt x="52" y="31"/>
                    </a:lnTo>
                    <a:lnTo>
                      <a:pt x="56" y="29"/>
                    </a:lnTo>
                    <a:lnTo>
                      <a:pt x="56" y="27"/>
                    </a:lnTo>
                    <a:lnTo>
                      <a:pt x="58" y="26"/>
                    </a:lnTo>
                    <a:lnTo>
                      <a:pt x="58" y="24"/>
                    </a:lnTo>
                    <a:lnTo>
                      <a:pt x="60" y="24"/>
                    </a:lnTo>
                    <a:lnTo>
                      <a:pt x="59" y="22"/>
                    </a:lnTo>
                    <a:lnTo>
                      <a:pt x="58" y="20"/>
                    </a:lnTo>
                    <a:lnTo>
                      <a:pt x="57" y="17"/>
                    </a:lnTo>
                    <a:lnTo>
                      <a:pt x="57" y="17"/>
                    </a:lnTo>
                    <a:lnTo>
                      <a:pt x="56" y="14"/>
                    </a:lnTo>
                    <a:lnTo>
                      <a:pt x="56" y="13"/>
                    </a:lnTo>
                    <a:lnTo>
                      <a:pt x="55" y="12"/>
                    </a:lnTo>
                    <a:lnTo>
                      <a:pt x="55" y="10"/>
                    </a:lnTo>
                    <a:lnTo>
                      <a:pt x="55" y="9"/>
                    </a:lnTo>
                    <a:lnTo>
                      <a:pt x="55" y="8"/>
                    </a:lnTo>
                    <a:lnTo>
                      <a:pt x="50" y="7"/>
                    </a:lnTo>
                    <a:lnTo>
                      <a:pt x="46" y="8"/>
                    </a:lnTo>
                    <a:lnTo>
                      <a:pt x="45" y="6"/>
                    </a:lnTo>
                    <a:lnTo>
                      <a:pt x="43" y="6"/>
                    </a:lnTo>
                    <a:lnTo>
                      <a:pt x="42" y="4"/>
                    </a:lnTo>
                    <a:lnTo>
                      <a:pt x="40" y="2"/>
                    </a:lnTo>
                    <a:lnTo>
                      <a:pt x="38" y="2"/>
                    </a:lnTo>
                    <a:lnTo>
                      <a:pt x="38" y="1"/>
                    </a:lnTo>
                    <a:lnTo>
                      <a:pt x="37" y="0"/>
                    </a:lnTo>
                    <a:lnTo>
                      <a:pt x="36" y="1"/>
                    </a:lnTo>
                    <a:lnTo>
                      <a:pt x="35" y="1"/>
                    </a:lnTo>
                    <a:lnTo>
                      <a:pt x="33" y="0"/>
                    </a:lnTo>
                    <a:lnTo>
                      <a:pt x="31" y="0"/>
                    </a:lnTo>
                    <a:lnTo>
                      <a:pt x="27" y="2"/>
                    </a:lnTo>
                    <a:lnTo>
                      <a:pt x="26" y="2"/>
                    </a:lnTo>
                    <a:lnTo>
                      <a:pt x="26" y="4"/>
                    </a:lnTo>
                    <a:lnTo>
                      <a:pt x="27" y="8"/>
                    </a:lnTo>
                    <a:lnTo>
                      <a:pt x="26" y="12"/>
                    </a:lnTo>
                    <a:lnTo>
                      <a:pt x="23" y="15"/>
                    </a:lnTo>
                    <a:lnTo>
                      <a:pt x="21" y="15"/>
                    </a:lnTo>
                    <a:lnTo>
                      <a:pt x="19" y="13"/>
                    </a:lnTo>
                    <a:lnTo>
                      <a:pt x="19" y="12"/>
                    </a:lnTo>
                    <a:lnTo>
                      <a:pt x="14" y="6"/>
                    </a:lnTo>
                    <a:lnTo>
                      <a:pt x="14" y="4"/>
                    </a:lnTo>
                    <a:lnTo>
                      <a:pt x="14" y="4"/>
                    </a:lnTo>
                    <a:lnTo>
                      <a:pt x="12" y="5"/>
                    </a:lnTo>
                    <a:lnTo>
                      <a:pt x="9" y="6"/>
                    </a:lnTo>
                    <a:lnTo>
                      <a:pt x="8" y="7"/>
                    </a:lnTo>
                    <a:lnTo>
                      <a:pt x="6" y="7"/>
                    </a:lnTo>
                    <a:lnTo>
                      <a:pt x="5" y="9"/>
                    </a:lnTo>
                    <a:lnTo>
                      <a:pt x="5" y="12"/>
                    </a:lnTo>
                    <a:lnTo>
                      <a:pt x="4" y="10"/>
                    </a:lnTo>
                    <a:lnTo>
                      <a:pt x="4" y="14"/>
                    </a:lnTo>
                    <a:lnTo>
                      <a:pt x="2" y="17"/>
                    </a:lnTo>
                    <a:lnTo>
                      <a:pt x="2" y="19"/>
                    </a:lnTo>
                    <a:lnTo>
                      <a:pt x="2" y="20"/>
                    </a:lnTo>
                    <a:lnTo>
                      <a:pt x="0" y="22"/>
                    </a:lnTo>
                    <a:lnTo>
                      <a:pt x="1" y="26"/>
                    </a:lnTo>
                    <a:lnTo>
                      <a:pt x="2" y="27"/>
                    </a:lnTo>
                    <a:lnTo>
                      <a:pt x="3" y="27"/>
                    </a:lnTo>
                    <a:lnTo>
                      <a:pt x="4" y="27"/>
                    </a:lnTo>
                    <a:lnTo>
                      <a:pt x="5" y="2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35" name="Freeform 2165">
                <a:extLst>
                  <a:ext uri="{FF2B5EF4-FFF2-40B4-BE49-F238E27FC236}">
                    <a16:creationId xmlns:a16="http://schemas.microsoft.com/office/drawing/2014/main" id="{616295B4-DE33-47AA-837B-945592CC9B5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46" y="2127"/>
                <a:ext cx="46" cy="34"/>
              </a:xfrm>
              <a:custGeom>
                <a:avLst/>
                <a:gdLst>
                  <a:gd name="T0" fmla="*/ 18 w 46"/>
                  <a:gd name="T1" fmla="*/ 26 h 34"/>
                  <a:gd name="T2" fmla="*/ 20 w 46"/>
                  <a:gd name="T3" fmla="*/ 26 h 34"/>
                  <a:gd name="T4" fmla="*/ 21 w 46"/>
                  <a:gd name="T5" fmla="*/ 30 h 34"/>
                  <a:gd name="T6" fmla="*/ 20 w 46"/>
                  <a:gd name="T7" fmla="*/ 33 h 34"/>
                  <a:gd name="T8" fmla="*/ 22 w 46"/>
                  <a:gd name="T9" fmla="*/ 34 h 34"/>
                  <a:gd name="T10" fmla="*/ 24 w 46"/>
                  <a:gd name="T11" fmla="*/ 33 h 34"/>
                  <a:gd name="T12" fmla="*/ 28 w 46"/>
                  <a:gd name="T13" fmla="*/ 32 h 34"/>
                  <a:gd name="T14" fmla="*/ 30 w 46"/>
                  <a:gd name="T15" fmla="*/ 33 h 34"/>
                  <a:gd name="T16" fmla="*/ 32 w 46"/>
                  <a:gd name="T17" fmla="*/ 32 h 34"/>
                  <a:gd name="T18" fmla="*/ 34 w 46"/>
                  <a:gd name="T19" fmla="*/ 32 h 34"/>
                  <a:gd name="T20" fmla="*/ 33 w 46"/>
                  <a:gd name="T21" fmla="*/ 28 h 34"/>
                  <a:gd name="T22" fmla="*/ 35 w 46"/>
                  <a:gd name="T23" fmla="*/ 28 h 34"/>
                  <a:gd name="T24" fmla="*/ 36 w 46"/>
                  <a:gd name="T25" fmla="*/ 26 h 34"/>
                  <a:gd name="T26" fmla="*/ 38 w 46"/>
                  <a:gd name="T27" fmla="*/ 25 h 34"/>
                  <a:gd name="T28" fmla="*/ 39 w 46"/>
                  <a:gd name="T29" fmla="*/ 26 h 34"/>
                  <a:gd name="T30" fmla="*/ 40 w 46"/>
                  <a:gd name="T31" fmla="*/ 26 h 34"/>
                  <a:gd name="T32" fmla="*/ 40 w 46"/>
                  <a:gd name="T33" fmla="*/ 24 h 34"/>
                  <a:gd name="T34" fmla="*/ 38 w 46"/>
                  <a:gd name="T35" fmla="*/ 23 h 34"/>
                  <a:gd name="T36" fmla="*/ 39 w 46"/>
                  <a:gd name="T37" fmla="*/ 21 h 34"/>
                  <a:gd name="T38" fmla="*/ 40 w 46"/>
                  <a:gd name="T39" fmla="*/ 20 h 34"/>
                  <a:gd name="T40" fmla="*/ 42 w 46"/>
                  <a:gd name="T41" fmla="*/ 17 h 34"/>
                  <a:gd name="T42" fmla="*/ 46 w 46"/>
                  <a:gd name="T43" fmla="*/ 16 h 34"/>
                  <a:gd name="T44" fmla="*/ 46 w 46"/>
                  <a:gd name="T45" fmla="*/ 14 h 34"/>
                  <a:gd name="T46" fmla="*/ 43 w 46"/>
                  <a:gd name="T47" fmla="*/ 14 h 34"/>
                  <a:gd name="T48" fmla="*/ 46 w 46"/>
                  <a:gd name="T49" fmla="*/ 11 h 34"/>
                  <a:gd name="T50" fmla="*/ 44 w 46"/>
                  <a:gd name="T51" fmla="*/ 10 h 34"/>
                  <a:gd name="T52" fmla="*/ 42 w 46"/>
                  <a:gd name="T53" fmla="*/ 10 h 34"/>
                  <a:gd name="T54" fmla="*/ 40 w 46"/>
                  <a:gd name="T55" fmla="*/ 6 h 34"/>
                  <a:gd name="T56" fmla="*/ 38 w 46"/>
                  <a:gd name="T57" fmla="*/ 6 h 34"/>
                  <a:gd name="T58" fmla="*/ 36 w 46"/>
                  <a:gd name="T59" fmla="*/ 3 h 34"/>
                  <a:gd name="T60" fmla="*/ 33 w 46"/>
                  <a:gd name="T61" fmla="*/ 3 h 34"/>
                  <a:gd name="T62" fmla="*/ 30 w 46"/>
                  <a:gd name="T63" fmla="*/ 2 h 34"/>
                  <a:gd name="T64" fmla="*/ 27 w 46"/>
                  <a:gd name="T65" fmla="*/ 3 h 34"/>
                  <a:gd name="T66" fmla="*/ 25 w 46"/>
                  <a:gd name="T67" fmla="*/ 3 h 34"/>
                  <a:gd name="T68" fmla="*/ 22 w 46"/>
                  <a:gd name="T69" fmla="*/ 3 h 34"/>
                  <a:gd name="T70" fmla="*/ 21 w 46"/>
                  <a:gd name="T71" fmla="*/ 1 h 34"/>
                  <a:gd name="T72" fmla="*/ 19 w 46"/>
                  <a:gd name="T73" fmla="*/ 1 h 34"/>
                  <a:gd name="T74" fmla="*/ 19 w 46"/>
                  <a:gd name="T75" fmla="*/ 0 h 34"/>
                  <a:gd name="T76" fmla="*/ 17 w 46"/>
                  <a:gd name="T77" fmla="*/ 1 h 34"/>
                  <a:gd name="T78" fmla="*/ 16 w 46"/>
                  <a:gd name="T79" fmla="*/ 2 h 34"/>
                  <a:gd name="T80" fmla="*/ 14 w 46"/>
                  <a:gd name="T81" fmla="*/ 1 h 34"/>
                  <a:gd name="T82" fmla="*/ 12 w 46"/>
                  <a:gd name="T83" fmla="*/ 1 h 34"/>
                  <a:gd name="T84" fmla="*/ 9 w 46"/>
                  <a:gd name="T85" fmla="*/ 1 h 34"/>
                  <a:gd name="T86" fmla="*/ 4 w 46"/>
                  <a:gd name="T87" fmla="*/ 2 h 34"/>
                  <a:gd name="T88" fmla="*/ 2 w 46"/>
                  <a:gd name="T89" fmla="*/ 4 h 34"/>
                  <a:gd name="T90" fmla="*/ 1 w 46"/>
                  <a:gd name="T91" fmla="*/ 6 h 34"/>
                  <a:gd name="T92" fmla="*/ 0 w 46"/>
                  <a:gd name="T93" fmla="*/ 6 h 34"/>
                  <a:gd name="T94" fmla="*/ 0 w 46"/>
                  <a:gd name="T95" fmla="*/ 10 h 34"/>
                  <a:gd name="T96" fmla="*/ 0 w 46"/>
                  <a:gd name="T97" fmla="*/ 12 h 34"/>
                  <a:gd name="T98" fmla="*/ 0 w 46"/>
                  <a:gd name="T99" fmla="*/ 13 h 34"/>
                  <a:gd name="T100" fmla="*/ 0 w 46"/>
                  <a:gd name="T101" fmla="*/ 14 h 34"/>
                  <a:gd name="T102" fmla="*/ 3 w 46"/>
                  <a:gd name="T103" fmla="*/ 13 h 34"/>
                  <a:gd name="T104" fmla="*/ 5 w 46"/>
                  <a:gd name="T105" fmla="*/ 16 h 34"/>
                  <a:gd name="T106" fmla="*/ 9 w 46"/>
                  <a:gd name="T107" fmla="*/ 17 h 34"/>
                  <a:gd name="T108" fmla="*/ 12 w 46"/>
                  <a:gd name="T109" fmla="*/ 17 h 34"/>
                  <a:gd name="T110" fmla="*/ 13 w 46"/>
                  <a:gd name="T111" fmla="*/ 17 h 34"/>
                  <a:gd name="T112" fmla="*/ 13 w 46"/>
                  <a:gd name="T113" fmla="*/ 19 h 34"/>
                  <a:gd name="T114" fmla="*/ 15 w 46"/>
                  <a:gd name="T115" fmla="*/ 19 h 34"/>
                  <a:gd name="T116" fmla="*/ 15 w 46"/>
                  <a:gd name="T117" fmla="*/ 20 h 34"/>
                  <a:gd name="T118" fmla="*/ 14 w 46"/>
                  <a:gd name="T119" fmla="*/ 22 h 34"/>
                  <a:gd name="T120" fmla="*/ 15 w 46"/>
                  <a:gd name="T121" fmla="*/ 25 h 34"/>
                  <a:gd name="T122" fmla="*/ 16 w 46"/>
                  <a:gd name="T123" fmla="*/ 24 h 34"/>
                  <a:gd name="T124" fmla="*/ 18 w 46"/>
                  <a:gd name="T125" fmla="*/ 26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46" h="34">
                    <a:moveTo>
                      <a:pt x="18" y="26"/>
                    </a:moveTo>
                    <a:lnTo>
                      <a:pt x="20" y="26"/>
                    </a:lnTo>
                    <a:lnTo>
                      <a:pt x="21" y="30"/>
                    </a:lnTo>
                    <a:lnTo>
                      <a:pt x="20" y="33"/>
                    </a:lnTo>
                    <a:lnTo>
                      <a:pt x="22" y="34"/>
                    </a:lnTo>
                    <a:lnTo>
                      <a:pt x="24" y="33"/>
                    </a:lnTo>
                    <a:lnTo>
                      <a:pt x="28" y="32"/>
                    </a:lnTo>
                    <a:lnTo>
                      <a:pt x="30" y="33"/>
                    </a:lnTo>
                    <a:lnTo>
                      <a:pt x="32" y="32"/>
                    </a:lnTo>
                    <a:lnTo>
                      <a:pt x="34" y="32"/>
                    </a:lnTo>
                    <a:lnTo>
                      <a:pt x="33" y="28"/>
                    </a:lnTo>
                    <a:lnTo>
                      <a:pt x="35" y="28"/>
                    </a:lnTo>
                    <a:lnTo>
                      <a:pt x="36" y="26"/>
                    </a:lnTo>
                    <a:lnTo>
                      <a:pt x="38" y="25"/>
                    </a:lnTo>
                    <a:lnTo>
                      <a:pt x="39" y="26"/>
                    </a:lnTo>
                    <a:lnTo>
                      <a:pt x="40" y="26"/>
                    </a:lnTo>
                    <a:lnTo>
                      <a:pt x="40" y="24"/>
                    </a:lnTo>
                    <a:lnTo>
                      <a:pt x="38" y="23"/>
                    </a:lnTo>
                    <a:lnTo>
                      <a:pt x="39" y="21"/>
                    </a:lnTo>
                    <a:lnTo>
                      <a:pt x="40" y="20"/>
                    </a:lnTo>
                    <a:lnTo>
                      <a:pt x="42" y="17"/>
                    </a:lnTo>
                    <a:lnTo>
                      <a:pt x="46" y="16"/>
                    </a:lnTo>
                    <a:lnTo>
                      <a:pt x="46" y="14"/>
                    </a:lnTo>
                    <a:lnTo>
                      <a:pt x="43" y="14"/>
                    </a:lnTo>
                    <a:lnTo>
                      <a:pt x="46" y="11"/>
                    </a:lnTo>
                    <a:lnTo>
                      <a:pt x="44" y="10"/>
                    </a:lnTo>
                    <a:lnTo>
                      <a:pt x="42" y="10"/>
                    </a:lnTo>
                    <a:lnTo>
                      <a:pt x="40" y="6"/>
                    </a:lnTo>
                    <a:lnTo>
                      <a:pt x="38" y="6"/>
                    </a:lnTo>
                    <a:lnTo>
                      <a:pt x="36" y="3"/>
                    </a:lnTo>
                    <a:lnTo>
                      <a:pt x="33" y="3"/>
                    </a:lnTo>
                    <a:lnTo>
                      <a:pt x="30" y="2"/>
                    </a:lnTo>
                    <a:lnTo>
                      <a:pt x="27" y="3"/>
                    </a:lnTo>
                    <a:lnTo>
                      <a:pt x="25" y="3"/>
                    </a:lnTo>
                    <a:lnTo>
                      <a:pt x="22" y="3"/>
                    </a:lnTo>
                    <a:lnTo>
                      <a:pt x="21" y="1"/>
                    </a:lnTo>
                    <a:lnTo>
                      <a:pt x="19" y="1"/>
                    </a:lnTo>
                    <a:lnTo>
                      <a:pt x="19" y="0"/>
                    </a:lnTo>
                    <a:lnTo>
                      <a:pt x="17" y="1"/>
                    </a:lnTo>
                    <a:lnTo>
                      <a:pt x="16" y="2"/>
                    </a:lnTo>
                    <a:lnTo>
                      <a:pt x="14" y="1"/>
                    </a:lnTo>
                    <a:lnTo>
                      <a:pt x="12" y="1"/>
                    </a:lnTo>
                    <a:lnTo>
                      <a:pt x="9" y="1"/>
                    </a:lnTo>
                    <a:lnTo>
                      <a:pt x="4" y="2"/>
                    </a:lnTo>
                    <a:lnTo>
                      <a:pt x="2" y="4"/>
                    </a:lnTo>
                    <a:lnTo>
                      <a:pt x="1" y="6"/>
                    </a:lnTo>
                    <a:lnTo>
                      <a:pt x="0" y="6"/>
                    </a:lnTo>
                    <a:lnTo>
                      <a:pt x="0" y="10"/>
                    </a:lnTo>
                    <a:lnTo>
                      <a:pt x="0" y="12"/>
                    </a:lnTo>
                    <a:lnTo>
                      <a:pt x="0" y="13"/>
                    </a:lnTo>
                    <a:lnTo>
                      <a:pt x="0" y="14"/>
                    </a:lnTo>
                    <a:lnTo>
                      <a:pt x="3" y="13"/>
                    </a:lnTo>
                    <a:lnTo>
                      <a:pt x="5" y="16"/>
                    </a:lnTo>
                    <a:lnTo>
                      <a:pt x="9" y="17"/>
                    </a:lnTo>
                    <a:lnTo>
                      <a:pt x="12" y="17"/>
                    </a:lnTo>
                    <a:lnTo>
                      <a:pt x="13" y="17"/>
                    </a:lnTo>
                    <a:lnTo>
                      <a:pt x="13" y="19"/>
                    </a:lnTo>
                    <a:lnTo>
                      <a:pt x="15" y="19"/>
                    </a:lnTo>
                    <a:lnTo>
                      <a:pt x="15" y="20"/>
                    </a:lnTo>
                    <a:lnTo>
                      <a:pt x="14" y="22"/>
                    </a:lnTo>
                    <a:lnTo>
                      <a:pt x="15" y="25"/>
                    </a:lnTo>
                    <a:lnTo>
                      <a:pt x="16" y="24"/>
                    </a:lnTo>
                    <a:lnTo>
                      <a:pt x="18" y="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36" name="Freeform 2166">
                <a:extLst>
                  <a:ext uri="{FF2B5EF4-FFF2-40B4-BE49-F238E27FC236}">
                    <a16:creationId xmlns:a16="http://schemas.microsoft.com/office/drawing/2014/main" id="{F5FF2263-F69C-4CE0-B7CE-F24E764D462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68" y="2130"/>
                <a:ext cx="77" cy="60"/>
              </a:xfrm>
              <a:custGeom>
                <a:avLst/>
                <a:gdLst>
                  <a:gd name="T0" fmla="*/ 31 w 77"/>
                  <a:gd name="T1" fmla="*/ 3 h 60"/>
                  <a:gd name="T2" fmla="*/ 27 w 77"/>
                  <a:gd name="T3" fmla="*/ 7 h 60"/>
                  <a:gd name="T4" fmla="*/ 24 w 77"/>
                  <a:gd name="T5" fmla="*/ 8 h 60"/>
                  <a:gd name="T6" fmla="*/ 24 w 77"/>
                  <a:gd name="T7" fmla="*/ 11 h 60"/>
                  <a:gd name="T8" fmla="*/ 20 w 77"/>
                  <a:gd name="T9" fmla="*/ 14 h 60"/>
                  <a:gd name="T10" fmla="*/ 17 w 77"/>
                  <a:gd name="T11" fmla="*/ 18 h 60"/>
                  <a:gd name="T12" fmla="*/ 18 w 77"/>
                  <a:gd name="T13" fmla="*/ 21 h 60"/>
                  <a:gd name="T14" fmla="*/ 17 w 77"/>
                  <a:gd name="T15" fmla="*/ 23 h 60"/>
                  <a:gd name="T16" fmla="*/ 14 w 77"/>
                  <a:gd name="T17" fmla="*/ 23 h 60"/>
                  <a:gd name="T18" fmla="*/ 11 w 77"/>
                  <a:gd name="T19" fmla="*/ 25 h 60"/>
                  <a:gd name="T20" fmla="*/ 10 w 77"/>
                  <a:gd name="T21" fmla="*/ 29 h 60"/>
                  <a:gd name="T22" fmla="*/ 6 w 77"/>
                  <a:gd name="T23" fmla="*/ 29 h 60"/>
                  <a:gd name="T24" fmla="*/ 0 w 77"/>
                  <a:gd name="T25" fmla="*/ 31 h 60"/>
                  <a:gd name="T26" fmla="*/ 1 w 77"/>
                  <a:gd name="T27" fmla="*/ 36 h 60"/>
                  <a:gd name="T28" fmla="*/ 3 w 77"/>
                  <a:gd name="T29" fmla="*/ 40 h 60"/>
                  <a:gd name="T30" fmla="*/ 5 w 77"/>
                  <a:gd name="T31" fmla="*/ 47 h 60"/>
                  <a:gd name="T32" fmla="*/ 1 w 77"/>
                  <a:gd name="T33" fmla="*/ 50 h 60"/>
                  <a:gd name="T34" fmla="*/ 3 w 77"/>
                  <a:gd name="T35" fmla="*/ 56 h 60"/>
                  <a:gd name="T36" fmla="*/ 6 w 77"/>
                  <a:gd name="T37" fmla="*/ 56 h 60"/>
                  <a:gd name="T38" fmla="*/ 10 w 77"/>
                  <a:gd name="T39" fmla="*/ 57 h 60"/>
                  <a:gd name="T40" fmla="*/ 19 w 77"/>
                  <a:gd name="T41" fmla="*/ 56 h 60"/>
                  <a:gd name="T42" fmla="*/ 22 w 77"/>
                  <a:gd name="T43" fmla="*/ 55 h 60"/>
                  <a:gd name="T44" fmla="*/ 30 w 77"/>
                  <a:gd name="T45" fmla="*/ 57 h 60"/>
                  <a:gd name="T46" fmla="*/ 33 w 77"/>
                  <a:gd name="T47" fmla="*/ 59 h 60"/>
                  <a:gd name="T48" fmla="*/ 37 w 77"/>
                  <a:gd name="T49" fmla="*/ 59 h 60"/>
                  <a:gd name="T50" fmla="*/ 39 w 77"/>
                  <a:gd name="T51" fmla="*/ 58 h 60"/>
                  <a:gd name="T52" fmla="*/ 44 w 77"/>
                  <a:gd name="T53" fmla="*/ 59 h 60"/>
                  <a:gd name="T54" fmla="*/ 49 w 77"/>
                  <a:gd name="T55" fmla="*/ 58 h 60"/>
                  <a:gd name="T56" fmla="*/ 51 w 77"/>
                  <a:gd name="T57" fmla="*/ 60 h 60"/>
                  <a:gd name="T58" fmla="*/ 55 w 77"/>
                  <a:gd name="T59" fmla="*/ 58 h 60"/>
                  <a:gd name="T60" fmla="*/ 59 w 77"/>
                  <a:gd name="T61" fmla="*/ 58 h 60"/>
                  <a:gd name="T62" fmla="*/ 63 w 77"/>
                  <a:gd name="T63" fmla="*/ 59 h 60"/>
                  <a:gd name="T64" fmla="*/ 64 w 77"/>
                  <a:gd name="T65" fmla="*/ 53 h 60"/>
                  <a:gd name="T66" fmla="*/ 71 w 77"/>
                  <a:gd name="T67" fmla="*/ 51 h 60"/>
                  <a:gd name="T68" fmla="*/ 71 w 77"/>
                  <a:gd name="T69" fmla="*/ 49 h 60"/>
                  <a:gd name="T70" fmla="*/ 69 w 77"/>
                  <a:gd name="T71" fmla="*/ 43 h 60"/>
                  <a:gd name="T72" fmla="*/ 67 w 77"/>
                  <a:gd name="T73" fmla="*/ 38 h 60"/>
                  <a:gd name="T74" fmla="*/ 70 w 77"/>
                  <a:gd name="T75" fmla="*/ 39 h 60"/>
                  <a:gd name="T76" fmla="*/ 76 w 77"/>
                  <a:gd name="T77" fmla="*/ 35 h 60"/>
                  <a:gd name="T78" fmla="*/ 75 w 77"/>
                  <a:gd name="T79" fmla="*/ 33 h 60"/>
                  <a:gd name="T80" fmla="*/ 72 w 77"/>
                  <a:gd name="T81" fmla="*/ 28 h 60"/>
                  <a:gd name="T82" fmla="*/ 68 w 77"/>
                  <a:gd name="T83" fmla="*/ 24 h 60"/>
                  <a:gd name="T84" fmla="*/ 64 w 77"/>
                  <a:gd name="T85" fmla="*/ 19 h 60"/>
                  <a:gd name="T86" fmla="*/ 60 w 77"/>
                  <a:gd name="T87" fmla="*/ 15 h 60"/>
                  <a:gd name="T88" fmla="*/ 58 w 77"/>
                  <a:gd name="T89" fmla="*/ 10 h 60"/>
                  <a:gd name="T90" fmla="*/ 58 w 77"/>
                  <a:gd name="T91" fmla="*/ 5 h 60"/>
                  <a:gd name="T92" fmla="*/ 53 w 77"/>
                  <a:gd name="T93" fmla="*/ 3 h 60"/>
                  <a:gd name="T94" fmla="*/ 50 w 77"/>
                  <a:gd name="T95" fmla="*/ 3 h 60"/>
                  <a:gd name="T96" fmla="*/ 46 w 77"/>
                  <a:gd name="T97" fmla="*/ 2 h 60"/>
                  <a:gd name="T98" fmla="*/ 41 w 77"/>
                  <a:gd name="T99" fmla="*/ 3 h 60"/>
                  <a:gd name="T100" fmla="*/ 37 w 77"/>
                  <a:gd name="T101" fmla="*/ 1 h 60"/>
                  <a:gd name="T102" fmla="*/ 33 w 77"/>
                  <a:gd name="T103" fmla="*/ 0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77" h="60">
                    <a:moveTo>
                      <a:pt x="33" y="2"/>
                    </a:moveTo>
                    <a:lnTo>
                      <a:pt x="31" y="3"/>
                    </a:lnTo>
                    <a:lnTo>
                      <a:pt x="31" y="5"/>
                    </a:lnTo>
                    <a:lnTo>
                      <a:pt x="27" y="7"/>
                    </a:lnTo>
                    <a:lnTo>
                      <a:pt x="24" y="8"/>
                    </a:lnTo>
                    <a:lnTo>
                      <a:pt x="24" y="8"/>
                    </a:lnTo>
                    <a:lnTo>
                      <a:pt x="21" y="11"/>
                    </a:lnTo>
                    <a:lnTo>
                      <a:pt x="24" y="11"/>
                    </a:lnTo>
                    <a:lnTo>
                      <a:pt x="24" y="13"/>
                    </a:lnTo>
                    <a:lnTo>
                      <a:pt x="20" y="14"/>
                    </a:lnTo>
                    <a:lnTo>
                      <a:pt x="18" y="17"/>
                    </a:lnTo>
                    <a:lnTo>
                      <a:pt x="17" y="18"/>
                    </a:lnTo>
                    <a:lnTo>
                      <a:pt x="16" y="20"/>
                    </a:lnTo>
                    <a:lnTo>
                      <a:pt x="18" y="21"/>
                    </a:lnTo>
                    <a:lnTo>
                      <a:pt x="18" y="23"/>
                    </a:lnTo>
                    <a:lnTo>
                      <a:pt x="17" y="23"/>
                    </a:lnTo>
                    <a:lnTo>
                      <a:pt x="16" y="22"/>
                    </a:lnTo>
                    <a:lnTo>
                      <a:pt x="14" y="23"/>
                    </a:lnTo>
                    <a:lnTo>
                      <a:pt x="13" y="25"/>
                    </a:lnTo>
                    <a:lnTo>
                      <a:pt x="11" y="25"/>
                    </a:lnTo>
                    <a:lnTo>
                      <a:pt x="12" y="29"/>
                    </a:lnTo>
                    <a:lnTo>
                      <a:pt x="10" y="29"/>
                    </a:lnTo>
                    <a:lnTo>
                      <a:pt x="8" y="30"/>
                    </a:lnTo>
                    <a:lnTo>
                      <a:pt x="6" y="29"/>
                    </a:lnTo>
                    <a:lnTo>
                      <a:pt x="2" y="30"/>
                    </a:lnTo>
                    <a:lnTo>
                      <a:pt x="0" y="31"/>
                    </a:lnTo>
                    <a:lnTo>
                      <a:pt x="0" y="32"/>
                    </a:lnTo>
                    <a:lnTo>
                      <a:pt x="1" y="36"/>
                    </a:lnTo>
                    <a:lnTo>
                      <a:pt x="3" y="38"/>
                    </a:lnTo>
                    <a:lnTo>
                      <a:pt x="3" y="40"/>
                    </a:lnTo>
                    <a:lnTo>
                      <a:pt x="5" y="41"/>
                    </a:lnTo>
                    <a:lnTo>
                      <a:pt x="5" y="47"/>
                    </a:lnTo>
                    <a:lnTo>
                      <a:pt x="2" y="48"/>
                    </a:lnTo>
                    <a:lnTo>
                      <a:pt x="1" y="50"/>
                    </a:lnTo>
                    <a:lnTo>
                      <a:pt x="2" y="53"/>
                    </a:lnTo>
                    <a:lnTo>
                      <a:pt x="3" y="56"/>
                    </a:lnTo>
                    <a:lnTo>
                      <a:pt x="3" y="57"/>
                    </a:lnTo>
                    <a:lnTo>
                      <a:pt x="6" y="56"/>
                    </a:lnTo>
                    <a:lnTo>
                      <a:pt x="9" y="58"/>
                    </a:lnTo>
                    <a:lnTo>
                      <a:pt x="10" y="57"/>
                    </a:lnTo>
                    <a:lnTo>
                      <a:pt x="16" y="56"/>
                    </a:lnTo>
                    <a:lnTo>
                      <a:pt x="19" y="56"/>
                    </a:lnTo>
                    <a:lnTo>
                      <a:pt x="21" y="55"/>
                    </a:lnTo>
                    <a:lnTo>
                      <a:pt x="22" y="55"/>
                    </a:lnTo>
                    <a:lnTo>
                      <a:pt x="25" y="56"/>
                    </a:lnTo>
                    <a:lnTo>
                      <a:pt x="30" y="57"/>
                    </a:lnTo>
                    <a:lnTo>
                      <a:pt x="32" y="58"/>
                    </a:lnTo>
                    <a:lnTo>
                      <a:pt x="33" y="59"/>
                    </a:lnTo>
                    <a:lnTo>
                      <a:pt x="36" y="57"/>
                    </a:lnTo>
                    <a:lnTo>
                      <a:pt x="37" y="59"/>
                    </a:lnTo>
                    <a:lnTo>
                      <a:pt x="38" y="59"/>
                    </a:lnTo>
                    <a:lnTo>
                      <a:pt x="39" y="58"/>
                    </a:lnTo>
                    <a:lnTo>
                      <a:pt x="42" y="58"/>
                    </a:lnTo>
                    <a:lnTo>
                      <a:pt x="44" y="59"/>
                    </a:lnTo>
                    <a:lnTo>
                      <a:pt x="47" y="57"/>
                    </a:lnTo>
                    <a:lnTo>
                      <a:pt x="49" y="58"/>
                    </a:lnTo>
                    <a:lnTo>
                      <a:pt x="50" y="59"/>
                    </a:lnTo>
                    <a:lnTo>
                      <a:pt x="51" y="60"/>
                    </a:lnTo>
                    <a:lnTo>
                      <a:pt x="53" y="58"/>
                    </a:lnTo>
                    <a:lnTo>
                      <a:pt x="55" y="58"/>
                    </a:lnTo>
                    <a:lnTo>
                      <a:pt x="56" y="59"/>
                    </a:lnTo>
                    <a:lnTo>
                      <a:pt x="59" y="58"/>
                    </a:lnTo>
                    <a:lnTo>
                      <a:pt x="60" y="59"/>
                    </a:lnTo>
                    <a:lnTo>
                      <a:pt x="63" y="59"/>
                    </a:lnTo>
                    <a:lnTo>
                      <a:pt x="63" y="56"/>
                    </a:lnTo>
                    <a:lnTo>
                      <a:pt x="64" y="53"/>
                    </a:lnTo>
                    <a:lnTo>
                      <a:pt x="67" y="52"/>
                    </a:lnTo>
                    <a:lnTo>
                      <a:pt x="71" y="51"/>
                    </a:lnTo>
                    <a:lnTo>
                      <a:pt x="71" y="51"/>
                    </a:lnTo>
                    <a:lnTo>
                      <a:pt x="71" y="49"/>
                    </a:lnTo>
                    <a:lnTo>
                      <a:pt x="69" y="47"/>
                    </a:lnTo>
                    <a:lnTo>
                      <a:pt x="69" y="43"/>
                    </a:lnTo>
                    <a:lnTo>
                      <a:pt x="67" y="41"/>
                    </a:lnTo>
                    <a:lnTo>
                      <a:pt x="67" y="38"/>
                    </a:lnTo>
                    <a:lnTo>
                      <a:pt x="68" y="37"/>
                    </a:lnTo>
                    <a:lnTo>
                      <a:pt x="70" y="39"/>
                    </a:lnTo>
                    <a:lnTo>
                      <a:pt x="75" y="38"/>
                    </a:lnTo>
                    <a:lnTo>
                      <a:pt x="76" y="35"/>
                    </a:lnTo>
                    <a:lnTo>
                      <a:pt x="77" y="34"/>
                    </a:lnTo>
                    <a:lnTo>
                      <a:pt x="75" y="33"/>
                    </a:lnTo>
                    <a:lnTo>
                      <a:pt x="75" y="31"/>
                    </a:lnTo>
                    <a:lnTo>
                      <a:pt x="72" y="28"/>
                    </a:lnTo>
                    <a:lnTo>
                      <a:pt x="69" y="28"/>
                    </a:lnTo>
                    <a:lnTo>
                      <a:pt x="68" y="24"/>
                    </a:lnTo>
                    <a:lnTo>
                      <a:pt x="66" y="22"/>
                    </a:lnTo>
                    <a:lnTo>
                      <a:pt x="64" y="19"/>
                    </a:lnTo>
                    <a:lnTo>
                      <a:pt x="63" y="17"/>
                    </a:lnTo>
                    <a:lnTo>
                      <a:pt x="60" y="15"/>
                    </a:lnTo>
                    <a:lnTo>
                      <a:pt x="60" y="12"/>
                    </a:lnTo>
                    <a:lnTo>
                      <a:pt x="58" y="10"/>
                    </a:lnTo>
                    <a:lnTo>
                      <a:pt x="59" y="8"/>
                    </a:lnTo>
                    <a:lnTo>
                      <a:pt x="58" y="5"/>
                    </a:lnTo>
                    <a:lnTo>
                      <a:pt x="55" y="3"/>
                    </a:lnTo>
                    <a:lnTo>
                      <a:pt x="53" y="3"/>
                    </a:lnTo>
                    <a:lnTo>
                      <a:pt x="52" y="2"/>
                    </a:lnTo>
                    <a:lnTo>
                      <a:pt x="50" y="3"/>
                    </a:lnTo>
                    <a:lnTo>
                      <a:pt x="47" y="5"/>
                    </a:lnTo>
                    <a:lnTo>
                      <a:pt x="46" y="2"/>
                    </a:lnTo>
                    <a:lnTo>
                      <a:pt x="44" y="2"/>
                    </a:lnTo>
                    <a:lnTo>
                      <a:pt x="41" y="3"/>
                    </a:lnTo>
                    <a:lnTo>
                      <a:pt x="39" y="0"/>
                    </a:lnTo>
                    <a:lnTo>
                      <a:pt x="37" y="1"/>
                    </a:lnTo>
                    <a:lnTo>
                      <a:pt x="35" y="0"/>
                    </a:lnTo>
                    <a:lnTo>
                      <a:pt x="33" y="0"/>
                    </a:lnTo>
                    <a:lnTo>
                      <a:pt x="33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37" name="Freeform 2167">
                <a:extLst>
                  <a:ext uri="{FF2B5EF4-FFF2-40B4-BE49-F238E27FC236}">
                    <a16:creationId xmlns:a16="http://schemas.microsoft.com/office/drawing/2014/main" id="{52816116-99F4-4C04-9B3D-DCA6D77870F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62" y="2178"/>
                <a:ext cx="153" cy="96"/>
              </a:xfrm>
              <a:custGeom>
                <a:avLst/>
                <a:gdLst>
                  <a:gd name="T0" fmla="*/ 151 w 153"/>
                  <a:gd name="T1" fmla="*/ 50 h 96"/>
                  <a:gd name="T2" fmla="*/ 152 w 153"/>
                  <a:gd name="T3" fmla="*/ 38 h 96"/>
                  <a:gd name="T4" fmla="*/ 150 w 153"/>
                  <a:gd name="T5" fmla="*/ 31 h 96"/>
                  <a:gd name="T6" fmla="*/ 138 w 153"/>
                  <a:gd name="T7" fmla="*/ 29 h 96"/>
                  <a:gd name="T8" fmla="*/ 128 w 153"/>
                  <a:gd name="T9" fmla="*/ 21 h 96"/>
                  <a:gd name="T10" fmla="*/ 116 w 153"/>
                  <a:gd name="T11" fmla="*/ 23 h 96"/>
                  <a:gd name="T12" fmla="*/ 108 w 153"/>
                  <a:gd name="T13" fmla="*/ 14 h 96"/>
                  <a:gd name="T14" fmla="*/ 99 w 153"/>
                  <a:gd name="T15" fmla="*/ 6 h 96"/>
                  <a:gd name="T16" fmla="*/ 86 w 153"/>
                  <a:gd name="T17" fmla="*/ 2 h 96"/>
                  <a:gd name="T18" fmla="*/ 77 w 153"/>
                  <a:gd name="T19" fmla="*/ 3 h 96"/>
                  <a:gd name="T20" fmla="*/ 69 w 153"/>
                  <a:gd name="T21" fmla="*/ 11 h 96"/>
                  <a:gd name="T22" fmla="*/ 59 w 153"/>
                  <a:gd name="T23" fmla="*/ 10 h 96"/>
                  <a:gd name="T24" fmla="*/ 50 w 153"/>
                  <a:gd name="T25" fmla="*/ 11 h 96"/>
                  <a:gd name="T26" fmla="*/ 42 w 153"/>
                  <a:gd name="T27" fmla="*/ 9 h 96"/>
                  <a:gd name="T28" fmla="*/ 28 w 153"/>
                  <a:gd name="T29" fmla="*/ 7 h 96"/>
                  <a:gd name="T30" fmla="*/ 15 w 153"/>
                  <a:gd name="T31" fmla="*/ 10 h 96"/>
                  <a:gd name="T32" fmla="*/ 11 w 153"/>
                  <a:gd name="T33" fmla="*/ 15 h 96"/>
                  <a:gd name="T34" fmla="*/ 15 w 153"/>
                  <a:gd name="T35" fmla="*/ 24 h 96"/>
                  <a:gd name="T36" fmla="*/ 4 w 153"/>
                  <a:gd name="T37" fmla="*/ 36 h 96"/>
                  <a:gd name="T38" fmla="*/ 1 w 153"/>
                  <a:gd name="T39" fmla="*/ 49 h 96"/>
                  <a:gd name="T40" fmla="*/ 7 w 153"/>
                  <a:gd name="T41" fmla="*/ 54 h 96"/>
                  <a:gd name="T42" fmla="*/ 19 w 153"/>
                  <a:gd name="T43" fmla="*/ 57 h 96"/>
                  <a:gd name="T44" fmla="*/ 27 w 153"/>
                  <a:gd name="T45" fmla="*/ 57 h 96"/>
                  <a:gd name="T46" fmla="*/ 38 w 153"/>
                  <a:gd name="T47" fmla="*/ 50 h 96"/>
                  <a:gd name="T48" fmla="*/ 42 w 153"/>
                  <a:gd name="T49" fmla="*/ 48 h 96"/>
                  <a:gd name="T50" fmla="*/ 52 w 153"/>
                  <a:gd name="T51" fmla="*/ 52 h 96"/>
                  <a:gd name="T52" fmla="*/ 61 w 153"/>
                  <a:gd name="T53" fmla="*/ 55 h 96"/>
                  <a:gd name="T54" fmla="*/ 66 w 153"/>
                  <a:gd name="T55" fmla="*/ 65 h 96"/>
                  <a:gd name="T56" fmla="*/ 70 w 153"/>
                  <a:gd name="T57" fmla="*/ 72 h 96"/>
                  <a:gd name="T58" fmla="*/ 61 w 153"/>
                  <a:gd name="T59" fmla="*/ 75 h 96"/>
                  <a:gd name="T60" fmla="*/ 57 w 153"/>
                  <a:gd name="T61" fmla="*/ 82 h 96"/>
                  <a:gd name="T62" fmla="*/ 64 w 153"/>
                  <a:gd name="T63" fmla="*/ 85 h 96"/>
                  <a:gd name="T64" fmla="*/ 69 w 153"/>
                  <a:gd name="T65" fmla="*/ 83 h 96"/>
                  <a:gd name="T66" fmla="*/ 74 w 153"/>
                  <a:gd name="T67" fmla="*/ 78 h 96"/>
                  <a:gd name="T68" fmla="*/ 78 w 153"/>
                  <a:gd name="T69" fmla="*/ 71 h 96"/>
                  <a:gd name="T70" fmla="*/ 84 w 153"/>
                  <a:gd name="T71" fmla="*/ 70 h 96"/>
                  <a:gd name="T72" fmla="*/ 90 w 153"/>
                  <a:gd name="T73" fmla="*/ 70 h 96"/>
                  <a:gd name="T74" fmla="*/ 84 w 153"/>
                  <a:gd name="T75" fmla="*/ 71 h 96"/>
                  <a:gd name="T76" fmla="*/ 89 w 153"/>
                  <a:gd name="T77" fmla="*/ 73 h 96"/>
                  <a:gd name="T78" fmla="*/ 94 w 153"/>
                  <a:gd name="T79" fmla="*/ 75 h 96"/>
                  <a:gd name="T80" fmla="*/ 101 w 153"/>
                  <a:gd name="T81" fmla="*/ 75 h 96"/>
                  <a:gd name="T82" fmla="*/ 96 w 153"/>
                  <a:gd name="T83" fmla="*/ 83 h 96"/>
                  <a:gd name="T84" fmla="*/ 100 w 153"/>
                  <a:gd name="T85" fmla="*/ 86 h 96"/>
                  <a:gd name="T86" fmla="*/ 103 w 153"/>
                  <a:gd name="T87" fmla="*/ 94 h 96"/>
                  <a:gd name="T88" fmla="*/ 118 w 153"/>
                  <a:gd name="T89" fmla="*/ 88 h 96"/>
                  <a:gd name="T90" fmla="*/ 128 w 153"/>
                  <a:gd name="T91" fmla="*/ 84 h 96"/>
                  <a:gd name="T92" fmla="*/ 123 w 153"/>
                  <a:gd name="T93" fmla="*/ 84 h 96"/>
                  <a:gd name="T94" fmla="*/ 113 w 153"/>
                  <a:gd name="T95" fmla="*/ 80 h 96"/>
                  <a:gd name="T96" fmla="*/ 115 w 153"/>
                  <a:gd name="T97" fmla="*/ 82 h 96"/>
                  <a:gd name="T98" fmla="*/ 113 w 153"/>
                  <a:gd name="T99" fmla="*/ 82 h 96"/>
                  <a:gd name="T100" fmla="*/ 110 w 153"/>
                  <a:gd name="T101" fmla="*/ 81 h 96"/>
                  <a:gd name="T102" fmla="*/ 108 w 153"/>
                  <a:gd name="T103" fmla="*/ 78 h 96"/>
                  <a:gd name="T104" fmla="*/ 104 w 153"/>
                  <a:gd name="T105" fmla="*/ 75 h 96"/>
                  <a:gd name="T106" fmla="*/ 111 w 153"/>
                  <a:gd name="T107" fmla="*/ 74 h 96"/>
                  <a:gd name="T108" fmla="*/ 114 w 153"/>
                  <a:gd name="T109" fmla="*/ 73 h 96"/>
                  <a:gd name="T110" fmla="*/ 117 w 153"/>
                  <a:gd name="T111" fmla="*/ 70 h 96"/>
                  <a:gd name="T112" fmla="*/ 118 w 153"/>
                  <a:gd name="T113" fmla="*/ 70 h 96"/>
                  <a:gd name="T114" fmla="*/ 127 w 153"/>
                  <a:gd name="T115" fmla="*/ 68 h 96"/>
                  <a:gd name="T116" fmla="*/ 134 w 153"/>
                  <a:gd name="T117" fmla="*/ 62 h 96"/>
                  <a:gd name="T118" fmla="*/ 141 w 153"/>
                  <a:gd name="T119" fmla="*/ 62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153" h="96">
                    <a:moveTo>
                      <a:pt x="143" y="57"/>
                    </a:moveTo>
                    <a:lnTo>
                      <a:pt x="146" y="53"/>
                    </a:lnTo>
                    <a:lnTo>
                      <a:pt x="150" y="53"/>
                    </a:lnTo>
                    <a:lnTo>
                      <a:pt x="152" y="52"/>
                    </a:lnTo>
                    <a:lnTo>
                      <a:pt x="151" y="50"/>
                    </a:lnTo>
                    <a:lnTo>
                      <a:pt x="152" y="46"/>
                    </a:lnTo>
                    <a:lnTo>
                      <a:pt x="152" y="44"/>
                    </a:lnTo>
                    <a:lnTo>
                      <a:pt x="150" y="42"/>
                    </a:lnTo>
                    <a:lnTo>
                      <a:pt x="150" y="38"/>
                    </a:lnTo>
                    <a:lnTo>
                      <a:pt x="152" y="38"/>
                    </a:lnTo>
                    <a:lnTo>
                      <a:pt x="153" y="35"/>
                    </a:lnTo>
                    <a:lnTo>
                      <a:pt x="153" y="33"/>
                    </a:lnTo>
                    <a:lnTo>
                      <a:pt x="152" y="32"/>
                    </a:lnTo>
                    <a:lnTo>
                      <a:pt x="151" y="30"/>
                    </a:lnTo>
                    <a:lnTo>
                      <a:pt x="150" y="31"/>
                    </a:lnTo>
                    <a:lnTo>
                      <a:pt x="147" y="31"/>
                    </a:lnTo>
                    <a:lnTo>
                      <a:pt x="144" y="29"/>
                    </a:lnTo>
                    <a:lnTo>
                      <a:pt x="142" y="30"/>
                    </a:lnTo>
                    <a:lnTo>
                      <a:pt x="141" y="29"/>
                    </a:lnTo>
                    <a:lnTo>
                      <a:pt x="138" y="29"/>
                    </a:lnTo>
                    <a:lnTo>
                      <a:pt x="135" y="28"/>
                    </a:lnTo>
                    <a:lnTo>
                      <a:pt x="134" y="29"/>
                    </a:lnTo>
                    <a:lnTo>
                      <a:pt x="133" y="27"/>
                    </a:lnTo>
                    <a:lnTo>
                      <a:pt x="130" y="26"/>
                    </a:lnTo>
                    <a:lnTo>
                      <a:pt x="128" y="21"/>
                    </a:lnTo>
                    <a:lnTo>
                      <a:pt x="127" y="21"/>
                    </a:lnTo>
                    <a:lnTo>
                      <a:pt x="123" y="24"/>
                    </a:lnTo>
                    <a:lnTo>
                      <a:pt x="121" y="23"/>
                    </a:lnTo>
                    <a:lnTo>
                      <a:pt x="119" y="24"/>
                    </a:lnTo>
                    <a:lnTo>
                      <a:pt x="116" y="23"/>
                    </a:lnTo>
                    <a:lnTo>
                      <a:pt x="115" y="24"/>
                    </a:lnTo>
                    <a:lnTo>
                      <a:pt x="111" y="21"/>
                    </a:lnTo>
                    <a:lnTo>
                      <a:pt x="110" y="18"/>
                    </a:lnTo>
                    <a:lnTo>
                      <a:pt x="110" y="14"/>
                    </a:lnTo>
                    <a:lnTo>
                      <a:pt x="108" y="14"/>
                    </a:lnTo>
                    <a:lnTo>
                      <a:pt x="108" y="12"/>
                    </a:lnTo>
                    <a:lnTo>
                      <a:pt x="105" y="11"/>
                    </a:lnTo>
                    <a:lnTo>
                      <a:pt x="100" y="11"/>
                    </a:lnTo>
                    <a:lnTo>
                      <a:pt x="98" y="8"/>
                    </a:lnTo>
                    <a:lnTo>
                      <a:pt x="99" y="6"/>
                    </a:lnTo>
                    <a:lnTo>
                      <a:pt x="97" y="5"/>
                    </a:lnTo>
                    <a:lnTo>
                      <a:pt x="96" y="1"/>
                    </a:lnTo>
                    <a:lnTo>
                      <a:pt x="94" y="0"/>
                    </a:lnTo>
                    <a:lnTo>
                      <a:pt x="92" y="2"/>
                    </a:lnTo>
                    <a:lnTo>
                      <a:pt x="86" y="2"/>
                    </a:lnTo>
                    <a:lnTo>
                      <a:pt x="82" y="0"/>
                    </a:lnTo>
                    <a:lnTo>
                      <a:pt x="80" y="1"/>
                    </a:lnTo>
                    <a:lnTo>
                      <a:pt x="80" y="3"/>
                    </a:lnTo>
                    <a:lnTo>
                      <a:pt x="78" y="4"/>
                    </a:lnTo>
                    <a:lnTo>
                      <a:pt x="77" y="3"/>
                    </a:lnTo>
                    <a:lnTo>
                      <a:pt x="77" y="3"/>
                    </a:lnTo>
                    <a:lnTo>
                      <a:pt x="73" y="4"/>
                    </a:lnTo>
                    <a:lnTo>
                      <a:pt x="70" y="5"/>
                    </a:lnTo>
                    <a:lnTo>
                      <a:pt x="69" y="8"/>
                    </a:lnTo>
                    <a:lnTo>
                      <a:pt x="69" y="11"/>
                    </a:lnTo>
                    <a:lnTo>
                      <a:pt x="66" y="11"/>
                    </a:lnTo>
                    <a:lnTo>
                      <a:pt x="65" y="10"/>
                    </a:lnTo>
                    <a:lnTo>
                      <a:pt x="62" y="11"/>
                    </a:lnTo>
                    <a:lnTo>
                      <a:pt x="61" y="10"/>
                    </a:lnTo>
                    <a:lnTo>
                      <a:pt x="59" y="10"/>
                    </a:lnTo>
                    <a:lnTo>
                      <a:pt x="57" y="12"/>
                    </a:lnTo>
                    <a:lnTo>
                      <a:pt x="56" y="11"/>
                    </a:lnTo>
                    <a:lnTo>
                      <a:pt x="55" y="10"/>
                    </a:lnTo>
                    <a:lnTo>
                      <a:pt x="53" y="9"/>
                    </a:lnTo>
                    <a:lnTo>
                      <a:pt x="50" y="11"/>
                    </a:lnTo>
                    <a:lnTo>
                      <a:pt x="48" y="10"/>
                    </a:lnTo>
                    <a:lnTo>
                      <a:pt x="45" y="10"/>
                    </a:lnTo>
                    <a:lnTo>
                      <a:pt x="44" y="11"/>
                    </a:lnTo>
                    <a:lnTo>
                      <a:pt x="43" y="11"/>
                    </a:lnTo>
                    <a:lnTo>
                      <a:pt x="42" y="9"/>
                    </a:lnTo>
                    <a:lnTo>
                      <a:pt x="39" y="11"/>
                    </a:lnTo>
                    <a:lnTo>
                      <a:pt x="38" y="10"/>
                    </a:lnTo>
                    <a:lnTo>
                      <a:pt x="36" y="9"/>
                    </a:lnTo>
                    <a:lnTo>
                      <a:pt x="31" y="8"/>
                    </a:lnTo>
                    <a:lnTo>
                      <a:pt x="28" y="7"/>
                    </a:lnTo>
                    <a:lnTo>
                      <a:pt x="27" y="7"/>
                    </a:lnTo>
                    <a:lnTo>
                      <a:pt x="25" y="8"/>
                    </a:lnTo>
                    <a:lnTo>
                      <a:pt x="22" y="8"/>
                    </a:lnTo>
                    <a:lnTo>
                      <a:pt x="16" y="9"/>
                    </a:lnTo>
                    <a:lnTo>
                      <a:pt x="15" y="10"/>
                    </a:lnTo>
                    <a:lnTo>
                      <a:pt x="12" y="8"/>
                    </a:lnTo>
                    <a:lnTo>
                      <a:pt x="9" y="9"/>
                    </a:lnTo>
                    <a:lnTo>
                      <a:pt x="9" y="10"/>
                    </a:lnTo>
                    <a:lnTo>
                      <a:pt x="9" y="14"/>
                    </a:lnTo>
                    <a:lnTo>
                      <a:pt x="11" y="15"/>
                    </a:lnTo>
                    <a:lnTo>
                      <a:pt x="12" y="19"/>
                    </a:lnTo>
                    <a:lnTo>
                      <a:pt x="15" y="20"/>
                    </a:lnTo>
                    <a:lnTo>
                      <a:pt x="14" y="21"/>
                    </a:lnTo>
                    <a:lnTo>
                      <a:pt x="14" y="23"/>
                    </a:lnTo>
                    <a:lnTo>
                      <a:pt x="15" y="24"/>
                    </a:lnTo>
                    <a:lnTo>
                      <a:pt x="14" y="26"/>
                    </a:lnTo>
                    <a:lnTo>
                      <a:pt x="13" y="26"/>
                    </a:lnTo>
                    <a:lnTo>
                      <a:pt x="11" y="28"/>
                    </a:lnTo>
                    <a:lnTo>
                      <a:pt x="11" y="30"/>
                    </a:lnTo>
                    <a:lnTo>
                      <a:pt x="4" y="36"/>
                    </a:lnTo>
                    <a:lnTo>
                      <a:pt x="5" y="40"/>
                    </a:lnTo>
                    <a:lnTo>
                      <a:pt x="4" y="42"/>
                    </a:lnTo>
                    <a:lnTo>
                      <a:pt x="3" y="42"/>
                    </a:lnTo>
                    <a:lnTo>
                      <a:pt x="1" y="46"/>
                    </a:lnTo>
                    <a:lnTo>
                      <a:pt x="1" y="49"/>
                    </a:lnTo>
                    <a:lnTo>
                      <a:pt x="0" y="49"/>
                    </a:lnTo>
                    <a:lnTo>
                      <a:pt x="2" y="51"/>
                    </a:lnTo>
                    <a:lnTo>
                      <a:pt x="5" y="53"/>
                    </a:lnTo>
                    <a:lnTo>
                      <a:pt x="5" y="55"/>
                    </a:lnTo>
                    <a:lnTo>
                      <a:pt x="7" y="54"/>
                    </a:lnTo>
                    <a:lnTo>
                      <a:pt x="8" y="53"/>
                    </a:lnTo>
                    <a:lnTo>
                      <a:pt x="11" y="53"/>
                    </a:lnTo>
                    <a:lnTo>
                      <a:pt x="14" y="55"/>
                    </a:lnTo>
                    <a:lnTo>
                      <a:pt x="16" y="55"/>
                    </a:lnTo>
                    <a:lnTo>
                      <a:pt x="19" y="57"/>
                    </a:lnTo>
                    <a:lnTo>
                      <a:pt x="20" y="59"/>
                    </a:lnTo>
                    <a:lnTo>
                      <a:pt x="21" y="60"/>
                    </a:lnTo>
                    <a:lnTo>
                      <a:pt x="24" y="59"/>
                    </a:lnTo>
                    <a:lnTo>
                      <a:pt x="26" y="59"/>
                    </a:lnTo>
                    <a:lnTo>
                      <a:pt x="27" y="57"/>
                    </a:lnTo>
                    <a:lnTo>
                      <a:pt x="34" y="55"/>
                    </a:lnTo>
                    <a:lnTo>
                      <a:pt x="36" y="54"/>
                    </a:lnTo>
                    <a:lnTo>
                      <a:pt x="38" y="53"/>
                    </a:lnTo>
                    <a:lnTo>
                      <a:pt x="38" y="51"/>
                    </a:lnTo>
                    <a:lnTo>
                      <a:pt x="38" y="50"/>
                    </a:lnTo>
                    <a:lnTo>
                      <a:pt x="38" y="48"/>
                    </a:lnTo>
                    <a:lnTo>
                      <a:pt x="39" y="48"/>
                    </a:lnTo>
                    <a:lnTo>
                      <a:pt x="40" y="48"/>
                    </a:lnTo>
                    <a:lnTo>
                      <a:pt x="42" y="49"/>
                    </a:lnTo>
                    <a:lnTo>
                      <a:pt x="42" y="48"/>
                    </a:lnTo>
                    <a:lnTo>
                      <a:pt x="44" y="48"/>
                    </a:lnTo>
                    <a:lnTo>
                      <a:pt x="45" y="47"/>
                    </a:lnTo>
                    <a:lnTo>
                      <a:pt x="46" y="49"/>
                    </a:lnTo>
                    <a:lnTo>
                      <a:pt x="48" y="49"/>
                    </a:lnTo>
                    <a:lnTo>
                      <a:pt x="52" y="52"/>
                    </a:lnTo>
                    <a:lnTo>
                      <a:pt x="55" y="52"/>
                    </a:lnTo>
                    <a:lnTo>
                      <a:pt x="55" y="51"/>
                    </a:lnTo>
                    <a:lnTo>
                      <a:pt x="56" y="51"/>
                    </a:lnTo>
                    <a:lnTo>
                      <a:pt x="59" y="54"/>
                    </a:lnTo>
                    <a:lnTo>
                      <a:pt x="61" y="55"/>
                    </a:lnTo>
                    <a:lnTo>
                      <a:pt x="62" y="59"/>
                    </a:lnTo>
                    <a:lnTo>
                      <a:pt x="62" y="61"/>
                    </a:lnTo>
                    <a:lnTo>
                      <a:pt x="63" y="62"/>
                    </a:lnTo>
                    <a:lnTo>
                      <a:pt x="64" y="63"/>
                    </a:lnTo>
                    <a:lnTo>
                      <a:pt x="66" y="65"/>
                    </a:lnTo>
                    <a:lnTo>
                      <a:pt x="69" y="66"/>
                    </a:lnTo>
                    <a:lnTo>
                      <a:pt x="70" y="68"/>
                    </a:lnTo>
                    <a:lnTo>
                      <a:pt x="69" y="70"/>
                    </a:lnTo>
                    <a:lnTo>
                      <a:pt x="71" y="71"/>
                    </a:lnTo>
                    <a:lnTo>
                      <a:pt x="70" y="72"/>
                    </a:lnTo>
                    <a:lnTo>
                      <a:pt x="67" y="72"/>
                    </a:lnTo>
                    <a:lnTo>
                      <a:pt x="65" y="71"/>
                    </a:lnTo>
                    <a:lnTo>
                      <a:pt x="63" y="72"/>
                    </a:lnTo>
                    <a:lnTo>
                      <a:pt x="61" y="72"/>
                    </a:lnTo>
                    <a:lnTo>
                      <a:pt x="61" y="75"/>
                    </a:lnTo>
                    <a:lnTo>
                      <a:pt x="61" y="78"/>
                    </a:lnTo>
                    <a:lnTo>
                      <a:pt x="60" y="78"/>
                    </a:lnTo>
                    <a:lnTo>
                      <a:pt x="58" y="81"/>
                    </a:lnTo>
                    <a:lnTo>
                      <a:pt x="58" y="83"/>
                    </a:lnTo>
                    <a:lnTo>
                      <a:pt x="57" y="82"/>
                    </a:lnTo>
                    <a:lnTo>
                      <a:pt x="56" y="83"/>
                    </a:lnTo>
                    <a:lnTo>
                      <a:pt x="57" y="86"/>
                    </a:lnTo>
                    <a:lnTo>
                      <a:pt x="59" y="86"/>
                    </a:lnTo>
                    <a:lnTo>
                      <a:pt x="63" y="86"/>
                    </a:lnTo>
                    <a:lnTo>
                      <a:pt x="64" y="85"/>
                    </a:lnTo>
                    <a:lnTo>
                      <a:pt x="67" y="85"/>
                    </a:lnTo>
                    <a:lnTo>
                      <a:pt x="69" y="86"/>
                    </a:lnTo>
                    <a:lnTo>
                      <a:pt x="69" y="86"/>
                    </a:lnTo>
                    <a:lnTo>
                      <a:pt x="70" y="84"/>
                    </a:lnTo>
                    <a:lnTo>
                      <a:pt x="69" y="83"/>
                    </a:lnTo>
                    <a:lnTo>
                      <a:pt x="69" y="82"/>
                    </a:lnTo>
                    <a:lnTo>
                      <a:pt x="69" y="81"/>
                    </a:lnTo>
                    <a:lnTo>
                      <a:pt x="70" y="82"/>
                    </a:lnTo>
                    <a:lnTo>
                      <a:pt x="71" y="82"/>
                    </a:lnTo>
                    <a:lnTo>
                      <a:pt x="74" y="78"/>
                    </a:lnTo>
                    <a:lnTo>
                      <a:pt x="74" y="77"/>
                    </a:lnTo>
                    <a:lnTo>
                      <a:pt x="75" y="77"/>
                    </a:lnTo>
                    <a:lnTo>
                      <a:pt x="77" y="74"/>
                    </a:lnTo>
                    <a:lnTo>
                      <a:pt x="77" y="72"/>
                    </a:lnTo>
                    <a:lnTo>
                      <a:pt x="78" y="71"/>
                    </a:lnTo>
                    <a:lnTo>
                      <a:pt x="80" y="70"/>
                    </a:lnTo>
                    <a:lnTo>
                      <a:pt x="82" y="68"/>
                    </a:lnTo>
                    <a:lnTo>
                      <a:pt x="83" y="69"/>
                    </a:lnTo>
                    <a:lnTo>
                      <a:pt x="83" y="70"/>
                    </a:lnTo>
                    <a:lnTo>
                      <a:pt x="84" y="70"/>
                    </a:lnTo>
                    <a:lnTo>
                      <a:pt x="85" y="69"/>
                    </a:lnTo>
                    <a:lnTo>
                      <a:pt x="86" y="67"/>
                    </a:lnTo>
                    <a:lnTo>
                      <a:pt x="86" y="68"/>
                    </a:lnTo>
                    <a:lnTo>
                      <a:pt x="88" y="69"/>
                    </a:lnTo>
                    <a:lnTo>
                      <a:pt x="90" y="70"/>
                    </a:lnTo>
                    <a:lnTo>
                      <a:pt x="92" y="69"/>
                    </a:lnTo>
                    <a:lnTo>
                      <a:pt x="90" y="70"/>
                    </a:lnTo>
                    <a:lnTo>
                      <a:pt x="89" y="71"/>
                    </a:lnTo>
                    <a:lnTo>
                      <a:pt x="88" y="70"/>
                    </a:lnTo>
                    <a:lnTo>
                      <a:pt x="84" y="71"/>
                    </a:lnTo>
                    <a:lnTo>
                      <a:pt x="82" y="71"/>
                    </a:lnTo>
                    <a:lnTo>
                      <a:pt x="82" y="72"/>
                    </a:lnTo>
                    <a:lnTo>
                      <a:pt x="86" y="72"/>
                    </a:lnTo>
                    <a:lnTo>
                      <a:pt x="89" y="73"/>
                    </a:lnTo>
                    <a:lnTo>
                      <a:pt x="89" y="73"/>
                    </a:lnTo>
                    <a:lnTo>
                      <a:pt x="88" y="74"/>
                    </a:lnTo>
                    <a:lnTo>
                      <a:pt x="89" y="75"/>
                    </a:lnTo>
                    <a:lnTo>
                      <a:pt x="90" y="75"/>
                    </a:lnTo>
                    <a:lnTo>
                      <a:pt x="92" y="77"/>
                    </a:lnTo>
                    <a:lnTo>
                      <a:pt x="94" y="75"/>
                    </a:lnTo>
                    <a:lnTo>
                      <a:pt x="96" y="75"/>
                    </a:lnTo>
                    <a:lnTo>
                      <a:pt x="98" y="77"/>
                    </a:lnTo>
                    <a:lnTo>
                      <a:pt x="99" y="77"/>
                    </a:lnTo>
                    <a:lnTo>
                      <a:pt x="100" y="75"/>
                    </a:lnTo>
                    <a:lnTo>
                      <a:pt x="101" y="75"/>
                    </a:lnTo>
                    <a:lnTo>
                      <a:pt x="101" y="79"/>
                    </a:lnTo>
                    <a:lnTo>
                      <a:pt x="102" y="80"/>
                    </a:lnTo>
                    <a:lnTo>
                      <a:pt x="102" y="80"/>
                    </a:lnTo>
                    <a:lnTo>
                      <a:pt x="99" y="81"/>
                    </a:lnTo>
                    <a:lnTo>
                      <a:pt x="96" y="83"/>
                    </a:lnTo>
                    <a:lnTo>
                      <a:pt x="94" y="85"/>
                    </a:lnTo>
                    <a:lnTo>
                      <a:pt x="96" y="86"/>
                    </a:lnTo>
                    <a:lnTo>
                      <a:pt x="97" y="85"/>
                    </a:lnTo>
                    <a:lnTo>
                      <a:pt x="99" y="86"/>
                    </a:lnTo>
                    <a:lnTo>
                      <a:pt x="100" y="86"/>
                    </a:lnTo>
                    <a:lnTo>
                      <a:pt x="102" y="88"/>
                    </a:lnTo>
                    <a:lnTo>
                      <a:pt x="103" y="89"/>
                    </a:lnTo>
                    <a:lnTo>
                      <a:pt x="102" y="93"/>
                    </a:lnTo>
                    <a:lnTo>
                      <a:pt x="101" y="93"/>
                    </a:lnTo>
                    <a:lnTo>
                      <a:pt x="103" y="94"/>
                    </a:lnTo>
                    <a:lnTo>
                      <a:pt x="106" y="96"/>
                    </a:lnTo>
                    <a:lnTo>
                      <a:pt x="110" y="93"/>
                    </a:lnTo>
                    <a:lnTo>
                      <a:pt x="114" y="90"/>
                    </a:lnTo>
                    <a:lnTo>
                      <a:pt x="117" y="90"/>
                    </a:lnTo>
                    <a:lnTo>
                      <a:pt x="118" y="88"/>
                    </a:lnTo>
                    <a:lnTo>
                      <a:pt x="120" y="87"/>
                    </a:lnTo>
                    <a:lnTo>
                      <a:pt x="124" y="87"/>
                    </a:lnTo>
                    <a:lnTo>
                      <a:pt x="128" y="87"/>
                    </a:lnTo>
                    <a:lnTo>
                      <a:pt x="129" y="86"/>
                    </a:lnTo>
                    <a:lnTo>
                      <a:pt x="128" y="84"/>
                    </a:lnTo>
                    <a:lnTo>
                      <a:pt x="129" y="84"/>
                    </a:lnTo>
                    <a:lnTo>
                      <a:pt x="130" y="82"/>
                    </a:lnTo>
                    <a:lnTo>
                      <a:pt x="127" y="82"/>
                    </a:lnTo>
                    <a:lnTo>
                      <a:pt x="123" y="83"/>
                    </a:lnTo>
                    <a:lnTo>
                      <a:pt x="123" y="84"/>
                    </a:lnTo>
                    <a:lnTo>
                      <a:pt x="121" y="83"/>
                    </a:lnTo>
                    <a:lnTo>
                      <a:pt x="120" y="83"/>
                    </a:lnTo>
                    <a:lnTo>
                      <a:pt x="119" y="85"/>
                    </a:lnTo>
                    <a:lnTo>
                      <a:pt x="118" y="85"/>
                    </a:lnTo>
                    <a:lnTo>
                      <a:pt x="113" y="80"/>
                    </a:lnTo>
                    <a:lnTo>
                      <a:pt x="113" y="78"/>
                    </a:lnTo>
                    <a:lnTo>
                      <a:pt x="111" y="75"/>
                    </a:lnTo>
                    <a:lnTo>
                      <a:pt x="111" y="75"/>
                    </a:lnTo>
                    <a:lnTo>
                      <a:pt x="112" y="78"/>
                    </a:lnTo>
                    <a:lnTo>
                      <a:pt x="115" y="82"/>
                    </a:lnTo>
                    <a:lnTo>
                      <a:pt x="118" y="85"/>
                    </a:lnTo>
                    <a:lnTo>
                      <a:pt x="117" y="85"/>
                    </a:lnTo>
                    <a:lnTo>
                      <a:pt x="115" y="85"/>
                    </a:lnTo>
                    <a:lnTo>
                      <a:pt x="114" y="84"/>
                    </a:lnTo>
                    <a:lnTo>
                      <a:pt x="113" y="82"/>
                    </a:lnTo>
                    <a:lnTo>
                      <a:pt x="112" y="81"/>
                    </a:lnTo>
                    <a:lnTo>
                      <a:pt x="111" y="82"/>
                    </a:lnTo>
                    <a:lnTo>
                      <a:pt x="112" y="81"/>
                    </a:lnTo>
                    <a:lnTo>
                      <a:pt x="111" y="81"/>
                    </a:lnTo>
                    <a:lnTo>
                      <a:pt x="110" y="81"/>
                    </a:lnTo>
                    <a:lnTo>
                      <a:pt x="110" y="81"/>
                    </a:lnTo>
                    <a:lnTo>
                      <a:pt x="111" y="79"/>
                    </a:lnTo>
                    <a:lnTo>
                      <a:pt x="110" y="79"/>
                    </a:lnTo>
                    <a:lnTo>
                      <a:pt x="109" y="79"/>
                    </a:lnTo>
                    <a:lnTo>
                      <a:pt x="108" y="78"/>
                    </a:lnTo>
                    <a:lnTo>
                      <a:pt x="106" y="77"/>
                    </a:lnTo>
                    <a:lnTo>
                      <a:pt x="103" y="77"/>
                    </a:lnTo>
                    <a:lnTo>
                      <a:pt x="102" y="77"/>
                    </a:lnTo>
                    <a:lnTo>
                      <a:pt x="102" y="75"/>
                    </a:lnTo>
                    <a:lnTo>
                      <a:pt x="104" y="75"/>
                    </a:lnTo>
                    <a:lnTo>
                      <a:pt x="105" y="74"/>
                    </a:lnTo>
                    <a:lnTo>
                      <a:pt x="108" y="75"/>
                    </a:lnTo>
                    <a:lnTo>
                      <a:pt x="109" y="75"/>
                    </a:lnTo>
                    <a:lnTo>
                      <a:pt x="110" y="74"/>
                    </a:lnTo>
                    <a:lnTo>
                      <a:pt x="111" y="74"/>
                    </a:lnTo>
                    <a:lnTo>
                      <a:pt x="114" y="71"/>
                    </a:lnTo>
                    <a:lnTo>
                      <a:pt x="114" y="70"/>
                    </a:lnTo>
                    <a:lnTo>
                      <a:pt x="115" y="71"/>
                    </a:lnTo>
                    <a:lnTo>
                      <a:pt x="116" y="71"/>
                    </a:lnTo>
                    <a:lnTo>
                      <a:pt x="114" y="73"/>
                    </a:lnTo>
                    <a:lnTo>
                      <a:pt x="113" y="74"/>
                    </a:lnTo>
                    <a:lnTo>
                      <a:pt x="114" y="75"/>
                    </a:lnTo>
                    <a:lnTo>
                      <a:pt x="115" y="74"/>
                    </a:lnTo>
                    <a:lnTo>
                      <a:pt x="116" y="71"/>
                    </a:lnTo>
                    <a:lnTo>
                      <a:pt x="117" y="70"/>
                    </a:lnTo>
                    <a:lnTo>
                      <a:pt x="116" y="69"/>
                    </a:lnTo>
                    <a:lnTo>
                      <a:pt x="115" y="68"/>
                    </a:lnTo>
                    <a:lnTo>
                      <a:pt x="116" y="68"/>
                    </a:lnTo>
                    <a:lnTo>
                      <a:pt x="117" y="70"/>
                    </a:lnTo>
                    <a:lnTo>
                      <a:pt x="118" y="70"/>
                    </a:lnTo>
                    <a:lnTo>
                      <a:pt x="120" y="69"/>
                    </a:lnTo>
                    <a:lnTo>
                      <a:pt x="123" y="69"/>
                    </a:lnTo>
                    <a:lnTo>
                      <a:pt x="124" y="68"/>
                    </a:lnTo>
                    <a:lnTo>
                      <a:pt x="127" y="68"/>
                    </a:lnTo>
                    <a:lnTo>
                      <a:pt x="127" y="68"/>
                    </a:lnTo>
                    <a:lnTo>
                      <a:pt x="129" y="66"/>
                    </a:lnTo>
                    <a:lnTo>
                      <a:pt x="130" y="65"/>
                    </a:lnTo>
                    <a:lnTo>
                      <a:pt x="132" y="65"/>
                    </a:lnTo>
                    <a:lnTo>
                      <a:pt x="133" y="63"/>
                    </a:lnTo>
                    <a:lnTo>
                      <a:pt x="134" y="62"/>
                    </a:lnTo>
                    <a:lnTo>
                      <a:pt x="136" y="62"/>
                    </a:lnTo>
                    <a:lnTo>
                      <a:pt x="138" y="62"/>
                    </a:lnTo>
                    <a:lnTo>
                      <a:pt x="139" y="62"/>
                    </a:lnTo>
                    <a:lnTo>
                      <a:pt x="140" y="63"/>
                    </a:lnTo>
                    <a:lnTo>
                      <a:pt x="141" y="62"/>
                    </a:lnTo>
                    <a:lnTo>
                      <a:pt x="141" y="62"/>
                    </a:lnTo>
                    <a:lnTo>
                      <a:pt x="142" y="58"/>
                    </a:lnTo>
                    <a:lnTo>
                      <a:pt x="143" y="5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38" name="Freeform 2168">
                <a:extLst>
                  <a:ext uri="{FF2B5EF4-FFF2-40B4-BE49-F238E27FC236}">
                    <a16:creationId xmlns:a16="http://schemas.microsoft.com/office/drawing/2014/main" id="{FD019792-2190-49AB-8224-5544A9B61A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00" y="2225"/>
                <a:ext cx="33" cy="36"/>
              </a:xfrm>
              <a:custGeom>
                <a:avLst/>
                <a:gdLst>
                  <a:gd name="T0" fmla="*/ 5 w 33"/>
                  <a:gd name="T1" fmla="*/ 11 h 36"/>
                  <a:gd name="T2" fmla="*/ 9 w 33"/>
                  <a:gd name="T3" fmla="*/ 14 h 36"/>
                  <a:gd name="T4" fmla="*/ 9 w 33"/>
                  <a:gd name="T5" fmla="*/ 16 h 36"/>
                  <a:gd name="T6" fmla="*/ 15 w 33"/>
                  <a:gd name="T7" fmla="*/ 19 h 36"/>
                  <a:gd name="T8" fmla="*/ 15 w 33"/>
                  <a:gd name="T9" fmla="*/ 22 h 36"/>
                  <a:gd name="T10" fmla="*/ 17 w 33"/>
                  <a:gd name="T11" fmla="*/ 24 h 36"/>
                  <a:gd name="T12" fmla="*/ 16 w 33"/>
                  <a:gd name="T13" fmla="*/ 33 h 36"/>
                  <a:gd name="T14" fmla="*/ 18 w 33"/>
                  <a:gd name="T15" fmla="*/ 36 h 36"/>
                  <a:gd name="T16" fmla="*/ 18 w 33"/>
                  <a:gd name="T17" fmla="*/ 36 h 36"/>
                  <a:gd name="T18" fmla="*/ 19 w 33"/>
                  <a:gd name="T19" fmla="*/ 35 h 36"/>
                  <a:gd name="T20" fmla="*/ 20 w 33"/>
                  <a:gd name="T21" fmla="*/ 36 h 36"/>
                  <a:gd name="T22" fmla="*/ 20 w 33"/>
                  <a:gd name="T23" fmla="*/ 34 h 36"/>
                  <a:gd name="T24" fmla="*/ 22 w 33"/>
                  <a:gd name="T25" fmla="*/ 31 h 36"/>
                  <a:gd name="T26" fmla="*/ 23 w 33"/>
                  <a:gd name="T27" fmla="*/ 31 h 36"/>
                  <a:gd name="T28" fmla="*/ 23 w 33"/>
                  <a:gd name="T29" fmla="*/ 28 h 36"/>
                  <a:gd name="T30" fmla="*/ 23 w 33"/>
                  <a:gd name="T31" fmla="*/ 25 h 36"/>
                  <a:gd name="T32" fmla="*/ 25 w 33"/>
                  <a:gd name="T33" fmla="*/ 25 h 36"/>
                  <a:gd name="T34" fmla="*/ 27 w 33"/>
                  <a:gd name="T35" fmla="*/ 24 h 36"/>
                  <a:gd name="T36" fmla="*/ 29 w 33"/>
                  <a:gd name="T37" fmla="*/ 25 h 36"/>
                  <a:gd name="T38" fmla="*/ 32 w 33"/>
                  <a:gd name="T39" fmla="*/ 25 h 36"/>
                  <a:gd name="T40" fmla="*/ 33 w 33"/>
                  <a:gd name="T41" fmla="*/ 24 h 36"/>
                  <a:gd name="T42" fmla="*/ 31 w 33"/>
                  <a:gd name="T43" fmla="*/ 23 h 36"/>
                  <a:gd name="T44" fmla="*/ 32 w 33"/>
                  <a:gd name="T45" fmla="*/ 21 h 36"/>
                  <a:gd name="T46" fmla="*/ 31 w 33"/>
                  <a:gd name="T47" fmla="*/ 19 h 36"/>
                  <a:gd name="T48" fmla="*/ 28 w 33"/>
                  <a:gd name="T49" fmla="*/ 18 h 36"/>
                  <a:gd name="T50" fmla="*/ 26 w 33"/>
                  <a:gd name="T51" fmla="*/ 16 h 36"/>
                  <a:gd name="T52" fmla="*/ 25 w 33"/>
                  <a:gd name="T53" fmla="*/ 15 h 36"/>
                  <a:gd name="T54" fmla="*/ 24 w 33"/>
                  <a:gd name="T55" fmla="*/ 14 h 36"/>
                  <a:gd name="T56" fmla="*/ 24 w 33"/>
                  <a:gd name="T57" fmla="*/ 12 h 36"/>
                  <a:gd name="T58" fmla="*/ 23 w 33"/>
                  <a:gd name="T59" fmla="*/ 8 h 36"/>
                  <a:gd name="T60" fmla="*/ 21 w 33"/>
                  <a:gd name="T61" fmla="*/ 7 h 36"/>
                  <a:gd name="T62" fmla="*/ 18 w 33"/>
                  <a:gd name="T63" fmla="*/ 4 h 36"/>
                  <a:gd name="T64" fmla="*/ 17 w 33"/>
                  <a:gd name="T65" fmla="*/ 4 h 36"/>
                  <a:gd name="T66" fmla="*/ 17 w 33"/>
                  <a:gd name="T67" fmla="*/ 5 h 36"/>
                  <a:gd name="T68" fmla="*/ 14 w 33"/>
                  <a:gd name="T69" fmla="*/ 5 h 36"/>
                  <a:gd name="T70" fmla="*/ 10 w 33"/>
                  <a:gd name="T71" fmla="*/ 2 h 36"/>
                  <a:gd name="T72" fmla="*/ 8 w 33"/>
                  <a:gd name="T73" fmla="*/ 2 h 36"/>
                  <a:gd name="T74" fmla="*/ 7 w 33"/>
                  <a:gd name="T75" fmla="*/ 0 h 36"/>
                  <a:gd name="T76" fmla="*/ 6 w 33"/>
                  <a:gd name="T77" fmla="*/ 1 h 36"/>
                  <a:gd name="T78" fmla="*/ 4 w 33"/>
                  <a:gd name="T79" fmla="*/ 1 h 36"/>
                  <a:gd name="T80" fmla="*/ 4 w 33"/>
                  <a:gd name="T81" fmla="*/ 2 h 36"/>
                  <a:gd name="T82" fmla="*/ 2 w 33"/>
                  <a:gd name="T83" fmla="*/ 1 h 36"/>
                  <a:gd name="T84" fmla="*/ 1 w 33"/>
                  <a:gd name="T85" fmla="*/ 1 h 36"/>
                  <a:gd name="T86" fmla="*/ 0 w 33"/>
                  <a:gd name="T87" fmla="*/ 1 h 36"/>
                  <a:gd name="T88" fmla="*/ 0 w 33"/>
                  <a:gd name="T89" fmla="*/ 3 h 36"/>
                  <a:gd name="T90" fmla="*/ 0 w 33"/>
                  <a:gd name="T91" fmla="*/ 4 h 36"/>
                  <a:gd name="T92" fmla="*/ 0 w 33"/>
                  <a:gd name="T93" fmla="*/ 6 h 36"/>
                  <a:gd name="T94" fmla="*/ 4 w 33"/>
                  <a:gd name="T95" fmla="*/ 6 h 36"/>
                  <a:gd name="T96" fmla="*/ 5 w 33"/>
                  <a:gd name="T97" fmla="*/ 11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33" h="36">
                    <a:moveTo>
                      <a:pt x="5" y="11"/>
                    </a:moveTo>
                    <a:lnTo>
                      <a:pt x="9" y="14"/>
                    </a:lnTo>
                    <a:lnTo>
                      <a:pt x="9" y="16"/>
                    </a:lnTo>
                    <a:lnTo>
                      <a:pt x="15" y="19"/>
                    </a:lnTo>
                    <a:lnTo>
                      <a:pt x="15" y="22"/>
                    </a:lnTo>
                    <a:lnTo>
                      <a:pt x="17" y="24"/>
                    </a:lnTo>
                    <a:lnTo>
                      <a:pt x="16" y="33"/>
                    </a:lnTo>
                    <a:lnTo>
                      <a:pt x="18" y="36"/>
                    </a:lnTo>
                    <a:lnTo>
                      <a:pt x="18" y="36"/>
                    </a:lnTo>
                    <a:lnTo>
                      <a:pt x="19" y="35"/>
                    </a:lnTo>
                    <a:lnTo>
                      <a:pt x="20" y="36"/>
                    </a:lnTo>
                    <a:lnTo>
                      <a:pt x="20" y="34"/>
                    </a:lnTo>
                    <a:lnTo>
                      <a:pt x="22" y="31"/>
                    </a:lnTo>
                    <a:lnTo>
                      <a:pt x="23" y="31"/>
                    </a:lnTo>
                    <a:lnTo>
                      <a:pt x="23" y="28"/>
                    </a:lnTo>
                    <a:lnTo>
                      <a:pt x="23" y="25"/>
                    </a:lnTo>
                    <a:lnTo>
                      <a:pt x="25" y="25"/>
                    </a:lnTo>
                    <a:lnTo>
                      <a:pt x="27" y="24"/>
                    </a:lnTo>
                    <a:lnTo>
                      <a:pt x="29" y="25"/>
                    </a:lnTo>
                    <a:lnTo>
                      <a:pt x="32" y="25"/>
                    </a:lnTo>
                    <a:lnTo>
                      <a:pt x="33" y="24"/>
                    </a:lnTo>
                    <a:lnTo>
                      <a:pt x="31" y="23"/>
                    </a:lnTo>
                    <a:lnTo>
                      <a:pt x="32" y="21"/>
                    </a:lnTo>
                    <a:lnTo>
                      <a:pt x="31" y="19"/>
                    </a:lnTo>
                    <a:lnTo>
                      <a:pt x="28" y="18"/>
                    </a:lnTo>
                    <a:lnTo>
                      <a:pt x="26" y="16"/>
                    </a:lnTo>
                    <a:lnTo>
                      <a:pt x="25" y="15"/>
                    </a:lnTo>
                    <a:lnTo>
                      <a:pt x="24" y="14"/>
                    </a:lnTo>
                    <a:lnTo>
                      <a:pt x="24" y="12"/>
                    </a:lnTo>
                    <a:lnTo>
                      <a:pt x="23" y="8"/>
                    </a:lnTo>
                    <a:lnTo>
                      <a:pt x="21" y="7"/>
                    </a:lnTo>
                    <a:lnTo>
                      <a:pt x="18" y="4"/>
                    </a:lnTo>
                    <a:lnTo>
                      <a:pt x="17" y="4"/>
                    </a:lnTo>
                    <a:lnTo>
                      <a:pt x="17" y="5"/>
                    </a:lnTo>
                    <a:lnTo>
                      <a:pt x="14" y="5"/>
                    </a:lnTo>
                    <a:lnTo>
                      <a:pt x="10" y="2"/>
                    </a:lnTo>
                    <a:lnTo>
                      <a:pt x="8" y="2"/>
                    </a:lnTo>
                    <a:lnTo>
                      <a:pt x="7" y="0"/>
                    </a:lnTo>
                    <a:lnTo>
                      <a:pt x="6" y="1"/>
                    </a:lnTo>
                    <a:lnTo>
                      <a:pt x="4" y="1"/>
                    </a:lnTo>
                    <a:lnTo>
                      <a:pt x="4" y="2"/>
                    </a:lnTo>
                    <a:lnTo>
                      <a:pt x="2" y="1"/>
                    </a:lnTo>
                    <a:lnTo>
                      <a:pt x="1" y="1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0" y="6"/>
                    </a:lnTo>
                    <a:lnTo>
                      <a:pt x="4" y="6"/>
                    </a:lnTo>
                    <a:lnTo>
                      <a:pt x="5" y="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39" name="Freeform 2169">
                <a:extLst>
                  <a:ext uri="{FF2B5EF4-FFF2-40B4-BE49-F238E27FC236}">
                    <a16:creationId xmlns:a16="http://schemas.microsoft.com/office/drawing/2014/main" id="{E917FA11-AFC4-4EF2-85AC-A896999AE01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49" y="2231"/>
                <a:ext cx="82" cy="53"/>
              </a:xfrm>
              <a:custGeom>
                <a:avLst/>
                <a:gdLst>
                  <a:gd name="T0" fmla="*/ 76 w 82"/>
                  <a:gd name="T1" fmla="*/ 33 h 53"/>
                  <a:gd name="T2" fmla="*/ 70 w 82"/>
                  <a:gd name="T3" fmla="*/ 33 h 53"/>
                  <a:gd name="T4" fmla="*/ 67 w 82"/>
                  <a:gd name="T5" fmla="*/ 27 h 53"/>
                  <a:gd name="T6" fmla="*/ 66 w 82"/>
                  <a:gd name="T7" fmla="*/ 16 h 53"/>
                  <a:gd name="T8" fmla="*/ 60 w 82"/>
                  <a:gd name="T9" fmla="*/ 10 h 53"/>
                  <a:gd name="T10" fmla="*/ 56 w 82"/>
                  <a:gd name="T11" fmla="*/ 5 h 53"/>
                  <a:gd name="T12" fmla="*/ 49 w 82"/>
                  <a:gd name="T13" fmla="*/ 1 h 53"/>
                  <a:gd name="T14" fmla="*/ 40 w 82"/>
                  <a:gd name="T15" fmla="*/ 4 h 53"/>
                  <a:gd name="T16" fmla="*/ 37 w 82"/>
                  <a:gd name="T17" fmla="*/ 6 h 53"/>
                  <a:gd name="T18" fmla="*/ 33 w 82"/>
                  <a:gd name="T19" fmla="*/ 6 h 53"/>
                  <a:gd name="T20" fmla="*/ 29 w 82"/>
                  <a:gd name="T21" fmla="*/ 2 h 53"/>
                  <a:gd name="T22" fmla="*/ 24 w 82"/>
                  <a:gd name="T23" fmla="*/ 0 h 53"/>
                  <a:gd name="T24" fmla="*/ 20 w 82"/>
                  <a:gd name="T25" fmla="*/ 1 h 53"/>
                  <a:gd name="T26" fmla="*/ 18 w 82"/>
                  <a:gd name="T27" fmla="*/ 2 h 53"/>
                  <a:gd name="T28" fmla="*/ 15 w 82"/>
                  <a:gd name="T29" fmla="*/ 5 h 53"/>
                  <a:gd name="T30" fmla="*/ 12 w 82"/>
                  <a:gd name="T31" fmla="*/ 14 h 53"/>
                  <a:gd name="T32" fmla="*/ 9 w 82"/>
                  <a:gd name="T33" fmla="*/ 21 h 53"/>
                  <a:gd name="T34" fmla="*/ 5 w 82"/>
                  <a:gd name="T35" fmla="*/ 22 h 53"/>
                  <a:gd name="T36" fmla="*/ 1 w 82"/>
                  <a:gd name="T37" fmla="*/ 25 h 53"/>
                  <a:gd name="T38" fmla="*/ 1 w 82"/>
                  <a:gd name="T39" fmla="*/ 27 h 53"/>
                  <a:gd name="T40" fmla="*/ 6 w 82"/>
                  <a:gd name="T41" fmla="*/ 32 h 53"/>
                  <a:gd name="T42" fmla="*/ 8 w 82"/>
                  <a:gd name="T43" fmla="*/ 34 h 53"/>
                  <a:gd name="T44" fmla="*/ 10 w 82"/>
                  <a:gd name="T45" fmla="*/ 38 h 53"/>
                  <a:gd name="T46" fmla="*/ 13 w 82"/>
                  <a:gd name="T47" fmla="*/ 40 h 53"/>
                  <a:gd name="T48" fmla="*/ 16 w 82"/>
                  <a:gd name="T49" fmla="*/ 41 h 53"/>
                  <a:gd name="T50" fmla="*/ 19 w 82"/>
                  <a:gd name="T51" fmla="*/ 40 h 53"/>
                  <a:gd name="T52" fmla="*/ 20 w 82"/>
                  <a:gd name="T53" fmla="*/ 44 h 53"/>
                  <a:gd name="T54" fmla="*/ 21 w 82"/>
                  <a:gd name="T55" fmla="*/ 47 h 53"/>
                  <a:gd name="T56" fmla="*/ 25 w 82"/>
                  <a:gd name="T57" fmla="*/ 48 h 53"/>
                  <a:gd name="T58" fmla="*/ 25 w 82"/>
                  <a:gd name="T59" fmla="*/ 50 h 53"/>
                  <a:gd name="T60" fmla="*/ 28 w 82"/>
                  <a:gd name="T61" fmla="*/ 50 h 53"/>
                  <a:gd name="T62" fmla="*/ 31 w 82"/>
                  <a:gd name="T63" fmla="*/ 52 h 53"/>
                  <a:gd name="T64" fmla="*/ 35 w 82"/>
                  <a:gd name="T65" fmla="*/ 53 h 53"/>
                  <a:gd name="T66" fmla="*/ 39 w 82"/>
                  <a:gd name="T67" fmla="*/ 52 h 53"/>
                  <a:gd name="T68" fmla="*/ 44 w 82"/>
                  <a:gd name="T69" fmla="*/ 52 h 53"/>
                  <a:gd name="T70" fmla="*/ 48 w 82"/>
                  <a:gd name="T71" fmla="*/ 52 h 53"/>
                  <a:gd name="T72" fmla="*/ 52 w 82"/>
                  <a:gd name="T73" fmla="*/ 51 h 53"/>
                  <a:gd name="T74" fmla="*/ 58 w 82"/>
                  <a:gd name="T75" fmla="*/ 47 h 53"/>
                  <a:gd name="T76" fmla="*/ 64 w 82"/>
                  <a:gd name="T77" fmla="*/ 47 h 53"/>
                  <a:gd name="T78" fmla="*/ 67 w 82"/>
                  <a:gd name="T79" fmla="*/ 49 h 53"/>
                  <a:gd name="T80" fmla="*/ 71 w 82"/>
                  <a:gd name="T81" fmla="*/ 50 h 53"/>
                  <a:gd name="T82" fmla="*/ 74 w 82"/>
                  <a:gd name="T83" fmla="*/ 51 h 53"/>
                  <a:gd name="T84" fmla="*/ 74 w 82"/>
                  <a:gd name="T85" fmla="*/ 47 h 53"/>
                  <a:gd name="T86" fmla="*/ 74 w 82"/>
                  <a:gd name="T87" fmla="*/ 43 h 53"/>
                  <a:gd name="T88" fmla="*/ 75 w 82"/>
                  <a:gd name="T89" fmla="*/ 39 h 53"/>
                  <a:gd name="T90" fmla="*/ 80 w 82"/>
                  <a:gd name="T91" fmla="*/ 38 h 53"/>
                  <a:gd name="T92" fmla="*/ 82 w 82"/>
                  <a:gd name="T93" fmla="*/ 35 h 53"/>
                  <a:gd name="T94" fmla="*/ 82 w 82"/>
                  <a:gd name="T95" fmla="*/ 33 h 53"/>
                  <a:gd name="T96" fmla="*/ 77 w 82"/>
                  <a:gd name="T97" fmla="*/ 32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82" h="53">
                    <a:moveTo>
                      <a:pt x="77" y="32"/>
                    </a:moveTo>
                    <a:lnTo>
                      <a:pt x="76" y="33"/>
                    </a:lnTo>
                    <a:lnTo>
                      <a:pt x="72" y="33"/>
                    </a:lnTo>
                    <a:lnTo>
                      <a:pt x="70" y="33"/>
                    </a:lnTo>
                    <a:lnTo>
                      <a:pt x="69" y="30"/>
                    </a:lnTo>
                    <a:lnTo>
                      <a:pt x="67" y="27"/>
                    </a:lnTo>
                    <a:lnTo>
                      <a:pt x="68" y="18"/>
                    </a:lnTo>
                    <a:lnTo>
                      <a:pt x="66" y="16"/>
                    </a:lnTo>
                    <a:lnTo>
                      <a:pt x="66" y="13"/>
                    </a:lnTo>
                    <a:lnTo>
                      <a:pt x="60" y="10"/>
                    </a:lnTo>
                    <a:lnTo>
                      <a:pt x="60" y="8"/>
                    </a:lnTo>
                    <a:lnTo>
                      <a:pt x="56" y="5"/>
                    </a:lnTo>
                    <a:lnTo>
                      <a:pt x="55" y="0"/>
                    </a:lnTo>
                    <a:lnTo>
                      <a:pt x="49" y="1"/>
                    </a:lnTo>
                    <a:lnTo>
                      <a:pt x="47" y="2"/>
                    </a:lnTo>
                    <a:lnTo>
                      <a:pt x="40" y="4"/>
                    </a:lnTo>
                    <a:lnTo>
                      <a:pt x="39" y="6"/>
                    </a:lnTo>
                    <a:lnTo>
                      <a:pt x="37" y="6"/>
                    </a:lnTo>
                    <a:lnTo>
                      <a:pt x="34" y="7"/>
                    </a:lnTo>
                    <a:lnTo>
                      <a:pt x="33" y="6"/>
                    </a:lnTo>
                    <a:lnTo>
                      <a:pt x="32" y="4"/>
                    </a:lnTo>
                    <a:lnTo>
                      <a:pt x="29" y="2"/>
                    </a:lnTo>
                    <a:lnTo>
                      <a:pt x="27" y="2"/>
                    </a:lnTo>
                    <a:lnTo>
                      <a:pt x="24" y="0"/>
                    </a:lnTo>
                    <a:lnTo>
                      <a:pt x="21" y="0"/>
                    </a:lnTo>
                    <a:lnTo>
                      <a:pt x="20" y="1"/>
                    </a:lnTo>
                    <a:lnTo>
                      <a:pt x="18" y="2"/>
                    </a:lnTo>
                    <a:lnTo>
                      <a:pt x="18" y="2"/>
                    </a:lnTo>
                    <a:lnTo>
                      <a:pt x="17" y="5"/>
                    </a:lnTo>
                    <a:lnTo>
                      <a:pt x="15" y="5"/>
                    </a:lnTo>
                    <a:lnTo>
                      <a:pt x="14" y="9"/>
                    </a:lnTo>
                    <a:lnTo>
                      <a:pt x="12" y="14"/>
                    </a:lnTo>
                    <a:lnTo>
                      <a:pt x="9" y="19"/>
                    </a:lnTo>
                    <a:lnTo>
                      <a:pt x="9" y="21"/>
                    </a:lnTo>
                    <a:lnTo>
                      <a:pt x="7" y="22"/>
                    </a:lnTo>
                    <a:lnTo>
                      <a:pt x="5" y="22"/>
                    </a:lnTo>
                    <a:lnTo>
                      <a:pt x="3" y="24"/>
                    </a:lnTo>
                    <a:lnTo>
                      <a:pt x="1" y="25"/>
                    </a:lnTo>
                    <a:lnTo>
                      <a:pt x="0" y="27"/>
                    </a:lnTo>
                    <a:lnTo>
                      <a:pt x="1" y="27"/>
                    </a:lnTo>
                    <a:lnTo>
                      <a:pt x="2" y="28"/>
                    </a:lnTo>
                    <a:lnTo>
                      <a:pt x="6" y="32"/>
                    </a:lnTo>
                    <a:lnTo>
                      <a:pt x="6" y="33"/>
                    </a:lnTo>
                    <a:lnTo>
                      <a:pt x="8" y="34"/>
                    </a:lnTo>
                    <a:lnTo>
                      <a:pt x="11" y="36"/>
                    </a:lnTo>
                    <a:lnTo>
                      <a:pt x="10" y="38"/>
                    </a:lnTo>
                    <a:lnTo>
                      <a:pt x="10" y="39"/>
                    </a:lnTo>
                    <a:lnTo>
                      <a:pt x="13" y="40"/>
                    </a:lnTo>
                    <a:lnTo>
                      <a:pt x="14" y="43"/>
                    </a:lnTo>
                    <a:lnTo>
                      <a:pt x="16" y="41"/>
                    </a:lnTo>
                    <a:lnTo>
                      <a:pt x="17" y="43"/>
                    </a:lnTo>
                    <a:lnTo>
                      <a:pt x="19" y="40"/>
                    </a:lnTo>
                    <a:lnTo>
                      <a:pt x="22" y="41"/>
                    </a:lnTo>
                    <a:lnTo>
                      <a:pt x="20" y="44"/>
                    </a:lnTo>
                    <a:lnTo>
                      <a:pt x="20" y="45"/>
                    </a:lnTo>
                    <a:lnTo>
                      <a:pt x="21" y="47"/>
                    </a:lnTo>
                    <a:lnTo>
                      <a:pt x="24" y="47"/>
                    </a:lnTo>
                    <a:lnTo>
                      <a:pt x="25" y="48"/>
                    </a:lnTo>
                    <a:lnTo>
                      <a:pt x="25" y="49"/>
                    </a:lnTo>
                    <a:lnTo>
                      <a:pt x="25" y="50"/>
                    </a:lnTo>
                    <a:lnTo>
                      <a:pt x="26" y="52"/>
                    </a:lnTo>
                    <a:lnTo>
                      <a:pt x="28" y="50"/>
                    </a:lnTo>
                    <a:lnTo>
                      <a:pt x="30" y="51"/>
                    </a:lnTo>
                    <a:lnTo>
                      <a:pt x="31" y="52"/>
                    </a:lnTo>
                    <a:lnTo>
                      <a:pt x="32" y="51"/>
                    </a:lnTo>
                    <a:lnTo>
                      <a:pt x="35" y="53"/>
                    </a:lnTo>
                    <a:lnTo>
                      <a:pt x="38" y="51"/>
                    </a:lnTo>
                    <a:lnTo>
                      <a:pt x="39" y="52"/>
                    </a:lnTo>
                    <a:lnTo>
                      <a:pt x="41" y="51"/>
                    </a:lnTo>
                    <a:lnTo>
                      <a:pt x="44" y="52"/>
                    </a:lnTo>
                    <a:lnTo>
                      <a:pt x="45" y="52"/>
                    </a:lnTo>
                    <a:lnTo>
                      <a:pt x="48" y="52"/>
                    </a:lnTo>
                    <a:lnTo>
                      <a:pt x="49" y="51"/>
                    </a:lnTo>
                    <a:lnTo>
                      <a:pt x="52" y="51"/>
                    </a:lnTo>
                    <a:lnTo>
                      <a:pt x="52" y="49"/>
                    </a:lnTo>
                    <a:lnTo>
                      <a:pt x="58" y="47"/>
                    </a:lnTo>
                    <a:lnTo>
                      <a:pt x="60" y="47"/>
                    </a:lnTo>
                    <a:lnTo>
                      <a:pt x="64" y="47"/>
                    </a:lnTo>
                    <a:lnTo>
                      <a:pt x="67" y="48"/>
                    </a:lnTo>
                    <a:lnTo>
                      <a:pt x="67" y="49"/>
                    </a:lnTo>
                    <a:lnTo>
                      <a:pt x="69" y="48"/>
                    </a:lnTo>
                    <a:lnTo>
                      <a:pt x="71" y="50"/>
                    </a:lnTo>
                    <a:lnTo>
                      <a:pt x="72" y="50"/>
                    </a:lnTo>
                    <a:lnTo>
                      <a:pt x="74" y="51"/>
                    </a:lnTo>
                    <a:lnTo>
                      <a:pt x="73" y="48"/>
                    </a:lnTo>
                    <a:lnTo>
                      <a:pt x="74" y="47"/>
                    </a:lnTo>
                    <a:lnTo>
                      <a:pt x="74" y="44"/>
                    </a:lnTo>
                    <a:lnTo>
                      <a:pt x="74" y="43"/>
                    </a:lnTo>
                    <a:lnTo>
                      <a:pt x="75" y="41"/>
                    </a:lnTo>
                    <a:lnTo>
                      <a:pt x="75" y="39"/>
                    </a:lnTo>
                    <a:lnTo>
                      <a:pt x="78" y="39"/>
                    </a:lnTo>
                    <a:lnTo>
                      <a:pt x="80" y="38"/>
                    </a:lnTo>
                    <a:lnTo>
                      <a:pt x="82" y="36"/>
                    </a:lnTo>
                    <a:lnTo>
                      <a:pt x="82" y="35"/>
                    </a:lnTo>
                    <a:lnTo>
                      <a:pt x="80" y="34"/>
                    </a:lnTo>
                    <a:lnTo>
                      <a:pt x="82" y="33"/>
                    </a:lnTo>
                    <a:lnTo>
                      <a:pt x="80" y="32"/>
                    </a:lnTo>
                    <a:lnTo>
                      <a:pt x="77" y="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40" name="Freeform 2170">
                <a:extLst>
                  <a:ext uri="{FF2B5EF4-FFF2-40B4-BE49-F238E27FC236}">
                    <a16:creationId xmlns:a16="http://schemas.microsoft.com/office/drawing/2014/main" id="{A741676F-293C-4FF1-8A02-3D663156712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5" y="2227"/>
                <a:ext cx="52" cy="35"/>
              </a:xfrm>
              <a:custGeom>
                <a:avLst/>
                <a:gdLst>
                  <a:gd name="T0" fmla="*/ 43 w 52"/>
                  <a:gd name="T1" fmla="*/ 1 h 35"/>
                  <a:gd name="T2" fmla="*/ 39 w 52"/>
                  <a:gd name="T3" fmla="*/ 1 h 35"/>
                  <a:gd name="T4" fmla="*/ 36 w 52"/>
                  <a:gd name="T5" fmla="*/ 1 h 35"/>
                  <a:gd name="T6" fmla="*/ 33 w 52"/>
                  <a:gd name="T7" fmla="*/ 1 h 35"/>
                  <a:gd name="T8" fmla="*/ 31 w 52"/>
                  <a:gd name="T9" fmla="*/ 3 h 35"/>
                  <a:gd name="T10" fmla="*/ 30 w 52"/>
                  <a:gd name="T11" fmla="*/ 5 h 35"/>
                  <a:gd name="T12" fmla="*/ 30 w 52"/>
                  <a:gd name="T13" fmla="*/ 6 h 35"/>
                  <a:gd name="T14" fmla="*/ 27 w 52"/>
                  <a:gd name="T15" fmla="*/ 4 h 35"/>
                  <a:gd name="T16" fmla="*/ 24 w 52"/>
                  <a:gd name="T17" fmla="*/ 6 h 35"/>
                  <a:gd name="T18" fmla="*/ 22 w 52"/>
                  <a:gd name="T19" fmla="*/ 8 h 35"/>
                  <a:gd name="T20" fmla="*/ 22 w 52"/>
                  <a:gd name="T21" fmla="*/ 10 h 35"/>
                  <a:gd name="T22" fmla="*/ 16 w 52"/>
                  <a:gd name="T23" fmla="*/ 10 h 35"/>
                  <a:gd name="T24" fmla="*/ 13 w 52"/>
                  <a:gd name="T25" fmla="*/ 11 h 35"/>
                  <a:gd name="T26" fmla="*/ 10 w 52"/>
                  <a:gd name="T27" fmla="*/ 11 h 35"/>
                  <a:gd name="T28" fmla="*/ 4 w 52"/>
                  <a:gd name="T29" fmla="*/ 6 h 35"/>
                  <a:gd name="T30" fmla="*/ 4 w 52"/>
                  <a:gd name="T31" fmla="*/ 8 h 35"/>
                  <a:gd name="T32" fmla="*/ 4 w 52"/>
                  <a:gd name="T33" fmla="*/ 10 h 35"/>
                  <a:gd name="T34" fmla="*/ 4 w 52"/>
                  <a:gd name="T35" fmla="*/ 12 h 35"/>
                  <a:gd name="T36" fmla="*/ 0 w 52"/>
                  <a:gd name="T37" fmla="*/ 12 h 35"/>
                  <a:gd name="T38" fmla="*/ 0 w 52"/>
                  <a:gd name="T39" fmla="*/ 13 h 35"/>
                  <a:gd name="T40" fmla="*/ 1 w 52"/>
                  <a:gd name="T41" fmla="*/ 14 h 35"/>
                  <a:gd name="T42" fmla="*/ 1 w 52"/>
                  <a:gd name="T43" fmla="*/ 16 h 35"/>
                  <a:gd name="T44" fmla="*/ 0 w 52"/>
                  <a:gd name="T45" fmla="*/ 18 h 35"/>
                  <a:gd name="T46" fmla="*/ 1 w 52"/>
                  <a:gd name="T47" fmla="*/ 20 h 35"/>
                  <a:gd name="T48" fmla="*/ 0 w 52"/>
                  <a:gd name="T49" fmla="*/ 21 h 35"/>
                  <a:gd name="T50" fmla="*/ 0 w 52"/>
                  <a:gd name="T51" fmla="*/ 22 h 35"/>
                  <a:gd name="T52" fmla="*/ 2 w 52"/>
                  <a:gd name="T53" fmla="*/ 24 h 35"/>
                  <a:gd name="T54" fmla="*/ 2 w 52"/>
                  <a:gd name="T55" fmla="*/ 28 h 35"/>
                  <a:gd name="T56" fmla="*/ 4 w 52"/>
                  <a:gd name="T57" fmla="*/ 28 h 35"/>
                  <a:gd name="T58" fmla="*/ 7 w 52"/>
                  <a:gd name="T59" fmla="*/ 32 h 35"/>
                  <a:gd name="T60" fmla="*/ 9 w 52"/>
                  <a:gd name="T61" fmla="*/ 32 h 35"/>
                  <a:gd name="T62" fmla="*/ 11 w 52"/>
                  <a:gd name="T63" fmla="*/ 34 h 35"/>
                  <a:gd name="T64" fmla="*/ 15 w 52"/>
                  <a:gd name="T65" fmla="*/ 34 h 35"/>
                  <a:gd name="T66" fmla="*/ 19 w 52"/>
                  <a:gd name="T67" fmla="*/ 35 h 35"/>
                  <a:gd name="T68" fmla="*/ 21 w 52"/>
                  <a:gd name="T69" fmla="*/ 34 h 35"/>
                  <a:gd name="T70" fmla="*/ 22 w 52"/>
                  <a:gd name="T71" fmla="*/ 34 h 35"/>
                  <a:gd name="T72" fmla="*/ 23 w 52"/>
                  <a:gd name="T73" fmla="*/ 33 h 35"/>
                  <a:gd name="T74" fmla="*/ 25 w 52"/>
                  <a:gd name="T75" fmla="*/ 32 h 35"/>
                  <a:gd name="T76" fmla="*/ 27 w 52"/>
                  <a:gd name="T77" fmla="*/ 32 h 35"/>
                  <a:gd name="T78" fmla="*/ 27 w 52"/>
                  <a:gd name="T79" fmla="*/ 31 h 35"/>
                  <a:gd name="T80" fmla="*/ 29 w 52"/>
                  <a:gd name="T81" fmla="*/ 29 h 35"/>
                  <a:gd name="T82" fmla="*/ 31 w 52"/>
                  <a:gd name="T83" fmla="*/ 30 h 35"/>
                  <a:gd name="T84" fmla="*/ 32 w 52"/>
                  <a:gd name="T85" fmla="*/ 30 h 35"/>
                  <a:gd name="T86" fmla="*/ 34 w 52"/>
                  <a:gd name="T87" fmla="*/ 31 h 35"/>
                  <a:gd name="T88" fmla="*/ 35 w 52"/>
                  <a:gd name="T89" fmla="*/ 29 h 35"/>
                  <a:gd name="T90" fmla="*/ 37 w 52"/>
                  <a:gd name="T91" fmla="*/ 28 h 35"/>
                  <a:gd name="T92" fmla="*/ 39 w 52"/>
                  <a:gd name="T93" fmla="*/ 26 h 35"/>
                  <a:gd name="T94" fmla="*/ 41 w 52"/>
                  <a:gd name="T95" fmla="*/ 26 h 35"/>
                  <a:gd name="T96" fmla="*/ 43 w 52"/>
                  <a:gd name="T97" fmla="*/ 25 h 35"/>
                  <a:gd name="T98" fmla="*/ 43 w 52"/>
                  <a:gd name="T99" fmla="*/ 23 h 35"/>
                  <a:gd name="T100" fmla="*/ 46 w 52"/>
                  <a:gd name="T101" fmla="*/ 18 h 35"/>
                  <a:gd name="T102" fmla="*/ 48 w 52"/>
                  <a:gd name="T103" fmla="*/ 13 h 35"/>
                  <a:gd name="T104" fmla="*/ 49 w 52"/>
                  <a:gd name="T105" fmla="*/ 9 h 35"/>
                  <a:gd name="T106" fmla="*/ 51 w 52"/>
                  <a:gd name="T107" fmla="*/ 9 h 35"/>
                  <a:gd name="T108" fmla="*/ 52 w 52"/>
                  <a:gd name="T109" fmla="*/ 6 h 35"/>
                  <a:gd name="T110" fmla="*/ 52 w 52"/>
                  <a:gd name="T111" fmla="*/ 4 h 35"/>
                  <a:gd name="T112" fmla="*/ 49 w 52"/>
                  <a:gd name="T113" fmla="*/ 2 h 35"/>
                  <a:gd name="T114" fmla="*/ 47 w 52"/>
                  <a:gd name="T115" fmla="*/ 0 h 35"/>
                  <a:gd name="T116" fmla="*/ 45 w 52"/>
                  <a:gd name="T117" fmla="*/ 2 h 35"/>
                  <a:gd name="T118" fmla="*/ 43 w 52"/>
                  <a:gd name="T119" fmla="*/ 1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52" h="35">
                    <a:moveTo>
                      <a:pt x="43" y="1"/>
                    </a:moveTo>
                    <a:lnTo>
                      <a:pt x="39" y="1"/>
                    </a:lnTo>
                    <a:lnTo>
                      <a:pt x="36" y="1"/>
                    </a:lnTo>
                    <a:lnTo>
                      <a:pt x="33" y="1"/>
                    </a:lnTo>
                    <a:lnTo>
                      <a:pt x="31" y="3"/>
                    </a:lnTo>
                    <a:lnTo>
                      <a:pt x="30" y="5"/>
                    </a:lnTo>
                    <a:lnTo>
                      <a:pt x="30" y="6"/>
                    </a:lnTo>
                    <a:lnTo>
                      <a:pt x="27" y="4"/>
                    </a:lnTo>
                    <a:lnTo>
                      <a:pt x="24" y="6"/>
                    </a:lnTo>
                    <a:lnTo>
                      <a:pt x="22" y="8"/>
                    </a:lnTo>
                    <a:lnTo>
                      <a:pt x="22" y="10"/>
                    </a:lnTo>
                    <a:lnTo>
                      <a:pt x="16" y="10"/>
                    </a:lnTo>
                    <a:lnTo>
                      <a:pt x="13" y="11"/>
                    </a:lnTo>
                    <a:lnTo>
                      <a:pt x="10" y="11"/>
                    </a:lnTo>
                    <a:lnTo>
                      <a:pt x="4" y="6"/>
                    </a:lnTo>
                    <a:lnTo>
                      <a:pt x="4" y="8"/>
                    </a:lnTo>
                    <a:lnTo>
                      <a:pt x="4" y="10"/>
                    </a:lnTo>
                    <a:lnTo>
                      <a:pt x="4" y="12"/>
                    </a:lnTo>
                    <a:lnTo>
                      <a:pt x="0" y="12"/>
                    </a:lnTo>
                    <a:lnTo>
                      <a:pt x="0" y="13"/>
                    </a:lnTo>
                    <a:lnTo>
                      <a:pt x="1" y="14"/>
                    </a:lnTo>
                    <a:lnTo>
                      <a:pt x="1" y="16"/>
                    </a:lnTo>
                    <a:lnTo>
                      <a:pt x="0" y="18"/>
                    </a:lnTo>
                    <a:lnTo>
                      <a:pt x="1" y="20"/>
                    </a:lnTo>
                    <a:lnTo>
                      <a:pt x="0" y="21"/>
                    </a:lnTo>
                    <a:lnTo>
                      <a:pt x="0" y="22"/>
                    </a:lnTo>
                    <a:lnTo>
                      <a:pt x="2" y="24"/>
                    </a:lnTo>
                    <a:lnTo>
                      <a:pt x="2" y="28"/>
                    </a:lnTo>
                    <a:lnTo>
                      <a:pt x="4" y="28"/>
                    </a:lnTo>
                    <a:lnTo>
                      <a:pt x="7" y="32"/>
                    </a:lnTo>
                    <a:lnTo>
                      <a:pt x="9" y="32"/>
                    </a:lnTo>
                    <a:lnTo>
                      <a:pt x="11" y="34"/>
                    </a:lnTo>
                    <a:lnTo>
                      <a:pt x="15" y="34"/>
                    </a:lnTo>
                    <a:lnTo>
                      <a:pt x="19" y="35"/>
                    </a:lnTo>
                    <a:lnTo>
                      <a:pt x="21" y="34"/>
                    </a:lnTo>
                    <a:lnTo>
                      <a:pt x="22" y="34"/>
                    </a:lnTo>
                    <a:lnTo>
                      <a:pt x="23" y="33"/>
                    </a:lnTo>
                    <a:lnTo>
                      <a:pt x="25" y="32"/>
                    </a:lnTo>
                    <a:lnTo>
                      <a:pt x="27" y="32"/>
                    </a:lnTo>
                    <a:lnTo>
                      <a:pt x="27" y="31"/>
                    </a:lnTo>
                    <a:lnTo>
                      <a:pt x="29" y="29"/>
                    </a:lnTo>
                    <a:lnTo>
                      <a:pt x="31" y="30"/>
                    </a:lnTo>
                    <a:lnTo>
                      <a:pt x="32" y="30"/>
                    </a:lnTo>
                    <a:lnTo>
                      <a:pt x="34" y="31"/>
                    </a:lnTo>
                    <a:lnTo>
                      <a:pt x="35" y="29"/>
                    </a:lnTo>
                    <a:lnTo>
                      <a:pt x="37" y="28"/>
                    </a:lnTo>
                    <a:lnTo>
                      <a:pt x="39" y="26"/>
                    </a:lnTo>
                    <a:lnTo>
                      <a:pt x="41" y="26"/>
                    </a:lnTo>
                    <a:lnTo>
                      <a:pt x="43" y="25"/>
                    </a:lnTo>
                    <a:lnTo>
                      <a:pt x="43" y="23"/>
                    </a:lnTo>
                    <a:lnTo>
                      <a:pt x="46" y="18"/>
                    </a:lnTo>
                    <a:lnTo>
                      <a:pt x="48" y="13"/>
                    </a:lnTo>
                    <a:lnTo>
                      <a:pt x="49" y="9"/>
                    </a:lnTo>
                    <a:lnTo>
                      <a:pt x="51" y="9"/>
                    </a:lnTo>
                    <a:lnTo>
                      <a:pt x="52" y="6"/>
                    </a:lnTo>
                    <a:lnTo>
                      <a:pt x="52" y="4"/>
                    </a:lnTo>
                    <a:lnTo>
                      <a:pt x="49" y="2"/>
                    </a:lnTo>
                    <a:lnTo>
                      <a:pt x="47" y="0"/>
                    </a:lnTo>
                    <a:lnTo>
                      <a:pt x="45" y="2"/>
                    </a:lnTo>
                    <a:lnTo>
                      <a:pt x="4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41" name="Freeform 2171">
                <a:extLst>
                  <a:ext uri="{FF2B5EF4-FFF2-40B4-BE49-F238E27FC236}">
                    <a16:creationId xmlns:a16="http://schemas.microsoft.com/office/drawing/2014/main" id="{95D6D80A-2FA4-4DAB-816A-B009C0D3351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8" y="2218"/>
                <a:ext cx="47" cy="20"/>
              </a:xfrm>
              <a:custGeom>
                <a:avLst/>
                <a:gdLst>
                  <a:gd name="T0" fmla="*/ 43 w 47"/>
                  <a:gd name="T1" fmla="*/ 0 h 20"/>
                  <a:gd name="T2" fmla="*/ 40 w 47"/>
                  <a:gd name="T3" fmla="*/ 0 h 20"/>
                  <a:gd name="T4" fmla="*/ 38 w 47"/>
                  <a:gd name="T5" fmla="*/ 1 h 20"/>
                  <a:gd name="T6" fmla="*/ 37 w 47"/>
                  <a:gd name="T7" fmla="*/ 0 h 20"/>
                  <a:gd name="T8" fmla="*/ 36 w 47"/>
                  <a:gd name="T9" fmla="*/ 0 h 20"/>
                  <a:gd name="T10" fmla="*/ 34 w 47"/>
                  <a:gd name="T11" fmla="*/ 1 h 20"/>
                  <a:gd name="T12" fmla="*/ 32 w 47"/>
                  <a:gd name="T13" fmla="*/ 0 h 20"/>
                  <a:gd name="T14" fmla="*/ 30 w 47"/>
                  <a:gd name="T15" fmla="*/ 0 h 20"/>
                  <a:gd name="T16" fmla="*/ 29 w 47"/>
                  <a:gd name="T17" fmla="*/ 0 h 20"/>
                  <a:gd name="T18" fmla="*/ 27 w 47"/>
                  <a:gd name="T19" fmla="*/ 1 h 20"/>
                  <a:gd name="T20" fmla="*/ 26 w 47"/>
                  <a:gd name="T21" fmla="*/ 2 h 20"/>
                  <a:gd name="T22" fmla="*/ 25 w 47"/>
                  <a:gd name="T23" fmla="*/ 2 h 20"/>
                  <a:gd name="T24" fmla="*/ 24 w 47"/>
                  <a:gd name="T25" fmla="*/ 2 h 20"/>
                  <a:gd name="T26" fmla="*/ 24 w 47"/>
                  <a:gd name="T27" fmla="*/ 2 h 20"/>
                  <a:gd name="T28" fmla="*/ 20 w 47"/>
                  <a:gd name="T29" fmla="*/ 2 h 20"/>
                  <a:gd name="T30" fmla="*/ 18 w 47"/>
                  <a:gd name="T31" fmla="*/ 4 h 20"/>
                  <a:gd name="T32" fmla="*/ 16 w 47"/>
                  <a:gd name="T33" fmla="*/ 4 h 20"/>
                  <a:gd name="T34" fmla="*/ 13 w 47"/>
                  <a:gd name="T35" fmla="*/ 6 h 20"/>
                  <a:gd name="T36" fmla="*/ 9 w 47"/>
                  <a:gd name="T37" fmla="*/ 7 h 20"/>
                  <a:gd name="T38" fmla="*/ 6 w 47"/>
                  <a:gd name="T39" fmla="*/ 8 h 20"/>
                  <a:gd name="T40" fmla="*/ 5 w 47"/>
                  <a:gd name="T41" fmla="*/ 7 h 20"/>
                  <a:gd name="T42" fmla="*/ 3 w 47"/>
                  <a:gd name="T43" fmla="*/ 7 h 20"/>
                  <a:gd name="T44" fmla="*/ 1 w 47"/>
                  <a:gd name="T45" fmla="*/ 9 h 20"/>
                  <a:gd name="T46" fmla="*/ 1 w 47"/>
                  <a:gd name="T47" fmla="*/ 9 h 20"/>
                  <a:gd name="T48" fmla="*/ 0 w 47"/>
                  <a:gd name="T49" fmla="*/ 11 h 20"/>
                  <a:gd name="T50" fmla="*/ 1 w 47"/>
                  <a:gd name="T51" fmla="*/ 15 h 20"/>
                  <a:gd name="T52" fmla="*/ 7 w 47"/>
                  <a:gd name="T53" fmla="*/ 20 h 20"/>
                  <a:gd name="T54" fmla="*/ 10 w 47"/>
                  <a:gd name="T55" fmla="*/ 20 h 20"/>
                  <a:gd name="T56" fmla="*/ 13 w 47"/>
                  <a:gd name="T57" fmla="*/ 19 h 20"/>
                  <a:gd name="T58" fmla="*/ 19 w 47"/>
                  <a:gd name="T59" fmla="*/ 19 h 20"/>
                  <a:gd name="T60" fmla="*/ 19 w 47"/>
                  <a:gd name="T61" fmla="*/ 17 h 20"/>
                  <a:gd name="T62" fmla="*/ 21 w 47"/>
                  <a:gd name="T63" fmla="*/ 15 h 20"/>
                  <a:gd name="T64" fmla="*/ 24 w 47"/>
                  <a:gd name="T65" fmla="*/ 13 h 20"/>
                  <a:gd name="T66" fmla="*/ 27 w 47"/>
                  <a:gd name="T67" fmla="*/ 15 h 20"/>
                  <a:gd name="T68" fmla="*/ 27 w 47"/>
                  <a:gd name="T69" fmla="*/ 14 h 20"/>
                  <a:gd name="T70" fmla="*/ 28 w 47"/>
                  <a:gd name="T71" fmla="*/ 12 h 20"/>
                  <a:gd name="T72" fmla="*/ 30 w 47"/>
                  <a:gd name="T73" fmla="*/ 10 h 20"/>
                  <a:gd name="T74" fmla="*/ 33 w 47"/>
                  <a:gd name="T75" fmla="*/ 10 h 20"/>
                  <a:gd name="T76" fmla="*/ 36 w 47"/>
                  <a:gd name="T77" fmla="*/ 10 h 20"/>
                  <a:gd name="T78" fmla="*/ 40 w 47"/>
                  <a:gd name="T79" fmla="*/ 10 h 20"/>
                  <a:gd name="T80" fmla="*/ 42 w 47"/>
                  <a:gd name="T81" fmla="*/ 11 h 20"/>
                  <a:gd name="T82" fmla="*/ 45 w 47"/>
                  <a:gd name="T83" fmla="*/ 9 h 20"/>
                  <a:gd name="T84" fmla="*/ 45 w 47"/>
                  <a:gd name="T85" fmla="*/ 6 h 20"/>
                  <a:gd name="T86" fmla="*/ 47 w 47"/>
                  <a:gd name="T87" fmla="*/ 2 h 20"/>
                  <a:gd name="T88" fmla="*/ 47 w 47"/>
                  <a:gd name="T89" fmla="*/ 2 h 20"/>
                  <a:gd name="T90" fmla="*/ 43 w 47"/>
                  <a:gd name="T91" fmla="*/ 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47" h="20">
                    <a:moveTo>
                      <a:pt x="43" y="0"/>
                    </a:moveTo>
                    <a:lnTo>
                      <a:pt x="40" y="0"/>
                    </a:lnTo>
                    <a:lnTo>
                      <a:pt x="38" y="1"/>
                    </a:lnTo>
                    <a:lnTo>
                      <a:pt x="37" y="0"/>
                    </a:lnTo>
                    <a:lnTo>
                      <a:pt x="36" y="0"/>
                    </a:lnTo>
                    <a:lnTo>
                      <a:pt x="34" y="1"/>
                    </a:lnTo>
                    <a:lnTo>
                      <a:pt x="32" y="0"/>
                    </a:lnTo>
                    <a:lnTo>
                      <a:pt x="30" y="0"/>
                    </a:lnTo>
                    <a:lnTo>
                      <a:pt x="29" y="0"/>
                    </a:lnTo>
                    <a:lnTo>
                      <a:pt x="27" y="1"/>
                    </a:lnTo>
                    <a:lnTo>
                      <a:pt x="26" y="2"/>
                    </a:lnTo>
                    <a:lnTo>
                      <a:pt x="25" y="2"/>
                    </a:lnTo>
                    <a:lnTo>
                      <a:pt x="24" y="2"/>
                    </a:lnTo>
                    <a:lnTo>
                      <a:pt x="24" y="2"/>
                    </a:lnTo>
                    <a:lnTo>
                      <a:pt x="20" y="2"/>
                    </a:lnTo>
                    <a:lnTo>
                      <a:pt x="18" y="4"/>
                    </a:lnTo>
                    <a:lnTo>
                      <a:pt x="16" y="4"/>
                    </a:lnTo>
                    <a:lnTo>
                      <a:pt x="13" y="6"/>
                    </a:lnTo>
                    <a:lnTo>
                      <a:pt x="9" y="7"/>
                    </a:lnTo>
                    <a:lnTo>
                      <a:pt x="6" y="8"/>
                    </a:lnTo>
                    <a:lnTo>
                      <a:pt x="5" y="7"/>
                    </a:lnTo>
                    <a:lnTo>
                      <a:pt x="3" y="7"/>
                    </a:lnTo>
                    <a:lnTo>
                      <a:pt x="1" y="9"/>
                    </a:lnTo>
                    <a:lnTo>
                      <a:pt x="1" y="9"/>
                    </a:lnTo>
                    <a:lnTo>
                      <a:pt x="0" y="11"/>
                    </a:lnTo>
                    <a:lnTo>
                      <a:pt x="1" y="15"/>
                    </a:lnTo>
                    <a:lnTo>
                      <a:pt x="7" y="20"/>
                    </a:lnTo>
                    <a:lnTo>
                      <a:pt x="10" y="20"/>
                    </a:lnTo>
                    <a:lnTo>
                      <a:pt x="13" y="19"/>
                    </a:lnTo>
                    <a:lnTo>
                      <a:pt x="19" y="19"/>
                    </a:lnTo>
                    <a:lnTo>
                      <a:pt x="19" y="17"/>
                    </a:lnTo>
                    <a:lnTo>
                      <a:pt x="21" y="15"/>
                    </a:lnTo>
                    <a:lnTo>
                      <a:pt x="24" y="13"/>
                    </a:lnTo>
                    <a:lnTo>
                      <a:pt x="27" y="15"/>
                    </a:lnTo>
                    <a:lnTo>
                      <a:pt x="27" y="14"/>
                    </a:lnTo>
                    <a:lnTo>
                      <a:pt x="28" y="12"/>
                    </a:lnTo>
                    <a:lnTo>
                      <a:pt x="30" y="10"/>
                    </a:lnTo>
                    <a:lnTo>
                      <a:pt x="33" y="10"/>
                    </a:lnTo>
                    <a:lnTo>
                      <a:pt x="36" y="10"/>
                    </a:lnTo>
                    <a:lnTo>
                      <a:pt x="40" y="10"/>
                    </a:lnTo>
                    <a:lnTo>
                      <a:pt x="42" y="11"/>
                    </a:lnTo>
                    <a:lnTo>
                      <a:pt x="45" y="9"/>
                    </a:lnTo>
                    <a:lnTo>
                      <a:pt x="45" y="6"/>
                    </a:lnTo>
                    <a:lnTo>
                      <a:pt x="47" y="2"/>
                    </a:lnTo>
                    <a:lnTo>
                      <a:pt x="47" y="2"/>
                    </a:lnTo>
                    <a:lnTo>
                      <a:pt x="4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42" name="Freeform 2172">
                <a:extLst>
                  <a:ext uri="{FF2B5EF4-FFF2-40B4-BE49-F238E27FC236}">
                    <a16:creationId xmlns:a16="http://schemas.microsoft.com/office/drawing/2014/main" id="{7CC49709-1C0B-4115-8EA0-5D30657B9B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69" y="2278"/>
                <a:ext cx="54" cy="33"/>
              </a:xfrm>
              <a:custGeom>
                <a:avLst/>
                <a:gdLst>
                  <a:gd name="T0" fmla="*/ 49 w 54"/>
                  <a:gd name="T1" fmla="*/ 1 h 33"/>
                  <a:gd name="T2" fmla="*/ 47 w 54"/>
                  <a:gd name="T3" fmla="*/ 1 h 33"/>
                  <a:gd name="T4" fmla="*/ 40 w 54"/>
                  <a:gd name="T5" fmla="*/ 0 h 33"/>
                  <a:gd name="T6" fmla="*/ 32 w 54"/>
                  <a:gd name="T7" fmla="*/ 2 h 33"/>
                  <a:gd name="T8" fmla="*/ 29 w 54"/>
                  <a:gd name="T9" fmla="*/ 4 h 33"/>
                  <a:gd name="T10" fmla="*/ 25 w 54"/>
                  <a:gd name="T11" fmla="*/ 5 h 33"/>
                  <a:gd name="T12" fmla="*/ 21 w 54"/>
                  <a:gd name="T13" fmla="*/ 4 h 33"/>
                  <a:gd name="T14" fmla="*/ 18 w 54"/>
                  <a:gd name="T15" fmla="*/ 4 h 33"/>
                  <a:gd name="T16" fmla="*/ 12 w 54"/>
                  <a:gd name="T17" fmla="*/ 4 h 33"/>
                  <a:gd name="T18" fmla="*/ 10 w 54"/>
                  <a:gd name="T19" fmla="*/ 4 h 33"/>
                  <a:gd name="T20" fmla="*/ 6 w 54"/>
                  <a:gd name="T21" fmla="*/ 5 h 33"/>
                  <a:gd name="T22" fmla="*/ 5 w 54"/>
                  <a:gd name="T23" fmla="*/ 2 h 33"/>
                  <a:gd name="T24" fmla="*/ 4 w 54"/>
                  <a:gd name="T25" fmla="*/ 0 h 33"/>
                  <a:gd name="T26" fmla="*/ 1 w 54"/>
                  <a:gd name="T27" fmla="*/ 2 h 33"/>
                  <a:gd name="T28" fmla="*/ 1 w 54"/>
                  <a:gd name="T29" fmla="*/ 6 h 33"/>
                  <a:gd name="T30" fmla="*/ 6 w 54"/>
                  <a:gd name="T31" fmla="*/ 11 h 33"/>
                  <a:gd name="T32" fmla="*/ 1 w 54"/>
                  <a:gd name="T33" fmla="*/ 17 h 33"/>
                  <a:gd name="T34" fmla="*/ 2 w 54"/>
                  <a:gd name="T35" fmla="*/ 20 h 33"/>
                  <a:gd name="T36" fmla="*/ 2 w 54"/>
                  <a:gd name="T37" fmla="*/ 22 h 33"/>
                  <a:gd name="T38" fmla="*/ 8 w 54"/>
                  <a:gd name="T39" fmla="*/ 29 h 33"/>
                  <a:gd name="T40" fmla="*/ 9 w 54"/>
                  <a:gd name="T41" fmla="*/ 33 h 33"/>
                  <a:gd name="T42" fmla="*/ 10 w 54"/>
                  <a:gd name="T43" fmla="*/ 33 h 33"/>
                  <a:gd name="T44" fmla="*/ 15 w 54"/>
                  <a:gd name="T45" fmla="*/ 32 h 33"/>
                  <a:gd name="T46" fmla="*/ 19 w 54"/>
                  <a:gd name="T47" fmla="*/ 31 h 33"/>
                  <a:gd name="T48" fmla="*/ 21 w 54"/>
                  <a:gd name="T49" fmla="*/ 33 h 33"/>
                  <a:gd name="T50" fmla="*/ 25 w 54"/>
                  <a:gd name="T51" fmla="*/ 32 h 33"/>
                  <a:gd name="T52" fmla="*/ 29 w 54"/>
                  <a:gd name="T53" fmla="*/ 33 h 33"/>
                  <a:gd name="T54" fmla="*/ 34 w 54"/>
                  <a:gd name="T55" fmla="*/ 32 h 33"/>
                  <a:gd name="T56" fmla="*/ 34 w 54"/>
                  <a:gd name="T57" fmla="*/ 30 h 33"/>
                  <a:gd name="T58" fmla="*/ 37 w 54"/>
                  <a:gd name="T59" fmla="*/ 26 h 33"/>
                  <a:gd name="T60" fmla="*/ 38 w 54"/>
                  <a:gd name="T61" fmla="*/ 26 h 33"/>
                  <a:gd name="T62" fmla="*/ 41 w 54"/>
                  <a:gd name="T63" fmla="*/ 24 h 33"/>
                  <a:gd name="T64" fmla="*/ 45 w 54"/>
                  <a:gd name="T65" fmla="*/ 23 h 33"/>
                  <a:gd name="T66" fmla="*/ 49 w 54"/>
                  <a:gd name="T67" fmla="*/ 24 h 33"/>
                  <a:gd name="T68" fmla="*/ 51 w 54"/>
                  <a:gd name="T69" fmla="*/ 25 h 33"/>
                  <a:gd name="T70" fmla="*/ 48 w 54"/>
                  <a:gd name="T71" fmla="*/ 20 h 33"/>
                  <a:gd name="T72" fmla="*/ 46 w 54"/>
                  <a:gd name="T73" fmla="*/ 19 h 33"/>
                  <a:gd name="T74" fmla="*/ 49 w 54"/>
                  <a:gd name="T75" fmla="*/ 14 h 33"/>
                  <a:gd name="T76" fmla="*/ 51 w 54"/>
                  <a:gd name="T77" fmla="*/ 8 h 33"/>
                  <a:gd name="T78" fmla="*/ 54 w 54"/>
                  <a:gd name="T79" fmla="*/ 7 h 33"/>
                  <a:gd name="T80" fmla="*/ 54 w 54"/>
                  <a:gd name="T81" fmla="*/ 4 h 33"/>
                  <a:gd name="T82" fmla="*/ 51 w 54"/>
                  <a:gd name="T83" fmla="*/ 3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54" h="33">
                    <a:moveTo>
                      <a:pt x="51" y="3"/>
                    </a:moveTo>
                    <a:lnTo>
                      <a:pt x="49" y="1"/>
                    </a:lnTo>
                    <a:lnTo>
                      <a:pt x="47" y="2"/>
                    </a:lnTo>
                    <a:lnTo>
                      <a:pt x="47" y="1"/>
                    </a:lnTo>
                    <a:lnTo>
                      <a:pt x="44" y="0"/>
                    </a:lnTo>
                    <a:lnTo>
                      <a:pt x="40" y="0"/>
                    </a:lnTo>
                    <a:lnTo>
                      <a:pt x="38" y="0"/>
                    </a:lnTo>
                    <a:lnTo>
                      <a:pt x="32" y="2"/>
                    </a:lnTo>
                    <a:lnTo>
                      <a:pt x="32" y="4"/>
                    </a:lnTo>
                    <a:lnTo>
                      <a:pt x="29" y="4"/>
                    </a:lnTo>
                    <a:lnTo>
                      <a:pt x="28" y="5"/>
                    </a:lnTo>
                    <a:lnTo>
                      <a:pt x="25" y="5"/>
                    </a:lnTo>
                    <a:lnTo>
                      <a:pt x="24" y="5"/>
                    </a:lnTo>
                    <a:lnTo>
                      <a:pt x="21" y="4"/>
                    </a:lnTo>
                    <a:lnTo>
                      <a:pt x="19" y="5"/>
                    </a:lnTo>
                    <a:lnTo>
                      <a:pt x="18" y="4"/>
                    </a:lnTo>
                    <a:lnTo>
                      <a:pt x="15" y="6"/>
                    </a:lnTo>
                    <a:lnTo>
                      <a:pt x="12" y="4"/>
                    </a:lnTo>
                    <a:lnTo>
                      <a:pt x="11" y="5"/>
                    </a:lnTo>
                    <a:lnTo>
                      <a:pt x="10" y="4"/>
                    </a:lnTo>
                    <a:lnTo>
                      <a:pt x="8" y="3"/>
                    </a:lnTo>
                    <a:lnTo>
                      <a:pt x="6" y="5"/>
                    </a:lnTo>
                    <a:lnTo>
                      <a:pt x="5" y="3"/>
                    </a:lnTo>
                    <a:lnTo>
                      <a:pt x="5" y="2"/>
                    </a:lnTo>
                    <a:lnTo>
                      <a:pt x="5" y="1"/>
                    </a:lnTo>
                    <a:lnTo>
                      <a:pt x="4" y="0"/>
                    </a:lnTo>
                    <a:lnTo>
                      <a:pt x="1" y="0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1" y="6"/>
                    </a:lnTo>
                    <a:lnTo>
                      <a:pt x="4" y="9"/>
                    </a:lnTo>
                    <a:lnTo>
                      <a:pt x="6" y="11"/>
                    </a:lnTo>
                    <a:lnTo>
                      <a:pt x="5" y="13"/>
                    </a:lnTo>
                    <a:lnTo>
                      <a:pt x="1" y="17"/>
                    </a:lnTo>
                    <a:lnTo>
                      <a:pt x="1" y="18"/>
                    </a:lnTo>
                    <a:lnTo>
                      <a:pt x="2" y="20"/>
                    </a:lnTo>
                    <a:lnTo>
                      <a:pt x="2" y="22"/>
                    </a:lnTo>
                    <a:lnTo>
                      <a:pt x="2" y="22"/>
                    </a:lnTo>
                    <a:lnTo>
                      <a:pt x="6" y="25"/>
                    </a:lnTo>
                    <a:lnTo>
                      <a:pt x="8" y="29"/>
                    </a:lnTo>
                    <a:lnTo>
                      <a:pt x="9" y="31"/>
                    </a:lnTo>
                    <a:lnTo>
                      <a:pt x="9" y="33"/>
                    </a:lnTo>
                    <a:lnTo>
                      <a:pt x="9" y="33"/>
                    </a:lnTo>
                    <a:lnTo>
                      <a:pt x="10" y="33"/>
                    </a:lnTo>
                    <a:lnTo>
                      <a:pt x="13" y="33"/>
                    </a:lnTo>
                    <a:lnTo>
                      <a:pt x="15" y="32"/>
                    </a:lnTo>
                    <a:lnTo>
                      <a:pt x="17" y="31"/>
                    </a:lnTo>
                    <a:lnTo>
                      <a:pt x="19" y="31"/>
                    </a:lnTo>
                    <a:lnTo>
                      <a:pt x="21" y="31"/>
                    </a:lnTo>
                    <a:lnTo>
                      <a:pt x="21" y="33"/>
                    </a:lnTo>
                    <a:lnTo>
                      <a:pt x="24" y="33"/>
                    </a:lnTo>
                    <a:lnTo>
                      <a:pt x="25" y="32"/>
                    </a:lnTo>
                    <a:lnTo>
                      <a:pt x="27" y="32"/>
                    </a:lnTo>
                    <a:lnTo>
                      <a:pt x="29" y="33"/>
                    </a:lnTo>
                    <a:lnTo>
                      <a:pt x="30" y="32"/>
                    </a:lnTo>
                    <a:lnTo>
                      <a:pt x="34" y="32"/>
                    </a:lnTo>
                    <a:lnTo>
                      <a:pt x="35" y="31"/>
                    </a:lnTo>
                    <a:lnTo>
                      <a:pt x="34" y="30"/>
                    </a:lnTo>
                    <a:lnTo>
                      <a:pt x="35" y="28"/>
                    </a:lnTo>
                    <a:lnTo>
                      <a:pt x="37" y="26"/>
                    </a:lnTo>
                    <a:lnTo>
                      <a:pt x="38" y="26"/>
                    </a:lnTo>
                    <a:lnTo>
                      <a:pt x="38" y="26"/>
                    </a:lnTo>
                    <a:lnTo>
                      <a:pt x="39" y="25"/>
                    </a:lnTo>
                    <a:lnTo>
                      <a:pt x="41" y="24"/>
                    </a:lnTo>
                    <a:lnTo>
                      <a:pt x="43" y="23"/>
                    </a:lnTo>
                    <a:lnTo>
                      <a:pt x="45" y="23"/>
                    </a:lnTo>
                    <a:lnTo>
                      <a:pt x="48" y="25"/>
                    </a:lnTo>
                    <a:lnTo>
                      <a:pt x="49" y="24"/>
                    </a:lnTo>
                    <a:lnTo>
                      <a:pt x="51" y="25"/>
                    </a:lnTo>
                    <a:lnTo>
                      <a:pt x="51" y="25"/>
                    </a:lnTo>
                    <a:lnTo>
                      <a:pt x="49" y="22"/>
                    </a:lnTo>
                    <a:lnTo>
                      <a:pt x="48" y="20"/>
                    </a:lnTo>
                    <a:lnTo>
                      <a:pt x="46" y="20"/>
                    </a:lnTo>
                    <a:lnTo>
                      <a:pt x="46" y="19"/>
                    </a:lnTo>
                    <a:lnTo>
                      <a:pt x="48" y="17"/>
                    </a:lnTo>
                    <a:lnTo>
                      <a:pt x="49" y="14"/>
                    </a:lnTo>
                    <a:lnTo>
                      <a:pt x="49" y="10"/>
                    </a:lnTo>
                    <a:lnTo>
                      <a:pt x="51" y="8"/>
                    </a:lnTo>
                    <a:lnTo>
                      <a:pt x="53" y="8"/>
                    </a:lnTo>
                    <a:lnTo>
                      <a:pt x="54" y="7"/>
                    </a:lnTo>
                    <a:lnTo>
                      <a:pt x="54" y="4"/>
                    </a:lnTo>
                    <a:lnTo>
                      <a:pt x="54" y="4"/>
                    </a:lnTo>
                    <a:lnTo>
                      <a:pt x="52" y="3"/>
                    </a:lnTo>
                    <a:lnTo>
                      <a:pt x="5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43" name="Freeform 2173">
                <a:extLst>
                  <a:ext uri="{FF2B5EF4-FFF2-40B4-BE49-F238E27FC236}">
                    <a16:creationId xmlns:a16="http://schemas.microsoft.com/office/drawing/2014/main" id="{29F62BB2-E598-4D2B-8B8B-0968B5B524C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55" y="2300"/>
                <a:ext cx="23" cy="19"/>
              </a:xfrm>
              <a:custGeom>
                <a:avLst/>
                <a:gdLst>
                  <a:gd name="T0" fmla="*/ 12 w 23"/>
                  <a:gd name="T1" fmla="*/ 0 h 19"/>
                  <a:gd name="T2" fmla="*/ 10 w 23"/>
                  <a:gd name="T3" fmla="*/ 0 h 19"/>
                  <a:gd name="T4" fmla="*/ 7 w 23"/>
                  <a:gd name="T5" fmla="*/ 1 h 19"/>
                  <a:gd name="T6" fmla="*/ 5 w 23"/>
                  <a:gd name="T7" fmla="*/ 2 h 19"/>
                  <a:gd name="T8" fmla="*/ 3 w 23"/>
                  <a:gd name="T9" fmla="*/ 3 h 19"/>
                  <a:gd name="T10" fmla="*/ 1 w 23"/>
                  <a:gd name="T11" fmla="*/ 4 h 19"/>
                  <a:gd name="T12" fmla="*/ 1 w 23"/>
                  <a:gd name="T13" fmla="*/ 5 h 19"/>
                  <a:gd name="T14" fmla="*/ 1 w 23"/>
                  <a:gd name="T15" fmla="*/ 6 h 19"/>
                  <a:gd name="T16" fmla="*/ 1 w 23"/>
                  <a:gd name="T17" fmla="*/ 6 h 19"/>
                  <a:gd name="T18" fmla="*/ 0 w 23"/>
                  <a:gd name="T19" fmla="*/ 9 h 19"/>
                  <a:gd name="T20" fmla="*/ 1 w 23"/>
                  <a:gd name="T21" fmla="*/ 13 h 19"/>
                  <a:gd name="T22" fmla="*/ 2 w 23"/>
                  <a:gd name="T23" fmla="*/ 15 h 19"/>
                  <a:gd name="T24" fmla="*/ 3 w 23"/>
                  <a:gd name="T25" fmla="*/ 17 h 19"/>
                  <a:gd name="T26" fmla="*/ 5 w 23"/>
                  <a:gd name="T27" fmla="*/ 19 h 19"/>
                  <a:gd name="T28" fmla="*/ 5 w 23"/>
                  <a:gd name="T29" fmla="*/ 19 h 19"/>
                  <a:gd name="T30" fmla="*/ 9 w 23"/>
                  <a:gd name="T31" fmla="*/ 16 h 19"/>
                  <a:gd name="T32" fmla="*/ 11 w 23"/>
                  <a:gd name="T33" fmla="*/ 15 h 19"/>
                  <a:gd name="T34" fmla="*/ 11 w 23"/>
                  <a:gd name="T35" fmla="*/ 15 h 19"/>
                  <a:gd name="T36" fmla="*/ 13 w 23"/>
                  <a:gd name="T37" fmla="*/ 14 h 19"/>
                  <a:gd name="T38" fmla="*/ 18 w 23"/>
                  <a:gd name="T39" fmla="*/ 14 h 19"/>
                  <a:gd name="T40" fmla="*/ 20 w 23"/>
                  <a:gd name="T41" fmla="*/ 13 h 19"/>
                  <a:gd name="T42" fmla="*/ 22 w 23"/>
                  <a:gd name="T43" fmla="*/ 13 h 19"/>
                  <a:gd name="T44" fmla="*/ 23 w 23"/>
                  <a:gd name="T45" fmla="*/ 11 h 19"/>
                  <a:gd name="T46" fmla="*/ 23 w 23"/>
                  <a:gd name="T47" fmla="*/ 9 h 19"/>
                  <a:gd name="T48" fmla="*/ 22 w 23"/>
                  <a:gd name="T49" fmla="*/ 7 h 19"/>
                  <a:gd name="T50" fmla="*/ 20 w 23"/>
                  <a:gd name="T51" fmla="*/ 3 h 19"/>
                  <a:gd name="T52" fmla="*/ 16 w 23"/>
                  <a:gd name="T53" fmla="*/ 0 h 19"/>
                  <a:gd name="T54" fmla="*/ 14 w 23"/>
                  <a:gd name="T55" fmla="*/ 0 h 19"/>
                  <a:gd name="T56" fmla="*/ 12 w 23"/>
                  <a:gd name="T57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3" h="19">
                    <a:moveTo>
                      <a:pt x="12" y="0"/>
                    </a:moveTo>
                    <a:lnTo>
                      <a:pt x="10" y="0"/>
                    </a:lnTo>
                    <a:lnTo>
                      <a:pt x="7" y="1"/>
                    </a:lnTo>
                    <a:lnTo>
                      <a:pt x="5" y="2"/>
                    </a:lnTo>
                    <a:lnTo>
                      <a:pt x="3" y="3"/>
                    </a:lnTo>
                    <a:lnTo>
                      <a:pt x="1" y="4"/>
                    </a:lnTo>
                    <a:lnTo>
                      <a:pt x="1" y="5"/>
                    </a:lnTo>
                    <a:lnTo>
                      <a:pt x="1" y="6"/>
                    </a:lnTo>
                    <a:lnTo>
                      <a:pt x="1" y="6"/>
                    </a:lnTo>
                    <a:lnTo>
                      <a:pt x="0" y="9"/>
                    </a:lnTo>
                    <a:lnTo>
                      <a:pt x="1" y="13"/>
                    </a:lnTo>
                    <a:lnTo>
                      <a:pt x="2" y="15"/>
                    </a:lnTo>
                    <a:lnTo>
                      <a:pt x="3" y="17"/>
                    </a:lnTo>
                    <a:lnTo>
                      <a:pt x="5" y="19"/>
                    </a:lnTo>
                    <a:lnTo>
                      <a:pt x="5" y="19"/>
                    </a:lnTo>
                    <a:lnTo>
                      <a:pt x="9" y="16"/>
                    </a:lnTo>
                    <a:lnTo>
                      <a:pt x="11" y="15"/>
                    </a:lnTo>
                    <a:lnTo>
                      <a:pt x="11" y="15"/>
                    </a:lnTo>
                    <a:lnTo>
                      <a:pt x="13" y="14"/>
                    </a:lnTo>
                    <a:lnTo>
                      <a:pt x="18" y="14"/>
                    </a:lnTo>
                    <a:lnTo>
                      <a:pt x="20" y="13"/>
                    </a:lnTo>
                    <a:lnTo>
                      <a:pt x="22" y="13"/>
                    </a:lnTo>
                    <a:lnTo>
                      <a:pt x="23" y="11"/>
                    </a:lnTo>
                    <a:lnTo>
                      <a:pt x="23" y="9"/>
                    </a:lnTo>
                    <a:lnTo>
                      <a:pt x="22" y="7"/>
                    </a:lnTo>
                    <a:lnTo>
                      <a:pt x="20" y="3"/>
                    </a:lnTo>
                    <a:lnTo>
                      <a:pt x="16" y="0"/>
                    </a:lnTo>
                    <a:lnTo>
                      <a:pt x="14" y="0"/>
                    </a:lnTo>
                    <a:lnTo>
                      <a:pt x="1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44" name="Freeform 2174">
                <a:extLst>
                  <a:ext uri="{FF2B5EF4-FFF2-40B4-BE49-F238E27FC236}">
                    <a16:creationId xmlns:a16="http://schemas.microsoft.com/office/drawing/2014/main" id="{0A4AC5D0-BC31-48BA-90DD-5D3A6F94A23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43" y="2297"/>
                <a:ext cx="17" cy="33"/>
              </a:xfrm>
              <a:custGeom>
                <a:avLst/>
                <a:gdLst>
                  <a:gd name="T0" fmla="*/ 12 w 17"/>
                  <a:gd name="T1" fmla="*/ 30 h 33"/>
                  <a:gd name="T2" fmla="*/ 12 w 17"/>
                  <a:gd name="T3" fmla="*/ 28 h 33"/>
                  <a:gd name="T4" fmla="*/ 15 w 17"/>
                  <a:gd name="T5" fmla="*/ 27 h 33"/>
                  <a:gd name="T6" fmla="*/ 17 w 17"/>
                  <a:gd name="T7" fmla="*/ 24 h 33"/>
                  <a:gd name="T8" fmla="*/ 17 w 17"/>
                  <a:gd name="T9" fmla="*/ 22 h 33"/>
                  <a:gd name="T10" fmla="*/ 15 w 17"/>
                  <a:gd name="T11" fmla="*/ 20 h 33"/>
                  <a:gd name="T12" fmla="*/ 14 w 17"/>
                  <a:gd name="T13" fmla="*/ 18 h 33"/>
                  <a:gd name="T14" fmla="*/ 13 w 17"/>
                  <a:gd name="T15" fmla="*/ 16 h 33"/>
                  <a:gd name="T16" fmla="*/ 12 w 17"/>
                  <a:gd name="T17" fmla="*/ 12 h 33"/>
                  <a:gd name="T18" fmla="*/ 13 w 17"/>
                  <a:gd name="T19" fmla="*/ 9 h 33"/>
                  <a:gd name="T20" fmla="*/ 12 w 17"/>
                  <a:gd name="T21" fmla="*/ 8 h 33"/>
                  <a:gd name="T22" fmla="*/ 12 w 17"/>
                  <a:gd name="T23" fmla="*/ 5 h 33"/>
                  <a:gd name="T24" fmla="*/ 12 w 17"/>
                  <a:gd name="T25" fmla="*/ 4 h 33"/>
                  <a:gd name="T26" fmla="*/ 9 w 17"/>
                  <a:gd name="T27" fmla="*/ 3 h 33"/>
                  <a:gd name="T28" fmla="*/ 8 w 17"/>
                  <a:gd name="T29" fmla="*/ 2 h 33"/>
                  <a:gd name="T30" fmla="*/ 7 w 17"/>
                  <a:gd name="T31" fmla="*/ 0 h 33"/>
                  <a:gd name="T32" fmla="*/ 6 w 17"/>
                  <a:gd name="T33" fmla="*/ 0 h 33"/>
                  <a:gd name="T34" fmla="*/ 6 w 17"/>
                  <a:gd name="T35" fmla="*/ 0 h 33"/>
                  <a:gd name="T36" fmla="*/ 5 w 17"/>
                  <a:gd name="T37" fmla="*/ 2 h 33"/>
                  <a:gd name="T38" fmla="*/ 4 w 17"/>
                  <a:gd name="T39" fmla="*/ 0 h 33"/>
                  <a:gd name="T40" fmla="*/ 3 w 17"/>
                  <a:gd name="T41" fmla="*/ 0 h 33"/>
                  <a:gd name="T42" fmla="*/ 1 w 17"/>
                  <a:gd name="T43" fmla="*/ 2 h 33"/>
                  <a:gd name="T44" fmla="*/ 0 w 17"/>
                  <a:gd name="T45" fmla="*/ 5 h 33"/>
                  <a:gd name="T46" fmla="*/ 0 w 17"/>
                  <a:gd name="T47" fmla="*/ 8 h 33"/>
                  <a:gd name="T48" fmla="*/ 2 w 17"/>
                  <a:gd name="T49" fmla="*/ 10 h 33"/>
                  <a:gd name="T50" fmla="*/ 2 w 17"/>
                  <a:gd name="T51" fmla="*/ 11 h 33"/>
                  <a:gd name="T52" fmla="*/ 1 w 17"/>
                  <a:gd name="T53" fmla="*/ 11 h 33"/>
                  <a:gd name="T54" fmla="*/ 1 w 17"/>
                  <a:gd name="T55" fmla="*/ 16 h 33"/>
                  <a:gd name="T56" fmla="*/ 2 w 17"/>
                  <a:gd name="T57" fmla="*/ 19 h 33"/>
                  <a:gd name="T58" fmla="*/ 1 w 17"/>
                  <a:gd name="T59" fmla="*/ 21 h 33"/>
                  <a:gd name="T60" fmla="*/ 1 w 17"/>
                  <a:gd name="T61" fmla="*/ 23 h 33"/>
                  <a:gd name="T62" fmla="*/ 2 w 17"/>
                  <a:gd name="T63" fmla="*/ 25 h 33"/>
                  <a:gd name="T64" fmla="*/ 1 w 17"/>
                  <a:gd name="T65" fmla="*/ 27 h 33"/>
                  <a:gd name="T66" fmla="*/ 2 w 17"/>
                  <a:gd name="T67" fmla="*/ 28 h 33"/>
                  <a:gd name="T68" fmla="*/ 5 w 17"/>
                  <a:gd name="T69" fmla="*/ 28 h 33"/>
                  <a:gd name="T70" fmla="*/ 7 w 17"/>
                  <a:gd name="T71" fmla="*/ 32 h 33"/>
                  <a:gd name="T72" fmla="*/ 8 w 17"/>
                  <a:gd name="T73" fmla="*/ 33 h 33"/>
                  <a:gd name="T74" fmla="*/ 11 w 17"/>
                  <a:gd name="T75" fmla="*/ 32 h 33"/>
                  <a:gd name="T76" fmla="*/ 12 w 17"/>
                  <a:gd name="T77" fmla="*/ 30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7" h="33">
                    <a:moveTo>
                      <a:pt x="12" y="30"/>
                    </a:moveTo>
                    <a:lnTo>
                      <a:pt x="12" y="28"/>
                    </a:lnTo>
                    <a:lnTo>
                      <a:pt x="15" y="27"/>
                    </a:lnTo>
                    <a:lnTo>
                      <a:pt x="17" y="24"/>
                    </a:lnTo>
                    <a:lnTo>
                      <a:pt x="17" y="22"/>
                    </a:lnTo>
                    <a:lnTo>
                      <a:pt x="15" y="20"/>
                    </a:lnTo>
                    <a:lnTo>
                      <a:pt x="14" y="18"/>
                    </a:lnTo>
                    <a:lnTo>
                      <a:pt x="13" y="16"/>
                    </a:lnTo>
                    <a:lnTo>
                      <a:pt x="12" y="12"/>
                    </a:lnTo>
                    <a:lnTo>
                      <a:pt x="13" y="9"/>
                    </a:lnTo>
                    <a:lnTo>
                      <a:pt x="12" y="8"/>
                    </a:lnTo>
                    <a:lnTo>
                      <a:pt x="12" y="5"/>
                    </a:lnTo>
                    <a:lnTo>
                      <a:pt x="12" y="4"/>
                    </a:lnTo>
                    <a:lnTo>
                      <a:pt x="9" y="3"/>
                    </a:lnTo>
                    <a:lnTo>
                      <a:pt x="8" y="2"/>
                    </a:lnTo>
                    <a:lnTo>
                      <a:pt x="7" y="0"/>
                    </a:lnTo>
                    <a:lnTo>
                      <a:pt x="6" y="0"/>
                    </a:lnTo>
                    <a:lnTo>
                      <a:pt x="6" y="0"/>
                    </a:lnTo>
                    <a:lnTo>
                      <a:pt x="5" y="2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1" y="2"/>
                    </a:lnTo>
                    <a:lnTo>
                      <a:pt x="0" y="5"/>
                    </a:lnTo>
                    <a:lnTo>
                      <a:pt x="0" y="8"/>
                    </a:lnTo>
                    <a:lnTo>
                      <a:pt x="2" y="10"/>
                    </a:lnTo>
                    <a:lnTo>
                      <a:pt x="2" y="11"/>
                    </a:lnTo>
                    <a:lnTo>
                      <a:pt x="1" y="11"/>
                    </a:lnTo>
                    <a:lnTo>
                      <a:pt x="1" y="16"/>
                    </a:lnTo>
                    <a:lnTo>
                      <a:pt x="2" y="19"/>
                    </a:lnTo>
                    <a:lnTo>
                      <a:pt x="1" y="21"/>
                    </a:lnTo>
                    <a:lnTo>
                      <a:pt x="1" y="23"/>
                    </a:lnTo>
                    <a:lnTo>
                      <a:pt x="2" y="25"/>
                    </a:lnTo>
                    <a:lnTo>
                      <a:pt x="1" y="27"/>
                    </a:lnTo>
                    <a:lnTo>
                      <a:pt x="2" y="28"/>
                    </a:lnTo>
                    <a:lnTo>
                      <a:pt x="5" y="28"/>
                    </a:lnTo>
                    <a:lnTo>
                      <a:pt x="7" y="32"/>
                    </a:lnTo>
                    <a:lnTo>
                      <a:pt x="8" y="33"/>
                    </a:lnTo>
                    <a:lnTo>
                      <a:pt x="11" y="32"/>
                    </a:lnTo>
                    <a:lnTo>
                      <a:pt x="12" y="3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45" name="Freeform 2175">
                <a:extLst>
                  <a:ext uri="{FF2B5EF4-FFF2-40B4-BE49-F238E27FC236}">
                    <a16:creationId xmlns:a16="http://schemas.microsoft.com/office/drawing/2014/main" id="{F8989042-ADC9-4BBA-A0C3-F9844823D25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37" y="2256"/>
                <a:ext cx="38" cy="50"/>
              </a:xfrm>
              <a:custGeom>
                <a:avLst/>
                <a:gdLst>
                  <a:gd name="T0" fmla="*/ 7 w 38"/>
                  <a:gd name="T1" fmla="*/ 0 h 50"/>
                  <a:gd name="T2" fmla="*/ 5 w 38"/>
                  <a:gd name="T3" fmla="*/ 3 h 50"/>
                  <a:gd name="T4" fmla="*/ 1 w 38"/>
                  <a:gd name="T5" fmla="*/ 4 h 50"/>
                  <a:gd name="T6" fmla="*/ 0 w 38"/>
                  <a:gd name="T7" fmla="*/ 5 h 50"/>
                  <a:gd name="T8" fmla="*/ 2 w 38"/>
                  <a:gd name="T9" fmla="*/ 10 h 50"/>
                  <a:gd name="T10" fmla="*/ 4 w 38"/>
                  <a:gd name="T11" fmla="*/ 11 h 50"/>
                  <a:gd name="T12" fmla="*/ 3 w 38"/>
                  <a:gd name="T13" fmla="*/ 12 h 50"/>
                  <a:gd name="T14" fmla="*/ 2 w 38"/>
                  <a:gd name="T15" fmla="*/ 14 h 50"/>
                  <a:gd name="T16" fmla="*/ 3 w 38"/>
                  <a:gd name="T17" fmla="*/ 14 h 50"/>
                  <a:gd name="T18" fmla="*/ 4 w 38"/>
                  <a:gd name="T19" fmla="*/ 16 h 50"/>
                  <a:gd name="T20" fmla="*/ 2 w 38"/>
                  <a:gd name="T21" fmla="*/ 21 h 50"/>
                  <a:gd name="T22" fmla="*/ 6 w 38"/>
                  <a:gd name="T23" fmla="*/ 23 h 50"/>
                  <a:gd name="T24" fmla="*/ 6 w 38"/>
                  <a:gd name="T25" fmla="*/ 26 h 50"/>
                  <a:gd name="T26" fmla="*/ 4 w 38"/>
                  <a:gd name="T27" fmla="*/ 25 h 50"/>
                  <a:gd name="T28" fmla="*/ 6 w 38"/>
                  <a:gd name="T29" fmla="*/ 29 h 50"/>
                  <a:gd name="T30" fmla="*/ 7 w 38"/>
                  <a:gd name="T31" fmla="*/ 32 h 50"/>
                  <a:gd name="T32" fmla="*/ 8 w 38"/>
                  <a:gd name="T33" fmla="*/ 34 h 50"/>
                  <a:gd name="T34" fmla="*/ 12 w 38"/>
                  <a:gd name="T35" fmla="*/ 36 h 50"/>
                  <a:gd name="T36" fmla="*/ 14 w 38"/>
                  <a:gd name="T37" fmla="*/ 39 h 50"/>
                  <a:gd name="T38" fmla="*/ 12 w 38"/>
                  <a:gd name="T39" fmla="*/ 41 h 50"/>
                  <a:gd name="T40" fmla="*/ 14 w 38"/>
                  <a:gd name="T41" fmla="*/ 43 h 50"/>
                  <a:gd name="T42" fmla="*/ 18 w 38"/>
                  <a:gd name="T43" fmla="*/ 45 h 50"/>
                  <a:gd name="T44" fmla="*/ 18 w 38"/>
                  <a:gd name="T45" fmla="*/ 49 h 50"/>
                  <a:gd name="T46" fmla="*/ 19 w 38"/>
                  <a:gd name="T47" fmla="*/ 49 h 50"/>
                  <a:gd name="T48" fmla="*/ 21 w 38"/>
                  <a:gd name="T49" fmla="*/ 47 h 50"/>
                  <a:gd name="T50" fmla="*/ 25 w 38"/>
                  <a:gd name="T51" fmla="*/ 45 h 50"/>
                  <a:gd name="T52" fmla="*/ 30 w 38"/>
                  <a:gd name="T53" fmla="*/ 44 h 50"/>
                  <a:gd name="T54" fmla="*/ 34 w 38"/>
                  <a:gd name="T55" fmla="*/ 44 h 50"/>
                  <a:gd name="T56" fmla="*/ 34 w 38"/>
                  <a:gd name="T57" fmla="*/ 42 h 50"/>
                  <a:gd name="T58" fmla="*/ 33 w 38"/>
                  <a:gd name="T59" fmla="*/ 39 h 50"/>
                  <a:gd name="T60" fmla="*/ 38 w 38"/>
                  <a:gd name="T61" fmla="*/ 33 h 50"/>
                  <a:gd name="T62" fmla="*/ 33 w 38"/>
                  <a:gd name="T63" fmla="*/ 28 h 50"/>
                  <a:gd name="T64" fmla="*/ 33 w 38"/>
                  <a:gd name="T65" fmla="*/ 24 h 50"/>
                  <a:gd name="T66" fmla="*/ 32 w 38"/>
                  <a:gd name="T67" fmla="*/ 20 h 50"/>
                  <a:gd name="T68" fmla="*/ 34 w 38"/>
                  <a:gd name="T69" fmla="*/ 16 h 50"/>
                  <a:gd name="T70" fmla="*/ 29 w 38"/>
                  <a:gd name="T71" fmla="*/ 18 h 50"/>
                  <a:gd name="T72" fmla="*/ 26 w 38"/>
                  <a:gd name="T73" fmla="*/ 18 h 50"/>
                  <a:gd name="T74" fmla="*/ 22 w 38"/>
                  <a:gd name="T75" fmla="*/ 14 h 50"/>
                  <a:gd name="T76" fmla="*/ 23 w 38"/>
                  <a:gd name="T77" fmla="*/ 11 h 50"/>
                  <a:gd name="T78" fmla="*/ 18 w 38"/>
                  <a:gd name="T79" fmla="*/ 8 h 50"/>
                  <a:gd name="T80" fmla="*/ 14 w 38"/>
                  <a:gd name="T81" fmla="*/ 3 h 50"/>
                  <a:gd name="T82" fmla="*/ 12 w 38"/>
                  <a:gd name="T83" fmla="*/ 2 h 50"/>
                  <a:gd name="T84" fmla="*/ 9 w 38"/>
                  <a:gd name="T85" fmla="*/ 1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38" h="50">
                    <a:moveTo>
                      <a:pt x="9" y="1"/>
                    </a:moveTo>
                    <a:lnTo>
                      <a:pt x="7" y="0"/>
                    </a:lnTo>
                    <a:lnTo>
                      <a:pt x="5" y="2"/>
                    </a:lnTo>
                    <a:lnTo>
                      <a:pt x="5" y="3"/>
                    </a:lnTo>
                    <a:lnTo>
                      <a:pt x="3" y="3"/>
                    </a:lnTo>
                    <a:lnTo>
                      <a:pt x="1" y="4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1" y="8"/>
                    </a:lnTo>
                    <a:lnTo>
                      <a:pt x="2" y="10"/>
                    </a:lnTo>
                    <a:lnTo>
                      <a:pt x="2" y="11"/>
                    </a:lnTo>
                    <a:lnTo>
                      <a:pt x="4" y="11"/>
                    </a:lnTo>
                    <a:lnTo>
                      <a:pt x="4" y="12"/>
                    </a:lnTo>
                    <a:lnTo>
                      <a:pt x="3" y="12"/>
                    </a:lnTo>
                    <a:lnTo>
                      <a:pt x="2" y="13"/>
                    </a:lnTo>
                    <a:lnTo>
                      <a:pt x="2" y="14"/>
                    </a:lnTo>
                    <a:lnTo>
                      <a:pt x="2" y="15"/>
                    </a:lnTo>
                    <a:lnTo>
                      <a:pt x="3" y="14"/>
                    </a:lnTo>
                    <a:lnTo>
                      <a:pt x="4" y="14"/>
                    </a:lnTo>
                    <a:lnTo>
                      <a:pt x="4" y="16"/>
                    </a:lnTo>
                    <a:lnTo>
                      <a:pt x="2" y="20"/>
                    </a:lnTo>
                    <a:lnTo>
                      <a:pt x="2" y="21"/>
                    </a:lnTo>
                    <a:lnTo>
                      <a:pt x="5" y="23"/>
                    </a:lnTo>
                    <a:lnTo>
                      <a:pt x="6" y="23"/>
                    </a:lnTo>
                    <a:lnTo>
                      <a:pt x="7" y="25"/>
                    </a:lnTo>
                    <a:lnTo>
                      <a:pt x="6" y="26"/>
                    </a:lnTo>
                    <a:lnTo>
                      <a:pt x="5" y="25"/>
                    </a:lnTo>
                    <a:lnTo>
                      <a:pt x="4" y="25"/>
                    </a:lnTo>
                    <a:lnTo>
                      <a:pt x="4" y="27"/>
                    </a:lnTo>
                    <a:lnTo>
                      <a:pt x="6" y="29"/>
                    </a:lnTo>
                    <a:lnTo>
                      <a:pt x="5" y="30"/>
                    </a:lnTo>
                    <a:lnTo>
                      <a:pt x="7" y="32"/>
                    </a:lnTo>
                    <a:lnTo>
                      <a:pt x="7" y="33"/>
                    </a:lnTo>
                    <a:lnTo>
                      <a:pt x="8" y="34"/>
                    </a:lnTo>
                    <a:lnTo>
                      <a:pt x="10" y="34"/>
                    </a:lnTo>
                    <a:lnTo>
                      <a:pt x="12" y="36"/>
                    </a:lnTo>
                    <a:lnTo>
                      <a:pt x="14" y="36"/>
                    </a:lnTo>
                    <a:lnTo>
                      <a:pt x="14" y="39"/>
                    </a:lnTo>
                    <a:lnTo>
                      <a:pt x="13" y="40"/>
                    </a:lnTo>
                    <a:lnTo>
                      <a:pt x="12" y="41"/>
                    </a:lnTo>
                    <a:lnTo>
                      <a:pt x="13" y="41"/>
                    </a:lnTo>
                    <a:lnTo>
                      <a:pt x="14" y="43"/>
                    </a:lnTo>
                    <a:lnTo>
                      <a:pt x="15" y="44"/>
                    </a:lnTo>
                    <a:lnTo>
                      <a:pt x="18" y="45"/>
                    </a:lnTo>
                    <a:lnTo>
                      <a:pt x="18" y="46"/>
                    </a:lnTo>
                    <a:lnTo>
                      <a:pt x="18" y="49"/>
                    </a:lnTo>
                    <a:lnTo>
                      <a:pt x="19" y="50"/>
                    </a:lnTo>
                    <a:lnTo>
                      <a:pt x="19" y="49"/>
                    </a:lnTo>
                    <a:lnTo>
                      <a:pt x="19" y="48"/>
                    </a:lnTo>
                    <a:lnTo>
                      <a:pt x="21" y="47"/>
                    </a:lnTo>
                    <a:lnTo>
                      <a:pt x="23" y="46"/>
                    </a:lnTo>
                    <a:lnTo>
                      <a:pt x="25" y="45"/>
                    </a:lnTo>
                    <a:lnTo>
                      <a:pt x="28" y="44"/>
                    </a:lnTo>
                    <a:lnTo>
                      <a:pt x="30" y="44"/>
                    </a:lnTo>
                    <a:lnTo>
                      <a:pt x="32" y="44"/>
                    </a:lnTo>
                    <a:lnTo>
                      <a:pt x="34" y="44"/>
                    </a:lnTo>
                    <a:lnTo>
                      <a:pt x="34" y="44"/>
                    </a:lnTo>
                    <a:lnTo>
                      <a:pt x="34" y="42"/>
                    </a:lnTo>
                    <a:lnTo>
                      <a:pt x="33" y="40"/>
                    </a:lnTo>
                    <a:lnTo>
                      <a:pt x="33" y="39"/>
                    </a:lnTo>
                    <a:lnTo>
                      <a:pt x="37" y="35"/>
                    </a:lnTo>
                    <a:lnTo>
                      <a:pt x="38" y="33"/>
                    </a:lnTo>
                    <a:lnTo>
                      <a:pt x="36" y="31"/>
                    </a:lnTo>
                    <a:lnTo>
                      <a:pt x="33" y="28"/>
                    </a:lnTo>
                    <a:lnTo>
                      <a:pt x="32" y="25"/>
                    </a:lnTo>
                    <a:lnTo>
                      <a:pt x="33" y="24"/>
                    </a:lnTo>
                    <a:lnTo>
                      <a:pt x="33" y="22"/>
                    </a:lnTo>
                    <a:lnTo>
                      <a:pt x="32" y="20"/>
                    </a:lnTo>
                    <a:lnTo>
                      <a:pt x="32" y="19"/>
                    </a:lnTo>
                    <a:lnTo>
                      <a:pt x="34" y="16"/>
                    </a:lnTo>
                    <a:lnTo>
                      <a:pt x="31" y="15"/>
                    </a:lnTo>
                    <a:lnTo>
                      <a:pt x="29" y="18"/>
                    </a:lnTo>
                    <a:lnTo>
                      <a:pt x="28" y="16"/>
                    </a:lnTo>
                    <a:lnTo>
                      <a:pt x="26" y="18"/>
                    </a:lnTo>
                    <a:lnTo>
                      <a:pt x="25" y="15"/>
                    </a:lnTo>
                    <a:lnTo>
                      <a:pt x="22" y="14"/>
                    </a:lnTo>
                    <a:lnTo>
                      <a:pt x="22" y="13"/>
                    </a:lnTo>
                    <a:lnTo>
                      <a:pt x="23" y="11"/>
                    </a:lnTo>
                    <a:lnTo>
                      <a:pt x="20" y="9"/>
                    </a:lnTo>
                    <a:lnTo>
                      <a:pt x="18" y="8"/>
                    </a:lnTo>
                    <a:lnTo>
                      <a:pt x="18" y="7"/>
                    </a:lnTo>
                    <a:lnTo>
                      <a:pt x="14" y="3"/>
                    </a:lnTo>
                    <a:lnTo>
                      <a:pt x="13" y="2"/>
                    </a:lnTo>
                    <a:lnTo>
                      <a:pt x="12" y="2"/>
                    </a:lnTo>
                    <a:lnTo>
                      <a:pt x="10" y="1"/>
                    </a:lnTo>
                    <a:lnTo>
                      <a:pt x="9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46" name="Freeform 2176">
                <a:extLst>
                  <a:ext uri="{FF2B5EF4-FFF2-40B4-BE49-F238E27FC236}">
                    <a16:creationId xmlns:a16="http://schemas.microsoft.com/office/drawing/2014/main" id="{AE088CA4-853A-483B-8243-9D5F3D2BFA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35" y="2285"/>
                <a:ext cx="16" cy="20"/>
              </a:xfrm>
              <a:custGeom>
                <a:avLst/>
                <a:gdLst>
                  <a:gd name="T0" fmla="*/ 9 w 16"/>
                  <a:gd name="T1" fmla="*/ 14 h 20"/>
                  <a:gd name="T2" fmla="*/ 11 w 16"/>
                  <a:gd name="T3" fmla="*/ 12 h 20"/>
                  <a:gd name="T4" fmla="*/ 12 w 16"/>
                  <a:gd name="T5" fmla="*/ 12 h 20"/>
                  <a:gd name="T6" fmla="*/ 13 w 16"/>
                  <a:gd name="T7" fmla="*/ 14 h 20"/>
                  <a:gd name="T8" fmla="*/ 14 w 16"/>
                  <a:gd name="T9" fmla="*/ 12 h 20"/>
                  <a:gd name="T10" fmla="*/ 15 w 16"/>
                  <a:gd name="T11" fmla="*/ 11 h 20"/>
                  <a:gd name="T12" fmla="*/ 16 w 16"/>
                  <a:gd name="T13" fmla="*/ 10 h 20"/>
                  <a:gd name="T14" fmla="*/ 16 w 16"/>
                  <a:gd name="T15" fmla="*/ 7 h 20"/>
                  <a:gd name="T16" fmla="*/ 14 w 16"/>
                  <a:gd name="T17" fmla="*/ 7 h 20"/>
                  <a:gd name="T18" fmla="*/ 12 w 16"/>
                  <a:gd name="T19" fmla="*/ 5 h 20"/>
                  <a:gd name="T20" fmla="*/ 10 w 16"/>
                  <a:gd name="T21" fmla="*/ 5 h 20"/>
                  <a:gd name="T22" fmla="*/ 9 w 16"/>
                  <a:gd name="T23" fmla="*/ 4 h 20"/>
                  <a:gd name="T24" fmla="*/ 9 w 16"/>
                  <a:gd name="T25" fmla="*/ 3 h 20"/>
                  <a:gd name="T26" fmla="*/ 7 w 16"/>
                  <a:gd name="T27" fmla="*/ 1 h 20"/>
                  <a:gd name="T28" fmla="*/ 7 w 16"/>
                  <a:gd name="T29" fmla="*/ 1 h 20"/>
                  <a:gd name="T30" fmla="*/ 6 w 16"/>
                  <a:gd name="T31" fmla="*/ 1 h 20"/>
                  <a:gd name="T32" fmla="*/ 4 w 16"/>
                  <a:gd name="T33" fmla="*/ 0 h 20"/>
                  <a:gd name="T34" fmla="*/ 3 w 16"/>
                  <a:gd name="T35" fmla="*/ 0 h 20"/>
                  <a:gd name="T36" fmla="*/ 3 w 16"/>
                  <a:gd name="T37" fmla="*/ 2 h 20"/>
                  <a:gd name="T38" fmla="*/ 5 w 16"/>
                  <a:gd name="T39" fmla="*/ 3 h 20"/>
                  <a:gd name="T40" fmla="*/ 5 w 16"/>
                  <a:gd name="T41" fmla="*/ 4 h 20"/>
                  <a:gd name="T42" fmla="*/ 4 w 16"/>
                  <a:gd name="T43" fmla="*/ 5 h 20"/>
                  <a:gd name="T44" fmla="*/ 3 w 16"/>
                  <a:gd name="T45" fmla="*/ 5 h 20"/>
                  <a:gd name="T46" fmla="*/ 2 w 16"/>
                  <a:gd name="T47" fmla="*/ 7 h 20"/>
                  <a:gd name="T48" fmla="*/ 2 w 16"/>
                  <a:gd name="T49" fmla="*/ 10 h 20"/>
                  <a:gd name="T50" fmla="*/ 1 w 16"/>
                  <a:gd name="T51" fmla="*/ 12 h 20"/>
                  <a:gd name="T52" fmla="*/ 0 w 16"/>
                  <a:gd name="T53" fmla="*/ 12 h 20"/>
                  <a:gd name="T54" fmla="*/ 1 w 16"/>
                  <a:gd name="T55" fmla="*/ 13 h 20"/>
                  <a:gd name="T56" fmla="*/ 2 w 16"/>
                  <a:gd name="T57" fmla="*/ 14 h 20"/>
                  <a:gd name="T58" fmla="*/ 6 w 16"/>
                  <a:gd name="T59" fmla="*/ 18 h 20"/>
                  <a:gd name="T60" fmla="*/ 6 w 16"/>
                  <a:gd name="T61" fmla="*/ 19 h 20"/>
                  <a:gd name="T62" fmla="*/ 8 w 16"/>
                  <a:gd name="T63" fmla="*/ 20 h 20"/>
                  <a:gd name="T64" fmla="*/ 8 w 16"/>
                  <a:gd name="T65" fmla="*/ 17 h 20"/>
                  <a:gd name="T66" fmla="*/ 9 w 16"/>
                  <a:gd name="T67" fmla="*/ 14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6" h="20">
                    <a:moveTo>
                      <a:pt x="9" y="14"/>
                    </a:moveTo>
                    <a:lnTo>
                      <a:pt x="11" y="12"/>
                    </a:lnTo>
                    <a:lnTo>
                      <a:pt x="12" y="12"/>
                    </a:lnTo>
                    <a:lnTo>
                      <a:pt x="13" y="14"/>
                    </a:lnTo>
                    <a:lnTo>
                      <a:pt x="14" y="12"/>
                    </a:lnTo>
                    <a:lnTo>
                      <a:pt x="15" y="11"/>
                    </a:lnTo>
                    <a:lnTo>
                      <a:pt x="16" y="10"/>
                    </a:lnTo>
                    <a:lnTo>
                      <a:pt x="16" y="7"/>
                    </a:lnTo>
                    <a:lnTo>
                      <a:pt x="14" y="7"/>
                    </a:lnTo>
                    <a:lnTo>
                      <a:pt x="12" y="5"/>
                    </a:lnTo>
                    <a:lnTo>
                      <a:pt x="10" y="5"/>
                    </a:lnTo>
                    <a:lnTo>
                      <a:pt x="9" y="4"/>
                    </a:lnTo>
                    <a:lnTo>
                      <a:pt x="9" y="3"/>
                    </a:lnTo>
                    <a:lnTo>
                      <a:pt x="7" y="1"/>
                    </a:lnTo>
                    <a:lnTo>
                      <a:pt x="7" y="1"/>
                    </a:lnTo>
                    <a:lnTo>
                      <a:pt x="6" y="1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3" y="2"/>
                    </a:lnTo>
                    <a:lnTo>
                      <a:pt x="5" y="3"/>
                    </a:lnTo>
                    <a:lnTo>
                      <a:pt x="5" y="4"/>
                    </a:lnTo>
                    <a:lnTo>
                      <a:pt x="4" y="5"/>
                    </a:lnTo>
                    <a:lnTo>
                      <a:pt x="3" y="5"/>
                    </a:lnTo>
                    <a:lnTo>
                      <a:pt x="2" y="7"/>
                    </a:lnTo>
                    <a:lnTo>
                      <a:pt x="2" y="10"/>
                    </a:lnTo>
                    <a:lnTo>
                      <a:pt x="1" y="12"/>
                    </a:lnTo>
                    <a:lnTo>
                      <a:pt x="0" y="12"/>
                    </a:lnTo>
                    <a:lnTo>
                      <a:pt x="1" y="13"/>
                    </a:lnTo>
                    <a:lnTo>
                      <a:pt x="2" y="14"/>
                    </a:lnTo>
                    <a:lnTo>
                      <a:pt x="6" y="18"/>
                    </a:lnTo>
                    <a:lnTo>
                      <a:pt x="6" y="19"/>
                    </a:lnTo>
                    <a:lnTo>
                      <a:pt x="8" y="20"/>
                    </a:lnTo>
                    <a:lnTo>
                      <a:pt x="8" y="17"/>
                    </a:lnTo>
                    <a:lnTo>
                      <a:pt x="9" y="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47" name="Freeform 2177">
                <a:extLst>
                  <a:ext uri="{FF2B5EF4-FFF2-40B4-BE49-F238E27FC236}">
                    <a16:creationId xmlns:a16="http://schemas.microsoft.com/office/drawing/2014/main" id="{20F26C46-2125-4CAC-A97C-64C1AB95D8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98" y="2271"/>
                <a:ext cx="3" cy="5"/>
              </a:xfrm>
              <a:custGeom>
                <a:avLst/>
                <a:gdLst>
                  <a:gd name="T0" fmla="*/ 2 w 3"/>
                  <a:gd name="T1" fmla="*/ 5 h 5"/>
                  <a:gd name="T2" fmla="*/ 3 w 3"/>
                  <a:gd name="T3" fmla="*/ 5 h 5"/>
                  <a:gd name="T4" fmla="*/ 2 w 3"/>
                  <a:gd name="T5" fmla="*/ 3 h 5"/>
                  <a:gd name="T6" fmla="*/ 0 w 3"/>
                  <a:gd name="T7" fmla="*/ 0 h 5"/>
                  <a:gd name="T8" fmla="*/ 1 w 3"/>
                  <a:gd name="T9" fmla="*/ 3 h 5"/>
                  <a:gd name="T10" fmla="*/ 0 w 3"/>
                  <a:gd name="T11" fmla="*/ 3 h 5"/>
                  <a:gd name="T12" fmla="*/ 2 w 3"/>
                  <a:gd name="T13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5">
                    <a:moveTo>
                      <a:pt x="2" y="5"/>
                    </a:moveTo>
                    <a:lnTo>
                      <a:pt x="3" y="5"/>
                    </a:lnTo>
                    <a:lnTo>
                      <a:pt x="2" y="3"/>
                    </a:lnTo>
                    <a:lnTo>
                      <a:pt x="0" y="0"/>
                    </a:lnTo>
                    <a:lnTo>
                      <a:pt x="1" y="3"/>
                    </a:lnTo>
                    <a:lnTo>
                      <a:pt x="0" y="3"/>
                    </a:lnTo>
                    <a:lnTo>
                      <a:pt x="2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48" name="Freeform 2178">
                <a:extLst>
                  <a:ext uri="{FF2B5EF4-FFF2-40B4-BE49-F238E27FC236}">
                    <a16:creationId xmlns:a16="http://schemas.microsoft.com/office/drawing/2014/main" id="{158FCF42-C209-4011-A0EE-A590802A114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7" y="2290"/>
                <a:ext cx="5" cy="1"/>
              </a:xfrm>
              <a:custGeom>
                <a:avLst/>
                <a:gdLst>
                  <a:gd name="T0" fmla="*/ 3 w 5"/>
                  <a:gd name="T1" fmla="*/ 1 h 1"/>
                  <a:gd name="T2" fmla="*/ 5 w 5"/>
                  <a:gd name="T3" fmla="*/ 0 h 1"/>
                  <a:gd name="T4" fmla="*/ 0 w 5"/>
                  <a:gd name="T5" fmla="*/ 0 h 1"/>
                  <a:gd name="T6" fmla="*/ 3 w 5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" h="1">
                    <a:moveTo>
                      <a:pt x="3" y="1"/>
                    </a:moveTo>
                    <a:lnTo>
                      <a:pt x="5" y="0"/>
                    </a:lnTo>
                    <a:lnTo>
                      <a:pt x="0" y="0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49" name="Freeform 2179">
                <a:extLst>
                  <a:ext uri="{FF2B5EF4-FFF2-40B4-BE49-F238E27FC236}">
                    <a16:creationId xmlns:a16="http://schemas.microsoft.com/office/drawing/2014/main" id="{ACB7C6F8-8C1A-4835-8E87-0251F84E24E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8" y="2288"/>
                <a:ext cx="4" cy="1"/>
              </a:xfrm>
              <a:custGeom>
                <a:avLst/>
                <a:gdLst>
                  <a:gd name="T0" fmla="*/ 4 w 4"/>
                  <a:gd name="T1" fmla="*/ 1 h 1"/>
                  <a:gd name="T2" fmla="*/ 3 w 4"/>
                  <a:gd name="T3" fmla="*/ 0 h 1"/>
                  <a:gd name="T4" fmla="*/ 0 w 4"/>
                  <a:gd name="T5" fmla="*/ 0 h 1"/>
                  <a:gd name="T6" fmla="*/ 0 w 4"/>
                  <a:gd name="T7" fmla="*/ 1 h 1"/>
                  <a:gd name="T8" fmla="*/ 2 w 4"/>
                  <a:gd name="T9" fmla="*/ 1 h 1"/>
                  <a:gd name="T10" fmla="*/ 4 w 4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1">
                    <a:moveTo>
                      <a:pt x="4" y="1"/>
                    </a:moveTo>
                    <a:lnTo>
                      <a:pt x="3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2" y="1"/>
                    </a:lnTo>
                    <a:lnTo>
                      <a:pt x="4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50" name="Freeform 2180">
                <a:extLst>
                  <a:ext uri="{FF2B5EF4-FFF2-40B4-BE49-F238E27FC236}">
                    <a16:creationId xmlns:a16="http://schemas.microsoft.com/office/drawing/2014/main" id="{4938EF4D-4D12-4690-A141-59699C7ED4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01" y="2277"/>
                <a:ext cx="1" cy="2"/>
              </a:xfrm>
              <a:custGeom>
                <a:avLst/>
                <a:gdLst>
                  <a:gd name="T0" fmla="*/ 1 w 1"/>
                  <a:gd name="T1" fmla="*/ 0 h 2"/>
                  <a:gd name="T2" fmla="*/ 0 w 1"/>
                  <a:gd name="T3" fmla="*/ 0 h 2"/>
                  <a:gd name="T4" fmla="*/ 1 w 1"/>
                  <a:gd name="T5" fmla="*/ 2 h 2"/>
                  <a:gd name="T6" fmla="*/ 1 w 1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1" y="0"/>
                    </a:moveTo>
                    <a:lnTo>
                      <a:pt x="0" y="0"/>
                    </a:lnTo>
                    <a:lnTo>
                      <a:pt x="1" y="2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51" name="Freeform 2181">
                <a:extLst>
                  <a:ext uri="{FF2B5EF4-FFF2-40B4-BE49-F238E27FC236}">
                    <a16:creationId xmlns:a16="http://schemas.microsoft.com/office/drawing/2014/main" id="{2D22E878-D67C-476A-BD45-0F567EA2B1D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9" y="2292"/>
                <a:ext cx="5" cy="2"/>
              </a:xfrm>
              <a:custGeom>
                <a:avLst/>
                <a:gdLst>
                  <a:gd name="T0" fmla="*/ 5 w 5"/>
                  <a:gd name="T1" fmla="*/ 2 h 2"/>
                  <a:gd name="T2" fmla="*/ 4 w 5"/>
                  <a:gd name="T3" fmla="*/ 0 h 2"/>
                  <a:gd name="T4" fmla="*/ 0 w 5"/>
                  <a:gd name="T5" fmla="*/ 0 h 2"/>
                  <a:gd name="T6" fmla="*/ 2 w 5"/>
                  <a:gd name="T7" fmla="*/ 2 h 2"/>
                  <a:gd name="T8" fmla="*/ 5 w 5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2">
                    <a:moveTo>
                      <a:pt x="5" y="2"/>
                    </a:moveTo>
                    <a:lnTo>
                      <a:pt x="4" y="0"/>
                    </a:lnTo>
                    <a:lnTo>
                      <a:pt x="0" y="0"/>
                    </a:lnTo>
                    <a:lnTo>
                      <a:pt x="2" y="2"/>
                    </a:lnTo>
                    <a:lnTo>
                      <a:pt x="5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52" name="Freeform 2182">
                <a:extLst>
                  <a:ext uri="{FF2B5EF4-FFF2-40B4-BE49-F238E27FC236}">
                    <a16:creationId xmlns:a16="http://schemas.microsoft.com/office/drawing/2014/main" id="{A48BF894-3812-42FE-BFA5-C7E5ACB55D4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04" y="2277"/>
                <a:ext cx="2" cy="2"/>
              </a:xfrm>
              <a:custGeom>
                <a:avLst/>
                <a:gdLst>
                  <a:gd name="T0" fmla="*/ 2 w 2"/>
                  <a:gd name="T1" fmla="*/ 2 h 2"/>
                  <a:gd name="T2" fmla="*/ 1 w 2"/>
                  <a:gd name="T3" fmla="*/ 0 h 2"/>
                  <a:gd name="T4" fmla="*/ 0 w 2"/>
                  <a:gd name="T5" fmla="*/ 0 h 2"/>
                  <a:gd name="T6" fmla="*/ 1 w 2"/>
                  <a:gd name="T7" fmla="*/ 2 h 2"/>
                  <a:gd name="T8" fmla="*/ 2 w 2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53" name="Freeform 2183">
                <a:extLst>
                  <a:ext uri="{FF2B5EF4-FFF2-40B4-BE49-F238E27FC236}">
                    <a16:creationId xmlns:a16="http://schemas.microsoft.com/office/drawing/2014/main" id="{7675E1A0-3450-4C62-8843-6A84E94EBBA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98" y="2268"/>
                <a:ext cx="4" cy="4"/>
              </a:xfrm>
              <a:custGeom>
                <a:avLst/>
                <a:gdLst>
                  <a:gd name="T0" fmla="*/ 1 w 4"/>
                  <a:gd name="T1" fmla="*/ 0 h 4"/>
                  <a:gd name="T2" fmla="*/ 0 w 4"/>
                  <a:gd name="T3" fmla="*/ 0 h 4"/>
                  <a:gd name="T4" fmla="*/ 0 w 4"/>
                  <a:gd name="T5" fmla="*/ 3 h 4"/>
                  <a:gd name="T6" fmla="*/ 2 w 4"/>
                  <a:gd name="T7" fmla="*/ 3 h 4"/>
                  <a:gd name="T8" fmla="*/ 2 w 4"/>
                  <a:gd name="T9" fmla="*/ 4 h 4"/>
                  <a:gd name="T10" fmla="*/ 4 w 4"/>
                  <a:gd name="T11" fmla="*/ 3 h 4"/>
                  <a:gd name="T12" fmla="*/ 1 w 4"/>
                  <a:gd name="T1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4">
                    <a:moveTo>
                      <a:pt x="1" y="0"/>
                    </a:moveTo>
                    <a:lnTo>
                      <a:pt x="0" y="0"/>
                    </a:lnTo>
                    <a:lnTo>
                      <a:pt x="0" y="3"/>
                    </a:lnTo>
                    <a:lnTo>
                      <a:pt x="2" y="3"/>
                    </a:lnTo>
                    <a:lnTo>
                      <a:pt x="2" y="4"/>
                    </a:lnTo>
                    <a:lnTo>
                      <a:pt x="4" y="3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54" name="Freeform 2184">
                <a:extLst>
                  <a:ext uri="{FF2B5EF4-FFF2-40B4-BE49-F238E27FC236}">
                    <a16:creationId xmlns:a16="http://schemas.microsoft.com/office/drawing/2014/main" id="{46B79700-6121-463C-884F-88B8B97FB34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90" y="2255"/>
                <a:ext cx="51" cy="39"/>
              </a:xfrm>
              <a:custGeom>
                <a:avLst/>
                <a:gdLst>
                  <a:gd name="T0" fmla="*/ 31 w 51"/>
                  <a:gd name="T1" fmla="*/ 30 h 39"/>
                  <a:gd name="T2" fmla="*/ 23 w 51"/>
                  <a:gd name="T3" fmla="*/ 23 h 39"/>
                  <a:gd name="T4" fmla="*/ 22 w 51"/>
                  <a:gd name="T5" fmla="*/ 21 h 39"/>
                  <a:gd name="T6" fmla="*/ 20 w 51"/>
                  <a:gd name="T7" fmla="*/ 16 h 39"/>
                  <a:gd name="T8" fmla="*/ 19 w 51"/>
                  <a:gd name="T9" fmla="*/ 15 h 39"/>
                  <a:gd name="T10" fmla="*/ 20 w 51"/>
                  <a:gd name="T11" fmla="*/ 12 h 39"/>
                  <a:gd name="T12" fmla="*/ 22 w 51"/>
                  <a:gd name="T13" fmla="*/ 13 h 39"/>
                  <a:gd name="T14" fmla="*/ 25 w 51"/>
                  <a:gd name="T15" fmla="*/ 14 h 39"/>
                  <a:gd name="T16" fmla="*/ 27 w 51"/>
                  <a:gd name="T17" fmla="*/ 12 h 39"/>
                  <a:gd name="T18" fmla="*/ 29 w 51"/>
                  <a:gd name="T19" fmla="*/ 11 h 39"/>
                  <a:gd name="T20" fmla="*/ 31 w 51"/>
                  <a:gd name="T21" fmla="*/ 11 h 39"/>
                  <a:gd name="T22" fmla="*/ 33 w 51"/>
                  <a:gd name="T23" fmla="*/ 13 h 39"/>
                  <a:gd name="T24" fmla="*/ 36 w 51"/>
                  <a:gd name="T25" fmla="*/ 13 h 39"/>
                  <a:gd name="T26" fmla="*/ 38 w 51"/>
                  <a:gd name="T27" fmla="*/ 13 h 39"/>
                  <a:gd name="T28" fmla="*/ 42 w 51"/>
                  <a:gd name="T29" fmla="*/ 13 h 39"/>
                  <a:gd name="T30" fmla="*/ 46 w 51"/>
                  <a:gd name="T31" fmla="*/ 15 h 39"/>
                  <a:gd name="T32" fmla="*/ 49 w 51"/>
                  <a:gd name="T33" fmla="*/ 15 h 39"/>
                  <a:gd name="T34" fmla="*/ 50 w 51"/>
                  <a:gd name="T35" fmla="*/ 13 h 39"/>
                  <a:gd name="T36" fmla="*/ 51 w 51"/>
                  <a:gd name="T37" fmla="*/ 12 h 39"/>
                  <a:gd name="T38" fmla="*/ 49 w 51"/>
                  <a:gd name="T39" fmla="*/ 11 h 39"/>
                  <a:gd name="T40" fmla="*/ 47 w 51"/>
                  <a:gd name="T41" fmla="*/ 6 h 39"/>
                  <a:gd name="T42" fmla="*/ 44 w 51"/>
                  <a:gd name="T43" fmla="*/ 7 h 39"/>
                  <a:gd name="T44" fmla="*/ 36 w 51"/>
                  <a:gd name="T45" fmla="*/ 6 h 39"/>
                  <a:gd name="T46" fmla="*/ 32 w 51"/>
                  <a:gd name="T47" fmla="*/ 4 h 39"/>
                  <a:gd name="T48" fmla="*/ 27 w 51"/>
                  <a:gd name="T49" fmla="*/ 0 h 39"/>
                  <a:gd name="T50" fmla="*/ 22 w 51"/>
                  <a:gd name="T51" fmla="*/ 0 h 39"/>
                  <a:gd name="T52" fmla="*/ 17 w 51"/>
                  <a:gd name="T53" fmla="*/ 6 h 39"/>
                  <a:gd name="T54" fmla="*/ 13 w 51"/>
                  <a:gd name="T55" fmla="*/ 10 h 39"/>
                  <a:gd name="T56" fmla="*/ 8 w 51"/>
                  <a:gd name="T57" fmla="*/ 9 h 39"/>
                  <a:gd name="T58" fmla="*/ 3 w 51"/>
                  <a:gd name="T59" fmla="*/ 11 h 39"/>
                  <a:gd name="T60" fmla="*/ 0 w 51"/>
                  <a:gd name="T61" fmla="*/ 11 h 39"/>
                  <a:gd name="T62" fmla="*/ 3 w 51"/>
                  <a:gd name="T63" fmla="*/ 16 h 39"/>
                  <a:gd name="T64" fmla="*/ 3 w 51"/>
                  <a:gd name="T65" fmla="*/ 19 h 39"/>
                  <a:gd name="T66" fmla="*/ 7 w 51"/>
                  <a:gd name="T67" fmla="*/ 12 h 39"/>
                  <a:gd name="T68" fmla="*/ 10 w 51"/>
                  <a:gd name="T69" fmla="*/ 11 h 39"/>
                  <a:gd name="T70" fmla="*/ 12 w 51"/>
                  <a:gd name="T71" fmla="*/ 14 h 39"/>
                  <a:gd name="T72" fmla="*/ 14 w 51"/>
                  <a:gd name="T73" fmla="*/ 20 h 39"/>
                  <a:gd name="T74" fmla="*/ 18 w 51"/>
                  <a:gd name="T75" fmla="*/ 23 h 39"/>
                  <a:gd name="T76" fmla="*/ 18 w 51"/>
                  <a:gd name="T77" fmla="*/ 24 h 39"/>
                  <a:gd name="T78" fmla="*/ 16 w 51"/>
                  <a:gd name="T79" fmla="*/ 25 h 39"/>
                  <a:gd name="T80" fmla="*/ 18 w 51"/>
                  <a:gd name="T81" fmla="*/ 27 h 39"/>
                  <a:gd name="T82" fmla="*/ 22 w 51"/>
                  <a:gd name="T83" fmla="*/ 30 h 39"/>
                  <a:gd name="T84" fmla="*/ 25 w 51"/>
                  <a:gd name="T85" fmla="*/ 32 h 39"/>
                  <a:gd name="T86" fmla="*/ 31 w 51"/>
                  <a:gd name="T87" fmla="*/ 32 h 39"/>
                  <a:gd name="T88" fmla="*/ 37 w 51"/>
                  <a:gd name="T89" fmla="*/ 39 h 39"/>
                  <a:gd name="T90" fmla="*/ 34 w 51"/>
                  <a:gd name="T91" fmla="*/ 37 h 39"/>
                  <a:gd name="T92" fmla="*/ 37 w 51"/>
                  <a:gd name="T93" fmla="*/ 39 h 39"/>
                  <a:gd name="T94" fmla="*/ 37 w 51"/>
                  <a:gd name="T95" fmla="*/ 37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51" h="39">
                    <a:moveTo>
                      <a:pt x="37" y="37"/>
                    </a:moveTo>
                    <a:lnTo>
                      <a:pt x="31" y="30"/>
                    </a:lnTo>
                    <a:lnTo>
                      <a:pt x="23" y="24"/>
                    </a:lnTo>
                    <a:lnTo>
                      <a:pt x="23" y="23"/>
                    </a:lnTo>
                    <a:lnTo>
                      <a:pt x="23" y="22"/>
                    </a:lnTo>
                    <a:lnTo>
                      <a:pt x="22" y="21"/>
                    </a:lnTo>
                    <a:lnTo>
                      <a:pt x="22" y="19"/>
                    </a:lnTo>
                    <a:lnTo>
                      <a:pt x="20" y="16"/>
                    </a:lnTo>
                    <a:lnTo>
                      <a:pt x="19" y="16"/>
                    </a:lnTo>
                    <a:lnTo>
                      <a:pt x="19" y="15"/>
                    </a:lnTo>
                    <a:lnTo>
                      <a:pt x="20" y="14"/>
                    </a:lnTo>
                    <a:lnTo>
                      <a:pt x="20" y="12"/>
                    </a:lnTo>
                    <a:lnTo>
                      <a:pt x="20" y="11"/>
                    </a:lnTo>
                    <a:lnTo>
                      <a:pt x="22" y="13"/>
                    </a:lnTo>
                    <a:lnTo>
                      <a:pt x="23" y="14"/>
                    </a:lnTo>
                    <a:lnTo>
                      <a:pt x="25" y="14"/>
                    </a:lnTo>
                    <a:lnTo>
                      <a:pt x="25" y="12"/>
                    </a:lnTo>
                    <a:lnTo>
                      <a:pt x="27" y="12"/>
                    </a:lnTo>
                    <a:lnTo>
                      <a:pt x="28" y="12"/>
                    </a:lnTo>
                    <a:lnTo>
                      <a:pt x="29" y="11"/>
                    </a:lnTo>
                    <a:lnTo>
                      <a:pt x="30" y="12"/>
                    </a:lnTo>
                    <a:lnTo>
                      <a:pt x="31" y="11"/>
                    </a:lnTo>
                    <a:lnTo>
                      <a:pt x="32" y="12"/>
                    </a:lnTo>
                    <a:lnTo>
                      <a:pt x="33" y="13"/>
                    </a:lnTo>
                    <a:lnTo>
                      <a:pt x="34" y="12"/>
                    </a:lnTo>
                    <a:lnTo>
                      <a:pt x="36" y="13"/>
                    </a:lnTo>
                    <a:lnTo>
                      <a:pt x="38" y="12"/>
                    </a:lnTo>
                    <a:lnTo>
                      <a:pt x="38" y="13"/>
                    </a:lnTo>
                    <a:lnTo>
                      <a:pt x="40" y="13"/>
                    </a:lnTo>
                    <a:lnTo>
                      <a:pt x="42" y="13"/>
                    </a:lnTo>
                    <a:lnTo>
                      <a:pt x="44" y="13"/>
                    </a:lnTo>
                    <a:lnTo>
                      <a:pt x="46" y="15"/>
                    </a:lnTo>
                    <a:lnTo>
                      <a:pt x="49" y="15"/>
                    </a:lnTo>
                    <a:lnTo>
                      <a:pt x="49" y="15"/>
                    </a:lnTo>
                    <a:lnTo>
                      <a:pt x="49" y="14"/>
                    </a:lnTo>
                    <a:lnTo>
                      <a:pt x="50" y="13"/>
                    </a:lnTo>
                    <a:lnTo>
                      <a:pt x="51" y="13"/>
                    </a:lnTo>
                    <a:lnTo>
                      <a:pt x="51" y="12"/>
                    </a:lnTo>
                    <a:lnTo>
                      <a:pt x="49" y="12"/>
                    </a:lnTo>
                    <a:lnTo>
                      <a:pt x="49" y="11"/>
                    </a:lnTo>
                    <a:lnTo>
                      <a:pt x="48" y="9"/>
                    </a:lnTo>
                    <a:lnTo>
                      <a:pt x="47" y="6"/>
                    </a:lnTo>
                    <a:lnTo>
                      <a:pt x="46" y="6"/>
                    </a:lnTo>
                    <a:lnTo>
                      <a:pt x="44" y="7"/>
                    </a:lnTo>
                    <a:lnTo>
                      <a:pt x="40" y="6"/>
                    </a:lnTo>
                    <a:lnTo>
                      <a:pt x="36" y="6"/>
                    </a:lnTo>
                    <a:lnTo>
                      <a:pt x="34" y="4"/>
                    </a:lnTo>
                    <a:lnTo>
                      <a:pt x="32" y="4"/>
                    </a:lnTo>
                    <a:lnTo>
                      <a:pt x="29" y="0"/>
                    </a:lnTo>
                    <a:lnTo>
                      <a:pt x="27" y="0"/>
                    </a:lnTo>
                    <a:lnTo>
                      <a:pt x="27" y="0"/>
                    </a:lnTo>
                    <a:lnTo>
                      <a:pt x="22" y="0"/>
                    </a:lnTo>
                    <a:lnTo>
                      <a:pt x="17" y="3"/>
                    </a:lnTo>
                    <a:lnTo>
                      <a:pt x="17" y="6"/>
                    </a:lnTo>
                    <a:lnTo>
                      <a:pt x="14" y="7"/>
                    </a:lnTo>
                    <a:lnTo>
                      <a:pt x="13" y="10"/>
                    </a:lnTo>
                    <a:lnTo>
                      <a:pt x="12" y="10"/>
                    </a:lnTo>
                    <a:lnTo>
                      <a:pt x="8" y="9"/>
                    </a:lnTo>
                    <a:lnTo>
                      <a:pt x="7" y="9"/>
                    </a:lnTo>
                    <a:lnTo>
                      <a:pt x="3" y="11"/>
                    </a:lnTo>
                    <a:lnTo>
                      <a:pt x="0" y="11"/>
                    </a:lnTo>
                    <a:lnTo>
                      <a:pt x="0" y="11"/>
                    </a:lnTo>
                    <a:lnTo>
                      <a:pt x="1" y="15"/>
                    </a:lnTo>
                    <a:lnTo>
                      <a:pt x="3" y="16"/>
                    </a:lnTo>
                    <a:lnTo>
                      <a:pt x="2" y="17"/>
                    </a:lnTo>
                    <a:lnTo>
                      <a:pt x="3" y="19"/>
                    </a:lnTo>
                    <a:lnTo>
                      <a:pt x="6" y="14"/>
                    </a:lnTo>
                    <a:lnTo>
                      <a:pt x="7" y="12"/>
                    </a:lnTo>
                    <a:lnTo>
                      <a:pt x="8" y="11"/>
                    </a:lnTo>
                    <a:lnTo>
                      <a:pt x="10" y="11"/>
                    </a:lnTo>
                    <a:lnTo>
                      <a:pt x="11" y="13"/>
                    </a:lnTo>
                    <a:lnTo>
                      <a:pt x="12" y="14"/>
                    </a:lnTo>
                    <a:lnTo>
                      <a:pt x="13" y="17"/>
                    </a:lnTo>
                    <a:lnTo>
                      <a:pt x="14" y="20"/>
                    </a:lnTo>
                    <a:lnTo>
                      <a:pt x="17" y="22"/>
                    </a:lnTo>
                    <a:lnTo>
                      <a:pt x="18" y="23"/>
                    </a:lnTo>
                    <a:lnTo>
                      <a:pt x="19" y="24"/>
                    </a:lnTo>
                    <a:lnTo>
                      <a:pt x="18" y="24"/>
                    </a:lnTo>
                    <a:lnTo>
                      <a:pt x="16" y="24"/>
                    </a:lnTo>
                    <a:lnTo>
                      <a:pt x="16" y="25"/>
                    </a:lnTo>
                    <a:lnTo>
                      <a:pt x="16" y="27"/>
                    </a:lnTo>
                    <a:lnTo>
                      <a:pt x="18" y="27"/>
                    </a:lnTo>
                    <a:lnTo>
                      <a:pt x="20" y="29"/>
                    </a:lnTo>
                    <a:lnTo>
                      <a:pt x="22" y="30"/>
                    </a:lnTo>
                    <a:lnTo>
                      <a:pt x="23" y="31"/>
                    </a:lnTo>
                    <a:lnTo>
                      <a:pt x="25" y="32"/>
                    </a:lnTo>
                    <a:lnTo>
                      <a:pt x="27" y="32"/>
                    </a:lnTo>
                    <a:lnTo>
                      <a:pt x="31" y="32"/>
                    </a:lnTo>
                    <a:lnTo>
                      <a:pt x="33" y="33"/>
                    </a:lnTo>
                    <a:lnTo>
                      <a:pt x="37" y="39"/>
                    </a:lnTo>
                    <a:lnTo>
                      <a:pt x="36" y="39"/>
                    </a:lnTo>
                    <a:lnTo>
                      <a:pt x="34" y="37"/>
                    </a:lnTo>
                    <a:lnTo>
                      <a:pt x="35" y="39"/>
                    </a:lnTo>
                    <a:lnTo>
                      <a:pt x="37" y="39"/>
                    </a:lnTo>
                    <a:lnTo>
                      <a:pt x="37" y="39"/>
                    </a:lnTo>
                    <a:lnTo>
                      <a:pt x="37" y="3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55" name="Freeform 2185">
                <a:extLst>
                  <a:ext uri="{FF2B5EF4-FFF2-40B4-BE49-F238E27FC236}">
                    <a16:creationId xmlns:a16="http://schemas.microsoft.com/office/drawing/2014/main" id="{C949EB78-2F0B-468C-B061-752BF799B88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03" y="2280"/>
                <a:ext cx="2" cy="3"/>
              </a:xfrm>
              <a:custGeom>
                <a:avLst/>
                <a:gdLst>
                  <a:gd name="T0" fmla="*/ 2 w 2"/>
                  <a:gd name="T1" fmla="*/ 3 h 3"/>
                  <a:gd name="T2" fmla="*/ 2 w 2"/>
                  <a:gd name="T3" fmla="*/ 1 h 3"/>
                  <a:gd name="T4" fmla="*/ 0 w 2"/>
                  <a:gd name="T5" fmla="*/ 0 h 3"/>
                  <a:gd name="T6" fmla="*/ 2 w 2"/>
                  <a:gd name="T7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3">
                    <a:moveTo>
                      <a:pt x="2" y="3"/>
                    </a:moveTo>
                    <a:lnTo>
                      <a:pt x="2" y="1"/>
                    </a:lnTo>
                    <a:lnTo>
                      <a:pt x="0" y="0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56" name="Freeform 2186">
                <a:extLst>
                  <a:ext uri="{FF2B5EF4-FFF2-40B4-BE49-F238E27FC236}">
                    <a16:creationId xmlns:a16="http://schemas.microsoft.com/office/drawing/2014/main" id="{9CD1C928-EECE-4169-B25A-11E5D2D460B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02" y="2274"/>
                <a:ext cx="2" cy="2"/>
              </a:xfrm>
              <a:custGeom>
                <a:avLst/>
                <a:gdLst>
                  <a:gd name="T0" fmla="*/ 1 w 2"/>
                  <a:gd name="T1" fmla="*/ 0 h 2"/>
                  <a:gd name="T2" fmla="*/ 0 w 2"/>
                  <a:gd name="T3" fmla="*/ 2 h 2"/>
                  <a:gd name="T4" fmla="*/ 2 w 2"/>
                  <a:gd name="T5" fmla="*/ 2 h 2"/>
                  <a:gd name="T6" fmla="*/ 1 w 2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1" y="0"/>
                    </a:moveTo>
                    <a:lnTo>
                      <a:pt x="0" y="2"/>
                    </a:lnTo>
                    <a:lnTo>
                      <a:pt x="2" y="2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57" name="Freeform 2187">
                <a:extLst>
                  <a:ext uri="{FF2B5EF4-FFF2-40B4-BE49-F238E27FC236}">
                    <a16:creationId xmlns:a16="http://schemas.microsoft.com/office/drawing/2014/main" id="{CFFE28D4-7636-494C-BC39-330FD73E19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09" y="2266"/>
                <a:ext cx="35" cy="31"/>
              </a:xfrm>
              <a:custGeom>
                <a:avLst/>
                <a:gdLst>
                  <a:gd name="T0" fmla="*/ 28 w 35"/>
                  <a:gd name="T1" fmla="*/ 26 h 31"/>
                  <a:gd name="T2" fmla="*/ 30 w 35"/>
                  <a:gd name="T3" fmla="*/ 24 h 31"/>
                  <a:gd name="T4" fmla="*/ 31 w 35"/>
                  <a:gd name="T5" fmla="*/ 22 h 31"/>
                  <a:gd name="T6" fmla="*/ 29 w 35"/>
                  <a:gd name="T7" fmla="*/ 19 h 31"/>
                  <a:gd name="T8" fmla="*/ 32 w 35"/>
                  <a:gd name="T9" fmla="*/ 20 h 31"/>
                  <a:gd name="T10" fmla="*/ 34 w 35"/>
                  <a:gd name="T11" fmla="*/ 19 h 31"/>
                  <a:gd name="T12" fmla="*/ 32 w 35"/>
                  <a:gd name="T13" fmla="*/ 15 h 31"/>
                  <a:gd name="T14" fmla="*/ 34 w 35"/>
                  <a:gd name="T15" fmla="*/ 16 h 31"/>
                  <a:gd name="T16" fmla="*/ 34 w 35"/>
                  <a:gd name="T17" fmla="*/ 13 h 31"/>
                  <a:gd name="T18" fmla="*/ 30 w 35"/>
                  <a:gd name="T19" fmla="*/ 11 h 31"/>
                  <a:gd name="T20" fmla="*/ 32 w 35"/>
                  <a:gd name="T21" fmla="*/ 6 h 31"/>
                  <a:gd name="T22" fmla="*/ 31 w 35"/>
                  <a:gd name="T23" fmla="*/ 4 h 31"/>
                  <a:gd name="T24" fmla="*/ 30 w 35"/>
                  <a:gd name="T25" fmla="*/ 4 h 31"/>
                  <a:gd name="T26" fmla="*/ 25 w 35"/>
                  <a:gd name="T27" fmla="*/ 2 h 31"/>
                  <a:gd name="T28" fmla="*/ 21 w 35"/>
                  <a:gd name="T29" fmla="*/ 2 h 31"/>
                  <a:gd name="T30" fmla="*/ 19 w 35"/>
                  <a:gd name="T31" fmla="*/ 1 h 31"/>
                  <a:gd name="T32" fmla="*/ 15 w 35"/>
                  <a:gd name="T33" fmla="*/ 1 h 31"/>
                  <a:gd name="T34" fmla="*/ 13 w 35"/>
                  <a:gd name="T35" fmla="*/ 1 h 31"/>
                  <a:gd name="T36" fmla="*/ 11 w 35"/>
                  <a:gd name="T37" fmla="*/ 1 h 31"/>
                  <a:gd name="T38" fmla="*/ 9 w 35"/>
                  <a:gd name="T39" fmla="*/ 1 h 31"/>
                  <a:gd name="T40" fmla="*/ 6 w 35"/>
                  <a:gd name="T41" fmla="*/ 1 h 31"/>
                  <a:gd name="T42" fmla="*/ 4 w 35"/>
                  <a:gd name="T43" fmla="*/ 3 h 31"/>
                  <a:gd name="T44" fmla="*/ 1 w 35"/>
                  <a:gd name="T45" fmla="*/ 0 h 31"/>
                  <a:gd name="T46" fmla="*/ 1 w 35"/>
                  <a:gd name="T47" fmla="*/ 3 h 31"/>
                  <a:gd name="T48" fmla="*/ 0 w 35"/>
                  <a:gd name="T49" fmla="*/ 5 h 31"/>
                  <a:gd name="T50" fmla="*/ 3 w 35"/>
                  <a:gd name="T51" fmla="*/ 8 h 31"/>
                  <a:gd name="T52" fmla="*/ 4 w 35"/>
                  <a:gd name="T53" fmla="*/ 11 h 31"/>
                  <a:gd name="T54" fmla="*/ 4 w 35"/>
                  <a:gd name="T55" fmla="*/ 13 h 31"/>
                  <a:gd name="T56" fmla="*/ 18 w 35"/>
                  <a:gd name="T57" fmla="*/ 26 h 31"/>
                  <a:gd name="T58" fmla="*/ 18 w 35"/>
                  <a:gd name="T59" fmla="*/ 28 h 31"/>
                  <a:gd name="T60" fmla="*/ 22 w 35"/>
                  <a:gd name="T61" fmla="*/ 29 h 31"/>
                  <a:gd name="T62" fmla="*/ 26 w 35"/>
                  <a:gd name="T63" fmla="*/ 31 h 31"/>
                  <a:gd name="T64" fmla="*/ 28 w 35"/>
                  <a:gd name="T65" fmla="*/ 29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35" h="31">
                    <a:moveTo>
                      <a:pt x="28" y="29"/>
                    </a:moveTo>
                    <a:lnTo>
                      <a:pt x="28" y="26"/>
                    </a:lnTo>
                    <a:lnTo>
                      <a:pt x="29" y="24"/>
                    </a:lnTo>
                    <a:lnTo>
                      <a:pt x="30" y="24"/>
                    </a:lnTo>
                    <a:lnTo>
                      <a:pt x="31" y="23"/>
                    </a:lnTo>
                    <a:lnTo>
                      <a:pt x="31" y="22"/>
                    </a:lnTo>
                    <a:lnTo>
                      <a:pt x="29" y="21"/>
                    </a:lnTo>
                    <a:lnTo>
                      <a:pt x="29" y="19"/>
                    </a:lnTo>
                    <a:lnTo>
                      <a:pt x="30" y="19"/>
                    </a:lnTo>
                    <a:lnTo>
                      <a:pt x="32" y="20"/>
                    </a:lnTo>
                    <a:lnTo>
                      <a:pt x="33" y="20"/>
                    </a:lnTo>
                    <a:lnTo>
                      <a:pt x="34" y="19"/>
                    </a:lnTo>
                    <a:lnTo>
                      <a:pt x="32" y="17"/>
                    </a:lnTo>
                    <a:lnTo>
                      <a:pt x="32" y="15"/>
                    </a:lnTo>
                    <a:lnTo>
                      <a:pt x="33" y="15"/>
                    </a:lnTo>
                    <a:lnTo>
                      <a:pt x="34" y="16"/>
                    </a:lnTo>
                    <a:lnTo>
                      <a:pt x="35" y="15"/>
                    </a:lnTo>
                    <a:lnTo>
                      <a:pt x="34" y="13"/>
                    </a:lnTo>
                    <a:lnTo>
                      <a:pt x="33" y="13"/>
                    </a:lnTo>
                    <a:lnTo>
                      <a:pt x="30" y="11"/>
                    </a:lnTo>
                    <a:lnTo>
                      <a:pt x="30" y="10"/>
                    </a:lnTo>
                    <a:lnTo>
                      <a:pt x="32" y="6"/>
                    </a:lnTo>
                    <a:lnTo>
                      <a:pt x="32" y="4"/>
                    </a:lnTo>
                    <a:lnTo>
                      <a:pt x="31" y="4"/>
                    </a:lnTo>
                    <a:lnTo>
                      <a:pt x="30" y="5"/>
                    </a:lnTo>
                    <a:lnTo>
                      <a:pt x="30" y="4"/>
                    </a:lnTo>
                    <a:lnTo>
                      <a:pt x="27" y="4"/>
                    </a:lnTo>
                    <a:lnTo>
                      <a:pt x="25" y="2"/>
                    </a:lnTo>
                    <a:lnTo>
                      <a:pt x="23" y="2"/>
                    </a:lnTo>
                    <a:lnTo>
                      <a:pt x="21" y="2"/>
                    </a:lnTo>
                    <a:lnTo>
                      <a:pt x="19" y="2"/>
                    </a:lnTo>
                    <a:lnTo>
                      <a:pt x="19" y="1"/>
                    </a:lnTo>
                    <a:lnTo>
                      <a:pt x="17" y="2"/>
                    </a:lnTo>
                    <a:lnTo>
                      <a:pt x="15" y="1"/>
                    </a:lnTo>
                    <a:lnTo>
                      <a:pt x="14" y="2"/>
                    </a:lnTo>
                    <a:lnTo>
                      <a:pt x="13" y="1"/>
                    </a:lnTo>
                    <a:lnTo>
                      <a:pt x="12" y="0"/>
                    </a:lnTo>
                    <a:lnTo>
                      <a:pt x="11" y="1"/>
                    </a:lnTo>
                    <a:lnTo>
                      <a:pt x="10" y="0"/>
                    </a:lnTo>
                    <a:lnTo>
                      <a:pt x="9" y="1"/>
                    </a:lnTo>
                    <a:lnTo>
                      <a:pt x="8" y="1"/>
                    </a:lnTo>
                    <a:lnTo>
                      <a:pt x="6" y="1"/>
                    </a:lnTo>
                    <a:lnTo>
                      <a:pt x="6" y="3"/>
                    </a:lnTo>
                    <a:lnTo>
                      <a:pt x="4" y="3"/>
                    </a:lnTo>
                    <a:lnTo>
                      <a:pt x="3" y="2"/>
                    </a:lnTo>
                    <a:lnTo>
                      <a:pt x="1" y="0"/>
                    </a:lnTo>
                    <a:lnTo>
                      <a:pt x="1" y="1"/>
                    </a:lnTo>
                    <a:lnTo>
                      <a:pt x="1" y="3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1" y="5"/>
                    </a:lnTo>
                    <a:lnTo>
                      <a:pt x="3" y="8"/>
                    </a:lnTo>
                    <a:lnTo>
                      <a:pt x="3" y="10"/>
                    </a:lnTo>
                    <a:lnTo>
                      <a:pt x="4" y="11"/>
                    </a:lnTo>
                    <a:lnTo>
                      <a:pt x="4" y="12"/>
                    </a:lnTo>
                    <a:lnTo>
                      <a:pt x="4" y="13"/>
                    </a:lnTo>
                    <a:lnTo>
                      <a:pt x="12" y="19"/>
                    </a:lnTo>
                    <a:lnTo>
                      <a:pt x="18" y="26"/>
                    </a:lnTo>
                    <a:lnTo>
                      <a:pt x="18" y="28"/>
                    </a:lnTo>
                    <a:lnTo>
                      <a:pt x="18" y="28"/>
                    </a:lnTo>
                    <a:lnTo>
                      <a:pt x="19" y="29"/>
                    </a:lnTo>
                    <a:lnTo>
                      <a:pt x="22" y="29"/>
                    </a:lnTo>
                    <a:lnTo>
                      <a:pt x="23" y="29"/>
                    </a:lnTo>
                    <a:lnTo>
                      <a:pt x="26" y="31"/>
                    </a:lnTo>
                    <a:lnTo>
                      <a:pt x="27" y="31"/>
                    </a:lnTo>
                    <a:lnTo>
                      <a:pt x="28" y="2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58" name="Freeform 2188">
                <a:extLst>
                  <a:ext uri="{FF2B5EF4-FFF2-40B4-BE49-F238E27FC236}">
                    <a16:creationId xmlns:a16="http://schemas.microsoft.com/office/drawing/2014/main" id="{42BF5CD0-3468-444A-8EB2-282F1D9F8C2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89" y="2249"/>
                <a:ext cx="28" cy="17"/>
              </a:xfrm>
              <a:custGeom>
                <a:avLst/>
                <a:gdLst>
                  <a:gd name="T0" fmla="*/ 8 w 28"/>
                  <a:gd name="T1" fmla="*/ 15 h 17"/>
                  <a:gd name="T2" fmla="*/ 9 w 28"/>
                  <a:gd name="T3" fmla="*/ 15 h 17"/>
                  <a:gd name="T4" fmla="*/ 13 w 28"/>
                  <a:gd name="T5" fmla="*/ 16 h 17"/>
                  <a:gd name="T6" fmla="*/ 14 w 28"/>
                  <a:gd name="T7" fmla="*/ 16 h 17"/>
                  <a:gd name="T8" fmla="*/ 15 w 28"/>
                  <a:gd name="T9" fmla="*/ 13 h 17"/>
                  <a:gd name="T10" fmla="*/ 18 w 28"/>
                  <a:gd name="T11" fmla="*/ 12 h 17"/>
                  <a:gd name="T12" fmla="*/ 18 w 28"/>
                  <a:gd name="T13" fmla="*/ 9 h 17"/>
                  <a:gd name="T14" fmla="*/ 23 w 28"/>
                  <a:gd name="T15" fmla="*/ 6 h 17"/>
                  <a:gd name="T16" fmla="*/ 28 w 28"/>
                  <a:gd name="T17" fmla="*/ 6 h 17"/>
                  <a:gd name="T18" fmla="*/ 28 w 28"/>
                  <a:gd name="T19" fmla="*/ 2 h 17"/>
                  <a:gd name="T20" fmla="*/ 26 w 28"/>
                  <a:gd name="T21" fmla="*/ 0 h 17"/>
                  <a:gd name="T22" fmla="*/ 23 w 28"/>
                  <a:gd name="T23" fmla="*/ 0 h 17"/>
                  <a:gd name="T24" fmla="*/ 19 w 28"/>
                  <a:gd name="T25" fmla="*/ 2 h 17"/>
                  <a:gd name="T26" fmla="*/ 18 w 28"/>
                  <a:gd name="T27" fmla="*/ 2 h 17"/>
                  <a:gd name="T28" fmla="*/ 16 w 28"/>
                  <a:gd name="T29" fmla="*/ 2 h 17"/>
                  <a:gd name="T30" fmla="*/ 14 w 28"/>
                  <a:gd name="T31" fmla="*/ 3 h 17"/>
                  <a:gd name="T32" fmla="*/ 13 w 28"/>
                  <a:gd name="T33" fmla="*/ 3 h 17"/>
                  <a:gd name="T34" fmla="*/ 10 w 28"/>
                  <a:gd name="T35" fmla="*/ 4 h 17"/>
                  <a:gd name="T36" fmla="*/ 9 w 28"/>
                  <a:gd name="T37" fmla="*/ 3 h 17"/>
                  <a:gd name="T38" fmla="*/ 4 w 28"/>
                  <a:gd name="T39" fmla="*/ 3 h 17"/>
                  <a:gd name="T40" fmla="*/ 3 w 28"/>
                  <a:gd name="T41" fmla="*/ 3 h 17"/>
                  <a:gd name="T42" fmla="*/ 1 w 28"/>
                  <a:gd name="T43" fmla="*/ 7 h 17"/>
                  <a:gd name="T44" fmla="*/ 2 w 28"/>
                  <a:gd name="T45" fmla="*/ 8 h 17"/>
                  <a:gd name="T46" fmla="*/ 0 w 28"/>
                  <a:gd name="T47" fmla="*/ 10 h 17"/>
                  <a:gd name="T48" fmla="*/ 1 w 28"/>
                  <a:gd name="T49" fmla="*/ 13 h 17"/>
                  <a:gd name="T50" fmla="*/ 1 w 28"/>
                  <a:gd name="T51" fmla="*/ 13 h 17"/>
                  <a:gd name="T52" fmla="*/ 3 w 28"/>
                  <a:gd name="T53" fmla="*/ 14 h 17"/>
                  <a:gd name="T54" fmla="*/ 3 w 28"/>
                  <a:gd name="T55" fmla="*/ 15 h 17"/>
                  <a:gd name="T56" fmla="*/ 1 w 28"/>
                  <a:gd name="T57" fmla="*/ 15 h 17"/>
                  <a:gd name="T58" fmla="*/ 1 w 28"/>
                  <a:gd name="T59" fmla="*/ 17 h 17"/>
                  <a:gd name="T60" fmla="*/ 4 w 28"/>
                  <a:gd name="T61" fmla="*/ 17 h 17"/>
                  <a:gd name="T62" fmla="*/ 8 w 28"/>
                  <a:gd name="T63" fmla="*/ 15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8" h="17">
                    <a:moveTo>
                      <a:pt x="8" y="15"/>
                    </a:moveTo>
                    <a:lnTo>
                      <a:pt x="9" y="15"/>
                    </a:lnTo>
                    <a:lnTo>
                      <a:pt x="13" y="16"/>
                    </a:lnTo>
                    <a:lnTo>
                      <a:pt x="14" y="16"/>
                    </a:lnTo>
                    <a:lnTo>
                      <a:pt x="15" y="13"/>
                    </a:lnTo>
                    <a:lnTo>
                      <a:pt x="18" y="12"/>
                    </a:lnTo>
                    <a:lnTo>
                      <a:pt x="18" y="9"/>
                    </a:lnTo>
                    <a:lnTo>
                      <a:pt x="23" y="6"/>
                    </a:lnTo>
                    <a:lnTo>
                      <a:pt x="28" y="6"/>
                    </a:lnTo>
                    <a:lnTo>
                      <a:pt x="28" y="2"/>
                    </a:lnTo>
                    <a:lnTo>
                      <a:pt x="26" y="0"/>
                    </a:lnTo>
                    <a:lnTo>
                      <a:pt x="23" y="0"/>
                    </a:lnTo>
                    <a:lnTo>
                      <a:pt x="19" y="2"/>
                    </a:lnTo>
                    <a:lnTo>
                      <a:pt x="18" y="2"/>
                    </a:lnTo>
                    <a:lnTo>
                      <a:pt x="16" y="2"/>
                    </a:lnTo>
                    <a:lnTo>
                      <a:pt x="14" y="3"/>
                    </a:lnTo>
                    <a:lnTo>
                      <a:pt x="13" y="3"/>
                    </a:lnTo>
                    <a:lnTo>
                      <a:pt x="10" y="4"/>
                    </a:lnTo>
                    <a:lnTo>
                      <a:pt x="9" y="3"/>
                    </a:lnTo>
                    <a:lnTo>
                      <a:pt x="4" y="3"/>
                    </a:lnTo>
                    <a:lnTo>
                      <a:pt x="3" y="3"/>
                    </a:lnTo>
                    <a:lnTo>
                      <a:pt x="1" y="7"/>
                    </a:lnTo>
                    <a:lnTo>
                      <a:pt x="2" y="8"/>
                    </a:lnTo>
                    <a:lnTo>
                      <a:pt x="0" y="10"/>
                    </a:lnTo>
                    <a:lnTo>
                      <a:pt x="1" y="13"/>
                    </a:lnTo>
                    <a:lnTo>
                      <a:pt x="1" y="13"/>
                    </a:lnTo>
                    <a:lnTo>
                      <a:pt x="3" y="14"/>
                    </a:lnTo>
                    <a:lnTo>
                      <a:pt x="3" y="15"/>
                    </a:lnTo>
                    <a:lnTo>
                      <a:pt x="1" y="15"/>
                    </a:lnTo>
                    <a:lnTo>
                      <a:pt x="1" y="17"/>
                    </a:lnTo>
                    <a:lnTo>
                      <a:pt x="4" y="17"/>
                    </a:lnTo>
                    <a:lnTo>
                      <a:pt x="8" y="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59" name="Freeform 2189">
                <a:extLst>
                  <a:ext uri="{FF2B5EF4-FFF2-40B4-BE49-F238E27FC236}">
                    <a16:creationId xmlns:a16="http://schemas.microsoft.com/office/drawing/2014/main" id="{75BF0DCC-7CC6-4324-A550-EB0BE7A26E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54" y="2223"/>
                <a:ext cx="65" cy="30"/>
              </a:xfrm>
              <a:custGeom>
                <a:avLst/>
                <a:gdLst>
                  <a:gd name="T0" fmla="*/ 61 w 65"/>
                  <a:gd name="T1" fmla="*/ 22 h 30"/>
                  <a:gd name="T2" fmla="*/ 62 w 65"/>
                  <a:gd name="T3" fmla="*/ 18 h 30"/>
                  <a:gd name="T4" fmla="*/ 61 w 65"/>
                  <a:gd name="T5" fmla="*/ 16 h 30"/>
                  <a:gd name="T6" fmla="*/ 65 w 65"/>
                  <a:gd name="T7" fmla="*/ 14 h 30"/>
                  <a:gd name="T8" fmla="*/ 65 w 65"/>
                  <a:gd name="T9" fmla="*/ 10 h 30"/>
                  <a:gd name="T10" fmla="*/ 65 w 65"/>
                  <a:gd name="T11" fmla="*/ 4 h 30"/>
                  <a:gd name="T12" fmla="*/ 59 w 65"/>
                  <a:gd name="T13" fmla="*/ 2 h 30"/>
                  <a:gd name="T14" fmla="*/ 54 w 65"/>
                  <a:gd name="T15" fmla="*/ 2 h 30"/>
                  <a:gd name="T16" fmla="*/ 48 w 65"/>
                  <a:gd name="T17" fmla="*/ 0 h 30"/>
                  <a:gd name="T18" fmla="*/ 46 w 65"/>
                  <a:gd name="T19" fmla="*/ 1 h 30"/>
                  <a:gd name="T20" fmla="*/ 45 w 65"/>
                  <a:gd name="T21" fmla="*/ 3 h 30"/>
                  <a:gd name="T22" fmla="*/ 42 w 65"/>
                  <a:gd name="T23" fmla="*/ 5 h 30"/>
                  <a:gd name="T24" fmla="*/ 35 w 65"/>
                  <a:gd name="T25" fmla="*/ 2 h 30"/>
                  <a:gd name="T26" fmla="*/ 35 w 65"/>
                  <a:gd name="T27" fmla="*/ 5 h 30"/>
                  <a:gd name="T28" fmla="*/ 32 w 65"/>
                  <a:gd name="T29" fmla="*/ 7 h 30"/>
                  <a:gd name="T30" fmla="*/ 28 w 65"/>
                  <a:gd name="T31" fmla="*/ 12 h 30"/>
                  <a:gd name="T32" fmla="*/ 30 w 65"/>
                  <a:gd name="T33" fmla="*/ 14 h 30"/>
                  <a:gd name="T34" fmla="*/ 30 w 65"/>
                  <a:gd name="T35" fmla="*/ 16 h 30"/>
                  <a:gd name="T36" fmla="*/ 26 w 65"/>
                  <a:gd name="T37" fmla="*/ 16 h 30"/>
                  <a:gd name="T38" fmla="*/ 22 w 65"/>
                  <a:gd name="T39" fmla="*/ 16 h 30"/>
                  <a:gd name="T40" fmla="*/ 17 w 65"/>
                  <a:gd name="T41" fmla="*/ 18 h 30"/>
                  <a:gd name="T42" fmla="*/ 14 w 65"/>
                  <a:gd name="T43" fmla="*/ 18 h 30"/>
                  <a:gd name="T44" fmla="*/ 10 w 65"/>
                  <a:gd name="T45" fmla="*/ 16 h 30"/>
                  <a:gd name="T46" fmla="*/ 8 w 65"/>
                  <a:gd name="T47" fmla="*/ 18 h 30"/>
                  <a:gd name="T48" fmla="*/ 5 w 65"/>
                  <a:gd name="T49" fmla="*/ 18 h 30"/>
                  <a:gd name="T50" fmla="*/ 1 w 65"/>
                  <a:gd name="T51" fmla="*/ 17 h 30"/>
                  <a:gd name="T52" fmla="*/ 0 w 65"/>
                  <a:gd name="T53" fmla="*/ 18 h 30"/>
                  <a:gd name="T54" fmla="*/ 1 w 65"/>
                  <a:gd name="T55" fmla="*/ 20 h 30"/>
                  <a:gd name="T56" fmla="*/ 3 w 65"/>
                  <a:gd name="T57" fmla="*/ 22 h 30"/>
                  <a:gd name="T58" fmla="*/ 5 w 65"/>
                  <a:gd name="T59" fmla="*/ 22 h 30"/>
                  <a:gd name="T60" fmla="*/ 9 w 65"/>
                  <a:gd name="T61" fmla="*/ 22 h 30"/>
                  <a:gd name="T62" fmla="*/ 11 w 65"/>
                  <a:gd name="T63" fmla="*/ 24 h 30"/>
                  <a:gd name="T64" fmla="*/ 14 w 65"/>
                  <a:gd name="T65" fmla="*/ 25 h 30"/>
                  <a:gd name="T66" fmla="*/ 20 w 65"/>
                  <a:gd name="T67" fmla="*/ 23 h 30"/>
                  <a:gd name="T68" fmla="*/ 24 w 65"/>
                  <a:gd name="T69" fmla="*/ 24 h 30"/>
                  <a:gd name="T70" fmla="*/ 34 w 65"/>
                  <a:gd name="T71" fmla="*/ 28 h 30"/>
                  <a:gd name="T72" fmla="*/ 38 w 65"/>
                  <a:gd name="T73" fmla="*/ 29 h 30"/>
                  <a:gd name="T74" fmla="*/ 39 w 65"/>
                  <a:gd name="T75" fmla="*/ 29 h 30"/>
                  <a:gd name="T76" fmla="*/ 45 w 65"/>
                  <a:gd name="T77" fmla="*/ 30 h 30"/>
                  <a:gd name="T78" fmla="*/ 49 w 65"/>
                  <a:gd name="T79" fmla="*/ 29 h 30"/>
                  <a:gd name="T80" fmla="*/ 53 w 65"/>
                  <a:gd name="T81" fmla="*/ 28 h 30"/>
                  <a:gd name="T82" fmla="*/ 58 w 65"/>
                  <a:gd name="T83" fmla="*/ 26 h 30"/>
                  <a:gd name="T84" fmla="*/ 61 w 65"/>
                  <a:gd name="T85" fmla="*/ 25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65" h="30">
                    <a:moveTo>
                      <a:pt x="62" y="24"/>
                    </a:moveTo>
                    <a:lnTo>
                      <a:pt x="61" y="22"/>
                    </a:lnTo>
                    <a:lnTo>
                      <a:pt x="62" y="20"/>
                    </a:lnTo>
                    <a:lnTo>
                      <a:pt x="62" y="18"/>
                    </a:lnTo>
                    <a:lnTo>
                      <a:pt x="61" y="17"/>
                    </a:lnTo>
                    <a:lnTo>
                      <a:pt x="61" y="16"/>
                    </a:lnTo>
                    <a:lnTo>
                      <a:pt x="65" y="16"/>
                    </a:lnTo>
                    <a:lnTo>
                      <a:pt x="65" y="14"/>
                    </a:lnTo>
                    <a:lnTo>
                      <a:pt x="65" y="12"/>
                    </a:lnTo>
                    <a:lnTo>
                      <a:pt x="65" y="10"/>
                    </a:lnTo>
                    <a:lnTo>
                      <a:pt x="64" y="6"/>
                    </a:lnTo>
                    <a:lnTo>
                      <a:pt x="65" y="4"/>
                    </a:lnTo>
                    <a:lnTo>
                      <a:pt x="61" y="3"/>
                    </a:lnTo>
                    <a:lnTo>
                      <a:pt x="59" y="2"/>
                    </a:lnTo>
                    <a:lnTo>
                      <a:pt x="56" y="2"/>
                    </a:lnTo>
                    <a:lnTo>
                      <a:pt x="54" y="2"/>
                    </a:lnTo>
                    <a:lnTo>
                      <a:pt x="52" y="0"/>
                    </a:lnTo>
                    <a:lnTo>
                      <a:pt x="48" y="0"/>
                    </a:lnTo>
                    <a:lnTo>
                      <a:pt x="47" y="0"/>
                    </a:lnTo>
                    <a:lnTo>
                      <a:pt x="46" y="1"/>
                    </a:lnTo>
                    <a:lnTo>
                      <a:pt x="45" y="2"/>
                    </a:lnTo>
                    <a:lnTo>
                      <a:pt x="45" y="3"/>
                    </a:lnTo>
                    <a:lnTo>
                      <a:pt x="43" y="4"/>
                    </a:lnTo>
                    <a:lnTo>
                      <a:pt x="42" y="5"/>
                    </a:lnTo>
                    <a:lnTo>
                      <a:pt x="36" y="2"/>
                    </a:lnTo>
                    <a:lnTo>
                      <a:pt x="35" y="2"/>
                    </a:lnTo>
                    <a:lnTo>
                      <a:pt x="35" y="3"/>
                    </a:lnTo>
                    <a:lnTo>
                      <a:pt x="35" y="5"/>
                    </a:lnTo>
                    <a:lnTo>
                      <a:pt x="33" y="5"/>
                    </a:lnTo>
                    <a:lnTo>
                      <a:pt x="32" y="7"/>
                    </a:lnTo>
                    <a:lnTo>
                      <a:pt x="30" y="8"/>
                    </a:lnTo>
                    <a:lnTo>
                      <a:pt x="28" y="12"/>
                    </a:lnTo>
                    <a:lnTo>
                      <a:pt x="28" y="13"/>
                    </a:lnTo>
                    <a:lnTo>
                      <a:pt x="30" y="14"/>
                    </a:lnTo>
                    <a:lnTo>
                      <a:pt x="30" y="16"/>
                    </a:lnTo>
                    <a:lnTo>
                      <a:pt x="30" y="16"/>
                    </a:lnTo>
                    <a:lnTo>
                      <a:pt x="28" y="15"/>
                    </a:lnTo>
                    <a:lnTo>
                      <a:pt x="26" y="16"/>
                    </a:lnTo>
                    <a:lnTo>
                      <a:pt x="24" y="15"/>
                    </a:lnTo>
                    <a:lnTo>
                      <a:pt x="22" y="16"/>
                    </a:lnTo>
                    <a:lnTo>
                      <a:pt x="18" y="17"/>
                    </a:lnTo>
                    <a:lnTo>
                      <a:pt x="17" y="18"/>
                    </a:lnTo>
                    <a:lnTo>
                      <a:pt x="15" y="17"/>
                    </a:lnTo>
                    <a:lnTo>
                      <a:pt x="14" y="18"/>
                    </a:lnTo>
                    <a:lnTo>
                      <a:pt x="13" y="17"/>
                    </a:lnTo>
                    <a:lnTo>
                      <a:pt x="10" y="16"/>
                    </a:lnTo>
                    <a:lnTo>
                      <a:pt x="8" y="17"/>
                    </a:lnTo>
                    <a:lnTo>
                      <a:pt x="8" y="18"/>
                    </a:lnTo>
                    <a:lnTo>
                      <a:pt x="7" y="19"/>
                    </a:lnTo>
                    <a:lnTo>
                      <a:pt x="5" y="18"/>
                    </a:lnTo>
                    <a:lnTo>
                      <a:pt x="4" y="17"/>
                    </a:lnTo>
                    <a:lnTo>
                      <a:pt x="1" y="17"/>
                    </a:lnTo>
                    <a:lnTo>
                      <a:pt x="0" y="18"/>
                    </a:lnTo>
                    <a:lnTo>
                      <a:pt x="0" y="18"/>
                    </a:lnTo>
                    <a:lnTo>
                      <a:pt x="1" y="19"/>
                    </a:lnTo>
                    <a:lnTo>
                      <a:pt x="1" y="20"/>
                    </a:lnTo>
                    <a:lnTo>
                      <a:pt x="3" y="21"/>
                    </a:lnTo>
                    <a:lnTo>
                      <a:pt x="3" y="22"/>
                    </a:lnTo>
                    <a:lnTo>
                      <a:pt x="4" y="22"/>
                    </a:lnTo>
                    <a:lnTo>
                      <a:pt x="5" y="22"/>
                    </a:lnTo>
                    <a:lnTo>
                      <a:pt x="7" y="24"/>
                    </a:lnTo>
                    <a:lnTo>
                      <a:pt x="9" y="22"/>
                    </a:lnTo>
                    <a:lnTo>
                      <a:pt x="10" y="22"/>
                    </a:lnTo>
                    <a:lnTo>
                      <a:pt x="11" y="24"/>
                    </a:lnTo>
                    <a:lnTo>
                      <a:pt x="11" y="24"/>
                    </a:lnTo>
                    <a:lnTo>
                      <a:pt x="14" y="25"/>
                    </a:lnTo>
                    <a:lnTo>
                      <a:pt x="18" y="22"/>
                    </a:lnTo>
                    <a:lnTo>
                      <a:pt x="20" y="23"/>
                    </a:lnTo>
                    <a:lnTo>
                      <a:pt x="24" y="23"/>
                    </a:lnTo>
                    <a:lnTo>
                      <a:pt x="24" y="24"/>
                    </a:lnTo>
                    <a:lnTo>
                      <a:pt x="28" y="27"/>
                    </a:lnTo>
                    <a:lnTo>
                      <a:pt x="34" y="28"/>
                    </a:lnTo>
                    <a:lnTo>
                      <a:pt x="37" y="28"/>
                    </a:lnTo>
                    <a:lnTo>
                      <a:pt x="38" y="29"/>
                    </a:lnTo>
                    <a:lnTo>
                      <a:pt x="38" y="29"/>
                    </a:lnTo>
                    <a:lnTo>
                      <a:pt x="39" y="29"/>
                    </a:lnTo>
                    <a:lnTo>
                      <a:pt x="44" y="29"/>
                    </a:lnTo>
                    <a:lnTo>
                      <a:pt x="45" y="30"/>
                    </a:lnTo>
                    <a:lnTo>
                      <a:pt x="48" y="29"/>
                    </a:lnTo>
                    <a:lnTo>
                      <a:pt x="49" y="29"/>
                    </a:lnTo>
                    <a:lnTo>
                      <a:pt x="51" y="28"/>
                    </a:lnTo>
                    <a:lnTo>
                      <a:pt x="53" y="28"/>
                    </a:lnTo>
                    <a:lnTo>
                      <a:pt x="54" y="28"/>
                    </a:lnTo>
                    <a:lnTo>
                      <a:pt x="58" y="26"/>
                    </a:lnTo>
                    <a:lnTo>
                      <a:pt x="61" y="26"/>
                    </a:lnTo>
                    <a:lnTo>
                      <a:pt x="61" y="25"/>
                    </a:lnTo>
                    <a:lnTo>
                      <a:pt x="62" y="2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60" name="Freeform 2190">
                <a:extLst>
                  <a:ext uri="{FF2B5EF4-FFF2-40B4-BE49-F238E27FC236}">
                    <a16:creationId xmlns:a16="http://schemas.microsoft.com/office/drawing/2014/main" id="{3F3EF08F-49D5-49C1-A9F0-48B1398E3E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91" y="2148"/>
                <a:ext cx="86" cy="72"/>
              </a:xfrm>
              <a:custGeom>
                <a:avLst/>
                <a:gdLst>
                  <a:gd name="T0" fmla="*/ 0 w 86"/>
                  <a:gd name="T1" fmla="*/ 25 h 72"/>
                  <a:gd name="T2" fmla="*/ 2 w 86"/>
                  <a:gd name="T3" fmla="*/ 30 h 72"/>
                  <a:gd name="T4" fmla="*/ 3 w 86"/>
                  <a:gd name="T5" fmla="*/ 34 h 72"/>
                  <a:gd name="T6" fmla="*/ 5 w 86"/>
                  <a:gd name="T7" fmla="*/ 37 h 72"/>
                  <a:gd name="T8" fmla="*/ 6 w 86"/>
                  <a:gd name="T9" fmla="*/ 42 h 72"/>
                  <a:gd name="T10" fmla="*/ 8 w 86"/>
                  <a:gd name="T11" fmla="*/ 44 h 72"/>
                  <a:gd name="T12" fmla="*/ 8 w 86"/>
                  <a:gd name="T13" fmla="*/ 51 h 72"/>
                  <a:gd name="T14" fmla="*/ 9 w 86"/>
                  <a:gd name="T15" fmla="*/ 51 h 72"/>
                  <a:gd name="T16" fmla="*/ 12 w 86"/>
                  <a:gd name="T17" fmla="*/ 51 h 72"/>
                  <a:gd name="T18" fmla="*/ 15 w 86"/>
                  <a:gd name="T19" fmla="*/ 53 h 72"/>
                  <a:gd name="T20" fmla="*/ 18 w 86"/>
                  <a:gd name="T21" fmla="*/ 54 h 72"/>
                  <a:gd name="T22" fmla="*/ 18 w 86"/>
                  <a:gd name="T23" fmla="*/ 57 h 72"/>
                  <a:gd name="T24" fmla="*/ 20 w 86"/>
                  <a:gd name="T25" fmla="*/ 58 h 72"/>
                  <a:gd name="T26" fmla="*/ 21 w 86"/>
                  <a:gd name="T27" fmla="*/ 61 h 72"/>
                  <a:gd name="T28" fmla="*/ 24 w 86"/>
                  <a:gd name="T29" fmla="*/ 60 h 72"/>
                  <a:gd name="T30" fmla="*/ 22 w 86"/>
                  <a:gd name="T31" fmla="*/ 56 h 72"/>
                  <a:gd name="T32" fmla="*/ 29 w 86"/>
                  <a:gd name="T33" fmla="*/ 58 h 72"/>
                  <a:gd name="T34" fmla="*/ 31 w 86"/>
                  <a:gd name="T35" fmla="*/ 61 h 72"/>
                  <a:gd name="T36" fmla="*/ 37 w 86"/>
                  <a:gd name="T37" fmla="*/ 62 h 72"/>
                  <a:gd name="T38" fmla="*/ 45 w 86"/>
                  <a:gd name="T39" fmla="*/ 69 h 72"/>
                  <a:gd name="T40" fmla="*/ 47 w 86"/>
                  <a:gd name="T41" fmla="*/ 68 h 72"/>
                  <a:gd name="T42" fmla="*/ 51 w 86"/>
                  <a:gd name="T43" fmla="*/ 70 h 72"/>
                  <a:gd name="T44" fmla="*/ 52 w 86"/>
                  <a:gd name="T45" fmla="*/ 72 h 72"/>
                  <a:gd name="T46" fmla="*/ 54 w 86"/>
                  <a:gd name="T47" fmla="*/ 71 h 72"/>
                  <a:gd name="T48" fmla="*/ 57 w 86"/>
                  <a:gd name="T49" fmla="*/ 70 h 72"/>
                  <a:gd name="T50" fmla="*/ 61 w 86"/>
                  <a:gd name="T51" fmla="*/ 71 h 72"/>
                  <a:gd name="T52" fmla="*/ 64 w 86"/>
                  <a:gd name="T53" fmla="*/ 70 h 72"/>
                  <a:gd name="T54" fmla="*/ 67 w 86"/>
                  <a:gd name="T55" fmla="*/ 70 h 72"/>
                  <a:gd name="T56" fmla="*/ 74 w 86"/>
                  <a:gd name="T57" fmla="*/ 72 h 72"/>
                  <a:gd name="T58" fmla="*/ 76 w 86"/>
                  <a:gd name="T59" fmla="*/ 70 h 72"/>
                  <a:gd name="T60" fmla="*/ 82 w 86"/>
                  <a:gd name="T61" fmla="*/ 60 h 72"/>
                  <a:gd name="T62" fmla="*/ 84 w 86"/>
                  <a:gd name="T63" fmla="*/ 56 h 72"/>
                  <a:gd name="T64" fmla="*/ 86 w 86"/>
                  <a:gd name="T65" fmla="*/ 54 h 72"/>
                  <a:gd name="T66" fmla="*/ 85 w 86"/>
                  <a:gd name="T67" fmla="*/ 51 h 72"/>
                  <a:gd name="T68" fmla="*/ 83 w 86"/>
                  <a:gd name="T69" fmla="*/ 49 h 72"/>
                  <a:gd name="T70" fmla="*/ 80 w 86"/>
                  <a:gd name="T71" fmla="*/ 44 h 72"/>
                  <a:gd name="T72" fmla="*/ 80 w 86"/>
                  <a:gd name="T73" fmla="*/ 39 h 72"/>
                  <a:gd name="T74" fmla="*/ 79 w 86"/>
                  <a:gd name="T75" fmla="*/ 35 h 72"/>
                  <a:gd name="T76" fmla="*/ 79 w 86"/>
                  <a:gd name="T77" fmla="*/ 30 h 72"/>
                  <a:gd name="T78" fmla="*/ 82 w 86"/>
                  <a:gd name="T79" fmla="*/ 23 h 72"/>
                  <a:gd name="T80" fmla="*/ 80 w 86"/>
                  <a:gd name="T81" fmla="*/ 20 h 72"/>
                  <a:gd name="T82" fmla="*/ 77 w 86"/>
                  <a:gd name="T83" fmla="*/ 14 h 72"/>
                  <a:gd name="T84" fmla="*/ 76 w 86"/>
                  <a:gd name="T85" fmla="*/ 9 h 72"/>
                  <a:gd name="T86" fmla="*/ 73 w 86"/>
                  <a:gd name="T87" fmla="*/ 5 h 72"/>
                  <a:gd name="T88" fmla="*/ 70 w 86"/>
                  <a:gd name="T89" fmla="*/ 4 h 72"/>
                  <a:gd name="T90" fmla="*/ 48 w 86"/>
                  <a:gd name="T91" fmla="*/ 4 h 72"/>
                  <a:gd name="T92" fmla="*/ 44 w 86"/>
                  <a:gd name="T93" fmla="*/ 7 h 72"/>
                  <a:gd name="T94" fmla="*/ 39 w 86"/>
                  <a:gd name="T95" fmla="*/ 7 h 72"/>
                  <a:gd name="T96" fmla="*/ 45 w 86"/>
                  <a:gd name="T97" fmla="*/ 3 h 72"/>
                  <a:gd name="T98" fmla="*/ 43 w 86"/>
                  <a:gd name="T99" fmla="*/ 5 h 72"/>
                  <a:gd name="T100" fmla="*/ 35 w 86"/>
                  <a:gd name="T101" fmla="*/ 6 h 72"/>
                  <a:gd name="T102" fmla="*/ 34 w 86"/>
                  <a:gd name="T103" fmla="*/ 2 h 72"/>
                  <a:gd name="T104" fmla="*/ 37 w 86"/>
                  <a:gd name="T105" fmla="*/ 3 h 72"/>
                  <a:gd name="T106" fmla="*/ 35 w 86"/>
                  <a:gd name="T107" fmla="*/ 1 h 72"/>
                  <a:gd name="T108" fmla="*/ 27 w 86"/>
                  <a:gd name="T109" fmla="*/ 2 h 72"/>
                  <a:gd name="T110" fmla="*/ 21 w 86"/>
                  <a:gd name="T111" fmla="*/ 3 h 72"/>
                  <a:gd name="T112" fmla="*/ 17 w 86"/>
                  <a:gd name="T113" fmla="*/ 5 h 72"/>
                  <a:gd name="T114" fmla="*/ 15 w 86"/>
                  <a:gd name="T115" fmla="*/ 9 h 72"/>
                  <a:gd name="T116" fmla="*/ 8 w 86"/>
                  <a:gd name="T117" fmla="*/ 11 h 72"/>
                  <a:gd name="T118" fmla="*/ 3 w 86"/>
                  <a:gd name="T119" fmla="*/ 14 h 72"/>
                  <a:gd name="T120" fmla="*/ 2 w 86"/>
                  <a:gd name="T121" fmla="*/ 16 h 72"/>
                  <a:gd name="T122" fmla="*/ 1 w 86"/>
                  <a:gd name="T123" fmla="*/ 17 h 72"/>
                  <a:gd name="T124" fmla="*/ 2 w 86"/>
                  <a:gd name="T125" fmla="*/ 24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86" h="72">
                    <a:moveTo>
                      <a:pt x="2" y="24"/>
                    </a:moveTo>
                    <a:lnTo>
                      <a:pt x="0" y="25"/>
                    </a:lnTo>
                    <a:lnTo>
                      <a:pt x="0" y="26"/>
                    </a:lnTo>
                    <a:lnTo>
                      <a:pt x="2" y="30"/>
                    </a:lnTo>
                    <a:lnTo>
                      <a:pt x="2" y="32"/>
                    </a:lnTo>
                    <a:lnTo>
                      <a:pt x="3" y="34"/>
                    </a:lnTo>
                    <a:lnTo>
                      <a:pt x="3" y="35"/>
                    </a:lnTo>
                    <a:lnTo>
                      <a:pt x="5" y="37"/>
                    </a:lnTo>
                    <a:lnTo>
                      <a:pt x="3" y="39"/>
                    </a:lnTo>
                    <a:lnTo>
                      <a:pt x="6" y="42"/>
                    </a:lnTo>
                    <a:lnTo>
                      <a:pt x="7" y="43"/>
                    </a:lnTo>
                    <a:lnTo>
                      <a:pt x="8" y="44"/>
                    </a:lnTo>
                    <a:lnTo>
                      <a:pt x="8" y="50"/>
                    </a:lnTo>
                    <a:lnTo>
                      <a:pt x="8" y="51"/>
                    </a:lnTo>
                    <a:lnTo>
                      <a:pt x="8" y="52"/>
                    </a:lnTo>
                    <a:lnTo>
                      <a:pt x="9" y="51"/>
                    </a:lnTo>
                    <a:lnTo>
                      <a:pt x="11" y="51"/>
                    </a:lnTo>
                    <a:lnTo>
                      <a:pt x="12" y="51"/>
                    </a:lnTo>
                    <a:lnTo>
                      <a:pt x="15" y="52"/>
                    </a:lnTo>
                    <a:lnTo>
                      <a:pt x="15" y="53"/>
                    </a:lnTo>
                    <a:lnTo>
                      <a:pt x="17" y="54"/>
                    </a:lnTo>
                    <a:lnTo>
                      <a:pt x="18" y="54"/>
                    </a:lnTo>
                    <a:lnTo>
                      <a:pt x="19" y="55"/>
                    </a:lnTo>
                    <a:lnTo>
                      <a:pt x="18" y="57"/>
                    </a:lnTo>
                    <a:lnTo>
                      <a:pt x="19" y="58"/>
                    </a:lnTo>
                    <a:lnTo>
                      <a:pt x="20" y="58"/>
                    </a:lnTo>
                    <a:lnTo>
                      <a:pt x="20" y="60"/>
                    </a:lnTo>
                    <a:lnTo>
                      <a:pt x="21" y="61"/>
                    </a:lnTo>
                    <a:lnTo>
                      <a:pt x="22" y="60"/>
                    </a:lnTo>
                    <a:lnTo>
                      <a:pt x="24" y="60"/>
                    </a:lnTo>
                    <a:lnTo>
                      <a:pt x="21" y="57"/>
                    </a:lnTo>
                    <a:lnTo>
                      <a:pt x="22" y="56"/>
                    </a:lnTo>
                    <a:lnTo>
                      <a:pt x="27" y="59"/>
                    </a:lnTo>
                    <a:lnTo>
                      <a:pt x="29" y="58"/>
                    </a:lnTo>
                    <a:lnTo>
                      <a:pt x="29" y="60"/>
                    </a:lnTo>
                    <a:lnTo>
                      <a:pt x="31" y="61"/>
                    </a:lnTo>
                    <a:lnTo>
                      <a:pt x="34" y="61"/>
                    </a:lnTo>
                    <a:lnTo>
                      <a:pt x="37" y="62"/>
                    </a:lnTo>
                    <a:lnTo>
                      <a:pt x="43" y="65"/>
                    </a:lnTo>
                    <a:lnTo>
                      <a:pt x="45" y="69"/>
                    </a:lnTo>
                    <a:lnTo>
                      <a:pt x="46" y="69"/>
                    </a:lnTo>
                    <a:lnTo>
                      <a:pt x="47" y="68"/>
                    </a:lnTo>
                    <a:lnTo>
                      <a:pt x="49" y="68"/>
                    </a:lnTo>
                    <a:lnTo>
                      <a:pt x="51" y="70"/>
                    </a:lnTo>
                    <a:lnTo>
                      <a:pt x="51" y="72"/>
                    </a:lnTo>
                    <a:lnTo>
                      <a:pt x="52" y="72"/>
                    </a:lnTo>
                    <a:lnTo>
                      <a:pt x="53" y="72"/>
                    </a:lnTo>
                    <a:lnTo>
                      <a:pt x="54" y="71"/>
                    </a:lnTo>
                    <a:lnTo>
                      <a:pt x="56" y="70"/>
                    </a:lnTo>
                    <a:lnTo>
                      <a:pt x="57" y="70"/>
                    </a:lnTo>
                    <a:lnTo>
                      <a:pt x="59" y="70"/>
                    </a:lnTo>
                    <a:lnTo>
                      <a:pt x="61" y="71"/>
                    </a:lnTo>
                    <a:lnTo>
                      <a:pt x="63" y="70"/>
                    </a:lnTo>
                    <a:lnTo>
                      <a:pt x="64" y="70"/>
                    </a:lnTo>
                    <a:lnTo>
                      <a:pt x="65" y="71"/>
                    </a:lnTo>
                    <a:lnTo>
                      <a:pt x="67" y="70"/>
                    </a:lnTo>
                    <a:lnTo>
                      <a:pt x="70" y="70"/>
                    </a:lnTo>
                    <a:lnTo>
                      <a:pt x="74" y="72"/>
                    </a:lnTo>
                    <a:lnTo>
                      <a:pt x="75" y="72"/>
                    </a:lnTo>
                    <a:lnTo>
                      <a:pt x="76" y="70"/>
                    </a:lnTo>
                    <a:lnTo>
                      <a:pt x="75" y="66"/>
                    </a:lnTo>
                    <a:lnTo>
                      <a:pt x="82" y="60"/>
                    </a:lnTo>
                    <a:lnTo>
                      <a:pt x="82" y="58"/>
                    </a:lnTo>
                    <a:lnTo>
                      <a:pt x="84" y="56"/>
                    </a:lnTo>
                    <a:lnTo>
                      <a:pt x="85" y="56"/>
                    </a:lnTo>
                    <a:lnTo>
                      <a:pt x="86" y="54"/>
                    </a:lnTo>
                    <a:lnTo>
                      <a:pt x="85" y="53"/>
                    </a:lnTo>
                    <a:lnTo>
                      <a:pt x="85" y="51"/>
                    </a:lnTo>
                    <a:lnTo>
                      <a:pt x="86" y="50"/>
                    </a:lnTo>
                    <a:lnTo>
                      <a:pt x="83" y="49"/>
                    </a:lnTo>
                    <a:lnTo>
                      <a:pt x="82" y="45"/>
                    </a:lnTo>
                    <a:lnTo>
                      <a:pt x="80" y="44"/>
                    </a:lnTo>
                    <a:lnTo>
                      <a:pt x="80" y="40"/>
                    </a:lnTo>
                    <a:lnTo>
                      <a:pt x="80" y="39"/>
                    </a:lnTo>
                    <a:lnTo>
                      <a:pt x="80" y="38"/>
                    </a:lnTo>
                    <a:lnTo>
                      <a:pt x="79" y="35"/>
                    </a:lnTo>
                    <a:lnTo>
                      <a:pt x="78" y="32"/>
                    </a:lnTo>
                    <a:lnTo>
                      <a:pt x="79" y="30"/>
                    </a:lnTo>
                    <a:lnTo>
                      <a:pt x="82" y="29"/>
                    </a:lnTo>
                    <a:lnTo>
                      <a:pt x="82" y="23"/>
                    </a:lnTo>
                    <a:lnTo>
                      <a:pt x="80" y="22"/>
                    </a:lnTo>
                    <a:lnTo>
                      <a:pt x="80" y="20"/>
                    </a:lnTo>
                    <a:lnTo>
                      <a:pt x="78" y="18"/>
                    </a:lnTo>
                    <a:lnTo>
                      <a:pt x="77" y="14"/>
                    </a:lnTo>
                    <a:lnTo>
                      <a:pt x="75" y="12"/>
                    </a:lnTo>
                    <a:lnTo>
                      <a:pt x="76" y="9"/>
                    </a:lnTo>
                    <a:lnTo>
                      <a:pt x="75" y="5"/>
                    </a:lnTo>
                    <a:lnTo>
                      <a:pt x="73" y="5"/>
                    </a:lnTo>
                    <a:lnTo>
                      <a:pt x="71" y="3"/>
                    </a:lnTo>
                    <a:lnTo>
                      <a:pt x="70" y="4"/>
                    </a:lnTo>
                    <a:lnTo>
                      <a:pt x="59" y="5"/>
                    </a:lnTo>
                    <a:lnTo>
                      <a:pt x="48" y="4"/>
                    </a:lnTo>
                    <a:lnTo>
                      <a:pt x="47" y="4"/>
                    </a:lnTo>
                    <a:lnTo>
                      <a:pt x="44" y="7"/>
                    </a:lnTo>
                    <a:lnTo>
                      <a:pt x="40" y="9"/>
                    </a:lnTo>
                    <a:lnTo>
                      <a:pt x="39" y="7"/>
                    </a:lnTo>
                    <a:lnTo>
                      <a:pt x="43" y="6"/>
                    </a:lnTo>
                    <a:lnTo>
                      <a:pt x="45" y="3"/>
                    </a:lnTo>
                    <a:lnTo>
                      <a:pt x="44" y="3"/>
                    </a:lnTo>
                    <a:lnTo>
                      <a:pt x="43" y="5"/>
                    </a:lnTo>
                    <a:lnTo>
                      <a:pt x="38" y="7"/>
                    </a:lnTo>
                    <a:lnTo>
                      <a:pt x="35" y="6"/>
                    </a:lnTo>
                    <a:lnTo>
                      <a:pt x="34" y="4"/>
                    </a:lnTo>
                    <a:lnTo>
                      <a:pt x="34" y="2"/>
                    </a:lnTo>
                    <a:lnTo>
                      <a:pt x="36" y="2"/>
                    </a:lnTo>
                    <a:lnTo>
                      <a:pt x="37" y="3"/>
                    </a:lnTo>
                    <a:lnTo>
                      <a:pt x="37" y="2"/>
                    </a:lnTo>
                    <a:lnTo>
                      <a:pt x="35" y="1"/>
                    </a:lnTo>
                    <a:lnTo>
                      <a:pt x="30" y="0"/>
                    </a:lnTo>
                    <a:lnTo>
                      <a:pt x="27" y="2"/>
                    </a:lnTo>
                    <a:lnTo>
                      <a:pt x="24" y="2"/>
                    </a:lnTo>
                    <a:lnTo>
                      <a:pt x="21" y="3"/>
                    </a:lnTo>
                    <a:lnTo>
                      <a:pt x="19" y="5"/>
                    </a:lnTo>
                    <a:lnTo>
                      <a:pt x="17" y="5"/>
                    </a:lnTo>
                    <a:lnTo>
                      <a:pt x="15" y="7"/>
                    </a:lnTo>
                    <a:lnTo>
                      <a:pt x="15" y="9"/>
                    </a:lnTo>
                    <a:lnTo>
                      <a:pt x="12" y="9"/>
                    </a:lnTo>
                    <a:lnTo>
                      <a:pt x="8" y="11"/>
                    </a:lnTo>
                    <a:lnTo>
                      <a:pt x="5" y="12"/>
                    </a:lnTo>
                    <a:lnTo>
                      <a:pt x="3" y="14"/>
                    </a:lnTo>
                    <a:lnTo>
                      <a:pt x="3" y="16"/>
                    </a:lnTo>
                    <a:lnTo>
                      <a:pt x="2" y="16"/>
                    </a:lnTo>
                    <a:lnTo>
                      <a:pt x="2" y="17"/>
                    </a:lnTo>
                    <a:lnTo>
                      <a:pt x="1" y="17"/>
                    </a:lnTo>
                    <a:lnTo>
                      <a:pt x="2" y="21"/>
                    </a:lnTo>
                    <a:lnTo>
                      <a:pt x="2" y="2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61" name="Freeform 2191">
                <a:extLst>
                  <a:ext uri="{FF2B5EF4-FFF2-40B4-BE49-F238E27FC236}">
                    <a16:creationId xmlns:a16="http://schemas.microsoft.com/office/drawing/2014/main" id="{DC47CE99-2706-470B-AEA5-4729F77FDC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73" y="2199"/>
                <a:ext cx="69" cy="29"/>
              </a:xfrm>
              <a:custGeom>
                <a:avLst/>
                <a:gdLst>
                  <a:gd name="T0" fmla="*/ 24 w 69"/>
                  <a:gd name="T1" fmla="*/ 28 h 29"/>
                  <a:gd name="T2" fmla="*/ 26 w 69"/>
                  <a:gd name="T3" fmla="*/ 26 h 29"/>
                  <a:gd name="T4" fmla="*/ 28 w 69"/>
                  <a:gd name="T5" fmla="*/ 24 h 29"/>
                  <a:gd name="T6" fmla="*/ 33 w 69"/>
                  <a:gd name="T7" fmla="*/ 24 h 29"/>
                  <a:gd name="T8" fmla="*/ 37 w 69"/>
                  <a:gd name="T9" fmla="*/ 26 h 29"/>
                  <a:gd name="T10" fmla="*/ 42 w 69"/>
                  <a:gd name="T11" fmla="*/ 27 h 29"/>
                  <a:gd name="T12" fmla="*/ 46 w 69"/>
                  <a:gd name="T13" fmla="*/ 28 h 29"/>
                  <a:gd name="T14" fmla="*/ 50 w 69"/>
                  <a:gd name="T15" fmla="*/ 26 h 29"/>
                  <a:gd name="T16" fmla="*/ 54 w 69"/>
                  <a:gd name="T17" fmla="*/ 26 h 29"/>
                  <a:gd name="T18" fmla="*/ 61 w 69"/>
                  <a:gd name="T19" fmla="*/ 23 h 29"/>
                  <a:gd name="T20" fmla="*/ 65 w 69"/>
                  <a:gd name="T21" fmla="*/ 21 h 29"/>
                  <a:gd name="T22" fmla="*/ 69 w 69"/>
                  <a:gd name="T23" fmla="*/ 19 h 29"/>
                  <a:gd name="T24" fmla="*/ 65 w 69"/>
                  <a:gd name="T25" fmla="*/ 17 h 29"/>
                  <a:gd name="T26" fmla="*/ 63 w 69"/>
                  <a:gd name="T27" fmla="*/ 18 h 29"/>
                  <a:gd name="T28" fmla="*/ 55 w 69"/>
                  <a:gd name="T29" fmla="*/ 11 h 29"/>
                  <a:gd name="T30" fmla="*/ 49 w 69"/>
                  <a:gd name="T31" fmla="*/ 10 h 29"/>
                  <a:gd name="T32" fmla="*/ 47 w 69"/>
                  <a:gd name="T33" fmla="*/ 7 h 29"/>
                  <a:gd name="T34" fmla="*/ 40 w 69"/>
                  <a:gd name="T35" fmla="*/ 5 h 29"/>
                  <a:gd name="T36" fmla="*/ 42 w 69"/>
                  <a:gd name="T37" fmla="*/ 9 h 29"/>
                  <a:gd name="T38" fmla="*/ 39 w 69"/>
                  <a:gd name="T39" fmla="*/ 10 h 29"/>
                  <a:gd name="T40" fmla="*/ 38 w 69"/>
                  <a:gd name="T41" fmla="*/ 7 h 29"/>
                  <a:gd name="T42" fmla="*/ 36 w 69"/>
                  <a:gd name="T43" fmla="*/ 6 h 29"/>
                  <a:gd name="T44" fmla="*/ 36 w 69"/>
                  <a:gd name="T45" fmla="*/ 3 h 29"/>
                  <a:gd name="T46" fmla="*/ 33 w 69"/>
                  <a:gd name="T47" fmla="*/ 2 h 29"/>
                  <a:gd name="T48" fmla="*/ 30 w 69"/>
                  <a:gd name="T49" fmla="*/ 0 h 29"/>
                  <a:gd name="T50" fmla="*/ 27 w 69"/>
                  <a:gd name="T51" fmla="*/ 0 h 29"/>
                  <a:gd name="T52" fmla="*/ 26 w 69"/>
                  <a:gd name="T53" fmla="*/ 0 h 29"/>
                  <a:gd name="T54" fmla="*/ 24 w 69"/>
                  <a:gd name="T55" fmla="*/ 0 h 29"/>
                  <a:gd name="T56" fmla="*/ 19 w 69"/>
                  <a:gd name="T57" fmla="*/ 0 h 29"/>
                  <a:gd name="T58" fmla="*/ 18 w 69"/>
                  <a:gd name="T59" fmla="*/ 2 h 29"/>
                  <a:gd name="T60" fmla="*/ 14 w 69"/>
                  <a:gd name="T61" fmla="*/ 2 h 29"/>
                  <a:gd name="T62" fmla="*/ 11 w 69"/>
                  <a:gd name="T63" fmla="*/ 3 h 29"/>
                  <a:gd name="T64" fmla="*/ 8 w 69"/>
                  <a:gd name="T65" fmla="*/ 6 h 29"/>
                  <a:gd name="T66" fmla="*/ 3 w 69"/>
                  <a:gd name="T67" fmla="*/ 8 h 29"/>
                  <a:gd name="T68" fmla="*/ 0 w 69"/>
                  <a:gd name="T69" fmla="*/ 8 h 29"/>
                  <a:gd name="T70" fmla="*/ 4 w 69"/>
                  <a:gd name="T71" fmla="*/ 10 h 29"/>
                  <a:gd name="T72" fmla="*/ 6 w 69"/>
                  <a:gd name="T73" fmla="*/ 15 h 29"/>
                  <a:gd name="T74" fmla="*/ 8 w 69"/>
                  <a:gd name="T75" fmla="*/ 19 h 29"/>
                  <a:gd name="T76" fmla="*/ 12 w 69"/>
                  <a:gd name="T77" fmla="*/ 22 h 29"/>
                  <a:gd name="T78" fmla="*/ 16 w 69"/>
                  <a:gd name="T79" fmla="*/ 26 h 29"/>
                  <a:gd name="T80" fmla="*/ 23 w 69"/>
                  <a:gd name="T81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69" h="29">
                    <a:moveTo>
                      <a:pt x="23" y="29"/>
                    </a:moveTo>
                    <a:lnTo>
                      <a:pt x="24" y="28"/>
                    </a:lnTo>
                    <a:lnTo>
                      <a:pt x="26" y="27"/>
                    </a:lnTo>
                    <a:lnTo>
                      <a:pt x="26" y="26"/>
                    </a:lnTo>
                    <a:lnTo>
                      <a:pt x="27" y="25"/>
                    </a:lnTo>
                    <a:lnTo>
                      <a:pt x="28" y="24"/>
                    </a:lnTo>
                    <a:lnTo>
                      <a:pt x="29" y="24"/>
                    </a:lnTo>
                    <a:lnTo>
                      <a:pt x="33" y="24"/>
                    </a:lnTo>
                    <a:lnTo>
                      <a:pt x="35" y="26"/>
                    </a:lnTo>
                    <a:lnTo>
                      <a:pt x="37" y="26"/>
                    </a:lnTo>
                    <a:lnTo>
                      <a:pt x="40" y="26"/>
                    </a:lnTo>
                    <a:lnTo>
                      <a:pt x="42" y="27"/>
                    </a:lnTo>
                    <a:lnTo>
                      <a:pt x="46" y="28"/>
                    </a:lnTo>
                    <a:lnTo>
                      <a:pt x="46" y="28"/>
                    </a:lnTo>
                    <a:lnTo>
                      <a:pt x="48" y="26"/>
                    </a:lnTo>
                    <a:lnTo>
                      <a:pt x="50" y="26"/>
                    </a:lnTo>
                    <a:lnTo>
                      <a:pt x="51" y="27"/>
                    </a:lnTo>
                    <a:lnTo>
                      <a:pt x="54" y="26"/>
                    </a:lnTo>
                    <a:lnTo>
                      <a:pt x="58" y="25"/>
                    </a:lnTo>
                    <a:lnTo>
                      <a:pt x="61" y="23"/>
                    </a:lnTo>
                    <a:lnTo>
                      <a:pt x="63" y="23"/>
                    </a:lnTo>
                    <a:lnTo>
                      <a:pt x="65" y="21"/>
                    </a:lnTo>
                    <a:lnTo>
                      <a:pt x="69" y="21"/>
                    </a:lnTo>
                    <a:lnTo>
                      <a:pt x="69" y="19"/>
                    </a:lnTo>
                    <a:lnTo>
                      <a:pt x="67" y="17"/>
                    </a:lnTo>
                    <a:lnTo>
                      <a:pt x="65" y="17"/>
                    </a:lnTo>
                    <a:lnTo>
                      <a:pt x="64" y="18"/>
                    </a:lnTo>
                    <a:lnTo>
                      <a:pt x="63" y="18"/>
                    </a:lnTo>
                    <a:lnTo>
                      <a:pt x="61" y="14"/>
                    </a:lnTo>
                    <a:lnTo>
                      <a:pt x="55" y="11"/>
                    </a:lnTo>
                    <a:lnTo>
                      <a:pt x="52" y="10"/>
                    </a:lnTo>
                    <a:lnTo>
                      <a:pt x="49" y="10"/>
                    </a:lnTo>
                    <a:lnTo>
                      <a:pt x="47" y="9"/>
                    </a:lnTo>
                    <a:lnTo>
                      <a:pt x="47" y="7"/>
                    </a:lnTo>
                    <a:lnTo>
                      <a:pt x="45" y="8"/>
                    </a:lnTo>
                    <a:lnTo>
                      <a:pt x="40" y="5"/>
                    </a:lnTo>
                    <a:lnTo>
                      <a:pt x="39" y="6"/>
                    </a:lnTo>
                    <a:lnTo>
                      <a:pt x="42" y="9"/>
                    </a:lnTo>
                    <a:lnTo>
                      <a:pt x="40" y="9"/>
                    </a:lnTo>
                    <a:lnTo>
                      <a:pt x="39" y="10"/>
                    </a:lnTo>
                    <a:lnTo>
                      <a:pt x="38" y="9"/>
                    </a:lnTo>
                    <a:lnTo>
                      <a:pt x="38" y="7"/>
                    </a:lnTo>
                    <a:lnTo>
                      <a:pt x="37" y="7"/>
                    </a:lnTo>
                    <a:lnTo>
                      <a:pt x="36" y="6"/>
                    </a:lnTo>
                    <a:lnTo>
                      <a:pt x="37" y="4"/>
                    </a:lnTo>
                    <a:lnTo>
                      <a:pt x="36" y="3"/>
                    </a:lnTo>
                    <a:lnTo>
                      <a:pt x="35" y="3"/>
                    </a:lnTo>
                    <a:lnTo>
                      <a:pt x="33" y="2"/>
                    </a:lnTo>
                    <a:lnTo>
                      <a:pt x="33" y="1"/>
                    </a:lnTo>
                    <a:lnTo>
                      <a:pt x="30" y="0"/>
                    </a:lnTo>
                    <a:lnTo>
                      <a:pt x="29" y="0"/>
                    </a:lnTo>
                    <a:lnTo>
                      <a:pt x="27" y="0"/>
                    </a:lnTo>
                    <a:lnTo>
                      <a:pt x="26" y="1"/>
                    </a:lnTo>
                    <a:lnTo>
                      <a:pt x="26" y="0"/>
                    </a:lnTo>
                    <a:lnTo>
                      <a:pt x="25" y="0"/>
                    </a:lnTo>
                    <a:lnTo>
                      <a:pt x="24" y="0"/>
                    </a:lnTo>
                    <a:lnTo>
                      <a:pt x="23" y="0"/>
                    </a:lnTo>
                    <a:lnTo>
                      <a:pt x="19" y="0"/>
                    </a:lnTo>
                    <a:lnTo>
                      <a:pt x="19" y="1"/>
                    </a:lnTo>
                    <a:lnTo>
                      <a:pt x="18" y="2"/>
                    </a:lnTo>
                    <a:lnTo>
                      <a:pt x="17" y="2"/>
                    </a:lnTo>
                    <a:lnTo>
                      <a:pt x="14" y="2"/>
                    </a:lnTo>
                    <a:lnTo>
                      <a:pt x="13" y="3"/>
                    </a:lnTo>
                    <a:lnTo>
                      <a:pt x="11" y="3"/>
                    </a:lnTo>
                    <a:lnTo>
                      <a:pt x="9" y="5"/>
                    </a:lnTo>
                    <a:lnTo>
                      <a:pt x="8" y="6"/>
                    </a:lnTo>
                    <a:lnTo>
                      <a:pt x="4" y="8"/>
                    </a:lnTo>
                    <a:lnTo>
                      <a:pt x="3" y="8"/>
                    </a:lnTo>
                    <a:lnTo>
                      <a:pt x="1" y="7"/>
                    </a:lnTo>
                    <a:lnTo>
                      <a:pt x="0" y="8"/>
                    </a:lnTo>
                    <a:lnTo>
                      <a:pt x="1" y="9"/>
                    </a:lnTo>
                    <a:lnTo>
                      <a:pt x="4" y="10"/>
                    </a:lnTo>
                    <a:lnTo>
                      <a:pt x="6" y="13"/>
                    </a:lnTo>
                    <a:lnTo>
                      <a:pt x="6" y="15"/>
                    </a:lnTo>
                    <a:lnTo>
                      <a:pt x="6" y="18"/>
                    </a:lnTo>
                    <a:lnTo>
                      <a:pt x="8" y="19"/>
                    </a:lnTo>
                    <a:lnTo>
                      <a:pt x="11" y="21"/>
                    </a:lnTo>
                    <a:lnTo>
                      <a:pt x="12" y="22"/>
                    </a:lnTo>
                    <a:lnTo>
                      <a:pt x="16" y="26"/>
                    </a:lnTo>
                    <a:lnTo>
                      <a:pt x="16" y="26"/>
                    </a:lnTo>
                    <a:lnTo>
                      <a:pt x="17" y="26"/>
                    </a:lnTo>
                    <a:lnTo>
                      <a:pt x="23" y="2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62" name="Freeform 2192">
                <a:extLst>
                  <a:ext uri="{FF2B5EF4-FFF2-40B4-BE49-F238E27FC236}">
                    <a16:creationId xmlns:a16="http://schemas.microsoft.com/office/drawing/2014/main" id="{CD54BCE1-59C0-4E7B-96AE-74D8A94F9D0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22" y="2149"/>
                <a:ext cx="77" cy="93"/>
              </a:xfrm>
              <a:custGeom>
                <a:avLst/>
                <a:gdLst>
                  <a:gd name="T0" fmla="*/ 10 w 77"/>
                  <a:gd name="T1" fmla="*/ 29 h 93"/>
                  <a:gd name="T2" fmla="*/ 7 w 77"/>
                  <a:gd name="T3" fmla="*/ 32 h 93"/>
                  <a:gd name="T4" fmla="*/ 9 w 77"/>
                  <a:gd name="T5" fmla="*/ 36 h 93"/>
                  <a:gd name="T6" fmla="*/ 5 w 77"/>
                  <a:gd name="T7" fmla="*/ 39 h 93"/>
                  <a:gd name="T8" fmla="*/ 1 w 77"/>
                  <a:gd name="T9" fmla="*/ 45 h 93"/>
                  <a:gd name="T10" fmla="*/ 0 w 77"/>
                  <a:gd name="T11" fmla="*/ 52 h 93"/>
                  <a:gd name="T12" fmla="*/ 1 w 77"/>
                  <a:gd name="T13" fmla="*/ 60 h 93"/>
                  <a:gd name="T14" fmla="*/ 5 w 77"/>
                  <a:gd name="T15" fmla="*/ 65 h 93"/>
                  <a:gd name="T16" fmla="*/ 6 w 77"/>
                  <a:gd name="T17" fmla="*/ 71 h 93"/>
                  <a:gd name="T18" fmla="*/ 12 w 77"/>
                  <a:gd name="T19" fmla="*/ 73 h 93"/>
                  <a:gd name="T20" fmla="*/ 20 w 77"/>
                  <a:gd name="T21" fmla="*/ 74 h 93"/>
                  <a:gd name="T22" fmla="*/ 16 w 77"/>
                  <a:gd name="T23" fmla="*/ 81 h 93"/>
                  <a:gd name="T24" fmla="*/ 18 w 77"/>
                  <a:gd name="T25" fmla="*/ 91 h 93"/>
                  <a:gd name="T26" fmla="*/ 23 w 77"/>
                  <a:gd name="T27" fmla="*/ 91 h 93"/>
                  <a:gd name="T28" fmla="*/ 26 w 77"/>
                  <a:gd name="T29" fmla="*/ 90 h 93"/>
                  <a:gd name="T30" fmla="*/ 31 w 77"/>
                  <a:gd name="T31" fmla="*/ 91 h 93"/>
                  <a:gd name="T32" fmla="*/ 36 w 77"/>
                  <a:gd name="T33" fmla="*/ 91 h 93"/>
                  <a:gd name="T34" fmla="*/ 40 w 77"/>
                  <a:gd name="T35" fmla="*/ 91 h 93"/>
                  <a:gd name="T36" fmla="*/ 47 w 77"/>
                  <a:gd name="T37" fmla="*/ 91 h 93"/>
                  <a:gd name="T38" fmla="*/ 56 w 77"/>
                  <a:gd name="T39" fmla="*/ 89 h 93"/>
                  <a:gd name="T40" fmla="*/ 62 w 77"/>
                  <a:gd name="T41" fmla="*/ 90 h 93"/>
                  <a:gd name="T42" fmla="*/ 62 w 77"/>
                  <a:gd name="T43" fmla="*/ 82 h 93"/>
                  <a:gd name="T44" fmla="*/ 67 w 77"/>
                  <a:gd name="T45" fmla="*/ 77 h 93"/>
                  <a:gd name="T46" fmla="*/ 62 w 77"/>
                  <a:gd name="T47" fmla="*/ 71 h 93"/>
                  <a:gd name="T48" fmla="*/ 57 w 77"/>
                  <a:gd name="T49" fmla="*/ 63 h 93"/>
                  <a:gd name="T50" fmla="*/ 52 w 77"/>
                  <a:gd name="T51" fmla="*/ 57 h 93"/>
                  <a:gd name="T52" fmla="*/ 60 w 77"/>
                  <a:gd name="T53" fmla="*/ 55 h 93"/>
                  <a:gd name="T54" fmla="*/ 68 w 77"/>
                  <a:gd name="T55" fmla="*/ 52 h 93"/>
                  <a:gd name="T56" fmla="*/ 74 w 77"/>
                  <a:gd name="T57" fmla="*/ 50 h 93"/>
                  <a:gd name="T58" fmla="*/ 77 w 77"/>
                  <a:gd name="T59" fmla="*/ 49 h 93"/>
                  <a:gd name="T60" fmla="*/ 72 w 77"/>
                  <a:gd name="T61" fmla="*/ 38 h 93"/>
                  <a:gd name="T62" fmla="*/ 71 w 77"/>
                  <a:gd name="T63" fmla="*/ 31 h 93"/>
                  <a:gd name="T64" fmla="*/ 71 w 77"/>
                  <a:gd name="T65" fmla="*/ 23 h 93"/>
                  <a:gd name="T66" fmla="*/ 68 w 77"/>
                  <a:gd name="T67" fmla="*/ 15 h 93"/>
                  <a:gd name="T68" fmla="*/ 64 w 77"/>
                  <a:gd name="T69" fmla="*/ 11 h 93"/>
                  <a:gd name="T70" fmla="*/ 58 w 77"/>
                  <a:gd name="T71" fmla="*/ 8 h 93"/>
                  <a:gd name="T72" fmla="*/ 52 w 77"/>
                  <a:gd name="T73" fmla="*/ 9 h 93"/>
                  <a:gd name="T74" fmla="*/ 56 w 77"/>
                  <a:gd name="T75" fmla="*/ 6 h 93"/>
                  <a:gd name="T76" fmla="*/ 50 w 77"/>
                  <a:gd name="T77" fmla="*/ 9 h 93"/>
                  <a:gd name="T78" fmla="*/ 46 w 77"/>
                  <a:gd name="T79" fmla="*/ 13 h 93"/>
                  <a:gd name="T80" fmla="*/ 41 w 77"/>
                  <a:gd name="T81" fmla="*/ 13 h 93"/>
                  <a:gd name="T82" fmla="*/ 42 w 77"/>
                  <a:gd name="T83" fmla="*/ 10 h 93"/>
                  <a:gd name="T84" fmla="*/ 40 w 77"/>
                  <a:gd name="T85" fmla="*/ 10 h 93"/>
                  <a:gd name="T86" fmla="*/ 36 w 77"/>
                  <a:gd name="T87" fmla="*/ 8 h 93"/>
                  <a:gd name="T88" fmla="*/ 31 w 77"/>
                  <a:gd name="T89" fmla="*/ 6 h 93"/>
                  <a:gd name="T90" fmla="*/ 29 w 77"/>
                  <a:gd name="T91" fmla="*/ 1 h 93"/>
                  <a:gd name="T92" fmla="*/ 21 w 77"/>
                  <a:gd name="T93" fmla="*/ 0 h 93"/>
                  <a:gd name="T94" fmla="*/ 23 w 77"/>
                  <a:gd name="T95" fmla="*/ 2 h 93"/>
                  <a:gd name="T96" fmla="*/ 22 w 77"/>
                  <a:gd name="T97" fmla="*/ 6 h 93"/>
                  <a:gd name="T98" fmla="*/ 25 w 77"/>
                  <a:gd name="T99" fmla="*/ 11 h 93"/>
                  <a:gd name="T100" fmla="*/ 27 w 77"/>
                  <a:gd name="T101" fmla="*/ 14 h 93"/>
                  <a:gd name="T102" fmla="*/ 27 w 77"/>
                  <a:gd name="T103" fmla="*/ 15 h 93"/>
                  <a:gd name="T104" fmla="*/ 21 w 77"/>
                  <a:gd name="T105" fmla="*/ 17 h 93"/>
                  <a:gd name="T106" fmla="*/ 20 w 77"/>
                  <a:gd name="T107" fmla="*/ 20 h 93"/>
                  <a:gd name="T108" fmla="*/ 18 w 77"/>
                  <a:gd name="T109" fmla="*/ 19 h 93"/>
                  <a:gd name="T110" fmla="*/ 17 w 77"/>
                  <a:gd name="T111" fmla="*/ 17 h 93"/>
                  <a:gd name="T112" fmla="*/ 9 w 77"/>
                  <a:gd name="T113" fmla="*/ 19 h 93"/>
                  <a:gd name="T114" fmla="*/ 12 w 77"/>
                  <a:gd name="T115" fmla="*/ 23 h 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77" h="93">
                    <a:moveTo>
                      <a:pt x="11" y="24"/>
                    </a:moveTo>
                    <a:lnTo>
                      <a:pt x="11" y="25"/>
                    </a:lnTo>
                    <a:lnTo>
                      <a:pt x="10" y="27"/>
                    </a:lnTo>
                    <a:lnTo>
                      <a:pt x="10" y="29"/>
                    </a:lnTo>
                    <a:lnTo>
                      <a:pt x="9" y="30"/>
                    </a:lnTo>
                    <a:lnTo>
                      <a:pt x="7" y="29"/>
                    </a:lnTo>
                    <a:lnTo>
                      <a:pt x="6" y="31"/>
                    </a:lnTo>
                    <a:lnTo>
                      <a:pt x="7" y="32"/>
                    </a:lnTo>
                    <a:lnTo>
                      <a:pt x="9" y="32"/>
                    </a:lnTo>
                    <a:lnTo>
                      <a:pt x="10" y="33"/>
                    </a:lnTo>
                    <a:lnTo>
                      <a:pt x="9" y="34"/>
                    </a:lnTo>
                    <a:lnTo>
                      <a:pt x="9" y="36"/>
                    </a:lnTo>
                    <a:lnTo>
                      <a:pt x="8" y="37"/>
                    </a:lnTo>
                    <a:lnTo>
                      <a:pt x="9" y="38"/>
                    </a:lnTo>
                    <a:lnTo>
                      <a:pt x="7" y="39"/>
                    </a:lnTo>
                    <a:lnTo>
                      <a:pt x="5" y="39"/>
                    </a:lnTo>
                    <a:lnTo>
                      <a:pt x="3" y="39"/>
                    </a:lnTo>
                    <a:lnTo>
                      <a:pt x="2" y="41"/>
                    </a:lnTo>
                    <a:lnTo>
                      <a:pt x="1" y="42"/>
                    </a:lnTo>
                    <a:lnTo>
                      <a:pt x="1" y="45"/>
                    </a:lnTo>
                    <a:lnTo>
                      <a:pt x="1" y="49"/>
                    </a:lnTo>
                    <a:lnTo>
                      <a:pt x="0" y="51"/>
                    </a:lnTo>
                    <a:lnTo>
                      <a:pt x="0" y="51"/>
                    </a:lnTo>
                    <a:lnTo>
                      <a:pt x="0" y="52"/>
                    </a:lnTo>
                    <a:lnTo>
                      <a:pt x="1" y="55"/>
                    </a:lnTo>
                    <a:lnTo>
                      <a:pt x="1" y="56"/>
                    </a:lnTo>
                    <a:lnTo>
                      <a:pt x="2" y="58"/>
                    </a:lnTo>
                    <a:lnTo>
                      <a:pt x="1" y="60"/>
                    </a:lnTo>
                    <a:lnTo>
                      <a:pt x="1" y="60"/>
                    </a:lnTo>
                    <a:lnTo>
                      <a:pt x="4" y="63"/>
                    </a:lnTo>
                    <a:lnTo>
                      <a:pt x="4" y="64"/>
                    </a:lnTo>
                    <a:lnTo>
                      <a:pt x="5" y="65"/>
                    </a:lnTo>
                    <a:lnTo>
                      <a:pt x="5" y="69"/>
                    </a:lnTo>
                    <a:lnTo>
                      <a:pt x="5" y="69"/>
                    </a:lnTo>
                    <a:lnTo>
                      <a:pt x="6" y="70"/>
                    </a:lnTo>
                    <a:lnTo>
                      <a:pt x="6" y="71"/>
                    </a:lnTo>
                    <a:lnTo>
                      <a:pt x="8" y="73"/>
                    </a:lnTo>
                    <a:lnTo>
                      <a:pt x="9" y="72"/>
                    </a:lnTo>
                    <a:lnTo>
                      <a:pt x="11" y="72"/>
                    </a:lnTo>
                    <a:lnTo>
                      <a:pt x="12" y="73"/>
                    </a:lnTo>
                    <a:lnTo>
                      <a:pt x="14" y="72"/>
                    </a:lnTo>
                    <a:lnTo>
                      <a:pt x="17" y="73"/>
                    </a:lnTo>
                    <a:lnTo>
                      <a:pt x="18" y="73"/>
                    </a:lnTo>
                    <a:lnTo>
                      <a:pt x="20" y="74"/>
                    </a:lnTo>
                    <a:lnTo>
                      <a:pt x="18" y="76"/>
                    </a:lnTo>
                    <a:lnTo>
                      <a:pt x="17" y="79"/>
                    </a:lnTo>
                    <a:lnTo>
                      <a:pt x="17" y="80"/>
                    </a:lnTo>
                    <a:lnTo>
                      <a:pt x="16" y="81"/>
                    </a:lnTo>
                    <a:lnTo>
                      <a:pt x="14" y="84"/>
                    </a:lnTo>
                    <a:lnTo>
                      <a:pt x="14" y="88"/>
                    </a:lnTo>
                    <a:lnTo>
                      <a:pt x="17" y="89"/>
                    </a:lnTo>
                    <a:lnTo>
                      <a:pt x="18" y="91"/>
                    </a:lnTo>
                    <a:lnTo>
                      <a:pt x="17" y="91"/>
                    </a:lnTo>
                    <a:lnTo>
                      <a:pt x="19" y="91"/>
                    </a:lnTo>
                    <a:lnTo>
                      <a:pt x="21" y="90"/>
                    </a:lnTo>
                    <a:lnTo>
                      <a:pt x="23" y="91"/>
                    </a:lnTo>
                    <a:lnTo>
                      <a:pt x="23" y="90"/>
                    </a:lnTo>
                    <a:lnTo>
                      <a:pt x="23" y="89"/>
                    </a:lnTo>
                    <a:lnTo>
                      <a:pt x="25" y="88"/>
                    </a:lnTo>
                    <a:lnTo>
                      <a:pt x="26" y="90"/>
                    </a:lnTo>
                    <a:lnTo>
                      <a:pt x="27" y="90"/>
                    </a:lnTo>
                    <a:lnTo>
                      <a:pt x="28" y="89"/>
                    </a:lnTo>
                    <a:lnTo>
                      <a:pt x="29" y="89"/>
                    </a:lnTo>
                    <a:lnTo>
                      <a:pt x="31" y="91"/>
                    </a:lnTo>
                    <a:lnTo>
                      <a:pt x="32" y="92"/>
                    </a:lnTo>
                    <a:lnTo>
                      <a:pt x="32" y="92"/>
                    </a:lnTo>
                    <a:lnTo>
                      <a:pt x="33" y="91"/>
                    </a:lnTo>
                    <a:lnTo>
                      <a:pt x="36" y="91"/>
                    </a:lnTo>
                    <a:lnTo>
                      <a:pt x="37" y="92"/>
                    </a:lnTo>
                    <a:lnTo>
                      <a:pt x="39" y="93"/>
                    </a:lnTo>
                    <a:lnTo>
                      <a:pt x="40" y="92"/>
                    </a:lnTo>
                    <a:lnTo>
                      <a:pt x="40" y="91"/>
                    </a:lnTo>
                    <a:lnTo>
                      <a:pt x="42" y="90"/>
                    </a:lnTo>
                    <a:lnTo>
                      <a:pt x="45" y="91"/>
                    </a:lnTo>
                    <a:lnTo>
                      <a:pt x="46" y="92"/>
                    </a:lnTo>
                    <a:lnTo>
                      <a:pt x="47" y="91"/>
                    </a:lnTo>
                    <a:lnTo>
                      <a:pt x="49" y="92"/>
                    </a:lnTo>
                    <a:lnTo>
                      <a:pt x="50" y="91"/>
                    </a:lnTo>
                    <a:lnTo>
                      <a:pt x="54" y="90"/>
                    </a:lnTo>
                    <a:lnTo>
                      <a:pt x="56" y="89"/>
                    </a:lnTo>
                    <a:lnTo>
                      <a:pt x="58" y="90"/>
                    </a:lnTo>
                    <a:lnTo>
                      <a:pt x="60" y="89"/>
                    </a:lnTo>
                    <a:lnTo>
                      <a:pt x="62" y="90"/>
                    </a:lnTo>
                    <a:lnTo>
                      <a:pt x="62" y="90"/>
                    </a:lnTo>
                    <a:lnTo>
                      <a:pt x="62" y="88"/>
                    </a:lnTo>
                    <a:lnTo>
                      <a:pt x="60" y="87"/>
                    </a:lnTo>
                    <a:lnTo>
                      <a:pt x="60" y="86"/>
                    </a:lnTo>
                    <a:lnTo>
                      <a:pt x="62" y="82"/>
                    </a:lnTo>
                    <a:lnTo>
                      <a:pt x="64" y="81"/>
                    </a:lnTo>
                    <a:lnTo>
                      <a:pt x="65" y="79"/>
                    </a:lnTo>
                    <a:lnTo>
                      <a:pt x="67" y="79"/>
                    </a:lnTo>
                    <a:lnTo>
                      <a:pt x="67" y="77"/>
                    </a:lnTo>
                    <a:lnTo>
                      <a:pt x="67" y="76"/>
                    </a:lnTo>
                    <a:lnTo>
                      <a:pt x="67" y="76"/>
                    </a:lnTo>
                    <a:lnTo>
                      <a:pt x="63" y="72"/>
                    </a:lnTo>
                    <a:lnTo>
                      <a:pt x="62" y="71"/>
                    </a:lnTo>
                    <a:lnTo>
                      <a:pt x="59" y="69"/>
                    </a:lnTo>
                    <a:lnTo>
                      <a:pt x="57" y="68"/>
                    </a:lnTo>
                    <a:lnTo>
                      <a:pt x="57" y="65"/>
                    </a:lnTo>
                    <a:lnTo>
                      <a:pt x="57" y="63"/>
                    </a:lnTo>
                    <a:lnTo>
                      <a:pt x="55" y="60"/>
                    </a:lnTo>
                    <a:lnTo>
                      <a:pt x="52" y="59"/>
                    </a:lnTo>
                    <a:lnTo>
                      <a:pt x="51" y="58"/>
                    </a:lnTo>
                    <a:lnTo>
                      <a:pt x="52" y="57"/>
                    </a:lnTo>
                    <a:lnTo>
                      <a:pt x="54" y="58"/>
                    </a:lnTo>
                    <a:lnTo>
                      <a:pt x="55" y="58"/>
                    </a:lnTo>
                    <a:lnTo>
                      <a:pt x="59" y="56"/>
                    </a:lnTo>
                    <a:lnTo>
                      <a:pt x="60" y="55"/>
                    </a:lnTo>
                    <a:lnTo>
                      <a:pt x="62" y="53"/>
                    </a:lnTo>
                    <a:lnTo>
                      <a:pt x="64" y="53"/>
                    </a:lnTo>
                    <a:lnTo>
                      <a:pt x="65" y="52"/>
                    </a:lnTo>
                    <a:lnTo>
                      <a:pt x="68" y="52"/>
                    </a:lnTo>
                    <a:lnTo>
                      <a:pt x="69" y="52"/>
                    </a:lnTo>
                    <a:lnTo>
                      <a:pt x="70" y="51"/>
                    </a:lnTo>
                    <a:lnTo>
                      <a:pt x="70" y="50"/>
                    </a:lnTo>
                    <a:lnTo>
                      <a:pt x="74" y="50"/>
                    </a:lnTo>
                    <a:lnTo>
                      <a:pt x="75" y="50"/>
                    </a:lnTo>
                    <a:lnTo>
                      <a:pt x="76" y="50"/>
                    </a:lnTo>
                    <a:lnTo>
                      <a:pt x="77" y="50"/>
                    </a:lnTo>
                    <a:lnTo>
                      <a:pt x="77" y="49"/>
                    </a:lnTo>
                    <a:lnTo>
                      <a:pt x="77" y="43"/>
                    </a:lnTo>
                    <a:lnTo>
                      <a:pt x="76" y="42"/>
                    </a:lnTo>
                    <a:lnTo>
                      <a:pt x="75" y="41"/>
                    </a:lnTo>
                    <a:lnTo>
                      <a:pt x="72" y="38"/>
                    </a:lnTo>
                    <a:lnTo>
                      <a:pt x="74" y="36"/>
                    </a:lnTo>
                    <a:lnTo>
                      <a:pt x="72" y="34"/>
                    </a:lnTo>
                    <a:lnTo>
                      <a:pt x="72" y="33"/>
                    </a:lnTo>
                    <a:lnTo>
                      <a:pt x="71" y="31"/>
                    </a:lnTo>
                    <a:lnTo>
                      <a:pt x="71" y="29"/>
                    </a:lnTo>
                    <a:lnTo>
                      <a:pt x="69" y="25"/>
                    </a:lnTo>
                    <a:lnTo>
                      <a:pt x="69" y="24"/>
                    </a:lnTo>
                    <a:lnTo>
                      <a:pt x="71" y="23"/>
                    </a:lnTo>
                    <a:lnTo>
                      <a:pt x="71" y="20"/>
                    </a:lnTo>
                    <a:lnTo>
                      <a:pt x="70" y="16"/>
                    </a:lnTo>
                    <a:lnTo>
                      <a:pt x="69" y="16"/>
                    </a:lnTo>
                    <a:lnTo>
                      <a:pt x="68" y="15"/>
                    </a:lnTo>
                    <a:lnTo>
                      <a:pt x="66" y="15"/>
                    </a:lnTo>
                    <a:lnTo>
                      <a:pt x="65" y="14"/>
                    </a:lnTo>
                    <a:lnTo>
                      <a:pt x="65" y="13"/>
                    </a:lnTo>
                    <a:lnTo>
                      <a:pt x="64" y="11"/>
                    </a:lnTo>
                    <a:lnTo>
                      <a:pt x="62" y="11"/>
                    </a:lnTo>
                    <a:lnTo>
                      <a:pt x="60" y="9"/>
                    </a:lnTo>
                    <a:lnTo>
                      <a:pt x="58" y="9"/>
                    </a:lnTo>
                    <a:lnTo>
                      <a:pt x="58" y="8"/>
                    </a:lnTo>
                    <a:lnTo>
                      <a:pt x="57" y="8"/>
                    </a:lnTo>
                    <a:lnTo>
                      <a:pt x="55" y="9"/>
                    </a:lnTo>
                    <a:lnTo>
                      <a:pt x="52" y="10"/>
                    </a:lnTo>
                    <a:lnTo>
                      <a:pt x="52" y="9"/>
                    </a:lnTo>
                    <a:lnTo>
                      <a:pt x="54" y="8"/>
                    </a:lnTo>
                    <a:lnTo>
                      <a:pt x="54" y="8"/>
                    </a:lnTo>
                    <a:lnTo>
                      <a:pt x="55" y="8"/>
                    </a:lnTo>
                    <a:lnTo>
                      <a:pt x="56" y="6"/>
                    </a:lnTo>
                    <a:lnTo>
                      <a:pt x="54" y="6"/>
                    </a:lnTo>
                    <a:lnTo>
                      <a:pt x="52" y="6"/>
                    </a:lnTo>
                    <a:lnTo>
                      <a:pt x="52" y="8"/>
                    </a:lnTo>
                    <a:lnTo>
                      <a:pt x="50" y="9"/>
                    </a:lnTo>
                    <a:lnTo>
                      <a:pt x="50" y="10"/>
                    </a:lnTo>
                    <a:lnTo>
                      <a:pt x="47" y="10"/>
                    </a:lnTo>
                    <a:lnTo>
                      <a:pt x="46" y="12"/>
                    </a:lnTo>
                    <a:lnTo>
                      <a:pt x="46" y="13"/>
                    </a:lnTo>
                    <a:lnTo>
                      <a:pt x="44" y="13"/>
                    </a:lnTo>
                    <a:lnTo>
                      <a:pt x="43" y="12"/>
                    </a:lnTo>
                    <a:lnTo>
                      <a:pt x="42" y="12"/>
                    </a:lnTo>
                    <a:lnTo>
                      <a:pt x="41" y="13"/>
                    </a:lnTo>
                    <a:lnTo>
                      <a:pt x="39" y="12"/>
                    </a:lnTo>
                    <a:lnTo>
                      <a:pt x="40" y="11"/>
                    </a:lnTo>
                    <a:lnTo>
                      <a:pt x="41" y="11"/>
                    </a:lnTo>
                    <a:lnTo>
                      <a:pt x="42" y="10"/>
                    </a:lnTo>
                    <a:lnTo>
                      <a:pt x="42" y="8"/>
                    </a:lnTo>
                    <a:lnTo>
                      <a:pt x="42" y="8"/>
                    </a:lnTo>
                    <a:lnTo>
                      <a:pt x="40" y="9"/>
                    </a:lnTo>
                    <a:lnTo>
                      <a:pt x="40" y="10"/>
                    </a:lnTo>
                    <a:lnTo>
                      <a:pt x="37" y="8"/>
                    </a:lnTo>
                    <a:lnTo>
                      <a:pt x="37" y="6"/>
                    </a:lnTo>
                    <a:lnTo>
                      <a:pt x="36" y="8"/>
                    </a:lnTo>
                    <a:lnTo>
                      <a:pt x="36" y="8"/>
                    </a:lnTo>
                    <a:lnTo>
                      <a:pt x="33" y="9"/>
                    </a:lnTo>
                    <a:lnTo>
                      <a:pt x="33" y="8"/>
                    </a:lnTo>
                    <a:lnTo>
                      <a:pt x="31" y="8"/>
                    </a:lnTo>
                    <a:lnTo>
                      <a:pt x="31" y="6"/>
                    </a:lnTo>
                    <a:lnTo>
                      <a:pt x="32" y="5"/>
                    </a:lnTo>
                    <a:lnTo>
                      <a:pt x="33" y="3"/>
                    </a:lnTo>
                    <a:lnTo>
                      <a:pt x="31" y="2"/>
                    </a:lnTo>
                    <a:lnTo>
                      <a:pt x="29" y="1"/>
                    </a:lnTo>
                    <a:lnTo>
                      <a:pt x="28" y="1"/>
                    </a:lnTo>
                    <a:lnTo>
                      <a:pt x="27" y="0"/>
                    </a:lnTo>
                    <a:lnTo>
                      <a:pt x="23" y="0"/>
                    </a:lnTo>
                    <a:lnTo>
                      <a:pt x="21" y="0"/>
                    </a:lnTo>
                    <a:lnTo>
                      <a:pt x="21" y="0"/>
                    </a:lnTo>
                    <a:lnTo>
                      <a:pt x="21" y="2"/>
                    </a:lnTo>
                    <a:lnTo>
                      <a:pt x="22" y="2"/>
                    </a:lnTo>
                    <a:lnTo>
                      <a:pt x="23" y="2"/>
                    </a:lnTo>
                    <a:lnTo>
                      <a:pt x="23" y="4"/>
                    </a:lnTo>
                    <a:lnTo>
                      <a:pt x="25" y="5"/>
                    </a:lnTo>
                    <a:lnTo>
                      <a:pt x="23" y="6"/>
                    </a:lnTo>
                    <a:lnTo>
                      <a:pt x="22" y="6"/>
                    </a:lnTo>
                    <a:lnTo>
                      <a:pt x="22" y="9"/>
                    </a:lnTo>
                    <a:lnTo>
                      <a:pt x="23" y="8"/>
                    </a:lnTo>
                    <a:lnTo>
                      <a:pt x="23" y="10"/>
                    </a:lnTo>
                    <a:lnTo>
                      <a:pt x="25" y="11"/>
                    </a:lnTo>
                    <a:lnTo>
                      <a:pt x="24" y="12"/>
                    </a:lnTo>
                    <a:lnTo>
                      <a:pt x="24" y="13"/>
                    </a:lnTo>
                    <a:lnTo>
                      <a:pt x="25" y="14"/>
                    </a:lnTo>
                    <a:lnTo>
                      <a:pt x="27" y="14"/>
                    </a:lnTo>
                    <a:lnTo>
                      <a:pt x="30" y="17"/>
                    </a:lnTo>
                    <a:lnTo>
                      <a:pt x="33" y="19"/>
                    </a:lnTo>
                    <a:lnTo>
                      <a:pt x="30" y="18"/>
                    </a:lnTo>
                    <a:lnTo>
                      <a:pt x="27" y="15"/>
                    </a:lnTo>
                    <a:lnTo>
                      <a:pt x="25" y="16"/>
                    </a:lnTo>
                    <a:lnTo>
                      <a:pt x="24" y="15"/>
                    </a:lnTo>
                    <a:lnTo>
                      <a:pt x="22" y="15"/>
                    </a:lnTo>
                    <a:lnTo>
                      <a:pt x="21" y="17"/>
                    </a:lnTo>
                    <a:lnTo>
                      <a:pt x="21" y="18"/>
                    </a:lnTo>
                    <a:lnTo>
                      <a:pt x="21" y="21"/>
                    </a:lnTo>
                    <a:lnTo>
                      <a:pt x="22" y="22"/>
                    </a:lnTo>
                    <a:lnTo>
                      <a:pt x="20" y="20"/>
                    </a:lnTo>
                    <a:lnTo>
                      <a:pt x="20" y="18"/>
                    </a:lnTo>
                    <a:lnTo>
                      <a:pt x="19" y="17"/>
                    </a:lnTo>
                    <a:lnTo>
                      <a:pt x="18" y="17"/>
                    </a:lnTo>
                    <a:lnTo>
                      <a:pt x="18" y="19"/>
                    </a:lnTo>
                    <a:lnTo>
                      <a:pt x="19" y="20"/>
                    </a:lnTo>
                    <a:lnTo>
                      <a:pt x="18" y="21"/>
                    </a:lnTo>
                    <a:lnTo>
                      <a:pt x="17" y="19"/>
                    </a:lnTo>
                    <a:lnTo>
                      <a:pt x="17" y="17"/>
                    </a:lnTo>
                    <a:lnTo>
                      <a:pt x="14" y="16"/>
                    </a:lnTo>
                    <a:lnTo>
                      <a:pt x="13" y="17"/>
                    </a:lnTo>
                    <a:lnTo>
                      <a:pt x="9" y="18"/>
                    </a:lnTo>
                    <a:lnTo>
                      <a:pt x="9" y="19"/>
                    </a:lnTo>
                    <a:lnTo>
                      <a:pt x="9" y="21"/>
                    </a:lnTo>
                    <a:lnTo>
                      <a:pt x="11" y="21"/>
                    </a:lnTo>
                    <a:lnTo>
                      <a:pt x="12" y="23"/>
                    </a:lnTo>
                    <a:lnTo>
                      <a:pt x="12" y="23"/>
                    </a:lnTo>
                    <a:lnTo>
                      <a:pt x="11" y="23"/>
                    </a:lnTo>
                    <a:lnTo>
                      <a:pt x="11" y="2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63" name="Freeform 2193">
                <a:extLst>
                  <a:ext uri="{FF2B5EF4-FFF2-40B4-BE49-F238E27FC236}">
                    <a16:creationId xmlns:a16="http://schemas.microsoft.com/office/drawing/2014/main" id="{970327D7-14F4-4681-9298-7AB95E45D47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54" y="2243"/>
                <a:ext cx="3" cy="2"/>
              </a:xfrm>
              <a:custGeom>
                <a:avLst/>
                <a:gdLst>
                  <a:gd name="T0" fmla="*/ 0 w 3"/>
                  <a:gd name="T1" fmla="*/ 1 h 2"/>
                  <a:gd name="T2" fmla="*/ 1 w 3"/>
                  <a:gd name="T3" fmla="*/ 2 h 2"/>
                  <a:gd name="T4" fmla="*/ 3 w 3"/>
                  <a:gd name="T5" fmla="*/ 2 h 2"/>
                  <a:gd name="T6" fmla="*/ 3 w 3"/>
                  <a:gd name="T7" fmla="*/ 1 h 2"/>
                  <a:gd name="T8" fmla="*/ 1 w 3"/>
                  <a:gd name="T9" fmla="*/ 0 h 2"/>
                  <a:gd name="T10" fmla="*/ 1 w 3"/>
                  <a:gd name="T11" fmla="*/ 0 h 2"/>
                  <a:gd name="T12" fmla="*/ 0 w 3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0" y="1"/>
                    </a:moveTo>
                    <a:lnTo>
                      <a:pt x="1" y="2"/>
                    </a:lnTo>
                    <a:lnTo>
                      <a:pt x="3" y="2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64" name="Freeform 2194">
                <a:extLst>
                  <a:ext uri="{FF2B5EF4-FFF2-40B4-BE49-F238E27FC236}">
                    <a16:creationId xmlns:a16="http://schemas.microsoft.com/office/drawing/2014/main" id="{7BE9FE48-763A-4BDD-88F3-07CD9D5CDFA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23" y="2237"/>
                <a:ext cx="42" cy="24"/>
              </a:xfrm>
              <a:custGeom>
                <a:avLst/>
                <a:gdLst>
                  <a:gd name="T0" fmla="*/ 40 w 42"/>
                  <a:gd name="T1" fmla="*/ 8 h 24"/>
                  <a:gd name="T2" fmla="*/ 36 w 42"/>
                  <a:gd name="T3" fmla="*/ 8 h 24"/>
                  <a:gd name="T4" fmla="*/ 34 w 42"/>
                  <a:gd name="T5" fmla="*/ 8 h 24"/>
                  <a:gd name="T6" fmla="*/ 31 w 42"/>
                  <a:gd name="T7" fmla="*/ 7 h 24"/>
                  <a:gd name="T8" fmla="*/ 32 w 42"/>
                  <a:gd name="T9" fmla="*/ 5 h 24"/>
                  <a:gd name="T10" fmla="*/ 28 w 42"/>
                  <a:gd name="T11" fmla="*/ 1 h 24"/>
                  <a:gd name="T12" fmla="*/ 26 w 42"/>
                  <a:gd name="T13" fmla="*/ 2 h 24"/>
                  <a:gd name="T14" fmla="*/ 24 w 42"/>
                  <a:gd name="T15" fmla="*/ 0 h 24"/>
                  <a:gd name="T16" fmla="*/ 22 w 42"/>
                  <a:gd name="T17" fmla="*/ 2 h 24"/>
                  <a:gd name="T18" fmla="*/ 20 w 42"/>
                  <a:gd name="T19" fmla="*/ 2 h 24"/>
                  <a:gd name="T20" fmla="*/ 16 w 42"/>
                  <a:gd name="T21" fmla="*/ 3 h 24"/>
                  <a:gd name="T22" fmla="*/ 11 w 42"/>
                  <a:gd name="T23" fmla="*/ 3 h 24"/>
                  <a:gd name="T24" fmla="*/ 9 w 42"/>
                  <a:gd name="T25" fmla="*/ 2 h 24"/>
                  <a:gd name="T26" fmla="*/ 9 w 42"/>
                  <a:gd name="T27" fmla="*/ 5 h 24"/>
                  <a:gd name="T28" fmla="*/ 8 w 42"/>
                  <a:gd name="T29" fmla="*/ 7 h 24"/>
                  <a:gd name="T30" fmla="*/ 5 w 42"/>
                  <a:gd name="T31" fmla="*/ 10 h 24"/>
                  <a:gd name="T32" fmla="*/ 2 w 42"/>
                  <a:gd name="T33" fmla="*/ 16 h 24"/>
                  <a:gd name="T34" fmla="*/ 1 w 42"/>
                  <a:gd name="T35" fmla="*/ 19 h 24"/>
                  <a:gd name="T36" fmla="*/ 0 w 42"/>
                  <a:gd name="T37" fmla="*/ 21 h 24"/>
                  <a:gd name="T38" fmla="*/ 4 w 42"/>
                  <a:gd name="T39" fmla="*/ 20 h 24"/>
                  <a:gd name="T40" fmla="*/ 5 w 42"/>
                  <a:gd name="T41" fmla="*/ 16 h 24"/>
                  <a:gd name="T42" fmla="*/ 8 w 42"/>
                  <a:gd name="T43" fmla="*/ 18 h 24"/>
                  <a:gd name="T44" fmla="*/ 10 w 42"/>
                  <a:gd name="T45" fmla="*/ 21 h 24"/>
                  <a:gd name="T46" fmla="*/ 12 w 42"/>
                  <a:gd name="T47" fmla="*/ 24 h 24"/>
                  <a:gd name="T48" fmla="*/ 19 w 42"/>
                  <a:gd name="T49" fmla="*/ 22 h 24"/>
                  <a:gd name="T50" fmla="*/ 24 w 42"/>
                  <a:gd name="T51" fmla="*/ 18 h 24"/>
                  <a:gd name="T52" fmla="*/ 27 w 42"/>
                  <a:gd name="T53" fmla="*/ 21 h 24"/>
                  <a:gd name="T54" fmla="*/ 29 w 42"/>
                  <a:gd name="T55" fmla="*/ 20 h 24"/>
                  <a:gd name="T56" fmla="*/ 34 w 42"/>
                  <a:gd name="T57" fmla="*/ 19 h 24"/>
                  <a:gd name="T58" fmla="*/ 37 w 42"/>
                  <a:gd name="T59" fmla="*/ 20 h 24"/>
                  <a:gd name="T60" fmla="*/ 41 w 42"/>
                  <a:gd name="T61" fmla="*/ 15 h 24"/>
                  <a:gd name="T62" fmla="*/ 42 w 42"/>
                  <a:gd name="T63" fmla="*/ 1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42" h="24">
                    <a:moveTo>
                      <a:pt x="41" y="8"/>
                    </a:moveTo>
                    <a:lnTo>
                      <a:pt x="40" y="8"/>
                    </a:lnTo>
                    <a:lnTo>
                      <a:pt x="38" y="10"/>
                    </a:lnTo>
                    <a:lnTo>
                      <a:pt x="36" y="8"/>
                    </a:lnTo>
                    <a:lnTo>
                      <a:pt x="35" y="8"/>
                    </a:lnTo>
                    <a:lnTo>
                      <a:pt x="34" y="8"/>
                    </a:lnTo>
                    <a:lnTo>
                      <a:pt x="32" y="8"/>
                    </a:lnTo>
                    <a:lnTo>
                      <a:pt x="31" y="7"/>
                    </a:lnTo>
                    <a:lnTo>
                      <a:pt x="32" y="6"/>
                    </a:lnTo>
                    <a:lnTo>
                      <a:pt x="32" y="5"/>
                    </a:lnTo>
                    <a:lnTo>
                      <a:pt x="30" y="3"/>
                    </a:lnTo>
                    <a:lnTo>
                      <a:pt x="28" y="1"/>
                    </a:lnTo>
                    <a:lnTo>
                      <a:pt x="27" y="1"/>
                    </a:lnTo>
                    <a:lnTo>
                      <a:pt x="26" y="2"/>
                    </a:lnTo>
                    <a:lnTo>
                      <a:pt x="25" y="2"/>
                    </a:lnTo>
                    <a:lnTo>
                      <a:pt x="24" y="0"/>
                    </a:lnTo>
                    <a:lnTo>
                      <a:pt x="22" y="1"/>
                    </a:lnTo>
                    <a:lnTo>
                      <a:pt x="22" y="2"/>
                    </a:lnTo>
                    <a:lnTo>
                      <a:pt x="22" y="3"/>
                    </a:lnTo>
                    <a:lnTo>
                      <a:pt x="20" y="2"/>
                    </a:lnTo>
                    <a:lnTo>
                      <a:pt x="18" y="3"/>
                    </a:lnTo>
                    <a:lnTo>
                      <a:pt x="16" y="3"/>
                    </a:lnTo>
                    <a:lnTo>
                      <a:pt x="13" y="4"/>
                    </a:lnTo>
                    <a:lnTo>
                      <a:pt x="11" y="3"/>
                    </a:lnTo>
                    <a:lnTo>
                      <a:pt x="11" y="2"/>
                    </a:lnTo>
                    <a:lnTo>
                      <a:pt x="9" y="2"/>
                    </a:lnTo>
                    <a:lnTo>
                      <a:pt x="7" y="4"/>
                    </a:lnTo>
                    <a:lnTo>
                      <a:pt x="9" y="5"/>
                    </a:lnTo>
                    <a:lnTo>
                      <a:pt x="10" y="6"/>
                    </a:lnTo>
                    <a:lnTo>
                      <a:pt x="8" y="7"/>
                    </a:lnTo>
                    <a:lnTo>
                      <a:pt x="6" y="9"/>
                    </a:lnTo>
                    <a:lnTo>
                      <a:pt x="5" y="10"/>
                    </a:lnTo>
                    <a:lnTo>
                      <a:pt x="3" y="13"/>
                    </a:lnTo>
                    <a:lnTo>
                      <a:pt x="2" y="16"/>
                    </a:lnTo>
                    <a:lnTo>
                      <a:pt x="2" y="19"/>
                    </a:lnTo>
                    <a:lnTo>
                      <a:pt x="1" y="19"/>
                    </a:lnTo>
                    <a:lnTo>
                      <a:pt x="0" y="19"/>
                    </a:lnTo>
                    <a:lnTo>
                      <a:pt x="0" y="21"/>
                    </a:lnTo>
                    <a:lnTo>
                      <a:pt x="2" y="21"/>
                    </a:lnTo>
                    <a:lnTo>
                      <a:pt x="4" y="20"/>
                    </a:lnTo>
                    <a:lnTo>
                      <a:pt x="4" y="18"/>
                    </a:lnTo>
                    <a:lnTo>
                      <a:pt x="5" y="16"/>
                    </a:lnTo>
                    <a:lnTo>
                      <a:pt x="7" y="16"/>
                    </a:lnTo>
                    <a:lnTo>
                      <a:pt x="8" y="18"/>
                    </a:lnTo>
                    <a:lnTo>
                      <a:pt x="9" y="21"/>
                    </a:lnTo>
                    <a:lnTo>
                      <a:pt x="10" y="21"/>
                    </a:lnTo>
                    <a:lnTo>
                      <a:pt x="10" y="23"/>
                    </a:lnTo>
                    <a:lnTo>
                      <a:pt x="12" y="24"/>
                    </a:lnTo>
                    <a:lnTo>
                      <a:pt x="17" y="21"/>
                    </a:lnTo>
                    <a:lnTo>
                      <a:pt x="19" y="22"/>
                    </a:lnTo>
                    <a:lnTo>
                      <a:pt x="22" y="16"/>
                    </a:lnTo>
                    <a:lnTo>
                      <a:pt x="24" y="18"/>
                    </a:lnTo>
                    <a:lnTo>
                      <a:pt x="24" y="20"/>
                    </a:lnTo>
                    <a:lnTo>
                      <a:pt x="27" y="21"/>
                    </a:lnTo>
                    <a:lnTo>
                      <a:pt x="28" y="23"/>
                    </a:lnTo>
                    <a:lnTo>
                      <a:pt x="29" y="20"/>
                    </a:lnTo>
                    <a:lnTo>
                      <a:pt x="29" y="18"/>
                    </a:lnTo>
                    <a:lnTo>
                      <a:pt x="34" y="19"/>
                    </a:lnTo>
                    <a:lnTo>
                      <a:pt x="36" y="18"/>
                    </a:lnTo>
                    <a:lnTo>
                      <a:pt x="37" y="20"/>
                    </a:lnTo>
                    <a:lnTo>
                      <a:pt x="38" y="15"/>
                    </a:lnTo>
                    <a:lnTo>
                      <a:pt x="41" y="15"/>
                    </a:lnTo>
                    <a:lnTo>
                      <a:pt x="40" y="12"/>
                    </a:lnTo>
                    <a:lnTo>
                      <a:pt x="42" y="10"/>
                    </a:lnTo>
                    <a:lnTo>
                      <a:pt x="41" y="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65" name="Freeform 2195">
                <a:extLst>
                  <a:ext uri="{FF2B5EF4-FFF2-40B4-BE49-F238E27FC236}">
                    <a16:creationId xmlns:a16="http://schemas.microsoft.com/office/drawing/2014/main" id="{1CAE1E76-1F28-4B95-BFA4-00E697357B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04" y="2190"/>
                <a:ext cx="2" cy="2"/>
              </a:xfrm>
              <a:custGeom>
                <a:avLst/>
                <a:gdLst>
                  <a:gd name="T0" fmla="*/ 1 w 2"/>
                  <a:gd name="T1" fmla="*/ 2 h 2"/>
                  <a:gd name="T2" fmla="*/ 2 w 2"/>
                  <a:gd name="T3" fmla="*/ 1 h 2"/>
                  <a:gd name="T4" fmla="*/ 2 w 2"/>
                  <a:gd name="T5" fmla="*/ 0 h 2"/>
                  <a:gd name="T6" fmla="*/ 0 w 2"/>
                  <a:gd name="T7" fmla="*/ 1 h 2"/>
                  <a:gd name="T8" fmla="*/ 1 w 2"/>
                  <a:gd name="T9" fmla="*/ 1 h 2"/>
                  <a:gd name="T10" fmla="*/ 1 w 2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1" y="2"/>
                    </a:moveTo>
                    <a:lnTo>
                      <a:pt x="2" y="1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66" name="Freeform 2196">
                <a:extLst>
                  <a:ext uri="{FF2B5EF4-FFF2-40B4-BE49-F238E27FC236}">
                    <a16:creationId xmlns:a16="http://schemas.microsoft.com/office/drawing/2014/main" id="{D2694689-71F8-4D62-980E-7AE59ECA02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05" y="2189"/>
                <a:ext cx="3" cy="1"/>
              </a:xfrm>
              <a:custGeom>
                <a:avLst/>
                <a:gdLst>
                  <a:gd name="T0" fmla="*/ 1 w 3"/>
                  <a:gd name="T1" fmla="*/ 1 h 1"/>
                  <a:gd name="T2" fmla="*/ 1 w 3"/>
                  <a:gd name="T3" fmla="*/ 1 h 1"/>
                  <a:gd name="T4" fmla="*/ 2 w 3"/>
                  <a:gd name="T5" fmla="*/ 1 h 1"/>
                  <a:gd name="T6" fmla="*/ 3 w 3"/>
                  <a:gd name="T7" fmla="*/ 1 h 1"/>
                  <a:gd name="T8" fmla="*/ 1 w 3"/>
                  <a:gd name="T9" fmla="*/ 0 h 1"/>
                  <a:gd name="T10" fmla="*/ 0 w 3"/>
                  <a:gd name="T11" fmla="*/ 0 h 1"/>
                  <a:gd name="T12" fmla="*/ 0 w 3"/>
                  <a:gd name="T13" fmla="*/ 1 h 1"/>
                  <a:gd name="T14" fmla="*/ 1 w 3"/>
                  <a:gd name="T1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1">
                    <a:moveTo>
                      <a:pt x="1" y="1"/>
                    </a:moveTo>
                    <a:lnTo>
                      <a:pt x="1" y="1"/>
                    </a:lnTo>
                    <a:lnTo>
                      <a:pt x="2" y="1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67" name="Freeform 2197">
                <a:extLst>
                  <a:ext uri="{FF2B5EF4-FFF2-40B4-BE49-F238E27FC236}">
                    <a16:creationId xmlns:a16="http://schemas.microsoft.com/office/drawing/2014/main" id="{14A60D0D-DC7D-414F-BA6B-A1346C6CA77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01" y="2169"/>
                <a:ext cx="33" cy="31"/>
              </a:xfrm>
              <a:custGeom>
                <a:avLst/>
                <a:gdLst>
                  <a:gd name="T0" fmla="*/ 3 w 33"/>
                  <a:gd name="T1" fmla="*/ 28 h 31"/>
                  <a:gd name="T2" fmla="*/ 5 w 33"/>
                  <a:gd name="T3" fmla="*/ 28 h 31"/>
                  <a:gd name="T4" fmla="*/ 7 w 33"/>
                  <a:gd name="T5" fmla="*/ 27 h 31"/>
                  <a:gd name="T6" fmla="*/ 9 w 33"/>
                  <a:gd name="T7" fmla="*/ 25 h 31"/>
                  <a:gd name="T8" fmla="*/ 13 w 33"/>
                  <a:gd name="T9" fmla="*/ 27 h 31"/>
                  <a:gd name="T10" fmla="*/ 15 w 33"/>
                  <a:gd name="T11" fmla="*/ 28 h 31"/>
                  <a:gd name="T12" fmla="*/ 19 w 33"/>
                  <a:gd name="T13" fmla="*/ 29 h 31"/>
                  <a:gd name="T14" fmla="*/ 21 w 33"/>
                  <a:gd name="T15" fmla="*/ 31 h 31"/>
                  <a:gd name="T16" fmla="*/ 22 w 33"/>
                  <a:gd name="T17" fmla="*/ 25 h 31"/>
                  <a:gd name="T18" fmla="*/ 23 w 33"/>
                  <a:gd name="T19" fmla="*/ 21 h 31"/>
                  <a:gd name="T20" fmla="*/ 26 w 33"/>
                  <a:gd name="T21" fmla="*/ 19 h 31"/>
                  <a:gd name="T22" fmla="*/ 30 w 33"/>
                  <a:gd name="T23" fmla="*/ 18 h 31"/>
                  <a:gd name="T24" fmla="*/ 30 w 33"/>
                  <a:gd name="T25" fmla="*/ 16 h 31"/>
                  <a:gd name="T26" fmla="*/ 31 w 33"/>
                  <a:gd name="T27" fmla="*/ 13 h 31"/>
                  <a:gd name="T28" fmla="*/ 28 w 33"/>
                  <a:gd name="T29" fmla="*/ 12 h 31"/>
                  <a:gd name="T30" fmla="*/ 28 w 33"/>
                  <a:gd name="T31" fmla="*/ 9 h 31"/>
                  <a:gd name="T32" fmla="*/ 31 w 33"/>
                  <a:gd name="T33" fmla="*/ 9 h 31"/>
                  <a:gd name="T34" fmla="*/ 32 w 33"/>
                  <a:gd name="T35" fmla="*/ 5 h 31"/>
                  <a:gd name="T36" fmla="*/ 32 w 33"/>
                  <a:gd name="T37" fmla="*/ 3 h 31"/>
                  <a:gd name="T38" fmla="*/ 31 w 33"/>
                  <a:gd name="T39" fmla="*/ 2 h 31"/>
                  <a:gd name="T40" fmla="*/ 27 w 33"/>
                  <a:gd name="T41" fmla="*/ 0 h 31"/>
                  <a:gd name="T42" fmla="*/ 23 w 33"/>
                  <a:gd name="T43" fmla="*/ 2 h 31"/>
                  <a:gd name="T44" fmla="*/ 20 w 33"/>
                  <a:gd name="T45" fmla="*/ 2 h 31"/>
                  <a:gd name="T46" fmla="*/ 15 w 33"/>
                  <a:gd name="T47" fmla="*/ 4 h 31"/>
                  <a:gd name="T48" fmla="*/ 11 w 33"/>
                  <a:gd name="T49" fmla="*/ 5 h 31"/>
                  <a:gd name="T50" fmla="*/ 10 w 33"/>
                  <a:gd name="T51" fmla="*/ 9 h 31"/>
                  <a:gd name="T52" fmla="*/ 8 w 33"/>
                  <a:gd name="T53" fmla="*/ 12 h 31"/>
                  <a:gd name="T54" fmla="*/ 7 w 33"/>
                  <a:gd name="T55" fmla="*/ 16 h 31"/>
                  <a:gd name="T56" fmla="*/ 5 w 33"/>
                  <a:gd name="T57" fmla="*/ 18 h 31"/>
                  <a:gd name="T58" fmla="*/ 7 w 33"/>
                  <a:gd name="T59" fmla="*/ 21 h 31"/>
                  <a:gd name="T60" fmla="*/ 7 w 33"/>
                  <a:gd name="T61" fmla="*/ 22 h 31"/>
                  <a:gd name="T62" fmla="*/ 6 w 33"/>
                  <a:gd name="T63" fmla="*/ 23 h 31"/>
                  <a:gd name="T64" fmla="*/ 7 w 33"/>
                  <a:gd name="T65" fmla="*/ 24 h 31"/>
                  <a:gd name="T66" fmla="*/ 6 w 33"/>
                  <a:gd name="T67" fmla="*/ 25 h 31"/>
                  <a:gd name="T68" fmla="*/ 3 w 33"/>
                  <a:gd name="T69" fmla="*/ 23 h 31"/>
                  <a:gd name="T70" fmla="*/ 2 w 33"/>
                  <a:gd name="T71" fmla="*/ 24 h 31"/>
                  <a:gd name="T72" fmla="*/ 5 w 33"/>
                  <a:gd name="T73" fmla="*/ 25 h 31"/>
                  <a:gd name="T74" fmla="*/ 7 w 33"/>
                  <a:gd name="T75" fmla="*/ 27 h 31"/>
                  <a:gd name="T76" fmla="*/ 4 w 33"/>
                  <a:gd name="T77" fmla="*/ 27 h 31"/>
                  <a:gd name="T78" fmla="*/ 0 w 33"/>
                  <a:gd name="T79" fmla="*/ 25 h 31"/>
                  <a:gd name="T80" fmla="*/ 1 w 33"/>
                  <a:gd name="T81" fmla="*/ 27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33" h="31">
                    <a:moveTo>
                      <a:pt x="2" y="28"/>
                    </a:moveTo>
                    <a:lnTo>
                      <a:pt x="3" y="28"/>
                    </a:lnTo>
                    <a:lnTo>
                      <a:pt x="4" y="29"/>
                    </a:lnTo>
                    <a:lnTo>
                      <a:pt x="5" y="28"/>
                    </a:lnTo>
                    <a:lnTo>
                      <a:pt x="7" y="28"/>
                    </a:lnTo>
                    <a:lnTo>
                      <a:pt x="7" y="27"/>
                    </a:lnTo>
                    <a:lnTo>
                      <a:pt x="8" y="27"/>
                    </a:lnTo>
                    <a:lnTo>
                      <a:pt x="9" y="25"/>
                    </a:lnTo>
                    <a:lnTo>
                      <a:pt x="12" y="25"/>
                    </a:lnTo>
                    <a:lnTo>
                      <a:pt x="13" y="27"/>
                    </a:lnTo>
                    <a:lnTo>
                      <a:pt x="14" y="27"/>
                    </a:lnTo>
                    <a:lnTo>
                      <a:pt x="15" y="28"/>
                    </a:lnTo>
                    <a:lnTo>
                      <a:pt x="19" y="28"/>
                    </a:lnTo>
                    <a:lnTo>
                      <a:pt x="19" y="29"/>
                    </a:lnTo>
                    <a:lnTo>
                      <a:pt x="19" y="30"/>
                    </a:lnTo>
                    <a:lnTo>
                      <a:pt x="21" y="31"/>
                    </a:lnTo>
                    <a:lnTo>
                      <a:pt x="22" y="29"/>
                    </a:lnTo>
                    <a:lnTo>
                      <a:pt x="22" y="25"/>
                    </a:lnTo>
                    <a:lnTo>
                      <a:pt x="22" y="22"/>
                    </a:lnTo>
                    <a:lnTo>
                      <a:pt x="23" y="21"/>
                    </a:lnTo>
                    <a:lnTo>
                      <a:pt x="24" y="19"/>
                    </a:lnTo>
                    <a:lnTo>
                      <a:pt x="26" y="19"/>
                    </a:lnTo>
                    <a:lnTo>
                      <a:pt x="28" y="19"/>
                    </a:lnTo>
                    <a:lnTo>
                      <a:pt x="30" y="18"/>
                    </a:lnTo>
                    <a:lnTo>
                      <a:pt x="29" y="17"/>
                    </a:lnTo>
                    <a:lnTo>
                      <a:pt x="30" y="16"/>
                    </a:lnTo>
                    <a:lnTo>
                      <a:pt x="30" y="14"/>
                    </a:lnTo>
                    <a:lnTo>
                      <a:pt x="31" y="13"/>
                    </a:lnTo>
                    <a:lnTo>
                      <a:pt x="30" y="12"/>
                    </a:lnTo>
                    <a:lnTo>
                      <a:pt x="28" y="12"/>
                    </a:lnTo>
                    <a:lnTo>
                      <a:pt x="27" y="11"/>
                    </a:lnTo>
                    <a:lnTo>
                      <a:pt x="28" y="9"/>
                    </a:lnTo>
                    <a:lnTo>
                      <a:pt x="30" y="10"/>
                    </a:lnTo>
                    <a:lnTo>
                      <a:pt x="31" y="9"/>
                    </a:lnTo>
                    <a:lnTo>
                      <a:pt x="31" y="7"/>
                    </a:lnTo>
                    <a:lnTo>
                      <a:pt x="32" y="5"/>
                    </a:lnTo>
                    <a:lnTo>
                      <a:pt x="32" y="4"/>
                    </a:lnTo>
                    <a:lnTo>
                      <a:pt x="32" y="3"/>
                    </a:lnTo>
                    <a:lnTo>
                      <a:pt x="33" y="3"/>
                    </a:lnTo>
                    <a:lnTo>
                      <a:pt x="31" y="2"/>
                    </a:lnTo>
                    <a:lnTo>
                      <a:pt x="29" y="1"/>
                    </a:lnTo>
                    <a:lnTo>
                      <a:pt x="27" y="0"/>
                    </a:lnTo>
                    <a:lnTo>
                      <a:pt x="24" y="0"/>
                    </a:lnTo>
                    <a:lnTo>
                      <a:pt x="23" y="2"/>
                    </a:lnTo>
                    <a:lnTo>
                      <a:pt x="21" y="1"/>
                    </a:lnTo>
                    <a:lnTo>
                      <a:pt x="20" y="2"/>
                    </a:lnTo>
                    <a:lnTo>
                      <a:pt x="18" y="2"/>
                    </a:lnTo>
                    <a:lnTo>
                      <a:pt x="15" y="4"/>
                    </a:lnTo>
                    <a:lnTo>
                      <a:pt x="12" y="7"/>
                    </a:lnTo>
                    <a:lnTo>
                      <a:pt x="11" y="5"/>
                    </a:lnTo>
                    <a:lnTo>
                      <a:pt x="10" y="7"/>
                    </a:lnTo>
                    <a:lnTo>
                      <a:pt x="10" y="9"/>
                    </a:lnTo>
                    <a:lnTo>
                      <a:pt x="8" y="10"/>
                    </a:lnTo>
                    <a:lnTo>
                      <a:pt x="8" y="12"/>
                    </a:lnTo>
                    <a:lnTo>
                      <a:pt x="8" y="14"/>
                    </a:lnTo>
                    <a:lnTo>
                      <a:pt x="7" y="16"/>
                    </a:lnTo>
                    <a:lnTo>
                      <a:pt x="7" y="17"/>
                    </a:lnTo>
                    <a:lnTo>
                      <a:pt x="5" y="18"/>
                    </a:lnTo>
                    <a:lnTo>
                      <a:pt x="5" y="19"/>
                    </a:lnTo>
                    <a:lnTo>
                      <a:pt x="7" y="21"/>
                    </a:lnTo>
                    <a:lnTo>
                      <a:pt x="9" y="22"/>
                    </a:lnTo>
                    <a:lnTo>
                      <a:pt x="7" y="22"/>
                    </a:lnTo>
                    <a:lnTo>
                      <a:pt x="6" y="22"/>
                    </a:lnTo>
                    <a:lnTo>
                      <a:pt x="6" y="23"/>
                    </a:lnTo>
                    <a:lnTo>
                      <a:pt x="6" y="24"/>
                    </a:lnTo>
                    <a:lnTo>
                      <a:pt x="7" y="24"/>
                    </a:lnTo>
                    <a:lnTo>
                      <a:pt x="7" y="25"/>
                    </a:lnTo>
                    <a:lnTo>
                      <a:pt x="6" y="25"/>
                    </a:lnTo>
                    <a:lnTo>
                      <a:pt x="4" y="23"/>
                    </a:lnTo>
                    <a:lnTo>
                      <a:pt x="3" y="23"/>
                    </a:lnTo>
                    <a:lnTo>
                      <a:pt x="1" y="23"/>
                    </a:lnTo>
                    <a:lnTo>
                      <a:pt x="2" y="24"/>
                    </a:lnTo>
                    <a:lnTo>
                      <a:pt x="3" y="24"/>
                    </a:lnTo>
                    <a:lnTo>
                      <a:pt x="5" y="25"/>
                    </a:lnTo>
                    <a:lnTo>
                      <a:pt x="5" y="25"/>
                    </a:lnTo>
                    <a:lnTo>
                      <a:pt x="7" y="27"/>
                    </a:lnTo>
                    <a:lnTo>
                      <a:pt x="5" y="27"/>
                    </a:lnTo>
                    <a:lnTo>
                      <a:pt x="4" y="27"/>
                    </a:lnTo>
                    <a:lnTo>
                      <a:pt x="2" y="25"/>
                    </a:lnTo>
                    <a:lnTo>
                      <a:pt x="0" y="25"/>
                    </a:lnTo>
                    <a:lnTo>
                      <a:pt x="0" y="25"/>
                    </a:lnTo>
                    <a:lnTo>
                      <a:pt x="1" y="27"/>
                    </a:lnTo>
                    <a:lnTo>
                      <a:pt x="2" y="2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68" name="Freeform 2198">
                <a:extLst>
                  <a:ext uri="{FF2B5EF4-FFF2-40B4-BE49-F238E27FC236}">
                    <a16:creationId xmlns:a16="http://schemas.microsoft.com/office/drawing/2014/main" id="{5423A185-17A3-4C3A-A38E-40E0826A812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97" y="2194"/>
                <a:ext cx="27" cy="23"/>
              </a:xfrm>
              <a:custGeom>
                <a:avLst/>
                <a:gdLst>
                  <a:gd name="T0" fmla="*/ 3 w 27"/>
                  <a:gd name="T1" fmla="*/ 8 h 23"/>
                  <a:gd name="T2" fmla="*/ 5 w 27"/>
                  <a:gd name="T3" fmla="*/ 9 h 23"/>
                  <a:gd name="T4" fmla="*/ 5 w 27"/>
                  <a:gd name="T5" fmla="*/ 11 h 23"/>
                  <a:gd name="T6" fmla="*/ 7 w 27"/>
                  <a:gd name="T7" fmla="*/ 13 h 23"/>
                  <a:gd name="T8" fmla="*/ 8 w 27"/>
                  <a:gd name="T9" fmla="*/ 13 h 23"/>
                  <a:gd name="T10" fmla="*/ 10 w 27"/>
                  <a:gd name="T11" fmla="*/ 14 h 23"/>
                  <a:gd name="T12" fmla="*/ 11 w 27"/>
                  <a:gd name="T13" fmla="*/ 14 h 23"/>
                  <a:gd name="T14" fmla="*/ 11 w 27"/>
                  <a:gd name="T15" fmla="*/ 17 h 23"/>
                  <a:gd name="T16" fmla="*/ 13 w 27"/>
                  <a:gd name="T17" fmla="*/ 17 h 23"/>
                  <a:gd name="T18" fmla="*/ 14 w 27"/>
                  <a:gd name="T19" fmla="*/ 17 h 23"/>
                  <a:gd name="T20" fmla="*/ 15 w 27"/>
                  <a:gd name="T21" fmla="*/ 17 h 23"/>
                  <a:gd name="T22" fmla="*/ 16 w 27"/>
                  <a:gd name="T23" fmla="*/ 18 h 23"/>
                  <a:gd name="T24" fmla="*/ 17 w 27"/>
                  <a:gd name="T25" fmla="*/ 18 h 23"/>
                  <a:gd name="T26" fmla="*/ 19 w 27"/>
                  <a:gd name="T27" fmla="*/ 22 h 23"/>
                  <a:gd name="T28" fmla="*/ 21 w 27"/>
                  <a:gd name="T29" fmla="*/ 22 h 23"/>
                  <a:gd name="T30" fmla="*/ 23 w 27"/>
                  <a:gd name="T31" fmla="*/ 23 h 23"/>
                  <a:gd name="T32" fmla="*/ 24 w 27"/>
                  <a:gd name="T33" fmla="*/ 22 h 23"/>
                  <a:gd name="T34" fmla="*/ 25 w 27"/>
                  <a:gd name="T35" fmla="*/ 22 h 23"/>
                  <a:gd name="T36" fmla="*/ 25 w 27"/>
                  <a:gd name="T37" fmla="*/ 20 h 23"/>
                  <a:gd name="T38" fmla="*/ 24 w 27"/>
                  <a:gd name="T39" fmla="*/ 20 h 23"/>
                  <a:gd name="T40" fmla="*/ 24 w 27"/>
                  <a:gd name="T41" fmla="*/ 19 h 23"/>
                  <a:gd name="T42" fmla="*/ 24 w 27"/>
                  <a:gd name="T43" fmla="*/ 18 h 23"/>
                  <a:gd name="T44" fmla="*/ 25 w 27"/>
                  <a:gd name="T45" fmla="*/ 16 h 23"/>
                  <a:gd name="T46" fmla="*/ 25 w 27"/>
                  <a:gd name="T47" fmla="*/ 15 h 23"/>
                  <a:gd name="T48" fmla="*/ 26 w 27"/>
                  <a:gd name="T49" fmla="*/ 15 h 23"/>
                  <a:gd name="T50" fmla="*/ 27 w 27"/>
                  <a:gd name="T51" fmla="*/ 13 h 23"/>
                  <a:gd name="T52" fmla="*/ 26 w 27"/>
                  <a:gd name="T53" fmla="*/ 11 h 23"/>
                  <a:gd name="T54" fmla="*/ 26 w 27"/>
                  <a:gd name="T55" fmla="*/ 10 h 23"/>
                  <a:gd name="T56" fmla="*/ 25 w 27"/>
                  <a:gd name="T57" fmla="*/ 7 h 23"/>
                  <a:gd name="T58" fmla="*/ 25 w 27"/>
                  <a:gd name="T59" fmla="*/ 6 h 23"/>
                  <a:gd name="T60" fmla="*/ 25 w 27"/>
                  <a:gd name="T61" fmla="*/ 6 h 23"/>
                  <a:gd name="T62" fmla="*/ 23 w 27"/>
                  <a:gd name="T63" fmla="*/ 5 h 23"/>
                  <a:gd name="T64" fmla="*/ 23 w 27"/>
                  <a:gd name="T65" fmla="*/ 4 h 23"/>
                  <a:gd name="T66" fmla="*/ 23 w 27"/>
                  <a:gd name="T67" fmla="*/ 3 h 23"/>
                  <a:gd name="T68" fmla="*/ 19 w 27"/>
                  <a:gd name="T69" fmla="*/ 3 h 23"/>
                  <a:gd name="T70" fmla="*/ 18 w 27"/>
                  <a:gd name="T71" fmla="*/ 2 h 23"/>
                  <a:gd name="T72" fmla="*/ 17 w 27"/>
                  <a:gd name="T73" fmla="*/ 2 h 23"/>
                  <a:gd name="T74" fmla="*/ 16 w 27"/>
                  <a:gd name="T75" fmla="*/ 0 h 23"/>
                  <a:gd name="T76" fmla="*/ 13 w 27"/>
                  <a:gd name="T77" fmla="*/ 0 h 23"/>
                  <a:gd name="T78" fmla="*/ 12 w 27"/>
                  <a:gd name="T79" fmla="*/ 2 h 23"/>
                  <a:gd name="T80" fmla="*/ 11 w 27"/>
                  <a:gd name="T81" fmla="*/ 2 h 23"/>
                  <a:gd name="T82" fmla="*/ 11 w 27"/>
                  <a:gd name="T83" fmla="*/ 3 h 23"/>
                  <a:gd name="T84" fmla="*/ 9 w 27"/>
                  <a:gd name="T85" fmla="*/ 3 h 23"/>
                  <a:gd name="T86" fmla="*/ 8 w 27"/>
                  <a:gd name="T87" fmla="*/ 4 h 23"/>
                  <a:gd name="T88" fmla="*/ 7 w 27"/>
                  <a:gd name="T89" fmla="*/ 3 h 23"/>
                  <a:gd name="T90" fmla="*/ 6 w 27"/>
                  <a:gd name="T91" fmla="*/ 3 h 23"/>
                  <a:gd name="T92" fmla="*/ 5 w 27"/>
                  <a:gd name="T93" fmla="*/ 2 h 23"/>
                  <a:gd name="T94" fmla="*/ 4 w 27"/>
                  <a:gd name="T95" fmla="*/ 0 h 23"/>
                  <a:gd name="T96" fmla="*/ 2 w 27"/>
                  <a:gd name="T97" fmla="*/ 2 h 23"/>
                  <a:gd name="T98" fmla="*/ 0 w 27"/>
                  <a:gd name="T99" fmla="*/ 5 h 23"/>
                  <a:gd name="T100" fmla="*/ 2 w 27"/>
                  <a:gd name="T101" fmla="*/ 5 h 23"/>
                  <a:gd name="T102" fmla="*/ 3 w 27"/>
                  <a:gd name="T103" fmla="*/ 8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27" h="23">
                    <a:moveTo>
                      <a:pt x="3" y="8"/>
                    </a:moveTo>
                    <a:lnTo>
                      <a:pt x="5" y="9"/>
                    </a:lnTo>
                    <a:lnTo>
                      <a:pt x="5" y="11"/>
                    </a:lnTo>
                    <a:lnTo>
                      <a:pt x="7" y="13"/>
                    </a:lnTo>
                    <a:lnTo>
                      <a:pt x="8" y="13"/>
                    </a:lnTo>
                    <a:lnTo>
                      <a:pt x="10" y="14"/>
                    </a:lnTo>
                    <a:lnTo>
                      <a:pt x="11" y="14"/>
                    </a:lnTo>
                    <a:lnTo>
                      <a:pt x="11" y="17"/>
                    </a:lnTo>
                    <a:lnTo>
                      <a:pt x="13" y="17"/>
                    </a:lnTo>
                    <a:lnTo>
                      <a:pt x="14" y="17"/>
                    </a:lnTo>
                    <a:lnTo>
                      <a:pt x="15" y="17"/>
                    </a:lnTo>
                    <a:lnTo>
                      <a:pt x="16" y="18"/>
                    </a:lnTo>
                    <a:lnTo>
                      <a:pt x="17" y="18"/>
                    </a:lnTo>
                    <a:lnTo>
                      <a:pt x="19" y="22"/>
                    </a:lnTo>
                    <a:lnTo>
                      <a:pt x="21" y="22"/>
                    </a:lnTo>
                    <a:lnTo>
                      <a:pt x="23" y="23"/>
                    </a:lnTo>
                    <a:lnTo>
                      <a:pt x="24" y="22"/>
                    </a:lnTo>
                    <a:lnTo>
                      <a:pt x="25" y="22"/>
                    </a:lnTo>
                    <a:lnTo>
                      <a:pt x="25" y="20"/>
                    </a:lnTo>
                    <a:lnTo>
                      <a:pt x="24" y="20"/>
                    </a:lnTo>
                    <a:lnTo>
                      <a:pt x="24" y="19"/>
                    </a:lnTo>
                    <a:lnTo>
                      <a:pt x="24" y="18"/>
                    </a:lnTo>
                    <a:lnTo>
                      <a:pt x="25" y="16"/>
                    </a:lnTo>
                    <a:lnTo>
                      <a:pt x="25" y="15"/>
                    </a:lnTo>
                    <a:lnTo>
                      <a:pt x="26" y="15"/>
                    </a:lnTo>
                    <a:lnTo>
                      <a:pt x="27" y="13"/>
                    </a:lnTo>
                    <a:lnTo>
                      <a:pt x="26" y="11"/>
                    </a:lnTo>
                    <a:lnTo>
                      <a:pt x="26" y="10"/>
                    </a:lnTo>
                    <a:lnTo>
                      <a:pt x="25" y="7"/>
                    </a:lnTo>
                    <a:lnTo>
                      <a:pt x="25" y="6"/>
                    </a:lnTo>
                    <a:lnTo>
                      <a:pt x="25" y="6"/>
                    </a:lnTo>
                    <a:lnTo>
                      <a:pt x="23" y="5"/>
                    </a:lnTo>
                    <a:lnTo>
                      <a:pt x="23" y="4"/>
                    </a:lnTo>
                    <a:lnTo>
                      <a:pt x="23" y="3"/>
                    </a:lnTo>
                    <a:lnTo>
                      <a:pt x="19" y="3"/>
                    </a:lnTo>
                    <a:lnTo>
                      <a:pt x="18" y="2"/>
                    </a:lnTo>
                    <a:lnTo>
                      <a:pt x="17" y="2"/>
                    </a:lnTo>
                    <a:lnTo>
                      <a:pt x="16" y="0"/>
                    </a:lnTo>
                    <a:lnTo>
                      <a:pt x="13" y="0"/>
                    </a:lnTo>
                    <a:lnTo>
                      <a:pt x="12" y="2"/>
                    </a:lnTo>
                    <a:lnTo>
                      <a:pt x="11" y="2"/>
                    </a:lnTo>
                    <a:lnTo>
                      <a:pt x="11" y="3"/>
                    </a:lnTo>
                    <a:lnTo>
                      <a:pt x="9" y="3"/>
                    </a:lnTo>
                    <a:lnTo>
                      <a:pt x="8" y="4"/>
                    </a:lnTo>
                    <a:lnTo>
                      <a:pt x="7" y="3"/>
                    </a:lnTo>
                    <a:lnTo>
                      <a:pt x="6" y="3"/>
                    </a:lnTo>
                    <a:lnTo>
                      <a:pt x="5" y="2"/>
                    </a:lnTo>
                    <a:lnTo>
                      <a:pt x="4" y="0"/>
                    </a:lnTo>
                    <a:lnTo>
                      <a:pt x="2" y="2"/>
                    </a:lnTo>
                    <a:lnTo>
                      <a:pt x="0" y="5"/>
                    </a:lnTo>
                    <a:lnTo>
                      <a:pt x="2" y="5"/>
                    </a:lnTo>
                    <a:lnTo>
                      <a:pt x="3" y="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69" name="Freeform 2199">
                <a:extLst>
                  <a:ext uri="{FF2B5EF4-FFF2-40B4-BE49-F238E27FC236}">
                    <a16:creationId xmlns:a16="http://schemas.microsoft.com/office/drawing/2014/main" id="{8E25B3E1-03A9-4210-9DA9-6248E17A94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21" y="2209"/>
                <a:ext cx="6" cy="9"/>
              </a:xfrm>
              <a:custGeom>
                <a:avLst/>
                <a:gdLst>
                  <a:gd name="T0" fmla="*/ 6 w 6"/>
                  <a:gd name="T1" fmla="*/ 5 h 9"/>
                  <a:gd name="T2" fmla="*/ 5 w 6"/>
                  <a:gd name="T3" fmla="*/ 4 h 9"/>
                  <a:gd name="T4" fmla="*/ 5 w 6"/>
                  <a:gd name="T5" fmla="*/ 3 h 9"/>
                  <a:gd name="T6" fmla="*/ 2 w 6"/>
                  <a:gd name="T7" fmla="*/ 0 h 9"/>
                  <a:gd name="T8" fmla="*/ 2 w 6"/>
                  <a:gd name="T9" fmla="*/ 0 h 9"/>
                  <a:gd name="T10" fmla="*/ 1 w 6"/>
                  <a:gd name="T11" fmla="*/ 0 h 9"/>
                  <a:gd name="T12" fmla="*/ 1 w 6"/>
                  <a:gd name="T13" fmla="*/ 1 h 9"/>
                  <a:gd name="T14" fmla="*/ 0 w 6"/>
                  <a:gd name="T15" fmla="*/ 3 h 9"/>
                  <a:gd name="T16" fmla="*/ 0 w 6"/>
                  <a:gd name="T17" fmla="*/ 4 h 9"/>
                  <a:gd name="T18" fmla="*/ 0 w 6"/>
                  <a:gd name="T19" fmla="*/ 5 h 9"/>
                  <a:gd name="T20" fmla="*/ 1 w 6"/>
                  <a:gd name="T21" fmla="*/ 5 h 9"/>
                  <a:gd name="T22" fmla="*/ 1 w 6"/>
                  <a:gd name="T23" fmla="*/ 7 h 9"/>
                  <a:gd name="T24" fmla="*/ 1 w 6"/>
                  <a:gd name="T25" fmla="*/ 7 h 9"/>
                  <a:gd name="T26" fmla="*/ 2 w 6"/>
                  <a:gd name="T27" fmla="*/ 9 h 9"/>
                  <a:gd name="T28" fmla="*/ 4 w 6"/>
                  <a:gd name="T29" fmla="*/ 9 h 9"/>
                  <a:gd name="T30" fmla="*/ 6 w 6"/>
                  <a:gd name="T31" fmla="*/ 9 h 9"/>
                  <a:gd name="T32" fmla="*/ 6 w 6"/>
                  <a:gd name="T33" fmla="*/ 5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6" h="9">
                    <a:moveTo>
                      <a:pt x="6" y="5"/>
                    </a:moveTo>
                    <a:lnTo>
                      <a:pt x="5" y="4"/>
                    </a:lnTo>
                    <a:lnTo>
                      <a:pt x="5" y="3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1" y="5"/>
                    </a:lnTo>
                    <a:lnTo>
                      <a:pt x="1" y="7"/>
                    </a:lnTo>
                    <a:lnTo>
                      <a:pt x="1" y="7"/>
                    </a:lnTo>
                    <a:lnTo>
                      <a:pt x="2" y="9"/>
                    </a:lnTo>
                    <a:lnTo>
                      <a:pt x="4" y="9"/>
                    </a:lnTo>
                    <a:lnTo>
                      <a:pt x="6" y="9"/>
                    </a:lnTo>
                    <a:lnTo>
                      <a:pt x="6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70" name="Freeform 2200">
                <a:extLst>
                  <a:ext uri="{FF2B5EF4-FFF2-40B4-BE49-F238E27FC236}">
                    <a16:creationId xmlns:a16="http://schemas.microsoft.com/office/drawing/2014/main" id="{D3BB8662-82B0-4562-A828-6ADEFC3AA16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20" y="2056"/>
                <a:ext cx="2" cy="4"/>
              </a:xfrm>
              <a:custGeom>
                <a:avLst/>
                <a:gdLst>
                  <a:gd name="T0" fmla="*/ 2 w 2"/>
                  <a:gd name="T1" fmla="*/ 4 h 4"/>
                  <a:gd name="T2" fmla="*/ 2 w 2"/>
                  <a:gd name="T3" fmla="*/ 1 h 4"/>
                  <a:gd name="T4" fmla="*/ 2 w 2"/>
                  <a:gd name="T5" fmla="*/ 0 h 4"/>
                  <a:gd name="T6" fmla="*/ 0 w 2"/>
                  <a:gd name="T7" fmla="*/ 0 h 4"/>
                  <a:gd name="T8" fmla="*/ 2 w 2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4">
                    <a:moveTo>
                      <a:pt x="2" y="4"/>
                    </a:moveTo>
                    <a:lnTo>
                      <a:pt x="2" y="1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71" name="Freeform 2201">
                <a:extLst>
                  <a:ext uri="{FF2B5EF4-FFF2-40B4-BE49-F238E27FC236}">
                    <a16:creationId xmlns:a16="http://schemas.microsoft.com/office/drawing/2014/main" id="{3FD52A91-4E30-4F8D-A090-CCFF3627CB8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23" y="2045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0 h 1"/>
                  <a:gd name="T4" fmla="*/ 1 w 1"/>
                  <a:gd name="T5" fmla="*/ 1 h 1"/>
                  <a:gd name="T6" fmla="*/ 1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72" name="Freeform 2202">
                <a:extLst>
                  <a:ext uri="{FF2B5EF4-FFF2-40B4-BE49-F238E27FC236}">
                    <a16:creationId xmlns:a16="http://schemas.microsoft.com/office/drawing/2014/main" id="{61CCCE36-5E3F-48E4-9BE2-AA754874C49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19" y="2045"/>
                <a:ext cx="4" cy="2"/>
              </a:xfrm>
              <a:custGeom>
                <a:avLst/>
                <a:gdLst>
                  <a:gd name="T0" fmla="*/ 4 w 4"/>
                  <a:gd name="T1" fmla="*/ 2 h 2"/>
                  <a:gd name="T2" fmla="*/ 4 w 4"/>
                  <a:gd name="T3" fmla="*/ 1 h 2"/>
                  <a:gd name="T4" fmla="*/ 1 w 4"/>
                  <a:gd name="T5" fmla="*/ 0 h 2"/>
                  <a:gd name="T6" fmla="*/ 0 w 4"/>
                  <a:gd name="T7" fmla="*/ 0 h 2"/>
                  <a:gd name="T8" fmla="*/ 1 w 4"/>
                  <a:gd name="T9" fmla="*/ 2 h 2"/>
                  <a:gd name="T10" fmla="*/ 4 w 4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2">
                    <a:moveTo>
                      <a:pt x="4" y="2"/>
                    </a:moveTo>
                    <a:lnTo>
                      <a:pt x="4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73" name="Freeform 2203">
                <a:extLst>
                  <a:ext uri="{FF2B5EF4-FFF2-40B4-BE49-F238E27FC236}">
                    <a16:creationId xmlns:a16="http://schemas.microsoft.com/office/drawing/2014/main" id="{C286C4EC-9835-41F3-94D8-53622ABB99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20" y="2052"/>
                <a:ext cx="2" cy="2"/>
              </a:xfrm>
              <a:custGeom>
                <a:avLst/>
                <a:gdLst>
                  <a:gd name="T0" fmla="*/ 2 w 2"/>
                  <a:gd name="T1" fmla="*/ 0 h 2"/>
                  <a:gd name="T2" fmla="*/ 2 w 2"/>
                  <a:gd name="T3" fmla="*/ 0 h 2"/>
                  <a:gd name="T4" fmla="*/ 0 w 2"/>
                  <a:gd name="T5" fmla="*/ 0 h 2"/>
                  <a:gd name="T6" fmla="*/ 2 w 2"/>
                  <a:gd name="T7" fmla="*/ 2 h 2"/>
                  <a:gd name="T8" fmla="*/ 2 w 2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2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74" name="Freeform 2204">
                <a:extLst>
                  <a:ext uri="{FF2B5EF4-FFF2-40B4-BE49-F238E27FC236}">
                    <a16:creationId xmlns:a16="http://schemas.microsoft.com/office/drawing/2014/main" id="{E1CBEB9E-DD5A-414D-8B04-E3C275BF7E3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18" y="2045"/>
                <a:ext cx="5" cy="5"/>
              </a:xfrm>
              <a:custGeom>
                <a:avLst/>
                <a:gdLst>
                  <a:gd name="T0" fmla="*/ 4 w 5"/>
                  <a:gd name="T1" fmla="*/ 5 h 5"/>
                  <a:gd name="T2" fmla="*/ 5 w 5"/>
                  <a:gd name="T3" fmla="*/ 5 h 5"/>
                  <a:gd name="T4" fmla="*/ 4 w 5"/>
                  <a:gd name="T5" fmla="*/ 4 h 5"/>
                  <a:gd name="T6" fmla="*/ 0 w 5"/>
                  <a:gd name="T7" fmla="*/ 0 h 5"/>
                  <a:gd name="T8" fmla="*/ 0 w 5"/>
                  <a:gd name="T9" fmla="*/ 1 h 5"/>
                  <a:gd name="T10" fmla="*/ 0 w 5"/>
                  <a:gd name="T11" fmla="*/ 3 h 5"/>
                  <a:gd name="T12" fmla="*/ 4 w 5"/>
                  <a:gd name="T13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" h="5">
                    <a:moveTo>
                      <a:pt x="4" y="5"/>
                    </a:moveTo>
                    <a:lnTo>
                      <a:pt x="5" y="5"/>
                    </a:lnTo>
                    <a:lnTo>
                      <a:pt x="4" y="4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4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75" name="Freeform 2205">
                <a:extLst>
                  <a:ext uri="{FF2B5EF4-FFF2-40B4-BE49-F238E27FC236}">
                    <a16:creationId xmlns:a16="http://schemas.microsoft.com/office/drawing/2014/main" id="{38FD868D-3A0B-43F0-A4D1-E3D8B8E196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17" y="2047"/>
                <a:ext cx="1" cy="2"/>
              </a:xfrm>
              <a:custGeom>
                <a:avLst/>
                <a:gdLst>
                  <a:gd name="T0" fmla="*/ 1 w 1"/>
                  <a:gd name="T1" fmla="*/ 2 h 2"/>
                  <a:gd name="T2" fmla="*/ 0 w 1"/>
                  <a:gd name="T3" fmla="*/ 0 h 2"/>
                  <a:gd name="T4" fmla="*/ 0 w 1"/>
                  <a:gd name="T5" fmla="*/ 1 h 2"/>
                  <a:gd name="T6" fmla="*/ 1 w 1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1" y="2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76" name="Freeform 2206">
                <a:extLst>
                  <a:ext uri="{FF2B5EF4-FFF2-40B4-BE49-F238E27FC236}">
                    <a16:creationId xmlns:a16="http://schemas.microsoft.com/office/drawing/2014/main" id="{203A4998-3E0E-4690-BAE0-245C856AC4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88" y="2143"/>
                <a:ext cx="37" cy="49"/>
              </a:xfrm>
              <a:custGeom>
                <a:avLst/>
                <a:gdLst>
                  <a:gd name="T0" fmla="*/ 18 w 37"/>
                  <a:gd name="T1" fmla="*/ 6 h 49"/>
                  <a:gd name="T2" fmla="*/ 17 w 37"/>
                  <a:gd name="T3" fmla="*/ 9 h 49"/>
                  <a:gd name="T4" fmla="*/ 20 w 37"/>
                  <a:gd name="T5" fmla="*/ 9 h 49"/>
                  <a:gd name="T6" fmla="*/ 17 w 37"/>
                  <a:gd name="T7" fmla="*/ 12 h 49"/>
                  <a:gd name="T8" fmla="*/ 14 w 37"/>
                  <a:gd name="T9" fmla="*/ 14 h 49"/>
                  <a:gd name="T10" fmla="*/ 7 w 37"/>
                  <a:gd name="T11" fmla="*/ 12 h 49"/>
                  <a:gd name="T12" fmla="*/ 5 w 37"/>
                  <a:gd name="T13" fmla="*/ 15 h 49"/>
                  <a:gd name="T14" fmla="*/ 7 w 37"/>
                  <a:gd name="T15" fmla="*/ 16 h 49"/>
                  <a:gd name="T16" fmla="*/ 6 w 37"/>
                  <a:gd name="T17" fmla="*/ 16 h 49"/>
                  <a:gd name="T18" fmla="*/ 8 w 37"/>
                  <a:gd name="T19" fmla="*/ 18 h 49"/>
                  <a:gd name="T20" fmla="*/ 6 w 37"/>
                  <a:gd name="T21" fmla="*/ 21 h 49"/>
                  <a:gd name="T22" fmla="*/ 5 w 37"/>
                  <a:gd name="T23" fmla="*/ 23 h 49"/>
                  <a:gd name="T24" fmla="*/ 6 w 37"/>
                  <a:gd name="T25" fmla="*/ 24 h 49"/>
                  <a:gd name="T26" fmla="*/ 8 w 37"/>
                  <a:gd name="T27" fmla="*/ 26 h 49"/>
                  <a:gd name="T28" fmla="*/ 10 w 37"/>
                  <a:gd name="T29" fmla="*/ 27 h 49"/>
                  <a:gd name="T30" fmla="*/ 8 w 37"/>
                  <a:gd name="T31" fmla="*/ 33 h 49"/>
                  <a:gd name="T32" fmla="*/ 8 w 37"/>
                  <a:gd name="T33" fmla="*/ 34 h 49"/>
                  <a:gd name="T34" fmla="*/ 12 w 37"/>
                  <a:gd name="T35" fmla="*/ 34 h 49"/>
                  <a:gd name="T36" fmla="*/ 10 w 37"/>
                  <a:gd name="T37" fmla="*/ 35 h 49"/>
                  <a:gd name="T38" fmla="*/ 5 w 37"/>
                  <a:gd name="T39" fmla="*/ 37 h 49"/>
                  <a:gd name="T40" fmla="*/ 6 w 37"/>
                  <a:gd name="T41" fmla="*/ 39 h 49"/>
                  <a:gd name="T42" fmla="*/ 3 w 37"/>
                  <a:gd name="T43" fmla="*/ 39 h 49"/>
                  <a:gd name="T44" fmla="*/ 0 w 37"/>
                  <a:gd name="T45" fmla="*/ 41 h 49"/>
                  <a:gd name="T46" fmla="*/ 2 w 37"/>
                  <a:gd name="T47" fmla="*/ 42 h 49"/>
                  <a:gd name="T48" fmla="*/ 3 w 37"/>
                  <a:gd name="T49" fmla="*/ 45 h 49"/>
                  <a:gd name="T50" fmla="*/ 2 w 37"/>
                  <a:gd name="T51" fmla="*/ 47 h 49"/>
                  <a:gd name="T52" fmla="*/ 7 w 37"/>
                  <a:gd name="T53" fmla="*/ 47 h 49"/>
                  <a:gd name="T54" fmla="*/ 6 w 37"/>
                  <a:gd name="T55" fmla="*/ 48 h 49"/>
                  <a:gd name="T56" fmla="*/ 12 w 37"/>
                  <a:gd name="T57" fmla="*/ 48 h 49"/>
                  <a:gd name="T58" fmla="*/ 17 w 37"/>
                  <a:gd name="T59" fmla="*/ 44 h 49"/>
                  <a:gd name="T60" fmla="*/ 20 w 37"/>
                  <a:gd name="T61" fmla="*/ 45 h 49"/>
                  <a:gd name="T62" fmla="*/ 23 w 37"/>
                  <a:gd name="T63" fmla="*/ 42 h 49"/>
                  <a:gd name="T64" fmla="*/ 29 w 37"/>
                  <a:gd name="T65" fmla="*/ 42 h 49"/>
                  <a:gd name="T66" fmla="*/ 35 w 37"/>
                  <a:gd name="T67" fmla="*/ 41 h 49"/>
                  <a:gd name="T68" fmla="*/ 36 w 37"/>
                  <a:gd name="T69" fmla="*/ 37 h 49"/>
                  <a:gd name="T70" fmla="*/ 37 w 37"/>
                  <a:gd name="T71" fmla="*/ 31 h 49"/>
                  <a:gd name="T72" fmla="*/ 37 w 37"/>
                  <a:gd name="T73" fmla="*/ 26 h 49"/>
                  <a:gd name="T74" fmla="*/ 36 w 37"/>
                  <a:gd name="T75" fmla="*/ 20 h 49"/>
                  <a:gd name="T76" fmla="*/ 37 w 37"/>
                  <a:gd name="T77" fmla="*/ 18 h 49"/>
                  <a:gd name="T78" fmla="*/ 31 w 37"/>
                  <a:gd name="T79" fmla="*/ 14 h 49"/>
                  <a:gd name="T80" fmla="*/ 27 w 37"/>
                  <a:gd name="T81" fmla="*/ 16 h 49"/>
                  <a:gd name="T82" fmla="*/ 24 w 37"/>
                  <a:gd name="T83" fmla="*/ 7 h 49"/>
                  <a:gd name="T84" fmla="*/ 27 w 37"/>
                  <a:gd name="T85" fmla="*/ 5 h 49"/>
                  <a:gd name="T86" fmla="*/ 29 w 37"/>
                  <a:gd name="T87" fmla="*/ 3 h 49"/>
                  <a:gd name="T88" fmla="*/ 27 w 37"/>
                  <a:gd name="T89" fmla="*/ 0 h 49"/>
                  <a:gd name="T90" fmla="*/ 26 w 37"/>
                  <a:gd name="T91" fmla="*/ 3 h 49"/>
                  <a:gd name="T92" fmla="*/ 26 w 37"/>
                  <a:gd name="T93" fmla="*/ 3 h 49"/>
                  <a:gd name="T94" fmla="*/ 25 w 37"/>
                  <a:gd name="T95" fmla="*/ 3 h 49"/>
                  <a:gd name="T96" fmla="*/ 20 w 37"/>
                  <a:gd name="T97" fmla="*/ 2 h 49"/>
                  <a:gd name="T98" fmla="*/ 19 w 37"/>
                  <a:gd name="T99" fmla="*/ 5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37" h="49">
                    <a:moveTo>
                      <a:pt x="20" y="6"/>
                    </a:moveTo>
                    <a:lnTo>
                      <a:pt x="20" y="6"/>
                    </a:lnTo>
                    <a:lnTo>
                      <a:pt x="18" y="6"/>
                    </a:lnTo>
                    <a:lnTo>
                      <a:pt x="19" y="7"/>
                    </a:lnTo>
                    <a:lnTo>
                      <a:pt x="17" y="7"/>
                    </a:lnTo>
                    <a:lnTo>
                      <a:pt x="17" y="9"/>
                    </a:lnTo>
                    <a:lnTo>
                      <a:pt x="19" y="9"/>
                    </a:lnTo>
                    <a:lnTo>
                      <a:pt x="19" y="9"/>
                    </a:lnTo>
                    <a:lnTo>
                      <a:pt x="20" y="9"/>
                    </a:lnTo>
                    <a:lnTo>
                      <a:pt x="21" y="9"/>
                    </a:lnTo>
                    <a:lnTo>
                      <a:pt x="19" y="11"/>
                    </a:lnTo>
                    <a:lnTo>
                      <a:pt x="17" y="12"/>
                    </a:lnTo>
                    <a:lnTo>
                      <a:pt x="18" y="14"/>
                    </a:lnTo>
                    <a:lnTo>
                      <a:pt x="15" y="14"/>
                    </a:lnTo>
                    <a:lnTo>
                      <a:pt x="14" y="14"/>
                    </a:lnTo>
                    <a:lnTo>
                      <a:pt x="12" y="15"/>
                    </a:lnTo>
                    <a:lnTo>
                      <a:pt x="11" y="12"/>
                    </a:lnTo>
                    <a:lnTo>
                      <a:pt x="7" y="12"/>
                    </a:lnTo>
                    <a:lnTo>
                      <a:pt x="7" y="12"/>
                    </a:lnTo>
                    <a:lnTo>
                      <a:pt x="5" y="12"/>
                    </a:lnTo>
                    <a:lnTo>
                      <a:pt x="5" y="15"/>
                    </a:lnTo>
                    <a:lnTo>
                      <a:pt x="6" y="14"/>
                    </a:lnTo>
                    <a:lnTo>
                      <a:pt x="6" y="16"/>
                    </a:lnTo>
                    <a:lnTo>
                      <a:pt x="7" y="16"/>
                    </a:lnTo>
                    <a:lnTo>
                      <a:pt x="7" y="17"/>
                    </a:lnTo>
                    <a:lnTo>
                      <a:pt x="6" y="17"/>
                    </a:lnTo>
                    <a:lnTo>
                      <a:pt x="6" y="16"/>
                    </a:lnTo>
                    <a:lnTo>
                      <a:pt x="4" y="17"/>
                    </a:lnTo>
                    <a:lnTo>
                      <a:pt x="6" y="18"/>
                    </a:lnTo>
                    <a:lnTo>
                      <a:pt x="8" y="18"/>
                    </a:lnTo>
                    <a:lnTo>
                      <a:pt x="9" y="19"/>
                    </a:lnTo>
                    <a:lnTo>
                      <a:pt x="6" y="20"/>
                    </a:lnTo>
                    <a:lnTo>
                      <a:pt x="6" y="21"/>
                    </a:lnTo>
                    <a:lnTo>
                      <a:pt x="7" y="22"/>
                    </a:lnTo>
                    <a:lnTo>
                      <a:pt x="4" y="22"/>
                    </a:lnTo>
                    <a:lnTo>
                      <a:pt x="5" y="23"/>
                    </a:lnTo>
                    <a:lnTo>
                      <a:pt x="4" y="23"/>
                    </a:lnTo>
                    <a:lnTo>
                      <a:pt x="5" y="24"/>
                    </a:lnTo>
                    <a:lnTo>
                      <a:pt x="6" y="24"/>
                    </a:lnTo>
                    <a:lnTo>
                      <a:pt x="6" y="25"/>
                    </a:lnTo>
                    <a:lnTo>
                      <a:pt x="8" y="24"/>
                    </a:lnTo>
                    <a:lnTo>
                      <a:pt x="8" y="26"/>
                    </a:lnTo>
                    <a:lnTo>
                      <a:pt x="14" y="26"/>
                    </a:lnTo>
                    <a:lnTo>
                      <a:pt x="11" y="28"/>
                    </a:lnTo>
                    <a:lnTo>
                      <a:pt x="10" y="27"/>
                    </a:lnTo>
                    <a:lnTo>
                      <a:pt x="9" y="30"/>
                    </a:lnTo>
                    <a:lnTo>
                      <a:pt x="9" y="30"/>
                    </a:lnTo>
                    <a:lnTo>
                      <a:pt x="8" y="33"/>
                    </a:lnTo>
                    <a:lnTo>
                      <a:pt x="5" y="35"/>
                    </a:lnTo>
                    <a:lnTo>
                      <a:pt x="6" y="35"/>
                    </a:lnTo>
                    <a:lnTo>
                      <a:pt x="8" y="34"/>
                    </a:lnTo>
                    <a:lnTo>
                      <a:pt x="9" y="35"/>
                    </a:lnTo>
                    <a:lnTo>
                      <a:pt x="11" y="35"/>
                    </a:lnTo>
                    <a:lnTo>
                      <a:pt x="12" y="34"/>
                    </a:lnTo>
                    <a:lnTo>
                      <a:pt x="12" y="34"/>
                    </a:lnTo>
                    <a:lnTo>
                      <a:pt x="15" y="34"/>
                    </a:lnTo>
                    <a:lnTo>
                      <a:pt x="10" y="35"/>
                    </a:lnTo>
                    <a:lnTo>
                      <a:pt x="7" y="36"/>
                    </a:lnTo>
                    <a:lnTo>
                      <a:pt x="7" y="37"/>
                    </a:lnTo>
                    <a:lnTo>
                      <a:pt x="5" y="37"/>
                    </a:lnTo>
                    <a:lnTo>
                      <a:pt x="5" y="38"/>
                    </a:lnTo>
                    <a:lnTo>
                      <a:pt x="5" y="39"/>
                    </a:lnTo>
                    <a:lnTo>
                      <a:pt x="6" y="39"/>
                    </a:lnTo>
                    <a:lnTo>
                      <a:pt x="4" y="40"/>
                    </a:lnTo>
                    <a:lnTo>
                      <a:pt x="3" y="38"/>
                    </a:lnTo>
                    <a:lnTo>
                      <a:pt x="3" y="39"/>
                    </a:lnTo>
                    <a:lnTo>
                      <a:pt x="2" y="39"/>
                    </a:lnTo>
                    <a:lnTo>
                      <a:pt x="0" y="40"/>
                    </a:lnTo>
                    <a:lnTo>
                      <a:pt x="0" y="41"/>
                    </a:lnTo>
                    <a:lnTo>
                      <a:pt x="6" y="40"/>
                    </a:lnTo>
                    <a:lnTo>
                      <a:pt x="4" y="42"/>
                    </a:lnTo>
                    <a:lnTo>
                      <a:pt x="2" y="42"/>
                    </a:lnTo>
                    <a:lnTo>
                      <a:pt x="1" y="44"/>
                    </a:lnTo>
                    <a:lnTo>
                      <a:pt x="2" y="44"/>
                    </a:lnTo>
                    <a:lnTo>
                      <a:pt x="3" y="45"/>
                    </a:lnTo>
                    <a:lnTo>
                      <a:pt x="7" y="44"/>
                    </a:lnTo>
                    <a:lnTo>
                      <a:pt x="4" y="46"/>
                    </a:lnTo>
                    <a:lnTo>
                      <a:pt x="2" y="47"/>
                    </a:lnTo>
                    <a:lnTo>
                      <a:pt x="4" y="47"/>
                    </a:lnTo>
                    <a:lnTo>
                      <a:pt x="7" y="45"/>
                    </a:lnTo>
                    <a:lnTo>
                      <a:pt x="7" y="47"/>
                    </a:lnTo>
                    <a:lnTo>
                      <a:pt x="5" y="48"/>
                    </a:lnTo>
                    <a:lnTo>
                      <a:pt x="6" y="48"/>
                    </a:lnTo>
                    <a:lnTo>
                      <a:pt x="6" y="48"/>
                    </a:lnTo>
                    <a:lnTo>
                      <a:pt x="8" y="48"/>
                    </a:lnTo>
                    <a:lnTo>
                      <a:pt x="9" y="49"/>
                    </a:lnTo>
                    <a:lnTo>
                      <a:pt x="12" y="48"/>
                    </a:lnTo>
                    <a:lnTo>
                      <a:pt x="16" y="48"/>
                    </a:lnTo>
                    <a:lnTo>
                      <a:pt x="18" y="46"/>
                    </a:lnTo>
                    <a:lnTo>
                      <a:pt x="17" y="44"/>
                    </a:lnTo>
                    <a:lnTo>
                      <a:pt x="19" y="44"/>
                    </a:lnTo>
                    <a:lnTo>
                      <a:pt x="18" y="45"/>
                    </a:lnTo>
                    <a:lnTo>
                      <a:pt x="20" y="45"/>
                    </a:lnTo>
                    <a:lnTo>
                      <a:pt x="22" y="44"/>
                    </a:lnTo>
                    <a:lnTo>
                      <a:pt x="23" y="44"/>
                    </a:lnTo>
                    <a:lnTo>
                      <a:pt x="23" y="42"/>
                    </a:lnTo>
                    <a:lnTo>
                      <a:pt x="28" y="42"/>
                    </a:lnTo>
                    <a:lnTo>
                      <a:pt x="29" y="41"/>
                    </a:lnTo>
                    <a:lnTo>
                      <a:pt x="29" y="42"/>
                    </a:lnTo>
                    <a:lnTo>
                      <a:pt x="30" y="41"/>
                    </a:lnTo>
                    <a:lnTo>
                      <a:pt x="31" y="41"/>
                    </a:lnTo>
                    <a:lnTo>
                      <a:pt x="35" y="41"/>
                    </a:lnTo>
                    <a:lnTo>
                      <a:pt x="32" y="39"/>
                    </a:lnTo>
                    <a:lnTo>
                      <a:pt x="35" y="38"/>
                    </a:lnTo>
                    <a:lnTo>
                      <a:pt x="36" y="37"/>
                    </a:lnTo>
                    <a:lnTo>
                      <a:pt x="36" y="35"/>
                    </a:lnTo>
                    <a:lnTo>
                      <a:pt x="37" y="34"/>
                    </a:lnTo>
                    <a:lnTo>
                      <a:pt x="37" y="31"/>
                    </a:lnTo>
                    <a:lnTo>
                      <a:pt x="37" y="27"/>
                    </a:lnTo>
                    <a:lnTo>
                      <a:pt x="36" y="26"/>
                    </a:lnTo>
                    <a:lnTo>
                      <a:pt x="37" y="26"/>
                    </a:lnTo>
                    <a:lnTo>
                      <a:pt x="37" y="24"/>
                    </a:lnTo>
                    <a:lnTo>
                      <a:pt x="36" y="22"/>
                    </a:lnTo>
                    <a:lnTo>
                      <a:pt x="36" y="20"/>
                    </a:lnTo>
                    <a:lnTo>
                      <a:pt x="35" y="19"/>
                    </a:lnTo>
                    <a:lnTo>
                      <a:pt x="36" y="18"/>
                    </a:lnTo>
                    <a:lnTo>
                      <a:pt x="37" y="18"/>
                    </a:lnTo>
                    <a:lnTo>
                      <a:pt x="35" y="17"/>
                    </a:lnTo>
                    <a:lnTo>
                      <a:pt x="32" y="17"/>
                    </a:lnTo>
                    <a:lnTo>
                      <a:pt x="31" y="14"/>
                    </a:lnTo>
                    <a:lnTo>
                      <a:pt x="28" y="11"/>
                    </a:lnTo>
                    <a:lnTo>
                      <a:pt x="27" y="12"/>
                    </a:lnTo>
                    <a:lnTo>
                      <a:pt x="27" y="16"/>
                    </a:lnTo>
                    <a:lnTo>
                      <a:pt x="25" y="16"/>
                    </a:lnTo>
                    <a:lnTo>
                      <a:pt x="22" y="11"/>
                    </a:lnTo>
                    <a:lnTo>
                      <a:pt x="24" y="7"/>
                    </a:lnTo>
                    <a:lnTo>
                      <a:pt x="25" y="7"/>
                    </a:lnTo>
                    <a:lnTo>
                      <a:pt x="26" y="6"/>
                    </a:lnTo>
                    <a:lnTo>
                      <a:pt x="27" y="5"/>
                    </a:lnTo>
                    <a:lnTo>
                      <a:pt x="28" y="4"/>
                    </a:lnTo>
                    <a:lnTo>
                      <a:pt x="27" y="4"/>
                    </a:lnTo>
                    <a:lnTo>
                      <a:pt x="29" y="3"/>
                    </a:lnTo>
                    <a:lnTo>
                      <a:pt x="30" y="2"/>
                    </a:lnTo>
                    <a:lnTo>
                      <a:pt x="29" y="1"/>
                    </a:lnTo>
                    <a:lnTo>
                      <a:pt x="27" y="0"/>
                    </a:lnTo>
                    <a:lnTo>
                      <a:pt x="28" y="1"/>
                    </a:lnTo>
                    <a:lnTo>
                      <a:pt x="26" y="1"/>
                    </a:lnTo>
                    <a:lnTo>
                      <a:pt x="26" y="3"/>
                    </a:lnTo>
                    <a:lnTo>
                      <a:pt x="25" y="5"/>
                    </a:lnTo>
                    <a:lnTo>
                      <a:pt x="25" y="4"/>
                    </a:lnTo>
                    <a:lnTo>
                      <a:pt x="26" y="3"/>
                    </a:lnTo>
                    <a:lnTo>
                      <a:pt x="25" y="1"/>
                    </a:lnTo>
                    <a:lnTo>
                      <a:pt x="24" y="2"/>
                    </a:lnTo>
                    <a:lnTo>
                      <a:pt x="25" y="3"/>
                    </a:lnTo>
                    <a:lnTo>
                      <a:pt x="23" y="3"/>
                    </a:lnTo>
                    <a:lnTo>
                      <a:pt x="23" y="2"/>
                    </a:lnTo>
                    <a:lnTo>
                      <a:pt x="20" y="2"/>
                    </a:lnTo>
                    <a:lnTo>
                      <a:pt x="20" y="4"/>
                    </a:lnTo>
                    <a:lnTo>
                      <a:pt x="19" y="4"/>
                    </a:lnTo>
                    <a:lnTo>
                      <a:pt x="19" y="5"/>
                    </a:lnTo>
                    <a:lnTo>
                      <a:pt x="20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77" name="Rectangle 2207">
                <a:extLst>
                  <a:ext uri="{FF2B5EF4-FFF2-40B4-BE49-F238E27FC236}">
                    <a16:creationId xmlns:a16="http://schemas.microsoft.com/office/drawing/2014/main" id="{3B282588-A3E7-410C-858C-504727B648D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824" y="2122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78" name="Freeform 2208">
                <a:extLst>
                  <a:ext uri="{FF2B5EF4-FFF2-40B4-BE49-F238E27FC236}">
                    <a16:creationId xmlns:a16="http://schemas.microsoft.com/office/drawing/2014/main" id="{1E4C4A79-1A11-45B7-9855-D0F978C8839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26" y="2133"/>
                <a:ext cx="3" cy="5"/>
              </a:xfrm>
              <a:custGeom>
                <a:avLst/>
                <a:gdLst>
                  <a:gd name="T0" fmla="*/ 2 w 3"/>
                  <a:gd name="T1" fmla="*/ 4 h 5"/>
                  <a:gd name="T2" fmla="*/ 3 w 3"/>
                  <a:gd name="T3" fmla="*/ 0 h 5"/>
                  <a:gd name="T4" fmla="*/ 0 w 3"/>
                  <a:gd name="T5" fmla="*/ 4 h 5"/>
                  <a:gd name="T6" fmla="*/ 0 w 3"/>
                  <a:gd name="T7" fmla="*/ 5 h 5"/>
                  <a:gd name="T8" fmla="*/ 2 w 3"/>
                  <a:gd name="T9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5">
                    <a:moveTo>
                      <a:pt x="2" y="4"/>
                    </a:moveTo>
                    <a:lnTo>
                      <a:pt x="3" y="0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79" name="Freeform 2209">
                <a:extLst>
                  <a:ext uri="{FF2B5EF4-FFF2-40B4-BE49-F238E27FC236}">
                    <a16:creationId xmlns:a16="http://schemas.microsoft.com/office/drawing/2014/main" id="{2F04018F-F6AA-457E-82CE-B3FCA66B213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20" y="2113"/>
                <a:ext cx="9" cy="9"/>
              </a:xfrm>
              <a:custGeom>
                <a:avLst/>
                <a:gdLst>
                  <a:gd name="T0" fmla="*/ 5 w 9"/>
                  <a:gd name="T1" fmla="*/ 0 h 9"/>
                  <a:gd name="T2" fmla="*/ 4 w 9"/>
                  <a:gd name="T3" fmla="*/ 0 h 9"/>
                  <a:gd name="T4" fmla="*/ 4 w 9"/>
                  <a:gd name="T5" fmla="*/ 2 h 9"/>
                  <a:gd name="T6" fmla="*/ 3 w 9"/>
                  <a:gd name="T7" fmla="*/ 1 h 9"/>
                  <a:gd name="T8" fmla="*/ 3 w 9"/>
                  <a:gd name="T9" fmla="*/ 2 h 9"/>
                  <a:gd name="T10" fmla="*/ 2 w 9"/>
                  <a:gd name="T11" fmla="*/ 2 h 9"/>
                  <a:gd name="T12" fmla="*/ 0 w 9"/>
                  <a:gd name="T13" fmla="*/ 3 h 9"/>
                  <a:gd name="T14" fmla="*/ 3 w 9"/>
                  <a:gd name="T15" fmla="*/ 5 h 9"/>
                  <a:gd name="T16" fmla="*/ 3 w 9"/>
                  <a:gd name="T17" fmla="*/ 3 h 9"/>
                  <a:gd name="T18" fmla="*/ 4 w 9"/>
                  <a:gd name="T19" fmla="*/ 5 h 9"/>
                  <a:gd name="T20" fmla="*/ 3 w 9"/>
                  <a:gd name="T21" fmla="*/ 5 h 9"/>
                  <a:gd name="T22" fmla="*/ 5 w 9"/>
                  <a:gd name="T23" fmla="*/ 7 h 9"/>
                  <a:gd name="T24" fmla="*/ 7 w 9"/>
                  <a:gd name="T25" fmla="*/ 7 h 9"/>
                  <a:gd name="T26" fmla="*/ 7 w 9"/>
                  <a:gd name="T27" fmla="*/ 9 h 9"/>
                  <a:gd name="T28" fmla="*/ 7 w 9"/>
                  <a:gd name="T29" fmla="*/ 9 h 9"/>
                  <a:gd name="T30" fmla="*/ 8 w 9"/>
                  <a:gd name="T31" fmla="*/ 7 h 9"/>
                  <a:gd name="T32" fmla="*/ 9 w 9"/>
                  <a:gd name="T33" fmla="*/ 7 h 9"/>
                  <a:gd name="T34" fmla="*/ 9 w 9"/>
                  <a:gd name="T35" fmla="*/ 6 h 9"/>
                  <a:gd name="T36" fmla="*/ 8 w 9"/>
                  <a:gd name="T37" fmla="*/ 6 h 9"/>
                  <a:gd name="T38" fmla="*/ 6 w 9"/>
                  <a:gd name="T39" fmla="*/ 5 h 9"/>
                  <a:gd name="T40" fmla="*/ 6 w 9"/>
                  <a:gd name="T41" fmla="*/ 1 h 9"/>
                  <a:gd name="T42" fmla="*/ 5 w 9"/>
                  <a:gd name="T43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9" h="9">
                    <a:moveTo>
                      <a:pt x="5" y="0"/>
                    </a:moveTo>
                    <a:lnTo>
                      <a:pt x="4" y="0"/>
                    </a:lnTo>
                    <a:lnTo>
                      <a:pt x="4" y="2"/>
                    </a:lnTo>
                    <a:lnTo>
                      <a:pt x="3" y="1"/>
                    </a:lnTo>
                    <a:lnTo>
                      <a:pt x="3" y="2"/>
                    </a:lnTo>
                    <a:lnTo>
                      <a:pt x="2" y="2"/>
                    </a:lnTo>
                    <a:lnTo>
                      <a:pt x="0" y="3"/>
                    </a:lnTo>
                    <a:lnTo>
                      <a:pt x="3" y="5"/>
                    </a:lnTo>
                    <a:lnTo>
                      <a:pt x="3" y="3"/>
                    </a:lnTo>
                    <a:lnTo>
                      <a:pt x="4" y="5"/>
                    </a:lnTo>
                    <a:lnTo>
                      <a:pt x="3" y="5"/>
                    </a:lnTo>
                    <a:lnTo>
                      <a:pt x="5" y="7"/>
                    </a:lnTo>
                    <a:lnTo>
                      <a:pt x="7" y="7"/>
                    </a:lnTo>
                    <a:lnTo>
                      <a:pt x="7" y="9"/>
                    </a:lnTo>
                    <a:lnTo>
                      <a:pt x="7" y="9"/>
                    </a:lnTo>
                    <a:lnTo>
                      <a:pt x="8" y="7"/>
                    </a:lnTo>
                    <a:lnTo>
                      <a:pt x="9" y="7"/>
                    </a:lnTo>
                    <a:lnTo>
                      <a:pt x="9" y="6"/>
                    </a:lnTo>
                    <a:lnTo>
                      <a:pt x="8" y="6"/>
                    </a:lnTo>
                    <a:lnTo>
                      <a:pt x="6" y="5"/>
                    </a:lnTo>
                    <a:lnTo>
                      <a:pt x="6" y="1"/>
                    </a:lnTo>
                    <a:lnTo>
                      <a:pt x="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80" name="Rectangle 2210">
                <a:extLst>
                  <a:ext uri="{FF2B5EF4-FFF2-40B4-BE49-F238E27FC236}">
                    <a16:creationId xmlns:a16="http://schemas.microsoft.com/office/drawing/2014/main" id="{921FE1A6-A009-4B4D-AFE7-4BB8F3F0824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848" y="2094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81" name="Freeform 2211">
                <a:extLst>
                  <a:ext uri="{FF2B5EF4-FFF2-40B4-BE49-F238E27FC236}">
                    <a16:creationId xmlns:a16="http://schemas.microsoft.com/office/drawing/2014/main" id="{E84FFEBE-CEA0-42A4-8057-B24BB25C0B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82" y="2193"/>
                <a:ext cx="2" cy="1"/>
              </a:xfrm>
              <a:custGeom>
                <a:avLst/>
                <a:gdLst>
                  <a:gd name="T0" fmla="*/ 1 w 2"/>
                  <a:gd name="T1" fmla="*/ 0 h 1"/>
                  <a:gd name="T2" fmla="*/ 0 w 2"/>
                  <a:gd name="T3" fmla="*/ 0 h 1"/>
                  <a:gd name="T4" fmla="*/ 1 w 2"/>
                  <a:gd name="T5" fmla="*/ 1 h 1"/>
                  <a:gd name="T6" fmla="*/ 2 w 2"/>
                  <a:gd name="T7" fmla="*/ 1 h 1"/>
                  <a:gd name="T8" fmla="*/ 2 w 2"/>
                  <a:gd name="T9" fmla="*/ 0 h 1"/>
                  <a:gd name="T10" fmla="*/ 1 w 2"/>
                  <a:gd name="T1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1">
                    <a:moveTo>
                      <a:pt x="1" y="0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82" name="Freeform 2212">
                <a:extLst>
                  <a:ext uri="{FF2B5EF4-FFF2-40B4-BE49-F238E27FC236}">
                    <a16:creationId xmlns:a16="http://schemas.microsoft.com/office/drawing/2014/main" id="{A1C99068-19E4-42DB-9499-DAF5B5E1A3C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18" y="2110"/>
                <a:ext cx="4" cy="2"/>
              </a:xfrm>
              <a:custGeom>
                <a:avLst/>
                <a:gdLst>
                  <a:gd name="T0" fmla="*/ 2 w 4"/>
                  <a:gd name="T1" fmla="*/ 0 h 2"/>
                  <a:gd name="T2" fmla="*/ 1 w 4"/>
                  <a:gd name="T3" fmla="*/ 0 h 2"/>
                  <a:gd name="T4" fmla="*/ 1 w 4"/>
                  <a:gd name="T5" fmla="*/ 1 h 2"/>
                  <a:gd name="T6" fmla="*/ 0 w 4"/>
                  <a:gd name="T7" fmla="*/ 1 h 2"/>
                  <a:gd name="T8" fmla="*/ 2 w 4"/>
                  <a:gd name="T9" fmla="*/ 2 h 2"/>
                  <a:gd name="T10" fmla="*/ 4 w 4"/>
                  <a:gd name="T11" fmla="*/ 0 h 2"/>
                  <a:gd name="T12" fmla="*/ 2 w 4"/>
                  <a:gd name="T13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2">
                    <a:moveTo>
                      <a:pt x="2" y="0"/>
                    </a:moveTo>
                    <a:lnTo>
                      <a:pt x="1" y="0"/>
                    </a:lnTo>
                    <a:lnTo>
                      <a:pt x="1" y="1"/>
                    </a:lnTo>
                    <a:lnTo>
                      <a:pt x="0" y="1"/>
                    </a:lnTo>
                    <a:lnTo>
                      <a:pt x="2" y="2"/>
                    </a:lnTo>
                    <a:lnTo>
                      <a:pt x="4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83" name="Freeform 2213">
                <a:extLst>
                  <a:ext uri="{FF2B5EF4-FFF2-40B4-BE49-F238E27FC236}">
                    <a16:creationId xmlns:a16="http://schemas.microsoft.com/office/drawing/2014/main" id="{A170E8B8-78C6-45AC-8AF6-0489E7C0A59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25" y="2133"/>
                <a:ext cx="0" cy="2"/>
              </a:xfrm>
              <a:custGeom>
                <a:avLst/>
                <a:gdLst>
                  <a:gd name="T0" fmla="*/ 1 h 2"/>
                  <a:gd name="T1" fmla="*/ 0 h 2"/>
                  <a:gd name="T2" fmla="*/ 2 h 2"/>
                  <a:gd name="T3" fmla="*/ 1 h 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2">
                    <a:moveTo>
                      <a:pt x="0" y="1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84" name="Freeform 2214">
                <a:extLst>
                  <a:ext uri="{FF2B5EF4-FFF2-40B4-BE49-F238E27FC236}">
                    <a16:creationId xmlns:a16="http://schemas.microsoft.com/office/drawing/2014/main" id="{E2CB5981-863C-45AF-BA50-8CD99D2BAA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25" y="2123"/>
                <a:ext cx="1" cy="1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1 h 1"/>
                  <a:gd name="T4" fmla="*/ 1 w 1"/>
                  <a:gd name="T5" fmla="*/ 0 h 1"/>
                  <a:gd name="T6" fmla="*/ 0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lnTo>
                      <a:pt x="0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85" name="Freeform 2215">
                <a:extLst>
                  <a:ext uri="{FF2B5EF4-FFF2-40B4-BE49-F238E27FC236}">
                    <a16:creationId xmlns:a16="http://schemas.microsoft.com/office/drawing/2014/main" id="{5216598C-4887-44F2-89CD-4D89227D4B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62" y="2071"/>
                <a:ext cx="1" cy="2"/>
              </a:xfrm>
              <a:custGeom>
                <a:avLst/>
                <a:gdLst>
                  <a:gd name="T0" fmla="*/ 1 w 1"/>
                  <a:gd name="T1" fmla="*/ 0 h 2"/>
                  <a:gd name="T2" fmla="*/ 0 w 1"/>
                  <a:gd name="T3" fmla="*/ 0 h 2"/>
                  <a:gd name="T4" fmla="*/ 0 w 1"/>
                  <a:gd name="T5" fmla="*/ 1 h 2"/>
                  <a:gd name="T6" fmla="*/ 1 w 1"/>
                  <a:gd name="T7" fmla="*/ 2 h 2"/>
                  <a:gd name="T8" fmla="*/ 1 w 1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1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86" name="Freeform 2216">
                <a:extLst>
                  <a:ext uri="{FF2B5EF4-FFF2-40B4-BE49-F238E27FC236}">
                    <a16:creationId xmlns:a16="http://schemas.microsoft.com/office/drawing/2014/main" id="{934FE2C3-FED9-4EB9-8A41-499247ED440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64" y="2068"/>
                <a:ext cx="2" cy="4"/>
              </a:xfrm>
              <a:custGeom>
                <a:avLst/>
                <a:gdLst>
                  <a:gd name="T0" fmla="*/ 2 w 2"/>
                  <a:gd name="T1" fmla="*/ 3 h 4"/>
                  <a:gd name="T2" fmla="*/ 2 w 2"/>
                  <a:gd name="T3" fmla="*/ 1 h 4"/>
                  <a:gd name="T4" fmla="*/ 1 w 2"/>
                  <a:gd name="T5" fmla="*/ 0 h 4"/>
                  <a:gd name="T6" fmla="*/ 1 w 2"/>
                  <a:gd name="T7" fmla="*/ 2 h 4"/>
                  <a:gd name="T8" fmla="*/ 0 w 2"/>
                  <a:gd name="T9" fmla="*/ 3 h 4"/>
                  <a:gd name="T10" fmla="*/ 1 w 2"/>
                  <a:gd name="T11" fmla="*/ 4 h 4"/>
                  <a:gd name="T12" fmla="*/ 2 w 2"/>
                  <a:gd name="T13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4">
                    <a:moveTo>
                      <a:pt x="2" y="3"/>
                    </a:moveTo>
                    <a:lnTo>
                      <a:pt x="2" y="1"/>
                    </a:lnTo>
                    <a:lnTo>
                      <a:pt x="1" y="0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87" name="Freeform 2217">
                <a:extLst>
                  <a:ext uri="{FF2B5EF4-FFF2-40B4-BE49-F238E27FC236}">
                    <a16:creationId xmlns:a16="http://schemas.microsoft.com/office/drawing/2014/main" id="{2A3EE826-A2C0-4F6C-BC59-A67E355886B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66" y="2067"/>
                <a:ext cx="2" cy="2"/>
              </a:xfrm>
              <a:custGeom>
                <a:avLst/>
                <a:gdLst>
                  <a:gd name="T0" fmla="*/ 2 w 2"/>
                  <a:gd name="T1" fmla="*/ 0 h 2"/>
                  <a:gd name="T2" fmla="*/ 0 w 2"/>
                  <a:gd name="T3" fmla="*/ 1 h 2"/>
                  <a:gd name="T4" fmla="*/ 1 w 2"/>
                  <a:gd name="T5" fmla="*/ 2 h 2"/>
                  <a:gd name="T6" fmla="*/ 2 w 2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88" name="Freeform 2218">
                <a:extLst>
                  <a:ext uri="{FF2B5EF4-FFF2-40B4-BE49-F238E27FC236}">
                    <a16:creationId xmlns:a16="http://schemas.microsoft.com/office/drawing/2014/main" id="{073A603D-7FAB-478C-9F2E-00CAC066100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19" y="2128"/>
                <a:ext cx="1" cy="1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0 h 1"/>
                  <a:gd name="T4" fmla="*/ 0 w 1"/>
                  <a:gd name="T5" fmla="*/ 0 h 1"/>
                  <a:gd name="T6" fmla="*/ 0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89" name="Freeform 2219">
                <a:extLst>
                  <a:ext uri="{FF2B5EF4-FFF2-40B4-BE49-F238E27FC236}">
                    <a16:creationId xmlns:a16="http://schemas.microsoft.com/office/drawing/2014/main" id="{A9666B0B-A941-4201-A905-AB3F7AF936B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18" y="2103"/>
                <a:ext cx="8" cy="7"/>
              </a:xfrm>
              <a:custGeom>
                <a:avLst/>
                <a:gdLst>
                  <a:gd name="T0" fmla="*/ 4 w 8"/>
                  <a:gd name="T1" fmla="*/ 4 h 7"/>
                  <a:gd name="T2" fmla="*/ 1 w 8"/>
                  <a:gd name="T3" fmla="*/ 3 h 7"/>
                  <a:gd name="T4" fmla="*/ 0 w 8"/>
                  <a:gd name="T5" fmla="*/ 4 h 7"/>
                  <a:gd name="T6" fmla="*/ 1 w 8"/>
                  <a:gd name="T7" fmla="*/ 5 h 7"/>
                  <a:gd name="T8" fmla="*/ 1 w 8"/>
                  <a:gd name="T9" fmla="*/ 6 h 7"/>
                  <a:gd name="T10" fmla="*/ 1 w 8"/>
                  <a:gd name="T11" fmla="*/ 6 h 7"/>
                  <a:gd name="T12" fmla="*/ 4 w 8"/>
                  <a:gd name="T13" fmla="*/ 6 h 7"/>
                  <a:gd name="T14" fmla="*/ 5 w 8"/>
                  <a:gd name="T15" fmla="*/ 7 h 7"/>
                  <a:gd name="T16" fmla="*/ 6 w 8"/>
                  <a:gd name="T17" fmla="*/ 5 h 7"/>
                  <a:gd name="T18" fmla="*/ 6 w 8"/>
                  <a:gd name="T19" fmla="*/ 5 h 7"/>
                  <a:gd name="T20" fmla="*/ 6 w 8"/>
                  <a:gd name="T21" fmla="*/ 3 h 7"/>
                  <a:gd name="T22" fmla="*/ 8 w 8"/>
                  <a:gd name="T23" fmla="*/ 2 h 7"/>
                  <a:gd name="T24" fmla="*/ 8 w 8"/>
                  <a:gd name="T25" fmla="*/ 0 h 7"/>
                  <a:gd name="T26" fmla="*/ 4 w 8"/>
                  <a:gd name="T27" fmla="*/ 3 h 7"/>
                  <a:gd name="T28" fmla="*/ 4 w 8"/>
                  <a:gd name="T29" fmla="*/ 4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8" h="7">
                    <a:moveTo>
                      <a:pt x="4" y="4"/>
                    </a:moveTo>
                    <a:lnTo>
                      <a:pt x="1" y="3"/>
                    </a:lnTo>
                    <a:lnTo>
                      <a:pt x="0" y="4"/>
                    </a:lnTo>
                    <a:lnTo>
                      <a:pt x="1" y="5"/>
                    </a:lnTo>
                    <a:lnTo>
                      <a:pt x="1" y="6"/>
                    </a:lnTo>
                    <a:lnTo>
                      <a:pt x="1" y="6"/>
                    </a:lnTo>
                    <a:lnTo>
                      <a:pt x="4" y="6"/>
                    </a:lnTo>
                    <a:lnTo>
                      <a:pt x="5" y="7"/>
                    </a:lnTo>
                    <a:lnTo>
                      <a:pt x="6" y="5"/>
                    </a:lnTo>
                    <a:lnTo>
                      <a:pt x="6" y="5"/>
                    </a:lnTo>
                    <a:lnTo>
                      <a:pt x="6" y="3"/>
                    </a:lnTo>
                    <a:lnTo>
                      <a:pt x="8" y="2"/>
                    </a:lnTo>
                    <a:lnTo>
                      <a:pt x="8" y="0"/>
                    </a:lnTo>
                    <a:lnTo>
                      <a:pt x="4" y="3"/>
                    </a:lnTo>
                    <a:lnTo>
                      <a:pt x="4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90" name="Freeform 2220">
                <a:extLst>
                  <a:ext uri="{FF2B5EF4-FFF2-40B4-BE49-F238E27FC236}">
                    <a16:creationId xmlns:a16="http://schemas.microsoft.com/office/drawing/2014/main" id="{0B7D467C-01AB-4D4E-808D-6CD0A944DB4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64" y="2079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0 h 1"/>
                  <a:gd name="T4" fmla="*/ 0 w 1"/>
                  <a:gd name="T5" fmla="*/ 1 h 1"/>
                  <a:gd name="T6" fmla="*/ 1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91" name="Freeform 2221">
                <a:extLst>
                  <a:ext uri="{FF2B5EF4-FFF2-40B4-BE49-F238E27FC236}">
                    <a16:creationId xmlns:a16="http://schemas.microsoft.com/office/drawing/2014/main" id="{3772B77B-6850-4D4D-9E2A-2E19997502C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61" y="2072"/>
                <a:ext cx="5" cy="6"/>
              </a:xfrm>
              <a:custGeom>
                <a:avLst/>
                <a:gdLst>
                  <a:gd name="T0" fmla="*/ 3 w 5"/>
                  <a:gd name="T1" fmla="*/ 3 h 6"/>
                  <a:gd name="T2" fmla="*/ 3 w 5"/>
                  <a:gd name="T3" fmla="*/ 6 h 6"/>
                  <a:gd name="T4" fmla="*/ 4 w 5"/>
                  <a:gd name="T5" fmla="*/ 6 h 6"/>
                  <a:gd name="T6" fmla="*/ 4 w 5"/>
                  <a:gd name="T7" fmla="*/ 4 h 6"/>
                  <a:gd name="T8" fmla="*/ 5 w 5"/>
                  <a:gd name="T9" fmla="*/ 3 h 6"/>
                  <a:gd name="T10" fmla="*/ 4 w 5"/>
                  <a:gd name="T11" fmla="*/ 2 h 6"/>
                  <a:gd name="T12" fmla="*/ 5 w 5"/>
                  <a:gd name="T13" fmla="*/ 1 h 6"/>
                  <a:gd name="T14" fmla="*/ 4 w 5"/>
                  <a:gd name="T15" fmla="*/ 1 h 6"/>
                  <a:gd name="T16" fmla="*/ 3 w 5"/>
                  <a:gd name="T17" fmla="*/ 0 h 6"/>
                  <a:gd name="T18" fmla="*/ 2 w 5"/>
                  <a:gd name="T19" fmla="*/ 1 h 6"/>
                  <a:gd name="T20" fmla="*/ 3 w 5"/>
                  <a:gd name="T21" fmla="*/ 1 h 6"/>
                  <a:gd name="T22" fmla="*/ 3 w 5"/>
                  <a:gd name="T23" fmla="*/ 2 h 6"/>
                  <a:gd name="T24" fmla="*/ 1 w 5"/>
                  <a:gd name="T25" fmla="*/ 2 h 6"/>
                  <a:gd name="T26" fmla="*/ 0 w 5"/>
                  <a:gd name="T27" fmla="*/ 2 h 6"/>
                  <a:gd name="T28" fmla="*/ 0 w 5"/>
                  <a:gd name="T29" fmla="*/ 3 h 6"/>
                  <a:gd name="T30" fmla="*/ 3 w 5"/>
                  <a:gd name="T31" fmla="*/ 3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5" h="6">
                    <a:moveTo>
                      <a:pt x="3" y="3"/>
                    </a:moveTo>
                    <a:lnTo>
                      <a:pt x="3" y="6"/>
                    </a:lnTo>
                    <a:lnTo>
                      <a:pt x="4" y="6"/>
                    </a:lnTo>
                    <a:lnTo>
                      <a:pt x="4" y="4"/>
                    </a:lnTo>
                    <a:lnTo>
                      <a:pt x="5" y="3"/>
                    </a:lnTo>
                    <a:lnTo>
                      <a:pt x="4" y="2"/>
                    </a:lnTo>
                    <a:lnTo>
                      <a:pt x="5" y="1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3" y="1"/>
                    </a:lnTo>
                    <a:lnTo>
                      <a:pt x="3" y="2"/>
                    </a:lnTo>
                    <a:lnTo>
                      <a:pt x="1" y="2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92" name="Freeform 2222">
                <a:extLst>
                  <a:ext uri="{FF2B5EF4-FFF2-40B4-BE49-F238E27FC236}">
                    <a16:creationId xmlns:a16="http://schemas.microsoft.com/office/drawing/2014/main" id="{270CFB91-45BE-475B-8E13-E259E7A9DC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16" y="2115"/>
                <a:ext cx="2" cy="1"/>
              </a:xfrm>
              <a:custGeom>
                <a:avLst/>
                <a:gdLst>
                  <a:gd name="T0" fmla="*/ 0 w 2"/>
                  <a:gd name="T1" fmla="*/ 0 h 1"/>
                  <a:gd name="T2" fmla="*/ 0 w 2"/>
                  <a:gd name="T3" fmla="*/ 1 h 1"/>
                  <a:gd name="T4" fmla="*/ 1 w 2"/>
                  <a:gd name="T5" fmla="*/ 1 h 1"/>
                  <a:gd name="T6" fmla="*/ 2 w 2"/>
                  <a:gd name="T7" fmla="*/ 0 h 1"/>
                  <a:gd name="T8" fmla="*/ 0 w 2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0" y="0"/>
                    </a:moveTo>
                    <a:lnTo>
                      <a:pt x="0" y="1"/>
                    </a:lnTo>
                    <a:lnTo>
                      <a:pt x="1" y="1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93" name="Freeform 2223">
                <a:extLst>
                  <a:ext uri="{FF2B5EF4-FFF2-40B4-BE49-F238E27FC236}">
                    <a16:creationId xmlns:a16="http://schemas.microsoft.com/office/drawing/2014/main" id="{6C1A419B-12C1-426B-A7E4-6B8E802B1A4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46" y="2094"/>
                <a:ext cx="3" cy="4"/>
              </a:xfrm>
              <a:custGeom>
                <a:avLst/>
                <a:gdLst>
                  <a:gd name="T0" fmla="*/ 1 w 3"/>
                  <a:gd name="T1" fmla="*/ 1 h 4"/>
                  <a:gd name="T2" fmla="*/ 1 w 3"/>
                  <a:gd name="T3" fmla="*/ 4 h 4"/>
                  <a:gd name="T4" fmla="*/ 2 w 3"/>
                  <a:gd name="T5" fmla="*/ 4 h 4"/>
                  <a:gd name="T6" fmla="*/ 3 w 3"/>
                  <a:gd name="T7" fmla="*/ 4 h 4"/>
                  <a:gd name="T8" fmla="*/ 3 w 3"/>
                  <a:gd name="T9" fmla="*/ 2 h 4"/>
                  <a:gd name="T10" fmla="*/ 2 w 3"/>
                  <a:gd name="T11" fmla="*/ 2 h 4"/>
                  <a:gd name="T12" fmla="*/ 2 w 3"/>
                  <a:gd name="T13" fmla="*/ 1 h 4"/>
                  <a:gd name="T14" fmla="*/ 1 w 3"/>
                  <a:gd name="T15" fmla="*/ 0 h 4"/>
                  <a:gd name="T16" fmla="*/ 0 w 3"/>
                  <a:gd name="T17" fmla="*/ 0 h 4"/>
                  <a:gd name="T18" fmla="*/ 0 w 3"/>
                  <a:gd name="T19" fmla="*/ 2 h 4"/>
                  <a:gd name="T20" fmla="*/ 0 w 3"/>
                  <a:gd name="T21" fmla="*/ 4 h 4"/>
                  <a:gd name="T22" fmla="*/ 1 w 3"/>
                  <a:gd name="T23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" h="4">
                    <a:moveTo>
                      <a:pt x="1" y="1"/>
                    </a:moveTo>
                    <a:lnTo>
                      <a:pt x="1" y="4"/>
                    </a:lnTo>
                    <a:lnTo>
                      <a:pt x="2" y="4"/>
                    </a:lnTo>
                    <a:lnTo>
                      <a:pt x="3" y="4"/>
                    </a:lnTo>
                    <a:lnTo>
                      <a:pt x="3" y="2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94" name="Freeform 2224">
                <a:extLst>
                  <a:ext uri="{FF2B5EF4-FFF2-40B4-BE49-F238E27FC236}">
                    <a16:creationId xmlns:a16="http://schemas.microsoft.com/office/drawing/2014/main" id="{6F69CDDB-DF93-4F25-AEC5-62FAAC840E9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25" y="2101"/>
                <a:ext cx="65" cy="112"/>
              </a:xfrm>
              <a:custGeom>
                <a:avLst/>
                <a:gdLst>
                  <a:gd name="T0" fmla="*/ 4 w 65"/>
                  <a:gd name="T1" fmla="*/ 18 h 112"/>
                  <a:gd name="T2" fmla="*/ 5 w 65"/>
                  <a:gd name="T3" fmla="*/ 20 h 112"/>
                  <a:gd name="T4" fmla="*/ 3 w 65"/>
                  <a:gd name="T5" fmla="*/ 23 h 112"/>
                  <a:gd name="T6" fmla="*/ 3 w 65"/>
                  <a:gd name="T7" fmla="*/ 25 h 112"/>
                  <a:gd name="T8" fmla="*/ 7 w 65"/>
                  <a:gd name="T9" fmla="*/ 25 h 112"/>
                  <a:gd name="T10" fmla="*/ 4 w 65"/>
                  <a:gd name="T11" fmla="*/ 33 h 112"/>
                  <a:gd name="T12" fmla="*/ 3 w 65"/>
                  <a:gd name="T13" fmla="*/ 42 h 112"/>
                  <a:gd name="T14" fmla="*/ 5 w 65"/>
                  <a:gd name="T15" fmla="*/ 33 h 112"/>
                  <a:gd name="T16" fmla="*/ 8 w 65"/>
                  <a:gd name="T17" fmla="*/ 34 h 112"/>
                  <a:gd name="T18" fmla="*/ 10 w 65"/>
                  <a:gd name="T19" fmla="*/ 34 h 112"/>
                  <a:gd name="T20" fmla="*/ 9 w 65"/>
                  <a:gd name="T21" fmla="*/ 48 h 112"/>
                  <a:gd name="T22" fmla="*/ 13 w 65"/>
                  <a:gd name="T23" fmla="*/ 49 h 112"/>
                  <a:gd name="T24" fmla="*/ 20 w 65"/>
                  <a:gd name="T25" fmla="*/ 47 h 112"/>
                  <a:gd name="T26" fmla="*/ 24 w 65"/>
                  <a:gd name="T27" fmla="*/ 58 h 112"/>
                  <a:gd name="T28" fmla="*/ 25 w 65"/>
                  <a:gd name="T29" fmla="*/ 67 h 112"/>
                  <a:gd name="T30" fmla="*/ 24 w 65"/>
                  <a:gd name="T31" fmla="*/ 69 h 112"/>
                  <a:gd name="T32" fmla="*/ 13 w 65"/>
                  <a:gd name="T33" fmla="*/ 73 h 112"/>
                  <a:gd name="T34" fmla="*/ 16 w 65"/>
                  <a:gd name="T35" fmla="*/ 76 h 112"/>
                  <a:gd name="T36" fmla="*/ 12 w 65"/>
                  <a:gd name="T37" fmla="*/ 85 h 112"/>
                  <a:gd name="T38" fmla="*/ 6 w 65"/>
                  <a:gd name="T39" fmla="*/ 89 h 112"/>
                  <a:gd name="T40" fmla="*/ 14 w 65"/>
                  <a:gd name="T41" fmla="*/ 90 h 112"/>
                  <a:gd name="T42" fmla="*/ 20 w 65"/>
                  <a:gd name="T43" fmla="*/ 92 h 112"/>
                  <a:gd name="T44" fmla="*/ 30 w 65"/>
                  <a:gd name="T45" fmla="*/ 89 h 112"/>
                  <a:gd name="T46" fmla="*/ 18 w 65"/>
                  <a:gd name="T47" fmla="*/ 97 h 112"/>
                  <a:gd name="T48" fmla="*/ 10 w 65"/>
                  <a:gd name="T49" fmla="*/ 105 h 112"/>
                  <a:gd name="T50" fmla="*/ 2 w 65"/>
                  <a:gd name="T51" fmla="*/ 110 h 112"/>
                  <a:gd name="T52" fmla="*/ 7 w 65"/>
                  <a:gd name="T53" fmla="*/ 111 h 112"/>
                  <a:gd name="T54" fmla="*/ 14 w 65"/>
                  <a:gd name="T55" fmla="*/ 107 h 112"/>
                  <a:gd name="T56" fmla="*/ 20 w 65"/>
                  <a:gd name="T57" fmla="*/ 108 h 112"/>
                  <a:gd name="T58" fmla="*/ 27 w 65"/>
                  <a:gd name="T59" fmla="*/ 103 h 112"/>
                  <a:gd name="T60" fmla="*/ 37 w 65"/>
                  <a:gd name="T61" fmla="*/ 102 h 112"/>
                  <a:gd name="T62" fmla="*/ 45 w 65"/>
                  <a:gd name="T63" fmla="*/ 102 h 112"/>
                  <a:gd name="T64" fmla="*/ 57 w 65"/>
                  <a:gd name="T65" fmla="*/ 100 h 112"/>
                  <a:gd name="T66" fmla="*/ 63 w 65"/>
                  <a:gd name="T67" fmla="*/ 95 h 112"/>
                  <a:gd name="T68" fmla="*/ 56 w 65"/>
                  <a:gd name="T69" fmla="*/ 93 h 112"/>
                  <a:gd name="T70" fmla="*/ 58 w 65"/>
                  <a:gd name="T71" fmla="*/ 91 h 112"/>
                  <a:gd name="T72" fmla="*/ 61 w 65"/>
                  <a:gd name="T73" fmla="*/ 87 h 112"/>
                  <a:gd name="T74" fmla="*/ 62 w 65"/>
                  <a:gd name="T75" fmla="*/ 85 h 112"/>
                  <a:gd name="T76" fmla="*/ 61 w 65"/>
                  <a:gd name="T77" fmla="*/ 72 h 112"/>
                  <a:gd name="T78" fmla="*/ 52 w 65"/>
                  <a:gd name="T79" fmla="*/ 71 h 112"/>
                  <a:gd name="T80" fmla="*/ 45 w 65"/>
                  <a:gd name="T81" fmla="*/ 64 h 112"/>
                  <a:gd name="T82" fmla="*/ 48 w 65"/>
                  <a:gd name="T83" fmla="*/ 64 h 112"/>
                  <a:gd name="T84" fmla="*/ 47 w 65"/>
                  <a:gd name="T85" fmla="*/ 58 h 112"/>
                  <a:gd name="T86" fmla="*/ 38 w 65"/>
                  <a:gd name="T87" fmla="*/ 50 h 112"/>
                  <a:gd name="T88" fmla="*/ 29 w 65"/>
                  <a:gd name="T89" fmla="*/ 36 h 112"/>
                  <a:gd name="T90" fmla="*/ 19 w 65"/>
                  <a:gd name="T91" fmla="*/ 34 h 112"/>
                  <a:gd name="T92" fmla="*/ 27 w 65"/>
                  <a:gd name="T93" fmla="*/ 30 h 112"/>
                  <a:gd name="T94" fmla="*/ 26 w 65"/>
                  <a:gd name="T95" fmla="*/ 28 h 112"/>
                  <a:gd name="T96" fmla="*/ 31 w 65"/>
                  <a:gd name="T97" fmla="*/ 20 h 112"/>
                  <a:gd name="T98" fmla="*/ 26 w 65"/>
                  <a:gd name="T99" fmla="*/ 12 h 112"/>
                  <a:gd name="T100" fmla="*/ 19 w 65"/>
                  <a:gd name="T101" fmla="*/ 13 h 112"/>
                  <a:gd name="T102" fmla="*/ 17 w 65"/>
                  <a:gd name="T103" fmla="*/ 11 h 112"/>
                  <a:gd name="T104" fmla="*/ 23 w 65"/>
                  <a:gd name="T105" fmla="*/ 3 h 112"/>
                  <a:gd name="T106" fmla="*/ 18 w 65"/>
                  <a:gd name="T107" fmla="*/ 1 h 112"/>
                  <a:gd name="T108" fmla="*/ 11 w 65"/>
                  <a:gd name="T109" fmla="*/ 3 h 112"/>
                  <a:gd name="T110" fmla="*/ 8 w 65"/>
                  <a:gd name="T111" fmla="*/ 5 h 112"/>
                  <a:gd name="T112" fmla="*/ 7 w 65"/>
                  <a:gd name="T113" fmla="*/ 9 h 112"/>
                  <a:gd name="T114" fmla="*/ 3 w 65"/>
                  <a:gd name="T115" fmla="*/ 11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65" h="112">
                    <a:moveTo>
                      <a:pt x="3" y="14"/>
                    </a:moveTo>
                    <a:lnTo>
                      <a:pt x="3" y="15"/>
                    </a:lnTo>
                    <a:lnTo>
                      <a:pt x="3" y="17"/>
                    </a:lnTo>
                    <a:lnTo>
                      <a:pt x="5" y="17"/>
                    </a:lnTo>
                    <a:lnTo>
                      <a:pt x="4" y="17"/>
                    </a:lnTo>
                    <a:lnTo>
                      <a:pt x="4" y="18"/>
                    </a:lnTo>
                    <a:lnTo>
                      <a:pt x="4" y="18"/>
                    </a:lnTo>
                    <a:lnTo>
                      <a:pt x="6" y="18"/>
                    </a:lnTo>
                    <a:lnTo>
                      <a:pt x="5" y="18"/>
                    </a:lnTo>
                    <a:lnTo>
                      <a:pt x="6" y="19"/>
                    </a:lnTo>
                    <a:lnTo>
                      <a:pt x="5" y="18"/>
                    </a:lnTo>
                    <a:lnTo>
                      <a:pt x="5" y="19"/>
                    </a:lnTo>
                    <a:lnTo>
                      <a:pt x="4" y="20"/>
                    </a:lnTo>
                    <a:lnTo>
                      <a:pt x="5" y="20"/>
                    </a:lnTo>
                    <a:lnTo>
                      <a:pt x="4" y="20"/>
                    </a:lnTo>
                    <a:lnTo>
                      <a:pt x="3" y="21"/>
                    </a:lnTo>
                    <a:lnTo>
                      <a:pt x="4" y="21"/>
                    </a:lnTo>
                    <a:lnTo>
                      <a:pt x="5" y="22"/>
                    </a:lnTo>
                    <a:lnTo>
                      <a:pt x="3" y="21"/>
                    </a:lnTo>
                    <a:lnTo>
                      <a:pt x="3" y="22"/>
                    </a:lnTo>
                    <a:lnTo>
                      <a:pt x="3" y="23"/>
                    </a:lnTo>
                    <a:lnTo>
                      <a:pt x="3" y="24"/>
                    </a:lnTo>
                    <a:lnTo>
                      <a:pt x="2" y="24"/>
                    </a:lnTo>
                    <a:lnTo>
                      <a:pt x="1" y="24"/>
                    </a:lnTo>
                    <a:lnTo>
                      <a:pt x="0" y="25"/>
                    </a:lnTo>
                    <a:lnTo>
                      <a:pt x="1" y="25"/>
                    </a:lnTo>
                    <a:lnTo>
                      <a:pt x="2" y="25"/>
                    </a:lnTo>
                    <a:lnTo>
                      <a:pt x="3" y="25"/>
                    </a:lnTo>
                    <a:lnTo>
                      <a:pt x="3" y="26"/>
                    </a:lnTo>
                    <a:lnTo>
                      <a:pt x="2" y="26"/>
                    </a:lnTo>
                    <a:lnTo>
                      <a:pt x="3" y="27"/>
                    </a:lnTo>
                    <a:lnTo>
                      <a:pt x="3" y="27"/>
                    </a:lnTo>
                    <a:lnTo>
                      <a:pt x="4" y="28"/>
                    </a:lnTo>
                    <a:lnTo>
                      <a:pt x="8" y="24"/>
                    </a:lnTo>
                    <a:lnTo>
                      <a:pt x="7" y="25"/>
                    </a:lnTo>
                    <a:lnTo>
                      <a:pt x="8" y="25"/>
                    </a:lnTo>
                    <a:lnTo>
                      <a:pt x="7" y="26"/>
                    </a:lnTo>
                    <a:lnTo>
                      <a:pt x="6" y="28"/>
                    </a:lnTo>
                    <a:lnTo>
                      <a:pt x="6" y="28"/>
                    </a:lnTo>
                    <a:lnTo>
                      <a:pt x="5" y="30"/>
                    </a:lnTo>
                    <a:lnTo>
                      <a:pt x="5" y="31"/>
                    </a:lnTo>
                    <a:lnTo>
                      <a:pt x="4" y="33"/>
                    </a:lnTo>
                    <a:lnTo>
                      <a:pt x="4" y="36"/>
                    </a:lnTo>
                    <a:lnTo>
                      <a:pt x="4" y="37"/>
                    </a:lnTo>
                    <a:lnTo>
                      <a:pt x="4" y="38"/>
                    </a:lnTo>
                    <a:lnTo>
                      <a:pt x="5" y="37"/>
                    </a:lnTo>
                    <a:lnTo>
                      <a:pt x="4" y="39"/>
                    </a:lnTo>
                    <a:lnTo>
                      <a:pt x="4" y="42"/>
                    </a:lnTo>
                    <a:lnTo>
                      <a:pt x="3" y="42"/>
                    </a:lnTo>
                    <a:lnTo>
                      <a:pt x="3" y="43"/>
                    </a:lnTo>
                    <a:lnTo>
                      <a:pt x="5" y="43"/>
                    </a:lnTo>
                    <a:lnTo>
                      <a:pt x="4" y="42"/>
                    </a:lnTo>
                    <a:lnTo>
                      <a:pt x="5" y="40"/>
                    </a:lnTo>
                    <a:lnTo>
                      <a:pt x="5" y="39"/>
                    </a:lnTo>
                    <a:lnTo>
                      <a:pt x="6" y="38"/>
                    </a:lnTo>
                    <a:lnTo>
                      <a:pt x="5" y="33"/>
                    </a:lnTo>
                    <a:lnTo>
                      <a:pt x="6" y="33"/>
                    </a:lnTo>
                    <a:lnTo>
                      <a:pt x="8" y="31"/>
                    </a:lnTo>
                    <a:lnTo>
                      <a:pt x="7" y="33"/>
                    </a:lnTo>
                    <a:lnTo>
                      <a:pt x="6" y="36"/>
                    </a:lnTo>
                    <a:lnTo>
                      <a:pt x="7" y="37"/>
                    </a:lnTo>
                    <a:lnTo>
                      <a:pt x="7" y="34"/>
                    </a:lnTo>
                    <a:lnTo>
                      <a:pt x="8" y="34"/>
                    </a:lnTo>
                    <a:lnTo>
                      <a:pt x="9" y="36"/>
                    </a:lnTo>
                    <a:lnTo>
                      <a:pt x="10" y="33"/>
                    </a:lnTo>
                    <a:lnTo>
                      <a:pt x="9" y="32"/>
                    </a:lnTo>
                    <a:lnTo>
                      <a:pt x="10" y="31"/>
                    </a:lnTo>
                    <a:lnTo>
                      <a:pt x="10" y="33"/>
                    </a:lnTo>
                    <a:lnTo>
                      <a:pt x="12" y="36"/>
                    </a:lnTo>
                    <a:lnTo>
                      <a:pt x="10" y="34"/>
                    </a:lnTo>
                    <a:lnTo>
                      <a:pt x="10" y="38"/>
                    </a:lnTo>
                    <a:lnTo>
                      <a:pt x="10" y="39"/>
                    </a:lnTo>
                    <a:lnTo>
                      <a:pt x="11" y="40"/>
                    </a:lnTo>
                    <a:lnTo>
                      <a:pt x="12" y="41"/>
                    </a:lnTo>
                    <a:lnTo>
                      <a:pt x="10" y="43"/>
                    </a:lnTo>
                    <a:lnTo>
                      <a:pt x="9" y="46"/>
                    </a:lnTo>
                    <a:lnTo>
                      <a:pt x="9" y="48"/>
                    </a:lnTo>
                    <a:lnTo>
                      <a:pt x="8" y="47"/>
                    </a:lnTo>
                    <a:lnTo>
                      <a:pt x="8" y="49"/>
                    </a:lnTo>
                    <a:lnTo>
                      <a:pt x="10" y="51"/>
                    </a:lnTo>
                    <a:lnTo>
                      <a:pt x="9" y="49"/>
                    </a:lnTo>
                    <a:lnTo>
                      <a:pt x="10" y="49"/>
                    </a:lnTo>
                    <a:lnTo>
                      <a:pt x="13" y="51"/>
                    </a:lnTo>
                    <a:lnTo>
                      <a:pt x="13" y="49"/>
                    </a:lnTo>
                    <a:lnTo>
                      <a:pt x="12" y="48"/>
                    </a:lnTo>
                    <a:lnTo>
                      <a:pt x="13" y="48"/>
                    </a:lnTo>
                    <a:lnTo>
                      <a:pt x="16" y="50"/>
                    </a:lnTo>
                    <a:lnTo>
                      <a:pt x="18" y="49"/>
                    </a:lnTo>
                    <a:lnTo>
                      <a:pt x="18" y="49"/>
                    </a:lnTo>
                    <a:lnTo>
                      <a:pt x="20" y="49"/>
                    </a:lnTo>
                    <a:lnTo>
                      <a:pt x="20" y="47"/>
                    </a:lnTo>
                    <a:lnTo>
                      <a:pt x="24" y="47"/>
                    </a:lnTo>
                    <a:lnTo>
                      <a:pt x="22" y="48"/>
                    </a:lnTo>
                    <a:lnTo>
                      <a:pt x="20" y="53"/>
                    </a:lnTo>
                    <a:lnTo>
                      <a:pt x="22" y="58"/>
                    </a:lnTo>
                    <a:lnTo>
                      <a:pt x="23" y="57"/>
                    </a:lnTo>
                    <a:lnTo>
                      <a:pt x="23" y="59"/>
                    </a:lnTo>
                    <a:lnTo>
                      <a:pt x="24" y="58"/>
                    </a:lnTo>
                    <a:lnTo>
                      <a:pt x="26" y="58"/>
                    </a:lnTo>
                    <a:lnTo>
                      <a:pt x="26" y="60"/>
                    </a:lnTo>
                    <a:lnTo>
                      <a:pt x="26" y="60"/>
                    </a:lnTo>
                    <a:lnTo>
                      <a:pt x="24" y="62"/>
                    </a:lnTo>
                    <a:lnTo>
                      <a:pt x="25" y="64"/>
                    </a:lnTo>
                    <a:lnTo>
                      <a:pt x="24" y="66"/>
                    </a:lnTo>
                    <a:lnTo>
                      <a:pt x="25" y="67"/>
                    </a:lnTo>
                    <a:lnTo>
                      <a:pt x="26" y="68"/>
                    </a:lnTo>
                    <a:lnTo>
                      <a:pt x="27" y="69"/>
                    </a:lnTo>
                    <a:lnTo>
                      <a:pt x="27" y="69"/>
                    </a:lnTo>
                    <a:lnTo>
                      <a:pt x="26" y="69"/>
                    </a:lnTo>
                    <a:lnTo>
                      <a:pt x="25" y="68"/>
                    </a:lnTo>
                    <a:lnTo>
                      <a:pt x="24" y="68"/>
                    </a:lnTo>
                    <a:lnTo>
                      <a:pt x="24" y="69"/>
                    </a:lnTo>
                    <a:lnTo>
                      <a:pt x="25" y="70"/>
                    </a:lnTo>
                    <a:lnTo>
                      <a:pt x="24" y="70"/>
                    </a:lnTo>
                    <a:lnTo>
                      <a:pt x="23" y="69"/>
                    </a:lnTo>
                    <a:lnTo>
                      <a:pt x="20" y="70"/>
                    </a:lnTo>
                    <a:lnTo>
                      <a:pt x="19" y="69"/>
                    </a:lnTo>
                    <a:lnTo>
                      <a:pt x="16" y="71"/>
                    </a:lnTo>
                    <a:lnTo>
                      <a:pt x="13" y="73"/>
                    </a:lnTo>
                    <a:lnTo>
                      <a:pt x="11" y="75"/>
                    </a:lnTo>
                    <a:lnTo>
                      <a:pt x="10" y="76"/>
                    </a:lnTo>
                    <a:lnTo>
                      <a:pt x="12" y="76"/>
                    </a:lnTo>
                    <a:lnTo>
                      <a:pt x="12" y="76"/>
                    </a:lnTo>
                    <a:lnTo>
                      <a:pt x="12" y="76"/>
                    </a:lnTo>
                    <a:lnTo>
                      <a:pt x="16" y="75"/>
                    </a:lnTo>
                    <a:lnTo>
                      <a:pt x="16" y="76"/>
                    </a:lnTo>
                    <a:lnTo>
                      <a:pt x="17" y="78"/>
                    </a:lnTo>
                    <a:lnTo>
                      <a:pt x="16" y="78"/>
                    </a:lnTo>
                    <a:lnTo>
                      <a:pt x="17" y="80"/>
                    </a:lnTo>
                    <a:lnTo>
                      <a:pt x="17" y="80"/>
                    </a:lnTo>
                    <a:lnTo>
                      <a:pt x="16" y="83"/>
                    </a:lnTo>
                    <a:lnTo>
                      <a:pt x="13" y="84"/>
                    </a:lnTo>
                    <a:lnTo>
                      <a:pt x="12" y="85"/>
                    </a:lnTo>
                    <a:lnTo>
                      <a:pt x="11" y="85"/>
                    </a:lnTo>
                    <a:lnTo>
                      <a:pt x="9" y="86"/>
                    </a:lnTo>
                    <a:lnTo>
                      <a:pt x="8" y="86"/>
                    </a:lnTo>
                    <a:lnTo>
                      <a:pt x="6" y="87"/>
                    </a:lnTo>
                    <a:lnTo>
                      <a:pt x="7" y="88"/>
                    </a:lnTo>
                    <a:lnTo>
                      <a:pt x="8" y="89"/>
                    </a:lnTo>
                    <a:lnTo>
                      <a:pt x="6" y="89"/>
                    </a:lnTo>
                    <a:lnTo>
                      <a:pt x="9" y="90"/>
                    </a:lnTo>
                    <a:lnTo>
                      <a:pt x="8" y="90"/>
                    </a:lnTo>
                    <a:lnTo>
                      <a:pt x="9" y="91"/>
                    </a:lnTo>
                    <a:lnTo>
                      <a:pt x="10" y="90"/>
                    </a:lnTo>
                    <a:lnTo>
                      <a:pt x="11" y="90"/>
                    </a:lnTo>
                    <a:lnTo>
                      <a:pt x="14" y="89"/>
                    </a:lnTo>
                    <a:lnTo>
                      <a:pt x="14" y="90"/>
                    </a:lnTo>
                    <a:lnTo>
                      <a:pt x="17" y="90"/>
                    </a:lnTo>
                    <a:lnTo>
                      <a:pt x="14" y="91"/>
                    </a:lnTo>
                    <a:lnTo>
                      <a:pt x="14" y="92"/>
                    </a:lnTo>
                    <a:lnTo>
                      <a:pt x="18" y="92"/>
                    </a:lnTo>
                    <a:lnTo>
                      <a:pt x="18" y="91"/>
                    </a:lnTo>
                    <a:lnTo>
                      <a:pt x="19" y="91"/>
                    </a:lnTo>
                    <a:lnTo>
                      <a:pt x="20" y="92"/>
                    </a:lnTo>
                    <a:lnTo>
                      <a:pt x="21" y="95"/>
                    </a:lnTo>
                    <a:lnTo>
                      <a:pt x="24" y="95"/>
                    </a:lnTo>
                    <a:lnTo>
                      <a:pt x="25" y="92"/>
                    </a:lnTo>
                    <a:lnTo>
                      <a:pt x="26" y="92"/>
                    </a:lnTo>
                    <a:lnTo>
                      <a:pt x="28" y="91"/>
                    </a:lnTo>
                    <a:lnTo>
                      <a:pt x="29" y="90"/>
                    </a:lnTo>
                    <a:lnTo>
                      <a:pt x="30" y="89"/>
                    </a:lnTo>
                    <a:lnTo>
                      <a:pt x="28" y="92"/>
                    </a:lnTo>
                    <a:lnTo>
                      <a:pt x="26" y="95"/>
                    </a:lnTo>
                    <a:lnTo>
                      <a:pt x="26" y="97"/>
                    </a:lnTo>
                    <a:lnTo>
                      <a:pt x="24" y="97"/>
                    </a:lnTo>
                    <a:lnTo>
                      <a:pt x="23" y="98"/>
                    </a:lnTo>
                    <a:lnTo>
                      <a:pt x="22" y="97"/>
                    </a:lnTo>
                    <a:lnTo>
                      <a:pt x="18" y="97"/>
                    </a:lnTo>
                    <a:lnTo>
                      <a:pt x="16" y="97"/>
                    </a:lnTo>
                    <a:lnTo>
                      <a:pt x="16" y="99"/>
                    </a:lnTo>
                    <a:lnTo>
                      <a:pt x="14" y="100"/>
                    </a:lnTo>
                    <a:lnTo>
                      <a:pt x="12" y="100"/>
                    </a:lnTo>
                    <a:lnTo>
                      <a:pt x="12" y="103"/>
                    </a:lnTo>
                    <a:lnTo>
                      <a:pt x="10" y="104"/>
                    </a:lnTo>
                    <a:lnTo>
                      <a:pt x="10" y="105"/>
                    </a:lnTo>
                    <a:lnTo>
                      <a:pt x="8" y="105"/>
                    </a:lnTo>
                    <a:lnTo>
                      <a:pt x="8" y="107"/>
                    </a:lnTo>
                    <a:lnTo>
                      <a:pt x="7" y="107"/>
                    </a:lnTo>
                    <a:lnTo>
                      <a:pt x="7" y="108"/>
                    </a:lnTo>
                    <a:lnTo>
                      <a:pt x="5" y="109"/>
                    </a:lnTo>
                    <a:lnTo>
                      <a:pt x="4" y="109"/>
                    </a:lnTo>
                    <a:lnTo>
                      <a:pt x="2" y="110"/>
                    </a:lnTo>
                    <a:lnTo>
                      <a:pt x="2" y="111"/>
                    </a:lnTo>
                    <a:lnTo>
                      <a:pt x="4" y="111"/>
                    </a:lnTo>
                    <a:lnTo>
                      <a:pt x="4" y="110"/>
                    </a:lnTo>
                    <a:lnTo>
                      <a:pt x="6" y="111"/>
                    </a:lnTo>
                    <a:lnTo>
                      <a:pt x="7" y="112"/>
                    </a:lnTo>
                    <a:lnTo>
                      <a:pt x="7" y="111"/>
                    </a:lnTo>
                    <a:lnTo>
                      <a:pt x="7" y="111"/>
                    </a:lnTo>
                    <a:lnTo>
                      <a:pt x="8" y="109"/>
                    </a:lnTo>
                    <a:lnTo>
                      <a:pt x="8" y="110"/>
                    </a:lnTo>
                    <a:lnTo>
                      <a:pt x="9" y="109"/>
                    </a:lnTo>
                    <a:lnTo>
                      <a:pt x="10" y="109"/>
                    </a:lnTo>
                    <a:lnTo>
                      <a:pt x="11" y="108"/>
                    </a:lnTo>
                    <a:lnTo>
                      <a:pt x="12" y="108"/>
                    </a:lnTo>
                    <a:lnTo>
                      <a:pt x="14" y="107"/>
                    </a:lnTo>
                    <a:lnTo>
                      <a:pt x="16" y="108"/>
                    </a:lnTo>
                    <a:lnTo>
                      <a:pt x="16" y="107"/>
                    </a:lnTo>
                    <a:lnTo>
                      <a:pt x="17" y="108"/>
                    </a:lnTo>
                    <a:lnTo>
                      <a:pt x="18" y="108"/>
                    </a:lnTo>
                    <a:lnTo>
                      <a:pt x="19" y="109"/>
                    </a:lnTo>
                    <a:lnTo>
                      <a:pt x="21" y="109"/>
                    </a:lnTo>
                    <a:lnTo>
                      <a:pt x="20" y="108"/>
                    </a:lnTo>
                    <a:lnTo>
                      <a:pt x="21" y="108"/>
                    </a:lnTo>
                    <a:lnTo>
                      <a:pt x="22" y="107"/>
                    </a:lnTo>
                    <a:lnTo>
                      <a:pt x="21" y="105"/>
                    </a:lnTo>
                    <a:lnTo>
                      <a:pt x="22" y="104"/>
                    </a:lnTo>
                    <a:lnTo>
                      <a:pt x="23" y="104"/>
                    </a:lnTo>
                    <a:lnTo>
                      <a:pt x="23" y="104"/>
                    </a:lnTo>
                    <a:lnTo>
                      <a:pt x="27" y="103"/>
                    </a:lnTo>
                    <a:lnTo>
                      <a:pt x="28" y="103"/>
                    </a:lnTo>
                    <a:lnTo>
                      <a:pt x="30" y="104"/>
                    </a:lnTo>
                    <a:lnTo>
                      <a:pt x="31" y="104"/>
                    </a:lnTo>
                    <a:lnTo>
                      <a:pt x="33" y="104"/>
                    </a:lnTo>
                    <a:lnTo>
                      <a:pt x="35" y="105"/>
                    </a:lnTo>
                    <a:lnTo>
                      <a:pt x="36" y="103"/>
                    </a:lnTo>
                    <a:lnTo>
                      <a:pt x="37" y="102"/>
                    </a:lnTo>
                    <a:lnTo>
                      <a:pt x="39" y="103"/>
                    </a:lnTo>
                    <a:lnTo>
                      <a:pt x="41" y="101"/>
                    </a:lnTo>
                    <a:lnTo>
                      <a:pt x="42" y="102"/>
                    </a:lnTo>
                    <a:lnTo>
                      <a:pt x="43" y="102"/>
                    </a:lnTo>
                    <a:lnTo>
                      <a:pt x="43" y="101"/>
                    </a:lnTo>
                    <a:lnTo>
                      <a:pt x="44" y="102"/>
                    </a:lnTo>
                    <a:lnTo>
                      <a:pt x="45" y="102"/>
                    </a:lnTo>
                    <a:lnTo>
                      <a:pt x="46" y="101"/>
                    </a:lnTo>
                    <a:lnTo>
                      <a:pt x="49" y="101"/>
                    </a:lnTo>
                    <a:lnTo>
                      <a:pt x="51" y="101"/>
                    </a:lnTo>
                    <a:lnTo>
                      <a:pt x="52" y="102"/>
                    </a:lnTo>
                    <a:lnTo>
                      <a:pt x="53" y="102"/>
                    </a:lnTo>
                    <a:lnTo>
                      <a:pt x="56" y="101"/>
                    </a:lnTo>
                    <a:lnTo>
                      <a:pt x="57" y="100"/>
                    </a:lnTo>
                    <a:lnTo>
                      <a:pt x="58" y="99"/>
                    </a:lnTo>
                    <a:lnTo>
                      <a:pt x="59" y="99"/>
                    </a:lnTo>
                    <a:lnTo>
                      <a:pt x="60" y="99"/>
                    </a:lnTo>
                    <a:lnTo>
                      <a:pt x="60" y="98"/>
                    </a:lnTo>
                    <a:lnTo>
                      <a:pt x="62" y="97"/>
                    </a:lnTo>
                    <a:lnTo>
                      <a:pt x="63" y="97"/>
                    </a:lnTo>
                    <a:lnTo>
                      <a:pt x="63" y="95"/>
                    </a:lnTo>
                    <a:lnTo>
                      <a:pt x="63" y="93"/>
                    </a:lnTo>
                    <a:lnTo>
                      <a:pt x="63" y="92"/>
                    </a:lnTo>
                    <a:lnTo>
                      <a:pt x="61" y="92"/>
                    </a:lnTo>
                    <a:lnTo>
                      <a:pt x="59" y="93"/>
                    </a:lnTo>
                    <a:lnTo>
                      <a:pt x="58" y="93"/>
                    </a:lnTo>
                    <a:lnTo>
                      <a:pt x="57" y="93"/>
                    </a:lnTo>
                    <a:lnTo>
                      <a:pt x="56" y="93"/>
                    </a:lnTo>
                    <a:lnTo>
                      <a:pt x="57" y="92"/>
                    </a:lnTo>
                    <a:lnTo>
                      <a:pt x="57" y="92"/>
                    </a:lnTo>
                    <a:lnTo>
                      <a:pt x="58" y="92"/>
                    </a:lnTo>
                    <a:lnTo>
                      <a:pt x="56" y="91"/>
                    </a:lnTo>
                    <a:lnTo>
                      <a:pt x="55" y="92"/>
                    </a:lnTo>
                    <a:lnTo>
                      <a:pt x="57" y="91"/>
                    </a:lnTo>
                    <a:lnTo>
                      <a:pt x="58" y="91"/>
                    </a:lnTo>
                    <a:lnTo>
                      <a:pt x="59" y="90"/>
                    </a:lnTo>
                    <a:lnTo>
                      <a:pt x="59" y="89"/>
                    </a:lnTo>
                    <a:lnTo>
                      <a:pt x="57" y="89"/>
                    </a:lnTo>
                    <a:lnTo>
                      <a:pt x="58" y="88"/>
                    </a:lnTo>
                    <a:lnTo>
                      <a:pt x="59" y="87"/>
                    </a:lnTo>
                    <a:lnTo>
                      <a:pt x="60" y="88"/>
                    </a:lnTo>
                    <a:lnTo>
                      <a:pt x="61" y="87"/>
                    </a:lnTo>
                    <a:lnTo>
                      <a:pt x="62" y="86"/>
                    </a:lnTo>
                    <a:lnTo>
                      <a:pt x="61" y="86"/>
                    </a:lnTo>
                    <a:lnTo>
                      <a:pt x="61" y="86"/>
                    </a:lnTo>
                    <a:lnTo>
                      <a:pt x="60" y="85"/>
                    </a:lnTo>
                    <a:lnTo>
                      <a:pt x="61" y="84"/>
                    </a:lnTo>
                    <a:lnTo>
                      <a:pt x="61" y="85"/>
                    </a:lnTo>
                    <a:lnTo>
                      <a:pt x="62" y="85"/>
                    </a:lnTo>
                    <a:lnTo>
                      <a:pt x="63" y="84"/>
                    </a:lnTo>
                    <a:lnTo>
                      <a:pt x="64" y="84"/>
                    </a:lnTo>
                    <a:lnTo>
                      <a:pt x="64" y="81"/>
                    </a:lnTo>
                    <a:lnTo>
                      <a:pt x="65" y="79"/>
                    </a:lnTo>
                    <a:lnTo>
                      <a:pt x="64" y="78"/>
                    </a:lnTo>
                    <a:lnTo>
                      <a:pt x="64" y="76"/>
                    </a:lnTo>
                    <a:lnTo>
                      <a:pt x="61" y="72"/>
                    </a:lnTo>
                    <a:lnTo>
                      <a:pt x="57" y="72"/>
                    </a:lnTo>
                    <a:lnTo>
                      <a:pt x="53" y="72"/>
                    </a:lnTo>
                    <a:lnTo>
                      <a:pt x="53" y="75"/>
                    </a:lnTo>
                    <a:lnTo>
                      <a:pt x="52" y="76"/>
                    </a:lnTo>
                    <a:lnTo>
                      <a:pt x="51" y="75"/>
                    </a:lnTo>
                    <a:lnTo>
                      <a:pt x="49" y="73"/>
                    </a:lnTo>
                    <a:lnTo>
                      <a:pt x="52" y="71"/>
                    </a:lnTo>
                    <a:lnTo>
                      <a:pt x="52" y="69"/>
                    </a:lnTo>
                    <a:lnTo>
                      <a:pt x="50" y="66"/>
                    </a:lnTo>
                    <a:lnTo>
                      <a:pt x="49" y="66"/>
                    </a:lnTo>
                    <a:lnTo>
                      <a:pt x="47" y="65"/>
                    </a:lnTo>
                    <a:lnTo>
                      <a:pt x="47" y="64"/>
                    </a:lnTo>
                    <a:lnTo>
                      <a:pt x="46" y="64"/>
                    </a:lnTo>
                    <a:lnTo>
                      <a:pt x="45" y="64"/>
                    </a:lnTo>
                    <a:lnTo>
                      <a:pt x="44" y="64"/>
                    </a:lnTo>
                    <a:lnTo>
                      <a:pt x="43" y="64"/>
                    </a:lnTo>
                    <a:lnTo>
                      <a:pt x="45" y="63"/>
                    </a:lnTo>
                    <a:lnTo>
                      <a:pt x="45" y="63"/>
                    </a:lnTo>
                    <a:lnTo>
                      <a:pt x="47" y="63"/>
                    </a:lnTo>
                    <a:lnTo>
                      <a:pt x="47" y="63"/>
                    </a:lnTo>
                    <a:lnTo>
                      <a:pt x="48" y="64"/>
                    </a:lnTo>
                    <a:lnTo>
                      <a:pt x="49" y="64"/>
                    </a:lnTo>
                    <a:lnTo>
                      <a:pt x="50" y="64"/>
                    </a:lnTo>
                    <a:lnTo>
                      <a:pt x="48" y="61"/>
                    </a:lnTo>
                    <a:lnTo>
                      <a:pt x="46" y="60"/>
                    </a:lnTo>
                    <a:lnTo>
                      <a:pt x="47" y="59"/>
                    </a:lnTo>
                    <a:lnTo>
                      <a:pt x="48" y="59"/>
                    </a:lnTo>
                    <a:lnTo>
                      <a:pt x="47" y="58"/>
                    </a:lnTo>
                    <a:lnTo>
                      <a:pt x="46" y="57"/>
                    </a:lnTo>
                    <a:lnTo>
                      <a:pt x="46" y="57"/>
                    </a:lnTo>
                    <a:lnTo>
                      <a:pt x="44" y="53"/>
                    </a:lnTo>
                    <a:lnTo>
                      <a:pt x="42" y="52"/>
                    </a:lnTo>
                    <a:lnTo>
                      <a:pt x="39" y="52"/>
                    </a:lnTo>
                    <a:lnTo>
                      <a:pt x="39" y="50"/>
                    </a:lnTo>
                    <a:lnTo>
                      <a:pt x="38" y="50"/>
                    </a:lnTo>
                    <a:lnTo>
                      <a:pt x="37" y="47"/>
                    </a:lnTo>
                    <a:lnTo>
                      <a:pt x="36" y="45"/>
                    </a:lnTo>
                    <a:lnTo>
                      <a:pt x="36" y="41"/>
                    </a:lnTo>
                    <a:lnTo>
                      <a:pt x="35" y="40"/>
                    </a:lnTo>
                    <a:lnTo>
                      <a:pt x="33" y="40"/>
                    </a:lnTo>
                    <a:lnTo>
                      <a:pt x="30" y="36"/>
                    </a:lnTo>
                    <a:lnTo>
                      <a:pt x="29" y="36"/>
                    </a:lnTo>
                    <a:lnTo>
                      <a:pt x="28" y="34"/>
                    </a:lnTo>
                    <a:lnTo>
                      <a:pt x="26" y="33"/>
                    </a:lnTo>
                    <a:lnTo>
                      <a:pt x="25" y="34"/>
                    </a:lnTo>
                    <a:lnTo>
                      <a:pt x="24" y="36"/>
                    </a:lnTo>
                    <a:lnTo>
                      <a:pt x="22" y="34"/>
                    </a:lnTo>
                    <a:lnTo>
                      <a:pt x="21" y="34"/>
                    </a:lnTo>
                    <a:lnTo>
                      <a:pt x="19" y="34"/>
                    </a:lnTo>
                    <a:lnTo>
                      <a:pt x="19" y="33"/>
                    </a:lnTo>
                    <a:lnTo>
                      <a:pt x="20" y="33"/>
                    </a:lnTo>
                    <a:lnTo>
                      <a:pt x="22" y="33"/>
                    </a:lnTo>
                    <a:lnTo>
                      <a:pt x="23" y="33"/>
                    </a:lnTo>
                    <a:lnTo>
                      <a:pt x="24" y="31"/>
                    </a:lnTo>
                    <a:lnTo>
                      <a:pt x="25" y="32"/>
                    </a:lnTo>
                    <a:lnTo>
                      <a:pt x="27" y="30"/>
                    </a:lnTo>
                    <a:lnTo>
                      <a:pt x="25" y="30"/>
                    </a:lnTo>
                    <a:lnTo>
                      <a:pt x="25" y="29"/>
                    </a:lnTo>
                    <a:lnTo>
                      <a:pt x="25" y="28"/>
                    </a:lnTo>
                    <a:lnTo>
                      <a:pt x="23" y="29"/>
                    </a:lnTo>
                    <a:lnTo>
                      <a:pt x="22" y="29"/>
                    </a:lnTo>
                    <a:lnTo>
                      <a:pt x="24" y="28"/>
                    </a:lnTo>
                    <a:lnTo>
                      <a:pt x="26" y="28"/>
                    </a:lnTo>
                    <a:lnTo>
                      <a:pt x="27" y="27"/>
                    </a:lnTo>
                    <a:lnTo>
                      <a:pt x="27" y="26"/>
                    </a:lnTo>
                    <a:lnTo>
                      <a:pt x="28" y="25"/>
                    </a:lnTo>
                    <a:lnTo>
                      <a:pt x="29" y="23"/>
                    </a:lnTo>
                    <a:lnTo>
                      <a:pt x="30" y="22"/>
                    </a:lnTo>
                    <a:lnTo>
                      <a:pt x="30" y="21"/>
                    </a:lnTo>
                    <a:lnTo>
                      <a:pt x="31" y="20"/>
                    </a:lnTo>
                    <a:lnTo>
                      <a:pt x="30" y="19"/>
                    </a:lnTo>
                    <a:lnTo>
                      <a:pt x="31" y="17"/>
                    </a:lnTo>
                    <a:lnTo>
                      <a:pt x="32" y="15"/>
                    </a:lnTo>
                    <a:lnTo>
                      <a:pt x="32" y="14"/>
                    </a:lnTo>
                    <a:lnTo>
                      <a:pt x="30" y="12"/>
                    </a:lnTo>
                    <a:lnTo>
                      <a:pt x="30" y="12"/>
                    </a:lnTo>
                    <a:lnTo>
                      <a:pt x="26" y="12"/>
                    </a:lnTo>
                    <a:lnTo>
                      <a:pt x="24" y="12"/>
                    </a:lnTo>
                    <a:lnTo>
                      <a:pt x="24" y="12"/>
                    </a:lnTo>
                    <a:lnTo>
                      <a:pt x="23" y="12"/>
                    </a:lnTo>
                    <a:lnTo>
                      <a:pt x="21" y="12"/>
                    </a:lnTo>
                    <a:lnTo>
                      <a:pt x="20" y="12"/>
                    </a:lnTo>
                    <a:lnTo>
                      <a:pt x="20" y="12"/>
                    </a:lnTo>
                    <a:lnTo>
                      <a:pt x="19" y="13"/>
                    </a:lnTo>
                    <a:lnTo>
                      <a:pt x="17" y="13"/>
                    </a:lnTo>
                    <a:lnTo>
                      <a:pt x="17" y="13"/>
                    </a:lnTo>
                    <a:lnTo>
                      <a:pt x="16" y="14"/>
                    </a:lnTo>
                    <a:lnTo>
                      <a:pt x="16" y="14"/>
                    </a:lnTo>
                    <a:lnTo>
                      <a:pt x="17" y="12"/>
                    </a:lnTo>
                    <a:lnTo>
                      <a:pt x="18" y="10"/>
                    </a:lnTo>
                    <a:lnTo>
                      <a:pt x="17" y="11"/>
                    </a:lnTo>
                    <a:lnTo>
                      <a:pt x="16" y="10"/>
                    </a:lnTo>
                    <a:lnTo>
                      <a:pt x="17" y="10"/>
                    </a:lnTo>
                    <a:lnTo>
                      <a:pt x="17" y="9"/>
                    </a:lnTo>
                    <a:lnTo>
                      <a:pt x="20" y="6"/>
                    </a:lnTo>
                    <a:lnTo>
                      <a:pt x="21" y="5"/>
                    </a:lnTo>
                    <a:lnTo>
                      <a:pt x="23" y="4"/>
                    </a:lnTo>
                    <a:lnTo>
                      <a:pt x="23" y="3"/>
                    </a:lnTo>
                    <a:lnTo>
                      <a:pt x="23" y="2"/>
                    </a:lnTo>
                    <a:lnTo>
                      <a:pt x="23" y="1"/>
                    </a:lnTo>
                    <a:lnTo>
                      <a:pt x="23" y="0"/>
                    </a:lnTo>
                    <a:lnTo>
                      <a:pt x="21" y="0"/>
                    </a:lnTo>
                    <a:lnTo>
                      <a:pt x="21" y="1"/>
                    </a:lnTo>
                    <a:lnTo>
                      <a:pt x="20" y="1"/>
                    </a:lnTo>
                    <a:lnTo>
                      <a:pt x="18" y="1"/>
                    </a:lnTo>
                    <a:lnTo>
                      <a:pt x="16" y="1"/>
                    </a:lnTo>
                    <a:lnTo>
                      <a:pt x="14" y="2"/>
                    </a:lnTo>
                    <a:lnTo>
                      <a:pt x="13" y="2"/>
                    </a:lnTo>
                    <a:lnTo>
                      <a:pt x="13" y="2"/>
                    </a:lnTo>
                    <a:lnTo>
                      <a:pt x="13" y="2"/>
                    </a:lnTo>
                    <a:lnTo>
                      <a:pt x="12" y="1"/>
                    </a:lnTo>
                    <a:lnTo>
                      <a:pt x="11" y="3"/>
                    </a:lnTo>
                    <a:lnTo>
                      <a:pt x="11" y="1"/>
                    </a:lnTo>
                    <a:lnTo>
                      <a:pt x="9" y="1"/>
                    </a:lnTo>
                    <a:lnTo>
                      <a:pt x="9" y="2"/>
                    </a:lnTo>
                    <a:lnTo>
                      <a:pt x="8" y="2"/>
                    </a:lnTo>
                    <a:lnTo>
                      <a:pt x="8" y="3"/>
                    </a:lnTo>
                    <a:lnTo>
                      <a:pt x="8" y="3"/>
                    </a:lnTo>
                    <a:lnTo>
                      <a:pt x="8" y="5"/>
                    </a:lnTo>
                    <a:lnTo>
                      <a:pt x="7" y="5"/>
                    </a:lnTo>
                    <a:lnTo>
                      <a:pt x="7" y="6"/>
                    </a:lnTo>
                    <a:lnTo>
                      <a:pt x="7" y="8"/>
                    </a:lnTo>
                    <a:lnTo>
                      <a:pt x="6" y="8"/>
                    </a:lnTo>
                    <a:lnTo>
                      <a:pt x="8" y="9"/>
                    </a:lnTo>
                    <a:lnTo>
                      <a:pt x="8" y="10"/>
                    </a:lnTo>
                    <a:lnTo>
                      <a:pt x="7" y="9"/>
                    </a:lnTo>
                    <a:lnTo>
                      <a:pt x="6" y="10"/>
                    </a:lnTo>
                    <a:lnTo>
                      <a:pt x="5" y="9"/>
                    </a:lnTo>
                    <a:lnTo>
                      <a:pt x="5" y="10"/>
                    </a:lnTo>
                    <a:lnTo>
                      <a:pt x="5" y="10"/>
                    </a:lnTo>
                    <a:lnTo>
                      <a:pt x="4" y="11"/>
                    </a:lnTo>
                    <a:lnTo>
                      <a:pt x="4" y="10"/>
                    </a:lnTo>
                    <a:lnTo>
                      <a:pt x="3" y="11"/>
                    </a:lnTo>
                    <a:lnTo>
                      <a:pt x="4" y="12"/>
                    </a:lnTo>
                    <a:lnTo>
                      <a:pt x="3" y="13"/>
                    </a:lnTo>
                    <a:lnTo>
                      <a:pt x="4" y="14"/>
                    </a:lnTo>
                    <a:lnTo>
                      <a:pt x="5" y="14"/>
                    </a:lnTo>
                    <a:lnTo>
                      <a:pt x="4" y="14"/>
                    </a:lnTo>
                    <a:lnTo>
                      <a:pt x="3" y="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95" name="Freeform 2225">
                <a:extLst>
                  <a:ext uri="{FF2B5EF4-FFF2-40B4-BE49-F238E27FC236}">
                    <a16:creationId xmlns:a16="http://schemas.microsoft.com/office/drawing/2014/main" id="{0EB07F87-D028-4DC8-A663-E46C0669625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15" y="2113"/>
                <a:ext cx="3" cy="1"/>
              </a:xfrm>
              <a:custGeom>
                <a:avLst/>
                <a:gdLst>
                  <a:gd name="T0" fmla="*/ 3 w 3"/>
                  <a:gd name="T1" fmla="*/ 1 h 1"/>
                  <a:gd name="T2" fmla="*/ 3 w 3"/>
                  <a:gd name="T3" fmla="*/ 0 h 1"/>
                  <a:gd name="T4" fmla="*/ 1 w 3"/>
                  <a:gd name="T5" fmla="*/ 0 h 1"/>
                  <a:gd name="T6" fmla="*/ 0 w 3"/>
                  <a:gd name="T7" fmla="*/ 0 h 1"/>
                  <a:gd name="T8" fmla="*/ 1 w 3"/>
                  <a:gd name="T9" fmla="*/ 1 h 1"/>
                  <a:gd name="T10" fmla="*/ 3 w 3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1">
                    <a:moveTo>
                      <a:pt x="3" y="1"/>
                    </a:moveTo>
                    <a:lnTo>
                      <a:pt x="3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96" name="Freeform 2226">
                <a:extLst>
                  <a:ext uri="{FF2B5EF4-FFF2-40B4-BE49-F238E27FC236}">
                    <a16:creationId xmlns:a16="http://schemas.microsoft.com/office/drawing/2014/main" id="{5486A729-44FA-4A3F-83F9-922309162A4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33" y="2137"/>
                <a:ext cx="1" cy="2"/>
              </a:xfrm>
              <a:custGeom>
                <a:avLst/>
                <a:gdLst>
                  <a:gd name="T0" fmla="*/ 1 w 1"/>
                  <a:gd name="T1" fmla="*/ 1 h 2"/>
                  <a:gd name="T2" fmla="*/ 0 w 1"/>
                  <a:gd name="T3" fmla="*/ 0 h 2"/>
                  <a:gd name="T4" fmla="*/ 0 w 1"/>
                  <a:gd name="T5" fmla="*/ 1 h 2"/>
                  <a:gd name="T6" fmla="*/ 1 w 1"/>
                  <a:gd name="T7" fmla="*/ 2 h 2"/>
                  <a:gd name="T8" fmla="*/ 1 w 1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1" y="1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97" name="Freeform 2227">
                <a:extLst>
                  <a:ext uri="{FF2B5EF4-FFF2-40B4-BE49-F238E27FC236}">
                    <a16:creationId xmlns:a16="http://schemas.microsoft.com/office/drawing/2014/main" id="{5DBF131D-0F85-4032-B0E3-851EF03BE86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10" y="2145"/>
                <a:ext cx="20" cy="17"/>
              </a:xfrm>
              <a:custGeom>
                <a:avLst/>
                <a:gdLst>
                  <a:gd name="T0" fmla="*/ 4 w 20"/>
                  <a:gd name="T1" fmla="*/ 4 h 17"/>
                  <a:gd name="T2" fmla="*/ 3 w 20"/>
                  <a:gd name="T3" fmla="*/ 5 h 17"/>
                  <a:gd name="T4" fmla="*/ 2 w 20"/>
                  <a:gd name="T5" fmla="*/ 5 h 17"/>
                  <a:gd name="T6" fmla="*/ 0 w 20"/>
                  <a:gd name="T7" fmla="*/ 9 h 17"/>
                  <a:gd name="T8" fmla="*/ 3 w 20"/>
                  <a:gd name="T9" fmla="*/ 14 h 17"/>
                  <a:gd name="T10" fmla="*/ 5 w 20"/>
                  <a:gd name="T11" fmla="*/ 14 h 17"/>
                  <a:gd name="T12" fmla="*/ 5 w 20"/>
                  <a:gd name="T13" fmla="*/ 10 h 17"/>
                  <a:gd name="T14" fmla="*/ 6 w 20"/>
                  <a:gd name="T15" fmla="*/ 9 h 17"/>
                  <a:gd name="T16" fmla="*/ 9 w 20"/>
                  <a:gd name="T17" fmla="*/ 12 h 17"/>
                  <a:gd name="T18" fmla="*/ 10 w 20"/>
                  <a:gd name="T19" fmla="*/ 15 h 17"/>
                  <a:gd name="T20" fmla="*/ 13 w 20"/>
                  <a:gd name="T21" fmla="*/ 15 h 17"/>
                  <a:gd name="T22" fmla="*/ 15 w 20"/>
                  <a:gd name="T23" fmla="*/ 16 h 17"/>
                  <a:gd name="T24" fmla="*/ 15 w 20"/>
                  <a:gd name="T25" fmla="*/ 17 h 17"/>
                  <a:gd name="T26" fmla="*/ 15 w 20"/>
                  <a:gd name="T27" fmla="*/ 15 h 17"/>
                  <a:gd name="T28" fmla="*/ 16 w 20"/>
                  <a:gd name="T29" fmla="*/ 15 h 17"/>
                  <a:gd name="T30" fmla="*/ 17 w 20"/>
                  <a:gd name="T31" fmla="*/ 14 h 17"/>
                  <a:gd name="T32" fmla="*/ 17 w 20"/>
                  <a:gd name="T33" fmla="*/ 13 h 17"/>
                  <a:gd name="T34" fmla="*/ 19 w 20"/>
                  <a:gd name="T35" fmla="*/ 13 h 17"/>
                  <a:gd name="T36" fmla="*/ 19 w 20"/>
                  <a:gd name="T37" fmla="*/ 12 h 17"/>
                  <a:gd name="T38" fmla="*/ 18 w 20"/>
                  <a:gd name="T39" fmla="*/ 12 h 17"/>
                  <a:gd name="T40" fmla="*/ 19 w 20"/>
                  <a:gd name="T41" fmla="*/ 9 h 17"/>
                  <a:gd name="T42" fmla="*/ 18 w 20"/>
                  <a:gd name="T43" fmla="*/ 8 h 17"/>
                  <a:gd name="T44" fmla="*/ 19 w 20"/>
                  <a:gd name="T45" fmla="*/ 8 h 17"/>
                  <a:gd name="T46" fmla="*/ 20 w 20"/>
                  <a:gd name="T47" fmla="*/ 12 h 17"/>
                  <a:gd name="T48" fmla="*/ 20 w 20"/>
                  <a:gd name="T49" fmla="*/ 7 h 17"/>
                  <a:gd name="T50" fmla="*/ 17 w 20"/>
                  <a:gd name="T51" fmla="*/ 7 h 17"/>
                  <a:gd name="T52" fmla="*/ 19 w 20"/>
                  <a:gd name="T53" fmla="*/ 6 h 17"/>
                  <a:gd name="T54" fmla="*/ 16 w 20"/>
                  <a:gd name="T55" fmla="*/ 3 h 17"/>
                  <a:gd name="T56" fmla="*/ 16 w 20"/>
                  <a:gd name="T57" fmla="*/ 1 h 17"/>
                  <a:gd name="T58" fmla="*/ 14 w 20"/>
                  <a:gd name="T59" fmla="*/ 0 h 17"/>
                  <a:gd name="T60" fmla="*/ 12 w 20"/>
                  <a:gd name="T61" fmla="*/ 0 h 17"/>
                  <a:gd name="T62" fmla="*/ 9 w 20"/>
                  <a:gd name="T63" fmla="*/ 1 h 17"/>
                  <a:gd name="T64" fmla="*/ 8 w 20"/>
                  <a:gd name="T65" fmla="*/ 1 h 17"/>
                  <a:gd name="T66" fmla="*/ 8 w 20"/>
                  <a:gd name="T67" fmla="*/ 2 h 17"/>
                  <a:gd name="T68" fmla="*/ 6 w 20"/>
                  <a:gd name="T69" fmla="*/ 2 h 17"/>
                  <a:gd name="T70" fmla="*/ 5 w 20"/>
                  <a:gd name="T71" fmla="*/ 3 h 17"/>
                  <a:gd name="T72" fmla="*/ 4 w 20"/>
                  <a:gd name="T73" fmla="*/ 4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20" h="17">
                    <a:moveTo>
                      <a:pt x="4" y="4"/>
                    </a:moveTo>
                    <a:lnTo>
                      <a:pt x="3" y="5"/>
                    </a:lnTo>
                    <a:lnTo>
                      <a:pt x="2" y="5"/>
                    </a:lnTo>
                    <a:lnTo>
                      <a:pt x="0" y="9"/>
                    </a:lnTo>
                    <a:lnTo>
                      <a:pt x="3" y="14"/>
                    </a:lnTo>
                    <a:lnTo>
                      <a:pt x="5" y="14"/>
                    </a:lnTo>
                    <a:lnTo>
                      <a:pt x="5" y="10"/>
                    </a:lnTo>
                    <a:lnTo>
                      <a:pt x="6" y="9"/>
                    </a:lnTo>
                    <a:lnTo>
                      <a:pt x="9" y="12"/>
                    </a:lnTo>
                    <a:lnTo>
                      <a:pt x="10" y="15"/>
                    </a:lnTo>
                    <a:lnTo>
                      <a:pt x="13" y="15"/>
                    </a:lnTo>
                    <a:lnTo>
                      <a:pt x="15" y="16"/>
                    </a:lnTo>
                    <a:lnTo>
                      <a:pt x="15" y="17"/>
                    </a:lnTo>
                    <a:lnTo>
                      <a:pt x="15" y="15"/>
                    </a:lnTo>
                    <a:lnTo>
                      <a:pt x="16" y="15"/>
                    </a:lnTo>
                    <a:lnTo>
                      <a:pt x="17" y="14"/>
                    </a:lnTo>
                    <a:lnTo>
                      <a:pt x="17" y="13"/>
                    </a:lnTo>
                    <a:lnTo>
                      <a:pt x="19" y="13"/>
                    </a:lnTo>
                    <a:lnTo>
                      <a:pt x="19" y="12"/>
                    </a:lnTo>
                    <a:lnTo>
                      <a:pt x="18" y="12"/>
                    </a:lnTo>
                    <a:lnTo>
                      <a:pt x="19" y="9"/>
                    </a:lnTo>
                    <a:lnTo>
                      <a:pt x="18" y="8"/>
                    </a:lnTo>
                    <a:lnTo>
                      <a:pt x="19" y="8"/>
                    </a:lnTo>
                    <a:lnTo>
                      <a:pt x="20" y="12"/>
                    </a:lnTo>
                    <a:lnTo>
                      <a:pt x="20" y="7"/>
                    </a:lnTo>
                    <a:lnTo>
                      <a:pt x="17" y="7"/>
                    </a:lnTo>
                    <a:lnTo>
                      <a:pt x="19" y="6"/>
                    </a:lnTo>
                    <a:lnTo>
                      <a:pt x="16" y="3"/>
                    </a:lnTo>
                    <a:lnTo>
                      <a:pt x="16" y="1"/>
                    </a:lnTo>
                    <a:lnTo>
                      <a:pt x="14" y="0"/>
                    </a:lnTo>
                    <a:lnTo>
                      <a:pt x="12" y="0"/>
                    </a:lnTo>
                    <a:lnTo>
                      <a:pt x="9" y="1"/>
                    </a:lnTo>
                    <a:lnTo>
                      <a:pt x="8" y="1"/>
                    </a:lnTo>
                    <a:lnTo>
                      <a:pt x="8" y="2"/>
                    </a:lnTo>
                    <a:lnTo>
                      <a:pt x="6" y="2"/>
                    </a:lnTo>
                    <a:lnTo>
                      <a:pt x="5" y="3"/>
                    </a:lnTo>
                    <a:lnTo>
                      <a:pt x="4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98" name="Freeform 2228">
                <a:extLst>
                  <a:ext uri="{FF2B5EF4-FFF2-40B4-BE49-F238E27FC236}">
                    <a16:creationId xmlns:a16="http://schemas.microsoft.com/office/drawing/2014/main" id="{A64E882F-6E33-4BD0-98B4-5239C4E5AB4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35" y="2155"/>
                <a:ext cx="3" cy="6"/>
              </a:xfrm>
              <a:custGeom>
                <a:avLst/>
                <a:gdLst>
                  <a:gd name="T0" fmla="*/ 1 w 3"/>
                  <a:gd name="T1" fmla="*/ 4 h 6"/>
                  <a:gd name="T2" fmla="*/ 0 w 3"/>
                  <a:gd name="T3" fmla="*/ 6 h 6"/>
                  <a:gd name="T4" fmla="*/ 1 w 3"/>
                  <a:gd name="T5" fmla="*/ 6 h 6"/>
                  <a:gd name="T6" fmla="*/ 3 w 3"/>
                  <a:gd name="T7" fmla="*/ 4 h 6"/>
                  <a:gd name="T8" fmla="*/ 3 w 3"/>
                  <a:gd name="T9" fmla="*/ 3 h 6"/>
                  <a:gd name="T10" fmla="*/ 3 w 3"/>
                  <a:gd name="T11" fmla="*/ 0 h 6"/>
                  <a:gd name="T12" fmla="*/ 1 w 3"/>
                  <a:gd name="T13" fmla="*/ 4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6">
                    <a:moveTo>
                      <a:pt x="1" y="4"/>
                    </a:moveTo>
                    <a:lnTo>
                      <a:pt x="0" y="6"/>
                    </a:lnTo>
                    <a:lnTo>
                      <a:pt x="1" y="6"/>
                    </a:lnTo>
                    <a:lnTo>
                      <a:pt x="3" y="4"/>
                    </a:lnTo>
                    <a:lnTo>
                      <a:pt x="3" y="3"/>
                    </a:lnTo>
                    <a:lnTo>
                      <a:pt x="3" y="0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99" name="Freeform 2229">
                <a:extLst>
                  <a:ext uri="{FF2B5EF4-FFF2-40B4-BE49-F238E27FC236}">
                    <a16:creationId xmlns:a16="http://schemas.microsoft.com/office/drawing/2014/main" id="{84C83A63-B500-4D12-BEF9-1117467319E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23" y="2137"/>
                <a:ext cx="3" cy="4"/>
              </a:xfrm>
              <a:custGeom>
                <a:avLst/>
                <a:gdLst>
                  <a:gd name="T0" fmla="*/ 3 w 3"/>
                  <a:gd name="T1" fmla="*/ 3 h 4"/>
                  <a:gd name="T2" fmla="*/ 2 w 3"/>
                  <a:gd name="T3" fmla="*/ 0 h 4"/>
                  <a:gd name="T4" fmla="*/ 0 w 3"/>
                  <a:gd name="T5" fmla="*/ 1 h 4"/>
                  <a:gd name="T6" fmla="*/ 0 w 3"/>
                  <a:gd name="T7" fmla="*/ 3 h 4"/>
                  <a:gd name="T8" fmla="*/ 1 w 3"/>
                  <a:gd name="T9" fmla="*/ 2 h 4"/>
                  <a:gd name="T10" fmla="*/ 1 w 3"/>
                  <a:gd name="T11" fmla="*/ 4 h 4"/>
                  <a:gd name="T12" fmla="*/ 3 w 3"/>
                  <a:gd name="T13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4">
                    <a:moveTo>
                      <a:pt x="3" y="3"/>
                    </a:moveTo>
                    <a:lnTo>
                      <a:pt x="2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1" y="2"/>
                    </a:lnTo>
                    <a:lnTo>
                      <a:pt x="1" y="4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00" name="Freeform 2230">
                <a:extLst>
                  <a:ext uri="{FF2B5EF4-FFF2-40B4-BE49-F238E27FC236}">
                    <a16:creationId xmlns:a16="http://schemas.microsoft.com/office/drawing/2014/main" id="{9115BD37-3656-41B8-93DB-9C9A1ABBD83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22" y="2126"/>
                <a:ext cx="1" cy="2"/>
              </a:xfrm>
              <a:custGeom>
                <a:avLst/>
                <a:gdLst>
                  <a:gd name="T0" fmla="*/ 0 w 1"/>
                  <a:gd name="T1" fmla="*/ 2 h 2"/>
                  <a:gd name="T2" fmla="*/ 1 w 1"/>
                  <a:gd name="T3" fmla="*/ 1 h 2"/>
                  <a:gd name="T4" fmla="*/ 1 w 1"/>
                  <a:gd name="T5" fmla="*/ 0 h 2"/>
                  <a:gd name="T6" fmla="*/ 0 w 1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0" y="2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01" name="Freeform 2231">
                <a:extLst>
                  <a:ext uri="{FF2B5EF4-FFF2-40B4-BE49-F238E27FC236}">
                    <a16:creationId xmlns:a16="http://schemas.microsoft.com/office/drawing/2014/main" id="{B3EDCF48-5C1F-45BB-A50B-28409D44EE5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37" y="2169"/>
                <a:ext cx="5" cy="3"/>
              </a:xfrm>
              <a:custGeom>
                <a:avLst/>
                <a:gdLst>
                  <a:gd name="T0" fmla="*/ 0 w 5"/>
                  <a:gd name="T1" fmla="*/ 1 h 3"/>
                  <a:gd name="T2" fmla="*/ 2 w 5"/>
                  <a:gd name="T3" fmla="*/ 3 h 3"/>
                  <a:gd name="T4" fmla="*/ 5 w 5"/>
                  <a:gd name="T5" fmla="*/ 1 h 3"/>
                  <a:gd name="T6" fmla="*/ 4 w 5"/>
                  <a:gd name="T7" fmla="*/ 1 h 3"/>
                  <a:gd name="T8" fmla="*/ 2 w 5"/>
                  <a:gd name="T9" fmla="*/ 0 h 3"/>
                  <a:gd name="T10" fmla="*/ 0 w 5"/>
                  <a:gd name="T11" fmla="*/ 0 h 3"/>
                  <a:gd name="T12" fmla="*/ 0 w 5"/>
                  <a:gd name="T13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" h="3">
                    <a:moveTo>
                      <a:pt x="0" y="1"/>
                    </a:moveTo>
                    <a:lnTo>
                      <a:pt x="2" y="3"/>
                    </a:lnTo>
                    <a:lnTo>
                      <a:pt x="5" y="1"/>
                    </a:lnTo>
                    <a:lnTo>
                      <a:pt x="4" y="1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02" name="Freeform 2232">
                <a:extLst>
                  <a:ext uri="{FF2B5EF4-FFF2-40B4-BE49-F238E27FC236}">
                    <a16:creationId xmlns:a16="http://schemas.microsoft.com/office/drawing/2014/main" id="{D331976C-E9E3-4D2D-A7FB-5F8ED876790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63" y="2203"/>
                <a:ext cx="4" cy="2"/>
              </a:xfrm>
              <a:custGeom>
                <a:avLst/>
                <a:gdLst>
                  <a:gd name="T0" fmla="*/ 3 w 4"/>
                  <a:gd name="T1" fmla="*/ 0 h 2"/>
                  <a:gd name="T2" fmla="*/ 0 w 4"/>
                  <a:gd name="T3" fmla="*/ 1 h 2"/>
                  <a:gd name="T4" fmla="*/ 1 w 4"/>
                  <a:gd name="T5" fmla="*/ 2 h 2"/>
                  <a:gd name="T6" fmla="*/ 3 w 4"/>
                  <a:gd name="T7" fmla="*/ 2 h 2"/>
                  <a:gd name="T8" fmla="*/ 4 w 4"/>
                  <a:gd name="T9" fmla="*/ 2 h 2"/>
                  <a:gd name="T10" fmla="*/ 4 w 4"/>
                  <a:gd name="T11" fmla="*/ 2 h 2"/>
                  <a:gd name="T12" fmla="*/ 4 w 4"/>
                  <a:gd name="T13" fmla="*/ 1 h 2"/>
                  <a:gd name="T14" fmla="*/ 3 w 4"/>
                  <a:gd name="T15" fmla="*/ 1 h 2"/>
                  <a:gd name="T16" fmla="*/ 3 w 4"/>
                  <a:gd name="T1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2">
                    <a:moveTo>
                      <a:pt x="3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3" y="2"/>
                    </a:lnTo>
                    <a:lnTo>
                      <a:pt x="4" y="2"/>
                    </a:lnTo>
                    <a:lnTo>
                      <a:pt x="4" y="2"/>
                    </a:lnTo>
                    <a:lnTo>
                      <a:pt x="4" y="1"/>
                    </a:lnTo>
                    <a:lnTo>
                      <a:pt x="3" y="1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03" name="Freeform 2233">
                <a:extLst>
                  <a:ext uri="{FF2B5EF4-FFF2-40B4-BE49-F238E27FC236}">
                    <a16:creationId xmlns:a16="http://schemas.microsoft.com/office/drawing/2014/main" id="{DBE4FACE-5964-4A5E-A6F1-B6B91897197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31" y="2139"/>
                <a:ext cx="2" cy="5"/>
              </a:xfrm>
              <a:custGeom>
                <a:avLst/>
                <a:gdLst>
                  <a:gd name="T0" fmla="*/ 0 w 2"/>
                  <a:gd name="T1" fmla="*/ 1 h 5"/>
                  <a:gd name="T2" fmla="*/ 0 w 2"/>
                  <a:gd name="T3" fmla="*/ 4 h 5"/>
                  <a:gd name="T4" fmla="*/ 2 w 2"/>
                  <a:gd name="T5" fmla="*/ 5 h 5"/>
                  <a:gd name="T6" fmla="*/ 2 w 2"/>
                  <a:gd name="T7" fmla="*/ 3 h 5"/>
                  <a:gd name="T8" fmla="*/ 1 w 2"/>
                  <a:gd name="T9" fmla="*/ 0 h 5"/>
                  <a:gd name="T10" fmla="*/ 0 w 2"/>
                  <a:gd name="T11" fmla="*/ 1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5">
                    <a:moveTo>
                      <a:pt x="0" y="1"/>
                    </a:moveTo>
                    <a:lnTo>
                      <a:pt x="0" y="4"/>
                    </a:lnTo>
                    <a:lnTo>
                      <a:pt x="2" y="5"/>
                    </a:lnTo>
                    <a:lnTo>
                      <a:pt x="2" y="3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04" name="Freeform 2234">
                <a:extLst>
                  <a:ext uri="{FF2B5EF4-FFF2-40B4-BE49-F238E27FC236}">
                    <a16:creationId xmlns:a16="http://schemas.microsoft.com/office/drawing/2014/main" id="{ED2A0AD2-886E-444F-8255-EAD9D30D42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24" y="2127"/>
                <a:ext cx="5" cy="4"/>
              </a:xfrm>
              <a:custGeom>
                <a:avLst/>
                <a:gdLst>
                  <a:gd name="T0" fmla="*/ 3 w 5"/>
                  <a:gd name="T1" fmla="*/ 4 h 4"/>
                  <a:gd name="T2" fmla="*/ 5 w 5"/>
                  <a:gd name="T3" fmla="*/ 3 h 4"/>
                  <a:gd name="T4" fmla="*/ 4 w 5"/>
                  <a:gd name="T5" fmla="*/ 2 h 4"/>
                  <a:gd name="T6" fmla="*/ 3 w 5"/>
                  <a:gd name="T7" fmla="*/ 1 h 4"/>
                  <a:gd name="T8" fmla="*/ 2 w 5"/>
                  <a:gd name="T9" fmla="*/ 0 h 4"/>
                  <a:gd name="T10" fmla="*/ 0 w 5"/>
                  <a:gd name="T11" fmla="*/ 1 h 4"/>
                  <a:gd name="T12" fmla="*/ 2 w 5"/>
                  <a:gd name="T13" fmla="*/ 2 h 4"/>
                  <a:gd name="T14" fmla="*/ 1 w 5"/>
                  <a:gd name="T15" fmla="*/ 3 h 4"/>
                  <a:gd name="T16" fmla="*/ 2 w 5"/>
                  <a:gd name="T17" fmla="*/ 3 h 4"/>
                  <a:gd name="T18" fmla="*/ 0 w 5"/>
                  <a:gd name="T19" fmla="*/ 4 h 4"/>
                  <a:gd name="T20" fmla="*/ 3 w 5"/>
                  <a:gd name="T21" fmla="*/ 4 h 4"/>
                  <a:gd name="T22" fmla="*/ 3 w 5"/>
                  <a:gd name="T23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5" h="4">
                    <a:moveTo>
                      <a:pt x="3" y="4"/>
                    </a:moveTo>
                    <a:lnTo>
                      <a:pt x="5" y="3"/>
                    </a:lnTo>
                    <a:lnTo>
                      <a:pt x="4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2" y="2"/>
                    </a:lnTo>
                    <a:lnTo>
                      <a:pt x="1" y="3"/>
                    </a:lnTo>
                    <a:lnTo>
                      <a:pt x="2" y="3"/>
                    </a:lnTo>
                    <a:lnTo>
                      <a:pt x="0" y="4"/>
                    </a:lnTo>
                    <a:lnTo>
                      <a:pt x="3" y="4"/>
                    </a:lnTo>
                    <a:lnTo>
                      <a:pt x="3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05" name="Freeform 2235">
                <a:extLst>
                  <a:ext uri="{FF2B5EF4-FFF2-40B4-BE49-F238E27FC236}">
                    <a16:creationId xmlns:a16="http://schemas.microsoft.com/office/drawing/2014/main" id="{C4C58BBE-1ADE-43E4-80A8-A56127D3515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46" y="2098"/>
                <a:ext cx="1" cy="2"/>
              </a:xfrm>
              <a:custGeom>
                <a:avLst/>
                <a:gdLst>
                  <a:gd name="T0" fmla="*/ 1 w 1"/>
                  <a:gd name="T1" fmla="*/ 1 h 2"/>
                  <a:gd name="T2" fmla="*/ 0 w 1"/>
                  <a:gd name="T3" fmla="*/ 0 h 2"/>
                  <a:gd name="T4" fmla="*/ 0 w 1"/>
                  <a:gd name="T5" fmla="*/ 0 h 2"/>
                  <a:gd name="T6" fmla="*/ 1 w 1"/>
                  <a:gd name="T7" fmla="*/ 2 h 2"/>
                  <a:gd name="T8" fmla="*/ 1 w 1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1" y="1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06" name="Freeform 2236">
                <a:extLst>
                  <a:ext uri="{FF2B5EF4-FFF2-40B4-BE49-F238E27FC236}">
                    <a16:creationId xmlns:a16="http://schemas.microsoft.com/office/drawing/2014/main" id="{897F57CF-AD1C-4667-AB2E-584FC2D170E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15" y="2121"/>
                <a:ext cx="1" cy="2"/>
              </a:xfrm>
              <a:custGeom>
                <a:avLst/>
                <a:gdLst>
                  <a:gd name="T0" fmla="*/ 1 w 1"/>
                  <a:gd name="T1" fmla="*/ 0 h 2"/>
                  <a:gd name="T2" fmla="*/ 0 w 1"/>
                  <a:gd name="T3" fmla="*/ 1 h 2"/>
                  <a:gd name="T4" fmla="*/ 0 w 1"/>
                  <a:gd name="T5" fmla="*/ 2 h 2"/>
                  <a:gd name="T6" fmla="*/ 1 w 1"/>
                  <a:gd name="T7" fmla="*/ 1 h 2"/>
                  <a:gd name="T8" fmla="*/ 1 w 1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1" y="0"/>
                    </a:moveTo>
                    <a:lnTo>
                      <a:pt x="0" y="1"/>
                    </a:lnTo>
                    <a:lnTo>
                      <a:pt x="0" y="2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07" name="Freeform 2237">
                <a:extLst>
                  <a:ext uri="{FF2B5EF4-FFF2-40B4-BE49-F238E27FC236}">
                    <a16:creationId xmlns:a16="http://schemas.microsoft.com/office/drawing/2014/main" id="{D3F88958-E700-4E32-A01C-28E848846F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16" y="2116"/>
                <a:ext cx="1" cy="5"/>
              </a:xfrm>
              <a:custGeom>
                <a:avLst/>
                <a:gdLst>
                  <a:gd name="T0" fmla="*/ 1 w 1"/>
                  <a:gd name="T1" fmla="*/ 0 h 5"/>
                  <a:gd name="T2" fmla="*/ 0 w 1"/>
                  <a:gd name="T3" fmla="*/ 0 h 5"/>
                  <a:gd name="T4" fmla="*/ 0 w 1"/>
                  <a:gd name="T5" fmla="*/ 2 h 5"/>
                  <a:gd name="T6" fmla="*/ 0 w 1"/>
                  <a:gd name="T7" fmla="*/ 3 h 5"/>
                  <a:gd name="T8" fmla="*/ 0 w 1"/>
                  <a:gd name="T9" fmla="*/ 5 h 5"/>
                  <a:gd name="T10" fmla="*/ 1 w 1"/>
                  <a:gd name="T11" fmla="*/ 5 h 5"/>
                  <a:gd name="T12" fmla="*/ 1 w 1"/>
                  <a:gd name="T13" fmla="*/ 3 h 5"/>
                  <a:gd name="T14" fmla="*/ 1 w 1"/>
                  <a:gd name="T15" fmla="*/ 3 h 5"/>
                  <a:gd name="T16" fmla="*/ 1 w 1"/>
                  <a:gd name="T17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" h="5">
                    <a:moveTo>
                      <a:pt x="1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1" y="5"/>
                    </a:lnTo>
                    <a:lnTo>
                      <a:pt x="1" y="3"/>
                    </a:lnTo>
                    <a:lnTo>
                      <a:pt x="1" y="3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08" name="Freeform 2238">
                <a:extLst>
                  <a:ext uri="{FF2B5EF4-FFF2-40B4-BE49-F238E27FC236}">
                    <a16:creationId xmlns:a16="http://schemas.microsoft.com/office/drawing/2014/main" id="{529157EC-C1E2-4CF4-A1B7-F70C287BD4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35" y="2199"/>
                <a:ext cx="107" cy="101"/>
              </a:xfrm>
              <a:custGeom>
                <a:avLst/>
                <a:gdLst>
                  <a:gd name="T0" fmla="*/ 98 w 107"/>
                  <a:gd name="T1" fmla="*/ 72 h 101"/>
                  <a:gd name="T2" fmla="*/ 99 w 107"/>
                  <a:gd name="T3" fmla="*/ 65 h 101"/>
                  <a:gd name="T4" fmla="*/ 98 w 107"/>
                  <a:gd name="T5" fmla="*/ 61 h 101"/>
                  <a:gd name="T6" fmla="*/ 95 w 107"/>
                  <a:gd name="T7" fmla="*/ 54 h 101"/>
                  <a:gd name="T8" fmla="*/ 90 w 107"/>
                  <a:gd name="T9" fmla="*/ 59 h 101"/>
                  <a:gd name="T10" fmla="*/ 90 w 107"/>
                  <a:gd name="T11" fmla="*/ 57 h 101"/>
                  <a:gd name="T12" fmla="*/ 94 w 107"/>
                  <a:gd name="T13" fmla="*/ 47 h 101"/>
                  <a:gd name="T14" fmla="*/ 95 w 107"/>
                  <a:gd name="T15" fmla="*/ 42 h 101"/>
                  <a:gd name="T16" fmla="*/ 101 w 107"/>
                  <a:gd name="T17" fmla="*/ 42 h 101"/>
                  <a:gd name="T18" fmla="*/ 101 w 107"/>
                  <a:gd name="T19" fmla="*/ 34 h 101"/>
                  <a:gd name="T20" fmla="*/ 105 w 107"/>
                  <a:gd name="T21" fmla="*/ 26 h 101"/>
                  <a:gd name="T22" fmla="*/ 101 w 107"/>
                  <a:gd name="T23" fmla="*/ 22 h 101"/>
                  <a:gd name="T24" fmla="*/ 95 w 107"/>
                  <a:gd name="T25" fmla="*/ 23 h 101"/>
                  <a:gd name="T26" fmla="*/ 90 w 107"/>
                  <a:gd name="T27" fmla="*/ 19 h 101"/>
                  <a:gd name="T28" fmla="*/ 86 w 107"/>
                  <a:gd name="T29" fmla="*/ 17 h 101"/>
                  <a:gd name="T30" fmla="*/ 79 w 107"/>
                  <a:gd name="T31" fmla="*/ 13 h 101"/>
                  <a:gd name="T32" fmla="*/ 75 w 107"/>
                  <a:gd name="T33" fmla="*/ 12 h 101"/>
                  <a:gd name="T34" fmla="*/ 70 w 107"/>
                  <a:gd name="T35" fmla="*/ 8 h 101"/>
                  <a:gd name="T36" fmla="*/ 65 w 107"/>
                  <a:gd name="T37" fmla="*/ 3 h 101"/>
                  <a:gd name="T38" fmla="*/ 59 w 107"/>
                  <a:gd name="T39" fmla="*/ 1 h 101"/>
                  <a:gd name="T40" fmla="*/ 55 w 107"/>
                  <a:gd name="T41" fmla="*/ 6 h 101"/>
                  <a:gd name="T42" fmla="*/ 49 w 107"/>
                  <a:gd name="T43" fmla="*/ 13 h 101"/>
                  <a:gd name="T44" fmla="*/ 41 w 107"/>
                  <a:gd name="T45" fmla="*/ 17 h 101"/>
                  <a:gd name="T46" fmla="*/ 39 w 107"/>
                  <a:gd name="T47" fmla="*/ 21 h 101"/>
                  <a:gd name="T48" fmla="*/ 32 w 107"/>
                  <a:gd name="T49" fmla="*/ 19 h 101"/>
                  <a:gd name="T50" fmla="*/ 28 w 107"/>
                  <a:gd name="T51" fmla="*/ 17 h 101"/>
                  <a:gd name="T52" fmla="*/ 26 w 107"/>
                  <a:gd name="T53" fmla="*/ 19 h 101"/>
                  <a:gd name="T54" fmla="*/ 28 w 107"/>
                  <a:gd name="T55" fmla="*/ 25 h 101"/>
                  <a:gd name="T56" fmla="*/ 25 w 107"/>
                  <a:gd name="T57" fmla="*/ 28 h 101"/>
                  <a:gd name="T58" fmla="*/ 19 w 107"/>
                  <a:gd name="T59" fmla="*/ 29 h 101"/>
                  <a:gd name="T60" fmla="*/ 11 w 107"/>
                  <a:gd name="T61" fmla="*/ 28 h 101"/>
                  <a:gd name="T62" fmla="*/ 6 w 107"/>
                  <a:gd name="T63" fmla="*/ 28 h 101"/>
                  <a:gd name="T64" fmla="*/ 1 w 107"/>
                  <a:gd name="T65" fmla="*/ 32 h 101"/>
                  <a:gd name="T66" fmla="*/ 3 w 107"/>
                  <a:gd name="T67" fmla="*/ 32 h 101"/>
                  <a:gd name="T68" fmla="*/ 4 w 107"/>
                  <a:gd name="T69" fmla="*/ 33 h 101"/>
                  <a:gd name="T70" fmla="*/ 2 w 107"/>
                  <a:gd name="T71" fmla="*/ 36 h 101"/>
                  <a:gd name="T72" fmla="*/ 7 w 107"/>
                  <a:gd name="T73" fmla="*/ 38 h 101"/>
                  <a:gd name="T74" fmla="*/ 12 w 107"/>
                  <a:gd name="T75" fmla="*/ 40 h 101"/>
                  <a:gd name="T76" fmla="*/ 18 w 107"/>
                  <a:gd name="T77" fmla="*/ 40 h 101"/>
                  <a:gd name="T78" fmla="*/ 20 w 107"/>
                  <a:gd name="T79" fmla="*/ 42 h 101"/>
                  <a:gd name="T80" fmla="*/ 23 w 107"/>
                  <a:gd name="T81" fmla="*/ 44 h 101"/>
                  <a:gd name="T82" fmla="*/ 23 w 107"/>
                  <a:gd name="T83" fmla="*/ 45 h 101"/>
                  <a:gd name="T84" fmla="*/ 22 w 107"/>
                  <a:gd name="T85" fmla="*/ 50 h 101"/>
                  <a:gd name="T86" fmla="*/ 30 w 107"/>
                  <a:gd name="T87" fmla="*/ 54 h 101"/>
                  <a:gd name="T88" fmla="*/ 32 w 107"/>
                  <a:gd name="T89" fmla="*/ 61 h 101"/>
                  <a:gd name="T90" fmla="*/ 35 w 107"/>
                  <a:gd name="T91" fmla="*/ 65 h 101"/>
                  <a:gd name="T92" fmla="*/ 32 w 107"/>
                  <a:gd name="T93" fmla="*/ 65 h 101"/>
                  <a:gd name="T94" fmla="*/ 32 w 107"/>
                  <a:gd name="T95" fmla="*/ 75 h 101"/>
                  <a:gd name="T96" fmla="*/ 27 w 107"/>
                  <a:gd name="T97" fmla="*/ 89 h 101"/>
                  <a:gd name="T98" fmla="*/ 30 w 107"/>
                  <a:gd name="T99" fmla="*/ 92 h 101"/>
                  <a:gd name="T100" fmla="*/ 38 w 107"/>
                  <a:gd name="T101" fmla="*/ 97 h 101"/>
                  <a:gd name="T102" fmla="*/ 46 w 107"/>
                  <a:gd name="T103" fmla="*/ 99 h 101"/>
                  <a:gd name="T104" fmla="*/ 55 w 107"/>
                  <a:gd name="T105" fmla="*/ 98 h 101"/>
                  <a:gd name="T106" fmla="*/ 67 w 107"/>
                  <a:gd name="T107" fmla="*/ 101 h 101"/>
                  <a:gd name="T108" fmla="*/ 67 w 107"/>
                  <a:gd name="T109" fmla="*/ 92 h 101"/>
                  <a:gd name="T110" fmla="*/ 74 w 107"/>
                  <a:gd name="T111" fmla="*/ 88 h 101"/>
                  <a:gd name="T112" fmla="*/ 81 w 107"/>
                  <a:gd name="T113" fmla="*/ 88 h 101"/>
                  <a:gd name="T114" fmla="*/ 94 w 107"/>
                  <a:gd name="T115" fmla="*/ 93 h 101"/>
                  <a:gd name="T116" fmla="*/ 104 w 107"/>
                  <a:gd name="T117" fmla="*/ 84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107" h="101">
                    <a:moveTo>
                      <a:pt x="104" y="80"/>
                    </a:moveTo>
                    <a:lnTo>
                      <a:pt x="101" y="80"/>
                    </a:lnTo>
                    <a:lnTo>
                      <a:pt x="98" y="78"/>
                    </a:lnTo>
                    <a:lnTo>
                      <a:pt x="98" y="72"/>
                    </a:lnTo>
                    <a:lnTo>
                      <a:pt x="95" y="70"/>
                    </a:lnTo>
                    <a:lnTo>
                      <a:pt x="97" y="69"/>
                    </a:lnTo>
                    <a:lnTo>
                      <a:pt x="99" y="68"/>
                    </a:lnTo>
                    <a:lnTo>
                      <a:pt x="99" y="65"/>
                    </a:lnTo>
                    <a:lnTo>
                      <a:pt x="98" y="64"/>
                    </a:lnTo>
                    <a:lnTo>
                      <a:pt x="97" y="62"/>
                    </a:lnTo>
                    <a:lnTo>
                      <a:pt x="98" y="61"/>
                    </a:lnTo>
                    <a:lnTo>
                      <a:pt x="98" y="61"/>
                    </a:lnTo>
                    <a:lnTo>
                      <a:pt x="98" y="59"/>
                    </a:lnTo>
                    <a:lnTo>
                      <a:pt x="97" y="59"/>
                    </a:lnTo>
                    <a:lnTo>
                      <a:pt x="96" y="56"/>
                    </a:lnTo>
                    <a:lnTo>
                      <a:pt x="95" y="54"/>
                    </a:lnTo>
                    <a:lnTo>
                      <a:pt x="93" y="54"/>
                    </a:lnTo>
                    <a:lnTo>
                      <a:pt x="92" y="56"/>
                    </a:lnTo>
                    <a:lnTo>
                      <a:pt x="92" y="58"/>
                    </a:lnTo>
                    <a:lnTo>
                      <a:pt x="90" y="59"/>
                    </a:lnTo>
                    <a:lnTo>
                      <a:pt x="88" y="59"/>
                    </a:lnTo>
                    <a:lnTo>
                      <a:pt x="88" y="57"/>
                    </a:lnTo>
                    <a:lnTo>
                      <a:pt x="89" y="57"/>
                    </a:lnTo>
                    <a:lnTo>
                      <a:pt x="90" y="57"/>
                    </a:lnTo>
                    <a:lnTo>
                      <a:pt x="90" y="54"/>
                    </a:lnTo>
                    <a:lnTo>
                      <a:pt x="91" y="51"/>
                    </a:lnTo>
                    <a:lnTo>
                      <a:pt x="93" y="48"/>
                    </a:lnTo>
                    <a:lnTo>
                      <a:pt x="94" y="47"/>
                    </a:lnTo>
                    <a:lnTo>
                      <a:pt x="96" y="45"/>
                    </a:lnTo>
                    <a:lnTo>
                      <a:pt x="98" y="44"/>
                    </a:lnTo>
                    <a:lnTo>
                      <a:pt x="97" y="43"/>
                    </a:lnTo>
                    <a:lnTo>
                      <a:pt x="95" y="42"/>
                    </a:lnTo>
                    <a:lnTo>
                      <a:pt x="97" y="40"/>
                    </a:lnTo>
                    <a:lnTo>
                      <a:pt x="99" y="40"/>
                    </a:lnTo>
                    <a:lnTo>
                      <a:pt x="99" y="41"/>
                    </a:lnTo>
                    <a:lnTo>
                      <a:pt x="101" y="42"/>
                    </a:lnTo>
                    <a:lnTo>
                      <a:pt x="105" y="41"/>
                    </a:lnTo>
                    <a:lnTo>
                      <a:pt x="104" y="39"/>
                    </a:lnTo>
                    <a:lnTo>
                      <a:pt x="101" y="38"/>
                    </a:lnTo>
                    <a:lnTo>
                      <a:pt x="101" y="34"/>
                    </a:lnTo>
                    <a:lnTo>
                      <a:pt x="103" y="31"/>
                    </a:lnTo>
                    <a:lnTo>
                      <a:pt x="104" y="30"/>
                    </a:lnTo>
                    <a:lnTo>
                      <a:pt x="104" y="29"/>
                    </a:lnTo>
                    <a:lnTo>
                      <a:pt x="105" y="26"/>
                    </a:lnTo>
                    <a:lnTo>
                      <a:pt x="107" y="24"/>
                    </a:lnTo>
                    <a:lnTo>
                      <a:pt x="105" y="23"/>
                    </a:lnTo>
                    <a:lnTo>
                      <a:pt x="104" y="23"/>
                    </a:lnTo>
                    <a:lnTo>
                      <a:pt x="101" y="22"/>
                    </a:lnTo>
                    <a:lnTo>
                      <a:pt x="99" y="23"/>
                    </a:lnTo>
                    <a:lnTo>
                      <a:pt x="98" y="22"/>
                    </a:lnTo>
                    <a:lnTo>
                      <a:pt x="96" y="22"/>
                    </a:lnTo>
                    <a:lnTo>
                      <a:pt x="95" y="23"/>
                    </a:lnTo>
                    <a:lnTo>
                      <a:pt x="93" y="21"/>
                    </a:lnTo>
                    <a:lnTo>
                      <a:pt x="93" y="20"/>
                    </a:lnTo>
                    <a:lnTo>
                      <a:pt x="92" y="19"/>
                    </a:lnTo>
                    <a:lnTo>
                      <a:pt x="90" y="19"/>
                    </a:lnTo>
                    <a:lnTo>
                      <a:pt x="88" y="19"/>
                    </a:lnTo>
                    <a:lnTo>
                      <a:pt x="87" y="17"/>
                    </a:lnTo>
                    <a:lnTo>
                      <a:pt x="87" y="17"/>
                    </a:lnTo>
                    <a:lnTo>
                      <a:pt x="86" y="17"/>
                    </a:lnTo>
                    <a:lnTo>
                      <a:pt x="85" y="18"/>
                    </a:lnTo>
                    <a:lnTo>
                      <a:pt x="83" y="17"/>
                    </a:lnTo>
                    <a:lnTo>
                      <a:pt x="81" y="17"/>
                    </a:lnTo>
                    <a:lnTo>
                      <a:pt x="79" y="13"/>
                    </a:lnTo>
                    <a:lnTo>
                      <a:pt x="78" y="13"/>
                    </a:lnTo>
                    <a:lnTo>
                      <a:pt x="77" y="12"/>
                    </a:lnTo>
                    <a:lnTo>
                      <a:pt x="76" y="12"/>
                    </a:lnTo>
                    <a:lnTo>
                      <a:pt x="75" y="12"/>
                    </a:lnTo>
                    <a:lnTo>
                      <a:pt x="73" y="12"/>
                    </a:lnTo>
                    <a:lnTo>
                      <a:pt x="73" y="9"/>
                    </a:lnTo>
                    <a:lnTo>
                      <a:pt x="72" y="9"/>
                    </a:lnTo>
                    <a:lnTo>
                      <a:pt x="70" y="8"/>
                    </a:lnTo>
                    <a:lnTo>
                      <a:pt x="69" y="8"/>
                    </a:lnTo>
                    <a:lnTo>
                      <a:pt x="67" y="6"/>
                    </a:lnTo>
                    <a:lnTo>
                      <a:pt x="67" y="4"/>
                    </a:lnTo>
                    <a:lnTo>
                      <a:pt x="65" y="3"/>
                    </a:lnTo>
                    <a:lnTo>
                      <a:pt x="64" y="0"/>
                    </a:lnTo>
                    <a:lnTo>
                      <a:pt x="62" y="0"/>
                    </a:lnTo>
                    <a:lnTo>
                      <a:pt x="62" y="0"/>
                    </a:lnTo>
                    <a:lnTo>
                      <a:pt x="59" y="1"/>
                    </a:lnTo>
                    <a:lnTo>
                      <a:pt x="58" y="1"/>
                    </a:lnTo>
                    <a:lnTo>
                      <a:pt x="55" y="2"/>
                    </a:lnTo>
                    <a:lnTo>
                      <a:pt x="55" y="4"/>
                    </a:lnTo>
                    <a:lnTo>
                      <a:pt x="55" y="6"/>
                    </a:lnTo>
                    <a:lnTo>
                      <a:pt x="55" y="9"/>
                    </a:lnTo>
                    <a:lnTo>
                      <a:pt x="52" y="12"/>
                    </a:lnTo>
                    <a:lnTo>
                      <a:pt x="52" y="13"/>
                    </a:lnTo>
                    <a:lnTo>
                      <a:pt x="49" y="13"/>
                    </a:lnTo>
                    <a:lnTo>
                      <a:pt x="48" y="14"/>
                    </a:lnTo>
                    <a:lnTo>
                      <a:pt x="46" y="13"/>
                    </a:lnTo>
                    <a:lnTo>
                      <a:pt x="42" y="15"/>
                    </a:lnTo>
                    <a:lnTo>
                      <a:pt x="41" y="17"/>
                    </a:lnTo>
                    <a:lnTo>
                      <a:pt x="42" y="18"/>
                    </a:lnTo>
                    <a:lnTo>
                      <a:pt x="43" y="19"/>
                    </a:lnTo>
                    <a:lnTo>
                      <a:pt x="41" y="20"/>
                    </a:lnTo>
                    <a:lnTo>
                      <a:pt x="39" y="21"/>
                    </a:lnTo>
                    <a:lnTo>
                      <a:pt x="35" y="20"/>
                    </a:lnTo>
                    <a:lnTo>
                      <a:pt x="34" y="20"/>
                    </a:lnTo>
                    <a:lnTo>
                      <a:pt x="32" y="20"/>
                    </a:lnTo>
                    <a:lnTo>
                      <a:pt x="32" y="19"/>
                    </a:lnTo>
                    <a:lnTo>
                      <a:pt x="31" y="18"/>
                    </a:lnTo>
                    <a:lnTo>
                      <a:pt x="31" y="17"/>
                    </a:lnTo>
                    <a:lnTo>
                      <a:pt x="30" y="15"/>
                    </a:lnTo>
                    <a:lnTo>
                      <a:pt x="28" y="17"/>
                    </a:lnTo>
                    <a:lnTo>
                      <a:pt x="26" y="17"/>
                    </a:lnTo>
                    <a:lnTo>
                      <a:pt x="25" y="15"/>
                    </a:lnTo>
                    <a:lnTo>
                      <a:pt x="26" y="18"/>
                    </a:lnTo>
                    <a:lnTo>
                      <a:pt x="26" y="19"/>
                    </a:lnTo>
                    <a:lnTo>
                      <a:pt x="29" y="22"/>
                    </a:lnTo>
                    <a:lnTo>
                      <a:pt x="28" y="23"/>
                    </a:lnTo>
                    <a:lnTo>
                      <a:pt x="29" y="24"/>
                    </a:lnTo>
                    <a:lnTo>
                      <a:pt x="28" y="25"/>
                    </a:lnTo>
                    <a:lnTo>
                      <a:pt x="29" y="27"/>
                    </a:lnTo>
                    <a:lnTo>
                      <a:pt x="29" y="28"/>
                    </a:lnTo>
                    <a:lnTo>
                      <a:pt x="26" y="28"/>
                    </a:lnTo>
                    <a:lnTo>
                      <a:pt x="25" y="28"/>
                    </a:lnTo>
                    <a:lnTo>
                      <a:pt x="23" y="28"/>
                    </a:lnTo>
                    <a:lnTo>
                      <a:pt x="21" y="28"/>
                    </a:lnTo>
                    <a:lnTo>
                      <a:pt x="21" y="28"/>
                    </a:lnTo>
                    <a:lnTo>
                      <a:pt x="19" y="29"/>
                    </a:lnTo>
                    <a:lnTo>
                      <a:pt x="16" y="26"/>
                    </a:lnTo>
                    <a:lnTo>
                      <a:pt x="15" y="26"/>
                    </a:lnTo>
                    <a:lnTo>
                      <a:pt x="13" y="26"/>
                    </a:lnTo>
                    <a:lnTo>
                      <a:pt x="11" y="28"/>
                    </a:lnTo>
                    <a:lnTo>
                      <a:pt x="10" y="27"/>
                    </a:lnTo>
                    <a:lnTo>
                      <a:pt x="9" y="28"/>
                    </a:lnTo>
                    <a:lnTo>
                      <a:pt x="8" y="27"/>
                    </a:lnTo>
                    <a:lnTo>
                      <a:pt x="6" y="28"/>
                    </a:lnTo>
                    <a:lnTo>
                      <a:pt x="4" y="29"/>
                    </a:lnTo>
                    <a:lnTo>
                      <a:pt x="2" y="29"/>
                    </a:lnTo>
                    <a:lnTo>
                      <a:pt x="0" y="30"/>
                    </a:lnTo>
                    <a:lnTo>
                      <a:pt x="1" y="32"/>
                    </a:lnTo>
                    <a:lnTo>
                      <a:pt x="3" y="31"/>
                    </a:lnTo>
                    <a:lnTo>
                      <a:pt x="4" y="31"/>
                    </a:lnTo>
                    <a:lnTo>
                      <a:pt x="6" y="32"/>
                    </a:lnTo>
                    <a:lnTo>
                      <a:pt x="3" y="32"/>
                    </a:lnTo>
                    <a:lnTo>
                      <a:pt x="2" y="32"/>
                    </a:lnTo>
                    <a:lnTo>
                      <a:pt x="3" y="34"/>
                    </a:lnTo>
                    <a:lnTo>
                      <a:pt x="3" y="32"/>
                    </a:lnTo>
                    <a:lnTo>
                      <a:pt x="4" y="33"/>
                    </a:lnTo>
                    <a:lnTo>
                      <a:pt x="4" y="34"/>
                    </a:lnTo>
                    <a:lnTo>
                      <a:pt x="3" y="34"/>
                    </a:lnTo>
                    <a:lnTo>
                      <a:pt x="2" y="36"/>
                    </a:lnTo>
                    <a:lnTo>
                      <a:pt x="2" y="36"/>
                    </a:lnTo>
                    <a:lnTo>
                      <a:pt x="3" y="36"/>
                    </a:lnTo>
                    <a:lnTo>
                      <a:pt x="4" y="38"/>
                    </a:lnTo>
                    <a:lnTo>
                      <a:pt x="4" y="39"/>
                    </a:lnTo>
                    <a:lnTo>
                      <a:pt x="7" y="38"/>
                    </a:lnTo>
                    <a:lnTo>
                      <a:pt x="8" y="38"/>
                    </a:lnTo>
                    <a:lnTo>
                      <a:pt x="9" y="38"/>
                    </a:lnTo>
                    <a:lnTo>
                      <a:pt x="12" y="39"/>
                    </a:lnTo>
                    <a:lnTo>
                      <a:pt x="12" y="40"/>
                    </a:lnTo>
                    <a:lnTo>
                      <a:pt x="14" y="40"/>
                    </a:lnTo>
                    <a:lnTo>
                      <a:pt x="15" y="42"/>
                    </a:lnTo>
                    <a:lnTo>
                      <a:pt x="17" y="40"/>
                    </a:lnTo>
                    <a:lnTo>
                      <a:pt x="18" y="40"/>
                    </a:lnTo>
                    <a:lnTo>
                      <a:pt x="17" y="41"/>
                    </a:lnTo>
                    <a:lnTo>
                      <a:pt x="18" y="42"/>
                    </a:lnTo>
                    <a:lnTo>
                      <a:pt x="19" y="41"/>
                    </a:lnTo>
                    <a:lnTo>
                      <a:pt x="20" y="42"/>
                    </a:lnTo>
                    <a:lnTo>
                      <a:pt x="20" y="44"/>
                    </a:lnTo>
                    <a:lnTo>
                      <a:pt x="20" y="45"/>
                    </a:lnTo>
                    <a:lnTo>
                      <a:pt x="21" y="45"/>
                    </a:lnTo>
                    <a:lnTo>
                      <a:pt x="23" y="44"/>
                    </a:lnTo>
                    <a:lnTo>
                      <a:pt x="26" y="44"/>
                    </a:lnTo>
                    <a:lnTo>
                      <a:pt x="27" y="46"/>
                    </a:lnTo>
                    <a:lnTo>
                      <a:pt x="26" y="45"/>
                    </a:lnTo>
                    <a:lnTo>
                      <a:pt x="23" y="45"/>
                    </a:lnTo>
                    <a:lnTo>
                      <a:pt x="22" y="46"/>
                    </a:lnTo>
                    <a:lnTo>
                      <a:pt x="23" y="47"/>
                    </a:lnTo>
                    <a:lnTo>
                      <a:pt x="23" y="49"/>
                    </a:lnTo>
                    <a:lnTo>
                      <a:pt x="22" y="50"/>
                    </a:lnTo>
                    <a:lnTo>
                      <a:pt x="23" y="51"/>
                    </a:lnTo>
                    <a:lnTo>
                      <a:pt x="25" y="51"/>
                    </a:lnTo>
                    <a:lnTo>
                      <a:pt x="27" y="54"/>
                    </a:lnTo>
                    <a:lnTo>
                      <a:pt x="30" y="54"/>
                    </a:lnTo>
                    <a:lnTo>
                      <a:pt x="32" y="57"/>
                    </a:lnTo>
                    <a:lnTo>
                      <a:pt x="32" y="58"/>
                    </a:lnTo>
                    <a:lnTo>
                      <a:pt x="32" y="59"/>
                    </a:lnTo>
                    <a:lnTo>
                      <a:pt x="32" y="61"/>
                    </a:lnTo>
                    <a:lnTo>
                      <a:pt x="31" y="61"/>
                    </a:lnTo>
                    <a:lnTo>
                      <a:pt x="31" y="63"/>
                    </a:lnTo>
                    <a:lnTo>
                      <a:pt x="32" y="63"/>
                    </a:lnTo>
                    <a:lnTo>
                      <a:pt x="35" y="65"/>
                    </a:lnTo>
                    <a:lnTo>
                      <a:pt x="37" y="70"/>
                    </a:lnTo>
                    <a:lnTo>
                      <a:pt x="35" y="68"/>
                    </a:lnTo>
                    <a:lnTo>
                      <a:pt x="34" y="66"/>
                    </a:lnTo>
                    <a:lnTo>
                      <a:pt x="32" y="65"/>
                    </a:lnTo>
                    <a:lnTo>
                      <a:pt x="32" y="66"/>
                    </a:lnTo>
                    <a:lnTo>
                      <a:pt x="31" y="70"/>
                    </a:lnTo>
                    <a:lnTo>
                      <a:pt x="31" y="73"/>
                    </a:lnTo>
                    <a:lnTo>
                      <a:pt x="32" y="75"/>
                    </a:lnTo>
                    <a:lnTo>
                      <a:pt x="31" y="76"/>
                    </a:lnTo>
                    <a:lnTo>
                      <a:pt x="31" y="82"/>
                    </a:lnTo>
                    <a:lnTo>
                      <a:pt x="29" y="87"/>
                    </a:lnTo>
                    <a:lnTo>
                      <a:pt x="27" y="89"/>
                    </a:lnTo>
                    <a:lnTo>
                      <a:pt x="29" y="89"/>
                    </a:lnTo>
                    <a:lnTo>
                      <a:pt x="29" y="90"/>
                    </a:lnTo>
                    <a:lnTo>
                      <a:pt x="30" y="90"/>
                    </a:lnTo>
                    <a:lnTo>
                      <a:pt x="30" y="92"/>
                    </a:lnTo>
                    <a:lnTo>
                      <a:pt x="30" y="93"/>
                    </a:lnTo>
                    <a:lnTo>
                      <a:pt x="32" y="93"/>
                    </a:lnTo>
                    <a:lnTo>
                      <a:pt x="36" y="95"/>
                    </a:lnTo>
                    <a:lnTo>
                      <a:pt x="38" y="97"/>
                    </a:lnTo>
                    <a:lnTo>
                      <a:pt x="39" y="96"/>
                    </a:lnTo>
                    <a:lnTo>
                      <a:pt x="41" y="98"/>
                    </a:lnTo>
                    <a:lnTo>
                      <a:pt x="45" y="98"/>
                    </a:lnTo>
                    <a:lnTo>
                      <a:pt x="46" y="99"/>
                    </a:lnTo>
                    <a:lnTo>
                      <a:pt x="47" y="97"/>
                    </a:lnTo>
                    <a:lnTo>
                      <a:pt x="51" y="97"/>
                    </a:lnTo>
                    <a:lnTo>
                      <a:pt x="53" y="98"/>
                    </a:lnTo>
                    <a:lnTo>
                      <a:pt x="55" y="98"/>
                    </a:lnTo>
                    <a:lnTo>
                      <a:pt x="58" y="99"/>
                    </a:lnTo>
                    <a:lnTo>
                      <a:pt x="62" y="99"/>
                    </a:lnTo>
                    <a:lnTo>
                      <a:pt x="66" y="101"/>
                    </a:lnTo>
                    <a:lnTo>
                      <a:pt x="67" y="101"/>
                    </a:lnTo>
                    <a:lnTo>
                      <a:pt x="67" y="100"/>
                    </a:lnTo>
                    <a:lnTo>
                      <a:pt x="66" y="97"/>
                    </a:lnTo>
                    <a:lnTo>
                      <a:pt x="67" y="93"/>
                    </a:lnTo>
                    <a:lnTo>
                      <a:pt x="67" y="92"/>
                    </a:lnTo>
                    <a:lnTo>
                      <a:pt x="69" y="90"/>
                    </a:lnTo>
                    <a:lnTo>
                      <a:pt x="72" y="87"/>
                    </a:lnTo>
                    <a:lnTo>
                      <a:pt x="73" y="87"/>
                    </a:lnTo>
                    <a:lnTo>
                      <a:pt x="74" y="88"/>
                    </a:lnTo>
                    <a:lnTo>
                      <a:pt x="76" y="88"/>
                    </a:lnTo>
                    <a:lnTo>
                      <a:pt x="78" y="89"/>
                    </a:lnTo>
                    <a:lnTo>
                      <a:pt x="80" y="89"/>
                    </a:lnTo>
                    <a:lnTo>
                      <a:pt x="81" y="88"/>
                    </a:lnTo>
                    <a:lnTo>
                      <a:pt x="83" y="88"/>
                    </a:lnTo>
                    <a:lnTo>
                      <a:pt x="89" y="91"/>
                    </a:lnTo>
                    <a:lnTo>
                      <a:pt x="90" y="93"/>
                    </a:lnTo>
                    <a:lnTo>
                      <a:pt x="94" y="93"/>
                    </a:lnTo>
                    <a:lnTo>
                      <a:pt x="96" y="91"/>
                    </a:lnTo>
                    <a:lnTo>
                      <a:pt x="96" y="90"/>
                    </a:lnTo>
                    <a:lnTo>
                      <a:pt x="97" y="89"/>
                    </a:lnTo>
                    <a:lnTo>
                      <a:pt x="104" y="84"/>
                    </a:lnTo>
                    <a:lnTo>
                      <a:pt x="104" y="84"/>
                    </a:lnTo>
                    <a:lnTo>
                      <a:pt x="103" y="82"/>
                    </a:lnTo>
                    <a:lnTo>
                      <a:pt x="104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09" name="Freeform 2239">
                <a:extLst>
                  <a:ext uri="{FF2B5EF4-FFF2-40B4-BE49-F238E27FC236}">
                    <a16:creationId xmlns:a16="http://schemas.microsoft.com/office/drawing/2014/main" id="{06742765-0C8C-4870-804F-CEB1FD9796B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47" y="2291"/>
                <a:ext cx="10" cy="19"/>
              </a:xfrm>
              <a:custGeom>
                <a:avLst/>
                <a:gdLst>
                  <a:gd name="T0" fmla="*/ 0 w 10"/>
                  <a:gd name="T1" fmla="*/ 10 h 19"/>
                  <a:gd name="T2" fmla="*/ 0 w 10"/>
                  <a:gd name="T3" fmla="*/ 11 h 19"/>
                  <a:gd name="T4" fmla="*/ 2 w 10"/>
                  <a:gd name="T5" fmla="*/ 12 h 19"/>
                  <a:gd name="T6" fmla="*/ 2 w 10"/>
                  <a:gd name="T7" fmla="*/ 13 h 19"/>
                  <a:gd name="T8" fmla="*/ 1 w 10"/>
                  <a:gd name="T9" fmla="*/ 13 h 19"/>
                  <a:gd name="T10" fmla="*/ 2 w 10"/>
                  <a:gd name="T11" fmla="*/ 14 h 19"/>
                  <a:gd name="T12" fmla="*/ 3 w 10"/>
                  <a:gd name="T13" fmla="*/ 15 h 19"/>
                  <a:gd name="T14" fmla="*/ 3 w 10"/>
                  <a:gd name="T15" fmla="*/ 16 h 19"/>
                  <a:gd name="T16" fmla="*/ 3 w 10"/>
                  <a:gd name="T17" fmla="*/ 16 h 19"/>
                  <a:gd name="T18" fmla="*/ 4 w 10"/>
                  <a:gd name="T19" fmla="*/ 17 h 19"/>
                  <a:gd name="T20" fmla="*/ 3 w 10"/>
                  <a:gd name="T21" fmla="*/ 16 h 19"/>
                  <a:gd name="T22" fmla="*/ 3 w 10"/>
                  <a:gd name="T23" fmla="*/ 17 h 19"/>
                  <a:gd name="T24" fmla="*/ 3 w 10"/>
                  <a:gd name="T25" fmla="*/ 18 h 19"/>
                  <a:gd name="T26" fmla="*/ 6 w 10"/>
                  <a:gd name="T27" fmla="*/ 19 h 19"/>
                  <a:gd name="T28" fmla="*/ 7 w 10"/>
                  <a:gd name="T29" fmla="*/ 19 h 19"/>
                  <a:gd name="T30" fmla="*/ 8 w 10"/>
                  <a:gd name="T31" fmla="*/ 16 h 19"/>
                  <a:gd name="T32" fmla="*/ 8 w 10"/>
                  <a:gd name="T33" fmla="*/ 13 h 19"/>
                  <a:gd name="T34" fmla="*/ 10 w 10"/>
                  <a:gd name="T35" fmla="*/ 9 h 19"/>
                  <a:gd name="T36" fmla="*/ 8 w 10"/>
                  <a:gd name="T37" fmla="*/ 6 h 19"/>
                  <a:gd name="T38" fmla="*/ 10 w 10"/>
                  <a:gd name="T39" fmla="*/ 4 h 19"/>
                  <a:gd name="T40" fmla="*/ 8 w 10"/>
                  <a:gd name="T41" fmla="*/ 0 h 19"/>
                  <a:gd name="T42" fmla="*/ 7 w 10"/>
                  <a:gd name="T43" fmla="*/ 0 h 19"/>
                  <a:gd name="T44" fmla="*/ 7 w 10"/>
                  <a:gd name="T45" fmla="*/ 3 h 19"/>
                  <a:gd name="T46" fmla="*/ 7 w 10"/>
                  <a:gd name="T47" fmla="*/ 4 h 19"/>
                  <a:gd name="T48" fmla="*/ 7 w 10"/>
                  <a:gd name="T49" fmla="*/ 5 h 19"/>
                  <a:gd name="T50" fmla="*/ 6 w 10"/>
                  <a:gd name="T51" fmla="*/ 5 h 19"/>
                  <a:gd name="T52" fmla="*/ 5 w 10"/>
                  <a:gd name="T53" fmla="*/ 4 h 19"/>
                  <a:gd name="T54" fmla="*/ 4 w 10"/>
                  <a:gd name="T55" fmla="*/ 5 h 19"/>
                  <a:gd name="T56" fmla="*/ 2 w 10"/>
                  <a:gd name="T57" fmla="*/ 6 h 19"/>
                  <a:gd name="T58" fmla="*/ 0 w 10"/>
                  <a:gd name="T59" fmla="*/ 8 h 19"/>
                  <a:gd name="T60" fmla="*/ 1 w 10"/>
                  <a:gd name="T61" fmla="*/ 9 h 19"/>
                  <a:gd name="T62" fmla="*/ 1 w 10"/>
                  <a:gd name="T63" fmla="*/ 10 h 19"/>
                  <a:gd name="T64" fmla="*/ 0 w 10"/>
                  <a:gd name="T65" fmla="*/ 1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0" h="19">
                    <a:moveTo>
                      <a:pt x="0" y="10"/>
                    </a:moveTo>
                    <a:lnTo>
                      <a:pt x="0" y="11"/>
                    </a:lnTo>
                    <a:lnTo>
                      <a:pt x="2" y="12"/>
                    </a:lnTo>
                    <a:lnTo>
                      <a:pt x="2" y="13"/>
                    </a:lnTo>
                    <a:lnTo>
                      <a:pt x="1" y="13"/>
                    </a:lnTo>
                    <a:lnTo>
                      <a:pt x="2" y="14"/>
                    </a:lnTo>
                    <a:lnTo>
                      <a:pt x="3" y="15"/>
                    </a:lnTo>
                    <a:lnTo>
                      <a:pt x="3" y="16"/>
                    </a:lnTo>
                    <a:lnTo>
                      <a:pt x="3" y="16"/>
                    </a:lnTo>
                    <a:lnTo>
                      <a:pt x="4" y="17"/>
                    </a:lnTo>
                    <a:lnTo>
                      <a:pt x="3" y="16"/>
                    </a:lnTo>
                    <a:lnTo>
                      <a:pt x="3" y="17"/>
                    </a:lnTo>
                    <a:lnTo>
                      <a:pt x="3" y="18"/>
                    </a:lnTo>
                    <a:lnTo>
                      <a:pt x="6" y="19"/>
                    </a:lnTo>
                    <a:lnTo>
                      <a:pt x="7" y="19"/>
                    </a:lnTo>
                    <a:lnTo>
                      <a:pt x="8" y="16"/>
                    </a:lnTo>
                    <a:lnTo>
                      <a:pt x="8" y="13"/>
                    </a:lnTo>
                    <a:lnTo>
                      <a:pt x="10" y="9"/>
                    </a:lnTo>
                    <a:lnTo>
                      <a:pt x="8" y="6"/>
                    </a:lnTo>
                    <a:lnTo>
                      <a:pt x="10" y="4"/>
                    </a:lnTo>
                    <a:lnTo>
                      <a:pt x="8" y="0"/>
                    </a:lnTo>
                    <a:lnTo>
                      <a:pt x="7" y="0"/>
                    </a:lnTo>
                    <a:lnTo>
                      <a:pt x="7" y="3"/>
                    </a:lnTo>
                    <a:lnTo>
                      <a:pt x="7" y="4"/>
                    </a:lnTo>
                    <a:lnTo>
                      <a:pt x="7" y="5"/>
                    </a:lnTo>
                    <a:lnTo>
                      <a:pt x="6" y="5"/>
                    </a:lnTo>
                    <a:lnTo>
                      <a:pt x="5" y="4"/>
                    </a:lnTo>
                    <a:lnTo>
                      <a:pt x="4" y="5"/>
                    </a:lnTo>
                    <a:lnTo>
                      <a:pt x="2" y="6"/>
                    </a:lnTo>
                    <a:lnTo>
                      <a:pt x="0" y="8"/>
                    </a:lnTo>
                    <a:lnTo>
                      <a:pt x="1" y="9"/>
                    </a:lnTo>
                    <a:lnTo>
                      <a:pt x="1" y="10"/>
                    </a:lnTo>
                    <a:lnTo>
                      <a:pt x="0" y="1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10" name="Freeform 2240">
                <a:extLst>
                  <a:ext uri="{FF2B5EF4-FFF2-40B4-BE49-F238E27FC236}">
                    <a16:creationId xmlns:a16="http://schemas.microsoft.com/office/drawing/2014/main" id="{B55A291B-AFFF-4E8A-AF6A-AC5D0A67309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02" y="2372"/>
                <a:ext cx="3" cy="3"/>
              </a:xfrm>
              <a:custGeom>
                <a:avLst/>
                <a:gdLst>
                  <a:gd name="T0" fmla="*/ 0 w 3"/>
                  <a:gd name="T1" fmla="*/ 2 h 3"/>
                  <a:gd name="T2" fmla="*/ 2 w 3"/>
                  <a:gd name="T3" fmla="*/ 3 h 3"/>
                  <a:gd name="T4" fmla="*/ 3 w 3"/>
                  <a:gd name="T5" fmla="*/ 2 h 3"/>
                  <a:gd name="T6" fmla="*/ 3 w 3"/>
                  <a:gd name="T7" fmla="*/ 1 h 3"/>
                  <a:gd name="T8" fmla="*/ 0 w 3"/>
                  <a:gd name="T9" fmla="*/ 0 h 3"/>
                  <a:gd name="T10" fmla="*/ 0 w 3"/>
                  <a:gd name="T11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3">
                    <a:moveTo>
                      <a:pt x="0" y="2"/>
                    </a:moveTo>
                    <a:lnTo>
                      <a:pt x="2" y="3"/>
                    </a:lnTo>
                    <a:lnTo>
                      <a:pt x="3" y="2"/>
                    </a:lnTo>
                    <a:lnTo>
                      <a:pt x="3" y="1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11" name="Freeform 2241">
                <a:extLst>
                  <a:ext uri="{FF2B5EF4-FFF2-40B4-BE49-F238E27FC236}">
                    <a16:creationId xmlns:a16="http://schemas.microsoft.com/office/drawing/2014/main" id="{E214F3F2-FFF4-4B9B-9779-CA1E2F6BEC2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45" y="2313"/>
                <a:ext cx="2" cy="2"/>
              </a:xfrm>
              <a:custGeom>
                <a:avLst/>
                <a:gdLst>
                  <a:gd name="T0" fmla="*/ 1 w 2"/>
                  <a:gd name="T1" fmla="*/ 2 h 2"/>
                  <a:gd name="T2" fmla="*/ 1 w 2"/>
                  <a:gd name="T3" fmla="*/ 1 h 2"/>
                  <a:gd name="T4" fmla="*/ 2 w 2"/>
                  <a:gd name="T5" fmla="*/ 0 h 2"/>
                  <a:gd name="T6" fmla="*/ 1 w 2"/>
                  <a:gd name="T7" fmla="*/ 0 h 2"/>
                  <a:gd name="T8" fmla="*/ 1 w 2"/>
                  <a:gd name="T9" fmla="*/ 1 h 2"/>
                  <a:gd name="T10" fmla="*/ 0 w 2"/>
                  <a:gd name="T11" fmla="*/ 1 h 2"/>
                  <a:gd name="T12" fmla="*/ 0 w 2"/>
                  <a:gd name="T13" fmla="*/ 2 h 2"/>
                  <a:gd name="T14" fmla="*/ 1 w 2"/>
                  <a:gd name="T1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2">
                    <a:moveTo>
                      <a:pt x="1" y="2"/>
                    </a:moveTo>
                    <a:lnTo>
                      <a:pt x="1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1" y="1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12" name="Freeform 2242">
                <a:extLst>
                  <a:ext uri="{FF2B5EF4-FFF2-40B4-BE49-F238E27FC236}">
                    <a16:creationId xmlns:a16="http://schemas.microsoft.com/office/drawing/2014/main" id="{8AE90BDB-BED2-4BFA-9632-19BF88FACF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45" y="2313"/>
                <a:ext cx="14" cy="27"/>
              </a:xfrm>
              <a:custGeom>
                <a:avLst/>
                <a:gdLst>
                  <a:gd name="T0" fmla="*/ 1 w 14"/>
                  <a:gd name="T1" fmla="*/ 8 h 27"/>
                  <a:gd name="T2" fmla="*/ 2 w 14"/>
                  <a:gd name="T3" fmla="*/ 9 h 27"/>
                  <a:gd name="T4" fmla="*/ 3 w 14"/>
                  <a:gd name="T5" fmla="*/ 10 h 27"/>
                  <a:gd name="T6" fmla="*/ 3 w 14"/>
                  <a:gd name="T7" fmla="*/ 12 h 27"/>
                  <a:gd name="T8" fmla="*/ 2 w 14"/>
                  <a:gd name="T9" fmla="*/ 13 h 27"/>
                  <a:gd name="T10" fmla="*/ 2 w 14"/>
                  <a:gd name="T11" fmla="*/ 14 h 27"/>
                  <a:gd name="T12" fmla="*/ 4 w 14"/>
                  <a:gd name="T13" fmla="*/ 15 h 27"/>
                  <a:gd name="T14" fmla="*/ 4 w 14"/>
                  <a:gd name="T15" fmla="*/ 15 h 27"/>
                  <a:gd name="T16" fmla="*/ 3 w 14"/>
                  <a:gd name="T17" fmla="*/ 17 h 27"/>
                  <a:gd name="T18" fmla="*/ 2 w 14"/>
                  <a:gd name="T19" fmla="*/ 21 h 27"/>
                  <a:gd name="T20" fmla="*/ 3 w 14"/>
                  <a:gd name="T21" fmla="*/ 22 h 27"/>
                  <a:gd name="T22" fmla="*/ 4 w 14"/>
                  <a:gd name="T23" fmla="*/ 25 h 27"/>
                  <a:gd name="T24" fmla="*/ 5 w 14"/>
                  <a:gd name="T25" fmla="*/ 27 h 27"/>
                  <a:gd name="T26" fmla="*/ 6 w 14"/>
                  <a:gd name="T27" fmla="*/ 26 h 27"/>
                  <a:gd name="T28" fmla="*/ 6 w 14"/>
                  <a:gd name="T29" fmla="*/ 27 h 27"/>
                  <a:gd name="T30" fmla="*/ 8 w 14"/>
                  <a:gd name="T31" fmla="*/ 26 h 27"/>
                  <a:gd name="T32" fmla="*/ 8 w 14"/>
                  <a:gd name="T33" fmla="*/ 24 h 27"/>
                  <a:gd name="T34" fmla="*/ 8 w 14"/>
                  <a:gd name="T35" fmla="*/ 23 h 27"/>
                  <a:gd name="T36" fmla="*/ 10 w 14"/>
                  <a:gd name="T37" fmla="*/ 23 h 27"/>
                  <a:gd name="T38" fmla="*/ 12 w 14"/>
                  <a:gd name="T39" fmla="*/ 24 h 27"/>
                  <a:gd name="T40" fmla="*/ 13 w 14"/>
                  <a:gd name="T41" fmla="*/ 24 h 27"/>
                  <a:gd name="T42" fmla="*/ 14 w 14"/>
                  <a:gd name="T43" fmla="*/ 23 h 27"/>
                  <a:gd name="T44" fmla="*/ 14 w 14"/>
                  <a:gd name="T45" fmla="*/ 20 h 27"/>
                  <a:gd name="T46" fmla="*/ 14 w 14"/>
                  <a:gd name="T47" fmla="*/ 18 h 27"/>
                  <a:gd name="T48" fmla="*/ 14 w 14"/>
                  <a:gd name="T49" fmla="*/ 14 h 27"/>
                  <a:gd name="T50" fmla="*/ 14 w 14"/>
                  <a:gd name="T51" fmla="*/ 11 h 27"/>
                  <a:gd name="T52" fmla="*/ 12 w 14"/>
                  <a:gd name="T53" fmla="*/ 9 h 27"/>
                  <a:gd name="T54" fmla="*/ 14 w 14"/>
                  <a:gd name="T55" fmla="*/ 8 h 27"/>
                  <a:gd name="T56" fmla="*/ 14 w 14"/>
                  <a:gd name="T57" fmla="*/ 6 h 27"/>
                  <a:gd name="T58" fmla="*/ 14 w 14"/>
                  <a:gd name="T59" fmla="*/ 4 h 27"/>
                  <a:gd name="T60" fmla="*/ 13 w 14"/>
                  <a:gd name="T61" fmla="*/ 3 h 27"/>
                  <a:gd name="T62" fmla="*/ 10 w 14"/>
                  <a:gd name="T63" fmla="*/ 1 h 27"/>
                  <a:gd name="T64" fmla="*/ 10 w 14"/>
                  <a:gd name="T65" fmla="*/ 1 h 27"/>
                  <a:gd name="T66" fmla="*/ 8 w 14"/>
                  <a:gd name="T67" fmla="*/ 0 h 27"/>
                  <a:gd name="T68" fmla="*/ 7 w 14"/>
                  <a:gd name="T69" fmla="*/ 0 h 27"/>
                  <a:gd name="T70" fmla="*/ 4 w 14"/>
                  <a:gd name="T71" fmla="*/ 4 h 27"/>
                  <a:gd name="T72" fmla="*/ 2 w 14"/>
                  <a:gd name="T73" fmla="*/ 4 h 27"/>
                  <a:gd name="T74" fmla="*/ 0 w 14"/>
                  <a:gd name="T75" fmla="*/ 3 h 27"/>
                  <a:gd name="T76" fmla="*/ 0 w 14"/>
                  <a:gd name="T77" fmla="*/ 5 h 27"/>
                  <a:gd name="T78" fmla="*/ 0 w 14"/>
                  <a:gd name="T79" fmla="*/ 6 h 27"/>
                  <a:gd name="T80" fmla="*/ 1 w 14"/>
                  <a:gd name="T81" fmla="*/ 8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14" h="27">
                    <a:moveTo>
                      <a:pt x="1" y="8"/>
                    </a:moveTo>
                    <a:lnTo>
                      <a:pt x="2" y="9"/>
                    </a:lnTo>
                    <a:lnTo>
                      <a:pt x="3" y="10"/>
                    </a:lnTo>
                    <a:lnTo>
                      <a:pt x="3" y="12"/>
                    </a:lnTo>
                    <a:lnTo>
                      <a:pt x="2" y="13"/>
                    </a:lnTo>
                    <a:lnTo>
                      <a:pt x="2" y="14"/>
                    </a:lnTo>
                    <a:lnTo>
                      <a:pt x="4" y="15"/>
                    </a:lnTo>
                    <a:lnTo>
                      <a:pt x="4" y="15"/>
                    </a:lnTo>
                    <a:lnTo>
                      <a:pt x="3" y="17"/>
                    </a:lnTo>
                    <a:lnTo>
                      <a:pt x="2" y="21"/>
                    </a:lnTo>
                    <a:lnTo>
                      <a:pt x="3" y="22"/>
                    </a:lnTo>
                    <a:lnTo>
                      <a:pt x="4" y="25"/>
                    </a:lnTo>
                    <a:lnTo>
                      <a:pt x="5" y="27"/>
                    </a:lnTo>
                    <a:lnTo>
                      <a:pt x="6" y="26"/>
                    </a:lnTo>
                    <a:lnTo>
                      <a:pt x="6" y="27"/>
                    </a:lnTo>
                    <a:lnTo>
                      <a:pt x="8" y="26"/>
                    </a:lnTo>
                    <a:lnTo>
                      <a:pt x="8" y="24"/>
                    </a:lnTo>
                    <a:lnTo>
                      <a:pt x="8" y="23"/>
                    </a:lnTo>
                    <a:lnTo>
                      <a:pt x="10" y="23"/>
                    </a:lnTo>
                    <a:lnTo>
                      <a:pt x="12" y="24"/>
                    </a:lnTo>
                    <a:lnTo>
                      <a:pt x="13" y="24"/>
                    </a:lnTo>
                    <a:lnTo>
                      <a:pt x="14" y="23"/>
                    </a:lnTo>
                    <a:lnTo>
                      <a:pt x="14" y="20"/>
                    </a:lnTo>
                    <a:lnTo>
                      <a:pt x="14" y="18"/>
                    </a:lnTo>
                    <a:lnTo>
                      <a:pt x="14" y="14"/>
                    </a:lnTo>
                    <a:lnTo>
                      <a:pt x="14" y="11"/>
                    </a:lnTo>
                    <a:lnTo>
                      <a:pt x="12" y="9"/>
                    </a:lnTo>
                    <a:lnTo>
                      <a:pt x="14" y="8"/>
                    </a:lnTo>
                    <a:lnTo>
                      <a:pt x="14" y="6"/>
                    </a:lnTo>
                    <a:lnTo>
                      <a:pt x="14" y="4"/>
                    </a:lnTo>
                    <a:lnTo>
                      <a:pt x="13" y="3"/>
                    </a:lnTo>
                    <a:lnTo>
                      <a:pt x="10" y="1"/>
                    </a:lnTo>
                    <a:lnTo>
                      <a:pt x="10" y="1"/>
                    </a:lnTo>
                    <a:lnTo>
                      <a:pt x="8" y="0"/>
                    </a:lnTo>
                    <a:lnTo>
                      <a:pt x="7" y="0"/>
                    </a:lnTo>
                    <a:lnTo>
                      <a:pt x="4" y="4"/>
                    </a:lnTo>
                    <a:lnTo>
                      <a:pt x="2" y="4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6"/>
                    </a:lnTo>
                    <a:lnTo>
                      <a:pt x="1" y="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13" name="Freeform 2243">
                <a:extLst>
                  <a:ext uri="{FF2B5EF4-FFF2-40B4-BE49-F238E27FC236}">
                    <a16:creationId xmlns:a16="http://schemas.microsoft.com/office/drawing/2014/main" id="{DBABACF4-DB24-48F3-8368-87EF7BAE5F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1" y="2292"/>
                <a:ext cx="4" cy="4"/>
              </a:xfrm>
              <a:custGeom>
                <a:avLst/>
                <a:gdLst>
                  <a:gd name="T0" fmla="*/ 4 w 4"/>
                  <a:gd name="T1" fmla="*/ 3 h 4"/>
                  <a:gd name="T2" fmla="*/ 4 w 4"/>
                  <a:gd name="T3" fmla="*/ 2 h 4"/>
                  <a:gd name="T4" fmla="*/ 3 w 4"/>
                  <a:gd name="T5" fmla="*/ 0 h 4"/>
                  <a:gd name="T6" fmla="*/ 3 w 4"/>
                  <a:gd name="T7" fmla="*/ 2 h 4"/>
                  <a:gd name="T8" fmla="*/ 1 w 4"/>
                  <a:gd name="T9" fmla="*/ 3 h 4"/>
                  <a:gd name="T10" fmla="*/ 0 w 4"/>
                  <a:gd name="T11" fmla="*/ 3 h 4"/>
                  <a:gd name="T12" fmla="*/ 1 w 4"/>
                  <a:gd name="T13" fmla="*/ 4 h 4"/>
                  <a:gd name="T14" fmla="*/ 3 w 4"/>
                  <a:gd name="T15" fmla="*/ 3 h 4"/>
                  <a:gd name="T16" fmla="*/ 4 w 4"/>
                  <a:gd name="T17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4">
                    <a:moveTo>
                      <a:pt x="4" y="3"/>
                    </a:moveTo>
                    <a:lnTo>
                      <a:pt x="4" y="2"/>
                    </a:lnTo>
                    <a:lnTo>
                      <a:pt x="3" y="0"/>
                    </a:lnTo>
                    <a:lnTo>
                      <a:pt x="3" y="2"/>
                    </a:lnTo>
                    <a:lnTo>
                      <a:pt x="1" y="3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3" y="3"/>
                    </a:lnTo>
                    <a:lnTo>
                      <a:pt x="4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14" name="Freeform 2244">
                <a:extLst>
                  <a:ext uri="{FF2B5EF4-FFF2-40B4-BE49-F238E27FC236}">
                    <a16:creationId xmlns:a16="http://schemas.microsoft.com/office/drawing/2014/main" id="{E30F0434-A4B4-4CEE-80AB-1AF57AD1EC7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9" y="2299"/>
                <a:ext cx="1" cy="1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1 h 1"/>
                  <a:gd name="T4" fmla="*/ 1 w 1"/>
                  <a:gd name="T5" fmla="*/ 0 h 1"/>
                  <a:gd name="T6" fmla="*/ 0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15" name="Freeform 2245">
                <a:extLst>
                  <a:ext uri="{FF2B5EF4-FFF2-40B4-BE49-F238E27FC236}">
                    <a16:creationId xmlns:a16="http://schemas.microsoft.com/office/drawing/2014/main" id="{03294C5B-DA4D-4A7E-AADE-B5F0E3FCEE4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85" y="2346"/>
                <a:ext cx="26" cy="18"/>
              </a:xfrm>
              <a:custGeom>
                <a:avLst/>
                <a:gdLst>
                  <a:gd name="T0" fmla="*/ 26 w 26"/>
                  <a:gd name="T1" fmla="*/ 4 h 18"/>
                  <a:gd name="T2" fmla="*/ 26 w 26"/>
                  <a:gd name="T3" fmla="*/ 2 h 18"/>
                  <a:gd name="T4" fmla="*/ 25 w 26"/>
                  <a:gd name="T5" fmla="*/ 0 h 18"/>
                  <a:gd name="T6" fmla="*/ 23 w 26"/>
                  <a:gd name="T7" fmla="*/ 2 h 18"/>
                  <a:gd name="T8" fmla="*/ 22 w 26"/>
                  <a:gd name="T9" fmla="*/ 2 h 18"/>
                  <a:gd name="T10" fmla="*/ 20 w 26"/>
                  <a:gd name="T11" fmla="*/ 1 h 18"/>
                  <a:gd name="T12" fmla="*/ 18 w 26"/>
                  <a:gd name="T13" fmla="*/ 3 h 18"/>
                  <a:gd name="T14" fmla="*/ 14 w 26"/>
                  <a:gd name="T15" fmla="*/ 3 h 18"/>
                  <a:gd name="T16" fmla="*/ 11 w 26"/>
                  <a:gd name="T17" fmla="*/ 4 h 18"/>
                  <a:gd name="T18" fmla="*/ 7 w 26"/>
                  <a:gd name="T19" fmla="*/ 3 h 18"/>
                  <a:gd name="T20" fmla="*/ 6 w 26"/>
                  <a:gd name="T21" fmla="*/ 2 h 18"/>
                  <a:gd name="T22" fmla="*/ 4 w 26"/>
                  <a:gd name="T23" fmla="*/ 2 h 18"/>
                  <a:gd name="T24" fmla="*/ 3 w 26"/>
                  <a:gd name="T25" fmla="*/ 3 h 18"/>
                  <a:gd name="T26" fmla="*/ 2 w 26"/>
                  <a:gd name="T27" fmla="*/ 2 h 18"/>
                  <a:gd name="T28" fmla="*/ 0 w 26"/>
                  <a:gd name="T29" fmla="*/ 3 h 18"/>
                  <a:gd name="T30" fmla="*/ 0 w 26"/>
                  <a:gd name="T31" fmla="*/ 7 h 18"/>
                  <a:gd name="T32" fmla="*/ 2 w 26"/>
                  <a:gd name="T33" fmla="*/ 9 h 18"/>
                  <a:gd name="T34" fmla="*/ 3 w 26"/>
                  <a:gd name="T35" fmla="*/ 9 h 18"/>
                  <a:gd name="T36" fmla="*/ 7 w 26"/>
                  <a:gd name="T37" fmla="*/ 11 h 18"/>
                  <a:gd name="T38" fmla="*/ 9 w 26"/>
                  <a:gd name="T39" fmla="*/ 11 h 18"/>
                  <a:gd name="T40" fmla="*/ 11 w 26"/>
                  <a:gd name="T41" fmla="*/ 13 h 18"/>
                  <a:gd name="T42" fmla="*/ 15 w 26"/>
                  <a:gd name="T43" fmla="*/ 15 h 18"/>
                  <a:gd name="T44" fmla="*/ 16 w 26"/>
                  <a:gd name="T45" fmla="*/ 14 h 18"/>
                  <a:gd name="T46" fmla="*/ 18 w 26"/>
                  <a:gd name="T47" fmla="*/ 15 h 18"/>
                  <a:gd name="T48" fmla="*/ 18 w 26"/>
                  <a:gd name="T49" fmla="*/ 17 h 18"/>
                  <a:gd name="T50" fmla="*/ 22 w 26"/>
                  <a:gd name="T51" fmla="*/ 18 h 18"/>
                  <a:gd name="T52" fmla="*/ 24 w 26"/>
                  <a:gd name="T53" fmla="*/ 18 h 18"/>
                  <a:gd name="T54" fmla="*/ 24 w 26"/>
                  <a:gd name="T55" fmla="*/ 16 h 18"/>
                  <a:gd name="T56" fmla="*/ 24 w 26"/>
                  <a:gd name="T57" fmla="*/ 15 h 18"/>
                  <a:gd name="T58" fmla="*/ 24 w 26"/>
                  <a:gd name="T59" fmla="*/ 13 h 18"/>
                  <a:gd name="T60" fmla="*/ 23 w 26"/>
                  <a:gd name="T61" fmla="*/ 11 h 18"/>
                  <a:gd name="T62" fmla="*/ 24 w 26"/>
                  <a:gd name="T63" fmla="*/ 5 h 18"/>
                  <a:gd name="T64" fmla="*/ 26 w 26"/>
                  <a:gd name="T65" fmla="*/ 4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26" h="18">
                    <a:moveTo>
                      <a:pt x="26" y="4"/>
                    </a:moveTo>
                    <a:lnTo>
                      <a:pt x="26" y="2"/>
                    </a:lnTo>
                    <a:lnTo>
                      <a:pt x="25" y="0"/>
                    </a:lnTo>
                    <a:lnTo>
                      <a:pt x="23" y="2"/>
                    </a:lnTo>
                    <a:lnTo>
                      <a:pt x="22" y="2"/>
                    </a:lnTo>
                    <a:lnTo>
                      <a:pt x="20" y="1"/>
                    </a:lnTo>
                    <a:lnTo>
                      <a:pt x="18" y="3"/>
                    </a:lnTo>
                    <a:lnTo>
                      <a:pt x="14" y="3"/>
                    </a:lnTo>
                    <a:lnTo>
                      <a:pt x="11" y="4"/>
                    </a:lnTo>
                    <a:lnTo>
                      <a:pt x="7" y="3"/>
                    </a:lnTo>
                    <a:lnTo>
                      <a:pt x="6" y="2"/>
                    </a:lnTo>
                    <a:lnTo>
                      <a:pt x="4" y="2"/>
                    </a:lnTo>
                    <a:lnTo>
                      <a:pt x="3" y="3"/>
                    </a:lnTo>
                    <a:lnTo>
                      <a:pt x="2" y="2"/>
                    </a:lnTo>
                    <a:lnTo>
                      <a:pt x="0" y="3"/>
                    </a:lnTo>
                    <a:lnTo>
                      <a:pt x="0" y="7"/>
                    </a:lnTo>
                    <a:lnTo>
                      <a:pt x="2" y="9"/>
                    </a:lnTo>
                    <a:lnTo>
                      <a:pt x="3" y="9"/>
                    </a:lnTo>
                    <a:lnTo>
                      <a:pt x="7" y="11"/>
                    </a:lnTo>
                    <a:lnTo>
                      <a:pt x="9" y="11"/>
                    </a:lnTo>
                    <a:lnTo>
                      <a:pt x="11" y="13"/>
                    </a:lnTo>
                    <a:lnTo>
                      <a:pt x="15" y="15"/>
                    </a:lnTo>
                    <a:lnTo>
                      <a:pt x="16" y="14"/>
                    </a:lnTo>
                    <a:lnTo>
                      <a:pt x="18" y="15"/>
                    </a:lnTo>
                    <a:lnTo>
                      <a:pt x="18" y="17"/>
                    </a:lnTo>
                    <a:lnTo>
                      <a:pt x="22" y="18"/>
                    </a:lnTo>
                    <a:lnTo>
                      <a:pt x="24" y="18"/>
                    </a:lnTo>
                    <a:lnTo>
                      <a:pt x="24" y="16"/>
                    </a:lnTo>
                    <a:lnTo>
                      <a:pt x="24" y="15"/>
                    </a:lnTo>
                    <a:lnTo>
                      <a:pt x="24" y="13"/>
                    </a:lnTo>
                    <a:lnTo>
                      <a:pt x="23" y="11"/>
                    </a:lnTo>
                    <a:lnTo>
                      <a:pt x="24" y="5"/>
                    </a:lnTo>
                    <a:lnTo>
                      <a:pt x="26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16" name="Freeform 2246">
                <a:extLst>
                  <a:ext uri="{FF2B5EF4-FFF2-40B4-BE49-F238E27FC236}">
                    <a16:creationId xmlns:a16="http://schemas.microsoft.com/office/drawing/2014/main" id="{F7A600A9-D5A7-44FC-A4FA-6A7FDA89E11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30" y="2245"/>
                <a:ext cx="107" cy="106"/>
              </a:xfrm>
              <a:custGeom>
                <a:avLst/>
                <a:gdLst>
                  <a:gd name="T0" fmla="*/ 62 w 107"/>
                  <a:gd name="T1" fmla="*/ 7 h 106"/>
                  <a:gd name="T2" fmla="*/ 52 w 107"/>
                  <a:gd name="T3" fmla="*/ 5 h 106"/>
                  <a:gd name="T4" fmla="*/ 44 w 107"/>
                  <a:gd name="T5" fmla="*/ 1 h 106"/>
                  <a:gd name="T6" fmla="*/ 35 w 107"/>
                  <a:gd name="T7" fmla="*/ 2 h 106"/>
                  <a:gd name="T8" fmla="*/ 31 w 107"/>
                  <a:gd name="T9" fmla="*/ 7 h 106"/>
                  <a:gd name="T10" fmla="*/ 27 w 107"/>
                  <a:gd name="T11" fmla="*/ 11 h 106"/>
                  <a:gd name="T12" fmla="*/ 21 w 107"/>
                  <a:gd name="T13" fmla="*/ 15 h 106"/>
                  <a:gd name="T14" fmla="*/ 17 w 107"/>
                  <a:gd name="T15" fmla="*/ 10 h 106"/>
                  <a:gd name="T16" fmla="*/ 10 w 107"/>
                  <a:gd name="T17" fmla="*/ 13 h 106"/>
                  <a:gd name="T18" fmla="*/ 2 w 107"/>
                  <a:gd name="T19" fmla="*/ 16 h 106"/>
                  <a:gd name="T20" fmla="*/ 4 w 107"/>
                  <a:gd name="T21" fmla="*/ 22 h 106"/>
                  <a:gd name="T22" fmla="*/ 3 w 107"/>
                  <a:gd name="T23" fmla="*/ 26 h 106"/>
                  <a:gd name="T24" fmla="*/ 9 w 107"/>
                  <a:gd name="T25" fmla="*/ 34 h 106"/>
                  <a:gd name="T26" fmla="*/ 13 w 107"/>
                  <a:gd name="T27" fmla="*/ 38 h 106"/>
                  <a:gd name="T28" fmla="*/ 19 w 107"/>
                  <a:gd name="T29" fmla="*/ 32 h 106"/>
                  <a:gd name="T30" fmla="*/ 30 w 107"/>
                  <a:gd name="T31" fmla="*/ 35 h 106"/>
                  <a:gd name="T32" fmla="*/ 32 w 107"/>
                  <a:gd name="T33" fmla="*/ 39 h 106"/>
                  <a:gd name="T34" fmla="*/ 35 w 107"/>
                  <a:gd name="T35" fmla="*/ 44 h 106"/>
                  <a:gd name="T36" fmla="*/ 39 w 107"/>
                  <a:gd name="T37" fmla="*/ 50 h 106"/>
                  <a:gd name="T38" fmla="*/ 44 w 107"/>
                  <a:gd name="T39" fmla="*/ 54 h 106"/>
                  <a:gd name="T40" fmla="*/ 48 w 107"/>
                  <a:gd name="T41" fmla="*/ 58 h 106"/>
                  <a:gd name="T42" fmla="*/ 57 w 107"/>
                  <a:gd name="T43" fmla="*/ 65 h 106"/>
                  <a:gd name="T44" fmla="*/ 60 w 107"/>
                  <a:gd name="T45" fmla="*/ 69 h 106"/>
                  <a:gd name="T46" fmla="*/ 66 w 107"/>
                  <a:gd name="T47" fmla="*/ 69 h 106"/>
                  <a:gd name="T48" fmla="*/ 70 w 107"/>
                  <a:gd name="T49" fmla="*/ 72 h 106"/>
                  <a:gd name="T50" fmla="*/ 73 w 107"/>
                  <a:gd name="T51" fmla="*/ 74 h 106"/>
                  <a:gd name="T52" fmla="*/ 75 w 107"/>
                  <a:gd name="T53" fmla="*/ 77 h 106"/>
                  <a:gd name="T54" fmla="*/ 78 w 107"/>
                  <a:gd name="T55" fmla="*/ 79 h 106"/>
                  <a:gd name="T56" fmla="*/ 82 w 107"/>
                  <a:gd name="T57" fmla="*/ 80 h 106"/>
                  <a:gd name="T58" fmla="*/ 85 w 107"/>
                  <a:gd name="T59" fmla="*/ 88 h 106"/>
                  <a:gd name="T60" fmla="*/ 88 w 107"/>
                  <a:gd name="T61" fmla="*/ 94 h 106"/>
                  <a:gd name="T62" fmla="*/ 86 w 107"/>
                  <a:gd name="T63" fmla="*/ 96 h 106"/>
                  <a:gd name="T64" fmla="*/ 85 w 107"/>
                  <a:gd name="T65" fmla="*/ 100 h 106"/>
                  <a:gd name="T66" fmla="*/ 82 w 107"/>
                  <a:gd name="T67" fmla="*/ 102 h 106"/>
                  <a:gd name="T68" fmla="*/ 87 w 107"/>
                  <a:gd name="T69" fmla="*/ 106 h 106"/>
                  <a:gd name="T70" fmla="*/ 91 w 107"/>
                  <a:gd name="T71" fmla="*/ 100 h 106"/>
                  <a:gd name="T72" fmla="*/ 95 w 107"/>
                  <a:gd name="T73" fmla="*/ 94 h 106"/>
                  <a:gd name="T74" fmla="*/ 95 w 107"/>
                  <a:gd name="T75" fmla="*/ 90 h 106"/>
                  <a:gd name="T76" fmla="*/ 91 w 107"/>
                  <a:gd name="T77" fmla="*/ 85 h 106"/>
                  <a:gd name="T78" fmla="*/ 91 w 107"/>
                  <a:gd name="T79" fmla="*/ 82 h 106"/>
                  <a:gd name="T80" fmla="*/ 93 w 107"/>
                  <a:gd name="T81" fmla="*/ 79 h 106"/>
                  <a:gd name="T82" fmla="*/ 95 w 107"/>
                  <a:gd name="T83" fmla="*/ 76 h 106"/>
                  <a:gd name="T84" fmla="*/ 100 w 107"/>
                  <a:gd name="T85" fmla="*/ 77 h 106"/>
                  <a:gd name="T86" fmla="*/ 102 w 107"/>
                  <a:gd name="T87" fmla="*/ 81 h 106"/>
                  <a:gd name="T88" fmla="*/ 106 w 107"/>
                  <a:gd name="T89" fmla="*/ 83 h 106"/>
                  <a:gd name="T90" fmla="*/ 107 w 107"/>
                  <a:gd name="T91" fmla="*/ 80 h 106"/>
                  <a:gd name="T92" fmla="*/ 105 w 107"/>
                  <a:gd name="T93" fmla="*/ 75 h 106"/>
                  <a:gd name="T94" fmla="*/ 96 w 107"/>
                  <a:gd name="T95" fmla="*/ 71 h 106"/>
                  <a:gd name="T96" fmla="*/ 83 w 107"/>
                  <a:gd name="T97" fmla="*/ 65 h 106"/>
                  <a:gd name="T98" fmla="*/ 86 w 107"/>
                  <a:gd name="T99" fmla="*/ 61 h 106"/>
                  <a:gd name="T100" fmla="*/ 81 w 107"/>
                  <a:gd name="T101" fmla="*/ 60 h 106"/>
                  <a:gd name="T102" fmla="*/ 76 w 107"/>
                  <a:gd name="T103" fmla="*/ 59 h 106"/>
                  <a:gd name="T104" fmla="*/ 70 w 107"/>
                  <a:gd name="T105" fmla="*/ 55 h 106"/>
                  <a:gd name="T106" fmla="*/ 66 w 107"/>
                  <a:gd name="T107" fmla="*/ 50 h 106"/>
                  <a:gd name="T108" fmla="*/ 64 w 107"/>
                  <a:gd name="T109" fmla="*/ 45 h 106"/>
                  <a:gd name="T110" fmla="*/ 55 w 107"/>
                  <a:gd name="T111" fmla="*/ 37 h 106"/>
                  <a:gd name="T112" fmla="*/ 50 w 107"/>
                  <a:gd name="T113" fmla="*/ 31 h 106"/>
                  <a:gd name="T114" fmla="*/ 51 w 107"/>
                  <a:gd name="T115" fmla="*/ 25 h 106"/>
                  <a:gd name="T116" fmla="*/ 50 w 107"/>
                  <a:gd name="T117" fmla="*/ 20 h 106"/>
                  <a:gd name="T118" fmla="*/ 55 w 107"/>
                  <a:gd name="T119" fmla="*/ 18 h 106"/>
                  <a:gd name="T120" fmla="*/ 60 w 107"/>
                  <a:gd name="T121" fmla="*/ 17 h 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07" h="106">
                    <a:moveTo>
                      <a:pt x="61" y="12"/>
                    </a:moveTo>
                    <a:lnTo>
                      <a:pt x="60" y="11"/>
                    </a:lnTo>
                    <a:lnTo>
                      <a:pt x="62" y="7"/>
                    </a:lnTo>
                    <a:lnTo>
                      <a:pt x="61" y="6"/>
                    </a:lnTo>
                    <a:lnTo>
                      <a:pt x="58" y="6"/>
                    </a:lnTo>
                    <a:lnTo>
                      <a:pt x="52" y="5"/>
                    </a:lnTo>
                    <a:lnTo>
                      <a:pt x="48" y="2"/>
                    </a:lnTo>
                    <a:lnTo>
                      <a:pt x="48" y="1"/>
                    </a:lnTo>
                    <a:lnTo>
                      <a:pt x="44" y="1"/>
                    </a:lnTo>
                    <a:lnTo>
                      <a:pt x="42" y="0"/>
                    </a:lnTo>
                    <a:lnTo>
                      <a:pt x="38" y="3"/>
                    </a:lnTo>
                    <a:lnTo>
                      <a:pt x="35" y="2"/>
                    </a:lnTo>
                    <a:lnTo>
                      <a:pt x="33" y="4"/>
                    </a:lnTo>
                    <a:lnTo>
                      <a:pt x="34" y="7"/>
                    </a:lnTo>
                    <a:lnTo>
                      <a:pt x="31" y="7"/>
                    </a:lnTo>
                    <a:lnTo>
                      <a:pt x="30" y="12"/>
                    </a:lnTo>
                    <a:lnTo>
                      <a:pt x="29" y="10"/>
                    </a:lnTo>
                    <a:lnTo>
                      <a:pt x="27" y="11"/>
                    </a:lnTo>
                    <a:lnTo>
                      <a:pt x="22" y="10"/>
                    </a:lnTo>
                    <a:lnTo>
                      <a:pt x="22" y="12"/>
                    </a:lnTo>
                    <a:lnTo>
                      <a:pt x="21" y="15"/>
                    </a:lnTo>
                    <a:lnTo>
                      <a:pt x="20" y="13"/>
                    </a:lnTo>
                    <a:lnTo>
                      <a:pt x="17" y="12"/>
                    </a:lnTo>
                    <a:lnTo>
                      <a:pt x="17" y="10"/>
                    </a:lnTo>
                    <a:lnTo>
                      <a:pt x="15" y="8"/>
                    </a:lnTo>
                    <a:lnTo>
                      <a:pt x="12" y="14"/>
                    </a:lnTo>
                    <a:lnTo>
                      <a:pt x="10" y="13"/>
                    </a:lnTo>
                    <a:lnTo>
                      <a:pt x="5" y="16"/>
                    </a:lnTo>
                    <a:lnTo>
                      <a:pt x="3" y="15"/>
                    </a:lnTo>
                    <a:lnTo>
                      <a:pt x="2" y="16"/>
                    </a:lnTo>
                    <a:lnTo>
                      <a:pt x="3" y="18"/>
                    </a:lnTo>
                    <a:lnTo>
                      <a:pt x="4" y="19"/>
                    </a:lnTo>
                    <a:lnTo>
                      <a:pt x="4" y="22"/>
                    </a:lnTo>
                    <a:lnTo>
                      <a:pt x="2" y="23"/>
                    </a:lnTo>
                    <a:lnTo>
                      <a:pt x="0" y="24"/>
                    </a:lnTo>
                    <a:lnTo>
                      <a:pt x="3" y="26"/>
                    </a:lnTo>
                    <a:lnTo>
                      <a:pt x="3" y="32"/>
                    </a:lnTo>
                    <a:lnTo>
                      <a:pt x="6" y="34"/>
                    </a:lnTo>
                    <a:lnTo>
                      <a:pt x="9" y="34"/>
                    </a:lnTo>
                    <a:lnTo>
                      <a:pt x="8" y="36"/>
                    </a:lnTo>
                    <a:lnTo>
                      <a:pt x="9" y="38"/>
                    </a:lnTo>
                    <a:lnTo>
                      <a:pt x="13" y="38"/>
                    </a:lnTo>
                    <a:lnTo>
                      <a:pt x="15" y="36"/>
                    </a:lnTo>
                    <a:lnTo>
                      <a:pt x="15" y="34"/>
                    </a:lnTo>
                    <a:lnTo>
                      <a:pt x="19" y="32"/>
                    </a:lnTo>
                    <a:lnTo>
                      <a:pt x="25" y="33"/>
                    </a:lnTo>
                    <a:lnTo>
                      <a:pt x="28" y="34"/>
                    </a:lnTo>
                    <a:lnTo>
                      <a:pt x="30" y="35"/>
                    </a:lnTo>
                    <a:lnTo>
                      <a:pt x="31" y="37"/>
                    </a:lnTo>
                    <a:lnTo>
                      <a:pt x="32" y="37"/>
                    </a:lnTo>
                    <a:lnTo>
                      <a:pt x="32" y="39"/>
                    </a:lnTo>
                    <a:lnTo>
                      <a:pt x="34" y="41"/>
                    </a:lnTo>
                    <a:lnTo>
                      <a:pt x="34" y="43"/>
                    </a:lnTo>
                    <a:lnTo>
                      <a:pt x="35" y="44"/>
                    </a:lnTo>
                    <a:lnTo>
                      <a:pt x="35" y="46"/>
                    </a:lnTo>
                    <a:lnTo>
                      <a:pt x="37" y="47"/>
                    </a:lnTo>
                    <a:lnTo>
                      <a:pt x="39" y="50"/>
                    </a:lnTo>
                    <a:lnTo>
                      <a:pt x="41" y="52"/>
                    </a:lnTo>
                    <a:lnTo>
                      <a:pt x="41" y="54"/>
                    </a:lnTo>
                    <a:lnTo>
                      <a:pt x="44" y="54"/>
                    </a:lnTo>
                    <a:lnTo>
                      <a:pt x="47" y="56"/>
                    </a:lnTo>
                    <a:lnTo>
                      <a:pt x="47" y="57"/>
                    </a:lnTo>
                    <a:lnTo>
                      <a:pt x="48" y="58"/>
                    </a:lnTo>
                    <a:lnTo>
                      <a:pt x="52" y="62"/>
                    </a:lnTo>
                    <a:lnTo>
                      <a:pt x="55" y="65"/>
                    </a:lnTo>
                    <a:lnTo>
                      <a:pt x="57" y="65"/>
                    </a:lnTo>
                    <a:lnTo>
                      <a:pt x="58" y="66"/>
                    </a:lnTo>
                    <a:lnTo>
                      <a:pt x="59" y="69"/>
                    </a:lnTo>
                    <a:lnTo>
                      <a:pt x="60" y="69"/>
                    </a:lnTo>
                    <a:lnTo>
                      <a:pt x="61" y="68"/>
                    </a:lnTo>
                    <a:lnTo>
                      <a:pt x="63" y="68"/>
                    </a:lnTo>
                    <a:lnTo>
                      <a:pt x="66" y="69"/>
                    </a:lnTo>
                    <a:lnTo>
                      <a:pt x="68" y="72"/>
                    </a:lnTo>
                    <a:lnTo>
                      <a:pt x="69" y="73"/>
                    </a:lnTo>
                    <a:lnTo>
                      <a:pt x="70" y="72"/>
                    </a:lnTo>
                    <a:lnTo>
                      <a:pt x="71" y="73"/>
                    </a:lnTo>
                    <a:lnTo>
                      <a:pt x="71" y="74"/>
                    </a:lnTo>
                    <a:lnTo>
                      <a:pt x="73" y="74"/>
                    </a:lnTo>
                    <a:lnTo>
                      <a:pt x="74" y="74"/>
                    </a:lnTo>
                    <a:lnTo>
                      <a:pt x="75" y="76"/>
                    </a:lnTo>
                    <a:lnTo>
                      <a:pt x="75" y="77"/>
                    </a:lnTo>
                    <a:lnTo>
                      <a:pt x="75" y="78"/>
                    </a:lnTo>
                    <a:lnTo>
                      <a:pt x="76" y="79"/>
                    </a:lnTo>
                    <a:lnTo>
                      <a:pt x="78" y="79"/>
                    </a:lnTo>
                    <a:lnTo>
                      <a:pt x="78" y="81"/>
                    </a:lnTo>
                    <a:lnTo>
                      <a:pt x="81" y="81"/>
                    </a:lnTo>
                    <a:lnTo>
                      <a:pt x="82" y="80"/>
                    </a:lnTo>
                    <a:lnTo>
                      <a:pt x="83" y="81"/>
                    </a:lnTo>
                    <a:lnTo>
                      <a:pt x="85" y="84"/>
                    </a:lnTo>
                    <a:lnTo>
                      <a:pt x="85" y="88"/>
                    </a:lnTo>
                    <a:lnTo>
                      <a:pt x="86" y="89"/>
                    </a:lnTo>
                    <a:lnTo>
                      <a:pt x="87" y="92"/>
                    </a:lnTo>
                    <a:lnTo>
                      <a:pt x="88" y="94"/>
                    </a:lnTo>
                    <a:lnTo>
                      <a:pt x="88" y="95"/>
                    </a:lnTo>
                    <a:lnTo>
                      <a:pt x="87" y="96"/>
                    </a:lnTo>
                    <a:lnTo>
                      <a:pt x="86" y="96"/>
                    </a:lnTo>
                    <a:lnTo>
                      <a:pt x="85" y="97"/>
                    </a:lnTo>
                    <a:lnTo>
                      <a:pt x="86" y="98"/>
                    </a:lnTo>
                    <a:lnTo>
                      <a:pt x="85" y="100"/>
                    </a:lnTo>
                    <a:lnTo>
                      <a:pt x="83" y="101"/>
                    </a:lnTo>
                    <a:lnTo>
                      <a:pt x="82" y="102"/>
                    </a:lnTo>
                    <a:lnTo>
                      <a:pt x="82" y="102"/>
                    </a:lnTo>
                    <a:lnTo>
                      <a:pt x="82" y="104"/>
                    </a:lnTo>
                    <a:lnTo>
                      <a:pt x="85" y="106"/>
                    </a:lnTo>
                    <a:lnTo>
                      <a:pt x="87" y="106"/>
                    </a:lnTo>
                    <a:lnTo>
                      <a:pt x="89" y="104"/>
                    </a:lnTo>
                    <a:lnTo>
                      <a:pt x="89" y="102"/>
                    </a:lnTo>
                    <a:lnTo>
                      <a:pt x="91" y="100"/>
                    </a:lnTo>
                    <a:lnTo>
                      <a:pt x="92" y="96"/>
                    </a:lnTo>
                    <a:lnTo>
                      <a:pt x="93" y="94"/>
                    </a:lnTo>
                    <a:lnTo>
                      <a:pt x="95" y="94"/>
                    </a:lnTo>
                    <a:lnTo>
                      <a:pt x="95" y="93"/>
                    </a:lnTo>
                    <a:lnTo>
                      <a:pt x="95" y="92"/>
                    </a:lnTo>
                    <a:lnTo>
                      <a:pt x="95" y="90"/>
                    </a:lnTo>
                    <a:lnTo>
                      <a:pt x="95" y="89"/>
                    </a:lnTo>
                    <a:lnTo>
                      <a:pt x="92" y="85"/>
                    </a:lnTo>
                    <a:lnTo>
                      <a:pt x="91" y="85"/>
                    </a:lnTo>
                    <a:lnTo>
                      <a:pt x="90" y="84"/>
                    </a:lnTo>
                    <a:lnTo>
                      <a:pt x="90" y="83"/>
                    </a:lnTo>
                    <a:lnTo>
                      <a:pt x="91" y="82"/>
                    </a:lnTo>
                    <a:lnTo>
                      <a:pt x="92" y="81"/>
                    </a:lnTo>
                    <a:lnTo>
                      <a:pt x="92" y="80"/>
                    </a:lnTo>
                    <a:lnTo>
                      <a:pt x="93" y="79"/>
                    </a:lnTo>
                    <a:lnTo>
                      <a:pt x="93" y="76"/>
                    </a:lnTo>
                    <a:lnTo>
                      <a:pt x="94" y="76"/>
                    </a:lnTo>
                    <a:lnTo>
                      <a:pt x="95" y="76"/>
                    </a:lnTo>
                    <a:lnTo>
                      <a:pt x="97" y="77"/>
                    </a:lnTo>
                    <a:lnTo>
                      <a:pt x="98" y="77"/>
                    </a:lnTo>
                    <a:lnTo>
                      <a:pt x="100" y="77"/>
                    </a:lnTo>
                    <a:lnTo>
                      <a:pt x="101" y="78"/>
                    </a:lnTo>
                    <a:lnTo>
                      <a:pt x="101" y="79"/>
                    </a:lnTo>
                    <a:lnTo>
                      <a:pt x="102" y="81"/>
                    </a:lnTo>
                    <a:lnTo>
                      <a:pt x="104" y="83"/>
                    </a:lnTo>
                    <a:lnTo>
                      <a:pt x="106" y="83"/>
                    </a:lnTo>
                    <a:lnTo>
                      <a:pt x="106" y="83"/>
                    </a:lnTo>
                    <a:lnTo>
                      <a:pt x="106" y="82"/>
                    </a:lnTo>
                    <a:lnTo>
                      <a:pt x="106" y="81"/>
                    </a:lnTo>
                    <a:lnTo>
                      <a:pt x="107" y="80"/>
                    </a:lnTo>
                    <a:lnTo>
                      <a:pt x="107" y="77"/>
                    </a:lnTo>
                    <a:lnTo>
                      <a:pt x="106" y="76"/>
                    </a:lnTo>
                    <a:lnTo>
                      <a:pt x="105" y="75"/>
                    </a:lnTo>
                    <a:lnTo>
                      <a:pt x="101" y="75"/>
                    </a:lnTo>
                    <a:lnTo>
                      <a:pt x="99" y="73"/>
                    </a:lnTo>
                    <a:lnTo>
                      <a:pt x="96" y="71"/>
                    </a:lnTo>
                    <a:lnTo>
                      <a:pt x="89" y="66"/>
                    </a:lnTo>
                    <a:lnTo>
                      <a:pt x="86" y="65"/>
                    </a:lnTo>
                    <a:lnTo>
                      <a:pt x="83" y="65"/>
                    </a:lnTo>
                    <a:lnTo>
                      <a:pt x="82" y="64"/>
                    </a:lnTo>
                    <a:lnTo>
                      <a:pt x="83" y="63"/>
                    </a:lnTo>
                    <a:lnTo>
                      <a:pt x="86" y="61"/>
                    </a:lnTo>
                    <a:lnTo>
                      <a:pt x="86" y="60"/>
                    </a:lnTo>
                    <a:lnTo>
                      <a:pt x="85" y="59"/>
                    </a:lnTo>
                    <a:lnTo>
                      <a:pt x="81" y="60"/>
                    </a:lnTo>
                    <a:lnTo>
                      <a:pt x="80" y="59"/>
                    </a:lnTo>
                    <a:lnTo>
                      <a:pt x="77" y="59"/>
                    </a:lnTo>
                    <a:lnTo>
                      <a:pt x="76" y="59"/>
                    </a:lnTo>
                    <a:lnTo>
                      <a:pt x="74" y="58"/>
                    </a:lnTo>
                    <a:lnTo>
                      <a:pt x="73" y="57"/>
                    </a:lnTo>
                    <a:lnTo>
                      <a:pt x="70" y="55"/>
                    </a:lnTo>
                    <a:lnTo>
                      <a:pt x="69" y="53"/>
                    </a:lnTo>
                    <a:lnTo>
                      <a:pt x="67" y="51"/>
                    </a:lnTo>
                    <a:lnTo>
                      <a:pt x="66" y="50"/>
                    </a:lnTo>
                    <a:lnTo>
                      <a:pt x="66" y="47"/>
                    </a:lnTo>
                    <a:lnTo>
                      <a:pt x="64" y="47"/>
                    </a:lnTo>
                    <a:lnTo>
                      <a:pt x="64" y="45"/>
                    </a:lnTo>
                    <a:lnTo>
                      <a:pt x="58" y="39"/>
                    </a:lnTo>
                    <a:lnTo>
                      <a:pt x="57" y="38"/>
                    </a:lnTo>
                    <a:lnTo>
                      <a:pt x="55" y="37"/>
                    </a:lnTo>
                    <a:lnTo>
                      <a:pt x="51" y="35"/>
                    </a:lnTo>
                    <a:lnTo>
                      <a:pt x="50" y="33"/>
                    </a:lnTo>
                    <a:lnTo>
                      <a:pt x="50" y="31"/>
                    </a:lnTo>
                    <a:lnTo>
                      <a:pt x="49" y="27"/>
                    </a:lnTo>
                    <a:lnTo>
                      <a:pt x="50" y="27"/>
                    </a:lnTo>
                    <a:lnTo>
                      <a:pt x="51" y="25"/>
                    </a:lnTo>
                    <a:lnTo>
                      <a:pt x="50" y="23"/>
                    </a:lnTo>
                    <a:lnTo>
                      <a:pt x="49" y="21"/>
                    </a:lnTo>
                    <a:lnTo>
                      <a:pt x="50" y="20"/>
                    </a:lnTo>
                    <a:lnTo>
                      <a:pt x="52" y="20"/>
                    </a:lnTo>
                    <a:lnTo>
                      <a:pt x="53" y="18"/>
                    </a:lnTo>
                    <a:lnTo>
                      <a:pt x="55" y="18"/>
                    </a:lnTo>
                    <a:lnTo>
                      <a:pt x="57" y="17"/>
                    </a:lnTo>
                    <a:lnTo>
                      <a:pt x="58" y="16"/>
                    </a:lnTo>
                    <a:lnTo>
                      <a:pt x="60" y="17"/>
                    </a:lnTo>
                    <a:lnTo>
                      <a:pt x="59" y="14"/>
                    </a:lnTo>
                    <a:lnTo>
                      <a:pt x="61" y="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17" name="Freeform 2247">
                <a:extLst>
                  <a:ext uri="{FF2B5EF4-FFF2-40B4-BE49-F238E27FC236}">
                    <a16:creationId xmlns:a16="http://schemas.microsoft.com/office/drawing/2014/main" id="{EAC8561C-AAF8-4725-B9B3-E1AAFD33988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88" y="2337"/>
                <a:ext cx="4" cy="4"/>
              </a:xfrm>
              <a:custGeom>
                <a:avLst/>
                <a:gdLst>
                  <a:gd name="T0" fmla="*/ 3 w 4"/>
                  <a:gd name="T1" fmla="*/ 2 h 4"/>
                  <a:gd name="T2" fmla="*/ 4 w 4"/>
                  <a:gd name="T3" fmla="*/ 1 h 4"/>
                  <a:gd name="T4" fmla="*/ 3 w 4"/>
                  <a:gd name="T5" fmla="*/ 0 h 4"/>
                  <a:gd name="T6" fmla="*/ 1 w 4"/>
                  <a:gd name="T7" fmla="*/ 1 h 4"/>
                  <a:gd name="T8" fmla="*/ 0 w 4"/>
                  <a:gd name="T9" fmla="*/ 3 h 4"/>
                  <a:gd name="T10" fmla="*/ 2 w 4"/>
                  <a:gd name="T11" fmla="*/ 4 h 4"/>
                  <a:gd name="T12" fmla="*/ 3 w 4"/>
                  <a:gd name="T13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4">
                    <a:moveTo>
                      <a:pt x="3" y="2"/>
                    </a:moveTo>
                    <a:lnTo>
                      <a:pt x="4" y="1"/>
                    </a:lnTo>
                    <a:lnTo>
                      <a:pt x="3" y="0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2" y="4"/>
                    </a:lnTo>
                    <a:lnTo>
                      <a:pt x="3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18" name="Freeform 2248">
                <a:extLst>
                  <a:ext uri="{FF2B5EF4-FFF2-40B4-BE49-F238E27FC236}">
                    <a16:creationId xmlns:a16="http://schemas.microsoft.com/office/drawing/2014/main" id="{C220A897-EC80-4097-AF21-289B2414C81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07" y="2326"/>
                <a:ext cx="4" cy="3"/>
              </a:xfrm>
              <a:custGeom>
                <a:avLst/>
                <a:gdLst>
                  <a:gd name="T0" fmla="*/ 4 w 4"/>
                  <a:gd name="T1" fmla="*/ 3 h 3"/>
                  <a:gd name="T2" fmla="*/ 4 w 4"/>
                  <a:gd name="T3" fmla="*/ 2 h 3"/>
                  <a:gd name="T4" fmla="*/ 2 w 4"/>
                  <a:gd name="T5" fmla="*/ 0 h 3"/>
                  <a:gd name="T6" fmla="*/ 0 w 4"/>
                  <a:gd name="T7" fmla="*/ 1 h 3"/>
                  <a:gd name="T8" fmla="*/ 0 w 4"/>
                  <a:gd name="T9" fmla="*/ 2 h 3"/>
                  <a:gd name="T10" fmla="*/ 2 w 4"/>
                  <a:gd name="T11" fmla="*/ 2 h 3"/>
                  <a:gd name="T12" fmla="*/ 4 w 4"/>
                  <a:gd name="T1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3">
                    <a:moveTo>
                      <a:pt x="4" y="3"/>
                    </a:moveTo>
                    <a:lnTo>
                      <a:pt x="4" y="2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4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19" name="Freeform 2249">
                <a:extLst>
                  <a:ext uri="{FF2B5EF4-FFF2-40B4-BE49-F238E27FC236}">
                    <a16:creationId xmlns:a16="http://schemas.microsoft.com/office/drawing/2014/main" id="{D202B53B-4D04-4324-AE06-286DEEF0C1B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96" y="2283"/>
                <a:ext cx="106" cy="87"/>
              </a:xfrm>
              <a:custGeom>
                <a:avLst/>
                <a:gdLst>
                  <a:gd name="T0" fmla="*/ 94 w 106"/>
                  <a:gd name="T1" fmla="*/ 14 h 87"/>
                  <a:gd name="T2" fmla="*/ 86 w 106"/>
                  <a:gd name="T3" fmla="*/ 13 h 87"/>
                  <a:gd name="T4" fmla="*/ 80 w 106"/>
                  <a:gd name="T5" fmla="*/ 14 h 87"/>
                  <a:gd name="T6" fmla="*/ 75 w 106"/>
                  <a:gd name="T7" fmla="*/ 11 h 87"/>
                  <a:gd name="T8" fmla="*/ 69 w 106"/>
                  <a:gd name="T9" fmla="*/ 8 h 87"/>
                  <a:gd name="T10" fmla="*/ 68 w 106"/>
                  <a:gd name="T11" fmla="*/ 5 h 87"/>
                  <a:gd name="T12" fmla="*/ 64 w 106"/>
                  <a:gd name="T13" fmla="*/ 5 h 87"/>
                  <a:gd name="T14" fmla="*/ 56 w 106"/>
                  <a:gd name="T15" fmla="*/ 4 h 87"/>
                  <a:gd name="T16" fmla="*/ 51 w 106"/>
                  <a:gd name="T17" fmla="*/ 3 h 87"/>
                  <a:gd name="T18" fmla="*/ 39 w 106"/>
                  <a:gd name="T19" fmla="*/ 4 h 87"/>
                  <a:gd name="T20" fmla="*/ 30 w 106"/>
                  <a:gd name="T21" fmla="*/ 1 h 87"/>
                  <a:gd name="T22" fmla="*/ 22 w 106"/>
                  <a:gd name="T23" fmla="*/ 2 h 87"/>
                  <a:gd name="T24" fmla="*/ 17 w 106"/>
                  <a:gd name="T25" fmla="*/ 1 h 87"/>
                  <a:gd name="T26" fmla="*/ 13 w 106"/>
                  <a:gd name="T27" fmla="*/ 1 h 87"/>
                  <a:gd name="T28" fmla="*/ 11 w 106"/>
                  <a:gd name="T29" fmla="*/ 4 h 87"/>
                  <a:gd name="T30" fmla="*/ 4 w 106"/>
                  <a:gd name="T31" fmla="*/ 5 h 87"/>
                  <a:gd name="T32" fmla="*/ 1 w 106"/>
                  <a:gd name="T33" fmla="*/ 11 h 87"/>
                  <a:gd name="T34" fmla="*/ 3 w 106"/>
                  <a:gd name="T35" fmla="*/ 12 h 87"/>
                  <a:gd name="T36" fmla="*/ 4 w 106"/>
                  <a:gd name="T37" fmla="*/ 14 h 87"/>
                  <a:gd name="T38" fmla="*/ 4 w 106"/>
                  <a:gd name="T39" fmla="*/ 17 h 87"/>
                  <a:gd name="T40" fmla="*/ 3 w 106"/>
                  <a:gd name="T41" fmla="*/ 20 h 87"/>
                  <a:gd name="T42" fmla="*/ 9 w 106"/>
                  <a:gd name="T43" fmla="*/ 21 h 87"/>
                  <a:gd name="T44" fmla="*/ 18 w 106"/>
                  <a:gd name="T45" fmla="*/ 22 h 87"/>
                  <a:gd name="T46" fmla="*/ 24 w 106"/>
                  <a:gd name="T47" fmla="*/ 23 h 87"/>
                  <a:gd name="T48" fmla="*/ 24 w 106"/>
                  <a:gd name="T49" fmla="*/ 28 h 87"/>
                  <a:gd name="T50" fmla="*/ 21 w 106"/>
                  <a:gd name="T51" fmla="*/ 40 h 87"/>
                  <a:gd name="T52" fmla="*/ 18 w 106"/>
                  <a:gd name="T53" fmla="*/ 46 h 87"/>
                  <a:gd name="T54" fmla="*/ 17 w 106"/>
                  <a:gd name="T55" fmla="*/ 52 h 87"/>
                  <a:gd name="T56" fmla="*/ 16 w 106"/>
                  <a:gd name="T57" fmla="*/ 59 h 87"/>
                  <a:gd name="T58" fmla="*/ 19 w 106"/>
                  <a:gd name="T59" fmla="*/ 64 h 87"/>
                  <a:gd name="T60" fmla="*/ 16 w 106"/>
                  <a:gd name="T61" fmla="*/ 72 h 87"/>
                  <a:gd name="T62" fmla="*/ 20 w 106"/>
                  <a:gd name="T63" fmla="*/ 75 h 87"/>
                  <a:gd name="T64" fmla="*/ 26 w 106"/>
                  <a:gd name="T65" fmla="*/ 83 h 87"/>
                  <a:gd name="T66" fmla="*/ 34 w 106"/>
                  <a:gd name="T67" fmla="*/ 85 h 87"/>
                  <a:gd name="T68" fmla="*/ 39 w 106"/>
                  <a:gd name="T69" fmla="*/ 82 h 87"/>
                  <a:gd name="T70" fmla="*/ 47 w 106"/>
                  <a:gd name="T71" fmla="*/ 78 h 87"/>
                  <a:gd name="T72" fmla="*/ 54 w 106"/>
                  <a:gd name="T73" fmla="*/ 79 h 87"/>
                  <a:gd name="T74" fmla="*/ 58 w 106"/>
                  <a:gd name="T75" fmla="*/ 79 h 87"/>
                  <a:gd name="T76" fmla="*/ 64 w 106"/>
                  <a:gd name="T77" fmla="*/ 80 h 87"/>
                  <a:gd name="T78" fmla="*/ 71 w 106"/>
                  <a:gd name="T79" fmla="*/ 72 h 87"/>
                  <a:gd name="T80" fmla="*/ 74 w 106"/>
                  <a:gd name="T81" fmla="*/ 70 h 87"/>
                  <a:gd name="T82" fmla="*/ 77 w 106"/>
                  <a:gd name="T83" fmla="*/ 60 h 87"/>
                  <a:gd name="T84" fmla="*/ 80 w 106"/>
                  <a:gd name="T85" fmla="*/ 55 h 87"/>
                  <a:gd name="T86" fmla="*/ 77 w 106"/>
                  <a:gd name="T87" fmla="*/ 50 h 87"/>
                  <a:gd name="T88" fmla="*/ 84 w 106"/>
                  <a:gd name="T89" fmla="*/ 41 h 87"/>
                  <a:gd name="T90" fmla="*/ 87 w 106"/>
                  <a:gd name="T91" fmla="*/ 37 h 87"/>
                  <a:gd name="T92" fmla="*/ 89 w 106"/>
                  <a:gd name="T93" fmla="*/ 35 h 87"/>
                  <a:gd name="T94" fmla="*/ 92 w 106"/>
                  <a:gd name="T95" fmla="*/ 31 h 87"/>
                  <a:gd name="T96" fmla="*/ 100 w 106"/>
                  <a:gd name="T97" fmla="*/ 27 h 87"/>
                  <a:gd name="T98" fmla="*/ 105 w 106"/>
                  <a:gd name="T99" fmla="*/ 22 h 87"/>
                  <a:gd name="T100" fmla="*/ 106 w 106"/>
                  <a:gd name="T101" fmla="*/ 17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06" h="87">
                    <a:moveTo>
                      <a:pt x="101" y="15"/>
                    </a:moveTo>
                    <a:lnTo>
                      <a:pt x="97" y="15"/>
                    </a:lnTo>
                    <a:lnTo>
                      <a:pt x="94" y="14"/>
                    </a:lnTo>
                    <a:lnTo>
                      <a:pt x="92" y="14"/>
                    </a:lnTo>
                    <a:lnTo>
                      <a:pt x="90" y="13"/>
                    </a:lnTo>
                    <a:lnTo>
                      <a:pt x="86" y="13"/>
                    </a:lnTo>
                    <a:lnTo>
                      <a:pt x="85" y="15"/>
                    </a:lnTo>
                    <a:lnTo>
                      <a:pt x="84" y="14"/>
                    </a:lnTo>
                    <a:lnTo>
                      <a:pt x="80" y="14"/>
                    </a:lnTo>
                    <a:lnTo>
                      <a:pt x="78" y="12"/>
                    </a:lnTo>
                    <a:lnTo>
                      <a:pt x="77" y="13"/>
                    </a:lnTo>
                    <a:lnTo>
                      <a:pt x="75" y="11"/>
                    </a:lnTo>
                    <a:lnTo>
                      <a:pt x="71" y="9"/>
                    </a:lnTo>
                    <a:lnTo>
                      <a:pt x="69" y="9"/>
                    </a:lnTo>
                    <a:lnTo>
                      <a:pt x="69" y="8"/>
                    </a:lnTo>
                    <a:lnTo>
                      <a:pt x="69" y="6"/>
                    </a:lnTo>
                    <a:lnTo>
                      <a:pt x="68" y="6"/>
                    </a:lnTo>
                    <a:lnTo>
                      <a:pt x="68" y="5"/>
                    </a:lnTo>
                    <a:lnTo>
                      <a:pt x="66" y="5"/>
                    </a:lnTo>
                    <a:lnTo>
                      <a:pt x="65" y="5"/>
                    </a:lnTo>
                    <a:lnTo>
                      <a:pt x="64" y="5"/>
                    </a:lnTo>
                    <a:lnTo>
                      <a:pt x="62" y="6"/>
                    </a:lnTo>
                    <a:lnTo>
                      <a:pt x="57" y="4"/>
                    </a:lnTo>
                    <a:lnTo>
                      <a:pt x="56" y="4"/>
                    </a:lnTo>
                    <a:lnTo>
                      <a:pt x="54" y="5"/>
                    </a:lnTo>
                    <a:lnTo>
                      <a:pt x="51" y="5"/>
                    </a:lnTo>
                    <a:lnTo>
                      <a:pt x="51" y="3"/>
                    </a:lnTo>
                    <a:lnTo>
                      <a:pt x="47" y="3"/>
                    </a:lnTo>
                    <a:lnTo>
                      <a:pt x="42" y="5"/>
                    </a:lnTo>
                    <a:lnTo>
                      <a:pt x="39" y="4"/>
                    </a:lnTo>
                    <a:lnTo>
                      <a:pt x="33" y="3"/>
                    </a:lnTo>
                    <a:lnTo>
                      <a:pt x="31" y="2"/>
                    </a:lnTo>
                    <a:lnTo>
                      <a:pt x="30" y="1"/>
                    </a:lnTo>
                    <a:lnTo>
                      <a:pt x="27" y="2"/>
                    </a:lnTo>
                    <a:lnTo>
                      <a:pt x="24" y="3"/>
                    </a:lnTo>
                    <a:lnTo>
                      <a:pt x="22" y="2"/>
                    </a:lnTo>
                    <a:lnTo>
                      <a:pt x="20" y="2"/>
                    </a:lnTo>
                    <a:lnTo>
                      <a:pt x="19" y="3"/>
                    </a:lnTo>
                    <a:lnTo>
                      <a:pt x="17" y="1"/>
                    </a:lnTo>
                    <a:lnTo>
                      <a:pt x="15" y="0"/>
                    </a:lnTo>
                    <a:lnTo>
                      <a:pt x="13" y="1"/>
                    </a:lnTo>
                    <a:lnTo>
                      <a:pt x="13" y="1"/>
                    </a:lnTo>
                    <a:lnTo>
                      <a:pt x="9" y="3"/>
                    </a:lnTo>
                    <a:lnTo>
                      <a:pt x="10" y="4"/>
                    </a:lnTo>
                    <a:lnTo>
                      <a:pt x="11" y="4"/>
                    </a:lnTo>
                    <a:lnTo>
                      <a:pt x="9" y="5"/>
                    </a:lnTo>
                    <a:lnTo>
                      <a:pt x="7" y="6"/>
                    </a:lnTo>
                    <a:lnTo>
                      <a:pt x="4" y="5"/>
                    </a:lnTo>
                    <a:lnTo>
                      <a:pt x="1" y="6"/>
                    </a:lnTo>
                    <a:lnTo>
                      <a:pt x="0" y="8"/>
                    </a:lnTo>
                    <a:lnTo>
                      <a:pt x="1" y="11"/>
                    </a:lnTo>
                    <a:lnTo>
                      <a:pt x="2" y="11"/>
                    </a:lnTo>
                    <a:lnTo>
                      <a:pt x="2" y="12"/>
                    </a:lnTo>
                    <a:lnTo>
                      <a:pt x="3" y="12"/>
                    </a:lnTo>
                    <a:lnTo>
                      <a:pt x="2" y="15"/>
                    </a:lnTo>
                    <a:lnTo>
                      <a:pt x="3" y="15"/>
                    </a:lnTo>
                    <a:lnTo>
                      <a:pt x="4" y="14"/>
                    </a:lnTo>
                    <a:lnTo>
                      <a:pt x="4" y="15"/>
                    </a:lnTo>
                    <a:lnTo>
                      <a:pt x="6" y="16"/>
                    </a:lnTo>
                    <a:lnTo>
                      <a:pt x="4" y="17"/>
                    </a:lnTo>
                    <a:lnTo>
                      <a:pt x="6" y="17"/>
                    </a:lnTo>
                    <a:lnTo>
                      <a:pt x="3" y="19"/>
                    </a:lnTo>
                    <a:lnTo>
                      <a:pt x="3" y="20"/>
                    </a:lnTo>
                    <a:lnTo>
                      <a:pt x="8" y="19"/>
                    </a:lnTo>
                    <a:lnTo>
                      <a:pt x="10" y="20"/>
                    </a:lnTo>
                    <a:lnTo>
                      <a:pt x="9" y="21"/>
                    </a:lnTo>
                    <a:lnTo>
                      <a:pt x="10" y="23"/>
                    </a:lnTo>
                    <a:lnTo>
                      <a:pt x="13" y="21"/>
                    </a:lnTo>
                    <a:lnTo>
                      <a:pt x="18" y="22"/>
                    </a:lnTo>
                    <a:lnTo>
                      <a:pt x="19" y="21"/>
                    </a:lnTo>
                    <a:lnTo>
                      <a:pt x="24" y="21"/>
                    </a:lnTo>
                    <a:lnTo>
                      <a:pt x="24" y="23"/>
                    </a:lnTo>
                    <a:lnTo>
                      <a:pt x="27" y="26"/>
                    </a:lnTo>
                    <a:lnTo>
                      <a:pt x="26" y="28"/>
                    </a:lnTo>
                    <a:lnTo>
                      <a:pt x="24" y="28"/>
                    </a:lnTo>
                    <a:lnTo>
                      <a:pt x="21" y="32"/>
                    </a:lnTo>
                    <a:lnTo>
                      <a:pt x="21" y="34"/>
                    </a:lnTo>
                    <a:lnTo>
                      <a:pt x="21" y="40"/>
                    </a:lnTo>
                    <a:lnTo>
                      <a:pt x="19" y="42"/>
                    </a:lnTo>
                    <a:lnTo>
                      <a:pt x="20" y="43"/>
                    </a:lnTo>
                    <a:lnTo>
                      <a:pt x="18" y="46"/>
                    </a:lnTo>
                    <a:lnTo>
                      <a:pt x="17" y="46"/>
                    </a:lnTo>
                    <a:lnTo>
                      <a:pt x="14" y="47"/>
                    </a:lnTo>
                    <a:lnTo>
                      <a:pt x="17" y="52"/>
                    </a:lnTo>
                    <a:lnTo>
                      <a:pt x="19" y="53"/>
                    </a:lnTo>
                    <a:lnTo>
                      <a:pt x="19" y="57"/>
                    </a:lnTo>
                    <a:lnTo>
                      <a:pt x="16" y="59"/>
                    </a:lnTo>
                    <a:lnTo>
                      <a:pt x="17" y="62"/>
                    </a:lnTo>
                    <a:lnTo>
                      <a:pt x="19" y="62"/>
                    </a:lnTo>
                    <a:lnTo>
                      <a:pt x="19" y="64"/>
                    </a:lnTo>
                    <a:lnTo>
                      <a:pt x="17" y="66"/>
                    </a:lnTo>
                    <a:lnTo>
                      <a:pt x="15" y="70"/>
                    </a:lnTo>
                    <a:lnTo>
                      <a:pt x="16" y="72"/>
                    </a:lnTo>
                    <a:lnTo>
                      <a:pt x="16" y="75"/>
                    </a:lnTo>
                    <a:lnTo>
                      <a:pt x="18" y="75"/>
                    </a:lnTo>
                    <a:lnTo>
                      <a:pt x="20" y="75"/>
                    </a:lnTo>
                    <a:lnTo>
                      <a:pt x="24" y="79"/>
                    </a:lnTo>
                    <a:lnTo>
                      <a:pt x="23" y="79"/>
                    </a:lnTo>
                    <a:lnTo>
                      <a:pt x="26" y="83"/>
                    </a:lnTo>
                    <a:lnTo>
                      <a:pt x="29" y="86"/>
                    </a:lnTo>
                    <a:lnTo>
                      <a:pt x="32" y="87"/>
                    </a:lnTo>
                    <a:lnTo>
                      <a:pt x="34" y="85"/>
                    </a:lnTo>
                    <a:lnTo>
                      <a:pt x="34" y="84"/>
                    </a:lnTo>
                    <a:lnTo>
                      <a:pt x="36" y="83"/>
                    </a:lnTo>
                    <a:lnTo>
                      <a:pt x="39" y="82"/>
                    </a:lnTo>
                    <a:lnTo>
                      <a:pt x="42" y="80"/>
                    </a:lnTo>
                    <a:lnTo>
                      <a:pt x="46" y="79"/>
                    </a:lnTo>
                    <a:lnTo>
                      <a:pt x="47" y="78"/>
                    </a:lnTo>
                    <a:lnTo>
                      <a:pt x="51" y="79"/>
                    </a:lnTo>
                    <a:lnTo>
                      <a:pt x="53" y="80"/>
                    </a:lnTo>
                    <a:lnTo>
                      <a:pt x="54" y="79"/>
                    </a:lnTo>
                    <a:lnTo>
                      <a:pt x="55" y="79"/>
                    </a:lnTo>
                    <a:lnTo>
                      <a:pt x="57" y="80"/>
                    </a:lnTo>
                    <a:lnTo>
                      <a:pt x="58" y="79"/>
                    </a:lnTo>
                    <a:lnTo>
                      <a:pt x="59" y="77"/>
                    </a:lnTo>
                    <a:lnTo>
                      <a:pt x="61" y="79"/>
                    </a:lnTo>
                    <a:lnTo>
                      <a:pt x="64" y="80"/>
                    </a:lnTo>
                    <a:lnTo>
                      <a:pt x="66" y="76"/>
                    </a:lnTo>
                    <a:lnTo>
                      <a:pt x="66" y="75"/>
                    </a:lnTo>
                    <a:lnTo>
                      <a:pt x="71" y="72"/>
                    </a:lnTo>
                    <a:lnTo>
                      <a:pt x="74" y="72"/>
                    </a:lnTo>
                    <a:lnTo>
                      <a:pt x="75" y="71"/>
                    </a:lnTo>
                    <a:lnTo>
                      <a:pt x="74" y="70"/>
                    </a:lnTo>
                    <a:lnTo>
                      <a:pt x="74" y="66"/>
                    </a:lnTo>
                    <a:lnTo>
                      <a:pt x="77" y="62"/>
                    </a:lnTo>
                    <a:lnTo>
                      <a:pt x="77" y="60"/>
                    </a:lnTo>
                    <a:lnTo>
                      <a:pt x="80" y="60"/>
                    </a:lnTo>
                    <a:lnTo>
                      <a:pt x="82" y="58"/>
                    </a:lnTo>
                    <a:lnTo>
                      <a:pt x="80" y="55"/>
                    </a:lnTo>
                    <a:lnTo>
                      <a:pt x="79" y="54"/>
                    </a:lnTo>
                    <a:lnTo>
                      <a:pt x="78" y="52"/>
                    </a:lnTo>
                    <a:lnTo>
                      <a:pt x="77" y="50"/>
                    </a:lnTo>
                    <a:lnTo>
                      <a:pt x="78" y="48"/>
                    </a:lnTo>
                    <a:lnTo>
                      <a:pt x="81" y="42"/>
                    </a:lnTo>
                    <a:lnTo>
                      <a:pt x="84" y="41"/>
                    </a:lnTo>
                    <a:lnTo>
                      <a:pt x="86" y="37"/>
                    </a:lnTo>
                    <a:lnTo>
                      <a:pt x="87" y="37"/>
                    </a:lnTo>
                    <a:lnTo>
                      <a:pt x="87" y="37"/>
                    </a:lnTo>
                    <a:lnTo>
                      <a:pt x="87" y="38"/>
                    </a:lnTo>
                    <a:lnTo>
                      <a:pt x="88" y="37"/>
                    </a:lnTo>
                    <a:lnTo>
                      <a:pt x="89" y="35"/>
                    </a:lnTo>
                    <a:lnTo>
                      <a:pt x="88" y="34"/>
                    </a:lnTo>
                    <a:lnTo>
                      <a:pt x="90" y="33"/>
                    </a:lnTo>
                    <a:lnTo>
                      <a:pt x="92" y="31"/>
                    </a:lnTo>
                    <a:lnTo>
                      <a:pt x="96" y="31"/>
                    </a:lnTo>
                    <a:lnTo>
                      <a:pt x="98" y="30"/>
                    </a:lnTo>
                    <a:lnTo>
                      <a:pt x="100" y="27"/>
                    </a:lnTo>
                    <a:lnTo>
                      <a:pt x="104" y="25"/>
                    </a:lnTo>
                    <a:lnTo>
                      <a:pt x="105" y="24"/>
                    </a:lnTo>
                    <a:lnTo>
                      <a:pt x="105" y="22"/>
                    </a:lnTo>
                    <a:lnTo>
                      <a:pt x="105" y="19"/>
                    </a:lnTo>
                    <a:lnTo>
                      <a:pt x="106" y="18"/>
                    </a:lnTo>
                    <a:lnTo>
                      <a:pt x="106" y="17"/>
                    </a:lnTo>
                    <a:lnTo>
                      <a:pt x="105" y="17"/>
                    </a:lnTo>
                    <a:lnTo>
                      <a:pt x="101" y="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20" name="Freeform 2250">
                <a:extLst>
                  <a:ext uri="{FF2B5EF4-FFF2-40B4-BE49-F238E27FC236}">
                    <a16:creationId xmlns:a16="http://schemas.microsoft.com/office/drawing/2014/main" id="{366CD9AD-48DA-47DD-A0C9-E01E448CB3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97" y="2329"/>
                <a:ext cx="7" cy="6"/>
              </a:xfrm>
              <a:custGeom>
                <a:avLst/>
                <a:gdLst>
                  <a:gd name="T0" fmla="*/ 4 w 7"/>
                  <a:gd name="T1" fmla="*/ 6 h 6"/>
                  <a:gd name="T2" fmla="*/ 5 w 7"/>
                  <a:gd name="T3" fmla="*/ 4 h 6"/>
                  <a:gd name="T4" fmla="*/ 7 w 7"/>
                  <a:gd name="T5" fmla="*/ 1 h 6"/>
                  <a:gd name="T6" fmla="*/ 5 w 7"/>
                  <a:gd name="T7" fmla="*/ 1 h 6"/>
                  <a:gd name="T8" fmla="*/ 3 w 7"/>
                  <a:gd name="T9" fmla="*/ 0 h 6"/>
                  <a:gd name="T10" fmla="*/ 2 w 7"/>
                  <a:gd name="T11" fmla="*/ 2 h 6"/>
                  <a:gd name="T12" fmla="*/ 0 w 7"/>
                  <a:gd name="T13" fmla="*/ 4 h 6"/>
                  <a:gd name="T14" fmla="*/ 3 w 7"/>
                  <a:gd name="T15" fmla="*/ 5 h 6"/>
                  <a:gd name="T16" fmla="*/ 4 w 7"/>
                  <a:gd name="T17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" h="6">
                    <a:moveTo>
                      <a:pt x="4" y="6"/>
                    </a:moveTo>
                    <a:lnTo>
                      <a:pt x="5" y="4"/>
                    </a:lnTo>
                    <a:lnTo>
                      <a:pt x="7" y="1"/>
                    </a:lnTo>
                    <a:lnTo>
                      <a:pt x="5" y="1"/>
                    </a:lnTo>
                    <a:lnTo>
                      <a:pt x="3" y="0"/>
                    </a:lnTo>
                    <a:lnTo>
                      <a:pt x="2" y="2"/>
                    </a:lnTo>
                    <a:lnTo>
                      <a:pt x="0" y="4"/>
                    </a:lnTo>
                    <a:lnTo>
                      <a:pt x="3" y="5"/>
                    </a:lnTo>
                    <a:lnTo>
                      <a:pt x="4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21" name="Freeform 2251">
                <a:extLst>
                  <a:ext uri="{FF2B5EF4-FFF2-40B4-BE49-F238E27FC236}">
                    <a16:creationId xmlns:a16="http://schemas.microsoft.com/office/drawing/2014/main" id="{09E0F2CC-D046-4AF6-BCA8-7CE5DE653D1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93" y="2302"/>
                <a:ext cx="30" cy="58"/>
              </a:xfrm>
              <a:custGeom>
                <a:avLst/>
                <a:gdLst>
                  <a:gd name="T0" fmla="*/ 20 w 30"/>
                  <a:gd name="T1" fmla="*/ 47 h 58"/>
                  <a:gd name="T2" fmla="*/ 22 w 30"/>
                  <a:gd name="T3" fmla="*/ 43 h 58"/>
                  <a:gd name="T4" fmla="*/ 19 w 30"/>
                  <a:gd name="T5" fmla="*/ 40 h 58"/>
                  <a:gd name="T6" fmla="*/ 22 w 30"/>
                  <a:gd name="T7" fmla="*/ 34 h 58"/>
                  <a:gd name="T8" fmla="*/ 17 w 30"/>
                  <a:gd name="T9" fmla="*/ 28 h 58"/>
                  <a:gd name="T10" fmla="*/ 21 w 30"/>
                  <a:gd name="T11" fmla="*/ 27 h 58"/>
                  <a:gd name="T12" fmla="*/ 22 w 30"/>
                  <a:gd name="T13" fmla="*/ 23 h 58"/>
                  <a:gd name="T14" fmla="*/ 24 w 30"/>
                  <a:gd name="T15" fmla="*/ 15 h 58"/>
                  <a:gd name="T16" fmla="*/ 27 w 30"/>
                  <a:gd name="T17" fmla="*/ 9 h 58"/>
                  <a:gd name="T18" fmla="*/ 30 w 30"/>
                  <a:gd name="T19" fmla="*/ 7 h 58"/>
                  <a:gd name="T20" fmla="*/ 27 w 30"/>
                  <a:gd name="T21" fmla="*/ 2 h 58"/>
                  <a:gd name="T22" fmla="*/ 21 w 30"/>
                  <a:gd name="T23" fmla="*/ 3 h 58"/>
                  <a:gd name="T24" fmla="*/ 13 w 30"/>
                  <a:gd name="T25" fmla="*/ 4 h 58"/>
                  <a:gd name="T26" fmla="*/ 13 w 30"/>
                  <a:gd name="T27" fmla="*/ 1 h 58"/>
                  <a:gd name="T28" fmla="*/ 6 w 30"/>
                  <a:gd name="T29" fmla="*/ 1 h 58"/>
                  <a:gd name="T30" fmla="*/ 9 w 30"/>
                  <a:gd name="T31" fmla="*/ 6 h 58"/>
                  <a:gd name="T32" fmla="*/ 7 w 30"/>
                  <a:gd name="T33" fmla="*/ 13 h 58"/>
                  <a:gd name="T34" fmla="*/ 9 w 30"/>
                  <a:gd name="T35" fmla="*/ 17 h 58"/>
                  <a:gd name="T36" fmla="*/ 6 w 30"/>
                  <a:gd name="T37" fmla="*/ 20 h 58"/>
                  <a:gd name="T38" fmla="*/ 4 w 30"/>
                  <a:gd name="T39" fmla="*/ 26 h 58"/>
                  <a:gd name="T40" fmla="*/ 1 w 30"/>
                  <a:gd name="T41" fmla="*/ 32 h 58"/>
                  <a:gd name="T42" fmla="*/ 0 w 30"/>
                  <a:gd name="T43" fmla="*/ 39 h 58"/>
                  <a:gd name="T44" fmla="*/ 3 w 30"/>
                  <a:gd name="T45" fmla="*/ 37 h 58"/>
                  <a:gd name="T46" fmla="*/ 5 w 30"/>
                  <a:gd name="T47" fmla="*/ 37 h 58"/>
                  <a:gd name="T48" fmla="*/ 2 w 30"/>
                  <a:gd name="T49" fmla="*/ 40 h 58"/>
                  <a:gd name="T50" fmla="*/ 3 w 30"/>
                  <a:gd name="T51" fmla="*/ 42 h 58"/>
                  <a:gd name="T52" fmla="*/ 7 w 30"/>
                  <a:gd name="T53" fmla="*/ 41 h 58"/>
                  <a:gd name="T54" fmla="*/ 6 w 30"/>
                  <a:gd name="T55" fmla="*/ 45 h 58"/>
                  <a:gd name="T56" fmla="*/ 6 w 30"/>
                  <a:gd name="T57" fmla="*/ 52 h 58"/>
                  <a:gd name="T58" fmla="*/ 4 w 30"/>
                  <a:gd name="T59" fmla="*/ 57 h 58"/>
                  <a:gd name="T60" fmla="*/ 7 w 30"/>
                  <a:gd name="T61" fmla="*/ 55 h 58"/>
                  <a:gd name="T62" fmla="*/ 14 w 30"/>
                  <a:gd name="T63" fmla="*/ 58 h 58"/>
                  <a:gd name="T64" fmla="*/ 19 w 30"/>
                  <a:gd name="T65" fmla="*/ 56 h 58"/>
                  <a:gd name="T66" fmla="*/ 19 w 30"/>
                  <a:gd name="T67" fmla="*/ 56 h 58"/>
                  <a:gd name="T68" fmla="*/ 18 w 30"/>
                  <a:gd name="T69" fmla="*/ 51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30" h="58">
                    <a:moveTo>
                      <a:pt x="18" y="51"/>
                    </a:moveTo>
                    <a:lnTo>
                      <a:pt x="20" y="47"/>
                    </a:lnTo>
                    <a:lnTo>
                      <a:pt x="22" y="45"/>
                    </a:lnTo>
                    <a:lnTo>
                      <a:pt x="22" y="43"/>
                    </a:lnTo>
                    <a:lnTo>
                      <a:pt x="20" y="43"/>
                    </a:lnTo>
                    <a:lnTo>
                      <a:pt x="19" y="40"/>
                    </a:lnTo>
                    <a:lnTo>
                      <a:pt x="22" y="38"/>
                    </a:lnTo>
                    <a:lnTo>
                      <a:pt x="22" y="34"/>
                    </a:lnTo>
                    <a:lnTo>
                      <a:pt x="20" y="33"/>
                    </a:lnTo>
                    <a:lnTo>
                      <a:pt x="17" y="28"/>
                    </a:lnTo>
                    <a:lnTo>
                      <a:pt x="20" y="27"/>
                    </a:lnTo>
                    <a:lnTo>
                      <a:pt x="21" y="27"/>
                    </a:lnTo>
                    <a:lnTo>
                      <a:pt x="23" y="24"/>
                    </a:lnTo>
                    <a:lnTo>
                      <a:pt x="22" y="23"/>
                    </a:lnTo>
                    <a:lnTo>
                      <a:pt x="24" y="21"/>
                    </a:lnTo>
                    <a:lnTo>
                      <a:pt x="24" y="15"/>
                    </a:lnTo>
                    <a:lnTo>
                      <a:pt x="24" y="13"/>
                    </a:lnTo>
                    <a:lnTo>
                      <a:pt x="27" y="9"/>
                    </a:lnTo>
                    <a:lnTo>
                      <a:pt x="29" y="9"/>
                    </a:lnTo>
                    <a:lnTo>
                      <a:pt x="30" y="7"/>
                    </a:lnTo>
                    <a:lnTo>
                      <a:pt x="27" y="4"/>
                    </a:lnTo>
                    <a:lnTo>
                      <a:pt x="27" y="2"/>
                    </a:lnTo>
                    <a:lnTo>
                      <a:pt x="22" y="2"/>
                    </a:lnTo>
                    <a:lnTo>
                      <a:pt x="21" y="3"/>
                    </a:lnTo>
                    <a:lnTo>
                      <a:pt x="16" y="2"/>
                    </a:lnTo>
                    <a:lnTo>
                      <a:pt x="13" y="4"/>
                    </a:lnTo>
                    <a:lnTo>
                      <a:pt x="12" y="2"/>
                    </a:lnTo>
                    <a:lnTo>
                      <a:pt x="13" y="1"/>
                    </a:lnTo>
                    <a:lnTo>
                      <a:pt x="11" y="0"/>
                    </a:lnTo>
                    <a:lnTo>
                      <a:pt x="6" y="1"/>
                    </a:lnTo>
                    <a:lnTo>
                      <a:pt x="6" y="3"/>
                    </a:lnTo>
                    <a:lnTo>
                      <a:pt x="9" y="6"/>
                    </a:lnTo>
                    <a:lnTo>
                      <a:pt x="7" y="12"/>
                    </a:lnTo>
                    <a:lnTo>
                      <a:pt x="7" y="13"/>
                    </a:lnTo>
                    <a:lnTo>
                      <a:pt x="7" y="15"/>
                    </a:lnTo>
                    <a:lnTo>
                      <a:pt x="9" y="17"/>
                    </a:lnTo>
                    <a:lnTo>
                      <a:pt x="7" y="18"/>
                    </a:lnTo>
                    <a:lnTo>
                      <a:pt x="6" y="20"/>
                    </a:lnTo>
                    <a:lnTo>
                      <a:pt x="6" y="23"/>
                    </a:lnTo>
                    <a:lnTo>
                      <a:pt x="4" y="26"/>
                    </a:lnTo>
                    <a:lnTo>
                      <a:pt x="4" y="28"/>
                    </a:lnTo>
                    <a:lnTo>
                      <a:pt x="1" y="32"/>
                    </a:lnTo>
                    <a:lnTo>
                      <a:pt x="0" y="37"/>
                    </a:lnTo>
                    <a:lnTo>
                      <a:pt x="0" y="39"/>
                    </a:lnTo>
                    <a:lnTo>
                      <a:pt x="2" y="39"/>
                    </a:lnTo>
                    <a:lnTo>
                      <a:pt x="3" y="37"/>
                    </a:lnTo>
                    <a:lnTo>
                      <a:pt x="5" y="36"/>
                    </a:lnTo>
                    <a:lnTo>
                      <a:pt x="5" y="37"/>
                    </a:lnTo>
                    <a:lnTo>
                      <a:pt x="5" y="38"/>
                    </a:lnTo>
                    <a:lnTo>
                      <a:pt x="2" y="40"/>
                    </a:lnTo>
                    <a:lnTo>
                      <a:pt x="2" y="41"/>
                    </a:lnTo>
                    <a:lnTo>
                      <a:pt x="3" y="42"/>
                    </a:lnTo>
                    <a:lnTo>
                      <a:pt x="4" y="41"/>
                    </a:lnTo>
                    <a:lnTo>
                      <a:pt x="7" y="41"/>
                    </a:lnTo>
                    <a:lnTo>
                      <a:pt x="6" y="42"/>
                    </a:lnTo>
                    <a:lnTo>
                      <a:pt x="6" y="45"/>
                    </a:lnTo>
                    <a:lnTo>
                      <a:pt x="5" y="47"/>
                    </a:lnTo>
                    <a:lnTo>
                      <a:pt x="6" y="52"/>
                    </a:lnTo>
                    <a:lnTo>
                      <a:pt x="5" y="56"/>
                    </a:lnTo>
                    <a:lnTo>
                      <a:pt x="4" y="57"/>
                    </a:lnTo>
                    <a:lnTo>
                      <a:pt x="5" y="57"/>
                    </a:lnTo>
                    <a:lnTo>
                      <a:pt x="7" y="55"/>
                    </a:lnTo>
                    <a:lnTo>
                      <a:pt x="12" y="57"/>
                    </a:lnTo>
                    <a:lnTo>
                      <a:pt x="14" y="58"/>
                    </a:lnTo>
                    <a:lnTo>
                      <a:pt x="16" y="56"/>
                    </a:lnTo>
                    <a:lnTo>
                      <a:pt x="19" y="56"/>
                    </a:lnTo>
                    <a:lnTo>
                      <a:pt x="19" y="55"/>
                    </a:lnTo>
                    <a:lnTo>
                      <a:pt x="19" y="56"/>
                    </a:lnTo>
                    <a:lnTo>
                      <a:pt x="19" y="53"/>
                    </a:lnTo>
                    <a:lnTo>
                      <a:pt x="18" y="5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22" name="Freeform 2252">
                <a:extLst>
                  <a:ext uri="{FF2B5EF4-FFF2-40B4-BE49-F238E27FC236}">
                    <a16:creationId xmlns:a16="http://schemas.microsoft.com/office/drawing/2014/main" id="{BA0103AB-AE91-4492-BBB4-CF3F8CF7BA0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08" y="2364"/>
                <a:ext cx="4" cy="2"/>
              </a:xfrm>
              <a:custGeom>
                <a:avLst/>
                <a:gdLst>
                  <a:gd name="T0" fmla="*/ 1 w 4"/>
                  <a:gd name="T1" fmla="*/ 2 h 2"/>
                  <a:gd name="T2" fmla="*/ 2 w 4"/>
                  <a:gd name="T3" fmla="*/ 1 h 2"/>
                  <a:gd name="T4" fmla="*/ 4 w 4"/>
                  <a:gd name="T5" fmla="*/ 0 h 2"/>
                  <a:gd name="T6" fmla="*/ 2 w 4"/>
                  <a:gd name="T7" fmla="*/ 0 h 2"/>
                  <a:gd name="T8" fmla="*/ 1 w 4"/>
                  <a:gd name="T9" fmla="*/ 0 h 2"/>
                  <a:gd name="T10" fmla="*/ 0 w 4"/>
                  <a:gd name="T11" fmla="*/ 1 h 2"/>
                  <a:gd name="T12" fmla="*/ 1 w 4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2">
                    <a:moveTo>
                      <a:pt x="1" y="2"/>
                    </a:moveTo>
                    <a:lnTo>
                      <a:pt x="2" y="1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23" name="Freeform 2253">
                <a:extLst>
                  <a:ext uri="{FF2B5EF4-FFF2-40B4-BE49-F238E27FC236}">
                    <a16:creationId xmlns:a16="http://schemas.microsoft.com/office/drawing/2014/main" id="{FA3D6BC7-B4EB-44DB-9005-880775B8283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0" y="2317"/>
                <a:ext cx="3" cy="2"/>
              </a:xfrm>
              <a:custGeom>
                <a:avLst/>
                <a:gdLst>
                  <a:gd name="T0" fmla="*/ 2 w 3"/>
                  <a:gd name="T1" fmla="*/ 0 h 2"/>
                  <a:gd name="T2" fmla="*/ 0 w 3"/>
                  <a:gd name="T3" fmla="*/ 1 h 2"/>
                  <a:gd name="T4" fmla="*/ 0 w 3"/>
                  <a:gd name="T5" fmla="*/ 2 h 2"/>
                  <a:gd name="T6" fmla="*/ 2 w 3"/>
                  <a:gd name="T7" fmla="*/ 2 h 2"/>
                  <a:gd name="T8" fmla="*/ 2 w 3"/>
                  <a:gd name="T9" fmla="*/ 2 h 2"/>
                  <a:gd name="T10" fmla="*/ 3 w 3"/>
                  <a:gd name="T11" fmla="*/ 2 h 2"/>
                  <a:gd name="T12" fmla="*/ 3 w 3"/>
                  <a:gd name="T13" fmla="*/ 1 h 2"/>
                  <a:gd name="T14" fmla="*/ 2 w 3"/>
                  <a:gd name="T1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2">
                    <a:moveTo>
                      <a:pt x="2" y="0"/>
                    </a:moveTo>
                    <a:lnTo>
                      <a:pt x="0" y="1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3" y="2"/>
                    </a:ln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24" name="Freeform 2254">
                <a:extLst>
                  <a:ext uri="{FF2B5EF4-FFF2-40B4-BE49-F238E27FC236}">
                    <a16:creationId xmlns:a16="http://schemas.microsoft.com/office/drawing/2014/main" id="{C3026297-31F8-482B-8507-EA13576FF3B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09" y="2351"/>
                <a:ext cx="6" cy="3"/>
              </a:xfrm>
              <a:custGeom>
                <a:avLst/>
                <a:gdLst>
                  <a:gd name="T0" fmla="*/ 3 w 6"/>
                  <a:gd name="T1" fmla="*/ 2 h 3"/>
                  <a:gd name="T2" fmla="*/ 3 w 6"/>
                  <a:gd name="T3" fmla="*/ 3 h 3"/>
                  <a:gd name="T4" fmla="*/ 4 w 6"/>
                  <a:gd name="T5" fmla="*/ 3 h 3"/>
                  <a:gd name="T6" fmla="*/ 5 w 6"/>
                  <a:gd name="T7" fmla="*/ 3 h 3"/>
                  <a:gd name="T8" fmla="*/ 6 w 6"/>
                  <a:gd name="T9" fmla="*/ 2 h 3"/>
                  <a:gd name="T10" fmla="*/ 5 w 6"/>
                  <a:gd name="T11" fmla="*/ 2 h 3"/>
                  <a:gd name="T12" fmla="*/ 5 w 6"/>
                  <a:gd name="T13" fmla="*/ 0 h 3"/>
                  <a:gd name="T14" fmla="*/ 5 w 6"/>
                  <a:gd name="T15" fmla="*/ 2 h 3"/>
                  <a:gd name="T16" fmla="*/ 4 w 6"/>
                  <a:gd name="T17" fmla="*/ 0 h 3"/>
                  <a:gd name="T18" fmla="*/ 1 w 6"/>
                  <a:gd name="T19" fmla="*/ 0 h 3"/>
                  <a:gd name="T20" fmla="*/ 0 w 6"/>
                  <a:gd name="T21" fmla="*/ 2 h 3"/>
                  <a:gd name="T22" fmla="*/ 0 w 6"/>
                  <a:gd name="T23" fmla="*/ 3 h 3"/>
                  <a:gd name="T24" fmla="*/ 1 w 6"/>
                  <a:gd name="T25" fmla="*/ 2 h 3"/>
                  <a:gd name="T26" fmla="*/ 3 w 6"/>
                  <a:gd name="T27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6" h="3">
                    <a:moveTo>
                      <a:pt x="3" y="2"/>
                    </a:moveTo>
                    <a:lnTo>
                      <a:pt x="3" y="3"/>
                    </a:lnTo>
                    <a:lnTo>
                      <a:pt x="4" y="3"/>
                    </a:lnTo>
                    <a:lnTo>
                      <a:pt x="5" y="3"/>
                    </a:lnTo>
                    <a:lnTo>
                      <a:pt x="6" y="2"/>
                    </a:lnTo>
                    <a:lnTo>
                      <a:pt x="5" y="2"/>
                    </a:lnTo>
                    <a:lnTo>
                      <a:pt x="5" y="0"/>
                    </a:lnTo>
                    <a:lnTo>
                      <a:pt x="5" y="2"/>
                    </a:lnTo>
                    <a:lnTo>
                      <a:pt x="4" y="0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2"/>
                    </a:lnTo>
                    <a:lnTo>
                      <a:pt x="3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25" name="Freeform 2255">
                <a:extLst>
                  <a:ext uri="{FF2B5EF4-FFF2-40B4-BE49-F238E27FC236}">
                    <a16:creationId xmlns:a16="http://schemas.microsoft.com/office/drawing/2014/main" id="{5C7349DD-8E4D-43EB-BBE0-BF2B37F983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2" y="2356"/>
                <a:ext cx="1" cy="2"/>
              </a:xfrm>
              <a:custGeom>
                <a:avLst/>
                <a:gdLst>
                  <a:gd name="T0" fmla="*/ 0 w 1"/>
                  <a:gd name="T1" fmla="*/ 2 h 2"/>
                  <a:gd name="T2" fmla="*/ 1 w 1"/>
                  <a:gd name="T3" fmla="*/ 1 h 2"/>
                  <a:gd name="T4" fmla="*/ 1 w 1"/>
                  <a:gd name="T5" fmla="*/ 1 h 2"/>
                  <a:gd name="T6" fmla="*/ 0 w 1"/>
                  <a:gd name="T7" fmla="*/ 0 h 2"/>
                  <a:gd name="T8" fmla="*/ 0 w 1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0" y="2"/>
                    </a:moveTo>
                    <a:lnTo>
                      <a:pt x="1" y="1"/>
                    </a:lnTo>
                    <a:lnTo>
                      <a:pt x="1" y="1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26" name="Freeform 2256">
                <a:extLst>
                  <a:ext uri="{FF2B5EF4-FFF2-40B4-BE49-F238E27FC236}">
                    <a16:creationId xmlns:a16="http://schemas.microsoft.com/office/drawing/2014/main" id="{5C9A9DD1-E65D-474C-8E16-4F9A302A70E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0" y="2364"/>
                <a:ext cx="3" cy="1"/>
              </a:xfrm>
              <a:custGeom>
                <a:avLst/>
                <a:gdLst>
                  <a:gd name="T0" fmla="*/ 3 w 3"/>
                  <a:gd name="T1" fmla="*/ 1 h 1"/>
                  <a:gd name="T2" fmla="*/ 3 w 3"/>
                  <a:gd name="T3" fmla="*/ 0 h 1"/>
                  <a:gd name="T4" fmla="*/ 2 w 3"/>
                  <a:gd name="T5" fmla="*/ 0 h 1"/>
                  <a:gd name="T6" fmla="*/ 0 w 3"/>
                  <a:gd name="T7" fmla="*/ 1 h 1"/>
                  <a:gd name="T8" fmla="*/ 2 w 3"/>
                  <a:gd name="T9" fmla="*/ 1 h 1"/>
                  <a:gd name="T10" fmla="*/ 3 w 3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1">
                    <a:moveTo>
                      <a:pt x="3" y="1"/>
                    </a:moveTo>
                    <a:lnTo>
                      <a:pt x="3" y="0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2" y="1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27" name="Freeform 2257">
                <a:extLst>
                  <a:ext uri="{FF2B5EF4-FFF2-40B4-BE49-F238E27FC236}">
                    <a16:creationId xmlns:a16="http://schemas.microsoft.com/office/drawing/2014/main" id="{EC291B16-CCEE-479B-9334-2C55A2EF82F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2" y="2359"/>
                <a:ext cx="1" cy="1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0 h 1"/>
                  <a:gd name="T4" fmla="*/ 0 w 1"/>
                  <a:gd name="T5" fmla="*/ 1 h 1"/>
                  <a:gd name="T6" fmla="*/ 1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28" name="Freeform 2258">
                <a:extLst>
                  <a:ext uri="{FF2B5EF4-FFF2-40B4-BE49-F238E27FC236}">
                    <a16:creationId xmlns:a16="http://schemas.microsoft.com/office/drawing/2014/main" id="{B7AE23ED-AAE3-4602-94A7-B2D36D9814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0" y="2355"/>
                <a:ext cx="2" cy="1"/>
              </a:xfrm>
              <a:custGeom>
                <a:avLst/>
                <a:gdLst>
                  <a:gd name="T0" fmla="*/ 0 w 2"/>
                  <a:gd name="T1" fmla="*/ 0 h 1"/>
                  <a:gd name="T2" fmla="*/ 0 w 2"/>
                  <a:gd name="T3" fmla="*/ 1 h 1"/>
                  <a:gd name="T4" fmla="*/ 2 w 2"/>
                  <a:gd name="T5" fmla="*/ 0 h 1"/>
                  <a:gd name="T6" fmla="*/ 0 w 2"/>
                  <a:gd name="T7" fmla="*/ 0 h 1"/>
                  <a:gd name="T8" fmla="*/ 0 w 2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0" y="0"/>
                    </a:moveTo>
                    <a:lnTo>
                      <a:pt x="0" y="1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29" name="Freeform 2259">
                <a:extLst>
                  <a:ext uri="{FF2B5EF4-FFF2-40B4-BE49-F238E27FC236}">
                    <a16:creationId xmlns:a16="http://schemas.microsoft.com/office/drawing/2014/main" id="{23E57574-EC42-4EBA-B119-AD1DC460F8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21" y="2366"/>
                <a:ext cx="6" cy="6"/>
              </a:xfrm>
              <a:custGeom>
                <a:avLst/>
                <a:gdLst>
                  <a:gd name="T0" fmla="*/ 5 w 6"/>
                  <a:gd name="T1" fmla="*/ 1 h 6"/>
                  <a:gd name="T2" fmla="*/ 6 w 6"/>
                  <a:gd name="T3" fmla="*/ 1 h 6"/>
                  <a:gd name="T4" fmla="*/ 6 w 6"/>
                  <a:gd name="T5" fmla="*/ 0 h 6"/>
                  <a:gd name="T6" fmla="*/ 5 w 6"/>
                  <a:gd name="T7" fmla="*/ 0 h 6"/>
                  <a:gd name="T8" fmla="*/ 3 w 6"/>
                  <a:gd name="T9" fmla="*/ 1 h 6"/>
                  <a:gd name="T10" fmla="*/ 1 w 6"/>
                  <a:gd name="T11" fmla="*/ 3 h 6"/>
                  <a:gd name="T12" fmla="*/ 1 w 6"/>
                  <a:gd name="T13" fmla="*/ 3 h 6"/>
                  <a:gd name="T14" fmla="*/ 1 w 6"/>
                  <a:gd name="T15" fmla="*/ 4 h 6"/>
                  <a:gd name="T16" fmla="*/ 0 w 6"/>
                  <a:gd name="T17" fmla="*/ 6 h 6"/>
                  <a:gd name="T18" fmla="*/ 1 w 6"/>
                  <a:gd name="T19" fmla="*/ 6 h 6"/>
                  <a:gd name="T20" fmla="*/ 2 w 6"/>
                  <a:gd name="T21" fmla="*/ 6 h 6"/>
                  <a:gd name="T22" fmla="*/ 3 w 6"/>
                  <a:gd name="T23" fmla="*/ 4 h 6"/>
                  <a:gd name="T24" fmla="*/ 3 w 6"/>
                  <a:gd name="T25" fmla="*/ 3 h 6"/>
                  <a:gd name="T26" fmla="*/ 4 w 6"/>
                  <a:gd name="T27" fmla="*/ 3 h 6"/>
                  <a:gd name="T28" fmla="*/ 4 w 6"/>
                  <a:gd name="T29" fmla="*/ 3 h 6"/>
                  <a:gd name="T30" fmla="*/ 5 w 6"/>
                  <a:gd name="T31" fmla="*/ 2 h 6"/>
                  <a:gd name="T32" fmla="*/ 5 w 6"/>
                  <a:gd name="T33" fmla="*/ 1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6" h="6">
                    <a:moveTo>
                      <a:pt x="5" y="1"/>
                    </a:moveTo>
                    <a:lnTo>
                      <a:pt x="6" y="1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3" y="1"/>
                    </a:lnTo>
                    <a:lnTo>
                      <a:pt x="1" y="3"/>
                    </a:lnTo>
                    <a:lnTo>
                      <a:pt x="1" y="3"/>
                    </a:lnTo>
                    <a:lnTo>
                      <a:pt x="1" y="4"/>
                    </a:lnTo>
                    <a:lnTo>
                      <a:pt x="0" y="6"/>
                    </a:lnTo>
                    <a:lnTo>
                      <a:pt x="1" y="6"/>
                    </a:lnTo>
                    <a:lnTo>
                      <a:pt x="2" y="6"/>
                    </a:lnTo>
                    <a:lnTo>
                      <a:pt x="3" y="4"/>
                    </a:lnTo>
                    <a:lnTo>
                      <a:pt x="3" y="3"/>
                    </a:lnTo>
                    <a:lnTo>
                      <a:pt x="4" y="3"/>
                    </a:lnTo>
                    <a:lnTo>
                      <a:pt x="4" y="3"/>
                    </a:lnTo>
                    <a:lnTo>
                      <a:pt x="5" y="2"/>
                    </a:lnTo>
                    <a:lnTo>
                      <a:pt x="5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30" name="Freeform 2260">
                <a:extLst>
                  <a:ext uri="{FF2B5EF4-FFF2-40B4-BE49-F238E27FC236}">
                    <a16:creationId xmlns:a16="http://schemas.microsoft.com/office/drawing/2014/main" id="{A8C5A167-1507-48CF-9DCC-30479A23A20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79" y="2366"/>
                <a:ext cx="2" cy="4"/>
              </a:xfrm>
              <a:custGeom>
                <a:avLst/>
                <a:gdLst>
                  <a:gd name="T0" fmla="*/ 0 w 2"/>
                  <a:gd name="T1" fmla="*/ 2 h 4"/>
                  <a:gd name="T2" fmla="*/ 0 w 2"/>
                  <a:gd name="T3" fmla="*/ 3 h 4"/>
                  <a:gd name="T4" fmla="*/ 1 w 2"/>
                  <a:gd name="T5" fmla="*/ 4 h 4"/>
                  <a:gd name="T6" fmla="*/ 2 w 2"/>
                  <a:gd name="T7" fmla="*/ 3 h 4"/>
                  <a:gd name="T8" fmla="*/ 1 w 2"/>
                  <a:gd name="T9" fmla="*/ 1 h 4"/>
                  <a:gd name="T10" fmla="*/ 0 w 2"/>
                  <a:gd name="T11" fmla="*/ 0 h 4"/>
                  <a:gd name="T12" fmla="*/ 0 w 2"/>
                  <a:gd name="T13" fmla="*/ 1 h 4"/>
                  <a:gd name="T14" fmla="*/ 0 w 2"/>
                  <a:gd name="T15" fmla="*/ 2 h 4"/>
                  <a:gd name="T16" fmla="*/ 0 w 2"/>
                  <a:gd name="T17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" h="4">
                    <a:moveTo>
                      <a:pt x="0" y="2"/>
                    </a:moveTo>
                    <a:lnTo>
                      <a:pt x="0" y="3"/>
                    </a:lnTo>
                    <a:lnTo>
                      <a:pt x="1" y="4"/>
                    </a:lnTo>
                    <a:lnTo>
                      <a:pt x="2" y="3"/>
                    </a:lnTo>
                    <a:lnTo>
                      <a:pt x="1" y="1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31" name="Freeform 2261">
                <a:extLst>
                  <a:ext uri="{FF2B5EF4-FFF2-40B4-BE49-F238E27FC236}">
                    <a16:creationId xmlns:a16="http://schemas.microsoft.com/office/drawing/2014/main" id="{9B100CFC-4873-4668-B97B-588E26555CA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79" y="2365"/>
                <a:ext cx="1" cy="1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1 h 1"/>
                  <a:gd name="T4" fmla="*/ 1 w 1"/>
                  <a:gd name="T5" fmla="*/ 1 h 1"/>
                  <a:gd name="T6" fmla="*/ 0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lnTo>
                      <a:pt x="0" y="1"/>
                    </a:lnTo>
                    <a:lnTo>
                      <a:pt x="1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32" name="Freeform 2262">
                <a:extLst>
                  <a:ext uri="{FF2B5EF4-FFF2-40B4-BE49-F238E27FC236}">
                    <a16:creationId xmlns:a16="http://schemas.microsoft.com/office/drawing/2014/main" id="{3B0ED3F0-C82B-4245-8E5E-7A1DA5089EC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57" y="2350"/>
                <a:ext cx="4" cy="4"/>
              </a:xfrm>
              <a:custGeom>
                <a:avLst/>
                <a:gdLst>
                  <a:gd name="T0" fmla="*/ 0 w 4"/>
                  <a:gd name="T1" fmla="*/ 1 h 4"/>
                  <a:gd name="T2" fmla="*/ 0 w 4"/>
                  <a:gd name="T3" fmla="*/ 1 h 4"/>
                  <a:gd name="T4" fmla="*/ 1 w 4"/>
                  <a:gd name="T5" fmla="*/ 4 h 4"/>
                  <a:gd name="T6" fmla="*/ 2 w 4"/>
                  <a:gd name="T7" fmla="*/ 4 h 4"/>
                  <a:gd name="T8" fmla="*/ 3 w 4"/>
                  <a:gd name="T9" fmla="*/ 3 h 4"/>
                  <a:gd name="T10" fmla="*/ 4 w 4"/>
                  <a:gd name="T11" fmla="*/ 4 h 4"/>
                  <a:gd name="T12" fmla="*/ 3 w 4"/>
                  <a:gd name="T13" fmla="*/ 3 h 4"/>
                  <a:gd name="T14" fmla="*/ 2 w 4"/>
                  <a:gd name="T15" fmla="*/ 1 h 4"/>
                  <a:gd name="T16" fmla="*/ 1 w 4"/>
                  <a:gd name="T17" fmla="*/ 0 h 4"/>
                  <a:gd name="T18" fmla="*/ 0 w 4"/>
                  <a:gd name="T19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" h="4">
                    <a:moveTo>
                      <a:pt x="0" y="1"/>
                    </a:moveTo>
                    <a:lnTo>
                      <a:pt x="0" y="1"/>
                    </a:lnTo>
                    <a:lnTo>
                      <a:pt x="1" y="4"/>
                    </a:lnTo>
                    <a:lnTo>
                      <a:pt x="2" y="4"/>
                    </a:lnTo>
                    <a:lnTo>
                      <a:pt x="3" y="3"/>
                    </a:lnTo>
                    <a:lnTo>
                      <a:pt x="4" y="4"/>
                    </a:lnTo>
                    <a:lnTo>
                      <a:pt x="3" y="3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33" name="Freeform 2263">
                <a:extLst>
                  <a:ext uri="{FF2B5EF4-FFF2-40B4-BE49-F238E27FC236}">
                    <a16:creationId xmlns:a16="http://schemas.microsoft.com/office/drawing/2014/main" id="{A88AAA32-5303-46AD-8BDC-ADDE611DAA8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17" y="2374"/>
                <a:ext cx="2" cy="4"/>
              </a:xfrm>
              <a:custGeom>
                <a:avLst/>
                <a:gdLst>
                  <a:gd name="T0" fmla="*/ 0 w 2"/>
                  <a:gd name="T1" fmla="*/ 1 h 4"/>
                  <a:gd name="T2" fmla="*/ 0 w 2"/>
                  <a:gd name="T3" fmla="*/ 2 h 4"/>
                  <a:gd name="T4" fmla="*/ 0 w 2"/>
                  <a:gd name="T5" fmla="*/ 4 h 4"/>
                  <a:gd name="T6" fmla="*/ 1 w 2"/>
                  <a:gd name="T7" fmla="*/ 3 h 4"/>
                  <a:gd name="T8" fmla="*/ 2 w 2"/>
                  <a:gd name="T9" fmla="*/ 2 h 4"/>
                  <a:gd name="T10" fmla="*/ 1 w 2"/>
                  <a:gd name="T11" fmla="*/ 1 h 4"/>
                  <a:gd name="T12" fmla="*/ 1 w 2"/>
                  <a:gd name="T13" fmla="*/ 0 h 4"/>
                  <a:gd name="T14" fmla="*/ 0 w 2"/>
                  <a:gd name="T15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4">
                    <a:moveTo>
                      <a:pt x="0" y="1"/>
                    </a:moveTo>
                    <a:lnTo>
                      <a:pt x="0" y="2"/>
                    </a:lnTo>
                    <a:lnTo>
                      <a:pt x="0" y="4"/>
                    </a:lnTo>
                    <a:lnTo>
                      <a:pt x="1" y="3"/>
                    </a:lnTo>
                    <a:lnTo>
                      <a:pt x="2" y="2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34" name="Freeform 2264">
                <a:extLst>
                  <a:ext uri="{FF2B5EF4-FFF2-40B4-BE49-F238E27FC236}">
                    <a16:creationId xmlns:a16="http://schemas.microsoft.com/office/drawing/2014/main" id="{B5A54773-C81A-4EBD-918F-937A124C146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51" y="2304"/>
                <a:ext cx="57" cy="62"/>
              </a:xfrm>
              <a:custGeom>
                <a:avLst/>
                <a:gdLst>
                  <a:gd name="T0" fmla="*/ 57 w 57"/>
                  <a:gd name="T1" fmla="*/ 5 h 62"/>
                  <a:gd name="T2" fmla="*/ 56 w 57"/>
                  <a:gd name="T3" fmla="*/ 0 h 62"/>
                  <a:gd name="T4" fmla="*/ 52 w 57"/>
                  <a:gd name="T5" fmla="*/ 4 h 62"/>
                  <a:gd name="T6" fmla="*/ 48 w 57"/>
                  <a:gd name="T7" fmla="*/ 6 h 62"/>
                  <a:gd name="T8" fmla="*/ 43 w 57"/>
                  <a:gd name="T9" fmla="*/ 6 h 62"/>
                  <a:gd name="T10" fmla="*/ 39 w 57"/>
                  <a:gd name="T11" fmla="*/ 5 h 62"/>
                  <a:gd name="T12" fmla="*/ 33 w 57"/>
                  <a:gd name="T13" fmla="*/ 6 h 62"/>
                  <a:gd name="T14" fmla="*/ 27 w 57"/>
                  <a:gd name="T15" fmla="*/ 7 h 62"/>
                  <a:gd name="T16" fmla="*/ 24 w 57"/>
                  <a:gd name="T17" fmla="*/ 9 h 62"/>
                  <a:gd name="T18" fmla="*/ 15 w 57"/>
                  <a:gd name="T19" fmla="*/ 11 h 62"/>
                  <a:gd name="T20" fmla="*/ 9 w 57"/>
                  <a:gd name="T21" fmla="*/ 15 h 62"/>
                  <a:gd name="T22" fmla="*/ 7 w 57"/>
                  <a:gd name="T23" fmla="*/ 20 h 62"/>
                  <a:gd name="T24" fmla="*/ 3 w 57"/>
                  <a:gd name="T25" fmla="*/ 25 h 62"/>
                  <a:gd name="T26" fmla="*/ 1 w 57"/>
                  <a:gd name="T27" fmla="*/ 30 h 62"/>
                  <a:gd name="T28" fmla="*/ 8 w 57"/>
                  <a:gd name="T29" fmla="*/ 35 h 62"/>
                  <a:gd name="T30" fmla="*/ 10 w 57"/>
                  <a:gd name="T31" fmla="*/ 41 h 62"/>
                  <a:gd name="T32" fmla="*/ 14 w 57"/>
                  <a:gd name="T33" fmla="*/ 42 h 62"/>
                  <a:gd name="T34" fmla="*/ 19 w 57"/>
                  <a:gd name="T35" fmla="*/ 41 h 62"/>
                  <a:gd name="T36" fmla="*/ 24 w 57"/>
                  <a:gd name="T37" fmla="*/ 43 h 62"/>
                  <a:gd name="T38" fmla="*/ 28 w 57"/>
                  <a:gd name="T39" fmla="*/ 44 h 62"/>
                  <a:gd name="T40" fmla="*/ 24 w 57"/>
                  <a:gd name="T41" fmla="*/ 45 h 62"/>
                  <a:gd name="T42" fmla="*/ 16 w 57"/>
                  <a:gd name="T43" fmla="*/ 43 h 62"/>
                  <a:gd name="T44" fmla="*/ 12 w 57"/>
                  <a:gd name="T45" fmla="*/ 44 h 62"/>
                  <a:gd name="T46" fmla="*/ 12 w 57"/>
                  <a:gd name="T47" fmla="*/ 49 h 62"/>
                  <a:gd name="T48" fmla="*/ 16 w 57"/>
                  <a:gd name="T49" fmla="*/ 53 h 62"/>
                  <a:gd name="T50" fmla="*/ 17 w 57"/>
                  <a:gd name="T51" fmla="*/ 58 h 62"/>
                  <a:gd name="T52" fmla="*/ 19 w 57"/>
                  <a:gd name="T53" fmla="*/ 57 h 62"/>
                  <a:gd name="T54" fmla="*/ 23 w 57"/>
                  <a:gd name="T55" fmla="*/ 58 h 62"/>
                  <a:gd name="T56" fmla="*/ 24 w 57"/>
                  <a:gd name="T57" fmla="*/ 62 h 62"/>
                  <a:gd name="T58" fmla="*/ 27 w 57"/>
                  <a:gd name="T59" fmla="*/ 58 h 62"/>
                  <a:gd name="T60" fmla="*/ 29 w 57"/>
                  <a:gd name="T61" fmla="*/ 59 h 62"/>
                  <a:gd name="T62" fmla="*/ 27 w 57"/>
                  <a:gd name="T63" fmla="*/ 54 h 62"/>
                  <a:gd name="T64" fmla="*/ 27 w 57"/>
                  <a:gd name="T65" fmla="*/ 51 h 62"/>
                  <a:gd name="T66" fmla="*/ 29 w 57"/>
                  <a:gd name="T67" fmla="*/ 54 h 62"/>
                  <a:gd name="T68" fmla="*/ 32 w 57"/>
                  <a:gd name="T69" fmla="*/ 53 h 62"/>
                  <a:gd name="T70" fmla="*/ 30 w 57"/>
                  <a:gd name="T71" fmla="*/ 51 h 62"/>
                  <a:gd name="T72" fmla="*/ 27 w 57"/>
                  <a:gd name="T73" fmla="*/ 47 h 62"/>
                  <a:gd name="T74" fmla="*/ 31 w 57"/>
                  <a:gd name="T75" fmla="*/ 45 h 62"/>
                  <a:gd name="T76" fmla="*/ 36 w 57"/>
                  <a:gd name="T77" fmla="*/ 49 h 62"/>
                  <a:gd name="T78" fmla="*/ 35 w 57"/>
                  <a:gd name="T79" fmla="*/ 43 h 62"/>
                  <a:gd name="T80" fmla="*/ 29 w 57"/>
                  <a:gd name="T81" fmla="*/ 39 h 62"/>
                  <a:gd name="T82" fmla="*/ 27 w 57"/>
                  <a:gd name="T83" fmla="*/ 37 h 62"/>
                  <a:gd name="T84" fmla="*/ 25 w 57"/>
                  <a:gd name="T85" fmla="*/ 35 h 62"/>
                  <a:gd name="T86" fmla="*/ 24 w 57"/>
                  <a:gd name="T87" fmla="*/ 32 h 62"/>
                  <a:gd name="T88" fmla="*/ 27 w 57"/>
                  <a:gd name="T89" fmla="*/ 31 h 62"/>
                  <a:gd name="T90" fmla="*/ 27 w 57"/>
                  <a:gd name="T91" fmla="*/ 33 h 62"/>
                  <a:gd name="T92" fmla="*/ 28 w 57"/>
                  <a:gd name="T93" fmla="*/ 30 h 62"/>
                  <a:gd name="T94" fmla="*/ 24 w 57"/>
                  <a:gd name="T95" fmla="*/ 23 h 62"/>
                  <a:gd name="T96" fmla="*/ 22 w 57"/>
                  <a:gd name="T97" fmla="*/ 17 h 62"/>
                  <a:gd name="T98" fmla="*/ 26 w 57"/>
                  <a:gd name="T99" fmla="*/ 17 h 62"/>
                  <a:gd name="T100" fmla="*/ 28 w 57"/>
                  <a:gd name="T101" fmla="*/ 19 h 62"/>
                  <a:gd name="T102" fmla="*/ 32 w 57"/>
                  <a:gd name="T103" fmla="*/ 22 h 62"/>
                  <a:gd name="T104" fmla="*/ 30 w 57"/>
                  <a:gd name="T105" fmla="*/ 19 h 62"/>
                  <a:gd name="T106" fmla="*/ 34 w 57"/>
                  <a:gd name="T107" fmla="*/ 22 h 62"/>
                  <a:gd name="T108" fmla="*/ 32 w 57"/>
                  <a:gd name="T109" fmla="*/ 19 h 62"/>
                  <a:gd name="T110" fmla="*/ 37 w 57"/>
                  <a:gd name="T111" fmla="*/ 20 h 62"/>
                  <a:gd name="T112" fmla="*/ 33 w 57"/>
                  <a:gd name="T113" fmla="*/ 17 h 62"/>
                  <a:gd name="T114" fmla="*/ 35 w 57"/>
                  <a:gd name="T115" fmla="*/ 15 h 62"/>
                  <a:gd name="T116" fmla="*/ 38 w 57"/>
                  <a:gd name="T117" fmla="*/ 11 h 62"/>
                  <a:gd name="T118" fmla="*/ 44 w 57"/>
                  <a:gd name="T119" fmla="*/ 11 h 62"/>
                  <a:gd name="T120" fmla="*/ 46 w 57"/>
                  <a:gd name="T121" fmla="*/ 12 h 62"/>
                  <a:gd name="T122" fmla="*/ 54 w 57"/>
                  <a:gd name="T123" fmla="*/ 12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57" h="62">
                    <a:moveTo>
                      <a:pt x="55" y="10"/>
                    </a:moveTo>
                    <a:lnTo>
                      <a:pt x="55" y="7"/>
                    </a:lnTo>
                    <a:lnTo>
                      <a:pt x="57" y="5"/>
                    </a:lnTo>
                    <a:lnTo>
                      <a:pt x="57" y="3"/>
                    </a:lnTo>
                    <a:lnTo>
                      <a:pt x="55" y="3"/>
                    </a:lnTo>
                    <a:lnTo>
                      <a:pt x="56" y="0"/>
                    </a:lnTo>
                    <a:lnTo>
                      <a:pt x="55" y="0"/>
                    </a:lnTo>
                    <a:lnTo>
                      <a:pt x="53" y="2"/>
                    </a:lnTo>
                    <a:lnTo>
                      <a:pt x="52" y="4"/>
                    </a:lnTo>
                    <a:lnTo>
                      <a:pt x="53" y="5"/>
                    </a:lnTo>
                    <a:lnTo>
                      <a:pt x="52" y="6"/>
                    </a:lnTo>
                    <a:lnTo>
                      <a:pt x="48" y="6"/>
                    </a:lnTo>
                    <a:lnTo>
                      <a:pt x="47" y="7"/>
                    </a:lnTo>
                    <a:lnTo>
                      <a:pt x="45" y="6"/>
                    </a:lnTo>
                    <a:lnTo>
                      <a:pt x="43" y="6"/>
                    </a:lnTo>
                    <a:lnTo>
                      <a:pt x="42" y="7"/>
                    </a:lnTo>
                    <a:lnTo>
                      <a:pt x="39" y="7"/>
                    </a:lnTo>
                    <a:lnTo>
                      <a:pt x="39" y="5"/>
                    </a:lnTo>
                    <a:lnTo>
                      <a:pt x="37" y="5"/>
                    </a:lnTo>
                    <a:lnTo>
                      <a:pt x="35" y="5"/>
                    </a:lnTo>
                    <a:lnTo>
                      <a:pt x="33" y="6"/>
                    </a:lnTo>
                    <a:lnTo>
                      <a:pt x="31" y="7"/>
                    </a:lnTo>
                    <a:lnTo>
                      <a:pt x="28" y="7"/>
                    </a:lnTo>
                    <a:lnTo>
                      <a:pt x="27" y="7"/>
                    </a:lnTo>
                    <a:lnTo>
                      <a:pt x="27" y="7"/>
                    </a:lnTo>
                    <a:lnTo>
                      <a:pt x="26" y="9"/>
                    </a:lnTo>
                    <a:lnTo>
                      <a:pt x="24" y="9"/>
                    </a:lnTo>
                    <a:lnTo>
                      <a:pt x="22" y="10"/>
                    </a:lnTo>
                    <a:lnTo>
                      <a:pt x="17" y="10"/>
                    </a:lnTo>
                    <a:lnTo>
                      <a:pt x="15" y="11"/>
                    </a:lnTo>
                    <a:lnTo>
                      <a:pt x="15" y="11"/>
                    </a:lnTo>
                    <a:lnTo>
                      <a:pt x="13" y="12"/>
                    </a:lnTo>
                    <a:lnTo>
                      <a:pt x="9" y="15"/>
                    </a:lnTo>
                    <a:lnTo>
                      <a:pt x="9" y="15"/>
                    </a:lnTo>
                    <a:lnTo>
                      <a:pt x="9" y="17"/>
                    </a:lnTo>
                    <a:lnTo>
                      <a:pt x="7" y="20"/>
                    </a:lnTo>
                    <a:lnTo>
                      <a:pt x="4" y="21"/>
                    </a:lnTo>
                    <a:lnTo>
                      <a:pt x="4" y="23"/>
                    </a:lnTo>
                    <a:lnTo>
                      <a:pt x="3" y="25"/>
                    </a:lnTo>
                    <a:lnTo>
                      <a:pt x="0" y="26"/>
                    </a:lnTo>
                    <a:lnTo>
                      <a:pt x="1" y="26"/>
                    </a:lnTo>
                    <a:lnTo>
                      <a:pt x="1" y="30"/>
                    </a:lnTo>
                    <a:lnTo>
                      <a:pt x="5" y="32"/>
                    </a:lnTo>
                    <a:lnTo>
                      <a:pt x="7" y="35"/>
                    </a:lnTo>
                    <a:lnTo>
                      <a:pt x="8" y="35"/>
                    </a:lnTo>
                    <a:lnTo>
                      <a:pt x="7" y="36"/>
                    </a:lnTo>
                    <a:lnTo>
                      <a:pt x="10" y="39"/>
                    </a:lnTo>
                    <a:lnTo>
                      <a:pt x="10" y="41"/>
                    </a:lnTo>
                    <a:lnTo>
                      <a:pt x="12" y="42"/>
                    </a:lnTo>
                    <a:lnTo>
                      <a:pt x="13" y="40"/>
                    </a:lnTo>
                    <a:lnTo>
                      <a:pt x="14" y="42"/>
                    </a:lnTo>
                    <a:lnTo>
                      <a:pt x="16" y="42"/>
                    </a:lnTo>
                    <a:lnTo>
                      <a:pt x="17" y="41"/>
                    </a:lnTo>
                    <a:lnTo>
                      <a:pt x="19" y="41"/>
                    </a:lnTo>
                    <a:lnTo>
                      <a:pt x="22" y="42"/>
                    </a:lnTo>
                    <a:lnTo>
                      <a:pt x="23" y="42"/>
                    </a:lnTo>
                    <a:lnTo>
                      <a:pt x="24" y="43"/>
                    </a:lnTo>
                    <a:lnTo>
                      <a:pt x="25" y="43"/>
                    </a:lnTo>
                    <a:lnTo>
                      <a:pt x="26" y="43"/>
                    </a:lnTo>
                    <a:lnTo>
                      <a:pt x="28" y="44"/>
                    </a:lnTo>
                    <a:lnTo>
                      <a:pt x="26" y="45"/>
                    </a:lnTo>
                    <a:lnTo>
                      <a:pt x="25" y="46"/>
                    </a:lnTo>
                    <a:lnTo>
                      <a:pt x="24" y="45"/>
                    </a:lnTo>
                    <a:lnTo>
                      <a:pt x="22" y="44"/>
                    </a:lnTo>
                    <a:lnTo>
                      <a:pt x="18" y="42"/>
                    </a:lnTo>
                    <a:lnTo>
                      <a:pt x="16" y="43"/>
                    </a:lnTo>
                    <a:lnTo>
                      <a:pt x="15" y="44"/>
                    </a:lnTo>
                    <a:lnTo>
                      <a:pt x="13" y="43"/>
                    </a:lnTo>
                    <a:lnTo>
                      <a:pt x="12" y="44"/>
                    </a:lnTo>
                    <a:lnTo>
                      <a:pt x="11" y="45"/>
                    </a:lnTo>
                    <a:lnTo>
                      <a:pt x="11" y="46"/>
                    </a:lnTo>
                    <a:lnTo>
                      <a:pt x="12" y="49"/>
                    </a:lnTo>
                    <a:lnTo>
                      <a:pt x="14" y="50"/>
                    </a:lnTo>
                    <a:lnTo>
                      <a:pt x="16" y="52"/>
                    </a:lnTo>
                    <a:lnTo>
                      <a:pt x="16" y="53"/>
                    </a:lnTo>
                    <a:lnTo>
                      <a:pt x="16" y="54"/>
                    </a:lnTo>
                    <a:lnTo>
                      <a:pt x="16" y="56"/>
                    </a:lnTo>
                    <a:lnTo>
                      <a:pt x="17" y="58"/>
                    </a:lnTo>
                    <a:lnTo>
                      <a:pt x="18" y="59"/>
                    </a:lnTo>
                    <a:lnTo>
                      <a:pt x="19" y="58"/>
                    </a:lnTo>
                    <a:lnTo>
                      <a:pt x="19" y="57"/>
                    </a:lnTo>
                    <a:lnTo>
                      <a:pt x="19" y="56"/>
                    </a:lnTo>
                    <a:lnTo>
                      <a:pt x="20" y="57"/>
                    </a:lnTo>
                    <a:lnTo>
                      <a:pt x="23" y="58"/>
                    </a:lnTo>
                    <a:lnTo>
                      <a:pt x="24" y="60"/>
                    </a:lnTo>
                    <a:lnTo>
                      <a:pt x="23" y="61"/>
                    </a:lnTo>
                    <a:lnTo>
                      <a:pt x="24" y="62"/>
                    </a:lnTo>
                    <a:lnTo>
                      <a:pt x="24" y="60"/>
                    </a:lnTo>
                    <a:lnTo>
                      <a:pt x="25" y="58"/>
                    </a:lnTo>
                    <a:lnTo>
                      <a:pt x="27" y="58"/>
                    </a:lnTo>
                    <a:lnTo>
                      <a:pt x="27" y="60"/>
                    </a:lnTo>
                    <a:lnTo>
                      <a:pt x="30" y="61"/>
                    </a:lnTo>
                    <a:lnTo>
                      <a:pt x="29" y="59"/>
                    </a:lnTo>
                    <a:lnTo>
                      <a:pt x="29" y="58"/>
                    </a:lnTo>
                    <a:lnTo>
                      <a:pt x="28" y="57"/>
                    </a:lnTo>
                    <a:lnTo>
                      <a:pt x="27" y="54"/>
                    </a:lnTo>
                    <a:lnTo>
                      <a:pt x="26" y="52"/>
                    </a:lnTo>
                    <a:lnTo>
                      <a:pt x="26" y="51"/>
                    </a:lnTo>
                    <a:lnTo>
                      <a:pt x="27" y="51"/>
                    </a:lnTo>
                    <a:lnTo>
                      <a:pt x="29" y="52"/>
                    </a:lnTo>
                    <a:lnTo>
                      <a:pt x="28" y="53"/>
                    </a:lnTo>
                    <a:lnTo>
                      <a:pt x="29" y="54"/>
                    </a:lnTo>
                    <a:lnTo>
                      <a:pt x="30" y="53"/>
                    </a:lnTo>
                    <a:lnTo>
                      <a:pt x="32" y="53"/>
                    </a:lnTo>
                    <a:lnTo>
                      <a:pt x="32" y="53"/>
                    </a:lnTo>
                    <a:lnTo>
                      <a:pt x="31" y="52"/>
                    </a:lnTo>
                    <a:lnTo>
                      <a:pt x="31" y="51"/>
                    </a:lnTo>
                    <a:lnTo>
                      <a:pt x="30" y="51"/>
                    </a:lnTo>
                    <a:lnTo>
                      <a:pt x="29" y="50"/>
                    </a:lnTo>
                    <a:lnTo>
                      <a:pt x="29" y="49"/>
                    </a:lnTo>
                    <a:lnTo>
                      <a:pt x="27" y="47"/>
                    </a:lnTo>
                    <a:lnTo>
                      <a:pt x="29" y="46"/>
                    </a:lnTo>
                    <a:lnTo>
                      <a:pt x="31" y="46"/>
                    </a:lnTo>
                    <a:lnTo>
                      <a:pt x="31" y="45"/>
                    </a:lnTo>
                    <a:lnTo>
                      <a:pt x="34" y="47"/>
                    </a:lnTo>
                    <a:lnTo>
                      <a:pt x="34" y="49"/>
                    </a:lnTo>
                    <a:lnTo>
                      <a:pt x="36" y="49"/>
                    </a:lnTo>
                    <a:lnTo>
                      <a:pt x="36" y="47"/>
                    </a:lnTo>
                    <a:lnTo>
                      <a:pt x="35" y="45"/>
                    </a:lnTo>
                    <a:lnTo>
                      <a:pt x="35" y="43"/>
                    </a:lnTo>
                    <a:lnTo>
                      <a:pt x="35" y="42"/>
                    </a:lnTo>
                    <a:lnTo>
                      <a:pt x="31" y="39"/>
                    </a:lnTo>
                    <a:lnTo>
                      <a:pt x="29" y="39"/>
                    </a:lnTo>
                    <a:lnTo>
                      <a:pt x="29" y="38"/>
                    </a:lnTo>
                    <a:lnTo>
                      <a:pt x="28" y="38"/>
                    </a:lnTo>
                    <a:lnTo>
                      <a:pt x="27" y="37"/>
                    </a:lnTo>
                    <a:lnTo>
                      <a:pt x="25" y="37"/>
                    </a:lnTo>
                    <a:lnTo>
                      <a:pt x="23" y="35"/>
                    </a:lnTo>
                    <a:lnTo>
                      <a:pt x="25" y="35"/>
                    </a:lnTo>
                    <a:lnTo>
                      <a:pt x="26" y="34"/>
                    </a:lnTo>
                    <a:lnTo>
                      <a:pt x="26" y="33"/>
                    </a:lnTo>
                    <a:lnTo>
                      <a:pt x="24" y="32"/>
                    </a:lnTo>
                    <a:lnTo>
                      <a:pt x="25" y="31"/>
                    </a:lnTo>
                    <a:lnTo>
                      <a:pt x="25" y="30"/>
                    </a:lnTo>
                    <a:lnTo>
                      <a:pt x="27" y="31"/>
                    </a:lnTo>
                    <a:lnTo>
                      <a:pt x="28" y="32"/>
                    </a:lnTo>
                    <a:lnTo>
                      <a:pt x="27" y="33"/>
                    </a:lnTo>
                    <a:lnTo>
                      <a:pt x="27" y="33"/>
                    </a:lnTo>
                    <a:lnTo>
                      <a:pt x="28" y="33"/>
                    </a:lnTo>
                    <a:lnTo>
                      <a:pt x="29" y="31"/>
                    </a:lnTo>
                    <a:lnTo>
                      <a:pt x="28" y="30"/>
                    </a:lnTo>
                    <a:lnTo>
                      <a:pt x="25" y="25"/>
                    </a:lnTo>
                    <a:lnTo>
                      <a:pt x="24" y="25"/>
                    </a:lnTo>
                    <a:lnTo>
                      <a:pt x="24" y="23"/>
                    </a:lnTo>
                    <a:lnTo>
                      <a:pt x="22" y="22"/>
                    </a:lnTo>
                    <a:lnTo>
                      <a:pt x="22" y="21"/>
                    </a:lnTo>
                    <a:lnTo>
                      <a:pt x="22" y="17"/>
                    </a:lnTo>
                    <a:lnTo>
                      <a:pt x="23" y="15"/>
                    </a:lnTo>
                    <a:lnTo>
                      <a:pt x="25" y="15"/>
                    </a:lnTo>
                    <a:lnTo>
                      <a:pt x="26" y="17"/>
                    </a:lnTo>
                    <a:lnTo>
                      <a:pt x="25" y="17"/>
                    </a:lnTo>
                    <a:lnTo>
                      <a:pt x="25" y="18"/>
                    </a:lnTo>
                    <a:lnTo>
                      <a:pt x="28" y="19"/>
                    </a:lnTo>
                    <a:lnTo>
                      <a:pt x="28" y="21"/>
                    </a:lnTo>
                    <a:lnTo>
                      <a:pt x="30" y="22"/>
                    </a:lnTo>
                    <a:lnTo>
                      <a:pt x="32" y="22"/>
                    </a:lnTo>
                    <a:lnTo>
                      <a:pt x="30" y="21"/>
                    </a:lnTo>
                    <a:lnTo>
                      <a:pt x="29" y="20"/>
                    </a:lnTo>
                    <a:lnTo>
                      <a:pt x="30" y="19"/>
                    </a:lnTo>
                    <a:lnTo>
                      <a:pt x="31" y="20"/>
                    </a:lnTo>
                    <a:lnTo>
                      <a:pt x="33" y="21"/>
                    </a:lnTo>
                    <a:lnTo>
                      <a:pt x="34" y="22"/>
                    </a:lnTo>
                    <a:lnTo>
                      <a:pt x="35" y="21"/>
                    </a:lnTo>
                    <a:lnTo>
                      <a:pt x="33" y="20"/>
                    </a:lnTo>
                    <a:lnTo>
                      <a:pt x="32" y="19"/>
                    </a:lnTo>
                    <a:lnTo>
                      <a:pt x="32" y="18"/>
                    </a:lnTo>
                    <a:lnTo>
                      <a:pt x="36" y="18"/>
                    </a:lnTo>
                    <a:lnTo>
                      <a:pt x="37" y="20"/>
                    </a:lnTo>
                    <a:lnTo>
                      <a:pt x="37" y="19"/>
                    </a:lnTo>
                    <a:lnTo>
                      <a:pt x="35" y="17"/>
                    </a:lnTo>
                    <a:lnTo>
                      <a:pt x="33" y="17"/>
                    </a:lnTo>
                    <a:lnTo>
                      <a:pt x="32" y="15"/>
                    </a:lnTo>
                    <a:lnTo>
                      <a:pt x="33" y="14"/>
                    </a:lnTo>
                    <a:lnTo>
                      <a:pt x="35" y="15"/>
                    </a:lnTo>
                    <a:lnTo>
                      <a:pt x="36" y="14"/>
                    </a:lnTo>
                    <a:lnTo>
                      <a:pt x="37" y="12"/>
                    </a:lnTo>
                    <a:lnTo>
                      <a:pt x="38" y="11"/>
                    </a:lnTo>
                    <a:lnTo>
                      <a:pt x="41" y="13"/>
                    </a:lnTo>
                    <a:lnTo>
                      <a:pt x="42" y="13"/>
                    </a:lnTo>
                    <a:lnTo>
                      <a:pt x="44" y="11"/>
                    </a:lnTo>
                    <a:lnTo>
                      <a:pt x="44" y="10"/>
                    </a:lnTo>
                    <a:lnTo>
                      <a:pt x="45" y="10"/>
                    </a:lnTo>
                    <a:lnTo>
                      <a:pt x="46" y="12"/>
                    </a:lnTo>
                    <a:lnTo>
                      <a:pt x="49" y="12"/>
                    </a:lnTo>
                    <a:lnTo>
                      <a:pt x="52" y="12"/>
                    </a:lnTo>
                    <a:lnTo>
                      <a:pt x="54" y="12"/>
                    </a:lnTo>
                    <a:lnTo>
                      <a:pt x="55" y="1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35" name="Freeform 2265">
                <a:extLst>
                  <a:ext uri="{FF2B5EF4-FFF2-40B4-BE49-F238E27FC236}">
                    <a16:creationId xmlns:a16="http://schemas.microsoft.com/office/drawing/2014/main" id="{A77A59C0-E505-49D6-B57E-FD0E3B05A51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18" y="2372"/>
                <a:ext cx="0" cy="1"/>
              </a:xfrm>
              <a:custGeom>
                <a:avLst/>
                <a:gdLst>
                  <a:gd name="T0" fmla="*/ 1 h 1"/>
                  <a:gd name="T1" fmla="*/ 0 h 1"/>
                  <a:gd name="T2" fmla="*/ 1 h 1"/>
                  <a:gd name="T3" fmla="*/ 1 h 1"/>
                  <a:gd name="T4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36" name="Freeform 2266">
                <a:extLst>
                  <a:ext uri="{FF2B5EF4-FFF2-40B4-BE49-F238E27FC236}">
                    <a16:creationId xmlns:a16="http://schemas.microsoft.com/office/drawing/2014/main" id="{A0F89DAC-843B-4F2F-86F7-FCF32D5A99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77" y="2338"/>
                <a:ext cx="16" cy="12"/>
              </a:xfrm>
              <a:custGeom>
                <a:avLst/>
                <a:gdLst>
                  <a:gd name="T0" fmla="*/ 1 w 16"/>
                  <a:gd name="T1" fmla="*/ 0 h 12"/>
                  <a:gd name="T2" fmla="*/ 0 w 16"/>
                  <a:gd name="T3" fmla="*/ 1 h 12"/>
                  <a:gd name="T4" fmla="*/ 0 w 16"/>
                  <a:gd name="T5" fmla="*/ 2 h 12"/>
                  <a:gd name="T6" fmla="*/ 2 w 16"/>
                  <a:gd name="T7" fmla="*/ 2 h 12"/>
                  <a:gd name="T8" fmla="*/ 3 w 16"/>
                  <a:gd name="T9" fmla="*/ 2 h 12"/>
                  <a:gd name="T10" fmla="*/ 3 w 16"/>
                  <a:gd name="T11" fmla="*/ 3 h 12"/>
                  <a:gd name="T12" fmla="*/ 4 w 16"/>
                  <a:gd name="T13" fmla="*/ 3 h 12"/>
                  <a:gd name="T14" fmla="*/ 5 w 16"/>
                  <a:gd name="T15" fmla="*/ 4 h 12"/>
                  <a:gd name="T16" fmla="*/ 6 w 16"/>
                  <a:gd name="T17" fmla="*/ 4 h 12"/>
                  <a:gd name="T18" fmla="*/ 6 w 16"/>
                  <a:gd name="T19" fmla="*/ 5 h 12"/>
                  <a:gd name="T20" fmla="*/ 8 w 16"/>
                  <a:gd name="T21" fmla="*/ 6 h 12"/>
                  <a:gd name="T22" fmla="*/ 9 w 16"/>
                  <a:gd name="T23" fmla="*/ 6 h 12"/>
                  <a:gd name="T24" fmla="*/ 10 w 16"/>
                  <a:gd name="T25" fmla="*/ 7 h 12"/>
                  <a:gd name="T26" fmla="*/ 11 w 16"/>
                  <a:gd name="T27" fmla="*/ 9 h 12"/>
                  <a:gd name="T28" fmla="*/ 11 w 16"/>
                  <a:gd name="T29" fmla="*/ 9 h 12"/>
                  <a:gd name="T30" fmla="*/ 11 w 16"/>
                  <a:gd name="T31" fmla="*/ 10 h 12"/>
                  <a:gd name="T32" fmla="*/ 12 w 16"/>
                  <a:gd name="T33" fmla="*/ 11 h 12"/>
                  <a:gd name="T34" fmla="*/ 13 w 16"/>
                  <a:gd name="T35" fmla="*/ 12 h 12"/>
                  <a:gd name="T36" fmla="*/ 15 w 16"/>
                  <a:gd name="T37" fmla="*/ 12 h 12"/>
                  <a:gd name="T38" fmla="*/ 16 w 16"/>
                  <a:gd name="T39" fmla="*/ 12 h 12"/>
                  <a:gd name="T40" fmla="*/ 16 w 16"/>
                  <a:gd name="T41" fmla="*/ 10 h 12"/>
                  <a:gd name="T42" fmla="*/ 15 w 16"/>
                  <a:gd name="T43" fmla="*/ 10 h 12"/>
                  <a:gd name="T44" fmla="*/ 13 w 16"/>
                  <a:gd name="T45" fmla="*/ 11 h 12"/>
                  <a:gd name="T46" fmla="*/ 12 w 16"/>
                  <a:gd name="T47" fmla="*/ 9 h 12"/>
                  <a:gd name="T48" fmla="*/ 12 w 16"/>
                  <a:gd name="T49" fmla="*/ 8 h 12"/>
                  <a:gd name="T50" fmla="*/ 12 w 16"/>
                  <a:gd name="T51" fmla="*/ 7 h 12"/>
                  <a:gd name="T52" fmla="*/ 12 w 16"/>
                  <a:gd name="T53" fmla="*/ 6 h 12"/>
                  <a:gd name="T54" fmla="*/ 11 w 16"/>
                  <a:gd name="T55" fmla="*/ 5 h 12"/>
                  <a:gd name="T56" fmla="*/ 9 w 16"/>
                  <a:gd name="T57" fmla="*/ 3 h 12"/>
                  <a:gd name="T58" fmla="*/ 9 w 16"/>
                  <a:gd name="T59" fmla="*/ 3 h 12"/>
                  <a:gd name="T60" fmla="*/ 8 w 16"/>
                  <a:gd name="T61" fmla="*/ 3 h 12"/>
                  <a:gd name="T62" fmla="*/ 8 w 16"/>
                  <a:gd name="T63" fmla="*/ 3 h 12"/>
                  <a:gd name="T64" fmla="*/ 6 w 16"/>
                  <a:gd name="T65" fmla="*/ 2 h 12"/>
                  <a:gd name="T66" fmla="*/ 4 w 16"/>
                  <a:gd name="T67" fmla="*/ 2 h 12"/>
                  <a:gd name="T68" fmla="*/ 3 w 16"/>
                  <a:gd name="T69" fmla="*/ 0 h 12"/>
                  <a:gd name="T70" fmla="*/ 1 w 16"/>
                  <a:gd name="T71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6" h="12">
                    <a:moveTo>
                      <a:pt x="1" y="0"/>
                    </a:moveTo>
                    <a:lnTo>
                      <a:pt x="0" y="1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3" y="2"/>
                    </a:lnTo>
                    <a:lnTo>
                      <a:pt x="3" y="3"/>
                    </a:lnTo>
                    <a:lnTo>
                      <a:pt x="4" y="3"/>
                    </a:lnTo>
                    <a:lnTo>
                      <a:pt x="5" y="4"/>
                    </a:lnTo>
                    <a:lnTo>
                      <a:pt x="6" y="4"/>
                    </a:lnTo>
                    <a:lnTo>
                      <a:pt x="6" y="5"/>
                    </a:lnTo>
                    <a:lnTo>
                      <a:pt x="8" y="6"/>
                    </a:lnTo>
                    <a:lnTo>
                      <a:pt x="9" y="6"/>
                    </a:lnTo>
                    <a:lnTo>
                      <a:pt x="10" y="7"/>
                    </a:lnTo>
                    <a:lnTo>
                      <a:pt x="11" y="9"/>
                    </a:lnTo>
                    <a:lnTo>
                      <a:pt x="11" y="9"/>
                    </a:lnTo>
                    <a:lnTo>
                      <a:pt x="11" y="10"/>
                    </a:lnTo>
                    <a:lnTo>
                      <a:pt x="12" y="11"/>
                    </a:lnTo>
                    <a:lnTo>
                      <a:pt x="13" y="12"/>
                    </a:lnTo>
                    <a:lnTo>
                      <a:pt x="15" y="12"/>
                    </a:lnTo>
                    <a:lnTo>
                      <a:pt x="16" y="12"/>
                    </a:lnTo>
                    <a:lnTo>
                      <a:pt x="16" y="10"/>
                    </a:lnTo>
                    <a:lnTo>
                      <a:pt x="15" y="10"/>
                    </a:lnTo>
                    <a:lnTo>
                      <a:pt x="13" y="11"/>
                    </a:lnTo>
                    <a:lnTo>
                      <a:pt x="12" y="9"/>
                    </a:lnTo>
                    <a:lnTo>
                      <a:pt x="12" y="8"/>
                    </a:lnTo>
                    <a:lnTo>
                      <a:pt x="12" y="7"/>
                    </a:lnTo>
                    <a:lnTo>
                      <a:pt x="12" y="6"/>
                    </a:lnTo>
                    <a:lnTo>
                      <a:pt x="11" y="5"/>
                    </a:lnTo>
                    <a:lnTo>
                      <a:pt x="9" y="3"/>
                    </a:lnTo>
                    <a:lnTo>
                      <a:pt x="9" y="3"/>
                    </a:lnTo>
                    <a:lnTo>
                      <a:pt x="8" y="3"/>
                    </a:lnTo>
                    <a:lnTo>
                      <a:pt x="8" y="3"/>
                    </a:lnTo>
                    <a:lnTo>
                      <a:pt x="6" y="2"/>
                    </a:lnTo>
                    <a:lnTo>
                      <a:pt x="4" y="2"/>
                    </a:lnTo>
                    <a:lnTo>
                      <a:pt x="3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37" name="Freeform 2267">
                <a:extLst>
                  <a:ext uri="{FF2B5EF4-FFF2-40B4-BE49-F238E27FC236}">
                    <a16:creationId xmlns:a16="http://schemas.microsoft.com/office/drawing/2014/main" id="{BD56D5CA-93B3-46A9-B724-F945FBBA7F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02" y="2334"/>
                <a:ext cx="7" cy="4"/>
              </a:xfrm>
              <a:custGeom>
                <a:avLst/>
                <a:gdLst>
                  <a:gd name="T0" fmla="*/ 6 w 7"/>
                  <a:gd name="T1" fmla="*/ 0 h 4"/>
                  <a:gd name="T2" fmla="*/ 4 w 7"/>
                  <a:gd name="T3" fmla="*/ 0 h 4"/>
                  <a:gd name="T4" fmla="*/ 3 w 7"/>
                  <a:gd name="T5" fmla="*/ 1 h 4"/>
                  <a:gd name="T6" fmla="*/ 1 w 7"/>
                  <a:gd name="T7" fmla="*/ 1 h 4"/>
                  <a:gd name="T8" fmla="*/ 0 w 7"/>
                  <a:gd name="T9" fmla="*/ 3 h 4"/>
                  <a:gd name="T10" fmla="*/ 2 w 7"/>
                  <a:gd name="T11" fmla="*/ 4 h 4"/>
                  <a:gd name="T12" fmla="*/ 2 w 7"/>
                  <a:gd name="T13" fmla="*/ 4 h 4"/>
                  <a:gd name="T14" fmla="*/ 3 w 7"/>
                  <a:gd name="T15" fmla="*/ 3 h 4"/>
                  <a:gd name="T16" fmla="*/ 3 w 7"/>
                  <a:gd name="T17" fmla="*/ 2 h 4"/>
                  <a:gd name="T18" fmla="*/ 4 w 7"/>
                  <a:gd name="T19" fmla="*/ 1 h 4"/>
                  <a:gd name="T20" fmla="*/ 5 w 7"/>
                  <a:gd name="T21" fmla="*/ 1 h 4"/>
                  <a:gd name="T22" fmla="*/ 5 w 7"/>
                  <a:gd name="T23" fmla="*/ 2 h 4"/>
                  <a:gd name="T24" fmla="*/ 4 w 7"/>
                  <a:gd name="T25" fmla="*/ 3 h 4"/>
                  <a:gd name="T26" fmla="*/ 4 w 7"/>
                  <a:gd name="T27" fmla="*/ 4 h 4"/>
                  <a:gd name="T28" fmla="*/ 5 w 7"/>
                  <a:gd name="T29" fmla="*/ 4 h 4"/>
                  <a:gd name="T30" fmla="*/ 7 w 7"/>
                  <a:gd name="T31" fmla="*/ 4 h 4"/>
                  <a:gd name="T32" fmla="*/ 7 w 7"/>
                  <a:gd name="T33" fmla="*/ 2 h 4"/>
                  <a:gd name="T34" fmla="*/ 6 w 7"/>
                  <a:gd name="T35" fmla="*/ 1 h 4"/>
                  <a:gd name="T36" fmla="*/ 6 w 7"/>
                  <a:gd name="T37" fmla="*/ 1 h 4"/>
                  <a:gd name="T38" fmla="*/ 6 w 7"/>
                  <a:gd name="T39" fmla="*/ 0 h 4"/>
                  <a:gd name="T40" fmla="*/ 6 w 7"/>
                  <a:gd name="T41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7" h="4">
                    <a:moveTo>
                      <a:pt x="6" y="0"/>
                    </a:moveTo>
                    <a:lnTo>
                      <a:pt x="4" y="0"/>
                    </a:lnTo>
                    <a:lnTo>
                      <a:pt x="3" y="1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2" y="4"/>
                    </a:lnTo>
                    <a:lnTo>
                      <a:pt x="2" y="4"/>
                    </a:lnTo>
                    <a:lnTo>
                      <a:pt x="3" y="3"/>
                    </a:lnTo>
                    <a:lnTo>
                      <a:pt x="3" y="2"/>
                    </a:lnTo>
                    <a:lnTo>
                      <a:pt x="4" y="1"/>
                    </a:lnTo>
                    <a:lnTo>
                      <a:pt x="5" y="1"/>
                    </a:lnTo>
                    <a:lnTo>
                      <a:pt x="5" y="2"/>
                    </a:lnTo>
                    <a:lnTo>
                      <a:pt x="4" y="3"/>
                    </a:lnTo>
                    <a:lnTo>
                      <a:pt x="4" y="4"/>
                    </a:lnTo>
                    <a:lnTo>
                      <a:pt x="5" y="4"/>
                    </a:lnTo>
                    <a:lnTo>
                      <a:pt x="7" y="4"/>
                    </a:lnTo>
                    <a:lnTo>
                      <a:pt x="7" y="2"/>
                    </a:lnTo>
                    <a:lnTo>
                      <a:pt x="6" y="1"/>
                    </a:lnTo>
                    <a:lnTo>
                      <a:pt x="6" y="1"/>
                    </a:lnTo>
                    <a:lnTo>
                      <a:pt x="6" y="0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38" name="Freeform 2268">
                <a:extLst>
                  <a:ext uri="{FF2B5EF4-FFF2-40B4-BE49-F238E27FC236}">
                    <a16:creationId xmlns:a16="http://schemas.microsoft.com/office/drawing/2014/main" id="{B8EDC867-4F0C-4406-AA82-A3734538A5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04" y="2342"/>
                <a:ext cx="2" cy="5"/>
              </a:xfrm>
              <a:custGeom>
                <a:avLst/>
                <a:gdLst>
                  <a:gd name="T0" fmla="*/ 0 w 2"/>
                  <a:gd name="T1" fmla="*/ 4 h 5"/>
                  <a:gd name="T2" fmla="*/ 1 w 2"/>
                  <a:gd name="T3" fmla="*/ 5 h 5"/>
                  <a:gd name="T4" fmla="*/ 2 w 2"/>
                  <a:gd name="T5" fmla="*/ 4 h 5"/>
                  <a:gd name="T6" fmla="*/ 2 w 2"/>
                  <a:gd name="T7" fmla="*/ 3 h 5"/>
                  <a:gd name="T8" fmla="*/ 2 w 2"/>
                  <a:gd name="T9" fmla="*/ 1 h 5"/>
                  <a:gd name="T10" fmla="*/ 2 w 2"/>
                  <a:gd name="T11" fmla="*/ 0 h 5"/>
                  <a:gd name="T12" fmla="*/ 1 w 2"/>
                  <a:gd name="T13" fmla="*/ 0 h 5"/>
                  <a:gd name="T14" fmla="*/ 0 w 2"/>
                  <a:gd name="T15" fmla="*/ 0 h 5"/>
                  <a:gd name="T16" fmla="*/ 0 w 2"/>
                  <a:gd name="T17" fmla="*/ 1 h 5"/>
                  <a:gd name="T18" fmla="*/ 1 w 2"/>
                  <a:gd name="T19" fmla="*/ 2 h 5"/>
                  <a:gd name="T20" fmla="*/ 1 w 2"/>
                  <a:gd name="T21" fmla="*/ 3 h 5"/>
                  <a:gd name="T22" fmla="*/ 0 w 2"/>
                  <a:gd name="T23" fmla="*/ 3 h 5"/>
                  <a:gd name="T24" fmla="*/ 0 w 2"/>
                  <a:gd name="T25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" h="5">
                    <a:moveTo>
                      <a:pt x="0" y="4"/>
                    </a:moveTo>
                    <a:lnTo>
                      <a:pt x="1" y="5"/>
                    </a:lnTo>
                    <a:lnTo>
                      <a:pt x="2" y="4"/>
                    </a:lnTo>
                    <a:lnTo>
                      <a:pt x="2" y="3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1" y="3"/>
                    </a:lnTo>
                    <a:lnTo>
                      <a:pt x="0" y="3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39" name="Freeform 2269">
                <a:extLst>
                  <a:ext uri="{FF2B5EF4-FFF2-40B4-BE49-F238E27FC236}">
                    <a16:creationId xmlns:a16="http://schemas.microsoft.com/office/drawing/2014/main" id="{60B85CBC-BD01-4A4B-8F32-F0EF5C39882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82" y="2336"/>
                <a:ext cx="2" cy="2"/>
              </a:xfrm>
              <a:custGeom>
                <a:avLst/>
                <a:gdLst>
                  <a:gd name="T0" fmla="*/ 2 w 2"/>
                  <a:gd name="T1" fmla="*/ 2 h 2"/>
                  <a:gd name="T2" fmla="*/ 2 w 2"/>
                  <a:gd name="T3" fmla="*/ 0 h 2"/>
                  <a:gd name="T4" fmla="*/ 1 w 2"/>
                  <a:gd name="T5" fmla="*/ 0 h 2"/>
                  <a:gd name="T6" fmla="*/ 0 w 2"/>
                  <a:gd name="T7" fmla="*/ 0 h 2"/>
                  <a:gd name="T8" fmla="*/ 2 w 2"/>
                  <a:gd name="T9" fmla="*/ 2 h 2"/>
                  <a:gd name="T10" fmla="*/ 2 w 2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2" y="2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40" name="Freeform 2270">
                <a:extLst>
                  <a:ext uri="{FF2B5EF4-FFF2-40B4-BE49-F238E27FC236}">
                    <a16:creationId xmlns:a16="http://schemas.microsoft.com/office/drawing/2014/main" id="{1B4CC701-C8AB-4510-B23F-4AC57F3A54D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00" y="2359"/>
                <a:ext cx="3" cy="2"/>
              </a:xfrm>
              <a:custGeom>
                <a:avLst/>
                <a:gdLst>
                  <a:gd name="T0" fmla="*/ 1 w 3"/>
                  <a:gd name="T1" fmla="*/ 2 h 2"/>
                  <a:gd name="T2" fmla="*/ 2 w 3"/>
                  <a:gd name="T3" fmla="*/ 2 h 2"/>
                  <a:gd name="T4" fmla="*/ 3 w 3"/>
                  <a:gd name="T5" fmla="*/ 1 h 2"/>
                  <a:gd name="T6" fmla="*/ 2 w 3"/>
                  <a:gd name="T7" fmla="*/ 0 h 2"/>
                  <a:gd name="T8" fmla="*/ 2 w 3"/>
                  <a:gd name="T9" fmla="*/ 0 h 2"/>
                  <a:gd name="T10" fmla="*/ 0 w 3"/>
                  <a:gd name="T11" fmla="*/ 1 h 2"/>
                  <a:gd name="T12" fmla="*/ 1 w 3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1" y="2"/>
                    </a:moveTo>
                    <a:lnTo>
                      <a:pt x="2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41" name="Freeform 2271">
                <a:extLst>
                  <a:ext uri="{FF2B5EF4-FFF2-40B4-BE49-F238E27FC236}">
                    <a16:creationId xmlns:a16="http://schemas.microsoft.com/office/drawing/2014/main" id="{67A76FFC-7A37-4D51-B9DF-3C59D2CA94D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57" y="2341"/>
                <a:ext cx="1" cy="2"/>
              </a:xfrm>
              <a:custGeom>
                <a:avLst/>
                <a:gdLst>
                  <a:gd name="T0" fmla="*/ 1 w 1"/>
                  <a:gd name="T1" fmla="*/ 2 h 2"/>
                  <a:gd name="T2" fmla="*/ 1 w 1"/>
                  <a:gd name="T3" fmla="*/ 1 h 2"/>
                  <a:gd name="T4" fmla="*/ 1 w 1"/>
                  <a:gd name="T5" fmla="*/ 0 h 2"/>
                  <a:gd name="T6" fmla="*/ 0 w 1"/>
                  <a:gd name="T7" fmla="*/ 0 h 2"/>
                  <a:gd name="T8" fmla="*/ 0 w 1"/>
                  <a:gd name="T9" fmla="*/ 1 h 2"/>
                  <a:gd name="T10" fmla="*/ 0 w 1"/>
                  <a:gd name="T11" fmla="*/ 2 h 2"/>
                  <a:gd name="T12" fmla="*/ 0 w 1"/>
                  <a:gd name="T13" fmla="*/ 2 h 2"/>
                  <a:gd name="T14" fmla="*/ 1 w 1"/>
                  <a:gd name="T1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" h="2">
                    <a:moveTo>
                      <a:pt x="1" y="2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42" name="Freeform 2272">
                <a:extLst>
                  <a:ext uri="{FF2B5EF4-FFF2-40B4-BE49-F238E27FC236}">
                    <a16:creationId xmlns:a16="http://schemas.microsoft.com/office/drawing/2014/main" id="{C0EE9F18-AF62-4839-BF5D-0FE682DC7E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81" y="2336"/>
                <a:ext cx="1" cy="1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0 h 1"/>
                  <a:gd name="T4" fmla="*/ 0 w 1"/>
                  <a:gd name="T5" fmla="*/ 1 h 1"/>
                  <a:gd name="T6" fmla="*/ 1 w 1"/>
                  <a:gd name="T7" fmla="*/ 0 h 1"/>
                  <a:gd name="T8" fmla="*/ 0 w 1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43" name="Freeform 2273">
                <a:extLst>
                  <a:ext uri="{FF2B5EF4-FFF2-40B4-BE49-F238E27FC236}">
                    <a16:creationId xmlns:a16="http://schemas.microsoft.com/office/drawing/2014/main" id="{ABC5493F-C4F0-4DAE-8493-350ED4954ED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55" y="2343"/>
                <a:ext cx="4" cy="6"/>
              </a:xfrm>
              <a:custGeom>
                <a:avLst/>
                <a:gdLst>
                  <a:gd name="T0" fmla="*/ 0 w 4"/>
                  <a:gd name="T1" fmla="*/ 3 h 6"/>
                  <a:gd name="T2" fmla="*/ 0 w 4"/>
                  <a:gd name="T3" fmla="*/ 5 h 6"/>
                  <a:gd name="T4" fmla="*/ 1 w 4"/>
                  <a:gd name="T5" fmla="*/ 5 h 6"/>
                  <a:gd name="T6" fmla="*/ 1 w 4"/>
                  <a:gd name="T7" fmla="*/ 5 h 6"/>
                  <a:gd name="T8" fmla="*/ 1 w 4"/>
                  <a:gd name="T9" fmla="*/ 4 h 6"/>
                  <a:gd name="T10" fmla="*/ 2 w 4"/>
                  <a:gd name="T11" fmla="*/ 4 h 6"/>
                  <a:gd name="T12" fmla="*/ 2 w 4"/>
                  <a:gd name="T13" fmla="*/ 5 h 6"/>
                  <a:gd name="T14" fmla="*/ 3 w 4"/>
                  <a:gd name="T15" fmla="*/ 6 h 6"/>
                  <a:gd name="T16" fmla="*/ 4 w 4"/>
                  <a:gd name="T17" fmla="*/ 6 h 6"/>
                  <a:gd name="T18" fmla="*/ 4 w 4"/>
                  <a:gd name="T19" fmla="*/ 5 h 6"/>
                  <a:gd name="T20" fmla="*/ 4 w 4"/>
                  <a:gd name="T21" fmla="*/ 5 h 6"/>
                  <a:gd name="T22" fmla="*/ 4 w 4"/>
                  <a:gd name="T23" fmla="*/ 4 h 6"/>
                  <a:gd name="T24" fmla="*/ 3 w 4"/>
                  <a:gd name="T25" fmla="*/ 3 h 6"/>
                  <a:gd name="T26" fmla="*/ 3 w 4"/>
                  <a:gd name="T27" fmla="*/ 2 h 6"/>
                  <a:gd name="T28" fmla="*/ 3 w 4"/>
                  <a:gd name="T29" fmla="*/ 1 h 6"/>
                  <a:gd name="T30" fmla="*/ 2 w 4"/>
                  <a:gd name="T31" fmla="*/ 0 h 6"/>
                  <a:gd name="T32" fmla="*/ 2 w 4"/>
                  <a:gd name="T33" fmla="*/ 2 h 6"/>
                  <a:gd name="T34" fmla="*/ 1 w 4"/>
                  <a:gd name="T35" fmla="*/ 2 h 6"/>
                  <a:gd name="T36" fmla="*/ 0 w 4"/>
                  <a:gd name="T37" fmla="*/ 3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4" h="6">
                    <a:moveTo>
                      <a:pt x="0" y="3"/>
                    </a:moveTo>
                    <a:lnTo>
                      <a:pt x="0" y="5"/>
                    </a:lnTo>
                    <a:lnTo>
                      <a:pt x="1" y="5"/>
                    </a:lnTo>
                    <a:lnTo>
                      <a:pt x="1" y="5"/>
                    </a:lnTo>
                    <a:lnTo>
                      <a:pt x="1" y="4"/>
                    </a:lnTo>
                    <a:lnTo>
                      <a:pt x="2" y="4"/>
                    </a:lnTo>
                    <a:lnTo>
                      <a:pt x="2" y="5"/>
                    </a:lnTo>
                    <a:lnTo>
                      <a:pt x="3" y="6"/>
                    </a:lnTo>
                    <a:lnTo>
                      <a:pt x="4" y="6"/>
                    </a:lnTo>
                    <a:lnTo>
                      <a:pt x="4" y="5"/>
                    </a:lnTo>
                    <a:lnTo>
                      <a:pt x="4" y="5"/>
                    </a:lnTo>
                    <a:lnTo>
                      <a:pt x="4" y="4"/>
                    </a:lnTo>
                    <a:lnTo>
                      <a:pt x="3" y="3"/>
                    </a:lnTo>
                    <a:lnTo>
                      <a:pt x="3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2" y="2"/>
                    </a:lnTo>
                    <a:lnTo>
                      <a:pt x="1" y="2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44" name="Freeform 2274">
                <a:extLst>
                  <a:ext uri="{FF2B5EF4-FFF2-40B4-BE49-F238E27FC236}">
                    <a16:creationId xmlns:a16="http://schemas.microsoft.com/office/drawing/2014/main" id="{9FC80A06-B4CF-4BB9-9E1D-B3E3DEA165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46" y="2329"/>
                <a:ext cx="5" cy="5"/>
              </a:xfrm>
              <a:custGeom>
                <a:avLst/>
                <a:gdLst>
                  <a:gd name="T0" fmla="*/ 2 w 5"/>
                  <a:gd name="T1" fmla="*/ 0 h 5"/>
                  <a:gd name="T2" fmla="*/ 0 w 5"/>
                  <a:gd name="T3" fmla="*/ 0 h 5"/>
                  <a:gd name="T4" fmla="*/ 1 w 5"/>
                  <a:gd name="T5" fmla="*/ 1 h 5"/>
                  <a:gd name="T6" fmla="*/ 2 w 5"/>
                  <a:gd name="T7" fmla="*/ 1 h 5"/>
                  <a:gd name="T8" fmla="*/ 2 w 5"/>
                  <a:gd name="T9" fmla="*/ 2 h 5"/>
                  <a:gd name="T10" fmla="*/ 3 w 5"/>
                  <a:gd name="T11" fmla="*/ 5 h 5"/>
                  <a:gd name="T12" fmla="*/ 5 w 5"/>
                  <a:gd name="T13" fmla="*/ 5 h 5"/>
                  <a:gd name="T14" fmla="*/ 5 w 5"/>
                  <a:gd name="T15" fmla="*/ 5 h 5"/>
                  <a:gd name="T16" fmla="*/ 5 w 5"/>
                  <a:gd name="T17" fmla="*/ 4 h 5"/>
                  <a:gd name="T18" fmla="*/ 4 w 5"/>
                  <a:gd name="T19" fmla="*/ 4 h 5"/>
                  <a:gd name="T20" fmla="*/ 3 w 5"/>
                  <a:gd name="T21" fmla="*/ 2 h 5"/>
                  <a:gd name="T22" fmla="*/ 3 w 5"/>
                  <a:gd name="T23" fmla="*/ 0 h 5"/>
                  <a:gd name="T24" fmla="*/ 2 w 5"/>
                  <a:gd name="T25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" h="5">
                    <a:moveTo>
                      <a:pt x="2" y="0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2" y="2"/>
                    </a:lnTo>
                    <a:lnTo>
                      <a:pt x="3" y="5"/>
                    </a:lnTo>
                    <a:lnTo>
                      <a:pt x="5" y="5"/>
                    </a:lnTo>
                    <a:lnTo>
                      <a:pt x="5" y="5"/>
                    </a:lnTo>
                    <a:lnTo>
                      <a:pt x="5" y="4"/>
                    </a:lnTo>
                    <a:lnTo>
                      <a:pt x="4" y="4"/>
                    </a:lnTo>
                    <a:lnTo>
                      <a:pt x="3" y="2"/>
                    </a:lnTo>
                    <a:lnTo>
                      <a:pt x="3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45" name="Freeform 2275">
                <a:extLst>
                  <a:ext uri="{FF2B5EF4-FFF2-40B4-BE49-F238E27FC236}">
                    <a16:creationId xmlns:a16="http://schemas.microsoft.com/office/drawing/2014/main" id="{DD0C9108-A0AB-4F49-B970-9520A90BC1C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05" y="2354"/>
                <a:ext cx="2" cy="2"/>
              </a:xfrm>
              <a:custGeom>
                <a:avLst/>
                <a:gdLst>
                  <a:gd name="T0" fmla="*/ 2 w 2"/>
                  <a:gd name="T1" fmla="*/ 1 h 2"/>
                  <a:gd name="T2" fmla="*/ 2 w 2"/>
                  <a:gd name="T3" fmla="*/ 0 h 2"/>
                  <a:gd name="T4" fmla="*/ 1 w 2"/>
                  <a:gd name="T5" fmla="*/ 0 h 2"/>
                  <a:gd name="T6" fmla="*/ 0 w 2"/>
                  <a:gd name="T7" fmla="*/ 1 h 2"/>
                  <a:gd name="T8" fmla="*/ 1 w 2"/>
                  <a:gd name="T9" fmla="*/ 2 h 2"/>
                  <a:gd name="T10" fmla="*/ 2 w 2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2" y="1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46" name="Freeform 2276">
                <a:extLst>
                  <a:ext uri="{FF2B5EF4-FFF2-40B4-BE49-F238E27FC236}">
                    <a16:creationId xmlns:a16="http://schemas.microsoft.com/office/drawing/2014/main" id="{FD31AD2E-8630-4CBB-9122-0BD62CBB954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8" y="2359"/>
                <a:ext cx="2" cy="2"/>
              </a:xfrm>
              <a:custGeom>
                <a:avLst/>
                <a:gdLst>
                  <a:gd name="T0" fmla="*/ 0 w 2"/>
                  <a:gd name="T1" fmla="*/ 1 h 2"/>
                  <a:gd name="T2" fmla="*/ 1 w 2"/>
                  <a:gd name="T3" fmla="*/ 2 h 2"/>
                  <a:gd name="T4" fmla="*/ 2 w 2"/>
                  <a:gd name="T5" fmla="*/ 1 h 2"/>
                  <a:gd name="T6" fmla="*/ 1 w 2"/>
                  <a:gd name="T7" fmla="*/ 0 h 2"/>
                  <a:gd name="T8" fmla="*/ 0 w 2"/>
                  <a:gd name="T9" fmla="*/ 0 h 2"/>
                  <a:gd name="T10" fmla="*/ 0 w 2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1"/>
                    </a:moveTo>
                    <a:lnTo>
                      <a:pt x="1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47" name="Freeform 2277">
                <a:extLst>
                  <a:ext uri="{FF2B5EF4-FFF2-40B4-BE49-F238E27FC236}">
                    <a16:creationId xmlns:a16="http://schemas.microsoft.com/office/drawing/2014/main" id="{F4AD7B9B-A9F3-428F-A275-B5504330023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5" y="2325"/>
                <a:ext cx="4" cy="3"/>
              </a:xfrm>
              <a:custGeom>
                <a:avLst/>
                <a:gdLst>
                  <a:gd name="T0" fmla="*/ 2 w 4"/>
                  <a:gd name="T1" fmla="*/ 1 h 3"/>
                  <a:gd name="T2" fmla="*/ 2 w 4"/>
                  <a:gd name="T3" fmla="*/ 0 h 3"/>
                  <a:gd name="T4" fmla="*/ 0 w 4"/>
                  <a:gd name="T5" fmla="*/ 0 h 3"/>
                  <a:gd name="T6" fmla="*/ 0 w 4"/>
                  <a:gd name="T7" fmla="*/ 1 h 3"/>
                  <a:gd name="T8" fmla="*/ 0 w 4"/>
                  <a:gd name="T9" fmla="*/ 2 h 3"/>
                  <a:gd name="T10" fmla="*/ 1 w 4"/>
                  <a:gd name="T11" fmla="*/ 3 h 3"/>
                  <a:gd name="T12" fmla="*/ 2 w 4"/>
                  <a:gd name="T13" fmla="*/ 3 h 3"/>
                  <a:gd name="T14" fmla="*/ 3 w 4"/>
                  <a:gd name="T15" fmla="*/ 3 h 3"/>
                  <a:gd name="T16" fmla="*/ 3 w 4"/>
                  <a:gd name="T17" fmla="*/ 1 h 3"/>
                  <a:gd name="T18" fmla="*/ 4 w 4"/>
                  <a:gd name="T19" fmla="*/ 0 h 3"/>
                  <a:gd name="T20" fmla="*/ 3 w 4"/>
                  <a:gd name="T21" fmla="*/ 0 h 3"/>
                  <a:gd name="T22" fmla="*/ 2 w 4"/>
                  <a:gd name="T23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4" h="3">
                    <a:moveTo>
                      <a:pt x="2" y="1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2" y="3"/>
                    </a:lnTo>
                    <a:lnTo>
                      <a:pt x="3" y="3"/>
                    </a:lnTo>
                    <a:lnTo>
                      <a:pt x="3" y="1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48" name="Freeform 2278">
                <a:extLst>
                  <a:ext uri="{FF2B5EF4-FFF2-40B4-BE49-F238E27FC236}">
                    <a16:creationId xmlns:a16="http://schemas.microsoft.com/office/drawing/2014/main" id="{3DE3D65C-B2AB-418A-A036-B714D7C122A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2" y="2338"/>
                <a:ext cx="2" cy="3"/>
              </a:xfrm>
              <a:custGeom>
                <a:avLst/>
                <a:gdLst>
                  <a:gd name="T0" fmla="*/ 1 w 2"/>
                  <a:gd name="T1" fmla="*/ 1 h 3"/>
                  <a:gd name="T2" fmla="*/ 0 w 2"/>
                  <a:gd name="T3" fmla="*/ 0 h 3"/>
                  <a:gd name="T4" fmla="*/ 0 w 2"/>
                  <a:gd name="T5" fmla="*/ 0 h 3"/>
                  <a:gd name="T6" fmla="*/ 1 w 2"/>
                  <a:gd name="T7" fmla="*/ 2 h 3"/>
                  <a:gd name="T8" fmla="*/ 1 w 2"/>
                  <a:gd name="T9" fmla="*/ 2 h 3"/>
                  <a:gd name="T10" fmla="*/ 1 w 2"/>
                  <a:gd name="T11" fmla="*/ 3 h 3"/>
                  <a:gd name="T12" fmla="*/ 2 w 2"/>
                  <a:gd name="T13" fmla="*/ 3 h 3"/>
                  <a:gd name="T14" fmla="*/ 2 w 2"/>
                  <a:gd name="T15" fmla="*/ 1 h 3"/>
                  <a:gd name="T16" fmla="*/ 1 w 2"/>
                  <a:gd name="T17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" h="3">
                    <a:moveTo>
                      <a:pt x="1" y="1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1" y="2"/>
                    </a:lnTo>
                    <a:lnTo>
                      <a:pt x="1" y="3"/>
                    </a:lnTo>
                    <a:lnTo>
                      <a:pt x="2" y="3"/>
                    </a:lnTo>
                    <a:lnTo>
                      <a:pt x="2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49" name="Rectangle 2279">
                <a:extLst>
                  <a:ext uri="{FF2B5EF4-FFF2-40B4-BE49-F238E27FC236}">
                    <a16:creationId xmlns:a16="http://schemas.microsoft.com/office/drawing/2014/main" id="{792FEB42-86D4-491D-BCF3-21AAF22517C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101" y="2356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50" name="Freeform 2280">
                <a:extLst>
                  <a:ext uri="{FF2B5EF4-FFF2-40B4-BE49-F238E27FC236}">
                    <a16:creationId xmlns:a16="http://schemas.microsoft.com/office/drawing/2014/main" id="{31AEAABB-41BB-42CC-B58F-5171761798D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8" y="2354"/>
                <a:ext cx="2" cy="2"/>
              </a:xfrm>
              <a:custGeom>
                <a:avLst/>
                <a:gdLst>
                  <a:gd name="T0" fmla="*/ 0 w 2"/>
                  <a:gd name="T1" fmla="*/ 1 h 2"/>
                  <a:gd name="T2" fmla="*/ 1 w 2"/>
                  <a:gd name="T3" fmla="*/ 1 h 2"/>
                  <a:gd name="T4" fmla="*/ 2 w 2"/>
                  <a:gd name="T5" fmla="*/ 2 h 2"/>
                  <a:gd name="T6" fmla="*/ 2 w 2"/>
                  <a:gd name="T7" fmla="*/ 1 h 2"/>
                  <a:gd name="T8" fmla="*/ 1 w 2"/>
                  <a:gd name="T9" fmla="*/ 0 h 2"/>
                  <a:gd name="T10" fmla="*/ 0 w 2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1"/>
                    </a:moveTo>
                    <a:lnTo>
                      <a:pt x="1" y="1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51" name="Freeform 2281">
                <a:extLst>
                  <a:ext uri="{FF2B5EF4-FFF2-40B4-BE49-F238E27FC236}">
                    <a16:creationId xmlns:a16="http://schemas.microsoft.com/office/drawing/2014/main" id="{6DF4ECF5-42D9-46DB-A66E-07CE5A2EEEF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4" y="2350"/>
                <a:ext cx="3" cy="4"/>
              </a:xfrm>
              <a:custGeom>
                <a:avLst/>
                <a:gdLst>
                  <a:gd name="T0" fmla="*/ 0 w 3"/>
                  <a:gd name="T1" fmla="*/ 0 h 4"/>
                  <a:gd name="T2" fmla="*/ 0 w 3"/>
                  <a:gd name="T3" fmla="*/ 1 h 4"/>
                  <a:gd name="T4" fmla="*/ 0 w 3"/>
                  <a:gd name="T5" fmla="*/ 3 h 4"/>
                  <a:gd name="T6" fmla="*/ 2 w 3"/>
                  <a:gd name="T7" fmla="*/ 4 h 4"/>
                  <a:gd name="T8" fmla="*/ 3 w 3"/>
                  <a:gd name="T9" fmla="*/ 4 h 4"/>
                  <a:gd name="T10" fmla="*/ 3 w 3"/>
                  <a:gd name="T11" fmla="*/ 4 h 4"/>
                  <a:gd name="T12" fmla="*/ 2 w 3"/>
                  <a:gd name="T13" fmla="*/ 1 h 4"/>
                  <a:gd name="T14" fmla="*/ 1 w 3"/>
                  <a:gd name="T15" fmla="*/ 0 h 4"/>
                  <a:gd name="T16" fmla="*/ 0 w 3"/>
                  <a:gd name="T17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4">
                    <a:moveTo>
                      <a:pt x="0" y="0"/>
                    </a:moveTo>
                    <a:lnTo>
                      <a:pt x="0" y="1"/>
                    </a:lnTo>
                    <a:lnTo>
                      <a:pt x="0" y="3"/>
                    </a:lnTo>
                    <a:lnTo>
                      <a:pt x="2" y="4"/>
                    </a:lnTo>
                    <a:lnTo>
                      <a:pt x="3" y="4"/>
                    </a:lnTo>
                    <a:lnTo>
                      <a:pt x="3" y="4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52" name="Freeform 2282">
                <a:extLst>
                  <a:ext uri="{FF2B5EF4-FFF2-40B4-BE49-F238E27FC236}">
                    <a16:creationId xmlns:a16="http://schemas.microsoft.com/office/drawing/2014/main" id="{C26633F7-3F08-4202-933E-F822116A644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9" y="2320"/>
                <a:ext cx="3" cy="1"/>
              </a:xfrm>
              <a:custGeom>
                <a:avLst/>
                <a:gdLst>
                  <a:gd name="T0" fmla="*/ 2 w 3"/>
                  <a:gd name="T1" fmla="*/ 0 h 1"/>
                  <a:gd name="T2" fmla="*/ 1 w 3"/>
                  <a:gd name="T3" fmla="*/ 0 h 1"/>
                  <a:gd name="T4" fmla="*/ 0 w 3"/>
                  <a:gd name="T5" fmla="*/ 1 h 1"/>
                  <a:gd name="T6" fmla="*/ 2 w 3"/>
                  <a:gd name="T7" fmla="*/ 1 h 1"/>
                  <a:gd name="T8" fmla="*/ 3 w 3"/>
                  <a:gd name="T9" fmla="*/ 1 h 1"/>
                  <a:gd name="T10" fmla="*/ 3 w 3"/>
                  <a:gd name="T11" fmla="*/ 0 h 1"/>
                  <a:gd name="T12" fmla="*/ 2 w 3"/>
                  <a:gd name="T13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1">
                    <a:moveTo>
                      <a:pt x="2" y="0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2" y="1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</p:grpSp>
        <p:grpSp>
          <p:nvGrpSpPr>
            <p:cNvPr id="7" name="Group 2484">
              <a:extLst>
                <a:ext uri="{FF2B5EF4-FFF2-40B4-BE49-F238E27FC236}">
                  <a16:creationId xmlns:a16="http://schemas.microsoft.com/office/drawing/2014/main" id="{B639BF32-0241-46DD-BA77-C6F5798865A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904559" y="1376747"/>
              <a:ext cx="6203171" cy="5002997"/>
              <a:chOff x="5217" y="1570"/>
              <a:chExt cx="2269" cy="1830"/>
            </a:xfrm>
            <a:grpFill/>
          </p:grpSpPr>
          <p:sp>
            <p:nvSpPr>
              <p:cNvPr id="453" name="Freeform 2284">
                <a:extLst>
                  <a:ext uri="{FF2B5EF4-FFF2-40B4-BE49-F238E27FC236}">
                    <a16:creationId xmlns:a16="http://schemas.microsoft.com/office/drawing/2014/main" id="{5DA83974-18A4-43C4-8657-EF6609E300C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85" y="2375"/>
                <a:ext cx="25" cy="7"/>
              </a:xfrm>
              <a:custGeom>
                <a:avLst/>
                <a:gdLst>
                  <a:gd name="T0" fmla="*/ 0 w 25"/>
                  <a:gd name="T1" fmla="*/ 0 h 7"/>
                  <a:gd name="T2" fmla="*/ 0 w 25"/>
                  <a:gd name="T3" fmla="*/ 2 h 7"/>
                  <a:gd name="T4" fmla="*/ 0 w 25"/>
                  <a:gd name="T5" fmla="*/ 3 h 7"/>
                  <a:gd name="T6" fmla="*/ 0 w 25"/>
                  <a:gd name="T7" fmla="*/ 4 h 7"/>
                  <a:gd name="T8" fmla="*/ 1 w 25"/>
                  <a:gd name="T9" fmla="*/ 5 h 7"/>
                  <a:gd name="T10" fmla="*/ 4 w 25"/>
                  <a:gd name="T11" fmla="*/ 4 h 7"/>
                  <a:gd name="T12" fmla="*/ 5 w 25"/>
                  <a:gd name="T13" fmla="*/ 5 h 7"/>
                  <a:gd name="T14" fmla="*/ 8 w 25"/>
                  <a:gd name="T15" fmla="*/ 4 h 7"/>
                  <a:gd name="T16" fmla="*/ 9 w 25"/>
                  <a:gd name="T17" fmla="*/ 5 h 7"/>
                  <a:gd name="T18" fmla="*/ 11 w 25"/>
                  <a:gd name="T19" fmla="*/ 6 h 7"/>
                  <a:gd name="T20" fmla="*/ 11 w 25"/>
                  <a:gd name="T21" fmla="*/ 7 h 7"/>
                  <a:gd name="T22" fmla="*/ 14 w 25"/>
                  <a:gd name="T23" fmla="*/ 7 h 7"/>
                  <a:gd name="T24" fmla="*/ 16 w 25"/>
                  <a:gd name="T25" fmla="*/ 6 h 7"/>
                  <a:gd name="T26" fmla="*/ 18 w 25"/>
                  <a:gd name="T27" fmla="*/ 6 h 7"/>
                  <a:gd name="T28" fmla="*/ 21 w 25"/>
                  <a:gd name="T29" fmla="*/ 6 h 7"/>
                  <a:gd name="T30" fmla="*/ 23 w 25"/>
                  <a:gd name="T31" fmla="*/ 6 h 7"/>
                  <a:gd name="T32" fmla="*/ 24 w 25"/>
                  <a:gd name="T33" fmla="*/ 5 h 7"/>
                  <a:gd name="T34" fmla="*/ 25 w 25"/>
                  <a:gd name="T35" fmla="*/ 4 h 7"/>
                  <a:gd name="T36" fmla="*/ 25 w 25"/>
                  <a:gd name="T37" fmla="*/ 3 h 7"/>
                  <a:gd name="T38" fmla="*/ 25 w 25"/>
                  <a:gd name="T39" fmla="*/ 2 h 7"/>
                  <a:gd name="T40" fmla="*/ 24 w 25"/>
                  <a:gd name="T41" fmla="*/ 3 h 7"/>
                  <a:gd name="T42" fmla="*/ 24 w 25"/>
                  <a:gd name="T43" fmla="*/ 4 h 7"/>
                  <a:gd name="T44" fmla="*/ 23 w 25"/>
                  <a:gd name="T45" fmla="*/ 4 h 7"/>
                  <a:gd name="T46" fmla="*/ 22 w 25"/>
                  <a:gd name="T47" fmla="*/ 4 h 7"/>
                  <a:gd name="T48" fmla="*/ 21 w 25"/>
                  <a:gd name="T49" fmla="*/ 4 h 7"/>
                  <a:gd name="T50" fmla="*/ 20 w 25"/>
                  <a:gd name="T51" fmla="*/ 4 h 7"/>
                  <a:gd name="T52" fmla="*/ 20 w 25"/>
                  <a:gd name="T53" fmla="*/ 3 h 7"/>
                  <a:gd name="T54" fmla="*/ 20 w 25"/>
                  <a:gd name="T55" fmla="*/ 2 h 7"/>
                  <a:gd name="T56" fmla="*/ 19 w 25"/>
                  <a:gd name="T57" fmla="*/ 2 h 7"/>
                  <a:gd name="T58" fmla="*/ 17 w 25"/>
                  <a:gd name="T59" fmla="*/ 2 h 7"/>
                  <a:gd name="T60" fmla="*/ 15 w 25"/>
                  <a:gd name="T61" fmla="*/ 1 h 7"/>
                  <a:gd name="T62" fmla="*/ 12 w 25"/>
                  <a:gd name="T63" fmla="*/ 1 h 7"/>
                  <a:gd name="T64" fmla="*/ 10 w 25"/>
                  <a:gd name="T65" fmla="*/ 2 h 7"/>
                  <a:gd name="T66" fmla="*/ 9 w 25"/>
                  <a:gd name="T67" fmla="*/ 3 h 7"/>
                  <a:gd name="T68" fmla="*/ 7 w 25"/>
                  <a:gd name="T69" fmla="*/ 2 h 7"/>
                  <a:gd name="T70" fmla="*/ 7 w 25"/>
                  <a:gd name="T71" fmla="*/ 1 h 7"/>
                  <a:gd name="T72" fmla="*/ 5 w 25"/>
                  <a:gd name="T73" fmla="*/ 1 h 7"/>
                  <a:gd name="T74" fmla="*/ 5 w 25"/>
                  <a:gd name="T75" fmla="*/ 1 h 7"/>
                  <a:gd name="T76" fmla="*/ 5 w 25"/>
                  <a:gd name="T77" fmla="*/ 0 h 7"/>
                  <a:gd name="T78" fmla="*/ 3 w 25"/>
                  <a:gd name="T79" fmla="*/ 0 h 7"/>
                  <a:gd name="T80" fmla="*/ 4 w 25"/>
                  <a:gd name="T81" fmla="*/ 1 h 7"/>
                  <a:gd name="T82" fmla="*/ 4 w 25"/>
                  <a:gd name="T83" fmla="*/ 1 h 7"/>
                  <a:gd name="T84" fmla="*/ 4 w 25"/>
                  <a:gd name="T85" fmla="*/ 1 h 7"/>
                  <a:gd name="T86" fmla="*/ 2 w 25"/>
                  <a:gd name="T87" fmla="*/ 1 h 7"/>
                  <a:gd name="T88" fmla="*/ 2 w 25"/>
                  <a:gd name="T89" fmla="*/ 0 h 7"/>
                  <a:gd name="T90" fmla="*/ 2 w 25"/>
                  <a:gd name="T91" fmla="*/ 0 h 7"/>
                  <a:gd name="T92" fmla="*/ 1 w 25"/>
                  <a:gd name="T93" fmla="*/ 0 h 7"/>
                  <a:gd name="T94" fmla="*/ 2 w 25"/>
                  <a:gd name="T95" fmla="*/ 1 h 7"/>
                  <a:gd name="T96" fmla="*/ 1 w 25"/>
                  <a:gd name="T97" fmla="*/ 2 h 7"/>
                  <a:gd name="T98" fmla="*/ 0 w 25"/>
                  <a:gd name="T99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25" h="7">
                    <a:moveTo>
                      <a:pt x="0" y="0"/>
                    </a:moveTo>
                    <a:lnTo>
                      <a:pt x="0" y="2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1" y="5"/>
                    </a:lnTo>
                    <a:lnTo>
                      <a:pt x="4" y="4"/>
                    </a:lnTo>
                    <a:lnTo>
                      <a:pt x="5" y="5"/>
                    </a:lnTo>
                    <a:lnTo>
                      <a:pt x="8" y="4"/>
                    </a:lnTo>
                    <a:lnTo>
                      <a:pt x="9" y="5"/>
                    </a:lnTo>
                    <a:lnTo>
                      <a:pt x="11" y="6"/>
                    </a:lnTo>
                    <a:lnTo>
                      <a:pt x="11" y="7"/>
                    </a:lnTo>
                    <a:lnTo>
                      <a:pt x="14" y="7"/>
                    </a:lnTo>
                    <a:lnTo>
                      <a:pt x="16" y="6"/>
                    </a:lnTo>
                    <a:lnTo>
                      <a:pt x="18" y="6"/>
                    </a:lnTo>
                    <a:lnTo>
                      <a:pt x="21" y="6"/>
                    </a:lnTo>
                    <a:lnTo>
                      <a:pt x="23" y="6"/>
                    </a:lnTo>
                    <a:lnTo>
                      <a:pt x="24" y="5"/>
                    </a:lnTo>
                    <a:lnTo>
                      <a:pt x="25" y="4"/>
                    </a:lnTo>
                    <a:lnTo>
                      <a:pt x="25" y="3"/>
                    </a:lnTo>
                    <a:lnTo>
                      <a:pt x="25" y="2"/>
                    </a:lnTo>
                    <a:lnTo>
                      <a:pt x="24" y="3"/>
                    </a:lnTo>
                    <a:lnTo>
                      <a:pt x="24" y="4"/>
                    </a:lnTo>
                    <a:lnTo>
                      <a:pt x="23" y="4"/>
                    </a:lnTo>
                    <a:lnTo>
                      <a:pt x="22" y="4"/>
                    </a:lnTo>
                    <a:lnTo>
                      <a:pt x="21" y="4"/>
                    </a:lnTo>
                    <a:lnTo>
                      <a:pt x="20" y="4"/>
                    </a:lnTo>
                    <a:lnTo>
                      <a:pt x="20" y="3"/>
                    </a:lnTo>
                    <a:lnTo>
                      <a:pt x="20" y="2"/>
                    </a:lnTo>
                    <a:lnTo>
                      <a:pt x="19" y="2"/>
                    </a:lnTo>
                    <a:lnTo>
                      <a:pt x="17" y="2"/>
                    </a:lnTo>
                    <a:lnTo>
                      <a:pt x="15" y="1"/>
                    </a:lnTo>
                    <a:lnTo>
                      <a:pt x="12" y="1"/>
                    </a:lnTo>
                    <a:lnTo>
                      <a:pt x="10" y="2"/>
                    </a:lnTo>
                    <a:lnTo>
                      <a:pt x="9" y="3"/>
                    </a:lnTo>
                    <a:lnTo>
                      <a:pt x="7" y="2"/>
                    </a:lnTo>
                    <a:lnTo>
                      <a:pt x="7" y="1"/>
                    </a:lnTo>
                    <a:lnTo>
                      <a:pt x="5" y="1"/>
                    </a:lnTo>
                    <a:lnTo>
                      <a:pt x="5" y="1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4" y="1"/>
                    </a:lnTo>
                    <a:lnTo>
                      <a:pt x="4" y="1"/>
                    </a:lnTo>
                    <a:lnTo>
                      <a:pt x="4" y="1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2" y="1"/>
                    </a:lnTo>
                    <a:lnTo>
                      <a:pt x="1" y="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54" name="Freeform 2285">
                <a:extLst>
                  <a:ext uri="{FF2B5EF4-FFF2-40B4-BE49-F238E27FC236}">
                    <a16:creationId xmlns:a16="http://schemas.microsoft.com/office/drawing/2014/main" id="{D8198362-501C-4293-BAC3-4635A3EB2C5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69" y="2324"/>
                <a:ext cx="15" cy="14"/>
              </a:xfrm>
              <a:custGeom>
                <a:avLst/>
                <a:gdLst>
                  <a:gd name="T0" fmla="*/ 9 w 15"/>
                  <a:gd name="T1" fmla="*/ 5 h 14"/>
                  <a:gd name="T2" fmla="*/ 8 w 15"/>
                  <a:gd name="T3" fmla="*/ 2 h 14"/>
                  <a:gd name="T4" fmla="*/ 6 w 15"/>
                  <a:gd name="T5" fmla="*/ 2 h 14"/>
                  <a:gd name="T6" fmla="*/ 5 w 15"/>
                  <a:gd name="T7" fmla="*/ 3 h 14"/>
                  <a:gd name="T8" fmla="*/ 3 w 15"/>
                  <a:gd name="T9" fmla="*/ 0 h 14"/>
                  <a:gd name="T10" fmla="*/ 2 w 15"/>
                  <a:gd name="T11" fmla="*/ 1 h 14"/>
                  <a:gd name="T12" fmla="*/ 0 w 15"/>
                  <a:gd name="T13" fmla="*/ 1 h 14"/>
                  <a:gd name="T14" fmla="*/ 0 w 15"/>
                  <a:gd name="T15" fmla="*/ 1 h 14"/>
                  <a:gd name="T16" fmla="*/ 0 w 15"/>
                  <a:gd name="T17" fmla="*/ 2 h 14"/>
                  <a:gd name="T18" fmla="*/ 1 w 15"/>
                  <a:gd name="T19" fmla="*/ 2 h 14"/>
                  <a:gd name="T20" fmla="*/ 2 w 15"/>
                  <a:gd name="T21" fmla="*/ 3 h 14"/>
                  <a:gd name="T22" fmla="*/ 3 w 15"/>
                  <a:gd name="T23" fmla="*/ 3 h 14"/>
                  <a:gd name="T24" fmla="*/ 4 w 15"/>
                  <a:gd name="T25" fmla="*/ 5 h 14"/>
                  <a:gd name="T26" fmla="*/ 4 w 15"/>
                  <a:gd name="T27" fmla="*/ 6 h 14"/>
                  <a:gd name="T28" fmla="*/ 7 w 15"/>
                  <a:gd name="T29" fmla="*/ 9 h 14"/>
                  <a:gd name="T30" fmla="*/ 8 w 15"/>
                  <a:gd name="T31" fmla="*/ 11 h 14"/>
                  <a:gd name="T32" fmla="*/ 10 w 15"/>
                  <a:gd name="T33" fmla="*/ 12 h 14"/>
                  <a:gd name="T34" fmla="*/ 12 w 15"/>
                  <a:gd name="T35" fmla="*/ 12 h 14"/>
                  <a:gd name="T36" fmla="*/ 15 w 15"/>
                  <a:gd name="T37" fmla="*/ 14 h 14"/>
                  <a:gd name="T38" fmla="*/ 15 w 15"/>
                  <a:gd name="T39" fmla="*/ 12 h 14"/>
                  <a:gd name="T40" fmla="*/ 11 w 15"/>
                  <a:gd name="T41" fmla="*/ 5 h 14"/>
                  <a:gd name="T42" fmla="*/ 9 w 15"/>
                  <a:gd name="T43" fmla="*/ 5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5" h="14">
                    <a:moveTo>
                      <a:pt x="9" y="5"/>
                    </a:moveTo>
                    <a:lnTo>
                      <a:pt x="8" y="2"/>
                    </a:lnTo>
                    <a:lnTo>
                      <a:pt x="6" y="2"/>
                    </a:lnTo>
                    <a:lnTo>
                      <a:pt x="5" y="3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2" y="3"/>
                    </a:lnTo>
                    <a:lnTo>
                      <a:pt x="3" y="3"/>
                    </a:lnTo>
                    <a:lnTo>
                      <a:pt x="4" y="5"/>
                    </a:lnTo>
                    <a:lnTo>
                      <a:pt x="4" y="6"/>
                    </a:lnTo>
                    <a:lnTo>
                      <a:pt x="7" y="9"/>
                    </a:lnTo>
                    <a:lnTo>
                      <a:pt x="8" y="11"/>
                    </a:lnTo>
                    <a:lnTo>
                      <a:pt x="10" y="12"/>
                    </a:lnTo>
                    <a:lnTo>
                      <a:pt x="12" y="12"/>
                    </a:lnTo>
                    <a:lnTo>
                      <a:pt x="15" y="14"/>
                    </a:lnTo>
                    <a:lnTo>
                      <a:pt x="15" y="12"/>
                    </a:lnTo>
                    <a:lnTo>
                      <a:pt x="11" y="5"/>
                    </a:lnTo>
                    <a:lnTo>
                      <a:pt x="9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55" name="Freeform 2286">
                <a:extLst>
                  <a:ext uri="{FF2B5EF4-FFF2-40B4-BE49-F238E27FC236}">
                    <a16:creationId xmlns:a16="http://schemas.microsoft.com/office/drawing/2014/main" id="{FDB9B029-60A4-47B0-9771-4DB8EC0A26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70" y="2300"/>
                <a:ext cx="49" cy="42"/>
              </a:xfrm>
              <a:custGeom>
                <a:avLst/>
                <a:gdLst>
                  <a:gd name="T0" fmla="*/ 39 w 49"/>
                  <a:gd name="T1" fmla="*/ 36 h 42"/>
                  <a:gd name="T2" fmla="*/ 39 w 49"/>
                  <a:gd name="T3" fmla="*/ 31 h 42"/>
                  <a:gd name="T4" fmla="*/ 41 w 49"/>
                  <a:gd name="T5" fmla="*/ 31 h 42"/>
                  <a:gd name="T6" fmla="*/ 41 w 49"/>
                  <a:gd name="T7" fmla="*/ 35 h 42"/>
                  <a:gd name="T8" fmla="*/ 41 w 49"/>
                  <a:gd name="T9" fmla="*/ 30 h 42"/>
                  <a:gd name="T10" fmla="*/ 42 w 49"/>
                  <a:gd name="T11" fmla="*/ 28 h 42"/>
                  <a:gd name="T12" fmla="*/ 42 w 49"/>
                  <a:gd name="T13" fmla="*/ 26 h 42"/>
                  <a:gd name="T14" fmla="*/ 42 w 49"/>
                  <a:gd name="T15" fmla="*/ 23 h 42"/>
                  <a:gd name="T16" fmla="*/ 45 w 49"/>
                  <a:gd name="T17" fmla="*/ 18 h 42"/>
                  <a:gd name="T18" fmla="*/ 48 w 49"/>
                  <a:gd name="T19" fmla="*/ 17 h 42"/>
                  <a:gd name="T20" fmla="*/ 48 w 49"/>
                  <a:gd name="T21" fmla="*/ 16 h 42"/>
                  <a:gd name="T22" fmla="*/ 44 w 49"/>
                  <a:gd name="T23" fmla="*/ 15 h 42"/>
                  <a:gd name="T24" fmla="*/ 41 w 49"/>
                  <a:gd name="T25" fmla="*/ 11 h 42"/>
                  <a:gd name="T26" fmla="*/ 37 w 49"/>
                  <a:gd name="T27" fmla="*/ 6 h 42"/>
                  <a:gd name="T28" fmla="*/ 33 w 49"/>
                  <a:gd name="T29" fmla="*/ 1 h 42"/>
                  <a:gd name="T30" fmla="*/ 28 w 49"/>
                  <a:gd name="T31" fmla="*/ 3 h 42"/>
                  <a:gd name="T32" fmla="*/ 25 w 49"/>
                  <a:gd name="T33" fmla="*/ 6 h 42"/>
                  <a:gd name="T34" fmla="*/ 20 w 49"/>
                  <a:gd name="T35" fmla="*/ 4 h 42"/>
                  <a:gd name="T36" fmla="*/ 12 w 49"/>
                  <a:gd name="T37" fmla="*/ 0 h 42"/>
                  <a:gd name="T38" fmla="*/ 14 w 49"/>
                  <a:gd name="T39" fmla="*/ 5 h 42"/>
                  <a:gd name="T40" fmla="*/ 14 w 49"/>
                  <a:gd name="T41" fmla="*/ 10 h 42"/>
                  <a:gd name="T42" fmla="*/ 8 w 49"/>
                  <a:gd name="T43" fmla="*/ 8 h 42"/>
                  <a:gd name="T44" fmla="*/ 0 w 49"/>
                  <a:gd name="T45" fmla="*/ 6 h 42"/>
                  <a:gd name="T46" fmla="*/ 1 w 49"/>
                  <a:gd name="T47" fmla="*/ 9 h 42"/>
                  <a:gd name="T48" fmla="*/ 6 w 49"/>
                  <a:gd name="T49" fmla="*/ 13 h 42"/>
                  <a:gd name="T50" fmla="*/ 6 w 49"/>
                  <a:gd name="T51" fmla="*/ 16 h 42"/>
                  <a:gd name="T52" fmla="*/ 9 w 49"/>
                  <a:gd name="T53" fmla="*/ 21 h 42"/>
                  <a:gd name="T54" fmla="*/ 9 w 49"/>
                  <a:gd name="T55" fmla="*/ 25 h 42"/>
                  <a:gd name="T56" fmla="*/ 17 w 49"/>
                  <a:gd name="T57" fmla="*/ 27 h 42"/>
                  <a:gd name="T58" fmla="*/ 17 w 49"/>
                  <a:gd name="T59" fmla="*/ 30 h 42"/>
                  <a:gd name="T60" fmla="*/ 17 w 49"/>
                  <a:gd name="T61" fmla="*/ 34 h 42"/>
                  <a:gd name="T62" fmla="*/ 17 w 49"/>
                  <a:gd name="T63" fmla="*/ 36 h 42"/>
                  <a:gd name="T64" fmla="*/ 20 w 49"/>
                  <a:gd name="T65" fmla="*/ 36 h 42"/>
                  <a:gd name="T66" fmla="*/ 21 w 49"/>
                  <a:gd name="T67" fmla="*/ 34 h 42"/>
                  <a:gd name="T68" fmla="*/ 23 w 49"/>
                  <a:gd name="T69" fmla="*/ 30 h 42"/>
                  <a:gd name="T70" fmla="*/ 26 w 49"/>
                  <a:gd name="T71" fmla="*/ 29 h 42"/>
                  <a:gd name="T72" fmla="*/ 28 w 49"/>
                  <a:gd name="T73" fmla="*/ 27 h 42"/>
                  <a:gd name="T74" fmla="*/ 30 w 49"/>
                  <a:gd name="T75" fmla="*/ 28 h 42"/>
                  <a:gd name="T76" fmla="*/ 31 w 49"/>
                  <a:gd name="T77" fmla="*/ 29 h 42"/>
                  <a:gd name="T78" fmla="*/ 31 w 49"/>
                  <a:gd name="T79" fmla="*/ 31 h 42"/>
                  <a:gd name="T80" fmla="*/ 35 w 49"/>
                  <a:gd name="T81" fmla="*/ 34 h 42"/>
                  <a:gd name="T82" fmla="*/ 35 w 49"/>
                  <a:gd name="T83" fmla="*/ 39 h 42"/>
                  <a:gd name="T84" fmla="*/ 37 w 49"/>
                  <a:gd name="T85" fmla="*/ 41 h 42"/>
                  <a:gd name="T86" fmla="*/ 39 w 49"/>
                  <a:gd name="T87" fmla="*/ 41 h 42"/>
                  <a:gd name="T88" fmla="*/ 39 w 49"/>
                  <a:gd name="T89" fmla="*/ 37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49" h="42">
                    <a:moveTo>
                      <a:pt x="39" y="37"/>
                    </a:moveTo>
                    <a:lnTo>
                      <a:pt x="39" y="36"/>
                    </a:lnTo>
                    <a:lnTo>
                      <a:pt x="38" y="33"/>
                    </a:lnTo>
                    <a:lnTo>
                      <a:pt x="39" y="31"/>
                    </a:lnTo>
                    <a:lnTo>
                      <a:pt x="39" y="30"/>
                    </a:lnTo>
                    <a:lnTo>
                      <a:pt x="41" y="31"/>
                    </a:lnTo>
                    <a:lnTo>
                      <a:pt x="40" y="34"/>
                    </a:lnTo>
                    <a:lnTo>
                      <a:pt x="41" y="35"/>
                    </a:lnTo>
                    <a:lnTo>
                      <a:pt x="41" y="34"/>
                    </a:lnTo>
                    <a:lnTo>
                      <a:pt x="41" y="30"/>
                    </a:lnTo>
                    <a:lnTo>
                      <a:pt x="42" y="29"/>
                    </a:lnTo>
                    <a:lnTo>
                      <a:pt x="42" y="28"/>
                    </a:lnTo>
                    <a:lnTo>
                      <a:pt x="41" y="27"/>
                    </a:lnTo>
                    <a:lnTo>
                      <a:pt x="42" y="26"/>
                    </a:lnTo>
                    <a:lnTo>
                      <a:pt x="42" y="25"/>
                    </a:lnTo>
                    <a:lnTo>
                      <a:pt x="42" y="23"/>
                    </a:lnTo>
                    <a:lnTo>
                      <a:pt x="42" y="20"/>
                    </a:lnTo>
                    <a:lnTo>
                      <a:pt x="45" y="18"/>
                    </a:lnTo>
                    <a:lnTo>
                      <a:pt x="47" y="18"/>
                    </a:lnTo>
                    <a:lnTo>
                      <a:pt x="48" y="17"/>
                    </a:lnTo>
                    <a:lnTo>
                      <a:pt x="49" y="17"/>
                    </a:lnTo>
                    <a:lnTo>
                      <a:pt x="48" y="16"/>
                    </a:lnTo>
                    <a:lnTo>
                      <a:pt x="46" y="15"/>
                    </a:lnTo>
                    <a:lnTo>
                      <a:pt x="44" y="15"/>
                    </a:lnTo>
                    <a:lnTo>
                      <a:pt x="42" y="13"/>
                    </a:lnTo>
                    <a:lnTo>
                      <a:pt x="41" y="11"/>
                    </a:lnTo>
                    <a:lnTo>
                      <a:pt x="38" y="9"/>
                    </a:lnTo>
                    <a:lnTo>
                      <a:pt x="37" y="6"/>
                    </a:lnTo>
                    <a:lnTo>
                      <a:pt x="37" y="5"/>
                    </a:lnTo>
                    <a:lnTo>
                      <a:pt x="33" y="1"/>
                    </a:lnTo>
                    <a:lnTo>
                      <a:pt x="31" y="0"/>
                    </a:lnTo>
                    <a:lnTo>
                      <a:pt x="28" y="3"/>
                    </a:lnTo>
                    <a:lnTo>
                      <a:pt x="26" y="5"/>
                    </a:lnTo>
                    <a:lnTo>
                      <a:pt x="25" y="6"/>
                    </a:lnTo>
                    <a:lnTo>
                      <a:pt x="21" y="6"/>
                    </a:lnTo>
                    <a:lnTo>
                      <a:pt x="20" y="4"/>
                    </a:lnTo>
                    <a:lnTo>
                      <a:pt x="16" y="0"/>
                    </a:lnTo>
                    <a:lnTo>
                      <a:pt x="12" y="0"/>
                    </a:lnTo>
                    <a:lnTo>
                      <a:pt x="11" y="3"/>
                    </a:lnTo>
                    <a:lnTo>
                      <a:pt x="14" y="5"/>
                    </a:lnTo>
                    <a:lnTo>
                      <a:pt x="16" y="7"/>
                    </a:lnTo>
                    <a:lnTo>
                      <a:pt x="14" y="10"/>
                    </a:lnTo>
                    <a:lnTo>
                      <a:pt x="11" y="8"/>
                    </a:lnTo>
                    <a:lnTo>
                      <a:pt x="8" y="8"/>
                    </a:lnTo>
                    <a:lnTo>
                      <a:pt x="3" y="5"/>
                    </a:lnTo>
                    <a:lnTo>
                      <a:pt x="0" y="6"/>
                    </a:lnTo>
                    <a:lnTo>
                      <a:pt x="0" y="8"/>
                    </a:lnTo>
                    <a:lnTo>
                      <a:pt x="1" y="9"/>
                    </a:lnTo>
                    <a:lnTo>
                      <a:pt x="4" y="10"/>
                    </a:lnTo>
                    <a:lnTo>
                      <a:pt x="6" y="13"/>
                    </a:lnTo>
                    <a:lnTo>
                      <a:pt x="6" y="15"/>
                    </a:lnTo>
                    <a:lnTo>
                      <a:pt x="6" y="16"/>
                    </a:lnTo>
                    <a:lnTo>
                      <a:pt x="9" y="19"/>
                    </a:lnTo>
                    <a:lnTo>
                      <a:pt x="9" y="21"/>
                    </a:lnTo>
                    <a:lnTo>
                      <a:pt x="8" y="22"/>
                    </a:lnTo>
                    <a:lnTo>
                      <a:pt x="9" y="25"/>
                    </a:lnTo>
                    <a:lnTo>
                      <a:pt x="13" y="27"/>
                    </a:lnTo>
                    <a:lnTo>
                      <a:pt x="17" y="27"/>
                    </a:lnTo>
                    <a:lnTo>
                      <a:pt x="19" y="29"/>
                    </a:lnTo>
                    <a:lnTo>
                      <a:pt x="17" y="30"/>
                    </a:lnTo>
                    <a:lnTo>
                      <a:pt x="18" y="33"/>
                    </a:lnTo>
                    <a:lnTo>
                      <a:pt x="17" y="34"/>
                    </a:lnTo>
                    <a:lnTo>
                      <a:pt x="17" y="36"/>
                    </a:lnTo>
                    <a:lnTo>
                      <a:pt x="17" y="36"/>
                    </a:lnTo>
                    <a:lnTo>
                      <a:pt x="18" y="36"/>
                    </a:lnTo>
                    <a:lnTo>
                      <a:pt x="20" y="36"/>
                    </a:lnTo>
                    <a:lnTo>
                      <a:pt x="20" y="34"/>
                    </a:lnTo>
                    <a:lnTo>
                      <a:pt x="21" y="34"/>
                    </a:lnTo>
                    <a:lnTo>
                      <a:pt x="22" y="34"/>
                    </a:lnTo>
                    <a:lnTo>
                      <a:pt x="23" y="30"/>
                    </a:lnTo>
                    <a:lnTo>
                      <a:pt x="24" y="30"/>
                    </a:lnTo>
                    <a:lnTo>
                      <a:pt x="26" y="29"/>
                    </a:lnTo>
                    <a:lnTo>
                      <a:pt x="27" y="28"/>
                    </a:lnTo>
                    <a:lnTo>
                      <a:pt x="28" y="27"/>
                    </a:lnTo>
                    <a:lnTo>
                      <a:pt x="29" y="27"/>
                    </a:lnTo>
                    <a:lnTo>
                      <a:pt x="30" y="28"/>
                    </a:lnTo>
                    <a:lnTo>
                      <a:pt x="30" y="28"/>
                    </a:lnTo>
                    <a:lnTo>
                      <a:pt x="31" y="29"/>
                    </a:lnTo>
                    <a:lnTo>
                      <a:pt x="32" y="30"/>
                    </a:lnTo>
                    <a:lnTo>
                      <a:pt x="31" y="31"/>
                    </a:lnTo>
                    <a:lnTo>
                      <a:pt x="32" y="33"/>
                    </a:lnTo>
                    <a:lnTo>
                      <a:pt x="35" y="34"/>
                    </a:lnTo>
                    <a:lnTo>
                      <a:pt x="31" y="36"/>
                    </a:lnTo>
                    <a:lnTo>
                      <a:pt x="35" y="39"/>
                    </a:lnTo>
                    <a:lnTo>
                      <a:pt x="36" y="40"/>
                    </a:lnTo>
                    <a:lnTo>
                      <a:pt x="37" y="41"/>
                    </a:lnTo>
                    <a:lnTo>
                      <a:pt x="38" y="42"/>
                    </a:lnTo>
                    <a:lnTo>
                      <a:pt x="39" y="41"/>
                    </a:lnTo>
                    <a:lnTo>
                      <a:pt x="39" y="38"/>
                    </a:lnTo>
                    <a:lnTo>
                      <a:pt x="39" y="3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56" name="Freeform 2287">
                <a:extLst>
                  <a:ext uri="{FF2B5EF4-FFF2-40B4-BE49-F238E27FC236}">
                    <a16:creationId xmlns:a16="http://schemas.microsoft.com/office/drawing/2014/main" id="{01785A18-B308-4AFB-848F-2B9875AB21A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64" y="2326"/>
                <a:ext cx="191" cy="153"/>
              </a:xfrm>
              <a:custGeom>
                <a:avLst/>
                <a:gdLst>
                  <a:gd name="T0" fmla="*/ 179 w 191"/>
                  <a:gd name="T1" fmla="*/ 139 h 153"/>
                  <a:gd name="T2" fmla="*/ 191 w 191"/>
                  <a:gd name="T3" fmla="*/ 135 h 153"/>
                  <a:gd name="T4" fmla="*/ 185 w 191"/>
                  <a:gd name="T5" fmla="*/ 127 h 153"/>
                  <a:gd name="T6" fmla="*/ 180 w 191"/>
                  <a:gd name="T7" fmla="*/ 119 h 153"/>
                  <a:gd name="T8" fmla="*/ 170 w 191"/>
                  <a:gd name="T9" fmla="*/ 112 h 153"/>
                  <a:gd name="T10" fmla="*/ 172 w 191"/>
                  <a:gd name="T11" fmla="*/ 89 h 153"/>
                  <a:gd name="T12" fmla="*/ 163 w 191"/>
                  <a:gd name="T13" fmla="*/ 79 h 153"/>
                  <a:gd name="T14" fmla="*/ 161 w 191"/>
                  <a:gd name="T15" fmla="*/ 63 h 153"/>
                  <a:gd name="T16" fmla="*/ 159 w 191"/>
                  <a:gd name="T17" fmla="*/ 55 h 153"/>
                  <a:gd name="T18" fmla="*/ 161 w 191"/>
                  <a:gd name="T19" fmla="*/ 49 h 153"/>
                  <a:gd name="T20" fmla="*/ 161 w 191"/>
                  <a:gd name="T21" fmla="*/ 41 h 153"/>
                  <a:gd name="T22" fmla="*/ 160 w 191"/>
                  <a:gd name="T23" fmla="*/ 35 h 153"/>
                  <a:gd name="T24" fmla="*/ 144 w 191"/>
                  <a:gd name="T25" fmla="*/ 24 h 153"/>
                  <a:gd name="T26" fmla="*/ 135 w 191"/>
                  <a:gd name="T27" fmla="*/ 20 h 153"/>
                  <a:gd name="T28" fmla="*/ 121 w 191"/>
                  <a:gd name="T29" fmla="*/ 14 h 153"/>
                  <a:gd name="T30" fmla="*/ 111 w 191"/>
                  <a:gd name="T31" fmla="*/ 16 h 153"/>
                  <a:gd name="T32" fmla="*/ 100 w 191"/>
                  <a:gd name="T33" fmla="*/ 23 h 153"/>
                  <a:gd name="T34" fmla="*/ 94 w 191"/>
                  <a:gd name="T35" fmla="*/ 32 h 153"/>
                  <a:gd name="T36" fmla="*/ 73 w 191"/>
                  <a:gd name="T37" fmla="*/ 34 h 153"/>
                  <a:gd name="T38" fmla="*/ 60 w 191"/>
                  <a:gd name="T39" fmla="*/ 27 h 153"/>
                  <a:gd name="T40" fmla="*/ 50 w 191"/>
                  <a:gd name="T41" fmla="*/ 24 h 153"/>
                  <a:gd name="T42" fmla="*/ 46 w 191"/>
                  <a:gd name="T43" fmla="*/ 17 h 153"/>
                  <a:gd name="T44" fmla="*/ 42 w 191"/>
                  <a:gd name="T45" fmla="*/ 14 h 153"/>
                  <a:gd name="T46" fmla="*/ 37 w 191"/>
                  <a:gd name="T47" fmla="*/ 5 h 153"/>
                  <a:gd name="T48" fmla="*/ 35 w 191"/>
                  <a:gd name="T49" fmla="*/ 1 h 153"/>
                  <a:gd name="T50" fmla="*/ 29 w 191"/>
                  <a:gd name="T51" fmla="*/ 4 h 153"/>
                  <a:gd name="T52" fmla="*/ 24 w 191"/>
                  <a:gd name="T53" fmla="*/ 10 h 153"/>
                  <a:gd name="T54" fmla="*/ 17 w 191"/>
                  <a:gd name="T55" fmla="*/ 10 h 153"/>
                  <a:gd name="T56" fmla="*/ 9 w 191"/>
                  <a:gd name="T57" fmla="*/ 3 h 153"/>
                  <a:gd name="T58" fmla="*/ 5 w 191"/>
                  <a:gd name="T59" fmla="*/ 0 h 153"/>
                  <a:gd name="T60" fmla="*/ 2 w 191"/>
                  <a:gd name="T61" fmla="*/ 7 h 153"/>
                  <a:gd name="T62" fmla="*/ 5 w 191"/>
                  <a:gd name="T63" fmla="*/ 16 h 153"/>
                  <a:gd name="T64" fmla="*/ 8 w 191"/>
                  <a:gd name="T65" fmla="*/ 27 h 153"/>
                  <a:gd name="T66" fmla="*/ 11 w 191"/>
                  <a:gd name="T67" fmla="*/ 33 h 153"/>
                  <a:gd name="T68" fmla="*/ 15 w 191"/>
                  <a:gd name="T69" fmla="*/ 40 h 153"/>
                  <a:gd name="T70" fmla="*/ 25 w 191"/>
                  <a:gd name="T71" fmla="*/ 43 h 153"/>
                  <a:gd name="T72" fmla="*/ 24 w 191"/>
                  <a:gd name="T73" fmla="*/ 46 h 153"/>
                  <a:gd name="T74" fmla="*/ 23 w 191"/>
                  <a:gd name="T75" fmla="*/ 53 h 153"/>
                  <a:gd name="T76" fmla="*/ 20 w 191"/>
                  <a:gd name="T77" fmla="*/ 61 h 153"/>
                  <a:gd name="T78" fmla="*/ 25 w 191"/>
                  <a:gd name="T79" fmla="*/ 66 h 153"/>
                  <a:gd name="T80" fmla="*/ 26 w 191"/>
                  <a:gd name="T81" fmla="*/ 73 h 153"/>
                  <a:gd name="T82" fmla="*/ 38 w 191"/>
                  <a:gd name="T83" fmla="*/ 77 h 153"/>
                  <a:gd name="T84" fmla="*/ 44 w 191"/>
                  <a:gd name="T85" fmla="*/ 89 h 153"/>
                  <a:gd name="T86" fmla="*/ 49 w 191"/>
                  <a:gd name="T87" fmla="*/ 100 h 153"/>
                  <a:gd name="T88" fmla="*/ 54 w 191"/>
                  <a:gd name="T89" fmla="*/ 103 h 153"/>
                  <a:gd name="T90" fmla="*/ 56 w 191"/>
                  <a:gd name="T91" fmla="*/ 100 h 153"/>
                  <a:gd name="T92" fmla="*/ 60 w 191"/>
                  <a:gd name="T93" fmla="*/ 102 h 153"/>
                  <a:gd name="T94" fmla="*/ 66 w 191"/>
                  <a:gd name="T95" fmla="*/ 102 h 153"/>
                  <a:gd name="T96" fmla="*/ 72 w 191"/>
                  <a:gd name="T97" fmla="*/ 114 h 153"/>
                  <a:gd name="T98" fmla="*/ 73 w 191"/>
                  <a:gd name="T99" fmla="*/ 116 h 153"/>
                  <a:gd name="T100" fmla="*/ 81 w 191"/>
                  <a:gd name="T101" fmla="*/ 126 h 153"/>
                  <a:gd name="T102" fmla="*/ 91 w 191"/>
                  <a:gd name="T103" fmla="*/ 128 h 153"/>
                  <a:gd name="T104" fmla="*/ 96 w 191"/>
                  <a:gd name="T105" fmla="*/ 133 h 153"/>
                  <a:gd name="T106" fmla="*/ 106 w 191"/>
                  <a:gd name="T107" fmla="*/ 136 h 153"/>
                  <a:gd name="T108" fmla="*/ 120 w 191"/>
                  <a:gd name="T109" fmla="*/ 134 h 153"/>
                  <a:gd name="T110" fmla="*/ 129 w 191"/>
                  <a:gd name="T111" fmla="*/ 132 h 153"/>
                  <a:gd name="T112" fmla="*/ 133 w 191"/>
                  <a:gd name="T113" fmla="*/ 139 h 153"/>
                  <a:gd name="T114" fmla="*/ 142 w 191"/>
                  <a:gd name="T115" fmla="*/ 148 h 153"/>
                  <a:gd name="T116" fmla="*/ 151 w 191"/>
                  <a:gd name="T117" fmla="*/ 149 h 153"/>
                  <a:gd name="T118" fmla="*/ 165 w 191"/>
                  <a:gd name="T119" fmla="*/ 151 h 153"/>
                  <a:gd name="T120" fmla="*/ 170 w 191"/>
                  <a:gd name="T121" fmla="*/ 151 h 153"/>
                  <a:gd name="T122" fmla="*/ 178 w 191"/>
                  <a:gd name="T123" fmla="*/ 152 h 1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91" h="153">
                    <a:moveTo>
                      <a:pt x="178" y="147"/>
                    </a:moveTo>
                    <a:lnTo>
                      <a:pt x="177" y="145"/>
                    </a:lnTo>
                    <a:lnTo>
                      <a:pt x="179" y="142"/>
                    </a:lnTo>
                    <a:lnTo>
                      <a:pt x="178" y="141"/>
                    </a:lnTo>
                    <a:lnTo>
                      <a:pt x="179" y="139"/>
                    </a:lnTo>
                    <a:lnTo>
                      <a:pt x="182" y="138"/>
                    </a:lnTo>
                    <a:lnTo>
                      <a:pt x="183" y="137"/>
                    </a:lnTo>
                    <a:lnTo>
                      <a:pt x="187" y="136"/>
                    </a:lnTo>
                    <a:lnTo>
                      <a:pt x="189" y="137"/>
                    </a:lnTo>
                    <a:lnTo>
                      <a:pt x="191" y="135"/>
                    </a:lnTo>
                    <a:lnTo>
                      <a:pt x="190" y="132"/>
                    </a:lnTo>
                    <a:lnTo>
                      <a:pt x="188" y="130"/>
                    </a:lnTo>
                    <a:lnTo>
                      <a:pt x="186" y="131"/>
                    </a:lnTo>
                    <a:lnTo>
                      <a:pt x="185" y="129"/>
                    </a:lnTo>
                    <a:lnTo>
                      <a:pt x="185" y="127"/>
                    </a:lnTo>
                    <a:lnTo>
                      <a:pt x="185" y="123"/>
                    </a:lnTo>
                    <a:lnTo>
                      <a:pt x="185" y="120"/>
                    </a:lnTo>
                    <a:lnTo>
                      <a:pt x="182" y="120"/>
                    </a:lnTo>
                    <a:lnTo>
                      <a:pt x="182" y="119"/>
                    </a:lnTo>
                    <a:lnTo>
                      <a:pt x="180" y="119"/>
                    </a:lnTo>
                    <a:lnTo>
                      <a:pt x="177" y="118"/>
                    </a:lnTo>
                    <a:lnTo>
                      <a:pt x="177" y="117"/>
                    </a:lnTo>
                    <a:lnTo>
                      <a:pt x="173" y="116"/>
                    </a:lnTo>
                    <a:lnTo>
                      <a:pt x="171" y="114"/>
                    </a:lnTo>
                    <a:lnTo>
                      <a:pt x="170" y="112"/>
                    </a:lnTo>
                    <a:lnTo>
                      <a:pt x="166" y="106"/>
                    </a:lnTo>
                    <a:lnTo>
                      <a:pt x="172" y="96"/>
                    </a:lnTo>
                    <a:lnTo>
                      <a:pt x="173" y="95"/>
                    </a:lnTo>
                    <a:lnTo>
                      <a:pt x="172" y="91"/>
                    </a:lnTo>
                    <a:lnTo>
                      <a:pt x="172" y="89"/>
                    </a:lnTo>
                    <a:lnTo>
                      <a:pt x="171" y="86"/>
                    </a:lnTo>
                    <a:lnTo>
                      <a:pt x="163" y="86"/>
                    </a:lnTo>
                    <a:lnTo>
                      <a:pt x="163" y="81"/>
                    </a:lnTo>
                    <a:lnTo>
                      <a:pt x="162" y="80"/>
                    </a:lnTo>
                    <a:lnTo>
                      <a:pt x="163" y="79"/>
                    </a:lnTo>
                    <a:lnTo>
                      <a:pt x="161" y="74"/>
                    </a:lnTo>
                    <a:lnTo>
                      <a:pt x="159" y="70"/>
                    </a:lnTo>
                    <a:lnTo>
                      <a:pt x="159" y="68"/>
                    </a:lnTo>
                    <a:lnTo>
                      <a:pt x="162" y="63"/>
                    </a:lnTo>
                    <a:lnTo>
                      <a:pt x="161" y="63"/>
                    </a:lnTo>
                    <a:lnTo>
                      <a:pt x="158" y="62"/>
                    </a:lnTo>
                    <a:lnTo>
                      <a:pt x="158" y="61"/>
                    </a:lnTo>
                    <a:lnTo>
                      <a:pt x="158" y="58"/>
                    </a:lnTo>
                    <a:lnTo>
                      <a:pt x="157" y="57"/>
                    </a:lnTo>
                    <a:lnTo>
                      <a:pt x="159" y="55"/>
                    </a:lnTo>
                    <a:lnTo>
                      <a:pt x="158" y="54"/>
                    </a:lnTo>
                    <a:lnTo>
                      <a:pt x="157" y="53"/>
                    </a:lnTo>
                    <a:lnTo>
                      <a:pt x="159" y="52"/>
                    </a:lnTo>
                    <a:lnTo>
                      <a:pt x="161" y="50"/>
                    </a:lnTo>
                    <a:lnTo>
                      <a:pt x="161" y="49"/>
                    </a:lnTo>
                    <a:lnTo>
                      <a:pt x="161" y="49"/>
                    </a:lnTo>
                    <a:lnTo>
                      <a:pt x="160" y="47"/>
                    </a:lnTo>
                    <a:lnTo>
                      <a:pt x="161" y="46"/>
                    </a:lnTo>
                    <a:lnTo>
                      <a:pt x="161" y="44"/>
                    </a:lnTo>
                    <a:lnTo>
                      <a:pt x="161" y="41"/>
                    </a:lnTo>
                    <a:lnTo>
                      <a:pt x="161" y="41"/>
                    </a:lnTo>
                    <a:lnTo>
                      <a:pt x="160" y="40"/>
                    </a:lnTo>
                    <a:lnTo>
                      <a:pt x="160" y="38"/>
                    </a:lnTo>
                    <a:lnTo>
                      <a:pt x="159" y="36"/>
                    </a:lnTo>
                    <a:lnTo>
                      <a:pt x="160" y="35"/>
                    </a:lnTo>
                    <a:lnTo>
                      <a:pt x="158" y="32"/>
                    </a:lnTo>
                    <a:lnTo>
                      <a:pt x="155" y="32"/>
                    </a:lnTo>
                    <a:lnTo>
                      <a:pt x="151" y="31"/>
                    </a:lnTo>
                    <a:lnTo>
                      <a:pt x="148" y="25"/>
                    </a:lnTo>
                    <a:lnTo>
                      <a:pt x="144" y="24"/>
                    </a:lnTo>
                    <a:lnTo>
                      <a:pt x="143" y="25"/>
                    </a:lnTo>
                    <a:lnTo>
                      <a:pt x="142" y="24"/>
                    </a:lnTo>
                    <a:lnTo>
                      <a:pt x="141" y="22"/>
                    </a:lnTo>
                    <a:lnTo>
                      <a:pt x="139" y="21"/>
                    </a:lnTo>
                    <a:lnTo>
                      <a:pt x="135" y="20"/>
                    </a:lnTo>
                    <a:lnTo>
                      <a:pt x="134" y="21"/>
                    </a:lnTo>
                    <a:lnTo>
                      <a:pt x="132" y="21"/>
                    </a:lnTo>
                    <a:lnTo>
                      <a:pt x="127" y="18"/>
                    </a:lnTo>
                    <a:lnTo>
                      <a:pt x="124" y="17"/>
                    </a:lnTo>
                    <a:lnTo>
                      <a:pt x="121" y="14"/>
                    </a:lnTo>
                    <a:lnTo>
                      <a:pt x="119" y="14"/>
                    </a:lnTo>
                    <a:lnTo>
                      <a:pt x="116" y="14"/>
                    </a:lnTo>
                    <a:lnTo>
                      <a:pt x="115" y="14"/>
                    </a:lnTo>
                    <a:lnTo>
                      <a:pt x="114" y="16"/>
                    </a:lnTo>
                    <a:lnTo>
                      <a:pt x="111" y="16"/>
                    </a:lnTo>
                    <a:lnTo>
                      <a:pt x="107" y="16"/>
                    </a:lnTo>
                    <a:lnTo>
                      <a:pt x="103" y="19"/>
                    </a:lnTo>
                    <a:lnTo>
                      <a:pt x="102" y="20"/>
                    </a:lnTo>
                    <a:lnTo>
                      <a:pt x="101" y="21"/>
                    </a:lnTo>
                    <a:lnTo>
                      <a:pt x="100" y="23"/>
                    </a:lnTo>
                    <a:lnTo>
                      <a:pt x="95" y="24"/>
                    </a:lnTo>
                    <a:lnTo>
                      <a:pt x="93" y="25"/>
                    </a:lnTo>
                    <a:lnTo>
                      <a:pt x="94" y="28"/>
                    </a:lnTo>
                    <a:lnTo>
                      <a:pt x="95" y="30"/>
                    </a:lnTo>
                    <a:lnTo>
                      <a:pt x="94" y="32"/>
                    </a:lnTo>
                    <a:lnTo>
                      <a:pt x="92" y="32"/>
                    </a:lnTo>
                    <a:lnTo>
                      <a:pt x="87" y="31"/>
                    </a:lnTo>
                    <a:lnTo>
                      <a:pt x="83" y="32"/>
                    </a:lnTo>
                    <a:lnTo>
                      <a:pt x="76" y="34"/>
                    </a:lnTo>
                    <a:lnTo>
                      <a:pt x="73" y="34"/>
                    </a:lnTo>
                    <a:lnTo>
                      <a:pt x="68" y="32"/>
                    </a:lnTo>
                    <a:lnTo>
                      <a:pt x="66" y="32"/>
                    </a:lnTo>
                    <a:lnTo>
                      <a:pt x="62" y="30"/>
                    </a:lnTo>
                    <a:lnTo>
                      <a:pt x="60" y="28"/>
                    </a:lnTo>
                    <a:lnTo>
                      <a:pt x="60" y="27"/>
                    </a:lnTo>
                    <a:lnTo>
                      <a:pt x="57" y="25"/>
                    </a:lnTo>
                    <a:lnTo>
                      <a:pt x="55" y="24"/>
                    </a:lnTo>
                    <a:lnTo>
                      <a:pt x="53" y="25"/>
                    </a:lnTo>
                    <a:lnTo>
                      <a:pt x="52" y="24"/>
                    </a:lnTo>
                    <a:lnTo>
                      <a:pt x="50" y="24"/>
                    </a:lnTo>
                    <a:lnTo>
                      <a:pt x="48" y="23"/>
                    </a:lnTo>
                    <a:lnTo>
                      <a:pt x="47" y="22"/>
                    </a:lnTo>
                    <a:lnTo>
                      <a:pt x="46" y="22"/>
                    </a:lnTo>
                    <a:lnTo>
                      <a:pt x="47" y="20"/>
                    </a:lnTo>
                    <a:lnTo>
                      <a:pt x="46" y="17"/>
                    </a:lnTo>
                    <a:lnTo>
                      <a:pt x="45" y="16"/>
                    </a:lnTo>
                    <a:lnTo>
                      <a:pt x="45" y="15"/>
                    </a:lnTo>
                    <a:lnTo>
                      <a:pt x="44" y="16"/>
                    </a:lnTo>
                    <a:lnTo>
                      <a:pt x="43" y="15"/>
                    </a:lnTo>
                    <a:lnTo>
                      <a:pt x="42" y="14"/>
                    </a:lnTo>
                    <a:lnTo>
                      <a:pt x="41" y="13"/>
                    </a:lnTo>
                    <a:lnTo>
                      <a:pt x="37" y="10"/>
                    </a:lnTo>
                    <a:lnTo>
                      <a:pt x="41" y="8"/>
                    </a:lnTo>
                    <a:lnTo>
                      <a:pt x="38" y="7"/>
                    </a:lnTo>
                    <a:lnTo>
                      <a:pt x="37" y="5"/>
                    </a:lnTo>
                    <a:lnTo>
                      <a:pt x="38" y="4"/>
                    </a:lnTo>
                    <a:lnTo>
                      <a:pt x="37" y="3"/>
                    </a:lnTo>
                    <a:lnTo>
                      <a:pt x="36" y="2"/>
                    </a:lnTo>
                    <a:lnTo>
                      <a:pt x="36" y="2"/>
                    </a:lnTo>
                    <a:lnTo>
                      <a:pt x="35" y="1"/>
                    </a:lnTo>
                    <a:lnTo>
                      <a:pt x="34" y="1"/>
                    </a:lnTo>
                    <a:lnTo>
                      <a:pt x="33" y="2"/>
                    </a:lnTo>
                    <a:lnTo>
                      <a:pt x="32" y="3"/>
                    </a:lnTo>
                    <a:lnTo>
                      <a:pt x="30" y="4"/>
                    </a:lnTo>
                    <a:lnTo>
                      <a:pt x="29" y="4"/>
                    </a:lnTo>
                    <a:lnTo>
                      <a:pt x="28" y="8"/>
                    </a:lnTo>
                    <a:lnTo>
                      <a:pt x="27" y="8"/>
                    </a:lnTo>
                    <a:lnTo>
                      <a:pt x="26" y="8"/>
                    </a:lnTo>
                    <a:lnTo>
                      <a:pt x="26" y="10"/>
                    </a:lnTo>
                    <a:lnTo>
                      <a:pt x="24" y="10"/>
                    </a:lnTo>
                    <a:lnTo>
                      <a:pt x="23" y="10"/>
                    </a:lnTo>
                    <a:lnTo>
                      <a:pt x="20" y="10"/>
                    </a:lnTo>
                    <a:lnTo>
                      <a:pt x="20" y="10"/>
                    </a:lnTo>
                    <a:lnTo>
                      <a:pt x="20" y="12"/>
                    </a:lnTo>
                    <a:lnTo>
                      <a:pt x="17" y="10"/>
                    </a:lnTo>
                    <a:lnTo>
                      <a:pt x="15" y="10"/>
                    </a:lnTo>
                    <a:lnTo>
                      <a:pt x="13" y="9"/>
                    </a:lnTo>
                    <a:lnTo>
                      <a:pt x="12" y="7"/>
                    </a:lnTo>
                    <a:lnTo>
                      <a:pt x="9" y="4"/>
                    </a:lnTo>
                    <a:lnTo>
                      <a:pt x="9" y="3"/>
                    </a:lnTo>
                    <a:lnTo>
                      <a:pt x="8" y="1"/>
                    </a:lnTo>
                    <a:lnTo>
                      <a:pt x="7" y="1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5" y="0"/>
                    </a:lnTo>
                    <a:lnTo>
                      <a:pt x="4" y="1"/>
                    </a:lnTo>
                    <a:lnTo>
                      <a:pt x="4" y="3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2" y="7"/>
                    </a:lnTo>
                    <a:lnTo>
                      <a:pt x="3" y="10"/>
                    </a:lnTo>
                    <a:lnTo>
                      <a:pt x="3" y="12"/>
                    </a:lnTo>
                    <a:lnTo>
                      <a:pt x="3" y="14"/>
                    </a:lnTo>
                    <a:lnTo>
                      <a:pt x="5" y="14"/>
                    </a:lnTo>
                    <a:lnTo>
                      <a:pt x="5" y="16"/>
                    </a:lnTo>
                    <a:lnTo>
                      <a:pt x="4" y="18"/>
                    </a:lnTo>
                    <a:lnTo>
                      <a:pt x="4" y="21"/>
                    </a:lnTo>
                    <a:lnTo>
                      <a:pt x="4" y="22"/>
                    </a:lnTo>
                    <a:lnTo>
                      <a:pt x="6" y="23"/>
                    </a:lnTo>
                    <a:lnTo>
                      <a:pt x="8" y="27"/>
                    </a:lnTo>
                    <a:lnTo>
                      <a:pt x="9" y="29"/>
                    </a:lnTo>
                    <a:lnTo>
                      <a:pt x="9" y="31"/>
                    </a:lnTo>
                    <a:lnTo>
                      <a:pt x="9" y="31"/>
                    </a:lnTo>
                    <a:lnTo>
                      <a:pt x="11" y="31"/>
                    </a:lnTo>
                    <a:lnTo>
                      <a:pt x="11" y="33"/>
                    </a:lnTo>
                    <a:lnTo>
                      <a:pt x="11" y="34"/>
                    </a:lnTo>
                    <a:lnTo>
                      <a:pt x="12" y="36"/>
                    </a:lnTo>
                    <a:lnTo>
                      <a:pt x="14" y="37"/>
                    </a:lnTo>
                    <a:lnTo>
                      <a:pt x="14" y="38"/>
                    </a:lnTo>
                    <a:lnTo>
                      <a:pt x="15" y="40"/>
                    </a:lnTo>
                    <a:lnTo>
                      <a:pt x="17" y="41"/>
                    </a:lnTo>
                    <a:lnTo>
                      <a:pt x="18" y="41"/>
                    </a:lnTo>
                    <a:lnTo>
                      <a:pt x="22" y="43"/>
                    </a:lnTo>
                    <a:lnTo>
                      <a:pt x="23" y="43"/>
                    </a:lnTo>
                    <a:lnTo>
                      <a:pt x="25" y="43"/>
                    </a:lnTo>
                    <a:lnTo>
                      <a:pt x="27" y="44"/>
                    </a:lnTo>
                    <a:lnTo>
                      <a:pt x="27" y="44"/>
                    </a:lnTo>
                    <a:lnTo>
                      <a:pt x="27" y="44"/>
                    </a:lnTo>
                    <a:lnTo>
                      <a:pt x="25" y="46"/>
                    </a:lnTo>
                    <a:lnTo>
                      <a:pt x="24" y="46"/>
                    </a:lnTo>
                    <a:lnTo>
                      <a:pt x="24" y="49"/>
                    </a:lnTo>
                    <a:lnTo>
                      <a:pt x="25" y="49"/>
                    </a:lnTo>
                    <a:lnTo>
                      <a:pt x="25" y="52"/>
                    </a:lnTo>
                    <a:lnTo>
                      <a:pt x="24" y="53"/>
                    </a:lnTo>
                    <a:lnTo>
                      <a:pt x="23" y="53"/>
                    </a:lnTo>
                    <a:lnTo>
                      <a:pt x="22" y="55"/>
                    </a:lnTo>
                    <a:lnTo>
                      <a:pt x="20" y="56"/>
                    </a:lnTo>
                    <a:lnTo>
                      <a:pt x="20" y="59"/>
                    </a:lnTo>
                    <a:lnTo>
                      <a:pt x="20" y="61"/>
                    </a:lnTo>
                    <a:lnTo>
                      <a:pt x="20" y="61"/>
                    </a:lnTo>
                    <a:lnTo>
                      <a:pt x="20" y="62"/>
                    </a:lnTo>
                    <a:lnTo>
                      <a:pt x="20" y="64"/>
                    </a:lnTo>
                    <a:lnTo>
                      <a:pt x="22" y="64"/>
                    </a:lnTo>
                    <a:lnTo>
                      <a:pt x="23" y="66"/>
                    </a:lnTo>
                    <a:lnTo>
                      <a:pt x="25" y="66"/>
                    </a:lnTo>
                    <a:lnTo>
                      <a:pt x="25" y="68"/>
                    </a:lnTo>
                    <a:lnTo>
                      <a:pt x="27" y="69"/>
                    </a:lnTo>
                    <a:lnTo>
                      <a:pt x="26" y="71"/>
                    </a:lnTo>
                    <a:lnTo>
                      <a:pt x="27" y="72"/>
                    </a:lnTo>
                    <a:lnTo>
                      <a:pt x="26" y="73"/>
                    </a:lnTo>
                    <a:lnTo>
                      <a:pt x="28" y="74"/>
                    </a:lnTo>
                    <a:lnTo>
                      <a:pt x="29" y="74"/>
                    </a:lnTo>
                    <a:lnTo>
                      <a:pt x="31" y="73"/>
                    </a:lnTo>
                    <a:lnTo>
                      <a:pt x="37" y="78"/>
                    </a:lnTo>
                    <a:lnTo>
                      <a:pt x="38" y="77"/>
                    </a:lnTo>
                    <a:lnTo>
                      <a:pt x="39" y="78"/>
                    </a:lnTo>
                    <a:lnTo>
                      <a:pt x="42" y="81"/>
                    </a:lnTo>
                    <a:lnTo>
                      <a:pt x="44" y="82"/>
                    </a:lnTo>
                    <a:lnTo>
                      <a:pt x="45" y="87"/>
                    </a:lnTo>
                    <a:lnTo>
                      <a:pt x="44" y="89"/>
                    </a:lnTo>
                    <a:lnTo>
                      <a:pt x="43" y="91"/>
                    </a:lnTo>
                    <a:lnTo>
                      <a:pt x="44" y="94"/>
                    </a:lnTo>
                    <a:lnTo>
                      <a:pt x="47" y="94"/>
                    </a:lnTo>
                    <a:lnTo>
                      <a:pt x="48" y="99"/>
                    </a:lnTo>
                    <a:lnTo>
                      <a:pt x="49" y="100"/>
                    </a:lnTo>
                    <a:lnTo>
                      <a:pt x="51" y="101"/>
                    </a:lnTo>
                    <a:lnTo>
                      <a:pt x="52" y="101"/>
                    </a:lnTo>
                    <a:lnTo>
                      <a:pt x="52" y="101"/>
                    </a:lnTo>
                    <a:lnTo>
                      <a:pt x="52" y="102"/>
                    </a:lnTo>
                    <a:lnTo>
                      <a:pt x="54" y="103"/>
                    </a:lnTo>
                    <a:lnTo>
                      <a:pt x="55" y="103"/>
                    </a:lnTo>
                    <a:lnTo>
                      <a:pt x="56" y="102"/>
                    </a:lnTo>
                    <a:lnTo>
                      <a:pt x="56" y="101"/>
                    </a:lnTo>
                    <a:lnTo>
                      <a:pt x="54" y="100"/>
                    </a:lnTo>
                    <a:lnTo>
                      <a:pt x="56" y="100"/>
                    </a:lnTo>
                    <a:lnTo>
                      <a:pt x="57" y="100"/>
                    </a:lnTo>
                    <a:lnTo>
                      <a:pt x="57" y="99"/>
                    </a:lnTo>
                    <a:lnTo>
                      <a:pt x="57" y="100"/>
                    </a:lnTo>
                    <a:lnTo>
                      <a:pt x="57" y="101"/>
                    </a:lnTo>
                    <a:lnTo>
                      <a:pt x="60" y="102"/>
                    </a:lnTo>
                    <a:lnTo>
                      <a:pt x="60" y="102"/>
                    </a:lnTo>
                    <a:lnTo>
                      <a:pt x="61" y="103"/>
                    </a:lnTo>
                    <a:lnTo>
                      <a:pt x="62" y="105"/>
                    </a:lnTo>
                    <a:lnTo>
                      <a:pt x="65" y="101"/>
                    </a:lnTo>
                    <a:lnTo>
                      <a:pt x="66" y="102"/>
                    </a:lnTo>
                    <a:lnTo>
                      <a:pt x="68" y="105"/>
                    </a:lnTo>
                    <a:lnTo>
                      <a:pt x="68" y="107"/>
                    </a:lnTo>
                    <a:lnTo>
                      <a:pt x="71" y="111"/>
                    </a:lnTo>
                    <a:lnTo>
                      <a:pt x="71" y="113"/>
                    </a:lnTo>
                    <a:lnTo>
                      <a:pt x="72" y="114"/>
                    </a:lnTo>
                    <a:lnTo>
                      <a:pt x="74" y="114"/>
                    </a:lnTo>
                    <a:lnTo>
                      <a:pt x="75" y="115"/>
                    </a:lnTo>
                    <a:lnTo>
                      <a:pt x="74" y="115"/>
                    </a:lnTo>
                    <a:lnTo>
                      <a:pt x="73" y="115"/>
                    </a:lnTo>
                    <a:lnTo>
                      <a:pt x="73" y="116"/>
                    </a:lnTo>
                    <a:lnTo>
                      <a:pt x="74" y="117"/>
                    </a:lnTo>
                    <a:lnTo>
                      <a:pt x="75" y="117"/>
                    </a:lnTo>
                    <a:lnTo>
                      <a:pt x="76" y="118"/>
                    </a:lnTo>
                    <a:lnTo>
                      <a:pt x="78" y="125"/>
                    </a:lnTo>
                    <a:lnTo>
                      <a:pt x="81" y="126"/>
                    </a:lnTo>
                    <a:lnTo>
                      <a:pt x="84" y="126"/>
                    </a:lnTo>
                    <a:lnTo>
                      <a:pt x="87" y="126"/>
                    </a:lnTo>
                    <a:lnTo>
                      <a:pt x="87" y="127"/>
                    </a:lnTo>
                    <a:lnTo>
                      <a:pt x="90" y="128"/>
                    </a:lnTo>
                    <a:lnTo>
                      <a:pt x="91" y="128"/>
                    </a:lnTo>
                    <a:lnTo>
                      <a:pt x="92" y="128"/>
                    </a:lnTo>
                    <a:lnTo>
                      <a:pt x="93" y="129"/>
                    </a:lnTo>
                    <a:lnTo>
                      <a:pt x="92" y="130"/>
                    </a:lnTo>
                    <a:lnTo>
                      <a:pt x="94" y="133"/>
                    </a:lnTo>
                    <a:lnTo>
                      <a:pt x="96" y="133"/>
                    </a:lnTo>
                    <a:lnTo>
                      <a:pt x="99" y="134"/>
                    </a:lnTo>
                    <a:lnTo>
                      <a:pt x="100" y="134"/>
                    </a:lnTo>
                    <a:lnTo>
                      <a:pt x="103" y="137"/>
                    </a:lnTo>
                    <a:lnTo>
                      <a:pt x="104" y="137"/>
                    </a:lnTo>
                    <a:lnTo>
                      <a:pt x="106" y="136"/>
                    </a:lnTo>
                    <a:lnTo>
                      <a:pt x="109" y="137"/>
                    </a:lnTo>
                    <a:lnTo>
                      <a:pt x="113" y="139"/>
                    </a:lnTo>
                    <a:lnTo>
                      <a:pt x="116" y="137"/>
                    </a:lnTo>
                    <a:lnTo>
                      <a:pt x="120" y="135"/>
                    </a:lnTo>
                    <a:lnTo>
                      <a:pt x="120" y="134"/>
                    </a:lnTo>
                    <a:lnTo>
                      <a:pt x="121" y="134"/>
                    </a:lnTo>
                    <a:lnTo>
                      <a:pt x="122" y="134"/>
                    </a:lnTo>
                    <a:lnTo>
                      <a:pt x="125" y="133"/>
                    </a:lnTo>
                    <a:lnTo>
                      <a:pt x="126" y="132"/>
                    </a:lnTo>
                    <a:lnTo>
                      <a:pt x="129" y="132"/>
                    </a:lnTo>
                    <a:lnTo>
                      <a:pt x="129" y="133"/>
                    </a:lnTo>
                    <a:lnTo>
                      <a:pt x="130" y="133"/>
                    </a:lnTo>
                    <a:lnTo>
                      <a:pt x="130" y="134"/>
                    </a:lnTo>
                    <a:lnTo>
                      <a:pt x="132" y="136"/>
                    </a:lnTo>
                    <a:lnTo>
                      <a:pt x="133" y="139"/>
                    </a:lnTo>
                    <a:lnTo>
                      <a:pt x="135" y="144"/>
                    </a:lnTo>
                    <a:lnTo>
                      <a:pt x="135" y="146"/>
                    </a:lnTo>
                    <a:lnTo>
                      <a:pt x="136" y="147"/>
                    </a:lnTo>
                    <a:lnTo>
                      <a:pt x="136" y="148"/>
                    </a:lnTo>
                    <a:lnTo>
                      <a:pt x="142" y="148"/>
                    </a:lnTo>
                    <a:lnTo>
                      <a:pt x="144" y="147"/>
                    </a:lnTo>
                    <a:lnTo>
                      <a:pt x="145" y="149"/>
                    </a:lnTo>
                    <a:lnTo>
                      <a:pt x="148" y="147"/>
                    </a:lnTo>
                    <a:lnTo>
                      <a:pt x="148" y="147"/>
                    </a:lnTo>
                    <a:lnTo>
                      <a:pt x="151" y="149"/>
                    </a:lnTo>
                    <a:lnTo>
                      <a:pt x="155" y="149"/>
                    </a:lnTo>
                    <a:lnTo>
                      <a:pt x="159" y="150"/>
                    </a:lnTo>
                    <a:lnTo>
                      <a:pt x="163" y="150"/>
                    </a:lnTo>
                    <a:lnTo>
                      <a:pt x="165" y="151"/>
                    </a:lnTo>
                    <a:lnTo>
                      <a:pt x="165" y="151"/>
                    </a:lnTo>
                    <a:lnTo>
                      <a:pt x="167" y="152"/>
                    </a:lnTo>
                    <a:lnTo>
                      <a:pt x="167" y="152"/>
                    </a:lnTo>
                    <a:lnTo>
                      <a:pt x="168" y="150"/>
                    </a:lnTo>
                    <a:lnTo>
                      <a:pt x="169" y="150"/>
                    </a:lnTo>
                    <a:lnTo>
                      <a:pt x="170" y="151"/>
                    </a:lnTo>
                    <a:lnTo>
                      <a:pt x="172" y="152"/>
                    </a:lnTo>
                    <a:lnTo>
                      <a:pt x="176" y="153"/>
                    </a:lnTo>
                    <a:lnTo>
                      <a:pt x="177" y="152"/>
                    </a:lnTo>
                    <a:lnTo>
                      <a:pt x="177" y="152"/>
                    </a:lnTo>
                    <a:lnTo>
                      <a:pt x="178" y="152"/>
                    </a:lnTo>
                    <a:lnTo>
                      <a:pt x="178" y="150"/>
                    </a:lnTo>
                    <a:lnTo>
                      <a:pt x="178" y="14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57" name="Freeform 2288">
                <a:extLst>
                  <a:ext uri="{FF2B5EF4-FFF2-40B4-BE49-F238E27FC236}">
                    <a16:creationId xmlns:a16="http://schemas.microsoft.com/office/drawing/2014/main" id="{CC6391B8-628F-44E0-A6AB-4A4EAA90323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55" y="2307"/>
                <a:ext cx="34" cy="29"/>
              </a:xfrm>
              <a:custGeom>
                <a:avLst/>
                <a:gdLst>
                  <a:gd name="T0" fmla="*/ 32 w 34"/>
                  <a:gd name="T1" fmla="*/ 27 h 29"/>
                  <a:gd name="T2" fmla="*/ 33 w 34"/>
                  <a:gd name="T3" fmla="*/ 26 h 29"/>
                  <a:gd name="T4" fmla="*/ 32 w 34"/>
                  <a:gd name="T5" fmla="*/ 23 h 29"/>
                  <a:gd name="T6" fmla="*/ 34 w 34"/>
                  <a:gd name="T7" fmla="*/ 22 h 29"/>
                  <a:gd name="T8" fmla="*/ 32 w 34"/>
                  <a:gd name="T9" fmla="*/ 20 h 29"/>
                  <a:gd name="T10" fmla="*/ 28 w 34"/>
                  <a:gd name="T11" fmla="*/ 20 h 29"/>
                  <a:gd name="T12" fmla="*/ 24 w 34"/>
                  <a:gd name="T13" fmla="*/ 18 h 29"/>
                  <a:gd name="T14" fmla="*/ 23 w 34"/>
                  <a:gd name="T15" fmla="*/ 15 h 29"/>
                  <a:gd name="T16" fmla="*/ 24 w 34"/>
                  <a:gd name="T17" fmla="*/ 14 h 29"/>
                  <a:gd name="T18" fmla="*/ 24 w 34"/>
                  <a:gd name="T19" fmla="*/ 12 h 29"/>
                  <a:gd name="T20" fmla="*/ 21 w 34"/>
                  <a:gd name="T21" fmla="*/ 9 h 29"/>
                  <a:gd name="T22" fmla="*/ 21 w 34"/>
                  <a:gd name="T23" fmla="*/ 8 h 29"/>
                  <a:gd name="T24" fmla="*/ 21 w 34"/>
                  <a:gd name="T25" fmla="*/ 6 h 29"/>
                  <a:gd name="T26" fmla="*/ 19 w 34"/>
                  <a:gd name="T27" fmla="*/ 3 h 29"/>
                  <a:gd name="T28" fmla="*/ 16 w 34"/>
                  <a:gd name="T29" fmla="*/ 2 h 29"/>
                  <a:gd name="T30" fmla="*/ 14 w 34"/>
                  <a:gd name="T31" fmla="*/ 0 h 29"/>
                  <a:gd name="T32" fmla="*/ 8 w 34"/>
                  <a:gd name="T33" fmla="*/ 1 h 29"/>
                  <a:gd name="T34" fmla="*/ 7 w 34"/>
                  <a:gd name="T35" fmla="*/ 0 h 29"/>
                  <a:gd name="T36" fmla="*/ 3 w 34"/>
                  <a:gd name="T37" fmla="*/ 1 h 29"/>
                  <a:gd name="T38" fmla="*/ 0 w 34"/>
                  <a:gd name="T39" fmla="*/ 2 h 29"/>
                  <a:gd name="T40" fmla="*/ 2 w 34"/>
                  <a:gd name="T41" fmla="*/ 4 h 29"/>
                  <a:gd name="T42" fmla="*/ 2 w 34"/>
                  <a:gd name="T43" fmla="*/ 6 h 29"/>
                  <a:gd name="T44" fmla="*/ 3 w 34"/>
                  <a:gd name="T45" fmla="*/ 6 h 29"/>
                  <a:gd name="T46" fmla="*/ 4 w 34"/>
                  <a:gd name="T47" fmla="*/ 8 h 29"/>
                  <a:gd name="T48" fmla="*/ 4 w 34"/>
                  <a:gd name="T49" fmla="*/ 11 h 29"/>
                  <a:gd name="T50" fmla="*/ 4 w 34"/>
                  <a:gd name="T51" fmla="*/ 14 h 29"/>
                  <a:gd name="T52" fmla="*/ 6 w 34"/>
                  <a:gd name="T53" fmla="*/ 16 h 29"/>
                  <a:gd name="T54" fmla="*/ 9 w 34"/>
                  <a:gd name="T55" fmla="*/ 16 h 29"/>
                  <a:gd name="T56" fmla="*/ 12 w 34"/>
                  <a:gd name="T57" fmla="*/ 16 h 29"/>
                  <a:gd name="T58" fmla="*/ 13 w 34"/>
                  <a:gd name="T59" fmla="*/ 17 h 29"/>
                  <a:gd name="T60" fmla="*/ 14 w 34"/>
                  <a:gd name="T61" fmla="*/ 18 h 29"/>
                  <a:gd name="T62" fmla="*/ 16 w 34"/>
                  <a:gd name="T63" fmla="*/ 18 h 29"/>
                  <a:gd name="T64" fmla="*/ 17 w 34"/>
                  <a:gd name="T65" fmla="*/ 17 h 29"/>
                  <a:gd name="T66" fmla="*/ 19 w 34"/>
                  <a:gd name="T67" fmla="*/ 20 h 29"/>
                  <a:gd name="T68" fmla="*/ 20 w 34"/>
                  <a:gd name="T69" fmla="*/ 19 h 29"/>
                  <a:gd name="T70" fmla="*/ 22 w 34"/>
                  <a:gd name="T71" fmla="*/ 19 h 29"/>
                  <a:gd name="T72" fmla="*/ 23 w 34"/>
                  <a:gd name="T73" fmla="*/ 22 h 29"/>
                  <a:gd name="T74" fmla="*/ 25 w 34"/>
                  <a:gd name="T75" fmla="*/ 22 h 29"/>
                  <a:gd name="T76" fmla="*/ 29 w 34"/>
                  <a:gd name="T77" fmla="*/ 29 h 29"/>
                  <a:gd name="T78" fmla="*/ 32 w 34"/>
                  <a:gd name="T79" fmla="*/ 29 h 29"/>
                  <a:gd name="T80" fmla="*/ 32 w 34"/>
                  <a:gd name="T81" fmla="*/ 29 h 29"/>
                  <a:gd name="T82" fmla="*/ 32 w 34"/>
                  <a:gd name="T83" fmla="*/ 27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34" h="29">
                    <a:moveTo>
                      <a:pt x="32" y="27"/>
                    </a:moveTo>
                    <a:lnTo>
                      <a:pt x="33" y="26"/>
                    </a:lnTo>
                    <a:lnTo>
                      <a:pt x="32" y="23"/>
                    </a:lnTo>
                    <a:lnTo>
                      <a:pt x="34" y="22"/>
                    </a:lnTo>
                    <a:lnTo>
                      <a:pt x="32" y="20"/>
                    </a:lnTo>
                    <a:lnTo>
                      <a:pt x="28" y="20"/>
                    </a:lnTo>
                    <a:lnTo>
                      <a:pt x="24" y="18"/>
                    </a:lnTo>
                    <a:lnTo>
                      <a:pt x="23" y="15"/>
                    </a:lnTo>
                    <a:lnTo>
                      <a:pt x="24" y="14"/>
                    </a:lnTo>
                    <a:lnTo>
                      <a:pt x="24" y="12"/>
                    </a:lnTo>
                    <a:lnTo>
                      <a:pt x="21" y="9"/>
                    </a:lnTo>
                    <a:lnTo>
                      <a:pt x="21" y="8"/>
                    </a:lnTo>
                    <a:lnTo>
                      <a:pt x="21" y="6"/>
                    </a:lnTo>
                    <a:lnTo>
                      <a:pt x="19" y="3"/>
                    </a:lnTo>
                    <a:lnTo>
                      <a:pt x="16" y="2"/>
                    </a:lnTo>
                    <a:lnTo>
                      <a:pt x="14" y="0"/>
                    </a:lnTo>
                    <a:lnTo>
                      <a:pt x="8" y="1"/>
                    </a:lnTo>
                    <a:lnTo>
                      <a:pt x="7" y="0"/>
                    </a:lnTo>
                    <a:lnTo>
                      <a:pt x="3" y="1"/>
                    </a:lnTo>
                    <a:lnTo>
                      <a:pt x="0" y="2"/>
                    </a:lnTo>
                    <a:lnTo>
                      <a:pt x="2" y="4"/>
                    </a:lnTo>
                    <a:lnTo>
                      <a:pt x="2" y="6"/>
                    </a:lnTo>
                    <a:lnTo>
                      <a:pt x="3" y="6"/>
                    </a:lnTo>
                    <a:lnTo>
                      <a:pt x="4" y="8"/>
                    </a:lnTo>
                    <a:lnTo>
                      <a:pt x="4" y="11"/>
                    </a:lnTo>
                    <a:lnTo>
                      <a:pt x="4" y="14"/>
                    </a:lnTo>
                    <a:lnTo>
                      <a:pt x="6" y="16"/>
                    </a:lnTo>
                    <a:lnTo>
                      <a:pt x="9" y="16"/>
                    </a:lnTo>
                    <a:lnTo>
                      <a:pt x="12" y="16"/>
                    </a:lnTo>
                    <a:lnTo>
                      <a:pt x="13" y="17"/>
                    </a:lnTo>
                    <a:lnTo>
                      <a:pt x="14" y="18"/>
                    </a:lnTo>
                    <a:lnTo>
                      <a:pt x="16" y="18"/>
                    </a:lnTo>
                    <a:lnTo>
                      <a:pt x="17" y="17"/>
                    </a:lnTo>
                    <a:lnTo>
                      <a:pt x="19" y="20"/>
                    </a:lnTo>
                    <a:lnTo>
                      <a:pt x="20" y="19"/>
                    </a:lnTo>
                    <a:lnTo>
                      <a:pt x="22" y="19"/>
                    </a:lnTo>
                    <a:lnTo>
                      <a:pt x="23" y="22"/>
                    </a:lnTo>
                    <a:lnTo>
                      <a:pt x="25" y="22"/>
                    </a:lnTo>
                    <a:lnTo>
                      <a:pt x="29" y="29"/>
                    </a:lnTo>
                    <a:lnTo>
                      <a:pt x="32" y="29"/>
                    </a:lnTo>
                    <a:lnTo>
                      <a:pt x="32" y="29"/>
                    </a:lnTo>
                    <a:lnTo>
                      <a:pt x="32" y="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58" name="Freeform 2289">
                <a:extLst>
                  <a:ext uri="{FF2B5EF4-FFF2-40B4-BE49-F238E27FC236}">
                    <a16:creationId xmlns:a16="http://schemas.microsoft.com/office/drawing/2014/main" id="{BAD141E6-8C53-4E7E-9938-913B1FCE644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21" y="2364"/>
                <a:ext cx="2" cy="1"/>
              </a:xfrm>
              <a:custGeom>
                <a:avLst/>
                <a:gdLst>
                  <a:gd name="T0" fmla="*/ 1 w 2"/>
                  <a:gd name="T1" fmla="*/ 0 h 1"/>
                  <a:gd name="T2" fmla="*/ 0 w 2"/>
                  <a:gd name="T3" fmla="*/ 1 h 1"/>
                  <a:gd name="T4" fmla="*/ 1 w 2"/>
                  <a:gd name="T5" fmla="*/ 1 h 1"/>
                  <a:gd name="T6" fmla="*/ 2 w 2"/>
                  <a:gd name="T7" fmla="*/ 1 h 1"/>
                  <a:gd name="T8" fmla="*/ 1 w 2"/>
                  <a:gd name="T9" fmla="*/ 0 h 1"/>
                  <a:gd name="T10" fmla="*/ 1 w 2"/>
                  <a:gd name="T1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1">
                    <a:moveTo>
                      <a:pt x="1" y="0"/>
                    </a:moveTo>
                    <a:lnTo>
                      <a:pt x="0" y="1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59" name="Freeform 2290">
                <a:extLst>
                  <a:ext uri="{FF2B5EF4-FFF2-40B4-BE49-F238E27FC236}">
                    <a16:creationId xmlns:a16="http://schemas.microsoft.com/office/drawing/2014/main" id="{AB9D8BE3-D7F3-4510-BBB0-DE59EB6C6E9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01" y="2322"/>
                <a:ext cx="3" cy="2"/>
              </a:xfrm>
              <a:custGeom>
                <a:avLst/>
                <a:gdLst>
                  <a:gd name="T0" fmla="*/ 1 w 3"/>
                  <a:gd name="T1" fmla="*/ 1 h 2"/>
                  <a:gd name="T2" fmla="*/ 0 w 3"/>
                  <a:gd name="T3" fmla="*/ 1 h 2"/>
                  <a:gd name="T4" fmla="*/ 0 w 3"/>
                  <a:gd name="T5" fmla="*/ 1 h 2"/>
                  <a:gd name="T6" fmla="*/ 1 w 3"/>
                  <a:gd name="T7" fmla="*/ 2 h 2"/>
                  <a:gd name="T8" fmla="*/ 3 w 3"/>
                  <a:gd name="T9" fmla="*/ 1 h 2"/>
                  <a:gd name="T10" fmla="*/ 3 w 3"/>
                  <a:gd name="T11" fmla="*/ 0 h 2"/>
                  <a:gd name="T12" fmla="*/ 2 w 3"/>
                  <a:gd name="T13" fmla="*/ 0 h 2"/>
                  <a:gd name="T14" fmla="*/ 1 w 3"/>
                  <a:gd name="T15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2">
                    <a:moveTo>
                      <a:pt x="1" y="1"/>
                    </a:moveTo>
                    <a:lnTo>
                      <a:pt x="0" y="1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60" name="Freeform 2291">
                <a:extLst>
                  <a:ext uri="{FF2B5EF4-FFF2-40B4-BE49-F238E27FC236}">
                    <a16:creationId xmlns:a16="http://schemas.microsoft.com/office/drawing/2014/main" id="{41EDAE1E-D43E-491E-B242-69362FF0C1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05" y="2301"/>
                <a:ext cx="168" cy="69"/>
              </a:xfrm>
              <a:custGeom>
                <a:avLst/>
                <a:gdLst>
                  <a:gd name="T0" fmla="*/ 98 w 168"/>
                  <a:gd name="T1" fmla="*/ 62 h 69"/>
                  <a:gd name="T2" fmla="*/ 108 w 168"/>
                  <a:gd name="T3" fmla="*/ 59 h 69"/>
                  <a:gd name="T4" fmla="*/ 120 w 168"/>
                  <a:gd name="T5" fmla="*/ 60 h 69"/>
                  <a:gd name="T6" fmla="*/ 132 w 168"/>
                  <a:gd name="T7" fmla="*/ 56 h 69"/>
                  <a:gd name="T8" fmla="*/ 147 w 168"/>
                  <a:gd name="T9" fmla="*/ 55 h 69"/>
                  <a:gd name="T10" fmla="*/ 157 w 168"/>
                  <a:gd name="T11" fmla="*/ 53 h 69"/>
                  <a:gd name="T12" fmla="*/ 166 w 168"/>
                  <a:gd name="T13" fmla="*/ 56 h 69"/>
                  <a:gd name="T14" fmla="*/ 163 w 168"/>
                  <a:gd name="T15" fmla="*/ 47 h 69"/>
                  <a:gd name="T16" fmla="*/ 162 w 168"/>
                  <a:gd name="T17" fmla="*/ 39 h 69"/>
                  <a:gd name="T18" fmla="*/ 159 w 168"/>
                  <a:gd name="T19" fmla="*/ 28 h 69"/>
                  <a:gd name="T20" fmla="*/ 164 w 168"/>
                  <a:gd name="T21" fmla="*/ 24 h 69"/>
                  <a:gd name="T22" fmla="*/ 154 w 168"/>
                  <a:gd name="T23" fmla="*/ 20 h 69"/>
                  <a:gd name="T24" fmla="*/ 152 w 168"/>
                  <a:gd name="T25" fmla="*/ 10 h 69"/>
                  <a:gd name="T26" fmla="*/ 142 w 168"/>
                  <a:gd name="T27" fmla="*/ 5 h 69"/>
                  <a:gd name="T28" fmla="*/ 136 w 168"/>
                  <a:gd name="T29" fmla="*/ 4 h 69"/>
                  <a:gd name="T30" fmla="*/ 128 w 168"/>
                  <a:gd name="T31" fmla="*/ 9 h 69"/>
                  <a:gd name="T32" fmla="*/ 118 w 168"/>
                  <a:gd name="T33" fmla="*/ 10 h 69"/>
                  <a:gd name="T34" fmla="*/ 107 w 168"/>
                  <a:gd name="T35" fmla="*/ 13 h 69"/>
                  <a:gd name="T36" fmla="*/ 95 w 168"/>
                  <a:gd name="T37" fmla="*/ 9 h 69"/>
                  <a:gd name="T38" fmla="*/ 87 w 168"/>
                  <a:gd name="T39" fmla="*/ 5 h 69"/>
                  <a:gd name="T40" fmla="*/ 81 w 168"/>
                  <a:gd name="T41" fmla="*/ 4 h 69"/>
                  <a:gd name="T42" fmla="*/ 74 w 168"/>
                  <a:gd name="T43" fmla="*/ 1 h 69"/>
                  <a:gd name="T44" fmla="*/ 60 w 168"/>
                  <a:gd name="T45" fmla="*/ 1 h 69"/>
                  <a:gd name="T46" fmla="*/ 49 w 168"/>
                  <a:gd name="T47" fmla="*/ 5 h 69"/>
                  <a:gd name="T48" fmla="*/ 45 w 168"/>
                  <a:gd name="T49" fmla="*/ 12 h 69"/>
                  <a:gd name="T50" fmla="*/ 32 w 168"/>
                  <a:gd name="T51" fmla="*/ 10 h 69"/>
                  <a:gd name="T52" fmla="*/ 27 w 168"/>
                  <a:gd name="T53" fmla="*/ 16 h 69"/>
                  <a:gd name="T54" fmla="*/ 23 w 168"/>
                  <a:gd name="T55" fmla="*/ 18 h 69"/>
                  <a:gd name="T56" fmla="*/ 24 w 168"/>
                  <a:gd name="T57" fmla="*/ 21 h 69"/>
                  <a:gd name="T58" fmla="*/ 14 w 168"/>
                  <a:gd name="T59" fmla="*/ 20 h 69"/>
                  <a:gd name="T60" fmla="*/ 1 w 168"/>
                  <a:gd name="T61" fmla="*/ 23 h 69"/>
                  <a:gd name="T62" fmla="*/ 0 w 168"/>
                  <a:gd name="T63" fmla="*/ 30 h 69"/>
                  <a:gd name="T64" fmla="*/ 9 w 168"/>
                  <a:gd name="T65" fmla="*/ 30 h 69"/>
                  <a:gd name="T66" fmla="*/ 7 w 168"/>
                  <a:gd name="T67" fmla="*/ 37 h 69"/>
                  <a:gd name="T68" fmla="*/ 7 w 168"/>
                  <a:gd name="T69" fmla="*/ 40 h 69"/>
                  <a:gd name="T70" fmla="*/ 5 w 168"/>
                  <a:gd name="T71" fmla="*/ 43 h 69"/>
                  <a:gd name="T72" fmla="*/ 2 w 168"/>
                  <a:gd name="T73" fmla="*/ 44 h 69"/>
                  <a:gd name="T74" fmla="*/ 9 w 168"/>
                  <a:gd name="T75" fmla="*/ 47 h 69"/>
                  <a:gd name="T76" fmla="*/ 11 w 168"/>
                  <a:gd name="T77" fmla="*/ 55 h 69"/>
                  <a:gd name="T78" fmla="*/ 12 w 168"/>
                  <a:gd name="T79" fmla="*/ 59 h 69"/>
                  <a:gd name="T80" fmla="*/ 18 w 168"/>
                  <a:gd name="T81" fmla="*/ 61 h 69"/>
                  <a:gd name="T82" fmla="*/ 15 w 168"/>
                  <a:gd name="T83" fmla="*/ 62 h 69"/>
                  <a:gd name="T84" fmla="*/ 20 w 168"/>
                  <a:gd name="T85" fmla="*/ 62 h 69"/>
                  <a:gd name="T86" fmla="*/ 27 w 168"/>
                  <a:gd name="T87" fmla="*/ 63 h 69"/>
                  <a:gd name="T88" fmla="*/ 29 w 168"/>
                  <a:gd name="T89" fmla="*/ 64 h 69"/>
                  <a:gd name="T90" fmla="*/ 36 w 168"/>
                  <a:gd name="T91" fmla="*/ 67 h 69"/>
                  <a:gd name="T92" fmla="*/ 42 w 168"/>
                  <a:gd name="T93" fmla="*/ 65 h 69"/>
                  <a:gd name="T94" fmla="*/ 50 w 168"/>
                  <a:gd name="T95" fmla="*/ 60 h 69"/>
                  <a:gd name="T96" fmla="*/ 70 w 168"/>
                  <a:gd name="T97" fmla="*/ 67 h 69"/>
                  <a:gd name="T98" fmla="*/ 75 w 168"/>
                  <a:gd name="T99" fmla="*/ 64 h 69"/>
                  <a:gd name="T100" fmla="*/ 89 w 168"/>
                  <a:gd name="T101" fmla="*/ 61 h 69"/>
                  <a:gd name="T102" fmla="*/ 92 w 168"/>
                  <a:gd name="T103" fmla="*/ 63 h 69"/>
                  <a:gd name="T104" fmla="*/ 93 w 168"/>
                  <a:gd name="T105" fmla="*/ 69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68" h="69">
                    <a:moveTo>
                      <a:pt x="95" y="68"/>
                    </a:moveTo>
                    <a:lnTo>
                      <a:pt x="97" y="68"/>
                    </a:lnTo>
                    <a:lnTo>
                      <a:pt x="96" y="66"/>
                    </a:lnTo>
                    <a:lnTo>
                      <a:pt x="98" y="65"/>
                    </a:lnTo>
                    <a:lnTo>
                      <a:pt x="98" y="62"/>
                    </a:lnTo>
                    <a:lnTo>
                      <a:pt x="98" y="60"/>
                    </a:lnTo>
                    <a:lnTo>
                      <a:pt x="101" y="61"/>
                    </a:lnTo>
                    <a:lnTo>
                      <a:pt x="103" y="61"/>
                    </a:lnTo>
                    <a:lnTo>
                      <a:pt x="107" y="60"/>
                    </a:lnTo>
                    <a:lnTo>
                      <a:pt x="108" y="59"/>
                    </a:lnTo>
                    <a:lnTo>
                      <a:pt x="110" y="59"/>
                    </a:lnTo>
                    <a:lnTo>
                      <a:pt x="114" y="58"/>
                    </a:lnTo>
                    <a:lnTo>
                      <a:pt x="116" y="59"/>
                    </a:lnTo>
                    <a:lnTo>
                      <a:pt x="117" y="59"/>
                    </a:lnTo>
                    <a:lnTo>
                      <a:pt x="120" y="60"/>
                    </a:lnTo>
                    <a:lnTo>
                      <a:pt x="125" y="60"/>
                    </a:lnTo>
                    <a:lnTo>
                      <a:pt x="125" y="59"/>
                    </a:lnTo>
                    <a:lnTo>
                      <a:pt x="127" y="59"/>
                    </a:lnTo>
                    <a:lnTo>
                      <a:pt x="129" y="57"/>
                    </a:lnTo>
                    <a:lnTo>
                      <a:pt x="132" y="56"/>
                    </a:lnTo>
                    <a:lnTo>
                      <a:pt x="134" y="56"/>
                    </a:lnTo>
                    <a:lnTo>
                      <a:pt x="136" y="56"/>
                    </a:lnTo>
                    <a:lnTo>
                      <a:pt x="140" y="56"/>
                    </a:lnTo>
                    <a:lnTo>
                      <a:pt x="145" y="55"/>
                    </a:lnTo>
                    <a:lnTo>
                      <a:pt x="147" y="55"/>
                    </a:lnTo>
                    <a:lnTo>
                      <a:pt x="148" y="56"/>
                    </a:lnTo>
                    <a:lnTo>
                      <a:pt x="150" y="54"/>
                    </a:lnTo>
                    <a:lnTo>
                      <a:pt x="152" y="54"/>
                    </a:lnTo>
                    <a:lnTo>
                      <a:pt x="153" y="53"/>
                    </a:lnTo>
                    <a:lnTo>
                      <a:pt x="157" y="53"/>
                    </a:lnTo>
                    <a:lnTo>
                      <a:pt x="161" y="54"/>
                    </a:lnTo>
                    <a:lnTo>
                      <a:pt x="163" y="53"/>
                    </a:lnTo>
                    <a:lnTo>
                      <a:pt x="164" y="54"/>
                    </a:lnTo>
                    <a:lnTo>
                      <a:pt x="164" y="55"/>
                    </a:lnTo>
                    <a:lnTo>
                      <a:pt x="166" y="56"/>
                    </a:lnTo>
                    <a:lnTo>
                      <a:pt x="168" y="56"/>
                    </a:lnTo>
                    <a:lnTo>
                      <a:pt x="168" y="54"/>
                    </a:lnTo>
                    <a:lnTo>
                      <a:pt x="167" y="52"/>
                    </a:lnTo>
                    <a:lnTo>
                      <a:pt x="165" y="48"/>
                    </a:lnTo>
                    <a:lnTo>
                      <a:pt x="163" y="47"/>
                    </a:lnTo>
                    <a:lnTo>
                      <a:pt x="163" y="46"/>
                    </a:lnTo>
                    <a:lnTo>
                      <a:pt x="163" y="43"/>
                    </a:lnTo>
                    <a:lnTo>
                      <a:pt x="164" y="41"/>
                    </a:lnTo>
                    <a:lnTo>
                      <a:pt x="164" y="39"/>
                    </a:lnTo>
                    <a:lnTo>
                      <a:pt x="162" y="39"/>
                    </a:lnTo>
                    <a:lnTo>
                      <a:pt x="162" y="37"/>
                    </a:lnTo>
                    <a:lnTo>
                      <a:pt x="162" y="35"/>
                    </a:lnTo>
                    <a:lnTo>
                      <a:pt x="161" y="32"/>
                    </a:lnTo>
                    <a:lnTo>
                      <a:pt x="159" y="29"/>
                    </a:lnTo>
                    <a:lnTo>
                      <a:pt x="159" y="28"/>
                    </a:lnTo>
                    <a:lnTo>
                      <a:pt x="163" y="28"/>
                    </a:lnTo>
                    <a:lnTo>
                      <a:pt x="163" y="26"/>
                    </a:lnTo>
                    <a:lnTo>
                      <a:pt x="164" y="25"/>
                    </a:lnTo>
                    <a:lnTo>
                      <a:pt x="164" y="24"/>
                    </a:lnTo>
                    <a:lnTo>
                      <a:pt x="164" y="24"/>
                    </a:lnTo>
                    <a:lnTo>
                      <a:pt x="163" y="23"/>
                    </a:lnTo>
                    <a:lnTo>
                      <a:pt x="162" y="22"/>
                    </a:lnTo>
                    <a:lnTo>
                      <a:pt x="159" y="22"/>
                    </a:lnTo>
                    <a:lnTo>
                      <a:pt x="156" y="22"/>
                    </a:lnTo>
                    <a:lnTo>
                      <a:pt x="154" y="20"/>
                    </a:lnTo>
                    <a:lnTo>
                      <a:pt x="154" y="17"/>
                    </a:lnTo>
                    <a:lnTo>
                      <a:pt x="154" y="14"/>
                    </a:lnTo>
                    <a:lnTo>
                      <a:pt x="153" y="12"/>
                    </a:lnTo>
                    <a:lnTo>
                      <a:pt x="152" y="12"/>
                    </a:lnTo>
                    <a:lnTo>
                      <a:pt x="152" y="10"/>
                    </a:lnTo>
                    <a:lnTo>
                      <a:pt x="150" y="8"/>
                    </a:lnTo>
                    <a:lnTo>
                      <a:pt x="149" y="8"/>
                    </a:lnTo>
                    <a:lnTo>
                      <a:pt x="145" y="4"/>
                    </a:lnTo>
                    <a:lnTo>
                      <a:pt x="143" y="4"/>
                    </a:lnTo>
                    <a:lnTo>
                      <a:pt x="142" y="5"/>
                    </a:lnTo>
                    <a:lnTo>
                      <a:pt x="140" y="5"/>
                    </a:lnTo>
                    <a:lnTo>
                      <a:pt x="138" y="4"/>
                    </a:lnTo>
                    <a:lnTo>
                      <a:pt x="137" y="6"/>
                    </a:lnTo>
                    <a:lnTo>
                      <a:pt x="136" y="5"/>
                    </a:lnTo>
                    <a:lnTo>
                      <a:pt x="136" y="4"/>
                    </a:lnTo>
                    <a:lnTo>
                      <a:pt x="134" y="4"/>
                    </a:lnTo>
                    <a:lnTo>
                      <a:pt x="134" y="4"/>
                    </a:lnTo>
                    <a:lnTo>
                      <a:pt x="133" y="6"/>
                    </a:lnTo>
                    <a:lnTo>
                      <a:pt x="131" y="8"/>
                    </a:lnTo>
                    <a:lnTo>
                      <a:pt x="128" y="9"/>
                    </a:lnTo>
                    <a:lnTo>
                      <a:pt x="127" y="10"/>
                    </a:lnTo>
                    <a:lnTo>
                      <a:pt x="125" y="12"/>
                    </a:lnTo>
                    <a:lnTo>
                      <a:pt x="123" y="13"/>
                    </a:lnTo>
                    <a:lnTo>
                      <a:pt x="119" y="12"/>
                    </a:lnTo>
                    <a:lnTo>
                      <a:pt x="118" y="10"/>
                    </a:lnTo>
                    <a:lnTo>
                      <a:pt x="117" y="10"/>
                    </a:lnTo>
                    <a:lnTo>
                      <a:pt x="116" y="10"/>
                    </a:lnTo>
                    <a:lnTo>
                      <a:pt x="114" y="10"/>
                    </a:lnTo>
                    <a:lnTo>
                      <a:pt x="111" y="10"/>
                    </a:lnTo>
                    <a:lnTo>
                      <a:pt x="107" y="13"/>
                    </a:lnTo>
                    <a:lnTo>
                      <a:pt x="104" y="12"/>
                    </a:lnTo>
                    <a:lnTo>
                      <a:pt x="101" y="10"/>
                    </a:lnTo>
                    <a:lnTo>
                      <a:pt x="100" y="12"/>
                    </a:lnTo>
                    <a:lnTo>
                      <a:pt x="97" y="9"/>
                    </a:lnTo>
                    <a:lnTo>
                      <a:pt x="95" y="9"/>
                    </a:lnTo>
                    <a:lnTo>
                      <a:pt x="92" y="7"/>
                    </a:lnTo>
                    <a:lnTo>
                      <a:pt x="91" y="7"/>
                    </a:lnTo>
                    <a:lnTo>
                      <a:pt x="90" y="8"/>
                    </a:lnTo>
                    <a:lnTo>
                      <a:pt x="89" y="8"/>
                    </a:lnTo>
                    <a:lnTo>
                      <a:pt x="87" y="5"/>
                    </a:lnTo>
                    <a:lnTo>
                      <a:pt x="87" y="3"/>
                    </a:lnTo>
                    <a:lnTo>
                      <a:pt x="86" y="2"/>
                    </a:lnTo>
                    <a:lnTo>
                      <a:pt x="85" y="2"/>
                    </a:lnTo>
                    <a:lnTo>
                      <a:pt x="81" y="4"/>
                    </a:lnTo>
                    <a:lnTo>
                      <a:pt x="81" y="4"/>
                    </a:lnTo>
                    <a:lnTo>
                      <a:pt x="80" y="5"/>
                    </a:lnTo>
                    <a:lnTo>
                      <a:pt x="77" y="2"/>
                    </a:lnTo>
                    <a:lnTo>
                      <a:pt x="76" y="0"/>
                    </a:lnTo>
                    <a:lnTo>
                      <a:pt x="76" y="0"/>
                    </a:lnTo>
                    <a:lnTo>
                      <a:pt x="74" y="1"/>
                    </a:lnTo>
                    <a:lnTo>
                      <a:pt x="71" y="1"/>
                    </a:lnTo>
                    <a:lnTo>
                      <a:pt x="70" y="0"/>
                    </a:lnTo>
                    <a:lnTo>
                      <a:pt x="68" y="1"/>
                    </a:lnTo>
                    <a:lnTo>
                      <a:pt x="63" y="1"/>
                    </a:lnTo>
                    <a:lnTo>
                      <a:pt x="60" y="1"/>
                    </a:lnTo>
                    <a:lnTo>
                      <a:pt x="56" y="3"/>
                    </a:lnTo>
                    <a:lnTo>
                      <a:pt x="54" y="3"/>
                    </a:lnTo>
                    <a:lnTo>
                      <a:pt x="51" y="4"/>
                    </a:lnTo>
                    <a:lnTo>
                      <a:pt x="50" y="5"/>
                    </a:lnTo>
                    <a:lnTo>
                      <a:pt x="49" y="5"/>
                    </a:lnTo>
                    <a:lnTo>
                      <a:pt x="47" y="7"/>
                    </a:lnTo>
                    <a:lnTo>
                      <a:pt x="46" y="7"/>
                    </a:lnTo>
                    <a:lnTo>
                      <a:pt x="46" y="10"/>
                    </a:lnTo>
                    <a:lnTo>
                      <a:pt x="45" y="10"/>
                    </a:lnTo>
                    <a:lnTo>
                      <a:pt x="45" y="12"/>
                    </a:lnTo>
                    <a:lnTo>
                      <a:pt x="41" y="12"/>
                    </a:lnTo>
                    <a:lnTo>
                      <a:pt x="36" y="9"/>
                    </a:lnTo>
                    <a:lnTo>
                      <a:pt x="35" y="9"/>
                    </a:lnTo>
                    <a:lnTo>
                      <a:pt x="34" y="10"/>
                    </a:lnTo>
                    <a:lnTo>
                      <a:pt x="32" y="10"/>
                    </a:lnTo>
                    <a:lnTo>
                      <a:pt x="29" y="12"/>
                    </a:lnTo>
                    <a:lnTo>
                      <a:pt x="28" y="10"/>
                    </a:lnTo>
                    <a:lnTo>
                      <a:pt x="24" y="12"/>
                    </a:lnTo>
                    <a:lnTo>
                      <a:pt x="24" y="13"/>
                    </a:lnTo>
                    <a:lnTo>
                      <a:pt x="27" y="16"/>
                    </a:lnTo>
                    <a:lnTo>
                      <a:pt x="29" y="16"/>
                    </a:lnTo>
                    <a:lnTo>
                      <a:pt x="31" y="16"/>
                    </a:lnTo>
                    <a:lnTo>
                      <a:pt x="31" y="17"/>
                    </a:lnTo>
                    <a:lnTo>
                      <a:pt x="27" y="17"/>
                    </a:lnTo>
                    <a:lnTo>
                      <a:pt x="23" y="18"/>
                    </a:lnTo>
                    <a:lnTo>
                      <a:pt x="22" y="19"/>
                    </a:lnTo>
                    <a:lnTo>
                      <a:pt x="23" y="20"/>
                    </a:lnTo>
                    <a:lnTo>
                      <a:pt x="24" y="20"/>
                    </a:lnTo>
                    <a:lnTo>
                      <a:pt x="26" y="21"/>
                    </a:lnTo>
                    <a:lnTo>
                      <a:pt x="24" y="21"/>
                    </a:lnTo>
                    <a:lnTo>
                      <a:pt x="20" y="21"/>
                    </a:lnTo>
                    <a:lnTo>
                      <a:pt x="18" y="20"/>
                    </a:lnTo>
                    <a:lnTo>
                      <a:pt x="16" y="21"/>
                    </a:lnTo>
                    <a:lnTo>
                      <a:pt x="15" y="20"/>
                    </a:lnTo>
                    <a:lnTo>
                      <a:pt x="14" y="20"/>
                    </a:lnTo>
                    <a:lnTo>
                      <a:pt x="12" y="22"/>
                    </a:lnTo>
                    <a:lnTo>
                      <a:pt x="11" y="21"/>
                    </a:lnTo>
                    <a:lnTo>
                      <a:pt x="8" y="20"/>
                    </a:lnTo>
                    <a:lnTo>
                      <a:pt x="5" y="20"/>
                    </a:lnTo>
                    <a:lnTo>
                      <a:pt x="1" y="23"/>
                    </a:lnTo>
                    <a:lnTo>
                      <a:pt x="1" y="24"/>
                    </a:lnTo>
                    <a:lnTo>
                      <a:pt x="0" y="26"/>
                    </a:lnTo>
                    <a:lnTo>
                      <a:pt x="1" y="27"/>
                    </a:lnTo>
                    <a:lnTo>
                      <a:pt x="1" y="29"/>
                    </a:lnTo>
                    <a:lnTo>
                      <a:pt x="0" y="30"/>
                    </a:lnTo>
                    <a:lnTo>
                      <a:pt x="1" y="32"/>
                    </a:lnTo>
                    <a:lnTo>
                      <a:pt x="3" y="30"/>
                    </a:lnTo>
                    <a:lnTo>
                      <a:pt x="4" y="30"/>
                    </a:lnTo>
                    <a:lnTo>
                      <a:pt x="5" y="30"/>
                    </a:lnTo>
                    <a:lnTo>
                      <a:pt x="9" y="30"/>
                    </a:lnTo>
                    <a:lnTo>
                      <a:pt x="7" y="33"/>
                    </a:lnTo>
                    <a:lnTo>
                      <a:pt x="7" y="34"/>
                    </a:lnTo>
                    <a:lnTo>
                      <a:pt x="8" y="36"/>
                    </a:lnTo>
                    <a:lnTo>
                      <a:pt x="8" y="37"/>
                    </a:lnTo>
                    <a:lnTo>
                      <a:pt x="7" y="37"/>
                    </a:lnTo>
                    <a:lnTo>
                      <a:pt x="8" y="38"/>
                    </a:lnTo>
                    <a:lnTo>
                      <a:pt x="10" y="37"/>
                    </a:lnTo>
                    <a:lnTo>
                      <a:pt x="10" y="38"/>
                    </a:lnTo>
                    <a:lnTo>
                      <a:pt x="9" y="39"/>
                    </a:lnTo>
                    <a:lnTo>
                      <a:pt x="7" y="40"/>
                    </a:lnTo>
                    <a:lnTo>
                      <a:pt x="7" y="41"/>
                    </a:lnTo>
                    <a:lnTo>
                      <a:pt x="9" y="41"/>
                    </a:lnTo>
                    <a:lnTo>
                      <a:pt x="7" y="42"/>
                    </a:lnTo>
                    <a:lnTo>
                      <a:pt x="7" y="43"/>
                    </a:lnTo>
                    <a:lnTo>
                      <a:pt x="5" y="43"/>
                    </a:lnTo>
                    <a:lnTo>
                      <a:pt x="4" y="41"/>
                    </a:lnTo>
                    <a:lnTo>
                      <a:pt x="3" y="40"/>
                    </a:lnTo>
                    <a:lnTo>
                      <a:pt x="3" y="42"/>
                    </a:lnTo>
                    <a:lnTo>
                      <a:pt x="3" y="44"/>
                    </a:lnTo>
                    <a:lnTo>
                      <a:pt x="2" y="44"/>
                    </a:lnTo>
                    <a:lnTo>
                      <a:pt x="3" y="46"/>
                    </a:lnTo>
                    <a:lnTo>
                      <a:pt x="4" y="47"/>
                    </a:lnTo>
                    <a:lnTo>
                      <a:pt x="5" y="46"/>
                    </a:lnTo>
                    <a:lnTo>
                      <a:pt x="7" y="47"/>
                    </a:lnTo>
                    <a:lnTo>
                      <a:pt x="9" y="47"/>
                    </a:lnTo>
                    <a:lnTo>
                      <a:pt x="11" y="48"/>
                    </a:lnTo>
                    <a:lnTo>
                      <a:pt x="11" y="50"/>
                    </a:lnTo>
                    <a:lnTo>
                      <a:pt x="10" y="53"/>
                    </a:lnTo>
                    <a:lnTo>
                      <a:pt x="11" y="54"/>
                    </a:lnTo>
                    <a:lnTo>
                      <a:pt x="11" y="55"/>
                    </a:lnTo>
                    <a:lnTo>
                      <a:pt x="12" y="55"/>
                    </a:lnTo>
                    <a:lnTo>
                      <a:pt x="14" y="57"/>
                    </a:lnTo>
                    <a:lnTo>
                      <a:pt x="13" y="58"/>
                    </a:lnTo>
                    <a:lnTo>
                      <a:pt x="12" y="58"/>
                    </a:lnTo>
                    <a:lnTo>
                      <a:pt x="12" y="59"/>
                    </a:lnTo>
                    <a:lnTo>
                      <a:pt x="13" y="60"/>
                    </a:lnTo>
                    <a:lnTo>
                      <a:pt x="16" y="59"/>
                    </a:lnTo>
                    <a:lnTo>
                      <a:pt x="19" y="59"/>
                    </a:lnTo>
                    <a:lnTo>
                      <a:pt x="19" y="60"/>
                    </a:lnTo>
                    <a:lnTo>
                      <a:pt x="18" y="61"/>
                    </a:lnTo>
                    <a:lnTo>
                      <a:pt x="16" y="61"/>
                    </a:lnTo>
                    <a:lnTo>
                      <a:pt x="13" y="61"/>
                    </a:lnTo>
                    <a:lnTo>
                      <a:pt x="13" y="62"/>
                    </a:lnTo>
                    <a:lnTo>
                      <a:pt x="14" y="63"/>
                    </a:lnTo>
                    <a:lnTo>
                      <a:pt x="15" y="62"/>
                    </a:lnTo>
                    <a:lnTo>
                      <a:pt x="17" y="62"/>
                    </a:lnTo>
                    <a:lnTo>
                      <a:pt x="18" y="62"/>
                    </a:lnTo>
                    <a:lnTo>
                      <a:pt x="18" y="63"/>
                    </a:lnTo>
                    <a:lnTo>
                      <a:pt x="19" y="63"/>
                    </a:lnTo>
                    <a:lnTo>
                      <a:pt x="20" y="62"/>
                    </a:lnTo>
                    <a:lnTo>
                      <a:pt x="21" y="61"/>
                    </a:lnTo>
                    <a:lnTo>
                      <a:pt x="22" y="60"/>
                    </a:lnTo>
                    <a:lnTo>
                      <a:pt x="23" y="62"/>
                    </a:lnTo>
                    <a:lnTo>
                      <a:pt x="24" y="62"/>
                    </a:lnTo>
                    <a:lnTo>
                      <a:pt x="27" y="63"/>
                    </a:lnTo>
                    <a:lnTo>
                      <a:pt x="28" y="61"/>
                    </a:lnTo>
                    <a:lnTo>
                      <a:pt x="29" y="62"/>
                    </a:lnTo>
                    <a:lnTo>
                      <a:pt x="29" y="63"/>
                    </a:lnTo>
                    <a:lnTo>
                      <a:pt x="28" y="63"/>
                    </a:lnTo>
                    <a:lnTo>
                      <a:pt x="29" y="64"/>
                    </a:lnTo>
                    <a:lnTo>
                      <a:pt x="29" y="65"/>
                    </a:lnTo>
                    <a:lnTo>
                      <a:pt x="31" y="67"/>
                    </a:lnTo>
                    <a:lnTo>
                      <a:pt x="32" y="66"/>
                    </a:lnTo>
                    <a:lnTo>
                      <a:pt x="34" y="67"/>
                    </a:lnTo>
                    <a:lnTo>
                      <a:pt x="36" y="67"/>
                    </a:lnTo>
                    <a:lnTo>
                      <a:pt x="37" y="66"/>
                    </a:lnTo>
                    <a:lnTo>
                      <a:pt x="38" y="66"/>
                    </a:lnTo>
                    <a:lnTo>
                      <a:pt x="39" y="65"/>
                    </a:lnTo>
                    <a:lnTo>
                      <a:pt x="41" y="66"/>
                    </a:lnTo>
                    <a:lnTo>
                      <a:pt x="42" y="65"/>
                    </a:lnTo>
                    <a:lnTo>
                      <a:pt x="42" y="63"/>
                    </a:lnTo>
                    <a:lnTo>
                      <a:pt x="42" y="62"/>
                    </a:lnTo>
                    <a:lnTo>
                      <a:pt x="42" y="60"/>
                    </a:lnTo>
                    <a:lnTo>
                      <a:pt x="47" y="60"/>
                    </a:lnTo>
                    <a:lnTo>
                      <a:pt x="50" y="60"/>
                    </a:lnTo>
                    <a:lnTo>
                      <a:pt x="54" y="63"/>
                    </a:lnTo>
                    <a:lnTo>
                      <a:pt x="56" y="63"/>
                    </a:lnTo>
                    <a:lnTo>
                      <a:pt x="58" y="66"/>
                    </a:lnTo>
                    <a:lnTo>
                      <a:pt x="61" y="68"/>
                    </a:lnTo>
                    <a:lnTo>
                      <a:pt x="70" y="67"/>
                    </a:lnTo>
                    <a:lnTo>
                      <a:pt x="72" y="66"/>
                    </a:lnTo>
                    <a:lnTo>
                      <a:pt x="73" y="66"/>
                    </a:lnTo>
                    <a:lnTo>
                      <a:pt x="73" y="66"/>
                    </a:lnTo>
                    <a:lnTo>
                      <a:pt x="75" y="65"/>
                    </a:lnTo>
                    <a:lnTo>
                      <a:pt x="75" y="64"/>
                    </a:lnTo>
                    <a:lnTo>
                      <a:pt x="79" y="60"/>
                    </a:lnTo>
                    <a:lnTo>
                      <a:pt x="80" y="59"/>
                    </a:lnTo>
                    <a:lnTo>
                      <a:pt x="84" y="61"/>
                    </a:lnTo>
                    <a:lnTo>
                      <a:pt x="86" y="62"/>
                    </a:lnTo>
                    <a:lnTo>
                      <a:pt x="89" y="61"/>
                    </a:lnTo>
                    <a:lnTo>
                      <a:pt x="89" y="60"/>
                    </a:lnTo>
                    <a:lnTo>
                      <a:pt x="91" y="59"/>
                    </a:lnTo>
                    <a:lnTo>
                      <a:pt x="93" y="59"/>
                    </a:lnTo>
                    <a:lnTo>
                      <a:pt x="93" y="61"/>
                    </a:lnTo>
                    <a:lnTo>
                      <a:pt x="92" y="63"/>
                    </a:lnTo>
                    <a:lnTo>
                      <a:pt x="90" y="64"/>
                    </a:lnTo>
                    <a:lnTo>
                      <a:pt x="90" y="65"/>
                    </a:lnTo>
                    <a:lnTo>
                      <a:pt x="92" y="67"/>
                    </a:lnTo>
                    <a:lnTo>
                      <a:pt x="91" y="68"/>
                    </a:lnTo>
                    <a:lnTo>
                      <a:pt x="93" y="69"/>
                    </a:lnTo>
                    <a:lnTo>
                      <a:pt x="95" y="6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61" name="Freeform 2292">
                <a:extLst>
                  <a:ext uri="{FF2B5EF4-FFF2-40B4-BE49-F238E27FC236}">
                    <a16:creationId xmlns:a16="http://schemas.microsoft.com/office/drawing/2014/main" id="{9C5F7EB7-8711-4801-898A-BB435406465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03" y="2301"/>
                <a:ext cx="25" cy="23"/>
              </a:xfrm>
              <a:custGeom>
                <a:avLst/>
                <a:gdLst>
                  <a:gd name="T0" fmla="*/ 14 w 25"/>
                  <a:gd name="T1" fmla="*/ 2 h 23"/>
                  <a:gd name="T2" fmla="*/ 11 w 25"/>
                  <a:gd name="T3" fmla="*/ 0 h 23"/>
                  <a:gd name="T4" fmla="*/ 9 w 25"/>
                  <a:gd name="T5" fmla="*/ 0 h 23"/>
                  <a:gd name="T6" fmla="*/ 7 w 25"/>
                  <a:gd name="T7" fmla="*/ 1 h 23"/>
                  <a:gd name="T8" fmla="*/ 5 w 25"/>
                  <a:gd name="T9" fmla="*/ 2 h 23"/>
                  <a:gd name="T10" fmla="*/ 4 w 25"/>
                  <a:gd name="T11" fmla="*/ 3 h 23"/>
                  <a:gd name="T12" fmla="*/ 3 w 25"/>
                  <a:gd name="T13" fmla="*/ 6 h 23"/>
                  <a:gd name="T14" fmla="*/ 5 w 25"/>
                  <a:gd name="T15" fmla="*/ 6 h 23"/>
                  <a:gd name="T16" fmla="*/ 5 w 25"/>
                  <a:gd name="T17" fmla="*/ 8 h 23"/>
                  <a:gd name="T18" fmla="*/ 3 w 25"/>
                  <a:gd name="T19" fmla="*/ 10 h 23"/>
                  <a:gd name="T20" fmla="*/ 3 w 25"/>
                  <a:gd name="T21" fmla="*/ 13 h 23"/>
                  <a:gd name="T22" fmla="*/ 2 w 25"/>
                  <a:gd name="T23" fmla="*/ 15 h 23"/>
                  <a:gd name="T24" fmla="*/ 0 w 25"/>
                  <a:gd name="T25" fmla="*/ 15 h 23"/>
                  <a:gd name="T26" fmla="*/ 0 w 25"/>
                  <a:gd name="T27" fmla="*/ 15 h 23"/>
                  <a:gd name="T28" fmla="*/ 1 w 25"/>
                  <a:gd name="T29" fmla="*/ 17 h 23"/>
                  <a:gd name="T30" fmla="*/ 2 w 25"/>
                  <a:gd name="T31" fmla="*/ 18 h 23"/>
                  <a:gd name="T32" fmla="*/ 3 w 25"/>
                  <a:gd name="T33" fmla="*/ 17 h 23"/>
                  <a:gd name="T34" fmla="*/ 4 w 25"/>
                  <a:gd name="T35" fmla="*/ 18 h 23"/>
                  <a:gd name="T36" fmla="*/ 6 w 25"/>
                  <a:gd name="T37" fmla="*/ 18 h 23"/>
                  <a:gd name="T38" fmla="*/ 4 w 25"/>
                  <a:gd name="T39" fmla="*/ 19 h 23"/>
                  <a:gd name="T40" fmla="*/ 3 w 25"/>
                  <a:gd name="T41" fmla="*/ 19 h 23"/>
                  <a:gd name="T42" fmla="*/ 3 w 25"/>
                  <a:gd name="T43" fmla="*/ 21 h 23"/>
                  <a:gd name="T44" fmla="*/ 3 w 25"/>
                  <a:gd name="T45" fmla="*/ 23 h 23"/>
                  <a:gd name="T46" fmla="*/ 6 w 25"/>
                  <a:gd name="T47" fmla="*/ 19 h 23"/>
                  <a:gd name="T48" fmla="*/ 12 w 25"/>
                  <a:gd name="T49" fmla="*/ 17 h 23"/>
                  <a:gd name="T50" fmla="*/ 13 w 25"/>
                  <a:gd name="T51" fmla="*/ 15 h 23"/>
                  <a:gd name="T52" fmla="*/ 15 w 25"/>
                  <a:gd name="T53" fmla="*/ 14 h 23"/>
                  <a:gd name="T54" fmla="*/ 18 w 25"/>
                  <a:gd name="T55" fmla="*/ 14 h 23"/>
                  <a:gd name="T56" fmla="*/ 18 w 25"/>
                  <a:gd name="T57" fmla="*/ 13 h 23"/>
                  <a:gd name="T58" fmla="*/ 20 w 25"/>
                  <a:gd name="T59" fmla="*/ 13 h 23"/>
                  <a:gd name="T60" fmla="*/ 22 w 25"/>
                  <a:gd name="T61" fmla="*/ 14 h 23"/>
                  <a:gd name="T62" fmla="*/ 24 w 25"/>
                  <a:gd name="T63" fmla="*/ 14 h 23"/>
                  <a:gd name="T64" fmla="*/ 25 w 25"/>
                  <a:gd name="T65" fmla="*/ 13 h 23"/>
                  <a:gd name="T66" fmla="*/ 25 w 25"/>
                  <a:gd name="T67" fmla="*/ 10 h 23"/>
                  <a:gd name="T68" fmla="*/ 24 w 25"/>
                  <a:gd name="T69" fmla="*/ 9 h 23"/>
                  <a:gd name="T70" fmla="*/ 22 w 25"/>
                  <a:gd name="T71" fmla="*/ 7 h 23"/>
                  <a:gd name="T72" fmla="*/ 20 w 25"/>
                  <a:gd name="T73" fmla="*/ 7 h 23"/>
                  <a:gd name="T74" fmla="*/ 17 w 25"/>
                  <a:gd name="T75" fmla="*/ 5 h 23"/>
                  <a:gd name="T76" fmla="*/ 17 w 25"/>
                  <a:gd name="T77" fmla="*/ 2 h 23"/>
                  <a:gd name="T78" fmla="*/ 15 w 25"/>
                  <a:gd name="T79" fmla="*/ 1 h 23"/>
                  <a:gd name="T80" fmla="*/ 14 w 25"/>
                  <a:gd name="T81" fmla="*/ 2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25" h="23">
                    <a:moveTo>
                      <a:pt x="14" y="2"/>
                    </a:moveTo>
                    <a:lnTo>
                      <a:pt x="11" y="0"/>
                    </a:lnTo>
                    <a:lnTo>
                      <a:pt x="9" y="0"/>
                    </a:lnTo>
                    <a:lnTo>
                      <a:pt x="7" y="1"/>
                    </a:lnTo>
                    <a:lnTo>
                      <a:pt x="5" y="2"/>
                    </a:lnTo>
                    <a:lnTo>
                      <a:pt x="4" y="3"/>
                    </a:lnTo>
                    <a:lnTo>
                      <a:pt x="3" y="6"/>
                    </a:lnTo>
                    <a:lnTo>
                      <a:pt x="5" y="6"/>
                    </a:lnTo>
                    <a:lnTo>
                      <a:pt x="5" y="8"/>
                    </a:lnTo>
                    <a:lnTo>
                      <a:pt x="3" y="10"/>
                    </a:lnTo>
                    <a:lnTo>
                      <a:pt x="3" y="13"/>
                    </a:lnTo>
                    <a:lnTo>
                      <a:pt x="2" y="15"/>
                    </a:lnTo>
                    <a:lnTo>
                      <a:pt x="0" y="15"/>
                    </a:lnTo>
                    <a:lnTo>
                      <a:pt x="0" y="15"/>
                    </a:lnTo>
                    <a:lnTo>
                      <a:pt x="1" y="17"/>
                    </a:lnTo>
                    <a:lnTo>
                      <a:pt x="2" y="18"/>
                    </a:lnTo>
                    <a:lnTo>
                      <a:pt x="3" y="17"/>
                    </a:lnTo>
                    <a:lnTo>
                      <a:pt x="4" y="18"/>
                    </a:lnTo>
                    <a:lnTo>
                      <a:pt x="6" y="18"/>
                    </a:lnTo>
                    <a:lnTo>
                      <a:pt x="4" y="19"/>
                    </a:lnTo>
                    <a:lnTo>
                      <a:pt x="3" y="19"/>
                    </a:lnTo>
                    <a:lnTo>
                      <a:pt x="3" y="21"/>
                    </a:lnTo>
                    <a:lnTo>
                      <a:pt x="3" y="23"/>
                    </a:lnTo>
                    <a:lnTo>
                      <a:pt x="6" y="19"/>
                    </a:lnTo>
                    <a:lnTo>
                      <a:pt x="12" y="17"/>
                    </a:lnTo>
                    <a:lnTo>
                      <a:pt x="13" y="15"/>
                    </a:lnTo>
                    <a:lnTo>
                      <a:pt x="15" y="14"/>
                    </a:lnTo>
                    <a:lnTo>
                      <a:pt x="18" y="14"/>
                    </a:lnTo>
                    <a:lnTo>
                      <a:pt x="18" y="13"/>
                    </a:lnTo>
                    <a:lnTo>
                      <a:pt x="20" y="13"/>
                    </a:lnTo>
                    <a:lnTo>
                      <a:pt x="22" y="14"/>
                    </a:lnTo>
                    <a:lnTo>
                      <a:pt x="24" y="14"/>
                    </a:lnTo>
                    <a:lnTo>
                      <a:pt x="25" y="13"/>
                    </a:lnTo>
                    <a:lnTo>
                      <a:pt x="25" y="10"/>
                    </a:lnTo>
                    <a:lnTo>
                      <a:pt x="24" y="9"/>
                    </a:lnTo>
                    <a:lnTo>
                      <a:pt x="22" y="7"/>
                    </a:lnTo>
                    <a:lnTo>
                      <a:pt x="20" y="7"/>
                    </a:lnTo>
                    <a:lnTo>
                      <a:pt x="17" y="5"/>
                    </a:lnTo>
                    <a:lnTo>
                      <a:pt x="17" y="2"/>
                    </a:lnTo>
                    <a:lnTo>
                      <a:pt x="15" y="1"/>
                    </a:lnTo>
                    <a:lnTo>
                      <a:pt x="1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62" name="Freeform 2293">
                <a:extLst>
                  <a:ext uri="{FF2B5EF4-FFF2-40B4-BE49-F238E27FC236}">
                    <a16:creationId xmlns:a16="http://schemas.microsoft.com/office/drawing/2014/main" id="{D61CABD1-A58C-48C4-8B4B-E0DE404828E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25" y="2354"/>
                <a:ext cx="91" cy="86"/>
              </a:xfrm>
              <a:custGeom>
                <a:avLst/>
                <a:gdLst>
                  <a:gd name="T0" fmla="*/ 87 w 91"/>
                  <a:gd name="T1" fmla="*/ 71 h 86"/>
                  <a:gd name="T2" fmla="*/ 83 w 91"/>
                  <a:gd name="T3" fmla="*/ 66 h 86"/>
                  <a:gd name="T4" fmla="*/ 83 w 91"/>
                  <a:gd name="T5" fmla="*/ 61 h 86"/>
                  <a:gd name="T6" fmla="*/ 83 w 91"/>
                  <a:gd name="T7" fmla="*/ 54 h 86"/>
                  <a:gd name="T8" fmla="*/ 78 w 91"/>
                  <a:gd name="T9" fmla="*/ 50 h 86"/>
                  <a:gd name="T10" fmla="*/ 76 w 91"/>
                  <a:gd name="T11" fmla="*/ 50 h 86"/>
                  <a:gd name="T12" fmla="*/ 68 w 91"/>
                  <a:gd name="T13" fmla="*/ 46 h 86"/>
                  <a:gd name="T14" fmla="*/ 65 w 91"/>
                  <a:gd name="T15" fmla="*/ 45 h 86"/>
                  <a:gd name="T16" fmla="*/ 65 w 91"/>
                  <a:gd name="T17" fmla="*/ 43 h 86"/>
                  <a:gd name="T18" fmla="*/ 64 w 91"/>
                  <a:gd name="T19" fmla="*/ 40 h 86"/>
                  <a:gd name="T20" fmla="*/ 62 w 91"/>
                  <a:gd name="T21" fmla="*/ 38 h 86"/>
                  <a:gd name="T22" fmla="*/ 59 w 91"/>
                  <a:gd name="T23" fmla="*/ 36 h 86"/>
                  <a:gd name="T24" fmla="*/ 59 w 91"/>
                  <a:gd name="T25" fmla="*/ 33 h 86"/>
                  <a:gd name="T26" fmla="*/ 59 w 91"/>
                  <a:gd name="T27" fmla="*/ 31 h 86"/>
                  <a:gd name="T28" fmla="*/ 61 w 91"/>
                  <a:gd name="T29" fmla="*/ 27 h 86"/>
                  <a:gd name="T30" fmla="*/ 63 w 91"/>
                  <a:gd name="T31" fmla="*/ 25 h 86"/>
                  <a:gd name="T32" fmla="*/ 64 w 91"/>
                  <a:gd name="T33" fmla="*/ 21 h 86"/>
                  <a:gd name="T34" fmla="*/ 63 w 91"/>
                  <a:gd name="T35" fmla="*/ 18 h 86"/>
                  <a:gd name="T36" fmla="*/ 66 w 91"/>
                  <a:gd name="T37" fmla="*/ 16 h 86"/>
                  <a:gd name="T38" fmla="*/ 66 w 91"/>
                  <a:gd name="T39" fmla="*/ 16 h 86"/>
                  <a:gd name="T40" fmla="*/ 62 w 91"/>
                  <a:gd name="T41" fmla="*/ 15 h 86"/>
                  <a:gd name="T42" fmla="*/ 57 w 91"/>
                  <a:gd name="T43" fmla="*/ 13 h 86"/>
                  <a:gd name="T44" fmla="*/ 54 w 91"/>
                  <a:gd name="T45" fmla="*/ 12 h 86"/>
                  <a:gd name="T46" fmla="*/ 53 w 91"/>
                  <a:gd name="T47" fmla="*/ 9 h 86"/>
                  <a:gd name="T48" fmla="*/ 50 w 91"/>
                  <a:gd name="T49" fmla="*/ 6 h 86"/>
                  <a:gd name="T50" fmla="*/ 50 w 91"/>
                  <a:gd name="T51" fmla="*/ 3 h 86"/>
                  <a:gd name="T52" fmla="*/ 46 w 91"/>
                  <a:gd name="T53" fmla="*/ 3 h 86"/>
                  <a:gd name="T54" fmla="*/ 44 w 91"/>
                  <a:gd name="T55" fmla="*/ 1 h 86"/>
                  <a:gd name="T56" fmla="*/ 41 w 91"/>
                  <a:gd name="T57" fmla="*/ 1 h 86"/>
                  <a:gd name="T58" fmla="*/ 33 w 91"/>
                  <a:gd name="T59" fmla="*/ 0 h 86"/>
                  <a:gd name="T60" fmla="*/ 30 w 91"/>
                  <a:gd name="T61" fmla="*/ 1 h 86"/>
                  <a:gd name="T62" fmla="*/ 28 w 91"/>
                  <a:gd name="T63" fmla="*/ 3 h 86"/>
                  <a:gd name="T64" fmla="*/ 26 w 91"/>
                  <a:gd name="T65" fmla="*/ 5 h 86"/>
                  <a:gd name="T66" fmla="*/ 20 w 91"/>
                  <a:gd name="T67" fmla="*/ 7 h 86"/>
                  <a:gd name="T68" fmla="*/ 18 w 91"/>
                  <a:gd name="T69" fmla="*/ 13 h 86"/>
                  <a:gd name="T70" fmla="*/ 20 w 91"/>
                  <a:gd name="T71" fmla="*/ 20 h 86"/>
                  <a:gd name="T72" fmla="*/ 19 w 91"/>
                  <a:gd name="T73" fmla="*/ 24 h 86"/>
                  <a:gd name="T74" fmla="*/ 17 w 91"/>
                  <a:gd name="T75" fmla="*/ 29 h 86"/>
                  <a:gd name="T76" fmla="*/ 0 w 91"/>
                  <a:gd name="T77" fmla="*/ 42 h 86"/>
                  <a:gd name="T78" fmla="*/ 0 w 91"/>
                  <a:gd name="T79" fmla="*/ 42 h 86"/>
                  <a:gd name="T80" fmla="*/ 13 w 91"/>
                  <a:gd name="T81" fmla="*/ 55 h 86"/>
                  <a:gd name="T82" fmla="*/ 74 w 91"/>
                  <a:gd name="T83" fmla="*/ 86 h 86"/>
                  <a:gd name="T84" fmla="*/ 78 w 91"/>
                  <a:gd name="T85" fmla="*/ 78 h 86"/>
                  <a:gd name="T86" fmla="*/ 86 w 91"/>
                  <a:gd name="T87" fmla="*/ 77 h 86"/>
                  <a:gd name="T88" fmla="*/ 89 w 91"/>
                  <a:gd name="T89" fmla="*/ 77 h 86"/>
                  <a:gd name="T90" fmla="*/ 91 w 91"/>
                  <a:gd name="T91" fmla="*/ 73 h 86"/>
                  <a:gd name="T92" fmla="*/ 88 w 91"/>
                  <a:gd name="T93" fmla="*/ 72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91" h="86">
                    <a:moveTo>
                      <a:pt x="88" y="72"/>
                    </a:moveTo>
                    <a:lnTo>
                      <a:pt x="87" y="71"/>
                    </a:lnTo>
                    <a:lnTo>
                      <a:pt x="86" y="66"/>
                    </a:lnTo>
                    <a:lnTo>
                      <a:pt x="83" y="66"/>
                    </a:lnTo>
                    <a:lnTo>
                      <a:pt x="82" y="63"/>
                    </a:lnTo>
                    <a:lnTo>
                      <a:pt x="83" y="61"/>
                    </a:lnTo>
                    <a:lnTo>
                      <a:pt x="84" y="59"/>
                    </a:lnTo>
                    <a:lnTo>
                      <a:pt x="83" y="54"/>
                    </a:lnTo>
                    <a:lnTo>
                      <a:pt x="81" y="53"/>
                    </a:lnTo>
                    <a:lnTo>
                      <a:pt x="78" y="50"/>
                    </a:lnTo>
                    <a:lnTo>
                      <a:pt x="77" y="49"/>
                    </a:lnTo>
                    <a:lnTo>
                      <a:pt x="76" y="50"/>
                    </a:lnTo>
                    <a:lnTo>
                      <a:pt x="70" y="45"/>
                    </a:lnTo>
                    <a:lnTo>
                      <a:pt x="68" y="46"/>
                    </a:lnTo>
                    <a:lnTo>
                      <a:pt x="67" y="46"/>
                    </a:lnTo>
                    <a:lnTo>
                      <a:pt x="65" y="45"/>
                    </a:lnTo>
                    <a:lnTo>
                      <a:pt x="66" y="44"/>
                    </a:lnTo>
                    <a:lnTo>
                      <a:pt x="65" y="43"/>
                    </a:lnTo>
                    <a:lnTo>
                      <a:pt x="66" y="41"/>
                    </a:lnTo>
                    <a:lnTo>
                      <a:pt x="64" y="40"/>
                    </a:lnTo>
                    <a:lnTo>
                      <a:pt x="64" y="38"/>
                    </a:lnTo>
                    <a:lnTo>
                      <a:pt x="62" y="38"/>
                    </a:lnTo>
                    <a:lnTo>
                      <a:pt x="61" y="36"/>
                    </a:lnTo>
                    <a:lnTo>
                      <a:pt x="59" y="36"/>
                    </a:lnTo>
                    <a:lnTo>
                      <a:pt x="59" y="34"/>
                    </a:lnTo>
                    <a:lnTo>
                      <a:pt x="59" y="33"/>
                    </a:lnTo>
                    <a:lnTo>
                      <a:pt x="59" y="33"/>
                    </a:lnTo>
                    <a:lnTo>
                      <a:pt x="59" y="31"/>
                    </a:lnTo>
                    <a:lnTo>
                      <a:pt x="59" y="28"/>
                    </a:lnTo>
                    <a:lnTo>
                      <a:pt x="61" y="27"/>
                    </a:lnTo>
                    <a:lnTo>
                      <a:pt x="62" y="25"/>
                    </a:lnTo>
                    <a:lnTo>
                      <a:pt x="63" y="25"/>
                    </a:lnTo>
                    <a:lnTo>
                      <a:pt x="64" y="24"/>
                    </a:lnTo>
                    <a:lnTo>
                      <a:pt x="64" y="21"/>
                    </a:lnTo>
                    <a:lnTo>
                      <a:pt x="63" y="21"/>
                    </a:lnTo>
                    <a:lnTo>
                      <a:pt x="63" y="18"/>
                    </a:lnTo>
                    <a:lnTo>
                      <a:pt x="64" y="18"/>
                    </a:lnTo>
                    <a:lnTo>
                      <a:pt x="66" y="16"/>
                    </a:lnTo>
                    <a:lnTo>
                      <a:pt x="66" y="16"/>
                    </a:lnTo>
                    <a:lnTo>
                      <a:pt x="66" y="16"/>
                    </a:lnTo>
                    <a:lnTo>
                      <a:pt x="64" y="15"/>
                    </a:lnTo>
                    <a:lnTo>
                      <a:pt x="62" y="15"/>
                    </a:lnTo>
                    <a:lnTo>
                      <a:pt x="61" y="15"/>
                    </a:lnTo>
                    <a:lnTo>
                      <a:pt x="57" y="13"/>
                    </a:lnTo>
                    <a:lnTo>
                      <a:pt x="56" y="13"/>
                    </a:lnTo>
                    <a:lnTo>
                      <a:pt x="54" y="12"/>
                    </a:lnTo>
                    <a:lnTo>
                      <a:pt x="53" y="10"/>
                    </a:lnTo>
                    <a:lnTo>
                      <a:pt x="53" y="9"/>
                    </a:lnTo>
                    <a:lnTo>
                      <a:pt x="51" y="8"/>
                    </a:lnTo>
                    <a:lnTo>
                      <a:pt x="50" y="6"/>
                    </a:lnTo>
                    <a:lnTo>
                      <a:pt x="50" y="5"/>
                    </a:lnTo>
                    <a:lnTo>
                      <a:pt x="50" y="3"/>
                    </a:lnTo>
                    <a:lnTo>
                      <a:pt x="48" y="3"/>
                    </a:lnTo>
                    <a:lnTo>
                      <a:pt x="46" y="3"/>
                    </a:lnTo>
                    <a:lnTo>
                      <a:pt x="44" y="2"/>
                    </a:lnTo>
                    <a:lnTo>
                      <a:pt x="44" y="1"/>
                    </a:lnTo>
                    <a:lnTo>
                      <a:pt x="43" y="0"/>
                    </a:lnTo>
                    <a:lnTo>
                      <a:pt x="41" y="1"/>
                    </a:lnTo>
                    <a:lnTo>
                      <a:pt x="37" y="0"/>
                    </a:lnTo>
                    <a:lnTo>
                      <a:pt x="33" y="0"/>
                    </a:lnTo>
                    <a:lnTo>
                      <a:pt x="32" y="1"/>
                    </a:lnTo>
                    <a:lnTo>
                      <a:pt x="30" y="1"/>
                    </a:lnTo>
                    <a:lnTo>
                      <a:pt x="28" y="3"/>
                    </a:lnTo>
                    <a:lnTo>
                      <a:pt x="28" y="3"/>
                    </a:lnTo>
                    <a:lnTo>
                      <a:pt x="27" y="5"/>
                    </a:lnTo>
                    <a:lnTo>
                      <a:pt x="26" y="5"/>
                    </a:lnTo>
                    <a:lnTo>
                      <a:pt x="24" y="6"/>
                    </a:lnTo>
                    <a:lnTo>
                      <a:pt x="20" y="7"/>
                    </a:lnTo>
                    <a:lnTo>
                      <a:pt x="18" y="10"/>
                    </a:lnTo>
                    <a:lnTo>
                      <a:pt x="18" y="13"/>
                    </a:lnTo>
                    <a:lnTo>
                      <a:pt x="20" y="16"/>
                    </a:lnTo>
                    <a:lnTo>
                      <a:pt x="20" y="20"/>
                    </a:lnTo>
                    <a:lnTo>
                      <a:pt x="18" y="23"/>
                    </a:lnTo>
                    <a:lnTo>
                      <a:pt x="19" y="24"/>
                    </a:lnTo>
                    <a:lnTo>
                      <a:pt x="19" y="27"/>
                    </a:lnTo>
                    <a:lnTo>
                      <a:pt x="17" y="29"/>
                    </a:lnTo>
                    <a:lnTo>
                      <a:pt x="17" y="30"/>
                    </a:lnTo>
                    <a:lnTo>
                      <a:pt x="0" y="42"/>
                    </a:lnTo>
                    <a:lnTo>
                      <a:pt x="0" y="42"/>
                    </a:lnTo>
                    <a:lnTo>
                      <a:pt x="0" y="42"/>
                    </a:lnTo>
                    <a:lnTo>
                      <a:pt x="5" y="54"/>
                    </a:lnTo>
                    <a:lnTo>
                      <a:pt x="13" y="55"/>
                    </a:lnTo>
                    <a:lnTo>
                      <a:pt x="56" y="86"/>
                    </a:lnTo>
                    <a:lnTo>
                      <a:pt x="74" y="86"/>
                    </a:lnTo>
                    <a:lnTo>
                      <a:pt x="76" y="82"/>
                    </a:lnTo>
                    <a:lnTo>
                      <a:pt x="78" y="78"/>
                    </a:lnTo>
                    <a:lnTo>
                      <a:pt x="83" y="75"/>
                    </a:lnTo>
                    <a:lnTo>
                      <a:pt x="86" y="77"/>
                    </a:lnTo>
                    <a:lnTo>
                      <a:pt x="88" y="77"/>
                    </a:lnTo>
                    <a:lnTo>
                      <a:pt x="89" y="77"/>
                    </a:lnTo>
                    <a:lnTo>
                      <a:pt x="90" y="74"/>
                    </a:lnTo>
                    <a:lnTo>
                      <a:pt x="91" y="73"/>
                    </a:lnTo>
                    <a:lnTo>
                      <a:pt x="90" y="73"/>
                    </a:lnTo>
                    <a:lnTo>
                      <a:pt x="88" y="7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63" name="Freeform 2294">
                <a:extLst>
                  <a:ext uri="{FF2B5EF4-FFF2-40B4-BE49-F238E27FC236}">
                    <a16:creationId xmlns:a16="http://schemas.microsoft.com/office/drawing/2014/main" id="{1FBAED0D-917F-41BE-90A9-067F661C562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99" y="2429"/>
                <a:ext cx="16" cy="17"/>
              </a:xfrm>
              <a:custGeom>
                <a:avLst/>
                <a:gdLst>
                  <a:gd name="T0" fmla="*/ 12 w 16"/>
                  <a:gd name="T1" fmla="*/ 2 h 17"/>
                  <a:gd name="T2" fmla="*/ 9 w 16"/>
                  <a:gd name="T3" fmla="*/ 0 h 17"/>
                  <a:gd name="T4" fmla="*/ 4 w 16"/>
                  <a:gd name="T5" fmla="*/ 3 h 17"/>
                  <a:gd name="T6" fmla="*/ 2 w 16"/>
                  <a:gd name="T7" fmla="*/ 7 h 17"/>
                  <a:gd name="T8" fmla="*/ 0 w 16"/>
                  <a:gd name="T9" fmla="*/ 11 h 17"/>
                  <a:gd name="T10" fmla="*/ 1 w 16"/>
                  <a:gd name="T11" fmla="*/ 11 h 17"/>
                  <a:gd name="T12" fmla="*/ 10 w 16"/>
                  <a:gd name="T13" fmla="*/ 13 h 17"/>
                  <a:gd name="T14" fmla="*/ 11 w 16"/>
                  <a:gd name="T15" fmla="*/ 17 h 17"/>
                  <a:gd name="T16" fmla="*/ 16 w 16"/>
                  <a:gd name="T17" fmla="*/ 14 h 17"/>
                  <a:gd name="T18" fmla="*/ 15 w 16"/>
                  <a:gd name="T19" fmla="*/ 13 h 17"/>
                  <a:gd name="T20" fmla="*/ 16 w 16"/>
                  <a:gd name="T21" fmla="*/ 13 h 17"/>
                  <a:gd name="T22" fmla="*/ 16 w 16"/>
                  <a:gd name="T23" fmla="*/ 13 h 17"/>
                  <a:gd name="T24" fmla="*/ 15 w 16"/>
                  <a:gd name="T25" fmla="*/ 12 h 17"/>
                  <a:gd name="T26" fmla="*/ 15 w 16"/>
                  <a:gd name="T27" fmla="*/ 10 h 17"/>
                  <a:gd name="T28" fmla="*/ 14 w 16"/>
                  <a:gd name="T29" fmla="*/ 9 h 17"/>
                  <a:gd name="T30" fmla="*/ 14 w 16"/>
                  <a:gd name="T31" fmla="*/ 10 h 17"/>
                  <a:gd name="T32" fmla="*/ 10 w 16"/>
                  <a:gd name="T33" fmla="*/ 7 h 17"/>
                  <a:gd name="T34" fmla="*/ 15 w 16"/>
                  <a:gd name="T35" fmla="*/ 6 h 17"/>
                  <a:gd name="T36" fmla="*/ 15 w 16"/>
                  <a:gd name="T37" fmla="*/ 2 h 17"/>
                  <a:gd name="T38" fmla="*/ 15 w 16"/>
                  <a:gd name="T39" fmla="*/ 2 h 17"/>
                  <a:gd name="T40" fmla="*/ 14 w 16"/>
                  <a:gd name="T41" fmla="*/ 2 h 17"/>
                  <a:gd name="T42" fmla="*/ 12 w 16"/>
                  <a:gd name="T43" fmla="*/ 2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6" h="17">
                    <a:moveTo>
                      <a:pt x="12" y="2"/>
                    </a:moveTo>
                    <a:lnTo>
                      <a:pt x="9" y="0"/>
                    </a:lnTo>
                    <a:lnTo>
                      <a:pt x="4" y="3"/>
                    </a:lnTo>
                    <a:lnTo>
                      <a:pt x="2" y="7"/>
                    </a:lnTo>
                    <a:lnTo>
                      <a:pt x="0" y="11"/>
                    </a:lnTo>
                    <a:lnTo>
                      <a:pt x="1" y="11"/>
                    </a:lnTo>
                    <a:lnTo>
                      <a:pt x="10" y="13"/>
                    </a:lnTo>
                    <a:lnTo>
                      <a:pt x="11" y="17"/>
                    </a:lnTo>
                    <a:lnTo>
                      <a:pt x="16" y="14"/>
                    </a:lnTo>
                    <a:lnTo>
                      <a:pt x="15" y="13"/>
                    </a:lnTo>
                    <a:lnTo>
                      <a:pt x="16" y="13"/>
                    </a:lnTo>
                    <a:lnTo>
                      <a:pt x="16" y="13"/>
                    </a:lnTo>
                    <a:lnTo>
                      <a:pt x="15" y="12"/>
                    </a:lnTo>
                    <a:lnTo>
                      <a:pt x="15" y="10"/>
                    </a:lnTo>
                    <a:lnTo>
                      <a:pt x="14" y="9"/>
                    </a:lnTo>
                    <a:lnTo>
                      <a:pt x="14" y="10"/>
                    </a:lnTo>
                    <a:lnTo>
                      <a:pt x="10" y="7"/>
                    </a:lnTo>
                    <a:lnTo>
                      <a:pt x="15" y="6"/>
                    </a:lnTo>
                    <a:lnTo>
                      <a:pt x="15" y="2"/>
                    </a:lnTo>
                    <a:lnTo>
                      <a:pt x="15" y="2"/>
                    </a:lnTo>
                    <a:lnTo>
                      <a:pt x="14" y="2"/>
                    </a:lnTo>
                    <a:lnTo>
                      <a:pt x="1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64" name="Freeform 2295">
                <a:extLst>
                  <a:ext uri="{FF2B5EF4-FFF2-40B4-BE49-F238E27FC236}">
                    <a16:creationId xmlns:a16="http://schemas.microsoft.com/office/drawing/2014/main" id="{440039F0-46F6-462B-B74A-05486716A0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64" y="2374"/>
                <a:ext cx="21" cy="11"/>
              </a:xfrm>
              <a:custGeom>
                <a:avLst/>
                <a:gdLst>
                  <a:gd name="T0" fmla="*/ 20 w 21"/>
                  <a:gd name="T1" fmla="*/ 1 h 11"/>
                  <a:gd name="T2" fmla="*/ 21 w 21"/>
                  <a:gd name="T3" fmla="*/ 0 h 11"/>
                  <a:gd name="T4" fmla="*/ 20 w 21"/>
                  <a:gd name="T5" fmla="*/ 0 h 11"/>
                  <a:gd name="T6" fmla="*/ 19 w 21"/>
                  <a:gd name="T7" fmla="*/ 0 h 11"/>
                  <a:gd name="T8" fmla="*/ 16 w 21"/>
                  <a:gd name="T9" fmla="*/ 1 h 11"/>
                  <a:gd name="T10" fmla="*/ 12 w 21"/>
                  <a:gd name="T11" fmla="*/ 3 h 11"/>
                  <a:gd name="T12" fmla="*/ 10 w 21"/>
                  <a:gd name="T13" fmla="*/ 3 h 11"/>
                  <a:gd name="T14" fmla="*/ 8 w 21"/>
                  <a:gd name="T15" fmla="*/ 2 h 11"/>
                  <a:gd name="T16" fmla="*/ 7 w 21"/>
                  <a:gd name="T17" fmla="*/ 2 h 11"/>
                  <a:gd name="T18" fmla="*/ 7 w 21"/>
                  <a:gd name="T19" fmla="*/ 3 h 11"/>
                  <a:gd name="T20" fmla="*/ 6 w 21"/>
                  <a:gd name="T21" fmla="*/ 4 h 11"/>
                  <a:gd name="T22" fmla="*/ 4 w 21"/>
                  <a:gd name="T23" fmla="*/ 5 h 11"/>
                  <a:gd name="T24" fmla="*/ 2 w 21"/>
                  <a:gd name="T25" fmla="*/ 4 h 11"/>
                  <a:gd name="T26" fmla="*/ 1 w 21"/>
                  <a:gd name="T27" fmla="*/ 5 h 11"/>
                  <a:gd name="T28" fmla="*/ 0 w 21"/>
                  <a:gd name="T29" fmla="*/ 6 h 11"/>
                  <a:gd name="T30" fmla="*/ 0 w 21"/>
                  <a:gd name="T31" fmla="*/ 8 h 11"/>
                  <a:gd name="T32" fmla="*/ 1 w 21"/>
                  <a:gd name="T33" fmla="*/ 9 h 11"/>
                  <a:gd name="T34" fmla="*/ 3 w 21"/>
                  <a:gd name="T35" fmla="*/ 11 h 11"/>
                  <a:gd name="T36" fmla="*/ 7 w 21"/>
                  <a:gd name="T37" fmla="*/ 10 h 11"/>
                  <a:gd name="T38" fmla="*/ 8 w 21"/>
                  <a:gd name="T39" fmla="*/ 11 h 11"/>
                  <a:gd name="T40" fmla="*/ 9 w 21"/>
                  <a:gd name="T41" fmla="*/ 10 h 11"/>
                  <a:gd name="T42" fmla="*/ 11 w 21"/>
                  <a:gd name="T43" fmla="*/ 10 h 11"/>
                  <a:gd name="T44" fmla="*/ 13 w 21"/>
                  <a:gd name="T45" fmla="*/ 8 h 11"/>
                  <a:gd name="T46" fmla="*/ 14 w 21"/>
                  <a:gd name="T47" fmla="*/ 7 h 11"/>
                  <a:gd name="T48" fmla="*/ 16 w 21"/>
                  <a:gd name="T49" fmla="*/ 8 h 11"/>
                  <a:gd name="T50" fmla="*/ 16 w 21"/>
                  <a:gd name="T51" fmla="*/ 6 h 11"/>
                  <a:gd name="T52" fmla="*/ 16 w 21"/>
                  <a:gd name="T53" fmla="*/ 4 h 11"/>
                  <a:gd name="T54" fmla="*/ 18 w 21"/>
                  <a:gd name="T55" fmla="*/ 2 h 11"/>
                  <a:gd name="T56" fmla="*/ 20 w 21"/>
                  <a:gd name="T57" fmla="*/ 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1" h="11">
                    <a:moveTo>
                      <a:pt x="20" y="1"/>
                    </a:moveTo>
                    <a:lnTo>
                      <a:pt x="21" y="0"/>
                    </a:lnTo>
                    <a:lnTo>
                      <a:pt x="20" y="0"/>
                    </a:lnTo>
                    <a:lnTo>
                      <a:pt x="19" y="0"/>
                    </a:lnTo>
                    <a:lnTo>
                      <a:pt x="16" y="1"/>
                    </a:lnTo>
                    <a:lnTo>
                      <a:pt x="12" y="3"/>
                    </a:lnTo>
                    <a:lnTo>
                      <a:pt x="10" y="3"/>
                    </a:lnTo>
                    <a:lnTo>
                      <a:pt x="8" y="2"/>
                    </a:lnTo>
                    <a:lnTo>
                      <a:pt x="7" y="2"/>
                    </a:lnTo>
                    <a:lnTo>
                      <a:pt x="7" y="3"/>
                    </a:lnTo>
                    <a:lnTo>
                      <a:pt x="6" y="4"/>
                    </a:lnTo>
                    <a:lnTo>
                      <a:pt x="4" y="5"/>
                    </a:lnTo>
                    <a:lnTo>
                      <a:pt x="2" y="4"/>
                    </a:lnTo>
                    <a:lnTo>
                      <a:pt x="1" y="5"/>
                    </a:lnTo>
                    <a:lnTo>
                      <a:pt x="0" y="6"/>
                    </a:lnTo>
                    <a:lnTo>
                      <a:pt x="0" y="8"/>
                    </a:lnTo>
                    <a:lnTo>
                      <a:pt x="1" y="9"/>
                    </a:lnTo>
                    <a:lnTo>
                      <a:pt x="3" y="11"/>
                    </a:lnTo>
                    <a:lnTo>
                      <a:pt x="7" y="10"/>
                    </a:lnTo>
                    <a:lnTo>
                      <a:pt x="8" y="11"/>
                    </a:lnTo>
                    <a:lnTo>
                      <a:pt x="9" y="10"/>
                    </a:lnTo>
                    <a:lnTo>
                      <a:pt x="11" y="10"/>
                    </a:lnTo>
                    <a:lnTo>
                      <a:pt x="13" y="8"/>
                    </a:lnTo>
                    <a:lnTo>
                      <a:pt x="14" y="7"/>
                    </a:lnTo>
                    <a:lnTo>
                      <a:pt x="16" y="8"/>
                    </a:lnTo>
                    <a:lnTo>
                      <a:pt x="16" y="6"/>
                    </a:lnTo>
                    <a:lnTo>
                      <a:pt x="16" y="4"/>
                    </a:lnTo>
                    <a:lnTo>
                      <a:pt x="18" y="2"/>
                    </a:lnTo>
                    <a:lnTo>
                      <a:pt x="2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65" name="Freeform 2296">
                <a:extLst>
                  <a:ext uri="{FF2B5EF4-FFF2-40B4-BE49-F238E27FC236}">
                    <a16:creationId xmlns:a16="http://schemas.microsoft.com/office/drawing/2014/main" id="{15B5A46D-9DEF-491A-9489-42B6A567B7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95" y="2356"/>
                <a:ext cx="58" cy="51"/>
              </a:xfrm>
              <a:custGeom>
                <a:avLst/>
                <a:gdLst>
                  <a:gd name="T0" fmla="*/ 8 w 58"/>
                  <a:gd name="T1" fmla="*/ 31 h 51"/>
                  <a:gd name="T2" fmla="*/ 8 w 58"/>
                  <a:gd name="T3" fmla="*/ 36 h 51"/>
                  <a:gd name="T4" fmla="*/ 7 w 58"/>
                  <a:gd name="T5" fmla="*/ 36 h 51"/>
                  <a:gd name="T6" fmla="*/ 4 w 58"/>
                  <a:gd name="T7" fmla="*/ 39 h 51"/>
                  <a:gd name="T8" fmla="*/ 3 w 58"/>
                  <a:gd name="T9" fmla="*/ 41 h 51"/>
                  <a:gd name="T10" fmla="*/ 4 w 58"/>
                  <a:gd name="T11" fmla="*/ 43 h 51"/>
                  <a:gd name="T12" fmla="*/ 4 w 58"/>
                  <a:gd name="T13" fmla="*/ 48 h 51"/>
                  <a:gd name="T14" fmla="*/ 8 w 58"/>
                  <a:gd name="T15" fmla="*/ 49 h 51"/>
                  <a:gd name="T16" fmla="*/ 10 w 58"/>
                  <a:gd name="T17" fmla="*/ 51 h 51"/>
                  <a:gd name="T18" fmla="*/ 30 w 58"/>
                  <a:gd name="T19" fmla="*/ 40 h 51"/>
                  <a:gd name="T20" fmla="*/ 47 w 58"/>
                  <a:gd name="T21" fmla="*/ 28 h 51"/>
                  <a:gd name="T22" fmla="*/ 49 w 58"/>
                  <a:gd name="T23" fmla="*/ 25 h 51"/>
                  <a:gd name="T24" fmla="*/ 48 w 58"/>
                  <a:gd name="T25" fmla="*/ 21 h 51"/>
                  <a:gd name="T26" fmla="*/ 50 w 58"/>
                  <a:gd name="T27" fmla="*/ 14 h 51"/>
                  <a:gd name="T28" fmla="*/ 48 w 58"/>
                  <a:gd name="T29" fmla="*/ 8 h 51"/>
                  <a:gd name="T30" fmla="*/ 54 w 58"/>
                  <a:gd name="T31" fmla="*/ 4 h 51"/>
                  <a:gd name="T32" fmla="*/ 57 w 58"/>
                  <a:gd name="T33" fmla="*/ 3 h 51"/>
                  <a:gd name="T34" fmla="*/ 58 w 58"/>
                  <a:gd name="T35" fmla="*/ 1 h 51"/>
                  <a:gd name="T36" fmla="*/ 55 w 58"/>
                  <a:gd name="T37" fmla="*/ 0 h 51"/>
                  <a:gd name="T38" fmla="*/ 46 w 58"/>
                  <a:gd name="T39" fmla="*/ 1 h 51"/>
                  <a:gd name="T40" fmla="*/ 42 w 58"/>
                  <a:gd name="T41" fmla="*/ 1 h 51"/>
                  <a:gd name="T42" fmla="*/ 37 w 58"/>
                  <a:gd name="T43" fmla="*/ 4 h 51"/>
                  <a:gd name="T44" fmla="*/ 35 w 58"/>
                  <a:gd name="T45" fmla="*/ 5 h 51"/>
                  <a:gd name="T46" fmla="*/ 27 w 58"/>
                  <a:gd name="T47" fmla="*/ 4 h 51"/>
                  <a:gd name="T48" fmla="*/ 24 w 58"/>
                  <a:gd name="T49" fmla="*/ 3 h 51"/>
                  <a:gd name="T50" fmla="*/ 18 w 58"/>
                  <a:gd name="T51" fmla="*/ 4 h 51"/>
                  <a:gd name="T52" fmla="*/ 13 w 58"/>
                  <a:gd name="T53" fmla="*/ 6 h 51"/>
                  <a:gd name="T54" fmla="*/ 8 w 58"/>
                  <a:gd name="T55" fmla="*/ 5 h 51"/>
                  <a:gd name="T56" fmla="*/ 8 w 58"/>
                  <a:gd name="T57" fmla="*/ 10 h 51"/>
                  <a:gd name="T58" fmla="*/ 7 w 58"/>
                  <a:gd name="T59" fmla="*/ 13 h 51"/>
                  <a:gd name="T60" fmla="*/ 3 w 58"/>
                  <a:gd name="T61" fmla="*/ 14 h 51"/>
                  <a:gd name="T62" fmla="*/ 1 w 58"/>
                  <a:gd name="T63" fmla="*/ 13 h 51"/>
                  <a:gd name="T64" fmla="*/ 0 w 58"/>
                  <a:gd name="T65" fmla="*/ 17 h 51"/>
                  <a:gd name="T66" fmla="*/ 2 w 58"/>
                  <a:gd name="T67" fmla="*/ 23 h 51"/>
                  <a:gd name="T68" fmla="*/ 2 w 58"/>
                  <a:gd name="T69" fmla="*/ 28 h 51"/>
                  <a:gd name="T70" fmla="*/ 6 w 58"/>
                  <a:gd name="T71" fmla="*/ 30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58" h="51">
                    <a:moveTo>
                      <a:pt x="6" y="30"/>
                    </a:moveTo>
                    <a:lnTo>
                      <a:pt x="8" y="31"/>
                    </a:lnTo>
                    <a:lnTo>
                      <a:pt x="8" y="33"/>
                    </a:lnTo>
                    <a:lnTo>
                      <a:pt x="8" y="36"/>
                    </a:lnTo>
                    <a:lnTo>
                      <a:pt x="8" y="36"/>
                    </a:lnTo>
                    <a:lnTo>
                      <a:pt x="7" y="36"/>
                    </a:lnTo>
                    <a:lnTo>
                      <a:pt x="5" y="37"/>
                    </a:lnTo>
                    <a:lnTo>
                      <a:pt x="4" y="39"/>
                    </a:lnTo>
                    <a:lnTo>
                      <a:pt x="3" y="41"/>
                    </a:lnTo>
                    <a:lnTo>
                      <a:pt x="3" y="41"/>
                    </a:lnTo>
                    <a:lnTo>
                      <a:pt x="3" y="42"/>
                    </a:lnTo>
                    <a:lnTo>
                      <a:pt x="4" y="43"/>
                    </a:lnTo>
                    <a:lnTo>
                      <a:pt x="5" y="46"/>
                    </a:lnTo>
                    <a:lnTo>
                      <a:pt x="4" y="48"/>
                    </a:lnTo>
                    <a:lnTo>
                      <a:pt x="5" y="48"/>
                    </a:lnTo>
                    <a:lnTo>
                      <a:pt x="8" y="49"/>
                    </a:lnTo>
                    <a:lnTo>
                      <a:pt x="10" y="51"/>
                    </a:lnTo>
                    <a:lnTo>
                      <a:pt x="10" y="51"/>
                    </a:lnTo>
                    <a:lnTo>
                      <a:pt x="11" y="51"/>
                    </a:lnTo>
                    <a:lnTo>
                      <a:pt x="30" y="40"/>
                    </a:lnTo>
                    <a:lnTo>
                      <a:pt x="30" y="40"/>
                    </a:lnTo>
                    <a:lnTo>
                      <a:pt x="47" y="28"/>
                    </a:lnTo>
                    <a:lnTo>
                      <a:pt x="47" y="27"/>
                    </a:lnTo>
                    <a:lnTo>
                      <a:pt x="49" y="25"/>
                    </a:lnTo>
                    <a:lnTo>
                      <a:pt x="49" y="22"/>
                    </a:lnTo>
                    <a:lnTo>
                      <a:pt x="48" y="21"/>
                    </a:lnTo>
                    <a:lnTo>
                      <a:pt x="50" y="18"/>
                    </a:lnTo>
                    <a:lnTo>
                      <a:pt x="50" y="14"/>
                    </a:lnTo>
                    <a:lnTo>
                      <a:pt x="48" y="11"/>
                    </a:lnTo>
                    <a:lnTo>
                      <a:pt x="48" y="8"/>
                    </a:lnTo>
                    <a:lnTo>
                      <a:pt x="50" y="5"/>
                    </a:lnTo>
                    <a:lnTo>
                      <a:pt x="54" y="4"/>
                    </a:lnTo>
                    <a:lnTo>
                      <a:pt x="56" y="3"/>
                    </a:lnTo>
                    <a:lnTo>
                      <a:pt x="57" y="3"/>
                    </a:lnTo>
                    <a:lnTo>
                      <a:pt x="58" y="1"/>
                    </a:lnTo>
                    <a:lnTo>
                      <a:pt x="58" y="1"/>
                    </a:lnTo>
                    <a:lnTo>
                      <a:pt x="57" y="0"/>
                    </a:lnTo>
                    <a:lnTo>
                      <a:pt x="55" y="0"/>
                    </a:lnTo>
                    <a:lnTo>
                      <a:pt x="50" y="1"/>
                    </a:lnTo>
                    <a:lnTo>
                      <a:pt x="46" y="1"/>
                    </a:lnTo>
                    <a:lnTo>
                      <a:pt x="44" y="1"/>
                    </a:lnTo>
                    <a:lnTo>
                      <a:pt x="42" y="1"/>
                    </a:lnTo>
                    <a:lnTo>
                      <a:pt x="39" y="2"/>
                    </a:lnTo>
                    <a:lnTo>
                      <a:pt x="37" y="4"/>
                    </a:lnTo>
                    <a:lnTo>
                      <a:pt x="35" y="4"/>
                    </a:lnTo>
                    <a:lnTo>
                      <a:pt x="35" y="5"/>
                    </a:lnTo>
                    <a:lnTo>
                      <a:pt x="30" y="5"/>
                    </a:lnTo>
                    <a:lnTo>
                      <a:pt x="27" y="4"/>
                    </a:lnTo>
                    <a:lnTo>
                      <a:pt x="26" y="4"/>
                    </a:lnTo>
                    <a:lnTo>
                      <a:pt x="24" y="3"/>
                    </a:lnTo>
                    <a:lnTo>
                      <a:pt x="20" y="4"/>
                    </a:lnTo>
                    <a:lnTo>
                      <a:pt x="18" y="4"/>
                    </a:lnTo>
                    <a:lnTo>
                      <a:pt x="17" y="5"/>
                    </a:lnTo>
                    <a:lnTo>
                      <a:pt x="13" y="6"/>
                    </a:lnTo>
                    <a:lnTo>
                      <a:pt x="11" y="6"/>
                    </a:lnTo>
                    <a:lnTo>
                      <a:pt x="8" y="5"/>
                    </a:lnTo>
                    <a:lnTo>
                      <a:pt x="8" y="7"/>
                    </a:lnTo>
                    <a:lnTo>
                      <a:pt x="8" y="10"/>
                    </a:lnTo>
                    <a:lnTo>
                      <a:pt x="6" y="11"/>
                    </a:lnTo>
                    <a:lnTo>
                      <a:pt x="7" y="13"/>
                    </a:lnTo>
                    <a:lnTo>
                      <a:pt x="5" y="13"/>
                    </a:lnTo>
                    <a:lnTo>
                      <a:pt x="3" y="14"/>
                    </a:lnTo>
                    <a:lnTo>
                      <a:pt x="1" y="13"/>
                    </a:lnTo>
                    <a:lnTo>
                      <a:pt x="1" y="13"/>
                    </a:lnTo>
                    <a:lnTo>
                      <a:pt x="0" y="14"/>
                    </a:lnTo>
                    <a:lnTo>
                      <a:pt x="0" y="17"/>
                    </a:lnTo>
                    <a:lnTo>
                      <a:pt x="2" y="20"/>
                    </a:lnTo>
                    <a:lnTo>
                      <a:pt x="2" y="23"/>
                    </a:lnTo>
                    <a:lnTo>
                      <a:pt x="2" y="25"/>
                    </a:lnTo>
                    <a:lnTo>
                      <a:pt x="2" y="28"/>
                    </a:lnTo>
                    <a:lnTo>
                      <a:pt x="6" y="28"/>
                    </a:lnTo>
                    <a:lnTo>
                      <a:pt x="6" y="3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66" name="Freeform 2297">
                <a:extLst>
                  <a:ext uri="{FF2B5EF4-FFF2-40B4-BE49-F238E27FC236}">
                    <a16:creationId xmlns:a16="http://schemas.microsoft.com/office/drawing/2014/main" id="{D0D09AB6-043F-417E-A7A2-24EBE41E1D0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83" y="2398"/>
                <a:ext cx="15" cy="40"/>
              </a:xfrm>
              <a:custGeom>
                <a:avLst/>
                <a:gdLst>
                  <a:gd name="T0" fmla="*/ 10 w 15"/>
                  <a:gd name="T1" fmla="*/ 37 h 40"/>
                  <a:gd name="T2" fmla="*/ 11 w 15"/>
                  <a:gd name="T3" fmla="*/ 36 h 40"/>
                  <a:gd name="T4" fmla="*/ 11 w 15"/>
                  <a:gd name="T5" fmla="*/ 34 h 40"/>
                  <a:gd name="T6" fmla="*/ 12 w 15"/>
                  <a:gd name="T7" fmla="*/ 31 h 40"/>
                  <a:gd name="T8" fmla="*/ 12 w 15"/>
                  <a:gd name="T9" fmla="*/ 29 h 40"/>
                  <a:gd name="T10" fmla="*/ 13 w 15"/>
                  <a:gd name="T11" fmla="*/ 28 h 40"/>
                  <a:gd name="T12" fmla="*/ 13 w 15"/>
                  <a:gd name="T13" fmla="*/ 26 h 40"/>
                  <a:gd name="T14" fmla="*/ 13 w 15"/>
                  <a:gd name="T15" fmla="*/ 24 h 40"/>
                  <a:gd name="T16" fmla="*/ 13 w 15"/>
                  <a:gd name="T17" fmla="*/ 23 h 40"/>
                  <a:gd name="T18" fmla="*/ 13 w 15"/>
                  <a:gd name="T19" fmla="*/ 19 h 40"/>
                  <a:gd name="T20" fmla="*/ 13 w 15"/>
                  <a:gd name="T21" fmla="*/ 19 h 40"/>
                  <a:gd name="T22" fmla="*/ 11 w 15"/>
                  <a:gd name="T23" fmla="*/ 19 h 40"/>
                  <a:gd name="T24" fmla="*/ 10 w 15"/>
                  <a:gd name="T25" fmla="*/ 20 h 40"/>
                  <a:gd name="T26" fmla="*/ 9 w 15"/>
                  <a:gd name="T27" fmla="*/ 19 h 40"/>
                  <a:gd name="T28" fmla="*/ 10 w 15"/>
                  <a:gd name="T29" fmla="*/ 17 h 40"/>
                  <a:gd name="T30" fmla="*/ 10 w 15"/>
                  <a:gd name="T31" fmla="*/ 11 h 40"/>
                  <a:gd name="T32" fmla="*/ 9 w 15"/>
                  <a:gd name="T33" fmla="*/ 11 h 40"/>
                  <a:gd name="T34" fmla="*/ 9 w 15"/>
                  <a:gd name="T35" fmla="*/ 8 h 40"/>
                  <a:gd name="T36" fmla="*/ 12 w 15"/>
                  <a:gd name="T37" fmla="*/ 8 h 40"/>
                  <a:gd name="T38" fmla="*/ 12 w 15"/>
                  <a:gd name="T39" fmla="*/ 10 h 40"/>
                  <a:gd name="T40" fmla="*/ 13 w 15"/>
                  <a:gd name="T41" fmla="*/ 10 h 40"/>
                  <a:gd name="T42" fmla="*/ 14 w 15"/>
                  <a:gd name="T43" fmla="*/ 9 h 40"/>
                  <a:gd name="T44" fmla="*/ 14 w 15"/>
                  <a:gd name="T45" fmla="*/ 8 h 40"/>
                  <a:gd name="T46" fmla="*/ 14 w 15"/>
                  <a:gd name="T47" fmla="*/ 8 h 40"/>
                  <a:gd name="T48" fmla="*/ 13 w 15"/>
                  <a:gd name="T49" fmla="*/ 7 h 40"/>
                  <a:gd name="T50" fmla="*/ 13 w 15"/>
                  <a:gd name="T51" fmla="*/ 5 h 40"/>
                  <a:gd name="T52" fmla="*/ 14 w 15"/>
                  <a:gd name="T53" fmla="*/ 3 h 40"/>
                  <a:gd name="T54" fmla="*/ 14 w 15"/>
                  <a:gd name="T55" fmla="*/ 1 h 40"/>
                  <a:gd name="T56" fmla="*/ 15 w 15"/>
                  <a:gd name="T57" fmla="*/ 0 h 40"/>
                  <a:gd name="T58" fmla="*/ 14 w 15"/>
                  <a:gd name="T59" fmla="*/ 0 h 40"/>
                  <a:gd name="T60" fmla="*/ 13 w 15"/>
                  <a:gd name="T61" fmla="*/ 1 h 40"/>
                  <a:gd name="T62" fmla="*/ 10 w 15"/>
                  <a:gd name="T63" fmla="*/ 1 h 40"/>
                  <a:gd name="T64" fmla="*/ 9 w 15"/>
                  <a:gd name="T65" fmla="*/ 1 h 40"/>
                  <a:gd name="T66" fmla="*/ 7 w 15"/>
                  <a:gd name="T67" fmla="*/ 3 h 40"/>
                  <a:gd name="T68" fmla="*/ 6 w 15"/>
                  <a:gd name="T69" fmla="*/ 10 h 40"/>
                  <a:gd name="T70" fmla="*/ 3 w 15"/>
                  <a:gd name="T71" fmla="*/ 16 h 40"/>
                  <a:gd name="T72" fmla="*/ 0 w 15"/>
                  <a:gd name="T73" fmla="*/ 20 h 40"/>
                  <a:gd name="T74" fmla="*/ 1 w 15"/>
                  <a:gd name="T75" fmla="*/ 20 h 40"/>
                  <a:gd name="T76" fmla="*/ 3 w 15"/>
                  <a:gd name="T77" fmla="*/ 23 h 40"/>
                  <a:gd name="T78" fmla="*/ 4 w 15"/>
                  <a:gd name="T79" fmla="*/ 26 h 40"/>
                  <a:gd name="T80" fmla="*/ 7 w 15"/>
                  <a:gd name="T81" fmla="*/ 30 h 40"/>
                  <a:gd name="T82" fmla="*/ 9 w 15"/>
                  <a:gd name="T83" fmla="*/ 35 h 40"/>
                  <a:gd name="T84" fmla="*/ 8 w 15"/>
                  <a:gd name="T85" fmla="*/ 37 h 40"/>
                  <a:gd name="T86" fmla="*/ 9 w 15"/>
                  <a:gd name="T87" fmla="*/ 40 h 40"/>
                  <a:gd name="T88" fmla="*/ 11 w 15"/>
                  <a:gd name="T89" fmla="*/ 39 h 40"/>
                  <a:gd name="T90" fmla="*/ 11 w 15"/>
                  <a:gd name="T91" fmla="*/ 38 h 40"/>
                  <a:gd name="T92" fmla="*/ 10 w 15"/>
                  <a:gd name="T93" fmla="*/ 37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15" h="40">
                    <a:moveTo>
                      <a:pt x="10" y="37"/>
                    </a:moveTo>
                    <a:lnTo>
                      <a:pt x="11" y="36"/>
                    </a:lnTo>
                    <a:lnTo>
                      <a:pt x="11" y="34"/>
                    </a:lnTo>
                    <a:lnTo>
                      <a:pt x="12" y="31"/>
                    </a:lnTo>
                    <a:lnTo>
                      <a:pt x="12" y="29"/>
                    </a:lnTo>
                    <a:lnTo>
                      <a:pt x="13" y="28"/>
                    </a:lnTo>
                    <a:lnTo>
                      <a:pt x="13" y="26"/>
                    </a:lnTo>
                    <a:lnTo>
                      <a:pt x="13" y="24"/>
                    </a:lnTo>
                    <a:lnTo>
                      <a:pt x="13" y="23"/>
                    </a:lnTo>
                    <a:lnTo>
                      <a:pt x="13" y="19"/>
                    </a:lnTo>
                    <a:lnTo>
                      <a:pt x="13" y="19"/>
                    </a:lnTo>
                    <a:lnTo>
                      <a:pt x="11" y="19"/>
                    </a:lnTo>
                    <a:lnTo>
                      <a:pt x="10" y="20"/>
                    </a:lnTo>
                    <a:lnTo>
                      <a:pt x="9" y="19"/>
                    </a:lnTo>
                    <a:lnTo>
                      <a:pt x="10" y="17"/>
                    </a:lnTo>
                    <a:lnTo>
                      <a:pt x="10" y="11"/>
                    </a:lnTo>
                    <a:lnTo>
                      <a:pt x="9" y="11"/>
                    </a:lnTo>
                    <a:lnTo>
                      <a:pt x="9" y="8"/>
                    </a:lnTo>
                    <a:lnTo>
                      <a:pt x="12" y="8"/>
                    </a:lnTo>
                    <a:lnTo>
                      <a:pt x="12" y="10"/>
                    </a:lnTo>
                    <a:lnTo>
                      <a:pt x="13" y="10"/>
                    </a:lnTo>
                    <a:lnTo>
                      <a:pt x="14" y="9"/>
                    </a:lnTo>
                    <a:lnTo>
                      <a:pt x="14" y="8"/>
                    </a:lnTo>
                    <a:lnTo>
                      <a:pt x="14" y="8"/>
                    </a:lnTo>
                    <a:lnTo>
                      <a:pt x="13" y="7"/>
                    </a:lnTo>
                    <a:lnTo>
                      <a:pt x="13" y="5"/>
                    </a:lnTo>
                    <a:lnTo>
                      <a:pt x="14" y="3"/>
                    </a:lnTo>
                    <a:lnTo>
                      <a:pt x="14" y="1"/>
                    </a:lnTo>
                    <a:lnTo>
                      <a:pt x="15" y="0"/>
                    </a:lnTo>
                    <a:lnTo>
                      <a:pt x="14" y="0"/>
                    </a:lnTo>
                    <a:lnTo>
                      <a:pt x="13" y="1"/>
                    </a:lnTo>
                    <a:lnTo>
                      <a:pt x="10" y="1"/>
                    </a:lnTo>
                    <a:lnTo>
                      <a:pt x="9" y="1"/>
                    </a:lnTo>
                    <a:lnTo>
                      <a:pt x="7" y="3"/>
                    </a:lnTo>
                    <a:lnTo>
                      <a:pt x="6" y="10"/>
                    </a:lnTo>
                    <a:lnTo>
                      <a:pt x="3" y="16"/>
                    </a:lnTo>
                    <a:lnTo>
                      <a:pt x="0" y="20"/>
                    </a:lnTo>
                    <a:lnTo>
                      <a:pt x="1" y="20"/>
                    </a:lnTo>
                    <a:lnTo>
                      <a:pt x="3" y="23"/>
                    </a:lnTo>
                    <a:lnTo>
                      <a:pt x="4" y="26"/>
                    </a:lnTo>
                    <a:lnTo>
                      <a:pt x="7" y="30"/>
                    </a:lnTo>
                    <a:lnTo>
                      <a:pt x="9" y="35"/>
                    </a:lnTo>
                    <a:lnTo>
                      <a:pt x="8" y="37"/>
                    </a:lnTo>
                    <a:lnTo>
                      <a:pt x="9" y="40"/>
                    </a:lnTo>
                    <a:lnTo>
                      <a:pt x="11" y="39"/>
                    </a:lnTo>
                    <a:lnTo>
                      <a:pt x="11" y="38"/>
                    </a:lnTo>
                    <a:lnTo>
                      <a:pt x="10" y="3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67" name="Freeform 2298">
                <a:extLst>
                  <a:ext uri="{FF2B5EF4-FFF2-40B4-BE49-F238E27FC236}">
                    <a16:creationId xmlns:a16="http://schemas.microsoft.com/office/drawing/2014/main" id="{303DE233-C8EE-4702-A714-B186196A6B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96" y="2397"/>
                <a:ext cx="4" cy="9"/>
              </a:xfrm>
              <a:custGeom>
                <a:avLst/>
                <a:gdLst>
                  <a:gd name="T0" fmla="*/ 4 w 4"/>
                  <a:gd name="T1" fmla="*/ 5 h 9"/>
                  <a:gd name="T2" fmla="*/ 3 w 4"/>
                  <a:gd name="T3" fmla="*/ 2 h 9"/>
                  <a:gd name="T4" fmla="*/ 2 w 4"/>
                  <a:gd name="T5" fmla="*/ 1 h 9"/>
                  <a:gd name="T6" fmla="*/ 2 w 4"/>
                  <a:gd name="T7" fmla="*/ 0 h 9"/>
                  <a:gd name="T8" fmla="*/ 2 w 4"/>
                  <a:gd name="T9" fmla="*/ 1 h 9"/>
                  <a:gd name="T10" fmla="*/ 1 w 4"/>
                  <a:gd name="T11" fmla="*/ 2 h 9"/>
                  <a:gd name="T12" fmla="*/ 1 w 4"/>
                  <a:gd name="T13" fmla="*/ 4 h 9"/>
                  <a:gd name="T14" fmla="*/ 0 w 4"/>
                  <a:gd name="T15" fmla="*/ 6 h 9"/>
                  <a:gd name="T16" fmla="*/ 0 w 4"/>
                  <a:gd name="T17" fmla="*/ 8 h 9"/>
                  <a:gd name="T18" fmla="*/ 1 w 4"/>
                  <a:gd name="T19" fmla="*/ 9 h 9"/>
                  <a:gd name="T20" fmla="*/ 1 w 4"/>
                  <a:gd name="T21" fmla="*/ 9 h 9"/>
                  <a:gd name="T22" fmla="*/ 2 w 4"/>
                  <a:gd name="T23" fmla="*/ 8 h 9"/>
                  <a:gd name="T24" fmla="*/ 3 w 4"/>
                  <a:gd name="T25" fmla="*/ 7 h 9"/>
                  <a:gd name="T26" fmla="*/ 3 w 4"/>
                  <a:gd name="T27" fmla="*/ 7 h 9"/>
                  <a:gd name="T28" fmla="*/ 4 w 4"/>
                  <a:gd name="T29" fmla="*/ 5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4" h="9">
                    <a:moveTo>
                      <a:pt x="4" y="5"/>
                    </a:moveTo>
                    <a:lnTo>
                      <a:pt x="3" y="2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2" y="1"/>
                    </a:lnTo>
                    <a:lnTo>
                      <a:pt x="1" y="2"/>
                    </a:lnTo>
                    <a:lnTo>
                      <a:pt x="1" y="4"/>
                    </a:lnTo>
                    <a:lnTo>
                      <a:pt x="0" y="6"/>
                    </a:lnTo>
                    <a:lnTo>
                      <a:pt x="0" y="8"/>
                    </a:lnTo>
                    <a:lnTo>
                      <a:pt x="1" y="9"/>
                    </a:lnTo>
                    <a:lnTo>
                      <a:pt x="1" y="9"/>
                    </a:lnTo>
                    <a:lnTo>
                      <a:pt x="2" y="8"/>
                    </a:lnTo>
                    <a:lnTo>
                      <a:pt x="3" y="7"/>
                    </a:lnTo>
                    <a:lnTo>
                      <a:pt x="3" y="7"/>
                    </a:lnTo>
                    <a:lnTo>
                      <a:pt x="4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68" name="Freeform 2299">
                <a:extLst>
                  <a:ext uri="{FF2B5EF4-FFF2-40B4-BE49-F238E27FC236}">
                    <a16:creationId xmlns:a16="http://schemas.microsoft.com/office/drawing/2014/main" id="{A78AAF0A-8F42-4B1F-B4D6-410032977AF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92" y="2406"/>
                <a:ext cx="5" cy="12"/>
              </a:xfrm>
              <a:custGeom>
                <a:avLst/>
                <a:gdLst>
                  <a:gd name="T0" fmla="*/ 3 w 5"/>
                  <a:gd name="T1" fmla="*/ 2 h 12"/>
                  <a:gd name="T2" fmla="*/ 3 w 5"/>
                  <a:gd name="T3" fmla="*/ 0 h 12"/>
                  <a:gd name="T4" fmla="*/ 0 w 5"/>
                  <a:gd name="T5" fmla="*/ 0 h 12"/>
                  <a:gd name="T6" fmla="*/ 0 w 5"/>
                  <a:gd name="T7" fmla="*/ 3 h 12"/>
                  <a:gd name="T8" fmla="*/ 1 w 5"/>
                  <a:gd name="T9" fmla="*/ 3 h 12"/>
                  <a:gd name="T10" fmla="*/ 1 w 5"/>
                  <a:gd name="T11" fmla="*/ 9 h 12"/>
                  <a:gd name="T12" fmla="*/ 0 w 5"/>
                  <a:gd name="T13" fmla="*/ 11 h 12"/>
                  <a:gd name="T14" fmla="*/ 1 w 5"/>
                  <a:gd name="T15" fmla="*/ 12 h 12"/>
                  <a:gd name="T16" fmla="*/ 2 w 5"/>
                  <a:gd name="T17" fmla="*/ 11 h 12"/>
                  <a:gd name="T18" fmla="*/ 4 w 5"/>
                  <a:gd name="T19" fmla="*/ 11 h 12"/>
                  <a:gd name="T20" fmla="*/ 4 w 5"/>
                  <a:gd name="T21" fmla="*/ 11 h 12"/>
                  <a:gd name="T22" fmla="*/ 4 w 5"/>
                  <a:gd name="T23" fmla="*/ 8 h 12"/>
                  <a:gd name="T24" fmla="*/ 4 w 5"/>
                  <a:gd name="T25" fmla="*/ 7 h 12"/>
                  <a:gd name="T26" fmla="*/ 5 w 5"/>
                  <a:gd name="T27" fmla="*/ 3 h 12"/>
                  <a:gd name="T28" fmla="*/ 5 w 5"/>
                  <a:gd name="T29" fmla="*/ 2 h 12"/>
                  <a:gd name="T30" fmla="*/ 5 w 5"/>
                  <a:gd name="T31" fmla="*/ 1 h 12"/>
                  <a:gd name="T32" fmla="*/ 5 w 5"/>
                  <a:gd name="T33" fmla="*/ 1 h 12"/>
                  <a:gd name="T34" fmla="*/ 4 w 5"/>
                  <a:gd name="T35" fmla="*/ 2 h 12"/>
                  <a:gd name="T36" fmla="*/ 3 w 5"/>
                  <a:gd name="T37" fmla="*/ 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5" h="12">
                    <a:moveTo>
                      <a:pt x="3" y="2"/>
                    </a:moveTo>
                    <a:lnTo>
                      <a:pt x="3" y="0"/>
                    </a:lnTo>
                    <a:lnTo>
                      <a:pt x="0" y="0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1" y="9"/>
                    </a:lnTo>
                    <a:lnTo>
                      <a:pt x="0" y="11"/>
                    </a:lnTo>
                    <a:lnTo>
                      <a:pt x="1" y="12"/>
                    </a:lnTo>
                    <a:lnTo>
                      <a:pt x="2" y="11"/>
                    </a:lnTo>
                    <a:lnTo>
                      <a:pt x="4" y="11"/>
                    </a:lnTo>
                    <a:lnTo>
                      <a:pt x="4" y="11"/>
                    </a:lnTo>
                    <a:lnTo>
                      <a:pt x="4" y="8"/>
                    </a:lnTo>
                    <a:lnTo>
                      <a:pt x="4" y="7"/>
                    </a:lnTo>
                    <a:lnTo>
                      <a:pt x="5" y="3"/>
                    </a:lnTo>
                    <a:lnTo>
                      <a:pt x="5" y="2"/>
                    </a:lnTo>
                    <a:lnTo>
                      <a:pt x="5" y="1"/>
                    </a:lnTo>
                    <a:lnTo>
                      <a:pt x="5" y="1"/>
                    </a:lnTo>
                    <a:lnTo>
                      <a:pt x="4" y="2"/>
                    </a:lnTo>
                    <a:lnTo>
                      <a:pt x="3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69" name="Freeform 2300">
                <a:extLst>
                  <a:ext uri="{FF2B5EF4-FFF2-40B4-BE49-F238E27FC236}">
                    <a16:creationId xmlns:a16="http://schemas.microsoft.com/office/drawing/2014/main" id="{14873481-4873-4913-B67F-57A031F50C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92" y="2384"/>
                <a:ext cx="11" cy="15"/>
              </a:xfrm>
              <a:custGeom>
                <a:avLst/>
                <a:gdLst>
                  <a:gd name="T0" fmla="*/ 4 w 11"/>
                  <a:gd name="T1" fmla="*/ 15 h 15"/>
                  <a:gd name="T2" fmla="*/ 5 w 11"/>
                  <a:gd name="T3" fmla="*/ 14 h 15"/>
                  <a:gd name="T4" fmla="*/ 6 w 11"/>
                  <a:gd name="T5" fmla="*/ 14 h 15"/>
                  <a:gd name="T6" fmla="*/ 6 w 11"/>
                  <a:gd name="T7" fmla="*/ 13 h 15"/>
                  <a:gd name="T8" fmla="*/ 6 w 11"/>
                  <a:gd name="T9" fmla="*/ 13 h 15"/>
                  <a:gd name="T10" fmla="*/ 7 w 11"/>
                  <a:gd name="T11" fmla="*/ 11 h 15"/>
                  <a:gd name="T12" fmla="*/ 8 w 11"/>
                  <a:gd name="T13" fmla="*/ 9 h 15"/>
                  <a:gd name="T14" fmla="*/ 10 w 11"/>
                  <a:gd name="T15" fmla="*/ 8 h 15"/>
                  <a:gd name="T16" fmla="*/ 11 w 11"/>
                  <a:gd name="T17" fmla="*/ 8 h 15"/>
                  <a:gd name="T18" fmla="*/ 11 w 11"/>
                  <a:gd name="T19" fmla="*/ 8 h 15"/>
                  <a:gd name="T20" fmla="*/ 11 w 11"/>
                  <a:gd name="T21" fmla="*/ 5 h 15"/>
                  <a:gd name="T22" fmla="*/ 11 w 11"/>
                  <a:gd name="T23" fmla="*/ 3 h 15"/>
                  <a:gd name="T24" fmla="*/ 9 w 11"/>
                  <a:gd name="T25" fmla="*/ 2 h 15"/>
                  <a:gd name="T26" fmla="*/ 9 w 11"/>
                  <a:gd name="T27" fmla="*/ 0 h 15"/>
                  <a:gd name="T28" fmla="*/ 5 w 11"/>
                  <a:gd name="T29" fmla="*/ 0 h 15"/>
                  <a:gd name="T30" fmla="*/ 5 w 11"/>
                  <a:gd name="T31" fmla="*/ 0 h 15"/>
                  <a:gd name="T32" fmla="*/ 4 w 11"/>
                  <a:gd name="T33" fmla="*/ 1 h 15"/>
                  <a:gd name="T34" fmla="*/ 3 w 11"/>
                  <a:gd name="T35" fmla="*/ 8 h 15"/>
                  <a:gd name="T36" fmla="*/ 2 w 11"/>
                  <a:gd name="T37" fmla="*/ 10 h 15"/>
                  <a:gd name="T38" fmla="*/ 0 w 11"/>
                  <a:gd name="T39" fmla="*/ 13 h 15"/>
                  <a:gd name="T40" fmla="*/ 0 w 11"/>
                  <a:gd name="T41" fmla="*/ 15 h 15"/>
                  <a:gd name="T42" fmla="*/ 0 w 11"/>
                  <a:gd name="T43" fmla="*/ 15 h 15"/>
                  <a:gd name="T44" fmla="*/ 1 w 11"/>
                  <a:gd name="T45" fmla="*/ 15 h 15"/>
                  <a:gd name="T46" fmla="*/ 4 w 11"/>
                  <a:gd name="T47" fmla="*/ 15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1" h="15">
                    <a:moveTo>
                      <a:pt x="4" y="15"/>
                    </a:moveTo>
                    <a:lnTo>
                      <a:pt x="5" y="14"/>
                    </a:lnTo>
                    <a:lnTo>
                      <a:pt x="6" y="14"/>
                    </a:lnTo>
                    <a:lnTo>
                      <a:pt x="6" y="13"/>
                    </a:lnTo>
                    <a:lnTo>
                      <a:pt x="6" y="13"/>
                    </a:lnTo>
                    <a:lnTo>
                      <a:pt x="7" y="11"/>
                    </a:lnTo>
                    <a:lnTo>
                      <a:pt x="8" y="9"/>
                    </a:lnTo>
                    <a:lnTo>
                      <a:pt x="10" y="8"/>
                    </a:lnTo>
                    <a:lnTo>
                      <a:pt x="11" y="8"/>
                    </a:lnTo>
                    <a:lnTo>
                      <a:pt x="11" y="8"/>
                    </a:lnTo>
                    <a:lnTo>
                      <a:pt x="11" y="5"/>
                    </a:lnTo>
                    <a:lnTo>
                      <a:pt x="11" y="3"/>
                    </a:lnTo>
                    <a:lnTo>
                      <a:pt x="9" y="2"/>
                    </a:lnTo>
                    <a:lnTo>
                      <a:pt x="9" y="0"/>
                    </a:lnTo>
                    <a:lnTo>
                      <a:pt x="5" y="0"/>
                    </a:lnTo>
                    <a:lnTo>
                      <a:pt x="5" y="0"/>
                    </a:lnTo>
                    <a:lnTo>
                      <a:pt x="4" y="1"/>
                    </a:lnTo>
                    <a:lnTo>
                      <a:pt x="3" y="8"/>
                    </a:lnTo>
                    <a:lnTo>
                      <a:pt x="2" y="10"/>
                    </a:lnTo>
                    <a:lnTo>
                      <a:pt x="0" y="13"/>
                    </a:lnTo>
                    <a:lnTo>
                      <a:pt x="0" y="15"/>
                    </a:lnTo>
                    <a:lnTo>
                      <a:pt x="0" y="15"/>
                    </a:lnTo>
                    <a:lnTo>
                      <a:pt x="1" y="15"/>
                    </a:lnTo>
                    <a:lnTo>
                      <a:pt x="4" y="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70" name="Freeform 2301">
                <a:extLst>
                  <a:ext uri="{FF2B5EF4-FFF2-40B4-BE49-F238E27FC236}">
                    <a16:creationId xmlns:a16="http://schemas.microsoft.com/office/drawing/2014/main" id="{F02CAB0E-0063-424C-ACA1-3E18F1C70CD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93" y="2396"/>
                <a:ext cx="37" cy="46"/>
              </a:xfrm>
              <a:custGeom>
                <a:avLst/>
                <a:gdLst>
                  <a:gd name="T0" fmla="*/ 11 w 37"/>
                  <a:gd name="T1" fmla="*/ 46 h 46"/>
                  <a:gd name="T2" fmla="*/ 19 w 37"/>
                  <a:gd name="T3" fmla="*/ 40 h 46"/>
                  <a:gd name="T4" fmla="*/ 26 w 37"/>
                  <a:gd name="T5" fmla="*/ 39 h 46"/>
                  <a:gd name="T6" fmla="*/ 26 w 37"/>
                  <a:gd name="T7" fmla="*/ 37 h 46"/>
                  <a:gd name="T8" fmla="*/ 30 w 37"/>
                  <a:gd name="T9" fmla="*/ 31 h 46"/>
                  <a:gd name="T10" fmla="*/ 20 w 37"/>
                  <a:gd name="T11" fmla="*/ 20 h 46"/>
                  <a:gd name="T12" fmla="*/ 33 w 37"/>
                  <a:gd name="T13" fmla="*/ 16 h 46"/>
                  <a:gd name="T14" fmla="*/ 37 w 37"/>
                  <a:gd name="T15" fmla="*/ 12 h 46"/>
                  <a:gd name="T16" fmla="*/ 37 w 37"/>
                  <a:gd name="T17" fmla="*/ 12 h 46"/>
                  <a:gd name="T18" fmla="*/ 32 w 37"/>
                  <a:gd name="T19" fmla="*/ 0 h 46"/>
                  <a:gd name="T20" fmla="*/ 32 w 37"/>
                  <a:gd name="T21" fmla="*/ 0 h 46"/>
                  <a:gd name="T22" fmla="*/ 13 w 37"/>
                  <a:gd name="T23" fmla="*/ 11 h 46"/>
                  <a:gd name="T24" fmla="*/ 12 w 37"/>
                  <a:gd name="T25" fmla="*/ 11 h 46"/>
                  <a:gd name="T26" fmla="*/ 12 w 37"/>
                  <a:gd name="T27" fmla="*/ 11 h 46"/>
                  <a:gd name="T28" fmla="*/ 10 w 37"/>
                  <a:gd name="T29" fmla="*/ 9 h 46"/>
                  <a:gd name="T30" fmla="*/ 7 w 37"/>
                  <a:gd name="T31" fmla="*/ 8 h 46"/>
                  <a:gd name="T32" fmla="*/ 6 w 37"/>
                  <a:gd name="T33" fmla="*/ 8 h 46"/>
                  <a:gd name="T34" fmla="*/ 5 w 37"/>
                  <a:gd name="T35" fmla="*/ 9 h 46"/>
                  <a:gd name="T36" fmla="*/ 4 w 37"/>
                  <a:gd name="T37" fmla="*/ 10 h 46"/>
                  <a:gd name="T38" fmla="*/ 4 w 37"/>
                  <a:gd name="T39" fmla="*/ 10 h 46"/>
                  <a:gd name="T40" fmla="*/ 4 w 37"/>
                  <a:gd name="T41" fmla="*/ 11 h 46"/>
                  <a:gd name="T42" fmla="*/ 4 w 37"/>
                  <a:gd name="T43" fmla="*/ 11 h 46"/>
                  <a:gd name="T44" fmla="*/ 4 w 37"/>
                  <a:gd name="T45" fmla="*/ 12 h 46"/>
                  <a:gd name="T46" fmla="*/ 4 w 37"/>
                  <a:gd name="T47" fmla="*/ 13 h 46"/>
                  <a:gd name="T48" fmla="*/ 3 w 37"/>
                  <a:gd name="T49" fmla="*/ 17 h 46"/>
                  <a:gd name="T50" fmla="*/ 3 w 37"/>
                  <a:gd name="T51" fmla="*/ 18 h 46"/>
                  <a:gd name="T52" fmla="*/ 3 w 37"/>
                  <a:gd name="T53" fmla="*/ 25 h 46"/>
                  <a:gd name="T54" fmla="*/ 3 w 37"/>
                  <a:gd name="T55" fmla="*/ 26 h 46"/>
                  <a:gd name="T56" fmla="*/ 3 w 37"/>
                  <a:gd name="T57" fmla="*/ 28 h 46"/>
                  <a:gd name="T58" fmla="*/ 3 w 37"/>
                  <a:gd name="T59" fmla="*/ 30 h 46"/>
                  <a:gd name="T60" fmla="*/ 2 w 37"/>
                  <a:gd name="T61" fmla="*/ 31 h 46"/>
                  <a:gd name="T62" fmla="*/ 2 w 37"/>
                  <a:gd name="T63" fmla="*/ 33 h 46"/>
                  <a:gd name="T64" fmla="*/ 1 w 37"/>
                  <a:gd name="T65" fmla="*/ 36 h 46"/>
                  <a:gd name="T66" fmla="*/ 1 w 37"/>
                  <a:gd name="T67" fmla="*/ 38 h 46"/>
                  <a:gd name="T68" fmla="*/ 0 w 37"/>
                  <a:gd name="T69" fmla="*/ 39 h 46"/>
                  <a:gd name="T70" fmla="*/ 1 w 37"/>
                  <a:gd name="T71" fmla="*/ 40 h 46"/>
                  <a:gd name="T72" fmla="*/ 1 w 37"/>
                  <a:gd name="T73" fmla="*/ 41 h 46"/>
                  <a:gd name="T74" fmla="*/ 1 w 37"/>
                  <a:gd name="T75" fmla="*/ 41 h 46"/>
                  <a:gd name="T76" fmla="*/ 1 w 37"/>
                  <a:gd name="T77" fmla="*/ 41 h 46"/>
                  <a:gd name="T78" fmla="*/ 0 w 37"/>
                  <a:gd name="T79" fmla="*/ 44 h 46"/>
                  <a:gd name="T80" fmla="*/ 0 w 37"/>
                  <a:gd name="T81" fmla="*/ 44 h 46"/>
                  <a:gd name="T82" fmla="*/ 3 w 37"/>
                  <a:gd name="T83" fmla="*/ 44 h 46"/>
                  <a:gd name="T84" fmla="*/ 11 w 37"/>
                  <a:gd name="T85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37" h="46">
                    <a:moveTo>
                      <a:pt x="11" y="46"/>
                    </a:moveTo>
                    <a:lnTo>
                      <a:pt x="19" y="40"/>
                    </a:lnTo>
                    <a:lnTo>
                      <a:pt x="26" y="39"/>
                    </a:lnTo>
                    <a:lnTo>
                      <a:pt x="26" y="37"/>
                    </a:lnTo>
                    <a:lnTo>
                      <a:pt x="30" y="31"/>
                    </a:lnTo>
                    <a:lnTo>
                      <a:pt x="20" y="20"/>
                    </a:lnTo>
                    <a:lnTo>
                      <a:pt x="33" y="16"/>
                    </a:lnTo>
                    <a:lnTo>
                      <a:pt x="37" y="12"/>
                    </a:lnTo>
                    <a:lnTo>
                      <a:pt x="37" y="12"/>
                    </a:lnTo>
                    <a:lnTo>
                      <a:pt x="32" y="0"/>
                    </a:lnTo>
                    <a:lnTo>
                      <a:pt x="32" y="0"/>
                    </a:lnTo>
                    <a:lnTo>
                      <a:pt x="13" y="11"/>
                    </a:lnTo>
                    <a:lnTo>
                      <a:pt x="12" y="11"/>
                    </a:lnTo>
                    <a:lnTo>
                      <a:pt x="12" y="11"/>
                    </a:lnTo>
                    <a:lnTo>
                      <a:pt x="10" y="9"/>
                    </a:lnTo>
                    <a:lnTo>
                      <a:pt x="7" y="8"/>
                    </a:lnTo>
                    <a:lnTo>
                      <a:pt x="6" y="8"/>
                    </a:lnTo>
                    <a:lnTo>
                      <a:pt x="5" y="9"/>
                    </a:lnTo>
                    <a:lnTo>
                      <a:pt x="4" y="10"/>
                    </a:lnTo>
                    <a:lnTo>
                      <a:pt x="4" y="10"/>
                    </a:lnTo>
                    <a:lnTo>
                      <a:pt x="4" y="11"/>
                    </a:lnTo>
                    <a:lnTo>
                      <a:pt x="4" y="11"/>
                    </a:lnTo>
                    <a:lnTo>
                      <a:pt x="4" y="12"/>
                    </a:lnTo>
                    <a:lnTo>
                      <a:pt x="4" y="13"/>
                    </a:lnTo>
                    <a:lnTo>
                      <a:pt x="3" y="17"/>
                    </a:lnTo>
                    <a:lnTo>
                      <a:pt x="3" y="18"/>
                    </a:lnTo>
                    <a:lnTo>
                      <a:pt x="3" y="25"/>
                    </a:lnTo>
                    <a:lnTo>
                      <a:pt x="3" y="26"/>
                    </a:lnTo>
                    <a:lnTo>
                      <a:pt x="3" y="28"/>
                    </a:lnTo>
                    <a:lnTo>
                      <a:pt x="3" y="30"/>
                    </a:lnTo>
                    <a:lnTo>
                      <a:pt x="2" y="31"/>
                    </a:lnTo>
                    <a:lnTo>
                      <a:pt x="2" y="33"/>
                    </a:lnTo>
                    <a:lnTo>
                      <a:pt x="1" y="36"/>
                    </a:lnTo>
                    <a:lnTo>
                      <a:pt x="1" y="38"/>
                    </a:lnTo>
                    <a:lnTo>
                      <a:pt x="0" y="39"/>
                    </a:lnTo>
                    <a:lnTo>
                      <a:pt x="1" y="40"/>
                    </a:lnTo>
                    <a:lnTo>
                      <a:pt x="1" y="41"/>
                    </a:lnTo>
                    <a:lnTo>
                      <a:pt x="1" y="41"/>
                    </a:lnTo>
                    <a:lnTo>
                      <a:pt x="1" y="41"/>
                    </a:lnTo>
                    <a:lnTo>
                      <a:pt x="0" y="44"/>
                    </a:lnTo>
                    <a:lnTo>
                      <a:pt x="0" y="44"/>
                    </a:lnTo>
                    <a:lnTo>
                      <a:pt x="3" y="44"/>
                    </a:lnTo>
                    <a:lnTo>
                      <a:pt x="11" y="4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71" name="Freeform 2302">
                <a:extLst>
                  <a:ext uri="{FF2B5EF4-FFF2-40B4-BE49-F238E27FC236}">
                    <a16:creationId xmlns:a16="http://schemas.microsoft.com/office/drawing/2014/main" id="{6FF74345-180C-48E9-8BF2-1A50D1406AF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92" y="2408"/>
                <a:ext cx="193" cy="164"/>
              </a:xfrm>
              <a:custGeom>
                <a:avLst/>
                <a:gdLst>
                  <a:gd name="T0" fmla="*/ 107 w 193"/>
                  <a:gd name="T1" fmla="*/ 32 h 164"/>
                  <a:gd name="T2" fmla="*/ 38 w 193"/>
                  <a:gd name="T3" fmla="*/ 0 h 164"/>
                  <a:gd name="T4" fmla="*/ 31 w 193"/>
                  <a:gd name="T5" fmla="*/ 19 h 164"/>
                  <a:gd name="T6" fmla="*/ 20 w 193"/>
                  <a:gd name="T7" fmla="*/ 28 h 164"/>
                  <a:gd name="T8" fmla="*/ 1 w 193"/>
                  <a:gd name="T9" fmla="*/ 32 h 164"/>
                  <a:gd name="T10" fmla="*/ 0 w 193"/>
                  <a:gd name="T11" fmla="*/ 41 h 164"/>
                  <a:gd name="T12" fmla="*/ 2 w 193"/>
                  <a:gd name="T13" fmla="*/ 44 h 164"/>
                  <a:gd name="T14" fmla="*/ 4 w 193"/>
                  <a:gd name="T15" fmla="*/ 44 h 164"/>
                  <a:gd name="T16" fmla="*/ 9 w 193"/>
                  <a:gd name="T17" fmla="*/ 51 h 164"/>
                  <a:gd name="T18" fmla="*/ 13 w 193"/>
                  <a:gd name="T19" fmla="*/ 54 h 164"/>
                  <a:gd name="T20" fmla="*/ 17 w 193"/>
                  <a:gd name="T21" fmla="*/ 63 h 164"/>
                  <a:gd name="T22" fmla="*/ 20 w 193"/>
                  <a:gd name="T23" fmla="*/ 66 h 164"/>
                  <a:gd name="T24" fmla="*/ 24 w 193"/>
                  <a:gd name="T25" fmla="*/ 72 h 164"/>
                  <a:gd name="T26" fmla="*/ 24 w 193"/>
                  <a:gd name="T27" fmla="*/ 77 h 164"/>
                  <a:gd name="T28" fmla="*/ 28 w 193"/>
                  <a:gd name="T29" fmla="*/ 82 h 164"/>
                  <a:gd name="T30" fmla="*/ 34 w 193"/>
                  <a:gd name="T31" fmla="*/ 83 h 164"/>
                  <a:gd name="T32" fmla="*/ 38 w 193"/>
                  <a:gd name="T33" fmla="*/ 88 h 164"/>
                  <a:gd name="T34" fmla="*/ 40 w 193"/>
                  <a:gd name="T35" fmla="*/ 94 h 164"/>
                  <a:gd name="T36" fmla="*/ 43 w 193"/>
                  <a:gd name="T37" fmla="*/ 99 h 164"/>
                  <a:gd name="T38" fmla="*/ 42 w 193"/>
                  <a:gd name="T39" fmla="*/ 105 h 164"/>
                  <a:gd name="T40" fmla="*/ 45 w 193"/>
                  <a:gd name="T41" fmla="*/ 113 h 164"/>
                  <a:gd name="T42" fmla="*/ 51 w 193"/>
                  <a:gd name="T43" fmla="*/ 121 h 164"/>
                  <a:gd name="T44" fmla="*/ 56 w 193"/>
                  <a:gd name="T45" fmla="*/ 123 h 164"/>
                  <a:gd name="T46" fmla="*/ 61 w 193"/>
                  <a:gd name="T47" fmla="*/ 127 h 164"/>
                  <a:gd name="T48" fmla="*/ 64 w 193"/>
                  <a:gd name="T49" fmla="*/ 136 h 164"/>
                  <a:gd name="T50" fmla="*/ 72 w 193"/>
                  <a:gd name="T51" fmla="*/ 147 h 164"/>
                  <a:gd name="T52" fmla="*/ 78 w 193"/>
                  <a:gd name="T53" fmla="*/ 152 h 164"/>
                  <a:gd name="T54" fmla="*/ 82 w 193"/>
                  <a:gd name="T55" fmla="*/ 157 h 164"/>
                  <a:gd name="T56" fmla="*/ 84 w 193"/>
                  <a:gd name="T57" fmla="*/ 151 h 164"/>
                  <a:gd name="T58" fmla="*/ 90 w 193"/>
                  <a:gd name="T59" fmla="*/ 148 h 164"/>
                  <a:gd name="T60" fmla="*/ 113 w 193"/>
                  <a:gd name="T61" fmla="*/ 155 h 164"/>
                  <a:gd name="T62" fmla="*/ 165 w 193"/>
                  <a:gd name="T63" fmla="*/ 130 h 164"/>
                  <a:gd name="T64" fmla="*/ 191 w 193"/>
                  <a:gd name="T65" fmla="*/ 94 h 164"/>
                  <a:gd name="T66" fmla="*/ 160 w 193"/>
                  <a:gd name="T67" fmla="*/ 93 h 164"/>
                  <a:gd name="T68" fmla="*/ 156 w 193"/>
                  <a:gd name="T69" fmla="*/ 79 h 164"/>
                  <a:gd name="T70" fmla="*/ 155 w 193"/>
                  <a:gd name="T71" fmla="*/ 78 h 164"/>
                  <a:gd name="T72" fmla="*/ 155 w 193"/>
                  <a:gd name="T73" fmla="*/ 76 h 164"/>
                  <a:gd name="T74" fmla="*/ 149 w 193"/>
                  <a:gd name="T75" fmla="*/ 75 h 164"/>
                  <a:gd name="T76" fmla="*/ 147 w 193"/>
                  <a:gd name="T77" fmla="*/ 72 h 164"/>
                  <a:gd name="T78" fmla="*/ 141 w 193"/>
                  <a:gd name="T79" fmla="*/ 62 h 164"/>
                  <a:gd name="T80" fmla="*/ 140 w 193"/>
                  <a:gd name="T81" fmla="*/ 56 h 164"/>
                  <a:gd name="T82" fmla="*/ 138 w 193"/>
                  <a:gd name="T83" fmla="*/ 53 h 164"/>
                  <a:gd name="T84" fmla="*/ 133 w 193"/>
                  <a:gd name="T85" fmla="*/ 48 h 164"/>
                  <a:gd name="T86" fmla="*/ 134 w 193"/>
                  <a:gd name="T87" fmla="*/ 47 h 164"/>
                  <a:gd name="T88" fmla="*/ 128 w 193"/>
                  <a:gd name="T89" fmla="*/ 45 h 164"/>
                  <a:gd name="T90" fmla="*/ 124 w 193"/>
                  <a:gd name="T91" fmla="*/ 37 h 164"/>
                  <a:gd name="T92" fmla="*/ 123 w 193"/>
                  <a:gd name="T93" fmla="*/ 35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193" h="164">
                    <a:moveTo>
                      <a:pt x="117" y="34"/>
                    </a:moveTo>
                    <a:lnTo>
                      <a:pt x="108" y="32"/>
                    </a:lnTo>
                    <a:lnTo>
                      <a:pt x="107" y="32"/>
                    </a:lnTo>
                    <a:lnTo>
                      <a:pt x="89" y="32"/>
                    </a:lnTo>
                    <a:lnTo>
                      <a:pt x="46" y="1"/>
                    </a:lnTo>
                    <a:lnTo>
                      <a:pt x="38" y="0"/>
                    </a:lnTo>
                    <a:lnTo>
                      <a:pt x="34" y="4"/>
                    </a:lnTo>
                    <a:lnTo>
                      <a:pt x="21" y="8"/>
                    </a:lnTo>
                    <a:lnTo>
                      <a:pt x="31" y="19"/>
                    </a:lnTo>
                    <a:lnTo>
                      <a:pt x="27" y="25"/>
                    </a:lnTo>
                    <a:lnTo>
                      <a:pt x="27" y="27"/>
                    </a:lnTo>
                    <a:lnTo>
                      <a:pt x="20" y="28"/>
                    </a:lnTo>
                    <a:lnTo>
                      <a:pt x="12" y="34"/>
                    </a:lnTo>
                    <a:lnTo>
                      <a:pt x="4" y="32"/>
                    </a:lnTo>
                    <a:lnTo>
                      <a:pt x="1" y="32"/>
                    </a:lnTo>
                    <a:lnTo>
                      <a:pt x="1" y="35"/>
                    </a:lnTo>
                    <a:lnTo>
                      <a:pt x="1" y="39"/>
                    </a:lnTo>
                    <a:lnTo>
                      <a:pt x="0" y="41"/>
                    </a:lnTo>
                    <a:lnTo>
                      <a:pt x="0" y="43"/>
                    </a:lnTo>
                    <a:lnTo>
                      <a:pt x="1" y="43"/>
                    </a:lnTo>
                    <a:lnTo>
                      <a:pt x="2" y="44"/>
                    </a:lnTo>
                    <a:lnTo>
                      <a:pt x="3" y="43"/>
                    </a:lnTo>
                    <a:lnTo>
                      <a:pt x="5" y="44"/>
                    </a:lnTo>
                    <a:lnTo>
                      <a:pt x="4" y="44"/>
                    </a:lnTo>
                    <a:lnTo>
                      <a:pt x="8" y="49"/>
                    </a:lnTo>
                    <a:lnTo>
                      <a:pt x="9" y="50"/>
                    </a:lnTo>
                    <a:lnTo>
                      <a:pt x="9" y="51"/>
                    </a:lnTo>
                    <a:lnTo>
                      <a:pt x="10" y="53"/>
                    </a:lnTo>
                    <a:lnTo>
                      <a:pt x="12" y="54"/>
                    </a:lnTo>
                    <a:lnTo>
                      <a:pt x="13" y="54"/>
                    </a:lnTo>
                    <a:lnTo>
                      <a:pt x="16" y="59"/>
                    </a:lnTo>
                    <a:lnTo>
                      <a:pt x="16" y="60"/>
                    </a:lnTo>
                    <a:lnTo>
                      <a:pt x="17" y="63"/>
                    </a:lnTo>
                    <a:lnTo>
                      <a:pt x="18" y="63"/>
                    </a:lnTo>
                    <a:lnTo>
                      <a:pt x="19" y="65"/>
                    </a:lnTo>
                    <a:lnTo>
                      <a:pt x="20" y="66"/>
                    </a:lnTo>
                    <a:lnTo>
                      <a:pt x="22" y="67"/>
                    </a:lnTo>
                    <a:lnTo>
                      <a:pt x="23" y="71"/>
                    </a:lnTo>
                    <a:lnTo>
                      <a:pt x="24" y="72"/>
                    </a:lnTo>
                    <a:lnTo>
                      <a:pt x="25" y="75"/>
                    </a:lnTo>
                    <a:lnTo>
                      <a:pt x="24" y="76"/>
                    </a:lnTo>
                    <a:lnTo>
                      <a:pt x="24" y="77"/>
                    </a:lnTo>
                    <a:lnTo>
                      <a:pt x="26" y="79"/>
                    </a:lnTo>
                    <a:lnTo>
                      <a:pt x="26" y="80"/>
                    </a:lnTo>
                    <a:lnTo>
                      <a:pt x="28" y="82"/>
                    </a:lnTo>
                    <a:lnTo>
                      <a:pt x="29" y="80"/>
                    </a:lnTo>
                    <a:lnTo>
                      <a:pt x="31" y="82"/>
                    </a:lnTo>
                    <a:lnTo>
                      <a:pt x="34" y="83"/>
                    </a:lnTo>
                    <a:lnTo>
                      <a:pt x="37" y="86"/>
                    </a:lnTo>
                    <a:lnTo>
                      <a:pt x="37" y="88"/>
                    </a:lnTo>
                    <a:lnTo>
                      <a:pt x="38" y="88"/>
                    </a:lnTo>
                    <a:lnTo>
                      <a:pt x="38" y="90"/>
                    </a:lnTo>
                    <a:lnTo>
                      <a:pt x="39" y="91"/>
                    </a:lnTo>
                    <a:lnTo>
                      <a:pt x="40" y="94"/>
                    </a:lnTo>
                    <a:lnTo>
                      <a:pt x="42" y="95"/>
                    </a:lnTo>
                    <a:lnTo>
                      <a:pt x="42" y="98"/>
                    </a:lnTo>
                    <a:lnTo>
                      <a:pt x="43" y="99"/>
                    </a:lnTo>
                    <a:lnTo>
                      <a:pt x="42" y="103"/>
                    </a:lnTo>
                    <a:lnTo>
                      <a:pt x="41" y="104"/>
                    </a:lnTo>
                    <a:lnTo>
                      <a:pt x="42" y="105"/>
                    </a:lnTo>
                    <a:lnTo>
                      <a:pt x="43" y="108"/>
                    </a:lnTo>
                    <a:lnTo>
                      <a:pt x="43" y="112"/>
                    </a:lnTo>
                    <a:lnTo>
                      <a:pt x="45" y="113"/>
                    </a:lnTo>
                    <a:lnTo>
                      <a:pt x="45" y="114"/>
                    </a:lnTo>
                    <a:lnTo>
                      <a:pt x="50" y="119"/>
                    </a:lnTo>
                    <a:lnTo>
                      <a:pt x="51" y="121"/>
                    </a:lnTo>
                    <a:lnTo>
                      <a:pt x="53" y="121"/>
                    </a:lnTo>
                    <a:lnTo>
                      <a:pt x="55" y="123"/>
                    </a:lnTo>
                    <a:lnTo>
                      <a:pt x="56" y="123"/>
                    </a:lnTo>
                    <a:lnTo>
                      <a:pt x="59" y="125"/>
                    </a:lnTo>
                    <a:lnTo>
                      <a:pt x="59" y="126"/>
                    </a:lnTo>
                    <a:lnTo>
                      <a:pt x="61" y="127"/>
                    </a:lnTo>
                    <a:lnTo>
                      <a:pt x="61" y="128"/>
                    </a:lnTo>
                    <a:lnTo>
                      <a:pt x="62" y="128"/>
                    </a:lnTo>
                    <a:lnTo>
                      <a:pt x="64" y="136"/>
                    </a:lnTo>
                    <a:lnTo>
                      <a:pt x="66" y="137"/>
                    </a:lnTo>
                    <a:lnTo>
                      <a:pt x="66" y="139"/>
                    </a:lnTo>
                    <a:lnTo>
                      <a:pt x="72" y="147"/>
                    </a:lnTo>
                    <a:lnTo>
                      <a:pt x="74" y="147"/>
                    </a:lnTo>
                    <a:lnTo>
                      <a:pt x="75" y="151"/>
                    </a:lnTo>
                    <a:lnTo>
                      <a:pt x="78" y="152"/>
                    </a:lnTo>
                    <a:lnTo>
                      <a:pt x="79" y="156"/>
                    </a:lnTo>
                    <a:lnTo>
                      <a:pt x="81" y="156"/>
                    </a:lnTo>
                    <a:lnTo>
                      <a:pt x="82" y="157"/>
                    </a:lnTo>
                    <a:lnTo>
                      <a:pt x="83" y="155"/>
                    </a:lnTo>
                    <a:lnTo>
                      <a:pt x="86" y="154"/>
                    </a:lnTo>
                    <a:lnTo>
                      <a:pt x="84" y="151"/>
                    </a:lnTo>
                    <a:lnTo>
                      <a:pt x="85" y="146"/>
                    </a:lnTo>
                    <a:lnTo>
                      <a:pt x="88" y="145"/>
                    </a:lnTo>
                    <a:lnTo>
                      <a:pt x="90" y="148"/>
                    </a:lnTo>
                    <a:lnTo>
                      <a:pt x="97" y="148"/>
                    </a:lnTo>
                    <a:lnTo>
                      <a:pt x="104" y="151"/>
                    </a:lnTo>
                    <a:lnTo>
                      <a:pt x="113" y="155"/>
                    </a:lnTo>
                    <a:lnTo>
                      <a:pt x="114" y="164"/>
                    </a:lnTo>
                    <a:lnTo>
                      <a:pt x="130" y="141"/>
                    </a:lnTo>
                    <a:lnTo>
                      <a:pt x="165" y="130"/>
                    </a:lnTo>
                    <a:lnTo>
                      <a:pt x="192" y="122"/>
                    </a:lnTo>
                    <a:lnTo>
                      <a:pt x="193" y="102"/>
                    </a:lnTo>
                    <a:lnTo>
                      <a:pt x="191" y="94"/>
                    </a:lnTo>
                    <a:lnTo>
                      <a:pt x="191" y="94"/>
                    </a:lnTo>
                    <a:lnTo>
                      <a:pt x="187" y="97"/>
                    </a:lnTo>
                    <a:lnTo>
                      <a:pt x="160" y="93"/>
                    </a:lnTo>
                    <a:lnTo>
                      <a:pt x="159" y="86"/>
                    </a:lnTo>
                    <a:lnTo>
                      <a:pt x="156" y="83"/>
                    </a:lnTo>
                    <a:lnTo>
                      <a:pt x="156" y="79"/>
                    </a:lnTo>
                    <a:lnTo>
                      <a:pt x="156" y="79"/>
                    </a:lnTo>
                    <a:lnTo>
                      <a:pt x="156" y="80"/>
                    </a:lnTo>
                    <a:lnTo>
                      <a:pt x="155" y="78"/>
                    </a:lnTo>
                    <a:lnTo>
                      <a:pt x="155" y="77"/>
                    </a:lnTo>
                    <a:lnTo>
                      <a:pt x="156" y="76"/>
                    </a:lnTo>
                    <a:lnTo>
                      <a:pt x="155" y="76"/>
                    </a:lnTo>
                    <a:lnTo>
                      <a:pt x="154" y="76"/>
                    </a:lnTo>
                    <a:lnTo>
                      <a:pt x="153" y="76"/>
                    </a:lnTo>
                    <a:lnTo>
                      <a:pt x="149" y="75"/>
                    </a:lnTo>
                    <a:lnTo>
                      <a:pt x="149" y="74"/>
                    </a:lnTo>
                    <a:lnTo>
                      <a:pt x="148" y="74"/>
                    </a:lnTo>
                    <a:lnTo>
                      <a:pt x="147" y="72"/>
                    </a:lnTo>
                    <a:lnTo>
                      <a:pt x="146" y="70"/>
                    </a:lnTo>
                    <a:lnTo>
                      <a:pt x="142" y="64"/>
                    </a:lnTo>
                    <a:lnTo>
                      <a:pt x="141" y="62"/>
                    </a:lnTo>
                    <a:lnTo>
                      <a:pt x="142" y="62"/>
                    </a:lnTo>
                    <a:lnTo>
                      <a:pt x="142" y="60"/>
                    </a:lnTo>
                    <a:lnTo>
                      <a:pt x="140" y="56"/>
                    </a:lnTo>
                    <a:lnTo>
                      <a:pt x="140" y="55"/>
                    </a:lnTo>
                    <a:lnTo>
                      <a:pt x="139" y="53"/>
                    </a:lnTo>
                    <a:lnTo>
                      <a:pt x="138" y="53"/>
                    </a:lnTo>
                    <a:lnTo>
                      <a:pt x="135" y="49"/>
                    </a:lnTo>
                    <a:lnTo>
                      <a:pt x="134" y="49"/>
                    </a:lnTo>
                    <a:lnTo>
                      <a:pt x="133" y="48"/>
                    </a:lnTo>
                    <a:lnTo>
                      <a:pt x="133" y="47"/>
                    </a:lnTo>
                    <a:lnTo>
                      <a:pt x="134" y="47"/>
                    </a:lnTo>
                    <a:lnTo>
                      <a:pt x="134" y="47"/>
                    </a:lnTo>
                    <a:lnTo>
                      <a:pt x="134" y="46"/>
                    </a:lnTo>
                    <a:lnTo>
                      <a:pt x="132" y="46"/>
                    </a:lnTo>
                    <a:lnTo>
                      <a:pt x="128" y="45"/>
                    </a:lnTo>
                    <a:lnTo>
                      <a:pt x="126" y="40"/>
                    </a:lnTo>
                    <a:lnTo>
                      <a:pt x="126" y="38"/>
                    </a:lnTo>
                    <a:lnTo>
                      <a:pt x="124" y="37"/>
                    </a:lnTo>
                    <a:lnTo>
                      <a:pt x="124" y="36"/>
                    </a:lnTo>
                    <a:lnTo>
                      <a:pt x="124" y="36"/>
                    </a:lnTo>
                    <a:lnTo>
                      <a:pt x="123" y="35"/>
                    </a:lnTo>
                    <a:lnTo>
                      <a:pt x="118" y="38"/>
                    </a:lnTo>
                    <a:lnTo>
                      <a:pt x="117" y="3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72" name="Freeform 2303">
                <a:extLst>
                  <a:ext uri="{FF2B5EF4-FFF2-40B4-BE49-F238E27FC236}">
                    <a16:creationId xmlns:a16="http://schemas.microsoft.com/office/drawing/2014/main" id="{496A9EDD-E5DA-467C-A5B7-BC52DD4890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40" y="2468"/>
                <a:ext cx="8" cy="16"/>
              </a:xfrm>
              <a:custGeom>
                <a:avLst/>
                <a:gdLst>
                  <a:gd name="T0" fmla="*/ 5 w 8"/>
                  <a:gd name="T1" fmla="*/ 16 h 16"/>
                  <a:gd name="T2" fmla="*/ 6 w 8"/>
                  <a:gd name="T3" fmla="*/ 16 h 16"/>
                  <a:gd name="T4" fmla="*/ 6 w 8"/>
                  <a:gd name="T5" fmla="*/ 16 h 16"/>
                  <a:gd name="T6" fmla="*/ 7 w 8"/>
                  <a:gd name="T7" fmla="*/ 16 h 16"/>
                  <a:gd name="T8" fmla="*/ 8 w 8"/>
                  <a:gd name="T9" fmla="*/ 11 h 16"/>
                  <a:gd name="T10" fmla="*/ 7 w 8"/>
                  <a:gd name="T11" fmla="*/ 10 h 16"/>
                  <a:gd name="T12" fmla="*/ 6 w 8"/>
                  <a:gd name="T13" fmla="*/ 10 h 16"/>
                  <a:gd name="T14" fmla="*/ 6 w 8"/>
                  <a:gd name="T15" fmla="*/ 7 h 16"/>
                  <a:gd name="T16" fmla="*/ 6 w 8"/>
                  <a:gd name="T17" fmla="*/ 7 h 16"/>
                  <a:gd name="T18" fmla="*/ 7 w 8"/>
                  <a:gd name="T19" fmla="*/ 4 h 16"/>
                  <a:gd name="T20" fmla="*/ 7 w 8"/>
                  <a:gd name="T21" fmla="*/ 3 h 16"/>
                  <a:gd name="T22" fmla="*/ 6 w 8"/>
                  <a:gd name="T23" fmla="*/ 3 h 16"/>
                  <a:gd name="T24" fmla="*/ 6 w 8"/>
                  <a:gd name="T25" fmla="*/ 2 h 16"/>
                  <a:gd name="T26" fmla="*/ 4 w 8"/>
                  <a:gd name="T27" fmla="*/ 0 h 16"/>
                  <a:gd name="T28" fmla="*/ 4 w 8"/>
                  <a:gd name="T29" fmla="*/ 0 h 16"/>
                  <a:gd name="T30" fmla="*/ 2 w 8"/>
                  <a:gd name="T31" fmla="*/ 2 h 16"/>
                  <a:gd name="T32" fmla="*/ 2 w 8"/>
                  <a:gd name="T33" fmla="*/ 2 h 16"/>
                  <a:gd name="T34" fmla="*/ 2 w 8"/>
                  <a:gd name="T35" fmla="*/ 3 h 16"/>
                  <a:gd name="T36" fmla="*/ 1 w 8"/>
                  <a:gd name="T37" fmla="*/ 3 h 16"/>
                  <a:gd name="T38" fmla="*/ 1 w 8"/>
                  <a:gd name="T39" fmla="*/ 5 h 16"/>
                  <a:gd name="T40" fmla="*/ 1 w 8"/>
                  <a:gd name="T41" fmla="*/ 5 h 16"/>
                  <a:gd name="T42" fmla="*/ 2 w 8"/>
                  <a:gd name="T43" fmla="*/ 7 h 16"/>
                  <a:gd name="T44" fmla="*/ 1 w 8"/>
                  <a:gd name="T45" fmla="*/ 7 h 16"/>
                  <a:gd name="T46" fmla="*/ 0 w 8"/>
                  <a:gd name="T47" fmla="*/ 7 h 16"/>
                  <a:gd name="T48" fmla="*/ 0 w 8"/>
                  <a:gd name="T49" fmla="*/ 10 h 16"/>
                  <a:gd name="T50" fmla="*/ 0 w 8"/>
                  <a:gd name="T51" fmla="*/ 11 h 16"/>
                  <a:gd name="T52" fmla="*/ 1 w 8"/>
                  <a:gd name="T53" fmla="*/ 12 h 16"/>
                  <a:gd name="T54" fmla="*/ 1 w 8"/>
                  <a:gd name="T55" fmla="*/ 13 h 16"/>
                  <a:gd name="T56" fmla="*/ 1 w 8"/>
                  <a:gd name="T57" fmla="*/ 14 h 16"/>
                  <a:gd name="T58" fmla="*/ 1 w 8"/>
                  <a:gd name="T59" fmla="*/ 15 h 16"/>
                  <a:gd name="T60" fmla="*/ 5 w 8"/>
                  <a:gd name="T61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8" h="16">
                    <a:moveTo>
                      <a:pt x="5" y="16"/>
                    </a:moveTo>
                    <a:lnTo>
                      <a:pt x="6" y="16"/>
                    </a:lnTo>
                    <a:lnTo>
                      <a:pt x="6" y="16"/>
                    </a:lnTo>
                    <a:lnTo>
                      <a:pt x="7" y="16"/>
                    </a:lnTo>
                    <a:lnTo>
                      <a:pt x="8" y="11"/>
                    </a:lnTo>
                    <a:lnTo>
                      <a:pt x="7" y="10"/>
                    </a:lnTo>
                    <a:lnTo>
                      <a:pt x="6" y="10"/>
                    </a:lnTo>
                    <a:lnTo>
                      <a:pt x="6" y="7"/>
                    </a:lnTo>
                    <a:lnTo>
                      <a:pt x="6" y="7"/>
                    </a:lnTo>
                    <a:lnTo>
                      <a:pt x="7" y="4"/>
                    </a:lnTo>
                    <a:lnTo>
                      <a:pt x="7" y="3"/>
                    </a:lnTo>
                    <a:lnTo>
                      <a:pt x="6" y="3"/>
                    </a:lnTo>
                    <a:lnTo>
                      <a:pt x="6" y="2"/>
                    </a:lnTo>
                    <a:lnTo>
                      <a:pt x="4" y="0"/>
                    </a:lnTo>
                    <a:lnTo>
                      <a:pt x="4" y="0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2" y="3"/>
                    </a:lnTo>
                    <a:lnTo>
                      <a:pt x="1" y="3"/>
                    </a:lnTo>
                    <a:lnTo>
                      <a:pt x="1" y="5"/>
                    </a:lnTo>
                    <a:lnTo>
                      <a:pt x="1" y="5"/>
                    </a:lnTo>
                    <a:lnTo>
                      <a:pt x="2" y="7"/>
                    </a:lnTo>
                    <a:lnTo>
                      <a:pt x="1" y="7"/>
                    </a:lnTo>
                    <a:lnTo>
                      <a:pt x="0" y="7"/>
                    </a:lnTo>
                    <a:lnTo>
                      <a:pt x="0" y="10"/>
                    </a:lnTo>
                    <a:lnTo>
                      <a:pt x="0" y="11"/>
                    </a:lnTo>
                    <a:lnTo>
                      <a:pt x="1" y="12"/>
                    </a:lnTo>
                    <a:lnTo>
                      <a:pt x="1" y="13"/>
                    </a:lnTo>
                    <a:lnTo>
                      <a:pt x="1" y="14"/>
                    </a:lnTo>
                    <a:lnTo>
                      <a:pt x="1" y="15"/>
                    </a:lnTo>
                    <a:lnTo>
                      <a:pt x="5" y="1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73" name="Freeform 2304">
                <a:extLst>
                  <a:ext uri="{FF2B5EF4-FFF2-40B4-BE49-F238E27FC236}">
                    <a16:creationId xmlns:a16="http://schemas.microsoft.com/office/drawing/2014/main" id="{85EE93B5-3DC5-4D2D-81C0-7EEF9A9DA5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48" y="2470"/>
                <a:ext cx="44" cy="35"/>
              </a:xfrm>
              <a:custGeom>
                <a:avLst/>
                <a:gdLst>
                  <a:gd name="T0" fmla="*/ 3 w 44"/>
                  <a:gd name="T1" fmla="*/ 24 h 35"/>
                  <a:gd name="T2" fmla="*/ 4 w 44"/>
                  <a:gd name="T3" fmla="*/ 31 h 35"/>
                  <a:gd name="T4" fmla="*/ 31 w 44"/>
                  <a:gd name="T5" fmla="*/ 35 h 35"/>
                  <a:gd name="T6" fmla="*/ 35 w 44"/>
                  <a:gd name="T7" fmla="*/ 32 h 35"/>
                  <a:gd name="T8" fmla="*/ 43 w 44"/>
                  <a:gd name="T9" fmla="*/ 8 h 35"/>
                  <a:gd name="T10" fmla="*/ 44 w 44"/>
                  <a:gd name="T11" fmla="*/ 8 h 35"/>
                  <a:gd name="T12" fmla="*/ 44 w 44"/>
                  <a:gd name="T13" fmla="*/ 5 h 35"/>
                  <a:gd name="T14" fmla="*/ 44 w 44"/>
                  <a:gd name="T15" fmla="*/ 4 h 35"/>
                  <a:gd name="T16" fmla="*/ 43 w 44"/>
                  <a:gd name="T17" fmla="*/ 4 h 35"/>
                  <a:gd name="T18" fmla="*/ 43 w 44"/>
                  <a:gd name="T19" fmla="*/ 4 h 35"/>
                  <a:gd name="T20" fmla="*/ 43 w 44"/>
                  <a:gd name="T21" fmla="*/ 4 h 35"/>
                  <a:gd name="T22" fmla="*/ 42 w 44"/>
                  <a:gd name="T23" fmla="*/ 4 h 35"/>
                  <a:gd name="T24" fmla="*/ 42 w 44"/>
                  <a:gd name="T25" fmla="*/ 1 h 35"/>
                  <a:gd name="T26" fmla="*/ 41 w 44"/>
                  <a:gd name="T27" fmla="*/ 0 h 35"/>
                  <a:gd name="T28" fmla="*/ 41 w 44"/>
                  <a:gd name="T29" fmla="*/ 2 h 35"/>
                  <a:gd name="T30" fmla="*/ 40 w 44"/>
                  <a:gd name="T31" fmla="*/ 2 h 35"/>
                  <a:gd name="T32" fmla="*/ 35 w 44"/>
                  <a:gd name="T33" fmla="*/ 6 h 35"/>
                  <a:gd name="T34" fmla="*/ 35 w 44"/>
                  <a:gd name="T35" fmla="*/ 8 h 35"/>
                  <a:gd name="T36" fmla="*/ 28 w 44"/>
                  <a:gd name="T37" fmla="*/ 12 h 35"/>
                  <a:gd name="T38" fmla="*/ 28 w 44"/>
                  <a:gd name="T39" fmla="*/ 14 h 35"/>
                  <a:gd name="T40" fmla="*/ 28 w 44"/>
                  <a:gd name="T41" fmla="*/ 14 h 35"/>
                  <a:gd name="T42" fmla="*/ 29 w 44"/>
                  <a:gd name="T43" fmla="*/ 15 h 35"/>
                  <a:gd name="T44" fmla="*/ 27 w 44"/>
                  <a:gd name="T45" fmla="*/ 17 h 35"/>
                  <a:gd name="T46" fmla="*/ 26 w 44"/>
                  <a:gd name="T47" fmla="*/ 16 h 35"/>
                  <a:gd name="T48" fmla="*/ 25 w 44"/>
                  <a:gd name="T49" fmla="*/ 17 h 35"/>
                  <a:gd name="T50" fmla="*/ 24 w 44"/>
                  <a:gd name="T51" fmla="*/ 17 h 35"/>
                  <a:gd name="T52" fmla="*/ 24 w 44"/>
                  <a:gd name="T53" fmla="*/ 18 h 35"/>
                  <a:gd name="T54" fmla="*/ 24 w 44"/>
                  <a:gd name="T55" fmla="*/ 18 h 35"/>
                  <a:gd name="T56" fmla="*/ 23 w 44"/>
                  <a:gd name="T57" fmla="*/ 20 h 35"/>
                  <a:gd name="T58" fmla="*/ 21 w 44"/>
                  <a:gd name="T59" fmla="*/ 21 h 35"/>
                  <a:gd name="T60" fmla="*/ 19 w 44"/>
                  <a:gd name="T61" fmla="*/ 21 h 35"/>
                  <a:gd name="T62" fmla="*/ 18 w 44"/>
                  <a:gd name="T63" fmla="*/ 20 h 35"/>
                  <a:gd name="T64" fmla="*/ 16 w 44"/>
                  <a:gd name="T65" fmla="*/ 20 h 35"/>
                  <a:gd name="T66" fmla="*/ 15 w 44"/>
                  <a:gd name="T67" fmla="*/ 20 h 35"/>
                  <a:gd name="T68" fmla="*/ 13 w 44"/>
                  <a:gd name="T69" fmla="*/ 20 h 35"/>
                  <a:gd name="T70" fmla="*/ 10 w 44"/>
                  <a:gd name="T71" fmla="*/ 18 h 35"/>
                  <a:gd name="T72" fmla="*/ 7 w 44"/>
                  <a:gd name="T73" fmla="*/ 22 h 35"/>
                  <a:gd name="T74" fmla="*/ 5 w 44"/>
                  <a:gd name="T75" fmla="*/ 22 h 35"/>
                  <a:gd name="T76" fmla="*/ 4 w 44"/>
                  <a:gd name="T77" fmla="*/ 21 h 35"/>
                  <a:gd name="T78" fmla="*/ 2 w 44"/>
                  <a:gd name="T79" fmla="*/ 22 h 35"/>
                  <a:gd name="T80" fmla="*/ 2 w 44"/>
                  <a:gd name="T81" fmla="*/ 17 h 35"/>
                  <a:gd name="T82" fmla="*/ 1 w 44"/>
                  <a:gd name="T83" fmla="*/ 18 h 35"/>
                  <a:gd name="T84" fmla="*/ 0 w 44"/>
                  <a:gd name="T85" fmla="*/ 17 h 35"/>
                  <a:gd name="T86" fmla="*/ 0 w 44"/>
                  <a:gd name="T87" fmla="*/ 21 h 35"/>
                  <a:gd name="T88" fmla="*/ 3 w 44"/>
                  <a:gd name="T89" fmla="*/ 24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44" h="35">
                    <a:moveTo>
                      <a:pt x="3" y="24"/>
                    </a:moveTo>
                    <a:lnTo>
                      <a:pt x="4" y="31"/>
                    </a:lnTo>
                    <a:lnTo>
                      <a:pt x="31" y="35"/>
                    </a:lnTo>
                    <a:lnTo>
                      <a:pt x="35" y="32"/>
                    </a:lnTo>
                    <a:lnTo>
                      <a:pt x="43" y="8"/>
                    </a:lnTo>
                    <a:lnTo>
                      <a:pt x="44" y="8"/>
                    </a:lnTo>
                    <a:lnTo>
                      <a:pt x="44" y="5"/>
                    </a:lnTo>
                    <a:lnTo>
                      <a:pt x="44" y="4"/>
                    </a:lnTo>
                    <a:lnTo>
                      <a:pt x="43" y="4"/>
                    </a:lnTo>
                    <a:lnTo>
                      <a:pt x="43" y="4"/>
                    </a:lnTo>
                    <a:lnTo>
                      <a:pt x="43" y="4"/>
                    </a:lnTo>
                    <a:lnTo>
                      <a:pt x="42" y="4"/>
                    </a:lnTo>
                    <a:lnTo>
                      <a:pt x="42" y="1"/>
                    </a:lnTo>
                    <a:lnTo>
                      <a:pt x="41" y="0"/>
                    </a:lnTo>
                    <a:lnTo>
                      <a:pt x="41" y="2"/>
                    </a:lnTo>
                    <a:lnTo>
                      <a:pt x="40" y="2"/>
                    </a:lnTo>
                    <a:lnTo>
                      <a:pt x="35" y="6"/>
                    </a:lnTo>
                    <a:lnTo>
                      <a:pt x="35" y="8"/>
                    </a:lnTo>
                    <a:lnTo>
                      <a:pt x="28" y="12"/>
                    </a:lnTo>
                    <a:lnTo>
                      <a:pt x="28" y="14"/>
                    </a:lnTo>
                    <a:lnTo>
                      <a:pt x="28" y="14"/>
                    </a:lnTo>
                    <a:lnTo>
                      <a:pt x="29" y="15"/>
                    </a:lnTo>
                    <a:lnTo>
                      <a:pt x="27" y="17"/>
                    </a:lnTo>
                    <a:lnTo>
                      <a:pt x="26" y="16"/>
                    </a:lnTo>
                    <a:lnTo>
                      <a:pt x="25" y="17"/>
                    </a:lnTo>
                    <a:lnTo>
                      <a:pt x="24" y="17"/>
                    </a:lnTo>
                    <a:lnTo>
                      <a:pt x="24" y="18"/>
                    </a:lnTo>
                    <a:lnTo>
                      <a:pt x="24" y="18"/>
                    </a:lnTo>
                    <a:lnTo>
                      <a:pt x="23" y="20"/>
                    </a:lnTo>
                    <a:lnTo>
                      <a:pt x="21" y="21"/>
                    </a:lnTo>
                    <a:lnTo>
                      <a:pt x="19" y="21"/>
                    </a:lnTo>
                    <a:lnTo>
                      <a:pt x="18" y="20"/>
                    </a:lnTo>
                    <a:lnTo>
                      <a:pt x="16" y="20"/>
                    </a:lnTo>
                    <a:lnTo>
                      <a:pt x="15" y="20"/>
                    </a:lnTo>
                    <a:lnTo>
                      <a:pt x="13" y="20"/>
                    </a:lnTo>
                    <a:lnTo>
                      <a:pt x="10" y="18"/>
                    </a:lnTo>
                    <a:lnTo>
                      <a:pt x="7" y="22"/>
                    </a:lnTo>
                    <a:lnTo>
                      <a:pt x="5" y="22"/>
                    </a:lnTo>
                    <a:lnTo>
                      <a:pt x="4" y="21"/>
                    </a:lnTo>
                    <a:lnTo>
                      <a:pt x="2" y="22"/>
                    </a:lnTo>
                    <a:lnTo>
                      <a:pt x="2" y="17"/>
                    </a:lnTo>
                    <a:lnTo>
                      <a:pt x="1" y="18"/>
                    </a:lnTo>
                    <a:lnTo>
                      <a:pt x="0" y="17"/>
                    </a:lnTo>
                    <a:lnTo>
                      <a:pt x="0" y="21"/>
                    </a:lnTo>
                    <a:lnTo>
                      <a:pt x="3" y="2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74" name="Freeform 2305">
                <a:extLst>
                  <a:ext uri="{FF2B5EF4-FFF2-40B4-BE49-F238E27FC236}">
                    <a16:creationId xmlns:a16="http://schemas.microsoft.com/office/drawing/2014/main" id="{2FB53F0F-C551-4BBA-82AF-4B7D2DA0955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48" y="2349"/>
                <a:ext cx="3" cy="1"/>
              </a:xfrm>
              <a:custGeom>
                <a:avLst/>
                <a:gdLst>
                  <a:gd name="T0" fmla="*/ 2 w 3"/>
                  <a:gd name="T1" fmla="*/ 0 h 1"/>
                  <a:gd name="T2" fmla="*/ 0 w 3"/>
                  <a:gd name="T3" fmla="*/ 0 h 1"/>
                  <a:gd name="T4" fmla="*/ 0 w 3"/>
                  <a:gd name="T5" fmla="*/ 1 h 1"/>
                  <a:gd name="T6" fmla="*/ 3 w 3"/>
                  <a:gd name="T7" fmla="*/ 1 h 1"/>
                  <a:gd name="T8" fmla="*/ 3 w 3"/>
                  <a:gd name="T9" fmla="*/ 1 h 1"/>
                  <a:gd name="T10" fmla="*/ 3 w 3"/>
                  <a:gd name="T11" fmla="*/ 0 h 1"/>
                  <a:gd name="T12" fmla="*/ 2 w 3"/>
                  <a:gd name="T13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1">
                    <a:moveTo>
                      <a:pt x="2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3" y="1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75" name="Freeform 2306">
                <a:extLst>
                  <a:ext uri="{FF2B5EF4-FFF2-40B4-BE49-F238E27FC236}">
                    <a16:creationId xmlns:a16="http://schemas.microsoft.com/office/drawing/2014/main" id="{2A100503-9D8E-42F2-A62B-720AB41231F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28" y="2339"/>
                <a:ext cx="1" cy="1"/>
              </a:xfrm>
              <a:custGeom>
                <a:avLst/>
                <a:gdLst>
                  <a:gd name="T0" fmla="*/ 0 w 1"/>
                  <a:gd name="T1" fmla="*/ 0 h 1"/>
                  <a:gd name="T2" fmla="*/ 1 w 1"/>
                  <a:gd name="T3" fmla="*/ 1 h 1"/>
                  <a:gd name="T4" fmla="*/ 1 w 1"/>
                  <a:gd name="T5" fmla="*/ 0 h 1"/>
                  <a:gd name="T6" fmla="*/ 0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76" name="Freeform 2307">
                <a:extLst>
                  <a:ext uri="{FF2B5EF4-FFF2-40B4-BE49-F238E27FC236}">
                    <a16:creationId xmlns:a16="http://schemas.microsoft.com/office/drawing/2014/main" id="{42688243-5C1F-4940-A376-3C340B92547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23" y="2341"/>
                <a:ext cx="3" cy="1"/>
              </a:xfrm>
              <a:custGeom>
                <a:avLst/>
                <a:gdLst>
                  <a:gd name="T0" fmla="*/ 0 w 3"/>
                  <a:gd name="T1" fmla="*/ 0 h 1"/>
                  <a:gd name="T2" fmla="*/ 1 w 3"/>
                  <a:gd name="T3" fmla="*/ 1 h 1"/>
                  <a:gd name="T4" fmla="*/ 2 w 3"/>
                  <a:gd name="T5" fmla="*/ 1 h 1"/>
                  <a:gd name="T6" fmla="*/ 3 w 3"/>
                  <a:gd name="T7" fmla="*/ 1 h 1"/>
                  <a:gd name="T8" fmla="*/ 2 w 3"/>
                  <a:gd name="T9" fmla="*/ 0 h 1"/>
                  <a:gd name="T10" fmla="*/ 0 w 3"/>
                  <a:gd name="T1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1">
                    <a:moveTo>
                      <a:pt x="0" y="0"/>
                    </a:moveTo>
                    <a:lnTo>
                      <a:pt x="1" y="1"/>
                    </a:lnTo>
                    <a:lnTo>
                      <a:pt x="2" y="1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77" name="Freeform 2308">
                <a:extLst>
                  <a:ext uri="{FF2B5EF4-FFF2-40B4-BE49-F238E27FC236}">
                    <a16:creationId xmlns:a16="http://schemas.microsoft.com/office/drawing/2014/main" id="{8F313E66-319D-4564-B015-7F672D6B94A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35" y="2339"/>
                <a:ext cx="1" cy="1"/>
              </a:xfrm>
              <a:custGeom>
                <a:avLst/>
                <a:gdLst>
                  <a:gd name="T0" fmla="*/ 0 w 1"/>
                  <a:gd name="T1" fmla="*/ 0 h 1"/>
                  <a:gd name="T2" fmla="*/ 1 w 1"/>
                  <a:gd name="T3" fmla="*/ 1 h 1"/>
                  <a:gd name="T4" fmla="*/ 1 w 1"/>
                  <a:gd name="T5" fmla="*/ 0 h 1"/>
                  <a:gd name="T6" fmla="*/ 1 w 1"/>
                  <a:gd name="T7" fmla="*/ 0 h 1"/>
                  <a:gd name="T8" fmla="*/ 0 w 1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78" name="Freeform 2309">
                <a:extLst>
                  <a:ext uri="{FF2B5EF4-FFF2-40B4-BE49-F238E27FC236}">
                    <a16:creationId xmlns:a16="http://schemas.microsoft.com/office/drawing/2014/main" id="{32D898CE-FC12-438E-B51C-93C0AEF1078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23" y="2403"/>
                <a:ext cx="4" cy="2"/>
              </a:xfrm>
              <a:custGeom>
                <a:avLst/>
                <a:gdLst>
                  <a:gd name="T0" fmla="*/ 4 w 4"/>
                  <a:gd name="T1" fmla="*/ 2 h 2"/>
                  <a:gd name="T2" fmla="*/ 3 w 4"/>
                  <a:gd name="T3" fmla="*/ 0 h 2"/>
                  <a:gd name="T4" fmla="*/ 0 w 4"/>
                  <a:gd name="T5" fmla="*/ 1 h 2"/>
                  <a:gd name="T6" fmla="*/ 0 w 4"/>
                  <a:gd name="T7" fmla="*/ 2 h 2"/>
                  <a:gd name="T8" fmla="*/ 3 w 4"/>
                  <a:gd name="T9" fmla="*/ 2 h 2"/>
                  <a:gd name="T10" fmla="*/ 4 w 4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2">
                    <a:moveTo>
                      <a:pt x="4" y="2"/>
                    </a:moveTo>
                    <a:lnTo>
                      <a:pt x="3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3" y="2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79" name="Freeform 2310">
                <a:extLst>
                  <a:ext uri="{FF2B5EF4-FFF2-40B4-BE49-F238E27FC236}">
                    <a16:creationId xmlns:a16="http://schemas.microsoft.com/office/drawing/2014/main" id="{DDEACA9B-09B4-4A06-B3DD-9F8FE4A74A2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47" y="2447"/>
                <a:ext cx="5" cy="6"/>
              </a:xfrm>
              <a:custGeom>
                <a:avLst/>
                <a:gdLst>
                  <a:gd name="T0" fmla="*/ 2 w 5"/>
                  <a:gd name="T1" fmla="*/ 4 h 6"/>
                  <a:gd name="T2" fmla="*/ 0 w 5"/>
                  <a:gd name="T3" fmla="*/ 6 h 6"/>
                  <a:gd name="T4" fmla="*/ 1 w 5"/>
                  <a:gd name="T5" fmla="*/ 6 h 6"/>
                  <a:gd name="T6" fmla="*/ 3 w 5"/>
                  <a:gd name="T7" fmla="*/ 6 h 6"/>
                  <a:gd name="T8" fmla="*/ 5 w 5"/>
                  <a:gd name="T9" fmla="*/ 2 h 6"/>
                  <a:gd name="T10" fmla="*/ 5 w 5"/>
                  <a:gd name="T11" fmla="*/ 0 h 6"/>
                  <a:gd name="T12" fmla="*/ 2 w 5"/>
                  <a:gd name="T13" fmla="*/ 1 h 6"/>
                  <a:gd name="T14" fmla="*/ 2 w 5"/>
                  <a:gd name="T15" fmla="*/ 4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" h="6">
                    <a:moveTo>
                      <a:pt x="2" y="4"/>
                    </a:moveTo>
                    <a:lnTo>
                      <a:pt x="0" y="6"/>
                    </a:lnTo>
                    <a:lnTo>
                      <a:pt x="1" y="6"/>
                    </a:lnTo>
                    <a:lnTo>
                      <a:pt x="3" y="6"/>
                    </a:lnTo>
                    <a:lnTo>
                      <a:pt x="5" y="2"/>
                    </a:lnTo>
                    <a:lnTo>
                      <a:pt x="5" y="0"/>
                    </a:lnTo>
                    <a:lnTo>
                      <a:pt x="2" y="1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80" name="Freeform 2311">
                <a:extLst>
                  <a:ext uri="{FF2B5EF4-FFF2-40B4-BE49-F238E27FC236}">
                    <a16:creationId xmlns:a16="http://schemas.microsoft.com/office/drawing/2014/main" id="{D23FA10D-EE37-422B-9E0C-D6B42795E3B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16" y="2444"/>
                <a:ext cx="2" cy="4"/>
              </a:xfrm>
              <a:custGeom>
                <a:avLst/>
                <a:gdLst>
                  <a:gd name="T0" fmla="*/ 2 w 2"/>
                  <a:gd name="T1" fmla="*/ 1 h 4"/>
                  <a:gd name="T2" fmla="*/ 0 w 2"/>
                  <a:gd name="T3" fmla="*/ 0 h 4"/>
                  <a:gd name="T4" fmla="*/ 0 w 2"/>
                  <a:gd name="T5" fmla="*/ 1 h 4"/>
                  <a:gd name="T6" fmla="*/ 0 w 2"/>
                  <a:gd name="T7" fmla="*/ 2 h 4"/>
                  <a:gd name="T8" fmla="*/ 0 w 2"/>
                  <a:gd name="T9" fmla="*/ 4 h 4"/>
                  <a:gd name="T10" fmla="*/ 1 w 2"/>
                  <a:gd name="T11" fmla="*/ 4 h 4"/>
                  <a:gd name="T12" fmla="*/ 2 w 2"/>
                  <a:gd name="T13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4">
                    <a:moveTo>
                      <a:pt x="2" y="1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1" y="4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81" name="Freeform 2312">
                <a:extLst>
                  <a:ext uri="{FF2B5EF4-FFF2-40B4-BE49-F238E27FC236}">
                    <a16:creationId xmlns:a16="http://schemas.microsoft.com/office/drawing/2014/main" id="{28B4D706-9A53-4E44-8B1A-8C60BDD7A12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34" y="2452"/>
                <a:ext cx="4" cy="4"/>
              </a:xfrm>
              <a:custGeom>
                <a:avLst/>
                <a:gdLst>
                  <a:gd name="T0" fmla="*/ 2 w 4"/>
                  <a:gd name="T1" fmla="*/ 0 h 4"/>
                  <a:gd name="T2" fmla="*/ 1 w 4"/>
                  <a:gd name="T3" fmla="*/ 0 h 4"/>
                  <a:gd name="T4" fmla="*/ 0 w 4"/>
                  <a:gd name="T5" fmla="*/ 3 h 4"/>
                  <a:gd name="T6" fmla="*/ 1 w 4"/>
                  <a:gd name="T7" fmla="*/ 4 h 4"/>
                  <a:gd name="T8" fmla="*/ 3 w 4"/>
                  <a:gd name="T9" fmla="*/ 3 h 4"/>
                  <a:gd name="T10" fmla="*/ 4 w 4"/>
                  <a:gd name="T11" fmla="*/ 3 h 4"/>
                  <a:gd name="T12" fmla="*/ 4 w 4"/>
                  <a:gd name="T13" fmla="*/ 1 h 4"/>
                  <a:gd name="T14" fmla="*/ 2 w 4"/>
                  <a:gd name="T15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4">
                    <a:moveTo>
                      <a:pt x="2" y="0"/>
                    </a:moveTo>
                    <a:lnTo>
                      <a:pt x="1" y="0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3" y="3"/>
                    </a:lnTo>
                    <a:lnTo>
                      <a:pt x="4" y="3"/>
                    </a:lnTo>
                    <a:lnTo>
                      <a:pt x="4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82" name="Freeform 2313">
                <a:extLst>
                  <a:ext uri="{FF2B5EF4-FFF2-40B4-BE49-F238E27FC236}">
                    <a16:creationId xmlns:a16="http://schemas.microsoft.com/office/drawing/2014/main" id="{E246C84F-2C50-40C3-9F15-F9433C8002F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52" y="2442"/>
                <a:ext cx="4" cy="3"/>
              </a:xfrm>
              <a:custGeom>
                <a:avLst/>
                <a:gdLst>
                  <a:gd name="T0" fmla="*/ 0 w 4"/>
                  <a:gd name="T1" fmla="*/ 3 h 3"/>
                  <a:gd name="T2" fmla="*/ 2 w 4"/>
                  <a:gd name="T3" fmla="*/ 2 h 3"/>
                  <a:gd name="T4" fmla="*/ 4 w 4"/>
                  <a:gd name="T5" fmla="*/ 1 h 3"/>
                  <a:gd name="T6" fmla="*/ 2 w 4"/>
                  <a:gd name="T7" fmla="*/ 0 h 3"/>
                  <a:gd name="T8" fmla="*/ 1 w 4"/>
                  <a:gd name="T9" fmla="*/ 0 h 3"/>
                  <a:gd name="T10" fmla="*/ 0 w 4"/>
                  <a:gd name="T11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3">
                    <a:moveTo>
                      <a:pt x="0" y="3"/>
                    </a:moveTo>
                    <a:lnTo>
                      <a:pt x="2" y="2"/>
                    </a:lnTo>
                    <a:lnTo>
                      <a:pt x="4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83" name="Freeform 2314">
                <a:extLst>
                  <a:ext uri="{FF2B5EF4-FFF2-40B4-BE49-F238E27FC236}">
                    <a16:creationId xmlns:a16="http://schemas.microsoft.com/office/drawing/2014/main" id="{63513224-1F11-4658-808B-19E3A4F4654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23" y="2448"/>
                <a:ext cx="8" cy="6"/>
              </a:xfrm>
              <a:custGeom>
                <a:avLst/>
                <a:gdLst>
                  <a:gd name="T0" fmla="*/ 3 w 8"/>
                  <a:gd name="T1" fmla="*/ 6 h 6"/>
                  <a:gd name="T2" fmla="*/ 6 w 8"/>
                  <a:gd name="T3" fmla="*/ 4 h 6"/>
                  <a:gd name="T4" fmla="*/ 8 w 8"/>
                  <a:gd name="T5" fmla="*/ 4 h 6"/>
                  <a:gd name="T6" fmla="*/ 8 w 8"/>
                  <a:gd name="T7" fmla="*/ 1 h 6"/>
                  <a:gd name="T8" fmla="*/ 7 w 8"/>
                  <a:gd name="T9" fmla="*/ 0 h 6"/>
                  <a:gd name="T10" fmla="*/ 6 w 8"/>
                  <a:gd name="T11" fmla="*/ 1 h 6"/>
                  <a:gd name="T12" fmla="*/ 4 w 8"/>
                  <a:gd name="T13" fmla="*/ 3 h 6"/>
                  <a:gd name="T14" fmla="*/ 2 w 8"/>
                  <a:gd name="T15" fmla="*/ 3 h 6"/>
                  <a:gd name="T16" fmla="*/ 0 w 8"/>
                  <a:gd name="T17" fmla="*/ 4 h 6"/>
                  <a:gd name="T18" fmla="*/ 2 w 8"/>
                  <a:gd name="T19" fmla="*/ 5 h 6"/>
                  <a:gd name="T20" fmla="*/ 3 w 8"/>
                  <a:gd name="T21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" h="6">
                    <a:moveTo>
                      <a:pt x="3" y="6"/>
                    </a:moveTo>
                    <a:lnTo>
                      <a:pt x="6" y="4"/>
                    </a:lnTo>
                    <a:lnTo>
                      <a:pt x="8" y="4"/>
                    </a:lnTo>
                    <a:lnTo>
                      <a:pt x="8" y="1"/>
                    </a:lnTo>
                    <a:lnTo>
                      <a:pt x="7" y="0"/>
                    </a:lnTo>
                    <a:lnTo>
                      <a:pt x="6" y="1"/>
                    </a:lnTo>
                    <a:lnTo>
                      <a:pt x="4" y="3"/>
                    </a:lnTo>
                    <a:lnTo>
                      <a:pt x="2" y="3"/>
                    </a:lnTo>
                    <a:lnTo>
                      <a:pt x="0" y="4"/>
                    </a:lnTo>
                    <a:lnTo>
                      <a:pt x="2" y="5"/>
                    </a:lnTo>
                    <a:lnTo>
                      <a:pt x="3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84" name="Freeform 2315">
                <a:extLst>
                  <a:ext uri="{FF2B5EF4-FFF2-40B4-BE49-F238E27FC236}">
                    <a16:creationId xmlns:a16="http://schemas.microsoft.com/office/drawing/2014/main" id="{5599C6CE-A08D-4DA4-B164-096A6482FB5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14" y="2456"/>
                <a:ext cx="2" cy="1"/>
              </a:xfrm>
              <a:custGeom>
                <a:avLst/>
                <a:gdLst>
                  <a:gd name="T0" fmla="*/ 0 w 2"/>
                  <a:gd name="T1" fmla="*/ 0 h 1"/>
                  <a:gd name="T2" fmla="*/ 0 w 2"/>
                  <a:gd name="T3" fmla="*/ 1 h 1"/>
                  <a:gd name="T4" fmla="*/ 1 w 2"/>
                  <a:gd name="T5" fmla="*/ 1 h 1"/>
                  <a:gd name="T6" fmla="*/ 2 w 2"/>
                  <a:gd name="T7" fmla="*/ 1 h 1"/>
                  <a:gd name="T8" fmla="*/ 2 w 2"/>
                  <a:gd name="T9" fmla="*/ 0 h 1"/>
                  <a:gd name="T10" fmla="*/ 1 w 2"/>
                  <a:gd name="T11" fmla="*/ 0 h 1"/>
                  <a:gd name="T12" fmla="*/ 0 w 2"/>
                  <a:gd name="T13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1">
                    <a:moveTo>
                      <a:pt x="0" y="0"/>
                    </a:moveTo>
                    <a:lnTo>
                      <a:pt x="0" y="1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85" name="Freeform 2316">
                <a:extLst>
                  <a:ext uri="{FF2B5EF4-FFF2-40B4-BE49-F238E27FC236}">
                    <a16:creationId xmlns:a16="http://schemas.microsoft.com/office/drawing/2014/main" id="{15592037-F5A1-46B7-89FC-011ED5B6F2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20" y="2452"/>
                <a:ext cx="1" cy="2"/>
              </a:xfrm>
              <a:custGeom>
                <a:avLst/>
                <a:gdLst>
                  <a:gd name="T0" fmla="*/ 1 w 1"/>
                  <a:gd name="T1" fmla="*/ 1 h 2"/>
                  <a:gd name="T2" fmla="*/ 1 w 1"/>
                  <a:gd name="T3" fmla="*/ 0 h 2"/>
                  <a:gd name="T4" fmla="*/ 1 w 1"/>
                  <a:gd name="T5" fmla="*/ 0 h 2"/>
                  <a:gd name="T6" fmla="*/ 0 w 1"/>
                  <a:gd name="T7" fmla="*/ 1 h 2"/>
                  <a:gd name="T8" fmla="*/ 1 w 1"/>
                  <a:gd name="T9" fmla="*/ 2 h 2"/>
                  <a:gd name="T10" fmla="*/ 1 w 1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2">
                    <a:moveTo>
                      <a:pt x="1" y="1"/>
                    </a:moveTo>
                    <a:lnTo>
                      <a:pt x="1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86" name="Freeform 2317">
                <a:extLst>
                  <a:ext uri="{FF2B5EF4-FFF2-40B4-BE49-F238E27FC236}">
                    <a16:creationId xmlns:a16="http://schemas.microsoft.com/office/drawing/2014/main" id="{19E3C954-0249-4DA7-B5A3-88863C440E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44" y="2558"/>
                <a:ext cx="5" cy="2"/>
              </a:xfrm>
              <a:custGeom>
                <a:avLst/>
                <a:gdLst>
                  <a:gd name="T0" fmla="*/ 4 w 5"/>
                  <a:gd name="T1" fmla="*/ 0 h 2"/>
                  <a:gd name="T2" fmla="*/ 2 w 5"/>
                  <a:gd name="T3" fmla="*/ 0 h 2"/>
                  <a:gd name="T4" fmla="*/ 1 w 5"/>
                  <a:gd name="T5" fmla="*/ 0 h 2"/>
                  <a:gd name="T6" fmla="*/ 0 w 5"/>
                  <a:gd name="T7" fmla="*/ 0 h 2"/>
                  <a:gd name="T8" fmla="*/ 1 w 5"/>
                  <a:gd name="T9" fmla="*/ 2 h 2"/>
                  <a:gd name="T10" fmla="*/ 2 w 5"/>
                  <a:gd name="T11" fmla="*/ 2 h 2"/>
                  <a:gd name="T12" fmla="*/ 5 w 5"/>
                  <a:gd name="T13" fmla="*/ 1 h 2"/>
                  <a:gd name="T14" fmla="*/ 4 w 5"/>
                  <a:gd name="T1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" h="2">
                    <a:moveTo>
                      <a:pt x="4" y="0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5" y="1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87" name="Freeform 2318">
                <a:extLst>
                  <a:ext uri="{FF2B5EF4-FFF2-40B4-BE49-F238E27FC236}">
                    <a16:creationId xmlns:a16="http://schemas.microsoft.com/office/drawing/2014/main" id="{6380758D-8C06-4D34-A027-FFE5CC83BD5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54" y="2562"/>
                <a:ext cx="2" cy="1"/>
              </a:xfrm>
              <a:custGeom>
                <a:avLst/>
                <a:gdLst>
                  <a:gd name="T0" fmla="*/ 1 w 2"/>
                  <a:gd name="T1" fmla="*/ 0 h 1"/>
                  <a:gd name="T2" fmla="*/ 0 w 2"/>
                  <a:gd name="T3" fmla="*/ 0 h 1"/>
                  <a:gd name="T4" fmla="*/ 0 w 2"/>
                  <a:gd name="T5" fmla="*/ 1 h 1"/>
                  <a:gd name="T6" fmla="*/ 1 w 2"/>
                  <a:gd name="T7" fmla="*/ 1 h 1"/>
                  <a:gd name="T8" fmla="*/ 1 w 2"/>
                  <a:gd name="T9" fmla="*/ 1 h 1"/>
                  <a:gd name="T10" fmla="*/ 2 w 2"/>
                  <a:gd name="T11" fmla="*/ 1 h 1"/>
                  <a:gd name="T12" fmla="*/ 2 w 2"/>
                  <a:gd name="T13" fmla="*/ 1 h 1"/>
                  <a:gd name="T14" fmla="*/ 2 w 2"/>
                  <a:gd name="T15" fmla="*/ 1 h 1"/>
                  <a:gd name="T16" fmla="*/ 1 w 2"/>
                  <a:gd name="T1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" h="1">
                    <a:moveTo>
                      <a:pt x="1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2" y="1"/>
                    </a:lnTo>
                    <a:lnTo>
                      <a:pt x="2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88" name="Freeform 2319">
                <a:extLst>
                  <a:ext uri="{FF2B5EF4-FFF2-40B4-BE49-F238E27FC236}">
                    <a16:creationId xmlns:a16="http://schemas.microsoft.com/office/drawing/2014/main" id="{203BEFAB-22F3-48C4-9115-81893B531A8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67" y="2560"/>
                <a:ext cx="1" cy="2"/>
              </a:xfrm>
              <a:custGeom>
                <a:avLst/>
                <a:gdLst>
                  <a:gd name="T0" fmla="*/ 1 w 1"/>
                  <a:gd name="T1" fmla="*/ 2 h 2"/>
                  <a:gd name="T2" fmla="*/ 1 w 1"/>
                  <a:gd name="T3" fmla="*/ 0 h 2"/>
                  <a:gd name="T4" fmla="*/ 0 w 1"/>
                  <a:gd name="T5" fmla="*/ 1 h 2"/>
                  <a:gd name="T6" fmla="*/ 1 w 1"/>
                  <a:gd name="T7" fmla="*/ 2 h 2"/>
                  <a:gd name="T8" fmla="*/ 1 w 1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1" y="2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89" name="Freeform 2320">
                <a:extLst>
                  <a:ext uri="{FF2B5EF4-FFF2-40B4-BE49-F238E27FC236}">
                    <a16:creationId xmlns:a16="http://schemas.microsoft.com/office/drawing/2014/main" id="{3C252987-BD4E-4971-BAAA-83F41B60C4E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65" y="2566"/>
                <a:ext cx="4" cy="3"/>
              </a:xfrm>
              <a:custGeom>
                <a:avLst/>
                <a:gdLst>
                  <a:gd name="T0" fmla="*/ 2 w 4"/>
                  <a:gd name="T1" fmla="*/ 0 h 3"/>
                  <a:gd name="T2" fmla="*/ 0 w 4"/>
                  <a:gd name="T3" fmla="*/ 2 h 3"/>
                  <a:gd name="T4" fmla="*/ 2 w 4"/>
                  <a:gd name="T5" fmla="*/ 3 h 3"/>
                  <a:gd name="T6" fmla="*/ 3 w 4"/>
                  <a:gd name="T7" fmla="*/ 3 h 3"/>
                  <a:gd name="T8" fmla="*/ 4 w 4"/>
                  <a:gd name="T9" fmla="*/ 3 h 3"/>
                  <a:gd name="T10" fmla="*/ 3 w 4"/>
                  <a:gd name="T11" fmla="*/ 0 h 3"/>
                  <a:gd name="T12" fmla="*/ 2 w 4"/>
                  <a:gd name="T13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3">
                    <a:moveTo>
                      <a:pt x="2" y="0"/>
                    </a:moveTo>
                    <a:lnTo>
                      <a:pt x="0" y="2"/>
                    </a:lnTo>
                    <a:lnTo>
                      <a:pt x="2" y="3"/>
                    </a:lnTo>
                    <a:lnTo>
                      <a:pt x="3" y="3"/>
                    </a:lnTo>
                    <a:lnTo>
                      <a:pt x="4" y="3"/>
                    </a:lnTo>
                    <a:lnTo>
                      <a:pt x="3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90" name="Freeform 2321">
                <a:extLst>
                  <a:ext uri="{FF2B5EF4-FFF2-40B4-BE49-F238E27FC236}">
                    <a16:creationId xmlns:a16="http://schemas.microsoft.com/office/drawing/2014/main" id="{84719033-48D2-434D-B0AC-7C3728D964E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49" y="2559"/>
                <a:ext cx="1" cy="2"/>
              </a:xfrm>
              <a:custGeom>
                <a:avLst/>
                <a:gdLst>
                  <a:gd name="T0" fmla="*/ 0 w 1"/>
                  <a:gd name="T1" fmla="*/ 1 h 2"/>
                  <a:gd name="T2" fmla="*/ 0 w 1"/>
                  <a:gd name="T3" fmla="*/ 2 h 2"/>
                  <a:gd name="T4" fmla="*/ 1 w 1"/>
                  <a:gd name="T5" fmla="*/ 2 h 2"/>
                  <a:gd name="T6" fmla="*/ 1 w 1"/>
                  <a:gd name="T7" fmla="*/ 1 h 2"/>
                  <a:gd name="T8" fmla="*/ 0 w 1"/>
                  <a:gd name="T9" fmla="*/ 0 h 2"/>
                  <a:gd name="T10" fmla="*/ 0 w 1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2">
                    <a:moveTo>
                      <a:pt x="0" y="1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1" y="1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91" name="Freeform 2322">
                <a:extLst>
                  <a:ext uri="{FF2B5EF4-FFF2-40B4-BE49-F238E27FC236}">
                    <a16:creationId xmlns:a16="http://schemas.microsoft.com/office/drawing/2014/main" id="{5ABD1F8C-F2AD-47FD-8AFC-7B54EDD7F9E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63" y="2576"/>
                <a:ext cx="2" cy="1"/>
              </a:xfrm>
              <a:custGeom>
                <a:avLst/>
                <a:gdLst>
                  <a:gd name="T0" fmla="*/ 0 w 2"/>
                  <a:gd name="T1" fmla="*/ 1 h 1"/>
                  <a:gd name="T2" fmla="*/ 1 w 2"/>
                  <a:gd name="T3" fmla="*/ 1 h 1"/>
                  <a:gd name="T4" fmla="*/ 2 w 2"/>
                  <a:gd name="T5" fmla="*/ 1 h 1"/>
                  <a:gd name="T6" fmla="*/ 1 w 2"/>
                  <a:gd name="T7" fmla="*/ 0 h 1"/>
                  <a:gd name="T8" fmla="*/ 0 w 2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0" y="1"/>
                    </a:moveTo>
                    <a:lnTo>
                      <a:pt x="1" y="1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92" name="Freeform 2323">
                <a:extLst>
                  <a:ext uri="{FF2B5EF4-FFF2-40B4-BE49-F238E27FC236}">
                    <a16:creationId xmlns:a16="http://schemas.microsoft.com/office/drawing/2014/main" id="{E8C0029F-0006-49F5-92B3-1ECCDD484A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59" y="2576"/>
                <a:ext cx="3" cy="4"/>
              </a:xfrm>
              <a:custGeom>
                <a:avLst/>
                <a:gdLst>
                  <a:gd name="T0" fmla="*/ 0 w 3"/>
                  <a:gd name="T1" fmla="*/ 0 h 4"/>
                  <a:gd name="T2" fmla="*/ 0 w 3"/>
                  <a:gd name="T3" fmla="*/ 1 h 4"/>
                  <a:gd name="T4" fmla="*/ 0 w 3"/>
                  <a:gd name="T5" fmla="*/ 3 h 4"/>
                  <a:gd name="T6" fmla="*/ 2 w 3"/>
                  <a:gd name="T7" fmla="*/ 4 h 4"/>
                  <a:gd name="T8" fmla="*/ 3 w 3"/>
                  <a:gd name="T9" fmla="*/ 2 h 4"/>
                  <a:gd name="T10" fmla="*/ 1 w 3"/>
                  <a:gd name="T11" fmla="*/ 0 h 4"/>
                  <a:gd name="T12" fmla="*/ 0 w 3"/>
                  <a:gd name="T1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4">
                    <a:moveTo>
                      <a:pt x="0" y="0"/>
                    </a:moveTo>
                    <a:lnTo>
                      <a:pt x="0" y="1"/>
                    </a:lnTo>
                    <a:lnTo>
                      <a:pt x="0" y="3"/>
                    </a:lnTo>
                    <a:lnTo>
                      <a:pt x="2" y="4"/>
                    </a:lnTo>
                    <a:lnTo>
                      <a:pt x="3" y="2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93" name="Freeform 2324">
                <a:extLst>
                  <a:ext uri="{FF2B5EF4-FFF2-40B4-BE49-F238E27FC236}">
                    <a16:creationId xmlns:a16="http://schemas.microsoft.com/office/drawing/2014/main" id="{E61A9571-1718-4281-ABBC-A109D51826B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57" y="2562"/>
                <a:ext cx="2" cy="2"/>
              </a:xfrm>
              <a:custGeom>
                <a:avLst/>
                <a:gdLst>
                  <a:gd name="T0" fmla="*/ 1 w 2"/>
                  <a:gd name="T1" fmla="*/ 0 h 2"/>
                  <a:gd name="T2" fmla="*/ 0 w 2"/>
                  <a:gd name="T3" fmla="*/ 1 h 2"/>
                  <a:gd name="T4" fmla="*/ 1 w 2"/>
                  <a:gd name="T5" fmla="*/ 2 h 2"/>
                  <a:gd name="T6" fmla="*/ 2 w 2"/>
                  <a:gd name="T7" fmla="*/ 1 h 2"/>
                  <a:gd name="T8" fmla="*/ 1 w 2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1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2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94" name="Freeform 2325">
                <a:extLst>
                  <a:ext uri="{FF2B5EF4-FFF2-40B4-BE49-F238E27FC236}">
                    <a16:creationId xmlns:a16="http://schemas.microsoft.com/office/drawing/2014/main" id="{4C99AE0E-9D23-4848-9888-83026EDA7AE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56" y="2478"/>
                <a:ext cx="70" cy="85"/>
              </a:xfrm>
              <a:custGeom>
                <a:avLst/>
                <a:gdLst>
                  <a:gd name="T0" fmla="*/ 29 w 70"/>
                  <a:gd name="T1" fmla="*/ 32 h 85"/>
                  <a:gd name="T2" fmla="*/ 1 w 70"/>
                  <a:gd name="T3" fmla="*/ 60 h 85"/>
                  <a:gd name="T4" fmla="*/ 9 w 70"/>
                  <a:gd name="T5" fmla="*/ 75 h 85"/>
                  <a:gd name="T6" fmla="*/ 13 w 70"/>
                  <a:gd name="T7" fmla="*/ 85 h 85"/>
                  <a:gd name="T8" fmla="*/ 15 w 70"/>
                  <a:gd name="T9" fmla="*/ 85 h 85"/>
                  <a:gd name="T10" fmla="*/ 18 w 70"/>
                  <a:gd name="T11" fmla="*/ 83 h 85"/>
                  <a:gd name="T12" fmla="*/ 23 w 70"/>
                  <a:gd name="T13" fmla="*/ 82 h 85"/>
                  <a:gd name="T14" fmla="*/ 27 w 70"/>
                  <a:gd name="T15" fmla="*/ 82 h 85"/>
                  <a:gd name="T16" fmla="*/ 30 w 70"/>
                  <a:gd name="T17" fmla="*/ 82 h 85"/>
                  <a:gd name="T18" fmla="*/ 32 w 70"/>
                  <a:gd name="T19" fmla="*/ 79 h 85"/>
                  <a:gd name="T20" fmla="*/ 32 w 70"/>
                  <a:gd name="T21" fmla="*/ 78 h 85"/>
                  <a:gd name="T22" fmla="*/ 31 w 70"/>
                  <a:gd name="T23" fmla="*/ 76 h 85"/>
                  <a:gd name="T24" fmla="*/ 32 w 70"/>
                  <a:gd name="T25" fmla="*/ 74 h 85"/>
                  <a:gd name="T26" fmla="*/ 36 w 70"/>
                  <a:gd name="T27" fmla="*/ 73 h 85"/>
                  <a:gd name="T28" fmla="*/ 40 w 70"/>
                  <a:gd name="T29" fmla="*/ 73 h 85"/>
                  <a:gd name="T30" fmla="*/ 42 w 70"/>
                  <a:gd name="T31" fmla="*/ 71 h 85"/>
                  <a:gd name="T32" fmla="*/ 46 w 70"/>
                  <a:gd name="T33" fmla="*/ 63 h 85"/>
                  <a:gd name="T34" fmla="*/ 49 w 70"/>
                  <a:gd name="T35" fmla="*/ 63 h 85"/>
                  <a:gd name="T36" fmla="*/ 55 w 70"/>
                  <a:gd name="T37" fmla="*/ 62 h 85"/>
                  <a:gd name="T38" fmla="*/ 54 w 70"/>
                  <a:gd name="T39" fmla="*/ 61 h 85"/>
                  <a:gd name="T40" fmla="*/ 54 w 70"/>
                  <a:gd name="T41" fmla="*/ 58 h 85"/>
                  <a:gd name="T42" fmla="*/ 53 w 70"/>
                  <a:gd name="T43" fmla="*/ 56 h 85"/>
                  <a:gd name="T44" fmla="*/ 53 w 70"/>
                  <a:gd name="T45" fmla="*/ 53 h 85"/>
                  <a:gd name="T46" fmla="*/ 56 w 70"/>
                  <a:gd name="T47" fmla="*/ 49 h 85"/>
                  <a:gd name="T48" fmla="*/ 55 w 70"/>
                  <a:gd name="T49" fmla="*/ 48 h 85"/>
                  <a:gd name="T50" fmla="*/ 57 w 70"/>
                  <a:gd name="T51" fmla="*/ 45 h 85"/>
                  <a:gd name="T52" fmla="*/ 58 w 70"/>
                  <a:gd name="T53" fmla="*/ 46 h 85"/>
                  <a:gd name="T54" fmla="*/ 59 w 70"/>
                  <a:gd name="T55" fmla="*/ 48 h 85"/>
                  <a:gd name="T56" fmla="*/ 61 w 70"/>
                  <a:gd name="T57" fmla="*/ 44 h 85"/>
                  <a:gd name="T58" fmla="*/ 63 w 70"/>
                  <a:gd name="T59" fmla="*/ 41 h 85"/>
                  <a:gd name="T60" fmla="*/ 69 w 70"/>
                  <a:gd name="T61" fmla="*/ 34 h 85"/>
                  <a:gd name="T62" fmla="*/ 69 w 70"/>
                  <a:gd name="T63" fmla="*/ 32 h 85"/>
                  <a:gd name="T64" fmla="*/ 70 w 70"/>
                  <a:gd name="T65" fmla="*/ 27 h 85"/>
                  <a:gd name="T66" fmla="*/ 68 w 70"/>
                  <a:gd name="T67" fmla="*/ 26 h 85"/>
                  <a:gd name="T68" fmla="*/ 63 w 70"/>
                  <a:gd name="T69" fmla="*/ 22 h 85"/>
                  <a:gd name="T70" fmla="*/ 61 w 70"/>
                  <a:gd name="T71" fmla="*/ 18 h 85"/>
                  <a:gd name="T72" fmla="*/ 57 w 70"/>
                  <a:gd name="T73" fmla="*/ 15 h 85"/>
                  <a:gd name="T74" fmla="*/ 51 w 70"/>
                  <a:gd name="T75" fmla="*/ 15 h 85"/>
                  <a:gd name="T76" fmla="*/ 48 w 70"/>
                  <a:gd name="T77" fmla="*/ 15 h 85"/>
                  <a:gd name="T78" fmla="*/ 40 w 70"/>
                  <a:gd name="T79" fmla="*/ 10 h 85"/>
                  <a:gd name="T80" fmla="*/ 37 w 70"/>
                  <a:gd name="T81" fmla="*/ 5 h 85"/>
                  <a:gd name="T82" fmla="*/ 35 w 70"/>
                  <a:gd name="T83" fmla="*/ 0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70" h="85">
                    <a:moveTo>
                      <a:pt x="27" y="24"/>
                    </a:moveTo>
                    <a:lnTo>
                      <a:pt x="29" y="32"/>
                    </a:lnTo>
                    <a:lnTo>
                      <a:pt x="28" y="52"/>
                    </a:lnTo>
                    <a:lnTo>
                      <a:pt x="1" y="60"/>
                    </a:lnTo>
                    <a:lnTo>
                      <a:pt x="0" y="64"/>
                    </a:lnTo>
                    <a:lnTo>
                      <a:pt x="9" y="75"/>
                    </a:lnTo>
                    <a:lnTo>
                      <a:pt x="8" y="79"/>
                    </a:lnTo>
                    <a:lnTo>
                      <a:pt x="13" y="85"/>
                    </a:lnTo>
                    <a:lnTo>
                      <a:pt x="14" y="85"/>
                    </a:lnTo>
                    <a:lnTo>
                      <a:pt x="15" y="85"/>
                    </a:lnTo>
                    <a:lnTo>
                      <a:pt x="17" y="85"/>
                    </a:lnTo>
                    <a:lnTo>
                      <a:pt x="18" y="83"/>
                    </a:lnTo>
                    <a:lnTo>
                      <a:pt x="20" y="84"/>
                    </a:lnTo>
                    <a:lnTo>
                      <a:pt x="23" y="82"/>
                    </a:lnTo>
                    <a:lnTo>
                      <a:pt x="26" y="82"/>
                    </a:lnTo>
                    <a:lnTo>
                      <a:pt x="27" y="82"/>
                    </a:lnTo>
                    <a:lnTo>
                      <a:pt x="29" y="83"/>
                    </a:lnTo>
                    <a:lnTo>
                      <a:pt x="30" y="82"/>
                    </a:lnTo>
                    <a:lnTo>
                      <a:pt x="32" y="79"/>
                    </a:lnTo>
                    <a:lnTo>
                      <a:pt x="32" y="79"/>
                    </a:lnTo>
                    <a:lnTo>
                      <a:pt x="32" y="79"/>
                    </a:lnTo>
                    <a:lnTo>
                      <a:pt x="32" y="78"/>
                    </a:lnTo>
                    <a:lnTo>
                      <a:pt x="31" y="77"/>
                    </a:lnTo>
                    <a:lnTo>
                      <a:pt x="31" y="76"/>
                    </a:lnTo>
                    <a:lnTo>
                      <a:pt x="31" y="75"/>
                    </a:lnTo>
                    <a:lnTo>
                      <a:pt x="32" y="74"/>
                    </a:lnTo>
                    <a:lnTo>
                      <a:pt x="33" y="73"/>
                    </a:lnTo>
                    <a:lnTo>
                      <a:pt x="36" y="73"/>
                    </a:lnTo>
                    <a:lnTo>
                      <a:pt x="39" y="73"/>
                    </a:lnTo>
                    <a:lnTo>
                      <a:pt x="40" y="73"/>
                    </a:lnTo>
                    <a:lnTo>
                      <a:pt x="41" y="72"/>
                    </a:lnTo>
                    <a:lnTo>
                      <a:pt x="42" y="71"/>
                    </a:lnTo>
                    <a:lnTo>
                      <a:pt x="42" y="67"/>
                    </a:lnTo>
                    <a:lnTo>
                      <a:pt x="46" y="63"/>
                    </a:lnTo>
                    <a:lnTo>
                      <a:pt x="48" y="63"/>
                    </a:lnTo>
                    <a:lnTo>
                      <a:pt x="49" y="63"/>
                    </a:lnTo>
                    <a:lnTo>
                      <a:pt x="50" y="63"/>
                    </a:lnTo>
                    <a:lnTo>
                      <a:pt x="55" y="62"/>
                    </a:lnTo>
                    <a:lnTo>
                      <a:pt x="55" y="62"/>
                    </a:lnTo>
                    <a:lnTo>
                      <a:pt x="54" y="61"/>
                    </a:lnTo>
                    <a:lnTo>
                      <a:pt x="53" y="58"/>
                    </a:lnTo>
                    <a:lnTo>
                      <a:pt x="54" y="58"/>
                    </a:lnTo>
                    <a:lnTo>
                      <a:pt x="53" y="56"/>
                    </a:lnTo>
                    <a:lnTo>
                      <a:pt x="53" y="56"/>
                    </a:lnTo>
                    <a:lnTo>
                      <a:pt x="53" y="55"/>
                    </a:lnTo>
                    <a:lnTo>
                      <a:pt x="53" y="53"/>
                    </a:lnTo>
                    <a:lnTo>
                      <a:pt x="55" y="49"/>
                    </a:lnTo>
                    <a:lnTo>
                      <a:pt x="56" y="49"/>
                    </a:lnTo>
                    <a:lnTo>
                      <a:pt x="55" y="48"/>
                    </a:lnTo>
                    <a:lnTo>
                      <a:pt x="55" y="48"/>
                    </a:lnTo>
                    <a:lnTo>
                      <a:pt x="57" y="46"/>
                    </a:lnTo>
                    <a:lnTo>
                      <a:pt x="57" y="45"/>
                    </a:lnTo>
                    <a:lnTo>
                      <a:pt x="58" y="45"/>
                    </a:lnTo>
                    <a:lnTo>
                      <a:pt x="58" y="46"/>
                    </a:lnTo>
                    <a:lnTo>
                      <a:pt x="58" y="47"/>
                    </a:lnTo>
                    <a:lnTo>
                      <a:pt x="59" y="48"/>
                    </a:lnTo>
                    <a:lnTo>
                      <a:pt x="60" y="48"/>
                    </a:lnTo>
                    <a:lnTo>
                      <a:pt x="61" y="44"/>
                    </a:lnTo>
                    <a:lnTo>
                      <a:pt x="62" y="44"/>
                    </a:lnTo>
                    <a:lnTo>
                      <a:pt x="63" y="41"/>
                    </a:lnTo>
                    <a:lnTo>
                      <a:pt x="66" y="40"/>
                    </a:lnTo>
                    <a:lnTo>
                      <a:pt x="69" y="34"/>
                    </a:lnTo>
                    <a:lnTo>
                      <a:pt x="69" y="33"/>
                    </a:lnTo>
                    <a:lnTo>
                      <a:pt x="69" y="32"/>
                    </a:lnTo>
                    <a:lnTo>
                      <a:pt x="70" y="29"/>
                    </a:lnTo>
                    <a:lnTo>
                      <a:pt x="70" y="27"/>
                    </a:lnTo>
                    <a:lnTo>
                      <a:pt x="70" y="27"/>
                    </a:lnTo>
                    <a:lnTo>
                      <a:pt x="68" y="26"/>
                    </a:lnTo>
                    <a:lnTo>
                      <a:pt x="65" y="24"/>
                    </a:lnTo>
                    <a:lnTo>
                      <a:pt x="63" y="22"/>
                    </a:lnTo>
                    <a:lnTo>
                      <a:pt x="61" y="21"/>
                    </a:lnTo>
                    <a:lnTo>
                      <a:pt x="61" y="18"/>
                    </a:lnTo>
                    <a:lnTo>
                      <a:pt x="58" y="15"/>
                    </a:lnTo>
                    <a:lnTo>
                      <a:pt x="57" y="15"/>
                    </a:lnTo>
                    <a:lnTo>
                      <a:pt x="55" y="16"/>
                    </a:lnTo>
                    <a:lnTo>
                      <a:pt x="51" y="15"/>
                    </a:lnTo>
                    <a:lnTo>
                      <a:pt x="49" y="15"/>
                    </a:lnTo>
                    <a:lnTo>
                      <a:pt x="48" y="15"/>
                    </a:lnTo>
                    <a:lnTo>
                      <a:pt x="46" y="15"/>
                    </a:lnTo>
                    <a:lnTo>
                      <a:pt x="40" y="10"/>
                    </a:lnTo>
                    <a:lnTo>
                      <a:pt x="40" y="8"/>
                    </a:lnTo>
                    <a:lnTo>
                      <a:pt x="37" y="5"/>
                    </a:lnTo>
                    <a:lnTo>
                      <a:pt x="36" y="0"/>
                    </a:lnTo>
                    <a:lnTo>
                      <a:pt x="35" y="0"/>
                    </a:lnTo>
                    <a:lnTo>
                      <a:pt x="27" y="2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95" name="Freeform 2326">
                <a:extLst>
                  <a:ext uri="{FF2B5EF4-FFF2-40B4-BE49-F238E27FC236}">
                    <a16:creationId xmlns:a16="http://schemas.microsoft.com/office/drawing/2014/main" id="{904DD792-8932-44D0-A482-DF53B6855BC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89" y="2465"/>
                <a:ext cx="3" cy="9"/>
              </a:xfrm>
              <a:custGeom>
                <a:avLst/>
                <a:gdLst>
                  <a:gd name="T0" fmla="*/ 1 w 3"/>
                  <a:gd name="T1" fmla="*/ 9 h 9"/>
                  <a:gd name="T2" fmla="*/ 2 w 3"/>
                  <a:gd name="T3" fmla="*/ 9 h 9"/>
                  <a:gd name="T4" fmla="*/ 2 w 3"/>
                  <a:gd name="T5" fmla="*/ 8 h 9"/>
                  <a:gd name="T6" fmla="*/ 2 w 3"/>
                  <a:gd name="T7" fmla="*/ 6 h 9"/>
                  <a:gd name="T8" fmla="*/ 3 w 3"/>
                  <a:gd name="T9" fmla="*/ 3 h 9"/>
                  <a:gd name="T10" fmla="*/ 2 w 3"/>
                  <a:gd name="T11" fmla="*/ 3 h 9"/>
                  <a:gd name="T12" fmla="*/ 3 w 3"/>
                  <a:gd name="T13" fmla="*/ 2 h 9"/>
                  <a:gd name="T14" fmla="*/ 2 w 3"/>
                  <a:gd name="T15" fmla="*/ 1 h 9"/>
                  <a:gd name="T16" fmla="*/ 3 w 3"/>
                  <a:gd name="T17" fmla="*/ 1 h 9"/>
                  <a:gd name="T18" fmla="*/ 3 w 3"/>
                  <a:gd name="T19" fmla="*/ 1 h 9"/>
                  <a:gd name="T20" fmla="*/ 2 w 3"/>
                  <a:gd name="T21" fmla="*/ 0 h 9"/>
                  <a:gd name="T22" fmla="*/ 2 w 3"/>
                  <a:gd name="T23" fmla="*/ 0 h 9"/>
                  <a:gd name="T24" fmla="*/ 1 w 3"/>
                  <a:gd name="T25" fmla="*/ 0 h 9"/>
                  <a:gd name="T26" fmla="*/ 1 w 3"/>
                  <a:gd name="T27" fmla="*/ 3 h 9"/>
                  <a:gd name="T28" fmla="*/ 0 w 3"/>
                  <a:gd name="T29" fmla="*/ 3 h 9"/>
                  <a:gd name="T30" fmla="*/ 0 w 3"/>
                  <a:gd name="T31" fmla="*/ 3 h 9"/>
                  <a:gd name="T32" fmla="*/ 0 w 3"/>
                  <a:gd name="T33" fmla="*/ 5 h 9"/>
                  <a:gd name="T34" fmla="*/ 0 w 3"/>
                  <a:gd name="T35" fmla="*/ 5 h 9"/>
                  <a:gd name="T36" fmla="*/ 1 w 3"/>
                  <a:gd name="T37" fmla="*/ 6 h 9"/>
                  <a:gd name="T38" fmla="*/ 1 w 3"/>
                  <a:gd name="T39" fmla="*/ 9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3" h="9">
                    <a:moveTo>
                      <a:pt x="1" y="9"/>
                    </a:moveTo>
                    <a:lnTo>
                      <a:pt x="2" y="9"/>
                    </a:lnTo>
                    <a:lnTo>
                      <a:pt x="2" y="8"/>
                    </a:lnTo>
                    <a:lnTo>
                      <a:pt x="2" y="6"/>
                    </a:lnTo>
                    <a:lnTo>
                      <a:pt x="3" y="3"/>
                    </a:lnTo>
                    <a:lnTo>
                      <a:pt x="2" y="3"/>
                    </a:lnTo>
                    <a:lnTo>
                      <a:pt x="3" y="2"/>
                    </a:lnTo>
                    <a:lnTo>
                      <a:pt x="2" y="1"/>
                    </a:lnTo>
                    <a:lnTo>
                      <a:pt x="3" y="1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1" y="3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1" y="6"/>
                    </a:lnTo>
                    <a:lnTo>
                      <a:pt x="1" y="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96" name="Freeform 2327">
                <a:extLst>
                  <a:ext uri="{FF2B5EF4-FFF2-40B4-BE49-F238E27FC236}">
                    <a16:creationId xmlns:a16="http://schemas.microsoft.com/office/drawing/2014/main" id="{539DD43E-6D58-46F9-9A0E-165DA50109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70" y="2538"/>
                <a:ext cx="99" cy="64"/>
              </a:xfrm>
              <a:custGeom>
                <a:avLst/>
                <a:gdLst>
                  <a:gd name="T0" fmla="*/ 86 w 99"/>
                  <a:gd name="T1" fmla="*/ 4 h 64"/>
                  <a:gd name="T2" fmla="*/ 52 w 99"/>
                  <a:gd name="T3" fmla="*/ 11 h 64"/>
                  <a:gd name="T4" fmla="*/ 35 w 99"/>
                  <a:gd name="T5" fmla="*/ 25 h 64"/>
                  <a:gd name="T6" fmla="*/ 19 w 99"/>
                  <a:gd name="T7" fmla="*/ 18 h 64"/>
                  <a:gd name="T8" fmla="*/ 10 w 99"/>
                  <a:gd name="T9" fmla="*/ 15 h 64"/>
                  <a:gd name="T10" fmla="*/ 6 w 99"/>
                  <a:gd name="T11" fmla="*/ 21 h 64"/>
                  <a:gd name="T12" fmla="*/ 5 w 99"/>
                  <a:gd name="T13" fmla="*/ 25 h 64"/>
                  <a:gd name="T14" fmla="*/ 3 w 99"/>
                  <a:gd name="T15" fmla="*/ 26 h 64"/>
                  <a:gd name="T16" fmla="*/ 2 w 99"/>
                  <a:gd name="T17" fmla="*/ 28 h 64"/>
                  <a:gd name="T18" fmla="*/ 3 w 99"/>
                  <a:gd name="T19" fmla="*/ 36 h 64"/>
                  <a:gd name="T20" fmla="*/ 2 w 99"/>
                  <a:gd name="T21" fmla="*/ 37 h 64"/>
                  <a:gd name="T22" fmla="*/ 1 w 99"/>
                  <a:gd name="T23" fmla="*/ 38 h 64"/>
                  <a:gd name="T24" fmla="*/ 2 w 99"/>
                  <a:gd name="T25" fmla="*/ 39 h 64"/>
                  <a:gd name="T26" fmla="*/ 5 w 99"/>
                  <a:gd name="T27" fmla="*/ 51 h 64"/>
                  <a:gd name="T28" fmla="*/ 8 w 99"/>
                  <a:gd name="T29" fmla="*/ 55 h 64"/>
                  <a:gd name="T30" fmla="*/ 8 w 99"/>
                  <a:gd name="T31" fmla="*/ 58 h 64"/>
                  <a:gd name="T32" fmla="*/ 10 w 99"/>
                  <a:gd name="T33" fmla="*/ 63 h 64"/>
                  <a:gd name="T34" fmla="*/ 12 w 99"/>
                  <a:gd name="T35" fmla="*/ 64 h 64"/>
                  <a:gd name="T36" fmla="*/ 16 w 99"/>
                  <a:gd name="T37" fmla="*/ 64 h 64"/>
                  <a:gd name="T38" fmla="*/ 19 w 99"/>
                  <a:gd name="T39" fmla="*/ 62 h 64"/>
                  <a:gd name="T40" fmla="*/ 22 w 99"/>
                  <a:gd name="T41" fmla="*/ 63 h 64"/>
                  <a:gd name="T42" fmla="*/ 25 w 99"/>
                  <a:gd name="T43" fmla="*/ 60 h 64"/>
                  <a:gd name="T44" fmla="*/ 27 w 99"/>
                  <a:gd name="T45" fmla="*/ 58 h 64"/>
                  <a:gd name="T46" fmla="*/ 31 w 99"/>
                  <a:gd name="T47" fmla="*/ 56 h 64"/>
                  <a:gd name="T48" fmla="*/ 32 w 99"/>
                  <a:gd name="T49" fmla="*/ 57 h 64"/>
                  <a:gd name="T50" fmla="*/ 36 w 99"/>
                  <a:gd name="T51" fmla="*/ 57 h 64"/>
                  <a:gd name="T52" fmla="*/ 42 w 99"/>
                  <a:gd name="T53" fmla="*/ 56 h 64"/>
                  <a:gd name="T54" fmla="*/ 47 w 99"/>
                  <a:gd name="T55" fmla="*/ 55 h 64"/>
                  <a:gd name="T56" fmla="*/ 50 w 99"/>
                  <a:gd name="T57" fmla="*/ 51 h 64"/>
                  <a:gd name="T58" fmla="*/ 54 w 99"/>
                  <a:gd name="T59" fmla="*/ 52 h 64"/>
                  <a:gd name="T60" fmla="*/ 56 w 99"/>
                  <a:gd name="T61" fmla="*/ 51 h 64"/>
                  <a:gd name="T62" fmla="*/ 57 w 99"/>
                  <a:gd name="T63" fmla="*/ 51 h 64"/>
                  <a:gd name="T64" fmla="*/ 62 w 99"/>
                  <a:gd name="T65" fmla="*/ 45 h 64"/>
                  <a:gd name="T66" fmla="*/ 64 w 99"/>
                  <a:gd name="T67" fmla="*/ 45 h 64"/>
                  <a:gd name="T68" fmla="*/ 76 w 99"/>
                  <a:gd name="T69" fmla="*/ 41 h 64"/>
                  <a:gd name="T70" fmla="*/ 85 w 99"/>
                  <a:gd name="T71" fmla="*/ 38 h 64"/>
                  <a:gd name="T72" fmla="*/ 90 w 99"/>
                  <a:gd name="T73" fmla="*/ 36 h 64"/>
                  <a:gd name="T74" fmla="*/ 90 w 99"/>
                  <a:gd name="T75" fmla="*/ 34 h 64"/>
                  <a:gd name="T76" fmla="*/ 90 w 99"/>
                  <a:gd name="T77" fmla="*/ 31 h 64"/>
                  <a:gd name="T78" fmla="*/ 97 w 99"/>
                  <a:gd name="T79" fmla="*/ 26 h 64"/>
                  <a:gd name="T80" fmla="*/ 94 w 99"/>
                  <a:gd name="T81" fmla="*/ 19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99" h="64">
                    <a:moveTo>
                      <a:pt x="95" y="15"/>
                    </a:moveTo>
                    <a:lnTo>
                      <a:pt x="86" y="4"/>
                    </a:lnTo>
                    <a:lnTo>
                      <a:pt x="87" y="0"/>
                    </a:lnTo>
                    <a:lnTo>
                      <a:pt x="52" y="11"/>
                    </a:lnTo>
                    <a:lnTo>
                      <a:pt x="36" y="34"/>
                    </a:lnTo>
                    <a:lnTo>
                      <a:pt x="35" y="25"/>
                    </a:lnTo>
                    <a:lnTo>
                      <a:pt x="26" y="21"/>
                    </a:lnTo>
                    <a:lnTo>
                      <a:pt x="19" y="18"/>
                    </a:lnTo>
                    <a:lnTo>
                      <a:pt x="12" y="18"/>
                    </a:lnTo>
                    <a:lnTo>
                      <a:pt x="10" y="15"/>
                    </a:lnTo>
                    <a:lnTo>
                      <a:pt x="7" y="16"/>
                    </a:lnTo>
                    <a:lnTo>
                      <a:pt x="6" y="21"/>
                    </a:lnTo>
                    <a:lnTo>
                      <a:pt x="8" y="24"/>
                    </a:lnTo>
                    <a:lnTo>
                      <a:pt x="5" y="25"/>
                    </a:lnTo>
                    <a:lnTo>
                      <a:pt x="4" y="27"/>
                    </a:lnTo>
                    <a:lnTo>
                      <a:pt x="3" y="26"/>
                    </a:lnTo>
                    <a:lnTo>
                      <a:pt x="1" y="26"/>
                    </a:lnTo>
                    <a:lnTo>
                      <a:pt x="2" y="28"/>
                    </a:lnTo>
                    <a:lnTo>
                      <a:pt x="3" y="33"/>
                    </a:lnTo>
                    <a:lnTo>
                      <a:pt x="3" y="36"/>
                    </a:lnTo>
                    <a:lnTo>
                      <a:pt x="2" y="36"/>
                    </a:lnTo>
                    <a:lnTo>
                      <a:pt x="2" y="37"/>
                    </a:lnTo>
                    <a:lnTo>
                      <a:pt x="0" y="36"/>
                    </a:lnTo>
                    <a:lnTo>
                      <a:pt x="1" y="38"/>
                    </a:lnTo>
                    <a:lnTo>
                      <a:pt x="2" y="38"/>
                    </a:lnTo>
                    <a:lnTo>
                      <a:pt x="2" y="39"/>
                    </a:lnTo>
                    <a:lnTo>
                      <a:pt x="4" y="42"/>
                    </a:lnTo>
                    <a:lnTo>
                      <a:pt x="5" y="51"/>
                    </a:lnTo>
                    <a:lnTo>
                      <a:pt x="7" y="53"/>
                    </a:lnTo>
                    <a:lnTo>
                      <a:pt x="8" y="55"/>
                    </a:lnTo>
                    <a:lnTo>
                      <a:pt x="7" y="56"/>
                    </a:lnTo>
                    <a:lnTo>
                      <a:pt x="8" y="58"/>
                    </a:lnTo>
                    <a:lnTo>
                      <a:pt x="9" y="60"/>
                    </a:lnTo>
                    <a:lnTo>
                      <a:pt x="10" y="63"/>
                    </a:lnTo>
                    <a:lnTo>
                      <a:pt x="10" y="64"/>
                    </a:lnTo>
                    <a:lnTo>
                      <a:pt x="12" y="64"/>
                    </a:lnTo>
                    <a:lnTo>
                      <a:pt x="13" y="63"/>
                    </a:lnTo>
                    <a:lnTo>
                      <a:pt x="16" y="64"/>
                    </a:lnTo>
                    <a:lnTo>
                      <a:pt x="18" y="64"/>
                    </a:lnTo>
                    <a:lnTo>
                      <a:pt x="19" y="62"/>
                    </a:lnTo>
                    <a:lnTo>
                      <a:pt x="21" y="62"/>
                    </a:lnTo>
                    <a:lnTo>
                      <a:pt x="22" y="63"/>
                    </a:lnTo>
                    <a:lnTo>
                      <a:pt x="24" y="62"/>
                    </a:lnTo>
                    <a:lnTo>
                      <a:pt x="25" y="60"/>
                    </a:lnTo>
                    <a:lnTo>
                      <a:pt x="26" y="60"/>
                    </a:lnTo>
                    <a:lnTo>
                      <a:pt x="27" y="58"/>
                    </a:lnTo>
                    <a:lnTo>
                      <a:pt x="30" y="56"/>
                    </a:lnTo>
                    <a:lnTo>
                      <a:pt x="31" y="56"/>
                    </a:lnTo>
                    <a:lnTo>
                      <a:pt x="32" y="56"/>
                    </a:lnTo>
                    <a:lnTo>
                      <a:pt x="32" y="57"/>
                    </a:lnTo>
                    <a:lnTo>
                      <a:pt x="36" y="56"/>
                    </a:lnTo>
                    <a:lnTo>
                      <a:pt x="36" y="57"/>
                    </a:lnTo>
                    <a:lnTo>
                      <a:pt x="38" y="57"/>
                    </a:lnTo>
                    <a:lnTo>
                      <a:pt x="42" y="56"/>
                    </a:lnTo>
                    <a:lnTo>
                      <a:pt x="46" y="56"/>
                    </a:lnTo>
                    <a:lnTo>
                      <a:pt x="47" y="55"/>
                    </a:lnTo>
                    <a:lnTo>
                      <a:pt x="47" y="54"/>
                    </a:lnTo>
                    <a:lnTo>
                      <a:pt x="50" y="51"/>
                    </a:lnTo>
                    <a:lnTo>
                      <a:pt x="52" y="51"/>
                    </a:lnTo>
                    <a:lnTo>
                      <a:pt x="54" y="52"/>
                    </a:lnTo>
                    <a:lnTo>
                      <a:pt x="55" y="52"/>
                    </a:lnTo>
                    <a:lnTo>
                      <a:pt x="56" y="51"/>
                    </a:lnTo>
                    <a:lnTo>
                      <a:pt x="56" y="51"/>
                    </a:lnTo>
                    <a:lnTo>
                      <a:pt x="57" y="51"/>
                    </a:lnTo>
                    <a:lnTo>
                      <a:pt x="60" y="48"/>
                    </a:lnTo>
                    <a:lnTo>
                      <a:pt x="62" y="45"/>
                    </a:lnTo>
                    <a:lnTo>
                      <a:pt x="63" y="45"/>
                    </a:lnTo>
                    <a:lnTo>
                      <a:pt x="64" y="45"/>
                    </a:lnTo>
                    <a:lnTo>
                      <a:pt x="75" y="42"/>
                    </a:lnTo>
                    <a:lnTo>
                      <a:pt x="76" y="41"/>
                    </a:lnTo>
                    <a:lnTo>
                      <a:pt x="81" y="40"/>
                    </a:lnTo>
                    <a:lnTo>
                      <a:pt x="85" y="38"/>
                    </a:lnTo>
                    <a:lnTo>
                      <a:pt x="87" y="36"/>
                    </a:lnTo>
                    <a:lnTo>
                      <a:pt x="90" y="36"/>
                    </a:lnTo>
                    <a:lnTo>
                      <a:pt x="90" y="35"/>
                    </a:lnTo>
                    <a:lnTo>
                      <a:pt x="90" y="34"/>
                    </a:lnTo>
                    <a:lnTo>
                      <a:pt x="90" y="33"/>
                    </a:lnTo>
                    <a:lnTo>
                      <a:pt x="90" y="31"/>
                    </a:lnTo>
                    <a:lnTo>
                      <a:pt x="94" y="27"/>
                    </a:lnTo>
                    <a:lnTo>
                      <a:pt x="97" y="26"/>
                    </a:lnTo>
                    <a:lnTo>
                      <a:pt x="99" y="25"/>
                    </a:lnTo>
                    <a:lnTo>
                      <a:pt x="94" y="19"/>
                    </a:lnTo>
                    <a:lnTo>
                      <a:pt x="95" y="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97" name="Freeform 2328">
                <a:extLst>
                  <a:ext uri="{FF2B5EF4-FFF2-40B4-BE49-F238E27FC236}">
                    <a16:creationId xmlns:a16="http://schemas.microsoft.com/office/drawing/2014/main" id="{F4EA8AB9-9920-40CC-8D33-ED2B5F1FC54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72" y="2601"/>
                <a:ext cx="12" cy="6"/>
              </a:xfrm>
              <a:custGeom>
                <a:avLst/>
                <a:gdLst>
                  <a:gd name="T0" fmla="*/ 10 w 12"/>
                  <a:gd name="T1" fmla="*/ 1 h 6"/>
                  <a:gd name="T2" fmla="*/ 8 w 12"/>
                  <a:gd name="T3" fmla="*/ 1 h 6"/>
                  <a:gd name="T4" fmla="*/ 6 w 12"/>
                  <a:gd name="T5" fmla="*/ 1 h 6"/>
                  <a:gd name="T6" fmla="*/ 5 w 12"/>
                  <a:gd name="T7" fmla="*/ 1 h 6"/>
                  <a:gd name="T8" fmla="*/ 4 w 12"/>
                  <a:gd name="T9" fmla="*/ 1 h 6"/>
                  <a:gd name="T10" fmla="*/ 3 w 12"/>
                  <a:gd name="T11" fmla="*/ 0 h 6"/>
                  <a:gd name="T12" fmla="*/ 2 w 12"/>
                  <a:gd name="T13" fmla="*/ 0 h 6"/>
                  <a:gd name="T14" fmla="*/ 1 w 12"/>
                  <a:gd name="T15" fmla="*/ 1 h 6"/>
                  <a:gd name="T16" fmla="*/ 1 w 12"/>
                  <a:gd name="T17" fmla="*/ 2 h 6"/>
                  <a:gd name="T18" fmla="*/ 0 w 12"/>
                  <a:gd name="T19" fmla="*/ 3 h 6"/>
                  <a:gd name="T20" fmla="*/ 1 w 12"/>
                  <a:gd name="T21" fmla="*/ 3 h 6"/>
                  <a:gd name="T22" fmla="*/ 2 w 12"/>
                  <a:gd name="T23" fmla="*/ 4 h 6"/>
                  <a:gd name="T24" fmla="*/ 4 w 12"/>
                  <a:gd name="T25" fmla="*/ 6 h 6"/>
                  <a:gd name="T26" fmla="*/ 7 w 12"/>
                  <a:gd name="T27" fmla="*/ 4 h 6"/>
                  <a:gd name="T28" fmla="*/ 10 w 12"/>
                  <a:gd name="T29" fmla="*/ 3 h 6"/>
                  <a:gd name="T30" fmla="*/ 11 w 12"/>
                  <a:gd name="T31" fmla="*/ 3 h 6"/>
                  <a:gd name="T32" fmla="*/ 12 w 12"/>
                  <a:gd name="T33" fmla="*/ 2 h 6"/>
                  <a:gd name="T34" fmla="*/ 11 w 12"/>
                  <a:gd name="T35" fmla="*/ 1 h 6"/>
                  <a:gd name="T36" fmla="*/ 10 w 12"/>
                  <a:gd name="T37" fmla="*/ 1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2" h="6">
                    <a:moveTo>
                      <a:pt x="10" y="1"/>
                    </a:moveTo>
                    <a:lnTo>
                      <a:pt x="8" y="1"/>
                    </a:lnTo>
                    <a:lnTo>
                      <a:pt x="6" y="1"/>
                    </a:lnTo>
                    <a:lnTo>
                      <a:pt x="5" y="1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2" y="4"/>
                    </a:lnTo>
                    <a:lnTo>
                      <a:pt x="4" y="6"/>
                    </a:lnTo>
                    <a:lnTo>
                      <a:pt x="7" y="4"/>
                    </a:lnTo>
                    <a:lnTo>
                      <a:pt x="10" y="3"/>
                    </a:lnTo>
                    <a:lnTo>
                      <a:pt x="11" y="3"/>
                    </a:lnTo>
                    <a:lnTo>
                      <a:pt x="12" y="2"/>
                    </a:lnTo>
                    <a:lnTo>
                      <a:pt x="11" y="1"/>
                    </a:lnTo>
                    <a:lnTo>
                      <a:pt x="1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98" name="Freeform 2329">
                <a:extLst>
                  <a:ext uri="{FF2B5EF4-FFF2-40B4-BE49-F238E27FC236}">
                    <a16:creationId xmlns:a16="http://schemas.microsoft.com/office/drawing/2014/main" id="{2F4F84CE-C6F5-4B33-97C3-754A9ADAF6D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60" y="2607"/>
                <a:ext cx="5" cy="1"/>
              </a:xfrm>
              <a:custGeom>
                <a:avLst/>
                <a:gdLst>
                  <a:gd name="T0" fmla="*/ 0 w 5"/>
                  <a:gd name="T1" fmla="*/ 1 h 1"/>
                  <a:gd name="T2" fmla="*/ 3 w 5"/>
                  <a:gd name="T3" fmla="*/ 1 h 1"/>
                  <a:gd name="T4" fmla="*/ 5 w 5"/>
                  <a:gd name="T5" fmla="*/ 1 h 1"/>
                  <a:gd name="T6" fmla="*/ 3 w 5"/>
                  <a:gd name="T7" fmla="*/ 0 h 1"/>
                  <a:gd name="T8" fmla="*/ 0 w 5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1">
                    <a:moveTo>
                      <a:pt x="0" y="1"/>
                    </a:moveTo>
                    <a:lnTo>
                      <a:pt x="3" y="1"/>
                    </a:lnTo>
                    <a:lnTo>
                      <a:pt x="5" y="1"/>
                    </a:lnTo>
                    <a:lnTo>
                      <a:pt x="3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99" name="Freeform 2330">
                <a:extLst>
                  <a:ext uri="{FF2B5EF4-FFF2-40B4-BE49-F238E27FC236}">
                    <a16:creationId xmlns:a16="http://schemas.microsoft.com/office/drawing/2014/main" id="{98141E38-AFB0-4E07-B25F-B0B7A59D90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9" y="2415"/>
                <a:ext cx="117" cy="98"/>
              </a:xfrm>
              <a:custGeom>
                <a:avLst/>
                <a:gdLst>
                  <a:gd name="T0" fmla="*/ 88 w 117"/>
                  <a:gd name="T1" fmla="*/ 9 h 98"/>
                  <a:gd name="T2" fmla="*/ 84 w 117"/>
                  <a:gd name="T3" fmla="*/ 3 h 98"/>
                  <a:gd name="T4" fmla="*/ 75 w 117"/>
                  <a:gd name="T5" fmla="*/ 4 h 98"/>
                  <a:gd name="T6" fmla="*/ 66 w 117"/>
                  <a:gd name="T7" fmla="*/ 4 h 98"/>
                  <a:gd name="T8" fmla="*/ 66 w 117"/>
                  <a:gd name="T9" fmla="*/ 6 h 98"/>
                  <a:gd name="T10" fmla="*/ 64 w 117"/>
                  <a:gd name="T11" fmla="*/ 3 h 98"/>
                  <a:gd name="T12" fmla="*/ 60 w 117"/>
                  <a:gd name="T13" fmla="*/ 2 h 98"/>
                  <a:gd name="T14" fmla="*/ 58 w 117"/>
                  <a:gd name="T15" fmla="*/ 2 h 98"/>
                  <a:gd name="T16" fmla="*/ 55 w 117"/>
                  <a:gd name="T17" fmla="*/ 2 h 98"/>
                  <a:gd name="T18" fmla="*/ 53 w 117"/>
                  <a:gd name="T19" fmla="*/ 2 h 98"/>
                  <a:gd name="T20" fmla="*/ 54 w 117"/>
                  <a:gd name="T21" fmla="*/ 1 h 98"/>
                  <a:gd name="T22" fmla="*/ 47 w 117"/>
                  <a:gd name="T23" fmla="*/ 3 h 98"/>
                  <a:gd name="T24" fmla="*/ 42 w 117"/>
                  <a:gd name="T25" fmla="*/ 7 h 98"/>
                  <a:gd name="T26" fmla="*/ 35 w 117"/>
                  <a:gd name="T27" fmla="*/ 5 h 98"/>
                  <a:gd name="T28" fmla="*/ 27 w 117"/>
                  <a:gd name="T29" fmla="*/ 4 h 98"/>
                  <a:gd name="T30" fmla="*/ 22 w 117"/>
                  <a:gd name="T31" fmla="*/ 3 h 98"/>
                  <a:gd name="T32" fmla="*/ 8 w 117"/>
                  <a:gd name="T33" fmla="*/ 0 h 98"/>
                  <a:gd name="T34" fmla="*/ 3 w 117"/>
                  <a:gd name="T35" fmla="*/ 1 h 98"/>
                  <a:gd name="T36" fmla="*/ 3 w 117"/>
                  <a:gd name="T37" fmla="*/ 9 h 98"/>
                  <a:gd name="T38" fmla="*/ 0 w 117"/>
                  <a:gd name="T39" fmla="*/ 17 h 98"/>
                  <a:gd name="T40" fmla="*/ 5 w 117"/>
                  <a:gd name="T41" fmla="*/ 98 h 98"/>
                  <a:gd name="T42" fmla="*/ 115 w 117"/>
                  <a:gd name="T43" fmla="*/ 96 h 98"/>
                  <a:gd name="T44" fmla="*/ 111 w 117"/>
                  <a:gd name="T45" fmla="*/ 92 h 98"/>
                  <a:gd name="T46" fmla="*/ 106 w 117"/>
                  <a:gd name="T47" fmla="*/ 90 h 98"/>
                  <a:gd name="T48" fmla="*/ 102 w 117"/>
                  <a:gd name="T49" fmla="*/ 82 h 98"/>
                  <a:gd name="T50" fmla="*/ 102 w 117"/>
                  <a:gd name="T51" fmla="*/ 78 h 98"/>
                  <a:gd name="T52" fmla="*/ 104 w 117"/>
                  <a:gd name="T53" fmla="*/ 78 h 98"/>
                  <a:gd name="T54" fmla="*/ 101 w 117"/>
                  <a:gd name="T55" fmla="*/ 75 h 98"/>
                  <a:gd name="T56" fmla="*/ 99 w 117"/>
                  <a:gd name="T57" fmla="*/ 71 h 98"/>
                  <a:gd name="T58" fmla="*/ 94 w 117"/>
                  <a:gd name="T59" fmla="*/ 62 h 98"/>
                  <a:gd name="T60" fmla="*/ 86 w 117"/>
                  <a:gd name="T61" fmla="*/ 50 h 98"/>
                  <a:gd name="T62" fmla="*/ 85 w 117"/>
                  <a:gd name="T63" fmla="*/ 44 h 98"/>
                  <a:gd name="T64" fmla="*/ 82 w 117"/>
                  <a:gd name="T65" fmla="*/ 39 h 98"/>
                  <a:gd name="T66" fmla="*/ 76 w 117"/>
                  <a:gd name="T67" fmla="*/ 30 h 98"/>
                  <a:gd name="T68" fmla="*/ 71 w 117"/>
                  <a:gd name="T69" fmla="*/ 22 h 98"/>
                  <a:gd name="T70" fmla="*/ 71 w 117"/>
                  <a:gd name="T71" fmla="*/ 19 h 98"/>
                  <a:gd name="T72" fmla="*/ 73 w 117"/>
                  <a:gd name="T73" fmla="*/ 22 h 98"/>
                  <a:gd name="T74" fmla="*/ 78 w 117"/>
                  <a:gd name="T75" fmla="*/ 27 h 98"/>
                  <a:gd name="T76" fmla="*/ 81 w 117"/>
                  <a:gd name="T77" fmla="*/ 31 h 98"/>
                  <a:gd name="T78" fmla="*/ 88 w 117"/>
                  <a:gd name="T79" fmla="*/ 40 h 98"/>
                  <a:gd name="T80" fmla="*/ 91 w 117"/>
                  <a:gd name="T81" fmla="*/ 38 h 98"/>
                  <a:gd name="T82" fmla="*/ 92 w 117"/>
                  <a:gd name="T83" fmla="*/ 31 h 98"/>
                  <a:gd name="T84" fmla="*/ 93 w 117"/>
                  <a:gd name="T85" fmla="*/ 23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17" h="98">
                    <a:moveTo>
                      <a:pt x="93" y="18"/>
                    </a:moveTo>
                    <a:lnTo>
                      <a:pt x="91" y="13"/>
                    </a:lnTo>
                    <a:lnTo>
                      <a:pt x="88" y="9"/>
                    </a:lnTo>
                    <a:lnTo>
                      <a:pt x="87" y="6"/>
                    </a:lnTo>
                    <a:lnTo>
                      <a:pt x="85" y="3"/>
                    </a:lnTo>
                    <a:lnTo>
                      <a:pt x="84" y="3"/>
                    </a:lnTo>
                    <a:lnTo>
                      <a:pt x="83" y="4"/>
                    </a:lnTo>
                    <a:lnTo>
                      <a:pt x="81" y="5"/>
                    </a:lnTo>
                    <a:lnTo>
                      <a:pt x="75" y="4"/>
                    </a:lnTo>
                    <a:lnTo>
                      <a:pt x="69" y="5"/>
                    </a:lnTo>
                    <a:lnTo>
                      <a:pt x="66" y="3"/>
                    </a:lnTo>
                    <a:lnTo>
                      <a:pt x="66" y="4"/>
                    </a:lnTo>
                    <a:lnTo>
                      <a:pt x="67" y="6"/>
                    </a:lnTo>
                    <a:lnTo>
                      <a:pt x="67" y="7"/>
                    </a:lnTo>
                    <a:lnTo>
                      <a:pt x="66" y="6"/>
                    </a:lnTo>
                    <a:lnTo>
                      <a:pt x="64" y="5"/>
                    </a:lnTo>
                    <a:lnTo>
                      <a:pt x="64" y="3"/>
                    </a:lnTo>
                    <a:lnTo>
                      <a:pt x="64" y="3"/>
                    </a:lnTo>
                    <a:lnTo>
                      <a:pt x="64" y="2"/>
                    </a:lnTo>
                    <a:lnTo>
                      <a:pt x="62" y="2"/>
                    </a:lnTo>
                    <a:lnTo>
                      <a:pt x="60" y="2"/>
                    </a:lnTo>
                    <a:lnTo>
                      <a:pt x="57" y="1"/>
                    </a:lnTo>
                    <a:lnTo>
                      <a:pt x="57" y="1"/>
                    </a:lnTo>
                    <a:lnTo>
                      <a:pt x="58" y="2"/>
                    </a:lnTo>
                    <a:lnTo>
                      <a:pt x="59" y="2"/>
                    </a:lnTo>
                    <a:lnTo>
                      <a:pt x="57" y="2"/>
                    </a:lnTo>
                    <a:lnTo>
                      <a:pt x="55" y="2"/>
                    </a:lnTo>
                    <a:lnTo>
                      <a:pt x="53" y="3"/>
                    </a:lnTo>
                    <a:lnTo>
                      <a:pt x="53" y="2"/>
                    </a:lnTo>
                    <a:lnTo>
                      <a:pt x="53" y="2"/>
                    </a:lnTo>
                    <a:lnTo>
                      <a:pt x="54" y="2"/>
                    </a:lnTo>
                    <a:lnTo>
                      <a:pt x="56" y="1"/>
                    </a:lnTo>
                    <a:lnTo>
                      <a:pt x="54" y="1"/>
                    </a:lnTo>
                    <a:lnTo>
                      <a:pt x="52" y="1"/>
                    </a:lnTo>
                    <a:lnTo>
                      <a:pt x="51" y="2"/>
                    </a:lnTo>
                    <a:lnTo>
                      <a:pt x="47" y="3"/>
                    </a:lnTo>
                    <a:lnTo>
                      <a:pt x="46" y="4"/>
                    </a:lnTo>
                    <a:lnTo>
                      <a:pt x="44" y="5"/>
                    </a:lnTo>
                    <a:lnTo>
                      <a:pt x="42" y="7"/>
                    </a:lnTo>
                    <a:lnTo>
                      <a:pt x="42" y="7"/>
                    </a:lnTo>
                    <a:lnTo>
                      <a:pt x="39" y="7"/>
                    </a:lnTo>
                    <a:lnTo>
                      <a:pt x="35" y="5"/>
                    </a:lnTo>
                    <a:lnTo>
                      <a:pt x="33" y="5"/>
                    </a:lnTo>
                    <a:lnTo>
                      <a:pt x="29" y="5"/>
                    </a:lnTo>
                    <a:lnTo>
                      <a:pt x="27" y="4"/>
                    </a:lnTo>
                    <a:lnTo>
                      <a:pt x="26" y="4"/>
                    </a:lnTo>
                    <a:lnTo>
                      <a:pt x="25" y="4"/>
                    </a:lnTo>
                    <a:lnTo>
                      <a:pt x="22" y="3"/>
                    </a:lnTo>
                    <a:lnTo>
                      <a:pt x="19" y="2"/>
                    </a:lnTo>
                    <a:lnTo>
                      <a:pt x="13" y="2"/>
                    </a:lnTo>
                    <a:lnTo>
                      <a:pt x="8" y="0"/>
                    </a:lnTo>
                    <a:lnTo>
                      <a:pt x="4" y="1"/>
                    </a:lnTo>
                    <a:lnTo>
                      <a:pt x="3" y="1"/>
                    </a:lnTo>
                    <a:lnTo>
                      <a:pt x="3" y="1"/>
                    </a:lnTo>
                    <a:lnTo>
                      <a:pt x="2" y="2"/>
                    </a:lnTo>
                    <a:lnTo>
                      <a:pt x="2" y="6"/>
                    </a:lnTo>
                    <a:lnTo>
                      <a:pt x="3" y="9"/>
                    </a:lnTo>
                    <a:lnTo>
                      <a:pt x="3" y="10"/>
                    </a:lnTo>
                    <a:lnTo>
                      <a:pt x="1" y="14"/>
                    </a:lnTo>
                    <a:lnTo>
                      <a:pt x="0" y="17"/>
                    </a:lnTo>
                    <a:lnTo>
                      <a:pt x="1" y="20"/>
                    </a:lnTo>
                    <a:lnTo>
                      <a:pt x="2" y="24"/>
                    </a:lnTo>
                    <a:lnTo>
                      <a:pt x="5" y="98"/>
                    </a:lnTo>
                    <a:lnTo>
                      <a:pt x="117" y="97"/>
                    </a:lnTo>
                    <a:lnTo>
                      <a:pt x="117" y="97"/>
                    </a:lnTo>
                    <a:lnTo>
                      <a:pt x="115" y="96"/>
                    </a:lnTo>
                    <a:lnTo>
                      <a:pt x="113" y="94"/>
                    </a:lnTo>
                    <a:lnTo>
                      <a:pt x="113" y="92"/>
                    </a:lnTo>
                    <a:lnTo>
                      <a:pt x="111" y="92"/>
                    </a:lnTo>
                    <a:lnTo>
                      <a:pt x="110" y="89"/>
                    </a:lnTo>
                    <a:lnTo>
                      <a:pt x="109" y="90"/>
                    </a:lnTo>
                    <a:lnTo>
                      <a:pt x="106" y="90"/>
                    </a:lnTo>
                    <a:lnTo>
                      <a:pt x="103" y="88"/>
                    </a:lnTo>
                    <a:lnTo>
                      <a:pt x="102" y="83"/>
                    </a:lnTo>
                    <a:lnTo>
                      <a:pt x="102" y="82"/>
                    </a:lnTo>
                    <a:lnTo>
                      <a:pt x="102" y="80"/>
                    </a:lnTo>
                    <a:lnTo>
                      <a:pt x="101" y="79"/>
                    </a:lnTo>
                    <a:lnTo>
                      <a:pt x="102" y="78"/>
                    </a:lnTo>
                    <a:lnTo>
                      <a:pt x="102" y="79"/>
                    </a:lnTo>
                    <a:lnTo>
                      <a:pt x="105" y="79"/>
                    </a:lnTo>
                    <a:lnTo>
                      <a:pt x="104" y="78"/>
                    </a:lnTo>
                    <a:lnTo>
                      <a:pt x="103" y="78"/>
                    </a:lnTo>
                    <a:lnTo>
                      <a:pt x="102" y="75"/>
                    </a:lnTo>
                    <a:lnTo>
                      <a:pt x="101" y="75"/>
                    </a:lnTo>
                    <a:lnTo>
                      <a:pt x="101" y="76"/>
                    </a:lnTo>
                    <a:lnTo>
                      <a:pt x="100" y="73"/>
                    </a:lnTo>
                    <a:lnTo>
                      <a:pt x="99" y="71"/>
                    </a:lnTo>
                    <a:lnTo>
                      <a:pt x="96" y="66"/>
                    </a:lnTo>
                    <a:lnTo>
                      <a:pt x="94" y="65"/>
                    </a:lnTo>
                    <a:lnTo>
                      <a:pt x="94" y="62"/>
                    </a:lnTo>
                    <a:lnTo>
                      <a:pt x="87" y="53"/>
                    </a:lnTo>
                    <a:lnTo>
                      <a:pt x="87" y="51"/>
                    </a:lnTo>
                    <a:lnTo>
                      <a:pt x="86" y="50"/>
                    </a:lnTo>
                    <a:lnTo>
                      <a:pt x="86" y="47"/>
                    </a:lnTo>
                    <a:lnTo>
                      <a:pt x="85" y="45"/>
                    </a:lnTo>
                    <a:lnTo>
                      <a:pt x="85" y="44"/>
                    </a:lnTo>
                    <a:lnTo>
                      <a:pt x="82" y="41"/>
                    </a:lnTo>
                    <a:lnTo>
                      <a:pt x="82" y="40"/>
                    </a:lnTo>
                    <a:lnTo>
                      <a:pt x="82" y="39"/>
                    </a:lnTo>
                    <a:lnTo>
                      <a:pt x="82" y="37"/>
                    </a:lnTo>
                    <a:lnTo>
                      <a:pt x="76" y="32"/>
                    </a:lnTo>
                    <a:lnTo>
                      <a:pt x="76" y="30"/>
                    </a:lnTo>
                    <a:lnTo>
                      <a:pt x="73" y="27"/>
                    </a:lnTo>
                    <a:lnTo>
                      <a:pt x="73" y="25"/>
                    </a:lnTo>
                    <a:lnTo>
                      <a:pt x="71" y="22"/>
                    </a:lnTo>
                    <a:lnTo>
                      <a:pt x="71" y="21"/>
                    </a:lnTo>
                    <a:lnTo>
                      <a:pt x="71" y="20"/>
                    </a:lnTo>
                    <a:lnTo>
                      <a:pt x="71" y="19"/>
                    </a:lnTo>
                    <a:lnTo>
                      <a:pt x="72" y="20"/>
                    </a:lnTo>
                    <a:lnTo>
                      <a:pt x="73" y="20"/>
                    </a:lnTo>
                    <a:lnTo>
                      <a:pt x="73" y="22"/>
                    </a:lnTo>
                    <a:lnTo>
                      <a:pt x="74" y="23"/>
                    </a:lnTo>
                    <a:lnTo>
                      <a:pt x="74" y="24"/>
                    </a:lnTo>
                    <a:lnTo>
                      <a:pt x="78" y="27"/>
                    </a:lnTo>
                    <a:lnTo>
                      <a:pt x="78" y="29"/>
                    </a:lnTo>
                    <a:lnTo>
                      <a:pt x="78" y="30"/>
                    </a:lnTo>
                    <a:lnTo>
                      <a:pt x="81" y="31"/>
                    </a:lnTo>
                    <a:lnTo>
                      <a:pt x="81" y="33"/>
                    </a:lnTo>
                    <a:lnTo>
                      <a:pt x="86" y="39"/>
                    </a:lnTo>
                    <a:lnTo>
                      <a:pt x="88" y="40"/>
                    </a:lnTo>
                    <a:lnTo>
                      <a:pt x="88" y="40"/>
                    </a:lnTo>
                    <a:lnTo>
                      <a:pt x="88" y="39"/>
                    </a:lnTo>
                    <a:lnTo>
                      <a:pt x="91" y="38"/>
                    </a:lnTo>
                    <a:lnTo>
                      <a:pt x="91" y="34"/>
                    </a:lnTo>
                    <a:lnTo>
                      <a:pt x="91" y="33"/>
                    </a:lnTo>
                    <a:lnTo>
                      <a:pt x="92" y="31"/>
                    </a:lnTo>
                    <a:lnTo>
                      <a:pt x="92" y="29"/>
                    </a:lnTo>
                    <a:lnTo>
                      <a:pt x="93" y="24"/>
                    </a:lnTo>
                    <a:lnTo>
                      <a:pt x="93" y="23"/>
                    </a:lnTo>
                    <a:lnTo>
                      <a:pt x="92" y="20"/>
                    </a:lnTo>
                    <a:lnTo>
                      <a:pt x="93" y="1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00" name="Freeform 2331">
                <a:extLst>
                  <a:ext uri="{FF2B5EF4-FFF2-40B4-BE49-F238E27FC236}">
                    <a16:creationId xmlns:a16="http://schemas.microsoft.com/office/drawing/2014/main" id="{3761B428-9930-419F-9E83-359ED8914E2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79" y="2512"/>
                <a:ext cx="154" cy="177"/>
              </a:xfrm>
              <a:custGeom>
                <a:avLst/>
                <a:gdLst>
                  <a:gd name="T0" fmla="*/ 18 w 154"/>
                  <a:gd name="T1" fmla="*/ 60 h 177"/>
                  <a:gd name="T2" fmla="*/ 9 w 154"/>
                  <a:gd name="T3" fmla="*/ 62 h 177"/>
                  <a:gd name="T4" fmla="*/ 5 w 154"/>
                  <a:gd name="T5" fmla="*/ 71 h 177"/>
                  <a:gd name="T6" fmla="*/ 2 w 154"/>
                  <a:gd name="T7" fmla="*/ 79 h 177"/>
                  <a:gd name="T8" fmla="*/ 0 w 154"/>
                  <a:gd name="T9" fmla="*/ 87 h 177"/>
                  <a:gd name="T10" fmla="*/ 4 w 154"/>
                  <a:gd name="T11" fmla="*/ 90 h 177"/>
                  <a:gd name="T12" fmla="*/ 4 w 154"/>
                  <a:gd name="T13" fmla="*/ 98 h 177"/>
                  <a:gd name="T14" fmla="*/ 8 w 154"/>
                  <a:gd name="T15" fmla="*/ 104 h 177"/>
                  <a:gd name="T16" fmla="*/ 10 w 154"/>
                  <a:gd name="T17" fmla="*/ 109 h 177"/>
                  <a:gd name="T18" fmla="*/ 16 w 154"/>
                  <a:gd name="T19" fmla="*/ 121 h 177"/>
                  <a:gd name="T20" fmla="*/ 18 w 154"/>
                  <a:gd name="T21" fmla="*/ 127 h 177"/>
                  <a:gd name="T22" fmla="*/ 22 w 154"/>
                  <a:gd name="T23" fmla="*/ 130 h 177"/>
                  <a:gd name="T24" fmla="*/ 29 w 154"/>
                  <a:gd name="T25" fmla="*/ 135 h 177"/>
                  <a:gd name="T26" fmla="*/ 31 w 154"/>
                  <a:gd name="T27" fmla="*/ 139 h 177"/>
                  <a:gd name="T28" fmla="*/ 35 w 154"/>
                  <a:gd name="T29" fmla="*/ 142 h 177"/>
                  <a:gd name="T30" fmla="*/ 41 w 154"/>
                  <a:gd name="T31" fmla="*/ 148 h 177"/>
                  <a:gd name="T32" fmla="*/ 45 w 154"/>
                  <a:gd name="T33" fmla="*/ 154 h 177"/>
                  <a:gd name="T34" fmla="*/ 50 w 154"/>
                  <a:gd name="T35" fmla="*/ 160 h 177"/>
                  <a:gd name="T36" fmla="*/ 54 w 154"/>
                  <a:gd name="T37" fmla="*/ 164 h 177"/>
                  <a:gd name="T38" fmla="*/ 60 w 154"/>
                  <a:gd name="T39" fmla="*/ 168 h 177"/>
                  <a:gd name="T40" fmla="*/ 66 w 154"/>
                  <a:gd name="T41" fmla="*/ 167 h 177"/>
                  <a:gd name="T42" fmla="*/ 72 w 154"/>
                  <a:gd name="T43" fmla="*/ 164 h 177"/>
                  <a:gd name="T44" fmla="*/ 77 w 154"/>
                  <a:gd name="T45" fmla="*/ 169 h 177"/>
                  <a:gd name="T46" fmla="*/ 82 w 154"/>
                  <a:gd name="T47" fmla="*/ 175 h 177"/>
                  <a:gd name="T48" fmla="*/ 86 w 154"/>
                  <a:gd name="T49" fmla="*/ 176 h 177"/>
                  <a:gd name="T50" fmla="*/ 91 w 154"/>
                  <a:gd name="T51" fmla="*/ 175 h 177"/>
                  <a:gd name="T52" fmla="*/ 98 w 154"/>
                  <a:gd name="T53" fmla="*/ 177 h 177"/>
                  <a:gd name="T54" fmla="*/ 102 w 154"/>
                  <a:gd name="T55" fmla="*/ 174 h 177"/>
                  <a:gd name="T56" fmla="*/ 113 w 154"/>
                  <a:gd name="T57" fmla="*/ 170 h 177"/>
                  <a:gd name="T58" fmla="*/ 118 w 154"/>
                  <a:gd name="T59" fmla="*/ 166 h 177"/>
                  <a:gd name="T60" fmla="*/ 125 w 154"/>
                  <a:gd name="T61" fmla="*/ 155 h 177"/>
                  <a:gd name="T62" fmla="*/ 120 w 154"/>
                  <a:gd name="T63" fmla="*/ 146 h 177"/>
                  <a:gd name="T64" fmla="*/ 115 w 154"/>
                  <a:gd name="T65" fmla="*/ 141 h 177"/>
                  <a:gd name="T66" fmla="*/ 107 w 154"/>
                  <a:gd name="T67" fmla="*/ 136 h 177"/>
                  <a:gd name="T68" fmla="*/ 107 w 154"/>
                  <a:gd name="T69" fmla="*/ 129 h 177"/>
                  <a:gd name="T70" fmla="*/ 114 w 154"/>
                  <a:gd name="T71" fmla="*/ 129 h 177"/>
                  <a:gd name="T72" fmla="*/ 117 w 154"/>
                  <a:gd name="T73" fmla="*/ 116 h 177"/>
                  <a:gd name="T74" fmla="*/ 119 w 154"/>
                  <a:gd name="T75" fmla="*/ 107 h 177"/>
                  <a:gd name="T76" fmla="*/ 126 w 154"/>
                  <a:gd name="T77" fmla="*/ 96 h 177"/>
                  <a:gd name="T78" fmla="*/ 132 w 154"/>
                  <a:gd name="T79" fmla="*/ 88 h 177"/>
                  <a:gd name="T80" fmla="*/ 137 w 154"/>
                  <a:gd name="T81" fmla="*/ 74 h 177"/>
                  <a:gd name="T82" fmla="*/ 136 w 154"/>
                  <a:gd name="T83" fmla="*/ 65 h 177"/>
                  <a:gd name="T84" fmla="*/ 140 w 154"/>
                  <a:gd name="T85" fmla="*/ 52 h 177"/>
                  <a:gd name="T86" fmla="*/ 141 w 154"/>
                  <a:gd name="T87" fmla="*/ 47 h 177"/>
                  <a:gd name="T88" fmla="*/ 145 w 154"/>
                  <a:gd name="T89" fmla="*/ 44 h 177"/>
                  <a:gd name="T90" fmla="*/ 152 w 154"/>
                  <a:gd name="T91" fmla="*/ 41 h 177"/>
                  <a:gd name="T92" fmla="*/ 149 w 154"/>
                  <a:gd name="T93" fmla="*/ 35 h 177"/>
                  <a:gd name="T94" fmla="*/ 140 w 154"/>
                  <a:gd name="T95" fmla="*/ 24 h 177"/>
                  <a:gd name="T96" fmla="*/ 138 w 154"/>
                  <a:gd name="T97" fmla="*/ 8 h 177"/>
                  <a:gd name="T98" fmla="*/ 138 w 154"/>
                  <a:gd name="T99" fmla="*/ 7 h 177"/>
                  <a:gd name="T100" fmla="*/ 137 w 154"/>
                  <a:gd name="T101" fmla="*/ 2 h 177"/>
                  <a:gd name="T102" fmla="*/ 26 w 154"/>
                  <a:gd name="T103" fmla="*/ 19 h 1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154" h="177">
                    <a:moveTo>
                      <a:pt x="26" y="19"/>
                    </a:moveTo>
                    <a:lnTo>
                      <a:pt x="18" y="20"/>
                    </a:lnTo>
                    <a:lnTo>
                      <a:pt x="18" y="23"/>
                    </a:lnTo>
                    <a:lnTo>
                      <a:pt x="18" y="23"/>
                    </a:lnTo>
                    <a:lnTo>
                      <a:pt x="18" y="60"/>
                    </a:lnTo>
                    <a:lnTo>
                      <a:pt x="17" y="61"/>
                    </a:lnTo>
                    <a:lnTo>
                      <a:pt x="15" y="62"/>
                    </a:lnTo>
                    <a:lnTo>
                      <a:pt x="14" y="61"/>
                    </a:lnTo>
                    <a:lnTo>
                      <a:pt x="11" y="61"/>
                    </a:lnTo>
                    <a:lnTo>
                      <a:pt x="9" y="62"/>
                    </a:lnTo>
                    <a:lnTo>
                      <a:pt x="9" y="64"/>
                    </a:lnTo>
                    <a:lnTo>
                      <a:pt x="10" y="65"/>
                    </a:lnTo>
                    <a:lnTo>
                      <a:pt x="9" y="68"/>
                    </a:lnTo>
                    <a:lnTo>
                      <a:pt x="6" y="71"/>
                    </a:lnTo>
                    <a:lnTo>
                      <a:pt x="5" y="71"/>
                    </a:lnTo>
                    <a:lnTo>
                      <a:pt x="4" y="73"/>
                    </a:lnTo>
                    <a:lnTo>
                      <a:pt x="4" y="74"/>
                    </a:lnTo>
                    <a:lnTo>
                      <a:pt x="5" y="76"/>
                    </a:lnTo>
                    <a:lnTo>
                      <a:pt x="4" y="78"/>
                    </a:lnTo>
                    <a:lnTo>
                      <a:pt x="2" y="79"/>
                    </a:lnTo>
                    <a:lnTo>
                      <a:pt x="2" y="80"/>
                    </a:lnTo>
                    <a:lnTo>
                      <a:pt x="3" y="81"/>
                    </a:lnTo>
                    <a:lnTo>
                      <a:pt x="3" y="83"/>
                    </a:lnTo>
                    <a:lnTo>
                      <a:pt x="2" y="84"/>
                    </a:lnTo>
                    <a:lnTo>
                      <a:pt x="0" y="87"/>
                    </a:lnTo>
                    <a:lnTo>
                      <a:pt x="0" y="89"/>
                    </a:lnTo>
                    <a:lnTo>
                      <a:pt x="1" y="90"/>
                    </a:lnTo>
                    <a:lnTo>
                      <a:pt x="3" y="89"/>
                    </a:lnTo>
                    <a:lnTo>
                      <a:pt x="4" y="89"/>
                    </a:lnTo>
                    <a:lnTo>
                      <a:pt x="4" y="90"/>
                    </a:lnTo>
                    <a:lnTo>
                      <a:pt x="3" y="91"/>
                    </a:lnTo>
                    <a:lnTo>
                      <a:pt x="4" y="92"/>
                    </a:lnTo>
                    <a:lnTo>
                      <a:pt x="3" y="93"/>
                    </a:lnTo>
                    <a:lnTo>
                      <a:pt x="4" y="96"/>
                    </a:lnTo>
                    <a:lnTo>
                      <a:pt x="4" y="98"/>
                    </a:lnTo>
                    <a:lnTo>
                      <a:pt x="5" y="100"/>
                    </a:lnTo>
                    <a:lnTo>
                      <a:pt x="8" y="100"/>
                    </a:lnTo>
                    <a:lnTo>
                      <a:pt x="9" y="102"/>
                    </a:lnTo>
                    <a:lnTo>
                      <a:pt x="8" y="103"/>
                    </a:lnTo>
                    <a:lnTo>
                      <a:pt x="8" y="104"/>
                    </a:lnTo>
                    <a:lnTo>
                      <a:pt x="8" y="105"/>
                    </a:lnTo>
                    <a:lnTo>
                      <a:pt x="9" y="106"/>
                    </a:lnTo>
                    <a:lnTo>
                      <a:pt x="9" y="107"/>
                    </a:lnTo>
                    <a:lnTo>
                      <a:pt x="8" y="108"/>
                    </a:lnTo>
                    <a:lnTo>
                      <a:pt x="10" y="109"/>
                    </a:lnTo>
                    <a:lnTo>
                      <a:pt x="11" y="110"/>
                    </a:lnTo>
                    <a:lnTo>
                      <a:pt x="14" y="113"/>
                    </a:lnTo>
                    <a:lnTo>
                      <a:pt x="15" y="118"/>
                    </a:lnTo>
                    <a:lnTo>
                      <a:pt x="16" y="119"/>
                    </a:lnTo>
                    <a:lnTo>
                      <a:pt x="16" y="121"/>
                    </a:lnTo>
                    <a:lnTo>
                      <a:pt x="15" y="122"/>
                    </a:lnTo>
                    <a:lnTo>
                      <a:pt x="14" y="123"/>
                    </a:lnTo>
                    <a:lnTo>
                      <a:pt x="15" y="126"/>
                    </a:lnTo>
                    <a:lnTo>
                      <a:pt x="16" y="127"/>
                    </a:lnTo>
                    <a:lnTo>
                      <a:pt x="18" y="127"/>
                    </a:lnTo>
                    <a:lnTo>
                      <a:pt x="19" y="126"/>
                    </a:lnTo>
                    <a:lnTo>
                      <a:pt x="21" y="126"/>
                    </a:lnTo>
                    <a:lnTo>
                      <a:pt x="22" y="127"/>
                    </a:lnTo>
                    <a:lnTo>
                      <a:pt x="22" y="128"/>
                    </a:lnTo>
                    <a:lnTo>
                      <a:pt x="22" y="130"/>
                    </a:lnTo>
                    <a:lnTo>
                      <a:pt x="23" y="131"/>
                    </a:lnTo>
                    <a:lnTo>
                      <a:pt x="25" y="132"/>
                    </a:lnTo>
                    <a:lnTo>
                      <a:pt x="27" y="132"/>
                    </a:lnTo>
                    <a:lnTo>
                      <a:pt x="28" y="133"/>
                    </a:lnTo>
                    <a:lnTo>
                      <a:pt x="29" y="135"/>
                    </a:lnTo>
                    <a:lnTo>
                      <a:pt x="30" y="136"/>
                    </a:lnTo>
                    <a:lnTo>
                      <a:pt x="33" y="136"/>
                    </a:lnTo>
                    <a:lnTo>
                      <a:pt x="34" y="137"/>
                    </a:lnTo>
                    <a:lnTo>
                      <a:pt x="33" y="138"/>
                    </a:lnTo>
                    <a:lnTo>
                      <a:pt x="31" y="139"/>
                    </a:lnTo>
                    <a:lnTo>
                      <a:pt x="31" y="140"/>
                    </a:lnTo>
                    <a:lnTo>
                      <a:pt x="30" y="141"/>
                    </a:lnTo>
                    <a:lnTo>
                      <a:pt x="33" y="142"/>
                    </a:lnTo>
                    <a:lnTo>
                      <a:pt x="34" y="142"/>
                    </a:lnTo>
                    <a:lnTo>
                      <a:pt x="35" y="142"/>
                    </a:lnTo>
                    <a:lnTo>
                      <a:pt x="37" y="143"/>
                    </a:lnTo>
                    <a:lnTo>
                      <a:pt x="37" y="143"/>
                    </a:lnTo>
                    <a:lnTo>
                      <a:pt x="40" y="144"/>
                    </a:lnTo>
                    <a:lnTo>
                      <a:pt x="41" y="146"/>
                    </a:lnTo>
                    <a:lnTo>
                      <a:pt x="41" y="148"/>
                    </a:lnTo>
                    <a:lnTo>
                      <a:pt x="42" y="149"/>
                    </a:lnTo>
                    <a:lnTo>
                      <a:pt x="44" y="150"/>
                    </a:lnTo>
                    <a:lnTo>
                      <a:pt x="44" y="150"/>
                    </a:lnTo>
                    <a:lnTo>
                      <a:pt x="44" y="152"/>
                    </a:lnTo>
                    <a:lnTo>
                      <a:pt x="45" y="154"/>
                    </a:lnTo>
                    <a:lnTo>
                      <a:pt x="48" y="155"/>
                    </a:lnTo>
                    <a:lnTo>
                      <a:pt x="49" y="156"/>
                    </a:lnTo>
                    <a:lnTo>
                      <a:pt x="49" y="156"/>
                    </a:lnTo>
                    <a:lnTo>
                      <a:pt x="49" y="159"/>
                    </a:lnTo>
                    <a:lnTo>
                      <a:pt x="50" y="160"/>
                    </a:lnTo>
                    <a:lnTo>
                      <a:pt x="53" y="161"/>
                    </a:lnTo>
                    <a:lnTo>
                      <a:pt x="53" y="162"/>
                    </a:lnTo>
                    <a:lnTo>
                      <a:pt x="53" y="162"/>
                    </a:lnTo>
                    <a:lnTo>
                      <a:pt x="54" y="162"/>
                    </a:lnTo>
                    <a:lnTo>
                      <a:pt x="54" y="164"/>
                    </a:lnTo>
                    <a:lnTo>
                      <a:pt x="55" y="165"/>
                    </a:lnTo>
                    <a:lnTo>
                      <a:pt x="56" y="165"/>
                    </a:lnTo>
                    <a:lnTo>
                      <a:pt x="57" y="166"/>
                    </a:lnTo>
                    <a:lnTo>
                      <a:pt x="59" y="168"/>
                    </a:lnTo>
                    <a:lnTo>
                      <a:pt x="60" y="168"/>
                    </a:lnTo>
                    <a:lnTo>
                      <a:pt x="61" y="168"/>
                    </a:lnTo>
                    <a:lnTo>
                      <a:pt x="62" y="167"/>
                    </a:lnTo>
                    <a:lnTo>
                      <a:pt x="63" y="166"/>
                    </a:lnTo>
                    <a:lnTo>
                      <a:pt x="65" y="166"/>
                    </a:lnTo>
                    <a:lnTo>
                      <a:pt x="66" y="167"/>
                    </a:lnTo>
                    <a:lnTo>
                      <a:pt x="67" y="167"/>
                    </a:lnTo>
                    <a:lnTo>
                      <a:pt x="67" y="167"/>
                    </a:lnTo>
                    <a:lnTo>
                      <a:pt x="69" y="167"/>
                    </a:lnTo>
                    <a:lnTo>
                      <a:pt x="71" y="166"/>
                    </a:lnTo>
                    <a:lnTo>
                      <a:pt x="72" y="164"/>
                    </a:lnTo>
                    <a:lnTo>
                      <a:pt x="74" y="165"/>
                    </a:lnTo>
                    <a:lnTo>
                      <a:pt x="75" y="165"/>
                    </a:lnTo>
                    <a:lnTo>
                      <a:pt x="76" y="167"/>
                    </a:lnTo>
                    <a:lnTo>
                      <a:pt x="77" y="168"/>
                    </a:lnTo>
                    <a:lnTo>
                      <a:pt x="77" y="169"/>
                    </a:lnTo>
                    <a:lnTo>
                      <a:pt x="80" y="170"/>
                    </a:lnTo>
                    <a:lnTo>
                      <a:pt x="80" y="171"/>
                    </a:lnTo>
                    <a:lnTo>
                      <a:pt x="81" y="172"/>
                    </a:lnTo>
                    <a:lnTo>
                      <a:pt x="82" y="174"/>
                    </a:lnTo>
                    <a:lnTo>
                      <a:pt x="82" y="175"/>
                    </a:lnTo>
                    <a:lnTo>
                      <a:pt x="82" y="176"/>
                    </a:lnTo>
                    <a:lnTo>
                      <a:pt x="83" y="176"/>
                    </a:lnTo>
                    <a:lnTo>
                      <a:pt x="85" y="176"/>
                    </a:lnTo>
                    <a:lnTo>
                      <a:pt x="86" y="177"/>
                    </a:lnTo>
                    <a:lnTo>
                      <a:pt x="86" y="176"/>
                    </a:lnTo>
                    <a:lnTo>
                      <a:pt x="85" y="175"/>
                    </a:lnTo>
                    <a:lnTo>
                      <a:pt x="85" y="174"/>
                    </a:lnTo>
                    <a:lnTo>
                      <a:pt x="86" y="172"/>
                    </a:lnTo>
                    <a:lnTo>
                      <a:pt x="88" y="174"/>
                    </a:lnTo>
                    <a:lnTo>
                      <a:pt x="91" y="175"/>
                    </a:lnTo>
                    <a:lnTo>
                      <a:pt x="93" y="174"/>
                    </a:lnTo>
                    <a:lnTo>
                      <a:pt x="94" y="175"/>
                    </a:lnTo>
                    <a:lnTo>
                      <a:pt x="95" y="176"/>
                    </a:lnTo>
                    <a:lnTo>
                      <a:pt x="97" y="177"/>
                    </a:lnTo>
                    <a:lnTo>
                      <a:pt x="98" y="177"/>
                    </a:lnTo>
                    <a:lnTo>
                      <a:pt x="98" y="175"/>
                    </a:lnTo>
                    <a:lnTo>
                      <a:pt x="99" y="174"/>
                    </a:lnTo>
                    <a:lnTo>
                      <a:pt x="100" y="175"/>
                    </a:lnTo>
                    <a:lnTo>
                      <a:pt x="100" y="174"/>
                    </a:lnTo>
                    <a:lnTo>
                      <a:pt x="102" y="174"/>
                    </a:lnTo>
                    <a:lnTo>
                      <a:pt x="104" y="172"/>
                    </a:lnTo>
                    <a:lnTo>
                      <a:pt x="107" y="172"/>
                    </a:lnTo>
                    <a:lnTo>
                      <a:pt x="110" y="174"/>
                    </a:lnTo>
                    <a:lnTo>
                      <a:pt x="112" y="172"/>
                    </a:lnTo>
                    <a:lnTo>
                      <a:pt x="113" y="170"/>
                    </a:lnTo>
                    <a:lnTo>
                      <a:pt x="115" y="169"/>
                    </a:lnTo>
                    <a:lnTo>
                      <a:pt x="115" y="169"/>
                    </a:lnTo>
                    <a:lnTo>
                      <a:pt x="116" y="168"/>
                    </a:lnTo>
                    <a:lnTo>
                      <a:pt x="117" y="167"/>
                    </a:lnTo>
                    <a:lnTo>
                      <a:pt x="118" y="166"/>
                    </a:lnTo>
                    <a:lnTo>
                      <a:pt x="119" y="165"/>
                    </a:lnTo>
                    <a:lnTo>
                      <a:pt x="120" y="165"/>
                    </a:lnTo>
                    <a:lnTo>
                      <a:pt x="122" y="162"/>
                    </a:lnTo>
                    <a:lnTo>
                      <a:pt x="125" y="158"/>
                    </a:lnTo>
                    <a:lnTo>
                      <a:pt x="125" y="155"/>
                    </a:lnTo>
                    <a:lnTo>
                      <a:pt x="124" y="154"/>
                    </a:lnTo>
                    <a:lnTo>
                      <a:pt x="123" y="150"/>
                    </a:lnTo>
                    <a:lnTo>
                      <a:pt x="122" y="148"/>
                    </a:lnTo>
                    <a:lnTo>
                      <a:pt x="121" y="147"/>
                    </a:lnTo>
                    <a:lnTo>
                      <a:pt x="120" y="146"/>
                    </a:lnTo>
                    <a:lnTo>
                      <a:pt x="119" y="146"/>
                    </a:lnTo>
                    <a:lnTo>
                      <a:pt x="118" y="145"/>
                    </a:lnTo>
                    <a:lnTo>
                      <a:pt x="118" y="144"/>
                    </a:lnTo>
                    <a:lnTo>
                      <a:pt x="116" y="144"/>
                    </a:lnTo>
                    <a:lnTo>
                      <a:pt x="115" y="141"/>
                    </a:lnTo>
                    <a:lnTo>
                      <a:pt x="114" y="140"/>
                    </a:lnTo>
                    <a:lnTo>
                      <a:pt x="114" y="139"/>
                    </a:lnTo>
                    <a:lnTo>
                      <a:pt x="112" y="137"/>
                    </a:lnTo>
                    <a:lnTo>
                      <a:pt x="111" y="136"/>
                    </a:lnTo>
                    <a:lnTo>
                      <a:pt x="107" y="136"/>
                    </a:lnTo>
                    <a:lnTo>
                      <a:pt x="105" y="136"/>
                    </a:lnTo>
                    <a:lnTo>
                      <a:pt x="104" y="135"/>
                    </a:lnTo>
                    <a:lnTo>
                      <a:pt x="106" y="132"/>
                    </a:lnTo>
                    <a:lnTo>
                      <a:pt x="107" y="131"/>
                    </a:lnTo>
                    <a:lnTo>
                      <a:pt x="107" y="129"/>
                    </a:lnTo>
                    <a:lnTo>
                      <a:pt x="110" y="130"/>
                    </a:lnTo>
                    <a:lnTo>
                      <a:pt x="111" y="129"/>
                    </a:lnTo>
                    <a:lnTo>
                      <a:pt x="112" y="130"/>
                    </a:lnTo>
                    <a:lnTo>
                      <a:pt x="113" y="130"/>
                    </a:lnTo>
                    <a:lnTo>
                      <a:pt x="114" y="129"/>
                    </a:lnTo>
                    <a:lnTo>
                      <a:pt x="115" y="128"/>
                    </a:lnTo>
                    <a:lnTo>
                      <a:pt x="115" y="124"/>
                    </a:lnTo>
                    <a:lnTo>
                      <a:pt x="115" y="121"/>
                    </a:lnTo>
                    <a:lnTo>
                      <a:pt x="116" y="118"/>
                    </a:lnTo>
                    <a:lnTo>
                      <a:pt x="117" y="116"/>
                    </a:lnTo>
                    <a:lnTo>
                      <a:pt x="117" y="113"/>
                    </a:lnTo>
                    <a:lnTo>
                      <a:pt x="117" y="112"/>
                    </a:lnTo>
                    <a:lnTo>
                      <a:pt x="117" y="110"/>
                    </a:lnTo>
                    <a:lnTo>
                      <a:pt x="119" y="108"/>
                    </a:lnTo>
                    <a:lnTo>
                      <a:pt x="119" y="107"/>
                    </a:lnTo>
                    <a:lnTo>
                      <a:pt x="120" y="107"/>
                    </a:lnTo>
                    <a:lnTo>
                      <a:pt x="121" y="107"/>
                    </a:lnTo>
                    <a:lnTo>
                      <a:pt x="123" y="100"/>
                    </a:lnTo>
                    <a:lnTo>
                      <a:pt x="124" y="98"/>
                    </a:lnTo>
                    <a:lnTo>
                      <a:pt x="126" y="96"/>
                    </a:lnTo>
                    <a:lnTo>
                      <a:pt x="127" y="93"/>
                    </a:lnTo>
                    <a:lnTo>
                      <a:pt x="130" y="90"/>
                    </a:lnTo>
                    <a:lnTo>
                      <a:pt x="130" y="88"/>
                    </a:lnTo>
                    <a:lnTo>
                      <a:pt x="132" y="88"/>
                    </a:lnTo>
                    <a:lnTo>
                      <a:pt x="132" y="88"/>
                    </a:lnTo>
                    <a:lnTo>
                      <a:pt x="133" y="85"/>
                    </a:lnTo>
                    <a:lnTo>
                      <a:pt x="136" y="81"/>
                    </a:lnTo>
                    <a:lnTo>
                      <a:pt x="136" y="78"/>
                    </a:lnTo>
                    <a:lnTo>
                      <a:pt x="137" y="74"/>
                    </a:lnTo>
                    <a:lnTo>
                      <a:pt x="137" y="74"/>
                    </a:lnTo>
                    <a:lnTo>
                      <a:pt x="137" y="74"/>
                    </a:lnTo>
                    <a:lnTo>
                      <a:pt x="136" y="72"/>
                    </a:lnTo>
                    <a:lnTo>
                      <a:pt x="135" y="68"/>
                    </a:lnTo>
                    <a:lnTo>
                      <a:pt x="135" y="66"/>
                    </a:lnTo>
                    <a:lnTo>
                      <a:pt x="136" y="65"/>
                    </a:lnTo>
                    <a:lnTo>
                      <a:pt x="136" y="64"/>
                    </a:lnTo>
                    <a:lnTo>
                      <a:pt x="138" y="61"/>
                    </a:lnTo>
                    <a:lnTo>
                      <a:pt x="139" y="57"/>
                    </a:lnTo>
                    <a:lnTo>
                      <a:pt x="140" y="53"/>
                    </a:lnTo>
                    <a:lnTo>
                      <a:pt x="140" y="52"/>
                    </a:lnTo>
                    <a:lnTo>
                      <a:pt x="140" y="52"/>
                    </a:lnTo>
                    <a:lnTo>
                      <a:pt x="139" y="51"/>
                    </a:lnTo>
                    <a:lnTo>
                      <a:pt x="140" y="49"/>
                    </a:lnTo>
                    <a:lnTo>
                      <a:pt x="140" y="47"/>
                    </a:lnTo>
                    <a:lnTo>
                      <a:pt x="141" y="47"/>
                    </a:lnTo>
                    <a:lnTo>
                      <a:pt x="143" y="47"/>
                    </a:lnTo>
                    <a:lnTo>
                      <a:pt x="143" y="46"/>
                    </a:lnTo>
                    <a:lnTo>
                      <a:pt x="143" y="45"/>
                    </a:lnTo>
                    <a:lnTo>
                      <a:pt x="143" y="44"/>
                    </a:lnTo>
                    <a:lnTo>
                      <a:pt x="145" y="44"/>
                    </a:lnTo>
                    <a:lnTo>
                      <a:pt x="146" y="43"/>
                    </a:lnTo>
                    <a:lnTo>
                      <a:pt x="149" y="43"/>
                    </a:lnTo>
                    <a:lnTo>
                      <a:pt x="150" y="42"/>
                    </a:lnTo>
                    <a:lnTo>
                      <a:pt x="151" y="41"/>
                    </a:lnTo>
                    <a:lnTo>
                      <a:pt x="152" y="41"/>
                    </a:lnTo>
                    <a:lnTo>
                      <a:pt x="154" y="39"/>
                    </a:lnTo>
                    <a:lnTo>
                      <a:pt x="153" y="39"/>
                    </a:lnTo>
                    <a:lnTo>
                      <a:pt x="153" y="38"/>
                    </a:lnTo>
                    <a:lnTo>
                      <a:pt x="151" y="37"/>
                    </a:lnTo>
                    <a:lnTo>
                      <a:pt x="149" y="35"/>
                    </a:lnTo>
                    <a:lnTo>
                      <a:pt x="149" y="34"/>
                    </a:lnTo>
                    <a:lnTo>
                      <a:pt x="144" y="31"/>
                    </a:lnTo>
                    <a:lnTo>
                      <a:pt x="143" y="31"/>
                    </a:lnTo>
                    <a:lnTo>
                      <a:pt x="141" y="28"/>
                    </a:lnTo>
                    <a:lnTo>
                      <a:pt x="140" y="24"/>
                    </a:lnTo>
                    <a:lnTo>
                      <a:pt x="141" y="21"/>
                    </a:lnTo>
                    <a:lnTo>
                      <a:pt x="140" y="17"/>
                    </a:lnTo>
                    <a:lnTo>
                      <a:pt x="138" y="10"/>
                    </a:lnTo>
                    <a:lnTo>
                      <a:pt x="138" y="8"/>
                    </a:lnTo>
                    <a:lnTo>
                      <a:pt x="138" y="8"/>
                    </a:lnTo>
                    <a:lnTo>
                      <a:pt x="139" y="9"/>
                    </a:lnTo>
                    <a:lnTo>
                      <a:pt x="139" y="10"/>
                    </a:lnTo>
                    <a:lnTo>
                      <a:pt x="140" y="10"/>
                    </a:lnTo>
                    <a:lnTo>
                      <a:pt x="140" y="9"/>
                    </a:lnTo>
                    <a:lnTo>
                      <a:pt x="138" y="7"/>
                    </a:lnTo>
                    <a:lnTo>
                      <a:pt x="137" y="4"/>
                    </a:lnTo>
                    <a:lnTo>
                      <a:pt x="137" y="4"/>
                    </a:lnTo>
                    <a:lnTo>
                      <a:pt x="137" y="3"/>
                    </a:lnTo>
                    <a:lnTo>
                      <a:pt x="137" y="3"/>
                    </a:lnTo>
                    <a:lnTo>
                      <a:pt x="137" y="2"/>
                    </a:lnTo>
                    <a:lnTo>
                      <a:pt x="136" y="2"/>
                    </a:lnTo>
                    <a:lnTo>
                      <a:pt x="137" y="1"/>
                    </a:lnTo>
                    <a:lnTo>
                      <a:pt x="137" y="0"/>
                    </a:lnTo>
                    <a:lnTo>
                      <a:pt x="25" y="1"/>
                    </a:lnTo>
                    <a:lnTo>
                      <a:pt x="26" y="1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01" name="Freeform 2332">
                <a:extLst>
                  <a:ext uri="{FF2B5EF4-FFF2-40B4-BE49-F238E27FC236}">
                    <a16:creationId xmlns:a16="http://schemas.microsoft.com/office/drawing/2014/main" id="{D2E1BE2E-0281-4F8E-A40B-78F801868E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83" y="2580"/>
                <a:ext cx="143" cy="108"/>
              </a:xfrm>
              <a:custGeom>
                <a:avLst/>
                <a:gdLst>
                  <a:gd name="T0" fmla="*/ 27 w 143"/>
                  <a:gd name="T1" fmla="*/ 91 h 108"/>
                  <a:gd name="T2" fmla="*/ 30 w 143"/>
                  <a:gd name="T3" fmla="*/ 98 h 108"/>
                  <a:gd name="T4" fmla="*/ 39 w 143"/>
                  <a:gd name="T5" fmla="*/ 98 h 108"/>
                  <a:gd name="T6" fmla="*/ 47 w 143"/>
                  <a:gd name="T7" fmla="*/ 104 h 108"/>
                  <a:gd name="T8" fmla="*/ 53 w 143"/>
                  <a:gd name="T9" fmla="*/ 107 h 108"/>
                  <a:gd name="T10" fmla="*/ 59 w 143"/>
                  <a:gd name="T11" fmla="*/ 108 h 108"/>
                  <a:gd name="T12" fmla="*/ 65 w 143"/>
                  <a:gd name="T13" fmla="*/ 104 h 108"/>
                  <a:gd name="T14" fmla="*/ 69 w 143"/>
                  <a:gd name="T15" fmla="*/ 102 h 108"/>
                  <a:gd name="T16" fmla="*/ 76 w 143"/>
                  <a:gd name="T17" fmla="*/ 101 h 108"/>
                  <a:gd name="T18" fmla="*/ 83 w 143"/>
                  <a:gd name="T19" fmla="*/ 103 h 108"/>
                  <a:gd name="T20" fmla="*/ 86 w 143"/>
                  <a:gd name="T21" fmla="*/ 102 h 108"/>
                  <a:gd name="T22" fmla="*/ 94 w 143"/>
                  <a:gd name="T23" fmla="*/ 99 h 108"/>
                  <a:gd name="T24" fmla="*/ 98 w 143"/>
                  <a:gd name="T25" fmla="*/ 95 h 108"/>
                  <a:gd name="T26" fmla="*/ 108 w 143"/>
                  <a:gd name="T27" fmla="*/ 94 h 108"/>
                  <a:gd name="T28" fmla="*/ 131 w 143"/>
                  <a:gd name="T29" fmla="*/ 65 h 108"/>
                  <a:gd name="T30" fmla="*/ 97 w 143"/>
                  <a:gd name="T31" fmla="*/ 54 h 108"/>
                  <a:gd name="T32" fmla="*/ 94 w 143"/>
                  <a:gd name="T33" fmla="*/ 48 h 108"/>
                  <a:gd name="T34" fmla="*/ 93 w 143"/>
                  <a:gd name="T35" fmla="*/ 38 h 108"/>
                  <a:gd name="T36" fmla="*/ 87 w 143"/>
                  <a:gd name="T37" fmla="*/ 39 h 108"/>
                  <a:gd name="T38" fmla="*/ 84 w 143"/>
                  <a:gd name="T39" fmla="*/ 36 h 108"/>
                  <a:gd name="T40" fmla="*/ 84 w 143"/>
                  <a:gd name="T41" fmla="*/ 30 h 108"/>
                  <a:gd name="T42" fmla="*/ 87 w 143"/>
                  <a:gd name="T43" fmla="*/ 25 h 108"/>
                  <a:gd name="T44" fmla="*/ 83 w 143"/>
                  <a:gd name="T45" fmla="*/ 21 h 108"/>
                  <a:gd name="T46" fmla="*/ 79 w 143"/>
                  <a:gd name="T47" fmla="*/ 16 h 108"/>
                  <a:gd name="T48" fmla="*/ 74 w 143"/>
                  <a:gd name="T49" fmla="*/ 12 h 108"/>
                  <a:gd name="T50" fmla="*/ 69 w 143"/>
                  <a:gd name="T51" fmla="*/ 11 h 108"/>
                  <a:gd name="T52" fmla="*/ 64 w 143"/>
                  <a:gd name="T53" fmla="*/ 5 h 108"/>
                  <a:gd name="T54" fmla="*/ 58 w 143"/>
                  <a:gd name="T55" fmla="*/ 4 h 108"/>
                  <a:gd name="T56" fmla="*/ 53 w 143"/>
                  <a:gd name="T57" fmla="*/ 2 h 108"/>
                  <a:gd name="T58" fmla="*/ 50 w 143"/>
                  <a:gd name="T59" fmla="*/ 2 h 108"/>
                  <a:gd name="T60" fmla="*/ 42 w 143"/>
                  <a:gd name="T61" fmla="*/ 2 h 108"/>
                  <a:gd name="T62" fmla="*/ 38 w 143"/>
                  <a:gd name="T63" fmla="*/ 5 h 108"/>
                  <a:gd name="T64" fmla="*/ 34 w 143"/>
                  <a:gd name="T65" fmla="*/ 6 h 108"/>
                  <a:gd name="T66" fmla="*/ 32 w 143"/>
                  <a:gd name="T67" fmla="*/ 10 h 108"/>
                  <a:gd name="T68" fmla="*/ 28 w 143"/>
                  <a:gd name="T69" fmla="*/ 20 h 108"/>
                  <a:gd name="T70" fmla="*/ 26 w 143"/>
                  <a:gd name="T71" fmla="*/ 22 h 108"/>
                  <a:gd name="T72" fmla="*/ 20 w 143"/>
                  <a:gd name="T73" fmla="*/ 30 h 108"/>
                  <a:gd name="T74" fmla="*/ 16 w 143"/>
                  <a:gd name="T75" fmla="*/ 39 h 108"/>
                  <a:gd name="T76" fmla="*/ 13 w 143"/>
                  <a:gd name="T77" fmla="*/ 42 h 108"/>
                  <a:gd name="T78" fmla="*/ 13 w 143"/>
                  <a:gd name="T79" fmla="*/ 48 h 108"/>
                  <a:gd name="T80" fmla="*/ 11 w 143"/>
                  <a:gd name="T81" fmla="*/ 56 h 108"/>
                  <a:gd name="T82" fmla="*/ 9 w 143"/>
                  <a:gd name="T83" fmla="*/ 62 h 108"/>
                  <a:gd name="T84" fmla="*/ 6 w 143"/>
                  <a:gd name="T85" fmla="*/ 62 h 108"/>
                  <a:gd name="T86" fmla="*/ 2 w 143"/>
                  <a:gd name="T87" fmla="*/ 64 h 108"/>
                  <a:gd name="T88" fmla="*/ 3 w 143"/>
                  <a:gd name="T89" fmla="*/ 68 h 108"/>
                  <a:gd name="T90" fmla="*/ 10 w 143"/>
                  <a:gd name="T91" fmla="*/ 71 h 108"/>
                  <a:gd name="T92" fmla="*/ 12 w 143"/>
                  <a:gd name="T93" fmla="*/ 76 h 108"/>
                  <a:gd name="T94" fmla="*/ 15 w 143"/>
                  <a:gd name="T95" fmla="*/ 78 h 108"/>
                  <a:gd name="T96" fmla="*/ 18 w 143"/>
                  <a:gd name="T97" fmla="*/ 80 h 108"/>
                  <a:gd name="T98" fmla="*/ 21 w 143"/>
                  <a:gd name="T99" fmla="*/ 87 h 108"/>
                  <a:gd name="T100" fmla="*/ 23 w 143"/>
                  <a:gd name="T101" fmla="*/ 91 h 1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43" h="108">
                    <a:moveTo>
                      <a:pt x="23" y="91"/>
                    </a:moveTo>
                    <a:lnTo>
                      <a:pt x="26" y="91"/>
                    </a:lnTo>
                    <a:lnTo>
                      <a:pt x="27" y="91"/>
                    </a:lnTo>
                    <a:lnTo>
                      <a:pt x="27" y="96"/>
                    </a:lnTo>
                    <a:lnTo>
                      <a:pt x="29" y="98"/>
                    </a:lnTo>
                    <a:lnTo>
                      <a:pt x="30" y="98"/>
                    </a:lnTo>
                    <a:lnTo>
                      <a:pt x="32" y="98"/>
                    </a:lnTo>
                    <a:lnTo>
                      <a:pt x="34" y="98"/>
                    </a:lnTo>
                    <a:lnTo>
                      <a:pt x="39" y="98"/>
                    </a:lnTo>
                    <a:lnTo>
                      <a:pt x="40" y="99"/>
                    </a:lnTo>
                    <a:lnTo>
                      <a:pt x="45" y="103"/>
                    </a:lnTo>
                    <a:lnTo>
                      <a:pt x="47" y="104"/>
                    </a:lnTo>
                    <a:lnTo>
                      <a:pt x="49" y="107"/>
                    </a:lnTo>
                    <a:lnTo>
                      <a:pt x="50" y="107"/>
                    </a:lnTo>
                    <a:lnTo>
                      <a:pt x="53" y="107"/>
                    </a:lnTo>
                    <a:lnTo>
                      <a:pt x="55" y="108"/>
                    </a:lnTo>
                    <a:lnTo>
                      <a:pt x="57" y="108"/>
                    </a:lnTo>
                    <a:lnTo>
                      <a:pt x="59" y="108"/>
                    </a:lnTo>
                    <a:lnTo>
                      <a:pt x="60" y="108"/>
                    </a:lnTo>
                    <a:lnTo>
                      <a:pt x="62" y="108"/>
                    </a:lnTo>
                    <a:lnTo>
                      <a:pt x="65" y="104"/>
                    </a:lnTo>
                    <a:lnTo>
                      <a:pt x="66" y="102"/>
                    </a:lnTo>
                    <a:lnTo>
                      <a:pt x="68" y="102"/>
                    </a:lnTo>
                    <a:lnTo>
                      <a:pt x="69" y="102"/>
                    </a:lnTo>
                    <a:lnTo>
                      <a:pt x="70" y="101"/>
                    </a:lnTo>
                    <a:lnTo>
                      <a:pt x="75" y="101"/>
                    </a:lnTo>
                    <a:lnTo>
                      <a:pt x="76" y="101"/>
                    </a:lnTo>
                    <a:lnTo>
                      <a:pt x="77" y="103"/>
                    </a:lnTo>
                    <a:lnTo>
                      <a:pt x="78" y="104"/>
                    </a:lnTo>
                    <a:lnTo>
                      <a:pt x="83" y="103"/>
                    </a:lnTo>
                    <a:lnTo>
                      <a:pt x="85" y="104"/>
                    </a:lnTo>
                    <a:lnTo>
                      <a:pt x="85" y="103"/>
                    </a:lnTo>
                    <a:lnTo>
                      <a:pt x="86" y="102"/>
                    </a:lnTo>
                    <a:lnTo>
                      <a:pt x="89" y="101"/>
                    </a:lnTo>
                    <a:lnTo>
                      <a:pt x="91" y="100"/>
                    </a:lnTo>
                    <a:lnTo>
                      <a:pt x="94" y="99"/>
                    </a:lnTo>
                    <a:lnTo>
                      <a:pt x="95" y="98"/>
                    </a:lnTo>
                    <a:lnTo>
                      <a:pt x="96" y="96"/>
                    </a:lnTo>
                    <a:lnTo>
                      <a:pt x="98" y="95"/>
                    </a:lnTo>
                    <a:lnTo>
                      <a:pt x="100" y="95"/>
                    </a:lnTo>
                    <a:lnTo>
                      <a:pt x="103" y="94"/>
                    </a:lnTo>
                    <a:lnTo>
                      <a:pt x="108" y="94"/>
                    </a:lnTo>
                    <a:lnTo>
                      <a:pt x="113" y="94"/>
                    </a:lnTo>
                    <a:lnTo>
                      <a:pt x="143" y="65"/>
                    </a:lnTo>
                    <a:lnTo>
                      <a:pt x="131" y="65"/>
                    </a:lnTo>
                    <a:lnTo>
                      <a:pt x="104" y="57"/>
                    </a:lnTo>
                    <a:lnTo>
                      <a:pt x="100" y="55"/>
                    </a:lnTo>
                    <a:lnTo>
                      <a:pt x="97" y="54"/>
                    </a:lnTo>
                    <a:lnTo>
                      <a:pt x="96" y="52"/>
                    </a:lnTo>
                    <a:lnTo>
                      <a:pt x="96" y="49"/>
                    </a:lnTo>
                    <a:lnTo>
                      <a:pt x="94" y="48"/>
                    </a:lnTo>
                    <a:lnTo>
                      <a:pt x="93" y="42"/>
                    </a:lnTo>
                    <a:lnTo>
                      <a:pt x="92" y="39"/>
                    </a:lnTo>
                    <a:lnTo>
                      <a:pt x="93" y="38"/>
                    </a:lnTo>
                    <a:lnTo>
                      <a:pt x="91" y="37"/>
                    </a:lnTo>
                    <a:lnTo>
                      <a:pt x="89" y="37"/>
                    </a:lnTo>
                    <a:lnTo>
                      <a:pt x="87" y="39"/>
                    </a:lnTo>
                    <a:lnTo>
                      <a:pt x="83" y="39"/>
                    </a:lnTo>
                    <a:lnTo>
                      <a:pt x="81" y="38"/>
                    </a:lnTo>
                    <a:lnTo>
                      <a:pt x="84" y="36"/>
                    </a:lnTo>
                    <a:lnTo>
                      <a:pt x="84" y="34"/>
                    </a:lnTo>
                    <a:lnTo>
                      <a:pt x="85" y="33"/>
                    </a:lnTo>
                    <a:lnTo>
                      <a:pt x="84" y="30"/>
                    </a:lnTo>
                    <a:lnTo>
                      <a:pt x="85" y="29"/>
                    </a:lnTo>
                    <a:lnTo>
                      <a:pt x="86" y="27"/>
                    </a:lnTo>
                    <a:lnTo>
                      <a:pt x="87" y="25"/>
                    </a:lnTo>
                    <a:lnTo>
                      <a:pt x="85" y="22"/>
                    </a:lnTo>
                    <a:lnTo>
                      <a:pt x="84" y="22"/>
                    </a:lnTo>
                    <a:lnTo>
                      <a:pt x="83" y="21"/>
                    </a:lnTo>
                    <a:lnTo>
                      <a:pt x="83" y="19"/>
                    </a:lnTo>
                    <a:lnTo>
                      <a:pt x="80" y="17"/>
                    </a:lnTo>
                    <a:lnTo>
                      <a:pt x="79" y="16"/>
                    </a:lnTo>
                    <a:lnTo>
                      <a:pt x="76" y="14"/>
                    </a:lnTo>
                    <a:lnTo>
                      <a:pt x="74" y="13"/>
                    </a:lnTo>
                    <a:lnTo>
                      <a:pt x="74" y="12"/>
                    </a:lnTo>
                    <a:lnTo>
                      <a:pt x="72" y="12"/>
                    </a:lnTo>
                    <a:lnTo>
                      <a:pt x="72" y="11"/>
                    </a:lnTo>
                    <a:lnTo>
                      <a:pt x="69" y="11"/>
                    </a:lnTo>
                    <a:lnTo>
                      <a:pt x="68" y="9"/>
                    </a:lnTo>
                    <a:lnTo>
                      <a:pt x="65" y="5"/>
                    </a:lnTo>
                    <a:lnTo>
                      <a:pt x="64" y="5"/>
                    </a:lnTo>
                    <a:lnTo>
                      <a:pt x="61" y="4"/>
                    </a:lnTo>
                    <a:lnTo>
                      <a:pt x="59" y="3"/>
                    </a:lnTo>
                    <a:lnTo>
                      <a:pt x="58" y="4"/>
                    </a:lnTo>
                    <a:lnTo>
                      <a:pt x="58" y="4"/>
                    </a:lnTo>
                    <a:lnTo>
                      <a:pt x="55" y="2"/>
                    </a:lnTo>
                    <a:lnTo>
                      <a:pt x="53" y="2"/>
                    </a:lnTo>
                    <a:lnTo>
                      <a:pt x="53" y="3"/>
                    </a:lnTo>
                    <a:lnTo>
                      <a:pt x="52" y="1"/>
                    </a:lnTo>
                    <a:lnTo>
                      <a:pt x="50" y="2"/>
                    </a:lnTo>
                    <a:lnTo>
                      <a:pt x="48" y="3"/>
                    </a:lnTo>
                    <a:lnTo>
                      <a:pt x="47" y="3"/>
                    </a:lnTo>
                    <a:lnTo>
                      <a:pt x="42" y="2"/>
                    </a:lnTo>
                    <a:lnTo>
                      <a:pt x="42" y="1"/>
                    </a:lnTo>
                    <a:lnTo>
                      <a:pt x="41" y="0"/>
                    </a:lnTo>
                    <a:lnTo>
                      <a:pt x="38" y="5"/>
                    </a:lnTo>
                    <a:lnTo>
                      <a:pt x="37" y="5"/>
                    </a:lnTo>
                    <a:lnTo>
                      <a:pt x="36" y="6"/>
                    </a:lnTo>
                    <a:lnTo>
                      <a:pt x="34" y="6"/>
                    </a:lnTo>
                    <a:lnTo>
                      <a:pt x="33" y="6"/>
                    </a:lnTo>
                    <a:lnTo>
                      <a:pt x="33" y="6"/>
                    </a:lnTo>
                    <a:lnTo>
                      <a:pt x="32" y="10"/>
                    </a:lnTo>
                    <a:lnTo>
                      <a:pt x="32" y="13"/>
                    </a:lnTo>
                    <a:lnTo>
                      <a:pt x="29" y="17"/>
                    </a:lnTo>
                    <a:lnTo>
                      <a:pt x="28" y="20"/>
                    </a:lnTo>
                    <a:lnTo>
                      <a:pt x="28" y="20"/>
                    </a:lnTo>
                    <a:lnTo>
                      <a:pt x="26" y="20"/>
                    </a:lnTo>
                    <a:lnTo>
                      <a:pt x="26" y="22"/>
                    </a:lnTo>
                    <a:lnTo>
                      <a:pt x="23" y="25"/>
                    </a:lnTo>
                    <a:lnTo>
                      <a:pt x="22" y="28"/>
                    </a:lnTo>
                    <a:lnTo>
                      <a:pt x="20" y="30"/>
                    </a:lnTo>
                    <a:lnTo>
                      <a:pt x="19" y="32"/>
                    </a:lnTo>
                    <a:lnTo>
                      <a:pt x="17" y="39"/>
                    </a:lnTo>
                    <a:lnTo>
                      <a:pt x="16" y="39"/>
                    </a:lnTo>
                    <a:lnTo>
                      <a:pt x="15" y="39"/>
                    </a:lnTo>
                    <a:lnTo>
                      <a:pt x="15" y="40"/>
                    </a:lnTo>
                    <a:lnTo>
                      <a:pt x="13" y="42"/>
                    </a:lnTo>
                    <a:lnTo>
                      <a:pt x="13" y="44"/>
                    </a:lnTo>
                    <a:lnTo>
                      <a:pt x="13" y="45"/>
                    </a:lnTo>
                    <a:lnTo>
                      <a:pt x="13" y="48"/>
                    </a:lnTo>
                    <a:lnTo>
                      <a:pt x="12" y="50"/>
                    </a:lnTo>
                    <a:lnTo>
                      <a:pt x="11" y="53"/>
                    </a:lnTo>
                    <a:lnTo>
                      <a:pt x="11" y="56"/>
                    </a:lnTo>
                    <a:lnTo>
                      <a:pt x="11" y="60"/>
                    </a:lnTo>
                    <a:lnTo>
                      <a:pt x="10" y="61"/>
                    </a:lnTo>
                    <a:lnTo>
                      <a:pt x="9" y="62"/>
                    </a:lnTo>
                    <a:lnTo>
                      <a:pt x="8" y="62"/>
                    </a:lnTo>
                    <a:lnTo>
                      <a:pt x="7" y="61"/>
                    </a:lnTo>
                    <a:lnTo>
                      <a:pt x="6" y="62"/>
                    </a:lnTo>
                    <a:lnTo>
                      <a:pt x="3" y="61"/>
                    </a:lnTo>
                    <a:lnTo>
                      <a:pt x="3" y="63"/>
                    </a:lnTo>
                    <a:lnTo>
                      <a:pt x="2" y="64"/>
                    </a:lnTo>
                    <a:lnTo>
                      <a:pt x="0" y="67"/>
                    </a:lnTo>
                    <a:lnTo>
                      <a:pt x="1" y="68"/>
                    </a:lnTo>
                    <a:lnTo>
                      <a:pt x="3" y="68"/>
                    </a:lnTo>
                    <a:lnTo>
                      <a:pt x="7" y="68"/>
                    </a:lnTo>
                    <a:lnTo>
                      <a:pt x="8" y="69"/>
                    </a:lnTo>
                    <a:lnTo>
                      <a:pt x="10" y="71"/>
                    </a:lnTo>
                    <a:lnTo>
                      <a:pt x="10" y="72"/>
                    </a:lnTo>
                    <a:lnTo>
                      <a:pt x="11" y="73"/>
                    </a:lnTo>
                    <a:lnTo>
                      <a:pt x="12" y="76"/>
                    </a:lnTo>
                    <a:lnTo>
                      <a:pt x="14" y="76"/>
                    </a:lnTo>
                    <a:lnTo>
                      <a:pt x="14" y="77"/>
                    </a:lnTo>
                    <a:lnTo>
                      <a:pt x="15" y="78"/>
                    </a:lnTo>
                    <a:lnTo>
                      <a:pt x="16" y="78"/>
                    </a:lnTo>
                    <a:lnTo>
                      <a:pt x="17" y="79"/>
                    </a:lnTo>
                    <a:lnTo>
                      <a:pt x="18" y="80"/>
                    </a:lnTo>
                    <a:lnTo>
                      <a:pt x="19" y="82"/>
                    </a:lnTo>
                    <a:lnTo>
                      <a:pt x="20" y="86"/>
                    </a:lnTo>
                    <a:lnTo>
                      <a:pt x="21" y="87"/>
                    </a:lnTo>
                    <a:lnTo>
                      <a:pt x="21" y="90"/>
                    </a:lnTo>
                    <a:lnTo>
                      <a:pt x="22" y="90"/>
                    </a:lnTo>
                    <a:lnTo>
                      <a:pt x="23" y="9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02" name="Freeform 2333">
                <a:extLst>
                  <a:ext uri="{FF2B5EF4-FFF2-40B4-BE49-F238E27FC236}">
                    <a16:creationId xmlns:a16="http://schemas.microsoft.com/office/drawing/2014/main" id="{1E6DD30D-B1D2-4F94-979C-6FF63BD220C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14" y="2551"/>
                <a:ext cx="62" cy="54"/>
              </a:xfrm>
              <a:custGeom>
                <a:avLst/>
                <a:gdLst>
                  <a:gd name="T0" fmla="*/ 15 w 62"/>
                  <a:gd name="T1" fmla="*/ 3 h 54"/>
                  <a:gd name="T2" fmla="*/ 11 w 62"/>
                  <a:gd name="T3" fmla="*/ 4 h 54"/>
                  <a:gd name="T4" fmla="*/ 8 w 62"/>
                  <a:gd name="T5" fmla="*/ 5 h 54"/>
                  <a:gd name="T6" fmla="*/ 8 w 62"/>
                  <a:gd name="T7" fmla="*/ 7 h 54"/>
                  <a:gd name="T8" fmla="*/ 6 w 62"/>
                  <a:gd name="T9" fmla="*/ 8 h 54"/>
                  <a:gd name="T10" fmla="*/ 5 w 62"/>
                  <a:gd name="T11" fmla="*/ 10 h 54"/>
                  <a:gd name="T12" fmla="*/ 5 w 62"/>
                  <a:gd name="T13" fmla="*/ 13 h 54"/>
                  <a:gd name="T14" fmla="*/ 5 w 62"/>
                  <a:gd name="T15" fmla="*/ 14 h 54"/>
                  <a:gd name="T16" fmla="*/ 3 w 62"/>
                  <a:gd name="T17" fmla="*/ 22 h 54"/>
                  <a:gd name="T18" fmla="*/ 1 w 62"/>
                  <a:gd name="T19" fmla="*/ 26 h 54"/>
                  <a:gd name="T20" fmla="*/ 0 w 62"/>
                  <a:gd name="T21" fmla="*/ 29 h 54"/>
                  <a:gd name="T22" fmla="*/ 2 w 62"/>
                  <a:gd name="T23" fmla="*/ 35 h 54"/>
                  <a:gd name="T24" fmla="*/ 5 w 62"/>
                  <a:gd name="T25" fmla="*/ 35 h 54"/>
                  <a:gd name="T26" fmla="*/ 7 w 62"/>
                  <a:gd name="T27" fmla="*/ 34 h 54"/>
                  <a:gd name="T28" fmla="*/ 11 w 62"/>
                  <a:gd name="T29" fmla="*/ 30 h 54"/>
                  <a:gd name="T30" fmla="*/ 16 w 62"/>
                  <a:gd name="T31" fmla="*/ 32 h 54"/>
                  <a:gd name="T32" fmla="*/ 19 w 62"/>
                  <a:gd name="T33" fmla="*/ 31 h 54"/>
                  <a:gd name="T34" fmla="*/ 22 w 62"/>
                  <a:gd name="T35" fmla="*/ 32 h 54"/>
                  <a:gd name="T36" fmla="*/ 24 w 62"/>
                  <a:gd name="T37" fmla="*/ 31 h 54"/>
                  <a:gd name="T38" fmla="*/ 27 w 62"/>
                  <a:gd name="T39" fmla="*/ 33 h 54"/>
                  <a:gd name="T40" fmla="*/ 30 w 62"/>
                  <a:gd name="T41" fmla="*/ 33 h 54"/>
                  <a:gd name="T42" fmla="*/ 34 w 62"/>
                  <a:gd name="T43" fmla="*/ 34 h 54"/>
                  <a:gd name="T44" fmla="*/ 38 w 62"/>
                  <a:gd name="T45" fmla="*/ 40 h 54"/>
                  <a:gd name="T46" fmla="*/ 41 w 62"/>
                  <a:gd name="T47" fmla="*/ 41 h 54"/>
                  <a:gd name="T48" fmla="*/ 43 w 62"/>
                  <a:gd name="T49" fmla="*/ 42 h 54"/>
                  <a:gd name="T50" fmla="*/ 48 w 62"/>
                  <a:gd name="T51" fmla="*/ 45 h 54"/>
                  <a:gd name="T52" fmla="*/ 52 w 62"/>
                  <a:gd name="T53" fmla="*/ 48 h 54"/>
                  <a:gd name="T54" fmla="*/ 53 w 62"/>
                  <a:gd name="T55" fmla="*/ 51 h 54"/>
                  <a:gd name="T56" fmla="*/ 56 w 62"/>
                  <a:gd name="T57" fmla="*/ 54 h 54"/>
                  <a:gd name="T58" fmla="*/ 59 w 62"/>
                  <a:gd name="T59" fmla="*/ 53 h 54"/>
                  <a:gd name="T60" fmla="*/ 62 w 62"/>
                  <a:gd name="T61" fmla="*/ 51 h 54"/>
                  <a:gd name="T62" fmla="*/ 61 w 62"/>
                  <a:gd name="T63" fmla="*/ 50 h 54"/>
                  <a:gd name="T64" fmla="*/ 60 w 62"/>
                  <a:gd name="T65" fmla="*/ 50 h 54"/>
                  <a:gd name="T66" fmla="*/ 58 w 62"/>
                  <a:gd name="T67" fmla="*/ 48 h 54"/>
                  <a:gd name="T68" fmla="*/ 57 w 62"/>
                  <a:gd name="T69" fmla="*/ 46 h 54"/>
                  <a:gd name="T70" fmla="*/ 55 w 62"/>
                  <a:gd name="T71" fmla="*/ 42 h 54"/>
                  <a:gd name="T72" fmla="*/ 54 w 62"/>
                  <a:gd name="T73" fmla="*/ 42 h 54"/>
                  <a:gd name="T74" fmla="*/ 52 w 62"/>
                  <a:gd name="T75" fmla="*/ 40 h 54"/>
                  <a:gd name="T76" fmla="*/ 48 w 62"/>
                  <a:gd name="T77" fmla="*/ 37 h 54"/>
                  <a:gd name="T78" fmla="*/ 44 w 62"/>
                  <a:gd name="T79" fmla="*/ 32 h 54"/>
                  <a:gd name="T80" fmla="*/ 41 w 62"/>
                  <a:gd name="T81" fmla="*/ 30 h 54"/>
                  <a:gd name="T82" fmla="*/ 38 w 62"/>
                  <a:gd name="T83" fmla="*/ 29 h 54"/>
                  <a:gd name="T84" fmla="*/ 36 w 62"/>
                  <a:gd name="T85" fmla="*/ 29 h 54"/>
                  <a:gd name="T86" fmla="*/ 34 w 62"/>
                  <a:gd name="T87" fmla="*/ 28 h 54"/>
                  <a:gd name="T88" fmla="*/ 34 w 62"/>
                  <a:gd name="T89" fmla="*/ 25 h 54"/>
                  <a:gd name="T90" fmla="*/ 30 w 62"/>
                  <a:gd name="T91" fmla="*/ 23 h 54"/>
                  <a:gd name="T92" fmla="*/ 31 w 62"/>
                  <a:gd name="T93" fmla="*/ 25 h 54"/>
                  <a:gd name="T94" fmla="*/ 29 w 62"/>
                  <a:gd name="T95" fmla="*/ 27 h 54"/>
                  <a:gd name="T96" fmla="*/ 28 w 62"/>
                  <a:gd name="T97" fmla="*/ 23 h 54"/>
                  <a:gd name="T98" fmla="*/ 27 w 62"/>
                  <a:gd name="T99" fmla="*/ 21 h 54"/>
                  <a:gd name="T100" fmla="*/ 26 w 62"/>
                  <a:gd name="T101" fmla="*/ 19 h 54"/>
                  <a:gd name="T102" fmla="*/ 21 w 62"/>
                  <a:gd name="T103" fmla="*/ 2 h 54"/>
                  <a:gd name="T104" fmla="*/ 19 w 62"/>
                  <a:gd name="T105" fmla="*/ 0 h 54"/>
                  <a:gd name="T106" fmla="*/ 16 w 62"/>
                  <a:gd name="T107" fmla="*/ 2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62" h="54">
                    <a:moveTo>
                      <a:pt x="16" y="2"/>
                    </a:moveTo>
                    <a:lnTo>
                      <a:pt x="15" y="3"/>
                    </a:lnTo>
                    <a:lnTo>
                      <a:pt x="14" y="4"/>
                    </a:lnTo>
                    <a:lnTo>
                      <a:pt x="11" y="4"/>
                    </a:lnTo>
                    <a:lnTo>
                      <a:pt x="10" y="5"/>
                    </a:lnTo>
                    <a:lnTo>
                      <a:pt x="8" y="5"/>
                    </a:lnTo>
                    <a:lnTo>
                      <a:pt x="8" y="6"/>
                    </a:lnTo>
                    <a:lnTo>
                      <a:pt x="8" y="7"/>
                    </a:lnTo>
                    <a:lnTo>
                      <a:pt x="8" y="8"/>
                    </a:lnTo>
                    <a:lnTo>
                      <a:pt x="6" y="8"/>
                    </a:lnTo>
                    <a:lnTo>
                      <a:pt x="5" y="8"/>
                    </a:lnTo>
                    <a:lnTo>
                      <a:pt x="5" y="10"/>
                    </a:lnTo>
                    <a:lnTo>
                      <a:pt x="4" y="12"/>
                    </a:lnTo>
                    <a:lnTo>
                      <a:pt x="5" y="13"/>
                    </a:lnTo>
                    <a:lnTo>
                      <a:pt x="5" y="13"/>
                    </a:lnTo>
                    <a:lnTo>
                      <a:pt x="5" y="14"/>
                    </a:lnTo>
                    <a:lnTo>
                      <a:pt x="4" y="18"/>
                    </a:lnTo>
                    <a:lnTo>
                      <a:pt x="3" y="22"/>
                    </a:lnTo>
                    <a:lnTo>
                      <a:pt x="1" y="25"/>
                    </a:lnTo>
                    <a:lnTo>
                      <a:pt x="1" y="26"/>
                    </a:lnTo>
                    <a:lnTo>
                      <a:pt x="0" y="27"/>
                    </a:lnTo>
                    <a:lnTo>
                      <a:pt x="0" y="29"/>
                    </a:lnTo>
                    <a:lnTo>
                      <a:pt x="1" y="33"/>
                    </a:lnTo>
                    <a:lnTo>
                      <a:pt x="2" y="35"/>
                    </a:lnTo>
                    <a:lnTo>
                      <a:pt x="3" y="35"/>
                    </a:lnTo>
                    <a:lnTo>
                      <a:pt x="5" y="35"/>
                    </a:lnTo>
                    <a:lnTo>
                      <a:pt x="6" y="34"/>
                    </a:lnTo>
                    <a:lnTo>
                      <a:pt x="7" y="34"/>
                    </a:lnTo>
                    <a:lnTo>
                      <a:pt x="10" y="29"/>
                    </a:lnTo>
                    <a:lnTo>
                      <a:pt x="11" y="30"/>
                    </a:lnTo>
                    <a:lnTo>
                      <a:pt x="11" y="31"/>
                    </a:lnTo>
                    <a:lnTo>
                      <a:pt x="16" y="32"/>
                    </a:lnTo>
                    <a:lnTo>
                      <a:pt x="17" y="32"/>
                    </a:lnTo>
                    <a:lnTo>
                      <a:pt x="19" y="31"/>
                    </a:lnTo>
                    <a:lnTo>
                      <a:pt x="21" y="30"/>
                    </a:lnTo>
                    <a:lnTo>
                      <a:pt x="22" y="32"/>
                    </a:lnTo>
                    <a:lnTo>
                      <a:pt x="22" y="31"/>
                    </a:lnTo>
                    <a:lnTo>
                      <a:pt x="24" y="31"/>
                    </a:lnTo>
                    <a:lnTo>
                      <a:pt x="27" y="33"/>
                    </a:lnTo>
                    <a:lnTo>
                      <a:pt x="27" y="33"/>
                    </a:lnTo>
                    <a:lnTo>
                      <a:pt x="28" y="32"/>
                    </a:lnTo>
                    <a:lnTo>
                      <a:pt x="30" y="33"/>
                    </a:lnTo>
                    <a:lnTo>
                      <a:pt x="33" y="34"/>
                    </a:lnTo>
                    <a:lnTo>
                      <a:pt x="34" y="34"/>
                    </a:lnTo>
                    <a:lnTo>
                      <a:pt x="37" y="38"/>
                    </a:lnTo>
                    <a:lnTo>
                      <a:pt x="38" y="40"/>
                    </a:lnTo>
                    <a:lnTo>
                      <a:pt x="41" y="40"/>
                    </a:lnTo>
                    <a:lnTo>
                      <a:pt x="41" y="41"/>
                    </a:lnTo>
                    <a:lnTo>
                      <a:pt x="43" y="41"/>
                    </a:lnTo>
                    <a:lnTo>
                      <a:pt x="43" y="42"/>
                    </a:lnTo>
                    <a:lnTo>
                      <a:pt x="45" y="43"/>
                    </a:lnTo>
                    <a:lnTo>
                      <a:pt x="48" y="45"/>
                    </a:lnTo>
                    <a:lnTo>
                      <a:pt x="49" y="46"/>
                    </a:lnTo>
                    <a:lnTo>
                      <a:pt x="52" y="48"/>
                    </a:lnTo>
                    <a:lnTo>
                      <a:pt x="52" y="50"/>
                    </a:lnTo>
                    <a:lnTo>
                      <a:pt x="53" y="51"/>
                    </a:lnTo>
                    <a:lnTo>
                      <a:pt x="54" y="51"/>
                    </a:lnTo>
                    <a:lnTo>
                      <a:pt x="56" y="54"/>
                    </a:lnTo>
                    <a:lnTo>
                      <a:pt x="58" y="54"/>
                    </a:lnTo>
                    <a:lnTo>
                      <a:pt x="59" y="53"/>
                    </a:lnTo>
                    <a:lnTo>
                      <a:pt x="61" y="52"/>
                    </a:lnTo>
                    <a:lnTo>
                      <a:pt x="62" y="51"/>
                    </a:lnTo>
                    <a:lnTo>
                      <a:pt x="62" y="50"/>
                    </a:lnTo>
                    <a:lnTo>
                      <a:pt x="61" y="50"/>
                    </a:lnTo>
                    <a:lnTo>
                      <a:pt x="61" y="50"/>
                    </a:lnTo>
                    <a:lnTo>
                      <a:pt x="60" y="50"/>
                    </a:lnTo>
                    <a:lnTo>
                      <a:pt x="59" y="50"/>
                    </a:lnTo>
                    <a:lnTo>
                      <a:pt x="58" y="48"/>
                    </a:lnTo>
                    <a:lnTo>
                      <a:pt x="58" y="48"/>
                    </a:lnTo>
                    <a:lnTo>
                      <a:pt x="57" y="46"/>
                    </a:lnTo>
                    <a:lnTo>
                      <a:pt x="56" y="46"/>
                    </a:lnTo>
                    <a:lnTo>
                      <a:pt x="55" y="42"/>
                    </a:lnTo>
                    <a:lnTo>
                      <a:pt x="54" y="41"/>
                    </a:lnTo>
                    <a:lnTo>
                      <a:pt x="54" y="42"/>
                    </a:lnTo>
                    <a:lnTo>
                      <a:pt x="53" y="42"/>
                    </a:lnTo>
                    <a:lnTo>
                      <a:pt x="52" y="40"/>
                    </a:lnTo>
                    <a:lnTo>
                      <a:pt x="49" y="39"/>
                    </a:lnTo>
                    <a:lnTo>
                      <a:pt x="48" y="37"/>
                    </a:lnTo>
                    <a:lnTo>
                      <a:pt x="45" y="33"/>
                    </a:lnTo>
                    <a:lnTo>
                      <a:pt x="44" y="32"/>
                    </a:lnTo>
                    <a:lnTo>
                      <a:pt x="42" y="31"/>
                    </a:lnTo>
                    <a:lnTo>
                      <a:pt x="41" y="30"/>
                    </a:lnTo>
                    <a:lnTo>
                      <a:pt x="39" y="29"/>
                    </a:lnTo>
                    <a:lnTo>
                      <a:pt x="38" y="29"/>
                    </a:lnTo>
                    <a:lnTo>
                      <a:pt x="38" y="29"/>
                    </a:lnTo>
                    <a:lnTo>
                      <a:pt x="36" y="29"/>
                    </a:lnTo>
                    <a:lnTo>
                      <a:pt x="36" y="29"/>
                    </a:lnTo>
                    <a:lnTo>
                      <a:pt x="34" y="28"/>
                    </a:lnTo>
                    <a:lnTo>
                      <a:pt x="33" y="26"/>
                    </a:lnTo>
                    <a:lnTo>
                      <a:pt x="34" y="25"/>
                    </a:lnTo>
                    <a:lnTo>
                      <a:pt x="31" y="23"/>
                    </a:lnTo>
                    <a:lnTo>
                      <a:pt x="30" y="23"/>
                    </a:lnTo>
                    <a:lnTo>
                      <a:pt x="30" y="25"/>
                    </a:lnTo>
                    <a:lnTo>
                      <a:pt x="31" y="25"/>
                    </a:lnTo>
                    <a:lnTo>
                      <a:pt x="31" y="28"/>
                    </a:lnTo>
                    <a:lnTo>
                      <a:pt x="29" y="27"/>
                    </a:lnTo>
                    <a:lnTo>
                      <a:pt x="29" y="25"/>
                    </a:lnTo>
                    <a:lnTo>
                      <a:pt x="28" y="23"/>
                    </a:lnTo>
                    <a:lnTo>
                      <a:pt x="27" y="22"/>
                    </a:lnTo>
                    <a:lnTo>
                      <a:pt x="27" y="21"/>
                    </a:lnTo>
                    <a:lnTo>
                      <a:pt x="26" y="19"/>
                    </a:lnTo>
                    <a:lnTo>
                      <a:pt x="26" y="19"/>
                    </a:lnTo>
                    <a:lnTo>
                      <a:pt x="24" y="12"/>
                    </a:lnTo>
                    <a:lnTo>
                      <a:pt x="21" y="2"/>
                    </a:lnTo>
                    <a:lnTo>
                      <a:pt x="19" y="0"/>
                    </a:lnTo>
                    <a:lnTo>
                      <a:pt x="19" y="0"/>
                    </a:lnTo>
                    <a:lnTo>
                      <a:pt x="17" y="2"/>
                    </a:lnTo>
                    <a:lnTo>
                      <a:pt x="16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03" name="Freeform 2334">
                <a:extLst>
                  <a:ext uri="{FF2B5EF4-FFF2-40B4-BE49-F238E27FC236}">
                    <a16:creationId xmlns:a16="http://schemas.microsoft.com/office/drawing/2014/main" id="{8BFCE40C-95AA-436B-9FEA-6F3145942FA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64" y="2602"/>
                <a:ext cx="15" cy="17"/>
              </a:xfrm>
              <a:custGeom>
                <a:avLst/>
                <a:gdLst>
                  <a:gd name="T0" fmla="*/ 9 w 15"/>
                  <a:gd name="T1" fmla="*/ 2 h 17"/>
                  <a:gd name="T2" fmla="*/ 8 w 15"/>
                  <a:gd name="T3" fmla="*/ 3 h 17"/>
                  <a:gd name="T4" fmla="*/ 5 w 15"/>
                  <a:gd name="T5" fmla="*/ 5 h 17"/>
                  <a:gd name="T6" fmla="*/ 4 w 15"/>
                  <a:gd name="T7" fmla="*/ 7 h 17"/>
                  <a:gd name="T8" fmla="*/ 3 w 15"/>
                  <a:gd name="T9" fmla="*/ 8 h 17"/>
                  <a:gd name="T10" fmla="*/ 4 w 15"/>
                  <a:gd name="T11" fmla="*/ 11 h 17"/>
                  <a:gd name="T12" fmla="*/ 3 w 15"/>
                  <a:gd name="T13" fmla="*/ 12 h 17"/>
                  <a:gd name="T14" fmla="*/ 3 w 15"/>
                  <a:gd name="T15" fmla="*/ 14 h 17"/>
                  <a:gd name="T16" fmla="*/ 0 w 15"/>
                  <a:gd name="T17" fmla="*/ 16 h 17"/>
                  <a:gd name="T18" fmla="*/ 2 w 15"/>
                  <a:gd name="T19" fmla="*/ 17 h 17"/>
                  <a:gd name="T20" fmla="*/ 6 w 15"/>
                  <a:gd name="T21" fmla="*/ 17 h 17"/>
                  <a:gd name="T22" fmla="*/ 8 w 15"/>
                  <a:gd name="T23" fmla="*/ 15 h 17"/>
                  <a:gd name="T24" fmla="*/ 10 w 15"/>
                  <a:gd name="T25" fmla="*/ 15 h 17"/>
                  <a:gd name="T26" fmla="*/ 12 w 15"/>
                  <a:gd name="T27" fmla="*/ 16 h 17"/>
                  <a:gd name="T28" fmla="*/ 12 w 15"/>
                  <a:gd name="T29" fmla="*/ 15 h 17"/>
                  <a:gd name="T30" fmla="*/ 14 w 15"/>
                  <a:gd name="T31" fmla="*/ 12 h 17"/>
                  <a:gd name="T32" fmla="*/ 14 w 15"/>
                  <a:gd name="T33" fmla="*/ 11 h 17"/>
                  <a:gd name="T34" fmla="*/ 11 w 15"/>
                  <a:gd name="T35" fmla="*/ 11 h 17"/>
                  <a:gd name="T36" fmla="*/ 10 w 15"/>
                  <a:gd name="T37" fmla="*/ 12 h 17"/>
                  <a:gd name="T38" fmla="*/ 9 w 15"/>
                  <a:gd name="T39" fmla="*/ 11 h 17"/>
                  <a:gd name="T40" fmla="*/ 8 w 15"/>
                  <a:gd name="T41" fmla="*/ 10 h 17"/>
                  <a:gd name="T42" fmla="*/ 10 w 15"/>
                  <a:gd name="T43" fmla="*/ 10 h 17"/>
                  <a:gd name="T44" fmla="*/ 11 w 15"/>
                  <a:gd name="T45" fmla="*/ 9 h 17"/>
                  <a:gd name="T46" fmla="*/ 12 w 15"/>
                  <a:gd name="T47" fmla="*/ 9 h 17"/>
                  <a:gd name="T48" fmla="*/ 14 w 15"/>
                  <a:gd name="T49" fmla="*/ 7 h 17"/>
                  <a:gd name="T50" fmla="*/ 15 w 15"/>
                  <a:gd name="T51" fmla="*/ 7 h 17"/>
                  <a:gd name="T52" fmla="*/ 15 w 15"/>
                  <a:gd name="T53" fmla="*/ 3 h 17"/>
                  <a:gd name="T54" fmla="*/ 15 w 15"/>
                  <a:gd name="T55" fmla="*/ 2 h 17"/>
                  <a:gd name="T56" fmla="*/ 14 w 15"/>
                  <a:gd name="T57" fmla="*/ 2 h 17"/>
                  <a:gd name="T58" fmla="*/ 12 w 15"/>
                  <a:gd name="T59" fmla="*/ 0 h 17"/>
                  <a:gd name="T60" fmla="*/ 12 w 15"/>
                  <a:gd name="T61" fmla="*/ 0 h 17"/>
                  <a:gd name="T62" fmla="*/ 12 w 15"/>
                  <a:gd name="T63" fmla="*/ 0 h 17"/>
                  <a:gd name="T64" fmla="*/ 11 w 15"/>
                  <a:gd name="T65" fmla="*/ 1 h 17"/>
                  <a:gd name="T66" fmla="*/ 9 w 15"/>
                  <a:gd name="T67" fmla="*/ 2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5" h="17">
                    <a:moveTo>
                      <a:pt x="9" y="2"/>
                    </a:moveTo>
                    <a:lnTo>
                      <a:pt x="8" y="3"/>
                    </a:lnTo>
                    <a:lnTo>
                      <a:pt x="5" y="5"/>
                    </a:lnTo>
                    <a:lnTo>
                      <a:pt x="4" y="7"/>
                    </a:lnTo>
                    <a:lnTo>
                      <a:pt x="3" y="8"/>
                    </a:lnTo>
                    <a:lnTo>
                      <a:pt x="4" y="11"/>
                    </a:lnTo>
                    <a:lnTo>
                      <a:pt x="3" y="12"/>
                    </a:lnTo>
                    <a:lnTo>
                      <a:pt x="3" y="14"/>
                    </a:lnTo>
                    <a:lnTo>
                      <a:pt x="0" y="16"/>
                    </a:lnTo>
                    <a:lnTo>
                      <a:pt x="2" y="17"/>
                    </a:lnTo>
                    <a:lnTo>
                      <a:pt x="6" y="17"/>
                    </a:lnTo>
                    <a:lnTo>
                      <a:pt x="8" y="15"/>
                    </a:lnTo>
                    <a:lnTo>
                      <a:pt x="10" y="15"/>
                    </a:lnTo>
                    <a:lnTo>
                      <a:pt x="12" y="16"/>
                    </a:lnTo>
                    <a:lnTo>
                      <a:pt x="12" y="15"/>
                    </a:lnTo>
                    <a:lnTo>
                      <a:pt x="14" y="12"/>
                    </a:lnTo>
                    <a:lnTo>
                      <a:pt x="14" y="11"/>
                    </a:lnTo>
                    <a:lnTo>
                      <a:pt x="11" y="11"/>
                    </a:lnTo>
                    <a:lnTo>
                      <a:pt x="10" y="12"/>
                    </a:lnTo>
                    <a:lnTo>
                      <a:pt x="9" y="11"/>
                    </a:lnTo>
                    <a:lnTo>
                      <a:pt x="8" y="10"/>
                    </a:lnTo>
                    <a:lnTo>
                      <a:pt x="10" y="10"/>
                    </a:lnTo>
                    <a:lnTo>
                      <a:pt x="11" y="9"/>
                    </a:lnTo>
                    <a:lnTo>
                      <a:pt x="12" y="9"/>
                    </a:lnTo>
                    <a:lnTo>
                      <a:pt x="14" y="7"/>
                    </a:lnTo>
                    <a:lnTo>
                      <a:pt x="15" y="7"/>
                    </a:lnTo>
                    <a:lnTo>
                      <a:pt x="15" y="3"/>
                    </a:lnTo>
                    <a:lnTo>
                      <a:pt x="15" y="2"/>
                    </a:lnTo>
                    <a:lnTo>
                      <a:pt x="14" y="2"/>
                    </a:lnTo>
                    <a:lnTo>
                      <a:pt x="12" y="0"/>
                    </a:lnTo>
                    <a:lnTo>
                      <a:pt x="12" y="0"/>
                    </a:lnTo>
                    <a:lnTo>
                      <a:pt x="12" y="0"/>
                    </a:lnTo>
                    <a:lnTo>
                      <a:pt x="11" y="1"/>
                    </a:lnTo>
                    <a:lnTo>
                      <a:pt x="9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04" name="Freeform 2335">
                <a:extLst>
                  <a:ext uri="{FF2B5EF4-FFF2-40B4-BE49-F238E27FC236}">
                    <a16:creationId xmlns:a16="http://schemas.microsoft.com/office/drawing/2014/main" id="{973BF4D1-F684-40DC-99C1-A61DC4EDD89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59" y="2609"/>
                <a:ext cx="95" cy="126"/>
              </a:xfrm>
              <a:custGeom>
                <a:avLst/>
                <a:gdLst>
                  <a:gd name="T0" fmla="*/ 18 w 95"/>
                  <a:gd name="T1" fmla="*/ 19 h 126"/>
                  <a:gd name="T2" fmla="*/ 21 w 95"/>
                  <a:gd name="T3" fmla="*/ 25 h 126"/>
                  <a:gd name="T4" fmla="*/ 55 w 95"/>
                  <a:gd name="T5" fmla="*/ 36 h 126"/>
                  <a:gd name="T6" fmla="*/ 32 w 95"/>
                  <a:gd name="T7" fmla="*/ 65 h 126"/>
                  <a:gd name="T8" fmla="*/ 22 w 95"/>
                  <a:gd name="T9" fmla="*/ 66 h 126"/>
                  <a:gd name="T10" fmla="*/ 18 w 95"/>
                  <a:gd name="T11" fmla="*/ 70 h 126"/>
                  <a:gd name="T12" fmla="*/ 10 w 95"/>
                  <a:gd name="T13" fmla="*/ 73 h 126"/>
                  <a:gd name="T14" fmla="*/ 9 w 95"/>
                  <a:gd name="T15" fmla="*/ 75 h 126"/>
                  <a:gd name="T16" fmla="*/ 7 w 95"/>
                  <a:gd name="T17" fmla="*/ 126 h 126"/>
                  <a:gd name="T18" fmla="*/ 15 w 95"/>
                  <a:gd name="T19" fmla="*/ 116 h 126"/>
                  <a:gd name="T20" fmla="*/ 19 w 95"/>
                  <a:gd name="T21" fmla="*/ 111 h 126"/>
                  <a:gd name="T22" fmla="*/ 28 w 95"/>
                  <a:gd name="T23" fmla="*/ 105 h 126"/>
                  <a:gd name="T24" fmla="*/ 39 w 95"/>
                  <a:gd name="T25" fmla="*/ 93 h 126"/>
                  <a:gd name="T26" fmla="*/ 57 w 95"/>
                  <a:gd name="T27" fmla="*/ 80 h 126"/>
                  <a:gd name="T28" fmla="*/ 66 w 95"/>
                  <a:gd name="T29" fmla="*/ 69 h 126"/>
                  <a:gd name="T30" fmla="*/ 75 w 95"/>
                  <a:gd name="T31" fmla="*/ 54 h 126"/>
                  <a:gd name="T32" fmla="*/ 82 w 95"/>
                  <a:gd name="T33" fmla="*/ 41 h 126"/>
                  <a:gd name="T34" fmla="*/ 83 w 95"/>
                  <a:gd name="T35" fmla="*/ 35 h 126"/>
                  <a:gd name="T36" fmla="*/ 88 w 95"/>
                  <a:gd name="T37" fmla="*/ 30 h 126"/>
                  <a:gd name="T38" fmla="*/ 91 w 95"/>
                  <a:gd name="T39" fmla="*/ 22 h 126"/>
                  <a:gd name="T40" fmla="*/ 92 w 95"/>
                  <a:gd name="T41" fmla="*/ 16 h 126"/>
                  <a:gd name="T42" fmla="*/ 94 w 95"/>
                  <a:gd name="T43" fmla="*/ 16 h 126"/>
                  <a:gd name="T44" fmla="*/ 94 w 95"/>
                  <a:gd name="T45" fmla="*/ 14 h 126"/>
                  <a:gd name="T46" fmla="*/ 94 w 95"/>
                  <a:gd name="T47" fmla="*/ 13 h 126"/>
                  <a:gd name="T48" fmla="*/ 93 w 95"/>
                  <a:gd name="T49" fmla="*/ 9 h 126"/>
                  <a:gd name="T50" fmla="*/ 93 w 95"/>
                  <a:gd name="T51" fmla="*/ 8 h 126"/>
                  <a:gd name="T52" fmla="*/ 93 w 95"/>
                  <a:gd name="T53" fmla="*/ 5 h 126"/>
                  <a:gd name="T54" fmla="*/ 94 w 95"/>
                  <a:gd name="T55" fmla="*/ 2 h 126"/>
                  <a:gd name="T56" fmla="*/ 90 w 95"/>
                  <a:gd name="T57" fmla="*/ 0 h 126"/>
                  <a:gd name="T58" fmla="*/ 88 w 95"/>
                  <a:gd name="T59" fmla="*/ 2 h 126"/>
                  <a:gd name="T60" fmla="*/ 87 w 95"/>
                  <a:gd name="T61" fmla="*/ 3 h 126"/>
                  <a:gd name="T62" fmla="*/ 82 w 95"/>
                  <a:gd name="T63" fmla="*/ 5 h 126"/>
                  <a:gd name="T64" fmla="*/ 77 w 95"/>
                  <a:gd name="T65" fmla="*/ 6 h 126"/>
                  <a:gd name="T66" fmla="*/ 71 w 95"/>
                  <a:gd name="T67" fmla="*/ 7 h 126"/>
                  <a:gd name="T68" fmla="*/ 62 w 95"/>
                  <a:gd name="T69" fmla="*/ 8 h 126"/>
                  <a:gd name="T70" fmla="*/ 57 w 95"/>
                  <a:gd name="T71" fmla="*/ 8 h 126"/>
                  <a:gd name="T72" fmla="*/ 48 w 95"/>
                  <a:gd name="T73" fmla="*/ 11 h 126"/>
                  <a:gd name="T74" fmla="*/ 43 w 95"/>
                  <a:gd name="T75" fmla="*/ 11 h 126"/>
                  <a:gd name="T76" fmla="*/ 38 w 95"/>
                  <a:gd name="T77" fmla="*/ 13 h 126"/>
                  <a:gd name="T78" fmla="*/ 32 w 95"/>
                  <a:gd name="T79" fmla="*/ 16 h 126"/>
                  <a:gd name="T80" fmla="*/ 27 w 95"/>
                  <a:gd name="T81" fmla="*/ 13 h 126"/>
                  <a:gd name="T82" fmla="*/ 19 w 95"/>
                  <a:gd name="T83" fmla="*/ 6 h 126"/>
                  <a:gd name="T84" fmla="*/ 16 w 95"/>
                  <a:gd name="T85" fmla="*/ 10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95" h="126">
                    <a:moveTo>
                      <a:pt x="16" y="10"/>
                    </a:moveTo>
                    <a:lnTo>
                      <a:pt x="17" y="13"/>
                    </a:lnTo>
                    <a:lnTo>
                      <a:pt x="18" y="19"/>
                    </a:lnTo>
                    <a:lnTo>
                      <a:pt x="20" y="20"/>
                    </a:lnTo>
                    <a:lnTo>
                      <a:pt x="20" y="23"/>
                    </a:lnTo>
                    <a:lnTo>
                      <a:pt x="21" y="25"/>
                    </a:lnTo>
                    <a:lnTo>
                      <a:pt x="24" y="26"/>
                    </a:lnTo>
                    <a:lnTo>
                      <a:pt x="28" y="28"/>
                    </a:lnTo>
                    <a:lnTo>
                      <a:pt x="55" y="36"/>
                    </a:lnTo>
                    <a:lnTo>
                      <a:pt x="67" y="36"/>
                    </a:lnTo>
                    <a:lnTo>
                      <a:pt x="37" y="65"/>
                    </a:lnTo>
                    <a:lnTo>
                      <a:pt x="32" y="65"/>
                    </a:lnTo>
                    <a:lnTo>
                      <a:pt x="27" y="65"/>
                    </a:lnTo>
                    <a:lnTo>
                      <a:pt x="24" y="66"/>
                    </a:lnTo>
                    <a:lnTo>
                      <a:pt x="22" y="66"/>
                    </a:lnTo>
                    <a:lnTo>
                      <a:pt x="20" y="67"/>
                    </a:lnTo>
                    <a:lnTo>
                      <a:pt x="19" y="69"/>
                    </a:lnTo>
                    <a:lnTo>
                      <a:pt x="18" y="70"/>
                    </a:lnTo>
                    <a:lnTo>
                      <a:pt x="15" y="71"/>
                    </a:lnTo>
                    <a:lnTo>
                      <a:pt x="13" y="72"/>
                    </a:lnTo>
                    <a:lnTo>
                      <a:pt x="10" y="73"/>
                    </a:lnTo>
                    <a:lnTo>
                      <a:pt x="9" y="74"/>
                    </a:lnTo>
                    <a:lnTo>
                      <a:pt x="9" y="75"/>
                    </a:lnTo>
                    <a:lnTo>
                      <a:pt x="9" y="75"/>
                    </a:lnTo>
                    <a:lnTo>
                      <a:pt x="0" y="83"/>
                    </a:lnTo>
                    <a:lnTo>
                      <a:pt x="0" y="120"/>
                    </a:lnTo>
                    <a:lnTo>
                      <a:pt x="7" y="126"/>
                    </a:lnTo>
                    <a:lnTo>
                      <a:pt x="7" y="125"/>
                    </a:lnTo>
                    <a:lnTo>
                      <a:pt x="14" y="117"/>
                    </a:lnTo>
                    <a:lnTo>
                      <a:pt x="15" y="116"/>
                    </a:lnTo>
                    <a:lnTo>
                      <a:pt x="17" y="113"/>
                    </a:lnTo>
                    <a:lnTo>
                      <a:pt x="19" y="112"/>
                    </a:lnTo>
                    <a:lnTo>
                      <a:pt x="19" y="111"/>
                    </a:lnTo>
                    <a:lnTo>
                      <a:pt x="20" y="111"/>
                    </a:lnTo>
                    <a:lnTo>
                      <a:pt x="25" y="105"/>
                    </a:lnTo>
                    <a:lnTo>
                      <a:pt x="28" y="105"/>
                    </a:lnTo>
                    <a:lnTo>
                      <a:pt x="34" y="98"/>
                    </a:lnTo>
                    <a:lnTo>
                      <a:pt x="37" y="96"/>
                    </a:lnTo>
                    <a:lnTo>
                      <a:pt x="39" y="93"/>
                    </a:lnTo>
                    <a:lnTo>
                      <a:pt x="42" y="93"/>
                    </a:lnTo>
                    <a:lnTo>
                      <a:pt x="47" y="89"/>
                    </a:lnTo>
                    <a:lnTo>
                      <a:pt x="57" y="80"/>
                    </a:lnTo>
                    <a:lnTo>
                      <a:pt x="62" y="74"/>
                    </a:lnTo>
                    <a:lnTo>
                      <a:pt x="65" y="71"/>
                    </a:lnTo>
                    <a:lnTo>
                      <a:pt x="66" y="69"/>
                    </a:lnTo>
                    <a:lnTo>
                      <a:pt x="72" y="61"/>
                    </a:lnTo>
                    <a:lnTo>
                      <a:pt x="72" y="60"/>
                    </a:lnTo>
                    <a:lnTo>
                      <a:pt x="75" y="54"/>
                    </a:lnTo>
                    <a:lnTo>
                      <a:pt x="76" y="51"/>
                    </a:lnTo>
                    <a:lnTo>
                      <a:pt x="81" y="42"/>
                    </a:lnTo>
                    <a:lnTo>
                      <a:pt x="82" y="41"/>
                    </a:lnTo>
                    <a:lnTo>
                      <a:pt x="81" y="39"/>
                    </a:lnTo>
                    <a:lnTo>
                      <a:pt x="81" y="38"/>
                    </a:lnTo>
                    <a:lnTo>
                      <a:pt x="83" y="35"/>
                    </a:lnTo>
                    <a:lnTo>
                      <a:pt x="85" y="35"/>
                    </a:lnTo>
                    <a:lnTo>
                      <a:pt x="86" y="34"/>
                    </a:lnTo>
                    <a:lnTo>
                      <a:pt x="88" y="30"/>
                    </a:lnTo>
                    <a:lnTo>
                      <a:pt x="91" y="25"/>
                    </a:lnTo>
                    <a:lnTo>
                      <a:pt x="91" y="23"/>
                    </a:lnTo>
                    <a:lnTo>
                      <a:pt x="91" y="22"/>
                    </a:lnTo>
                    <a:lnTo>
                      <a:pt x="92" y="20"/>
                    </a:lnTo>
                    <a:lnTo>
                      <a:pt x="91" y="19"/>
                    </a:lnTo>
                    <a:lnTo>
                      <a:pt x="92" y="16"/>
                    </a:lnTo>
                    <a:lnTo>
                      <a:pt x="93" y="15"/>
                    </a:lnTo>
                    <a:lnTo>
                      <a:pt x="94" y="15"/>
                    </a:lnTo>
                    <a:lnTo>
                      <a:pt x="94" y="16"/>
                    </a:lnTo>
                    <a:lnTo>
                      <a:pt x="95" y="15"/>
                    </a:lnTo>
                    <a:lnTo>
                      <a:pt x="94" y="14"/>
                    </a:lnTo>
                    <a:lnTo>
                      <a:pt x="94" y="14"/>
                    </a:lnTo>
                    <a:lnTo>
                      <a:pt x="94" y="15"/>
                    </a:lnTo>
                    <a:lnTo>
                      <a:pt x="93" y="15"/>
                    </a:lnTo>
                    <a:lnTo>
                      <a:pt x="94" y="13"/>
                    </a:lnTo>
                    <a:lnTo>
                      <a:pt x="93" y="12"/>
                    </a:lnTo>
                    <a:lnTo>
                      <a:pt x="92" y="11"/>
                    </a:lnTo>
                    <a:lnTo>
                      <a:pt x="93" y="9"/>
                    </a:lnTo>
                    <a:lnTo>
                      <a:pt x="94" y="8"/>
                    </a:lnTo>
                    <a:lnTo>
                      <a:pt x="94" y="8"/>
                    </a:lnTo>
                    <a:lnTo>
                      <a:pt x="93" y="8"/>
                    </a:lnTo>
                    <a:lnTo>
                      <a:pt x="92" y="7"/>
                    </a:lnTo>
                    <a:lnTo>
                      <a:pt x="93" y="6"/>
                    </a:lnTo>
                    <a:lnTo>
                      <a:pt x="93" y="5"/>
                    </a:lnTo>
                    <a:lnTo>
                      <a:pt x="94" y="3"/>
                    </a:lnTo>
                    <a:lnTo>
                      <a:pt x="95" y="2"/>
                    </a:lnTo>
                    <a:lnTo>
                      <a:pt x="94" y="2"/>
                    </a:lnTo>
                    <a:lnTo>
                      <a:pt x="93" y="2"/>
                    </a:lnTo>
                    <a:lnTo>
                      <a:pt x="91" y="1"/>
                    </a:lnTo>
                    <a:lnTo>
                      <a:pt x="90" y="0"/>
                    </a:lnTo>
                    <a:lnTo>
                      <a:pt x="90" y="1"/>
                    </a:lnTo>
                    <a:lnTo>
                      <a:pt x="89" y="0"/>
                    </a:lnTo>
                    <a:lnTo>
                      <a:pt x="88" y="2"/>
                    </a:lnTo>
                    <a:lnTo>
                      <a:pt x="88" y="2"/>
                    </a:lnTo>
                    <a:lnTo>
                      <a:pt x="88" y="3"/>
                    </a:lnTo>
                    <a:lnTo>
                      <a:pt x="87" y="3"/>
                    </a:lnTo>
                    <a:lnTo>
                      <a:pt x="86" y="4"/>
                    </a:lnTo>
                    <a:lnTo>
                      <a:pt x="82" y="5"/>
                    </a:lnTo>
                    <a:lnTo>
                      <a:pt x="82" y="5"/>
                    </a:lnTo>
                    <a:lnTo>
                      <a:pt x="81" y="5"/>
                    </a:lnTo>
                    <a:lnTo>
                      <a:pt x="79" y="5"/>
                    </a:lnTo>
                    <a:lnTo>
                      <a:pt x="77" y="6"/>
                    </a:lnTo>
                    <a:lnTo>
                      <a:pt x="73" y="7"/>
                    </a:lnTo>
                    <a:lnTo>
                      <a:pt x="72" y="7"/>
                    </a:lnTo>
                    <a:lnTo>
                      <a:pt x="71" y="7"/>
                    </a:lnTo>
                    <a:lnTo>
                      <a:pt x="68" y="7"/>
                    </a:lnTo>
                    <a:lnTo>
                      <a:pt x="66" y="8"/>
                    </a:lnTo>
                    <a:lnTo>
                      <a:pt x="62" y="8"/>
                    </a:lnTo>
                    <a:lnTo>
                      <a:pt x="61" y="8"/>
                    </a:lnTo>
                    <a:lnTo>
                      <a:pt x="59" y="8"/>
                    </a:lnTo>
                    <a:lnTo>
                      <a:pt x="57" y="8"/>
                    </a:lnTo>
                    <a:lnTo>
                      <a:pt x="52" y="11"/>
                    </a:lnTo>
                    <a:lnTo>
                      <a:pt x="50" y="12"/>
                    </a:lnTo>
                    <a:lnTo>
                      <a:pt x="48" y="11"/>
                    </a:lnTo>
                    <a:lnTo>
                      <a:pt x="47" y="11"/>
                    </a:lnTo>
                    <a:lnTo>
                      <a:pt x="44" y="11"/>
                    </a:lnTo>
                    <a:lnTo>
                      <a:pt x="43" y="11"/>
                    </a:lnTo>
                    <a:lnTo>
                      <a:pt x="42" y="11"/>
                    </a:lnTo>
                    <a:lnTo>
                      <a:pt x="39" y="13"/>
                    </a:lnTo>
                    <a:lnTo>
                      <a:pt x="38" y="13"/>
                    </a:lnTo>
                    <a:lnTo>
                      <a:pt x="35" y="15"/>
                    </a:lnTo>
                    <a:lnTo>
                      <a:pt x="35" y="15"/>
                    </a:lnTo>
                    <a:lnTo>
                      <a:pt x="32" y="16"/>
                    </a:lnTo>
                    <a:lnTo>
                      <a:pt x="30" y="15"/>
                    </a:lnTo>
                    <a:lnTo>
                      <a:pt x="28" y="13"/>
                    </a:lnTo>
                    <a:lnTo>
                      <a:pt x="27" y="13"/>
                    </a:lnTo>
                    <a:lnTo>
                      <a:pt x="25" y="12"/>
                    </a:lnTo>
                    <a:lnTo>
                      <a:pt x="20" y="6"/>
                    </a:lnTo>
                    <a:lnTo>
                      <a:pt x="19" y="6"/>
                    </a:lnTo>
                    <a:lnTo>
                      <a:pt x="19" y="5"/>
                    </a:lnTo>
                    <a:lnTo>
                      <a:pt x="17" y="8"/>
                    </a:lnTo>
                    <a:lnTo>
                      <a:pt x="16" y="1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05" name="Freeform 2336">
                <a:extLst>
                  <a:ext uri="{FF2B5EF4-FFF2-40B4-BE49-F238E27FC236}">
                    <a16:creationId xmlns:a16="http://schemas.microsoft.com/office/drawing/2014/main" id="{4995C2D6-304A-471D-9D94-5964ECF02F7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90" y="2670"/>
                <a:ext cx="78" cy="95"/>
              </a:xfrm>
              <a:custGeom>
                <a:avLst/>
                <a:gdLst>
                  <a:gd name="T0" fmla="*/ 78 w 78"/>
                  <a:gd name="T1" fmla="*/ 14 h 95"/>
                  <a:gd name="T2" fmla="*/ 76 w 78"/>
                  <a:gd name="T3" fmla="*/ 13 h 95"/>
                  <a:gd name="T4" fmla="*/ 70 w 78"/>
                  <a:gd name="T5" fmla="*/ 13 h 95"/>
                  <a:gd name="T6" fmla="*/ 68 w 78"/>
                  <a:gd name="T7" fmla="*/ 11 h 95"/>
                  <a:gd name="T8" fmla="*/ 62 w 78"/>
                  <a:gd name="T9" fmla="*/ 12 h 95"/>
                  <a:gd name="T10" fmla="*/ 59 w 78"/>
                  <a:gd name="T11" fmla="*/ 12 h 95"/>
                  <a:gd name="T12" fmla="*/ 55 w 78"/>
                  <a:gd name="T13" fmla="*/ 18 h 95"/>
                  <a:gd name="T14" fmla="*/ 52 w 78"/>
                  <a:gd name="T15" fmla="*/ 18 h 95"/>
                  <a:gd name="T16" fmla="*/ 48 w 78"/>
                  <a:gd name="T17" fmla="*/ 18 h 95"/>
                  <a:gd name="T18" fmla="*/ 43 w 78"/>
                  <a:gd name="T19" fmla="*/ 17 h 95"/>
                  <a:gd name="T20" fmla="*/ 40 w 78"/>
                  <a:gd name="T21" fmla="*/ 14 h 95"/>
                  <a:gd name="T22" fmla="*/ 33 w 78"/>
                  <a:gd name="T23" fmla="*/ 9 h 95"/>
                  <a:gd name="T24" fmla="*/ 27 w 78"/>
                  <a:gd name="T25" fmla="*/ 8 h 95"/>
                  <a:gd name="T26" fmla="*/ 23 w 78"/>
                  <a:gd name="T27" fmla="*/ 8 h 95"/>
                  <a:gd name="T28" fmla="*/ 20 w 78"/>
                  <a:gd name="T29" fmla="*/ 6 h 95"/>
                  <a:gd name="T30" fmla="*/ 19 w 78"/>
                  <a:gd name="T31" fmla="*/ 1 h 95"/>
                  <a:gd name="T32" fmla="*/ 15 w 78"/>
                  <a:gd name="T33" fmla="*/ 0 h 95"/>
                  <a:gd name="T34" fmla="*/ 11 w 78"/>
                  <a:gd name="T35" fmla="*/ 4 h 95"/>
                  <a:gd name="T36" fmla="*/ 8 w 78"/>
                  <a:gd name="T37" fmla="*/ 7 h 95"/>
                  <a:gd name="T38" fmla="*/ 6 w 78"/>
                  <a:gd name="T39" fmla="*/ 9 h 95"/>
                  <a:gd name="T40" fmla="*/ 4 w 78"/>
                  <a:gd name="T41" fmla="*/ 11 h 95"/>
                  <a:gd name="T42" fmla="*/ 4 w 78"/>
                  <a:gd name="T43" fmla="*/ 11 h 95"/>
                  <a:gd name="T44" fmla="*/ 6 w 78"/>
                  <a:gd name="T45" fmla="*/ 14 h 95"/>
                  <a:gd name="T46" fmla="*/ 6 w 78"/>
                  <a:gd name="T47" fmla="*/ 17 h 95"/>
                  <a:gd name="T48" fmla="*/ 8 w 78"/>
                  <a:gd name="T49" fmla="*/ 20 h 95"/>
                  <a:gd name="T50" fmla="*/ 10 w 78"/>
                  <a:gd name="T51" fmla="*/ 23 h 95"/>
                  <a:gd name="T52" fmla="*/ 12 w 78"/>
                  <a:gd name="T53" fmla="*/ 26 h 95"/>
                  <a:gd name="T54" fmla="*/ 13 w 78"/>
                  <a:gd name="T55" fmla="*/ 28 h 95"/>
                  <a:gd name="T56" fmla="*/ 15 w 78"/>
                  <a:gd name="T57" fmla="*/ 31 h 95"/>
                  <a:gd name="T58" fmla="*/ 12 w 78"/>
                  <a:gd name="T59" fmla="*/ 37 h 95"/>
                  <a:gd name="T60" fmla="*/ 12 w 78"/>
                  <a:gd name="T61" fmla="*/ 40 h 95"/>
                  <a:gd name="T62" fmla="*/ 9 w 78"/>
                  <a:gd name="T63" fmla="*/ 41 h 95"/>
                  <a:gd name="T64" fmla="*/ 7 w 78"/>
                  <a:gd name="T65" fmla="*/ 43 h 95"/>
                  <a:gd name="T66" fmla="*/ 4 w 78"/>
                  <a:gd name="T67" fmla="*/ 47 h 95"/>
                  <a:gd name="T68" fmla="*/ 2 w 78"/>
                  <a:gd name="T69" fmla="*/ 51 h 95"/>
                  <a:gd name="T70" fmla="*/ 3 w 78"/>
                  <a:gd name="T71" fmla="*/ 60 h 95"/>
                  <a:gd name="T72" fmla="*/ 39 w 78"/>
                  <a:gd name="T73" fmla="*/ 83 h 95"/>
                  <a:gd name="T74" fmla="*/ 39 w 78"/>
                  <a:gd name="T75" fmla="*/ 85 h 95"/>
                  <a:gd name="T76" fmla="*/ 50 w 78"/>
                  <a:gd name="T77" fmla="*/ 95 h 95"/>
                  <a:gd name="T78" fmla="*/ 53 w 78"/>
                  <a:gd name="T79" fmla="*/ 94 h 95"/>
                  <a:gd name="T80" fmla="*/ 58 w 78"/>
                  <a:gd name="T81" fmla="*/ 85 h 95"/>
                  <a:gd name="T82" fmla="*/ 60 w 78"/>
                  <a:gd name="T83" fmla="*/ 82 h 95"/>
                  <a:gd name="T84" fmla="*/ 61 w 78"/>
                  <a:gd name="T85" fmla="*/ 79 h 95"/>
                  <a:gd name="T86" fmla="*/ 62 w 78"/>
                  <a:gd name="T87" fmla="*/ 76 h 95"/>
                  <a:gd name="T88" fmla="*/ 63 w 78"/>
                  <a:gd name="T89" fmla="*/ 75 h 95"/>
                  <a:gd name="T90" fmla="*/ 68 w 78"/>
                  <a:gd name="T91" fmla="*/ 72 h 95"/>
                  <a:gd name="T92" fmla="*/ 70 w 78"/>
                  <a:gd name="T93" fmla="*/ 70 h 95"/>
                  <a:gd name="T94" fmla="*/ 72 w 78"/>
                  <a:gd name="T95" fmla="*/ 69 h 95"/>
                  <a:gd name="T96" fmla="*/ 76 w 78"/>
                  <a:gd name="T97" fmla="*/ 65 h 95"/>
                  <a:gd name="T98" fmla="*/ 69 w 78"/>
                  <a:gd name="T99" fmla="*/ 22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78" h="95">
                    <a:moveTo>
                      <a:pt x="69" y="22"/>
                    </a:moveTo>
                    <a:lnTo>
                      <a:pt x="78" y="14"/>
                    </a:lnTo>
                    <a:lnTo>
                      <a:pt x="78" y="14"/>
                    </a:lnTo>
                    <a:lnTo>
                      <a:pt x="76" y="13"/>
                    </a:lnTo>
                    <a:lnTo>
                      <a:pt x="71" y="14"/>
                    </a:lnTo>
                    <a:lnTo>
                      <a:pt x="70" y="13"/>
                    </a:lnTo>
                    <a:lnTo>
                      <a:pt x="69" y="11"/>
                    </a:lnTo>
                    <a:lnTo>
                      <a:pt x="68" y="11"/>
                    </a:lnTo>
                    <a:lnTo>
                      <a:pt x="63" y="11"/>
                    </a:lnTo>
                    <a:lnTo>
                      <a:pt x="62" y="12"/>
                    </a:lnTo>
                    <a:lnTo>
                      <a:pt x="61" y="12"/>
                    </a:lnTo>
                    <a:lnTo>
                      <a:pt x="59" y="12"/>
                    </a:lnTo>
                    <a:lnTo>
                      <a:pt x="58" y="14"/>
                    </a:lnTo>
                    <a:lnTo>
                      <a:pt x="55" y="18"/>
                    </a:lnTo>
                    <a:lnTo>
                      <a:pt x="53" y="18"/>
                    </a:lnTo>
                    <a:lnTo>
                      <a:pt x="52" y="18"/>
                    </a:lnTo>
                    <a:lnTo>
                      <a:pt x="50" y="18"/>
                    </a:lnTo>
                    <a:lnTo>
                      <a:pt x="48" y="18"/>
                    </a:lnTo>
                    <a:lnTo>
                      <a:pt x="46" y="17"/>
                    </a:lnTo>
                    <a:lnTo>
                      <a:pt x="43" y="17"/>
                    </a:lnTo>
                    <a:lnTo>
                      <a:pt x="42" y="17"/>
                    </a:lnTo>
                    <a:lnTo>
                      <a:pt x="40" y="14"/>
                    </a:lnTo>
                    <a:lnTo>
                      <a:pt x="38" y="13"/>
                    </a:lnTo>
                    <a:lnTo>
                      <a:pt x="33" y="9"/>
                    </a:lnTo>
                    <a:lnTo>
                      <a:pt x="32" y="8"/>
                    </a:lnTo>
                    <a:lnTo>
                      <a:pt x="27" y="8"/>
                    </a:lnTo>
                    <a:lnTo>
                      <a:pt x="25" y="8"/>
                    </a:lnTo>
                    <a:lnTo>
                      <a:pt x="23" y="8"/>
                    </a:lnTo>
                    <a:lnTo>
                      <a:pt x="22" y="8"/>
                    </a:lnTo>
                    <a:lnTo>
                      <a:pt x="20" y="6"/>
                    </a:lnTo>
                    <a:lnTo>
                      <a:pt x="20" y="1"/>
                    </a:lnTo>
                    <a:lnTo>
                      <a:pt x="19" y="1"/>
                    </a:lnTo>
                    <a:lnTo>
                      <a:pt x="16" y="1"/>
                    </a:lnTo>
                    <a:lnTo>
                      <a:pt x="15" y="0"/>
                    </a:lnTo>
                    <a:lnTo>
                      <a:pt x="14" y="0"/>
                    </a:lnTo>
                    <a:lnTo>
                      <a:pt x="11" y="4"/>
                    </a:lnTo>
                    <a:lnTo>
                      <a:pt x="9" y="7"/>
                    </a:lnTo>
                    <a:lnTo>
                      <a:pt x="8" y="7"/>
                    </a:lnTo>
                    <a:lnTo>
                      <a:pt x="7" y="8"/>
                    </a:lnTo>
                    <a:lnTo>
                      <a:pt x="6" y="9"/>
                    </a:lnTo>
                    <a:lnTo>
                      <a:pt x="5" y="10"/>
                    </a:lnTo>
                    <a:lnTo>
                      <a:pt x="4" y="11"/>
                    </a:lnTo>
                    <a:lnTo>
                      <a:pt x="4" y="11"/>
                    </a:lnTo>
                    <a:lnTo>
                      <a:pt x="4" y="11"/>
                    </a:lnTo>
                    <a:lnTo>
                      <a:pt x="5" y="12"/>
                    </a:lnTo>
                    <a:lnTo>
                      <a:pt x="6" y="14"/>
                    </a:lnTo>
                    <a:lnTo>
                      <a:pt x="7" y="16"/>
                    </a:lnTo>
                    <a:lnTo>
                      <a:pt x="6" y="17"/>
                    </a:lnTo>
                    <a:lnTo>
                      <a:pt x="8" y="18"/>
                    </a:lnTo>
                    <a:lnTo>
                      <a:pt x="8" y="20"/>
                    </a:lnTo>
                    <a:lnTo>
                      <a:pt x="8" y="21"/>
                    </a:lnTo>
                    <a:lnTo>
                      <a:pt x="10" y="23"/>
                    </a:lnTo>
                    <a:lnTo>
                      <a:pt x="11" y="26"/>
                    </a:lnTo>
                    <a:lnTo>
                      <a:pt x="12" y="26"/>
                    </a:lnTo>
                    <a:lnTo>
                      <a:pt x="13" y="27"/>
                    </a:lnTo>
                    <a:lnTo>
                      <a:pt x="13" y="28"/>
                    </a:lnTo>
                    <a:lnTo>
                      <a:pt x="14" y="29"/>
                    </a:lnTo>
                    <a:lnTo>
                      <a:pt x="15" y="31"/>
                    </a:lnTo>
                    <a:lnTo>
                      <a:pt x="14" y="33"/>
                    </a:lnTo>
                    <a:lnTo>
                      <a:pt x="12" y="37"/>
                    </a:lnTo>
                    <a:lnTo>
                      <a:pt x="12" y="38"/>
                    </a:lnTo>
                    <a:lnTo>
                      <a:pt x="12" y="40"/>
                    </a:lnTo>
                    <a:lnTo>
                      <a:pt x="8" y="40"/>
                    </a:lnTo>
                    <a:lnTo>
                      <a:pt x="9" y="41"/>
                    </a:lnTo>
                    <a:lnTo>
                      <a:pt x="8" y="42"/>
                    </a:lnTo>
                    <a:lnTo>
                      <a:pt x="7" y="43"/>
                    </a:lnTo>
                    <a:lnTo>
                      <a:pt x="5" y="45"/>
                    </a:lnTo>
                    <a:lnTo>
                      <a:pt x="4" y="47"/>
                    </a:lnTo>
                    <a:lnTo>
                      <a:pt x="3" y="48"/>
                    </a:lnTo>
                    <a:lnTo>
                      <a:pt x="2" y="51"/>
                    </a:lnTo>
                    <a:lnTo>
                      <a:pt x="0" y="60"/>
                    </a:lnTo>
                    <a:lnTo>
                      <a:pt x="3" y="60"/>
                    </a:lnTo>
                    <a:lnTo>
                      <a:pt x="36" y="80"/>
                    </a:lnTo>
                    <a:lnTo>
                      <a:pt x="39" y="83"/>
                    </a:lnTo>
                    <a:lnTo>
                      <a:pt x="38" y="84"/>
                    </a:lnTo>
                    <a:lnTo>
                      <a:pt x="39" y="85"/>
                    </a:lnTo>
                    <a:lnTo>
                      <a:pt x="39" y="86"/>
                    </a:lnTo>
                    <a:lnTo>
                      <a:pt x="50" y="95"/>
                    </a:lnTo>
                    <a:lnTo>
                      <a:pt x="51" y="95"/>
                    </a:lnTo>
                    <a:lnTo>
                      <a:pt x="53" y="94"/>
                    </a:lnTo>
                    <a:lnTo>
                      <a:pt x="57" y="88"/>
                    </a:lnTo>
                    <a:lnTo>
                      <a:pt x="58" y="85"/>
                    </a:lnTo>
                    <a:lnTo>
                      <a:pt x="58" y="83"/>
                    </a:lnTo>
                    <a:lnTo>
                      <a:pt x="60" y="82"/>
                    </a:lnTo>
                    <a:lnTo>
                      <a:pt x="61" y="79"/>
                    </a:lnTo>
                    <a:lnTo>
                      <a:pt x="61" y="79"/>
                    </a:lnTo>
                    <a:lnTo>
                      <a:pt x="61" y="78"/>
                    </a:lnTo>
                    <a:lnTo>
                      <a:pt x="62" y="76"/>
                    </a:lnTo>
                    <a:lnTo>
                      <a:pt x="62" y="76"/>
                    </a:lnTo>
                    <a:lnTo>
                      <a:pt x="63" y="75"/>
                    </a:lnTo>
                    <a:lnTo>
                      <a:pt x="66" y="75"/>
                    </a:lnTo>
                    <a:lnTo>
                      <a:pt x="68" y="72"/>
                    </a:lnTo>
                    <a:lnTo>
                      <a:pt x="71" y="71"/>
                    </a:lnTo>
                    <a:lnTo>
                      <a:pt x="70" y="70"/>
                    </a:lnTo>
                    <a:lnTo>
                      <a:pt x="71" y="69"/>
                    </a:lnTo>
                    <a:lnTo>
                      <a:pt x="72" y="69"/>
                    </a:lnTo>
                    <a:lnTo>
                      <a:pt x="76" y="65"/>
                    </a:lnTo>
                    <a:lnTo>
                      <a:pt x="76" y="65"/>
                    </a:lnTo>
                    <a:lnTo>
                      <a:pt x="69" y="59"/>
                    </a:lnTo>
                    <a:lnTo>
                      <a:pt x="69" y="2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06" name="Freeform 2337">
                <a:extLst>
                  <a:ext uri="{FF2B5EF4-FFF2-40B4-BE49-F238E27FC236}">
                    <a16:creationId xmlns:a16="http://schemas.microsoft.com/office/drawing/2014/main" id="{0CF8DAF7-5229-4C53-BD0E-44438882D35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70" y="2731"/>
                <a:ext cx="7" cy="0"/>
              </a:xfrm>
              <a:custGeom>
                <a:avLst/>
                <a:gdLst>
                  <a:gd name="T0" fmla="*/ 0 w 7"/>
                  <a:gd name="T1" fmla="*/ 4 w 7"/>
                  <a:gd name="T2" fmla="*/ 7 w 7"/>
                  <a:gd name="T3" fmla="*/ 0 w 7"/>
                  <a:gd name="T4" fmla="*/ 0 w 7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</a:cxnLst>
                <a:rect l="0" t="0" r="r" b="b"/>
                <a:pathLst>
                  <a:path w="7">
                    <a:moveTo>
                      <a:pt x="0" y="0"/>
                    </a:moveTo>
                    <a:lnTo>
                      <a:pt x="4" y="0"/>
                    </a:lnTo>
                    <a:lnTo>
                      <a:pt x="7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07" name="Freeform 2338">
                <a:extLst>
                  <a:ext uri="{FF2B5EF4-FFF2-40B4-BE49-F238E27FC236}">
                    <a16:creationId xmlns:a16="http://schemas.microsoft.com/office/drawing/2014/main" id="{B36941C8-72D1-48FE-B4D3-8A16CD854B9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51" y="2681"/>
                <a:ext cx="54" cy="53"/>
              </a:xfrm>
              <a:custGeom>
                <a:avLst/>
                <a:gdLst>
                  <a:gd name="T0" fmla="*/ 12 w 54"/>
                  <a:gd name="T1" fmla="*/ 13 h 53"/>
                  <a:gd name="T2" fmla="*/ 11 w 54"/>
                  <a:gd name="T3" fmla="*/ 18 h 53"/>
                  <a:gd name="T4" fmla="*/ 13 w 54"/>
                  <a:gd name="T5" fmla="*/ 20 h 53"/>
                  <a:gd name="T6" fmla="*/ 14 w 54"/>
                  <a:gd name="T7" fmla="*/ 22 h 53"/>
                  <a:gd name="T8" fmla="*/ 7 w 54"/>
                  <a:gd name="T9" fmla="*/ 33 h 53"/>
                  <a:gd name="T10" fmla="*/ 2 w 54"/>
                  <a:gd name="T11" fmla="*/ 40 h 53"/>
                  <a:gd name="T12" fmla="*/ 2 w 54"/>
                  <a:gd name="T13" fmla="*/ 44 h 53"/>
                  <a:gd name="T14" fmla="*/ 0 w 54"/>
                  <a:gd name="T15" fmla="*/ 51 h 53"/>
                  <a:gd name="T16" fmla="*/ 0 w 54"/>
                  <a:gd name="T17" fmla="*/ 53 h 53"/>
                  <a:gd name="T18" fmla="*/ 2 w 54"/>
                  <a:gd name="T19" fmla="*/ 53 h 53"/>
                  <a:gd name="T20" fmla="*/ 4 w 54"/>
                  <a:gd name="T21" fmla="*/ 52 h 53"/>
                  <a:gd name="T22" fmla="*/ 6 w 54"/>
                  <a:gd name="T23" fmla="*/ 53 h 53"/>
                  <a:gd name="T24" fmla="*/ 7 w 54"/>
                  <a:gd name="T25" fmla="*/ 51 h 53"/>
                  <a:gd name="T26" fmla="*/ 9 w 54"/>
                  <a:gd name="T27" fmla="*/ 51 h 53"/>
                  <a:gd name="T28" fmla="*/ 10 w 54"/>
                  <a:gd name="T29" fmla="*/ 51 h 53"/>
                  <a:gd name="T30" fmla="*/ 19 w 54"/>
                  <a:gd name="T31" fmla="*/ 50 h 53"/>
                  <a:gd name="T32" fmla="*/ 26 w 54"/>
                  <a:gd name="T33" fmla="*/ 50 h 53"/>
                  <a:gd name="T34" fmla="*/ 41 w 54"/>
                  <a:gd name="T35" fmla="*/ 40 h 53"/>
                  <a:gd name="T36" fmla="*/ 43 w 54"/>
                  <a:gd name="T37" fmla="*/ 36 h 53"/>
                  <a:gd name="T38" fmla="*/ 46 w 54"/>
                  <a:gd name="T39" fmla="*/ 32 h 53"/>
                  <a:gd name="T40" fmla="*/ 48 w 54"/>
                  <a:gd name="T41" fmla="*/ 30 h 53"/>
                  <a:gd name="T42" fmla="*/ 51 w 54"/>
                  <a:gd name="T43" fmla="*/ 29 h 53"/>
                  <a:gd name="T44" fmla="*/ 51 w 54"/>
                  <a:gd name="T45" fmla="*/ 26 h 53"/>
                  <a:gd name="T46" fmla="*/ 54 w 54"/>
                  <a:gd name="T47" fmla="*/ 20 h 53"/>
                  <a:gd name="T48" fmla="*/ 52 w 54"/>
                  <a:gd name="T49" fmla="*/ 17 h 53"/>
                  <a:gd name="T50" fmla="*/ 51 w 54"/>
                  <a:gd name="T51" fmla="*/ 15 h 53"/>
                  <a:gd name="T52" fmla="*/ 49 w 54"/>
                  <a:gd name="T53" fmla="*/ 12 h 53"/>
                  <a:gd name="T54" fmla="*/ 47 w 54"/>
                  <a:gd name="T55" fmla="*/ 9 h 53"/>
                  <a:gd name="T56" fmla="*/ 45 w 54"/>
                  <a:gd name="T57" fmla="*/ 6 h 53"/>
                  <a:gd name="T58" fmla="*/ 45 w 54"/>
                  <a:gd name="T59" fmla="*/ 3 h 53"/>
                  <a:gd name="T60" fmla="*/ 43 w 54"/>
                  <a:gd name="T61" fmla="*/ 0 h 53"/>
                  <a:gd name="T62" fmla="*/ 41 w 54"/>
                  <a:gd name="T63" fmla="*/ 1 h 53"/>
                  <a:gd name="T64" fmla="*/ 38 w 54"/>
                  <a:gd name="T65" fmla="*/ 5 h 53"/>
                  <a:gd name="T66" fmla="*/ 32 w 54"/>
                  <a:gd name="T67" fmla="*/ 3 h 53"/>
                  <a:gd name="T68" fmla="*/ 28 w 54"/>
                  <a:gd name="T69" fmla="*/ 5 h 53"/>
                  <a:gd name="T70" fmla="*/ 27 w 54"/>
                  <a:gd name="T71" fmla="*/ 5 h 53"/>
                  <a:gd name="T72" fmla="*/ 26 w 54"/>
                  <a:gd name="T73" fmla="*/ 8 h 53"/>
                  <a:gd name="T74" fmla="*/ 23 w 54"/>
                  <a:gd name="T75" fmla="*/ 7 h 53"/>
                  <a:gd name="T76" fmla="*/ 21 w 54"/>
                  <a:gd name="T77" fmla="*/ 5 h 53"/>
                  <a:gd name="T78" fmla="*/ 16 w 54"/>
                  <a:gd name="T79" fmla="*/ 5 h 53"/>
                  <a:gd name="T80" fmla="*/ 13 w 54"/>
                  <a:gd name="T81" fmla="*/ 5 h 53"/>
                  <a:gd name="T82" fmla="*/ 14 w 54"/>
                  <a:gd name="T83" fmla="*/ 7 h 53"/>
                  <a:gd name="T84" fmla="*/ 13 w 54"/>
                  <a:gd name="T85" fmla="*/ 9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54" h="53">
                    <a:moveTo>
                      <a:pt x="12" y="10"/>
                    </a:moveTo>
                    <a:lnTo>
                      <a:pt x="12" y="13"/>
                    </a:lnTo>
                    <a:lnTo>
                      <a:pt x="12" y="16"/>
                    </a:lnTo>
                    <a:lnTo>
                      <a:pt x="11" y="18"/>
                    </a:lnTo>
                    <a:lnTo>
                      <a:pt x="12" y="19"/>
                    </a:lnTo>
                    <a:lnTo>
                      <a:pt x="13" y="20"/>
                    </a:lnTo>
                    <a:lnTo>
                      <a:pt x="14" y="21"/>
                    </a:lnTo>
                    <a:lnTo>
                      <a:pt x="14" y="22"/>
                    </a:lnTo>
                    <a:lnTo>
                      <a:pt x="9" y="29"/>
                    </a:lnTo>
                    <a:lnTo>
                      <a:pt x="7" y="33"/>
                    </a:lnTo>
                    <a:lnTo>
                      <a:pt x="6" y="34"/>
                    </a:lnTo>
                    <a:lnTo>
                      <a:pt x="2" y="40"/>
                    </a:lnTo>
                    <a:lnTo>
                      <a:pt x="2" y="41"/>
                    </a:lnTo>
                    <a:lnTo>
                      <a:pt x="2" y="44"/>
                    </a:lnTo>
                    <a:lnTo>
                      <a:pt x="1" y="48"/>
                    </a:lnTo>
                    <a:lnTo>
                      <a:pt x="0" y="51"/>
                    </a:lnTo>
                    <a:lnTo>
                      <a:pt x="0" y="53"/>
                    </a:lnTo>
                    <a:lnTo>
                      <a:pt x="0" y="53"/>
                    </a:lnTo>
                    <a:lnTo>
                      <a:pt x="1" y="53"/>
                    </a:lnTo>
                    <a:lnTo>
                      <a:pt x="2" y="53"/>
                    </a:lnTo>
                    <a:lnTo>
                      <a:pt x="3" y="52"/>
                    </a:lnTo>
                    <a:lnTo>
                      <a:pt x="4" y="52"/>
                    </a:lnTo>
                    <a:lnTo>
                      <a:pt x="5" y="53"/>
                    </a:lnTo>
                    <a:lnTo>
                      <a:pt x="6" y="53"/>
                    </a:lnTo>
                    <a:lnTo>
                      <a:pt x="7" y="53"/>
                    </a:lnTo>
                    <a:lnTo>
                      <a:pt x="7" y="51"/>
                    </a:lnTo>
                    <a:lnTo>
                      <a:pt x="8" y="51"/>
                    </a:lnTo>
                    <a:lnTo>
                      <a:pt x="9" y="51"/>
                    </a:lnTo>
                    <a:lnTo>
                      <a:pt x="9" y="51"/>
                    </a:lnTo>
                    <a:lnTo>
                      <a:pt x="10" y="51"/>
                    </a:lnTo>
                    <a:lnTo>
                      <a:pt x="11" y="50"/>
                    </a:lnTo>
                    <a:lnTo>
                      <a:pt x="19" y="50"/>
                    </a:lnTo>
                    <a:lnTo>
                      <a:pt x="19" y="50"/>
                    </a:lnTo>
                    <a:lnTo>
                      <a:pt x="26" y="50"/>
                    </a:lnTo>
                    <a:lnTo>
                      <a:pt x="39" y="49"/>
                    </a:lnTo>
                    <a:lnTo>
                      <a:pt x="41" y="40"/>
                    </a:lnTo>
                    <a:lnTo>
                      <a:pt x="42" y="37"/>
                    </a:lnTo>
                    <a:lnTo>
                      <a:pt x="43" y="36"/>
                    </a:lnTo>
                    <a:lnTo>
                      <a:pt x="44" y="34"/>
                    </a:lnTo>
                    <a:lnTo>
                      <a:pt x="46" y="32"/>
                    </a:lnTo>
                    <a:lnTo>
                      <a:pt x="47" y="31"/>
                    </a:lnTo>
                    <a:lnTo>
                      <a:pt x="48" y="30"/>
                    </a:lnTo>
                    <a:lnTo>
                      <a:pt x="47" y="29"/>
                    </a:lnTo>
                    <a:lnTo>
                      <a:pt x="51" y="29"/>
                    </a:lnTo>
                    <a:lnTo>
                      <a:pt x="51" y="27"/>
                    </a:lnTo>
                    <a:lnTo>
                      <a:pt x="51" y="26"/>
                    </a:lnTo>
                    <a:lnTo>
                      <a:pt x="53" y="22"/>
                    </a:lnTo>
                    <a:lnTo>
                      <a:pt x="54" y="20"/>
                    </a:lnTo>
                    <a:lnTo>
                      <a:pt x="53" y="18"/>
                    </a:lnTo>
                    <a:lnTo>
                      <a:pt x="52" y="17"/>
                    </a:lnTo>
                    <a:lnTo>
                      <a:pt x="52" y="16"/>
                    </a:lnTo>
                    <a:lnTo>
                      <a:pt x="51" y="15"/>
                    </a:lnTo>
                    <a:lnTo>
                      <a:pt x="50" y="15"/>
                    </a:lnTo>
                    <a:lnTo>
                      <a:pt x="49" y="12"/>
                    </a:lnTo>
                    <a:lnTo>
                      <a:pt x="47" y="10"/>
                    </a:lnTo>
                    <a:lnTo>
                      <a:pt x="47" y="9"/>
                    </a:lnTo>
                    <a:lnTo>
                      <a:pt x="47" y="7"/>
                    </a:lnTo>
                    <a:lnTo>
                      <a:pt x="45" y="6"/>
                    </a:lnTo>
                    <a:lnTo>
                      <a:pt x="46" y="5"/>
                    </a:lnTo>
                    <a:lnTo>
                      <a:pt x="45" y="3"/>
                    </a:lnTo>
                    <a:lnTo>
                      <a:pt x="44" y="1"/>
                    </a:lnTo>
                    <a:lnTo>
                      <a:pt x="43" y="0"/>
                    </a:lnTo>
                    <a:lnTo>
                      <a:pt x="43" y="0"/>
                    </a:lnTo>
                    <a:lnTo>
                      <a:pt x="41" y="1"/>
                    </a:lnTo>
                    <a:lnTo>
                      <a:pt x="40" y="3"/>
                    </a:lnTo>
                    <a:lnTo>
                      <a:pt x="38" y="5"/>
                    </a:lnTo>
                    <a:lnTo>
                      <a:pt x="35" y="3"/>
                    </a:lnTo>
                    <a:lnTo>
                      <a:pt x="32" y="3"/>
                    </a:lnTo>
                    <a:lnTo>
                      <a:pt x="30" y="5"/>
                    </a:lnTo>
                    <a:lnTo>
                      <a:pt x="28" y="5"/>
                    </a:lnTo>
                    <a:lnTo>
                      <a:pt x="28" y="6"/>
                    </a:lnTo>
                    <a:lnTo>
                      <a:pt x="27" y="5"/>
                    </a:lnTo>
                    <a:lnTo>
                      <a:pt x="26" y="6"/>
                    </a:lnTo>
                    <a:lnTo>
                      <a:pt x="26" y="8"/>
                    </a:lnTo>
                    <a:lnTo>
                      <a:pt x="25" y="8"/>
                    </a:lnTo>
                    <a:lnTo>
                      <a:pt x="23" y="7"/>
                    </a:lnTo>
                    <a:lnTo>
                      <a:pt x="22" y="6"/>
                    </a:lnTo>
                    <a:lnTo>
                      <a:pt x="21" y="5"/>
                    </a:lnTo>
                    <a:lnTo>
                      <a:pt x="19" y="6"/>
                    </a:lnTo>
                    <a:lnTo>
                      <a:pt x="16" y="5"/>
                    </a:lnTo>
                    <a:lnTo>
                      <a:pt x="14" y="3"/>
                    </a:lnTo>
                    <a:lnTo>
                      <a:pt x="13" y="5"/>
                    </a:lnTo>
                    <a:lnTo>
                      <a:pt x="13" y="6"/>
                    </a:lnTo>
                    <a:lnTo>
                      <a:pt x="14" y="7"/>
                    </a:lnTo>
                    <a:lnTo>
                      <a:pt x="14" y="8"/>
                    </a:lnTo>
                    <a:lnTo>
                      <a:pt x="13" y="9"/>
                    </a:lnTo>
                    <a:lnTo>
                      <a:pt x="12" y="1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08" name="Freeform 2339">
                <a:extLst>
                  <a:ext uri="{FF2B5EF4-FFF2-40B4-BE49-F238E27FC236}">
                    <a16:creationId xmlns:a16="http://schemas.microsoft.com/office/drawing/2014/main" id="{474BA772-2440-4F25-B705-44822BC4870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0" y="2617"/>
                <a:ext cx="122" cy="81"/>
              </a:xfrm>
              <a:custGeom>
                <a:avLst/>
                <a:gdLst>
                  <a:gd name="T0" fmla="*/ 69 w 122"/>
                  <a:gd name="T1" fmla="*/ 2 h 81"/>
                  <a:gd name="T2" fmla="*/ 66 w 122"/>
                  <a:gd name="T3" fmla="*/ 6 h 81"/>
                  <a:gd name="T4" fmla="*/ 61 w 122"/>
                  <a:gd name="T5" fmla="*/ 11 h 81"/>
                  <a:gd name="T6" fmla="*/ 59 w 122"/>
                  <a:gd name="T7" fmla="*/ 16 h 81"/>
                  <a:gd name="T8" fmla="*/ 52 w 122"/>
                  <a:gd name="T9" fmla="*/ 19 h 81"/>
                  <a:gd name="T10" fmla="*/ 44 w 122"/>
                  <a:gd name="T11" fmla="*/ 19 h 81"/>
                  <a:gd name="T12" fmla="*/ 42 w 122"/>
                  <a:gd name="T13" fmla="*/ 23 h 81"/>
                  <a:gd name="T14" fmla="*/ 40 w 122"/>
                  <a:gd name="T15" fmla="*/ 27 h 81"/>
                  <a:gd name="T16" fmla="*/ 27 w 122"/>
                  <a:gd name="T17" fmla="*/ 32 h 81"/>
                  <a:gd name="T18" fmla="*/ 21 w 122"/>
                  <a:gd name="T19" fmla="*/ 31 h 81"/>
                  <a:gd name="T20" fmla="*/ 18 w 122"/>
                  <a:gd name="T21" fmla="*/ 35 h 81"/>
                  <a:gd name="T22" fmla="*/ 12 w 122"/>
                  <a:gd name="T23" fmla="*/ 33 h 81"/>
                  <a:gd name="T24" fmla="*/ 8 w 122"/>
                  <a:gd name="T25" fmla="*/ 36 h 81"/>
                  <a:gd name="T26" fmla="*/ 2 w 122"/>
                  <a:gd name="T27" fmla="*/ 45 h 81"/>
                  <a:gd name="T28" fmla="*/ 1 w 122"/>
                  <a:gd name="T29" fmla="*/ 52 h 81"/>
                  <a:gd name="T30" fmla="*/ 2 w 122"/>
                  <a:gd name="T31" fmla="*/ 62 h 81"/>
                  <a:gd name="T32" fmla="*/ 8 w 122"/>
                  <a:gd name="T33" fmla="*/ 67 h 81"/>
                  <a:gd name="T34" fmla="*/ 16 w 122"/>
                  <a:gd name="T35" fmla="*/ 77 h 81"/>
                  <a:gd name="T36" fmla="*/ 16 w 122"/>
                  <a:gd name="T37" fmla="*/ 81 h 81"/>
                  <a:gd name="T38" fmla="*/ 26 w 122"/>
                  <a:gd name="T39" fmla="*/ 71 h 81"/>
                  <a:gd name="T40" fmla="*/ 33 w 122"/>
                  <a:gd name="T41" fmla="*/ 69 h 81"/>
                  <a:gd name="T42" fmla="*/ 38 w 122"/>
                  <a:gd name="T43" fmla="*/ 70 h 81"/>
                  <a:gd name="T44" fmla="*/ 40 w 122"/>
                  <a:gd name="T45" fmla="*/ 66 h 81"/>
                  <a:gd name="T46" fmla="*/ 40 w 122"/>
                  <a:gd name="T47" fmla="*/ 62 h 81"/>
                  <a:gd name="T48" fmla="*/ 42 w 122"/>
                  <a:gd name="T49" fmla="*/ 58 h 81"/>
                  <a:gd name="T50" fmla="*/ 47 w 122"/>
                  <a:gd name="T51" fmla="*/ 57 h 81"/>
                  <a:gd name="T52" fmla="*/ 53 w 122"/>
                  <a:gd name="T53" fmla="*/ 60 h 81"/>
                  <a:gd name="T54" fmla="*/ 59 w 122"/>
                  <a:gd name="T55" fmla="*/ 63 h 81"/>
                  <a:gd name="T56" fmla="*/ 66 w 122"/>
                  <a:gd name="T57" fmla="*/ 64 h 81"/>
                  <a:gd name="T58" fmla="*/ 72 w 122"/>
                  <a:gd name="T59" fmla="*/ 65 h 81"/>
                  <a:gd name="T60" fmla="*/ 73 w 122"/>
                  <a:gd name="T61" fmla="*/ 62 h 81"/>
                  <a:gd name="T62" fmla="*/ 79 w 122"/>
                  <a:gd name="T63" fmla="*/ 60 h 81"/>
                  <a:gd name="T64" fmla="*/ 87 w 122"/>
                  <a:gd name="T65" fmla="*/ 59 h 81"/>
                  <a:gd name="T66" fmla="*/ 93 w 122"/>
                  <a:gd name="T67" fmla="*/ 57 h 81"/>
                  <a:gd name="T68" fmla="*/ 96 w 122"/>
                  <a:gd name="T69" fmla="*/ 58 h 81"/>
                  <a:gd name="T70" fmla="*/ 103 w 122"/>
                  <a:gd name="T71" fmla="*/ 56 h 81"/>
                  <a:gd name="T72" fmla="*/ 105 w 122"/>
                  <a:gd name="T73" fmla="*/ 55 h 81"/>
                  <a:gd name="T74" fmla="*/ 110 w 122"/>
                  <a:gd name="T75" fmla="*/ 56 h 81"/>
                  <a:gd name="T76" fmla="*/ 117 w 122"/>
                  <a:gd name="T77" fmla="*/ 56 h 81"/>
                  <a:gd name="T78" fmla="*/ 122 w 122"/>
                  <a:gd name="T79" fmla="*/ 57 h 81"/>
                  <a:gd name="T80" fmla="*/ 118 w 122"/>
                  <a:gd name="T81" fmla="*/ 51 h 81"/>
                  <a:gd name="T82" fmla="*/ 113 w 122"/>
                  <a:gd name="T83" fmla="*/ 47 h 81"/>
                  <a:gd name="T84" fmla="*/ 110 w 122"/>
                  <a:gd name="T85" fmla="*/ 43 h 81"/>
                  <a:gd name="T86" fmla="*/ 106 w 122"/>
                  <a:gd name="T87" fmla="*/ 38 h 81"/>
                  <a:gd name="T88" fmla="*/ 99 w 122"/>
                  <a:gd name="T89" fmla="*/ 36 h 81"/>
                  <a:gd name="T90" fmla="*/ 103 w 122"/>
                  <a:gd name="T91" fmla="*/ 32 h 81"/>
                  <a:gd name="T92" fmla="*/ 97 w 122"/>
                  <a:gd name="T93" fmla="*/ 28 h 81"/>
                  <a:gd name="T94" fmla="*/ 91 w 122"/>
                  <a:gd name="T95" fmla="*/ 25 h 81"/>
                  <a:gd name="T96" fmla="*/ 88 w 122"/>
                  <a:gd name="T97" fmla="*/ 21 h 81"/>
                  <a:gd name="T98" fmla="*/ 83 w 122"/>
                  <a:gd name="T99" fmla="*/ 18 h 81"/>
                  <a:gd name="T100" fmla="*/ 84 w 122"/>
                  <a:gd name="T101" fmla="*/ 13 h 81"/>
                  <a:gd name="T102" fmla="*/ 77 w 122"/>
                  <a:gd name="T103" fmla="*/ 3 h 81"/>
                  <a:gd name="T104" fmla="*/ 77 w 122"/>
                  <a:gd name="T105" fmla="*/ 0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22" h="81">
                    <a:moveTo>
                      <a:pt x="74" y="1"/>
                    </a:moveTo>
                    <a:lnTo>
                      <a:pt x="73" y="1"/>
                    </a:lnTo>
                    <a:lnTo>
                      <a:pt x="71" y="1"/>
                    </a:lnTo>
                    <a:lnTo>
                      <a:pt x="69" y="2"/>
                    </a:lnTo>
                    <a:lnTo>
                      <a:pt x="67" y="3"/>
                    </a:lnTo>
                    <a:lnTo>
                      <a:pt x="67" y="4"/>
                    </a:lnTo>
                    <a:lnTo>
                      <a:pt x="67" y="6"/>
                    </a:lnTo>
                    <a:lnTo>
                      <a:pt x="66" y="6"/>
                    </a:lnTo>
                    <a:lnTo>
                      <a:pt x="64" y="8"/>
                    </a:lnTo>
                    <a:lnTo>
                      <a:pt x="63" y="10"/>
                    </a:lnTo>
                    <a:lnTo>
                      <a:pt x="63" y="8"/>
                    </a:lnTo>
                    <a:lnTo>
                      <a:pt x="61" y="11"/>
                    </a:lnTo>
                    <a:lnTo>
                      <a:pt x="61" y="12"/>
                    </a:lnTo>
                    <a:lnTo>
                      <a:pt x="59" y="13"/>
                    </a:lnTo>
                    <a:lnTo>
                      <a:pt x="59" y="14"/>
                    </a:lnTo>
                    <a:lnTo>
                      <a:pt x="59" y="16"/>
                    </a:lnTo>
                    <a:lnTo>
                      <a:pt x="59" y="17"/>
                    </a:lnTo>
                    <a:lnTo>
                      <a:pt x="57" y="18"/>
                    </a:lnTo>
                    <a:lnTo>
                      <a:pt x="56" y="19"/>
                    </a:lnTo>
                    <a:lnTo>
                      <a:pt x="52" y="19"/>
                    </a:lnTo>
                    <a:lnTo>
                      <a:pt x="50" y="20"/>
                    </a:lnTo>
                    <a:lnTo>
                      <a:pt x="48" y="19"/>
                    </a:lnTo>
                    <a:lnTo>
                      <a:pt x="46" y="19"/>
                    </a:lnTo>
                    <a:lnTo>
                      <a:pt x="44" y="19"/>
                    </a:lnTo>
                    <a:lnTo>
                      <a:pt x="42" y="19"/>
                    </a:lnTo>
                    <a:lnTo>
                      <a:pt x="41" y="19"/>
                    </a:lnTo>
                    <a:lnTo>
                      <a:pt x="40" y="21"/>
                    </a:lnTo>
                    <a:lnTo>
                      <a:pt x="42" y="23"/>
                    </a:lnTo>
                    <a:lnTo>
                      <a:pt x="44" y="23"/>
                    </a:lnTo>
                    <a:lnTo>
                      <a:pt x="44" y="24"/>
                    </a:lnTo>
                    <a:lnTo>
                      <a:pt x="41" y="26"/>
                    </a:lnTo>
                    <a:lnTo>
                      <a:pt x="40" y="27"/>
                    </a:lnTo>
                    <a:lnTo>
                      <a:pt x="37" y="27"/>
                    </a:lnTo>
                    <a:lnTo>
                      <a:pt x="32" y="28"/>
                    </a:lnTo>
                    <a:lnTo>
                      <a:pt x="30" y="31"/>
                    </a:lnTo>
                    <a:lnTo>
                      <a:pt x="27" y="32"/>
                    </a:lnTo>
                    <a:lnTo>
                      <a:pt x="25" y="33"/>
                    </a:lnTo>
                    <a:lnTo>
                      <a:pt x="22" y="34"/>
                    </a:lnTo>
                    <a:lnTo>
                      <a:pt x="22" y="33"/>
                    </a:lnTo>
                    <a:lnTo>
                      <a:pt x="21" y="31"/>
                    </a:lnTo>
                    <a:lnTo>
                      <a:pt x="20" y="30"/>
                    </a:lnTo>
                    <a:lnTo>
                      <a:pt x="19" y="31"/>
                    </a:lnTo>
                    <a:lnTo>
                      <a:pt x="19" y="33"/>
                    </a:lnTo>
                    <a:lnTo>
                      <a:pt x="18" y="35"/>
                    </a:lnTo>
                    <a:lnTo>
                      <a:pt x="16" y="35"/>
                    </a:lnTo>
                    <a:lnTo>
                      <a:pt x="14" y="35"/>
                    </a:lnTo>
                    <a:lnTo>
                      <a:pt x="13" y="35"/>
                    </a:lnTo>
                    <a:lnTo>
                      <a:pt x="12" y="33"/>
                    </a:lnTo>
                    <a:lnTo>
                      <a:pt x="11" y="32"/>
                    </a:lnTo>
                    <a:lnTo>
                      <a:pt x="11" y="33"/>
                    </a:lnTo>
                    <a:lnTo>
                      <a:pt x="10" y="35"/>
                    </a:lnTo>
                    <a:lnTo>
                      <a:pt x="8" y="36"/>
                    </a:lnTo>
                    <a:lnTo>
                      <a:pt x="8" y="37"/>
                    </a:lnTo>
                    <a:lnTo>
                      <a:pt x="6" y="40"/>
                    </a:lnTo>
                    <a:lnTo>
                      <a:pt x="5" y="43"/>
                    </a:lnTo>
                    <a:lnTo>
                      <a:pt x="2" y="45"/>
                    </a:lnTo>
                    <a:lnTo>
                      <a:pt x="1" y="45"/>
                    </a:lnTo>
                    <a:lnTo>
                      <a:pt x="0" y="47"/>
                    </a:lnTo>
                    <a:lnTo>
                      <a:pt x="1" y="49"/>
                    </a:lnTo>
                    <a:lnTo>
                      <a:pt x="1" y="52"/>
                    </a:lnTo>
                    <a:lnTo>
                      <a:pt x="1" y="54"/>
                    </a:lnTo>
                    <a:lnTo>
                      <a:pt x="2" y="56"/>
                    </a:lnTo>
                    <a:lnTo>
                      <a:pt x="2" y="58"/>
                    </a:lnTo>
                    <a:lnTo>
                      <a:pt x="2" y="62"/>
                    </a:lnTo>
                    <a:lnTo>
                      <a:pt x="3" y="62"/>
                    </a:lnTo>
                    <a:lnTo>
                      <a:pt x="6" y="64"/>
                    </a:lnTo>
                    <a:lnTo>
                      <a:pt x="8" y="65"/>
                    </a:lnTo>
                    <a:lnTo>
                      <a:pt x="8" y="67"/>
                    </a:lnTo>
                    <a:lnTo>
                      <a:pt x="11" y="71"/>
                    </a:lnTo>
                    <a:lnTo>
                      <a:pt x="12" y="74"/>
                    </a:lnTo>
                    <a:lnTo>
                      <a:pt x="13" y="75"/>
                    </a:lnTo>
                    <a:lnTo>
                      <a:pt x="16" y="77"/>
                    </a:lnTo>
                    <a:lnTo>
                      <a:pt x="16" y="79"/>
                    </a:lnTo>
                    <a:lnTo>
                      <a:pt x="16" y="80"/>
                    </a:lnTo>
                    <a:lnTo>
                      <a:pt x="16" y="81"/>
                    </a:lnTo>
                    <a:lnTo>
                      <a:pt x="16" y="81"/>
                    </a:lnTo>
                    <a:lnTo>
                      <a:pt x="20" y="75"/>
                    </a:lnTo>
                    <a:lnTo>
                      <a:pt x="24" y="73"/>
                    </a:lnTo>
                    <a:lnTo>
                      <a:pt x="25" y="72"/>
                    </a:lnTo>
                    <a:lnTo>
                      <a:pt x="26" y="71"/>
                    </a:lnTo>
                    <a:lnTo>
                      <a:pt x="30" y="70"/>
                    </a:lnTo>
                    <a:lnTo>
                      <a:pt x="31" y="70"/>
                    </a:lnTo>
                    <a:lnTo>
                      <a:pt x="32" y="69"/>
                    </a:lnTo>
                    <a:lnTo>
                      <a:pt x="33" y="69"/>
                    </a:lnTo>
                    <a:lnTo>
                      <a:pt x="35" y="69"/>
                    </a:lnTo>
                    <a:lnTo>
                      <a:pt x="35" y="70"/>
                    </a:lnTo>
                    <a:lnTo>
                      <a:pt x="37" y="71"/>
                    </a:lnTo>
                    <a:lnTo>
                      <a:pt x="38" y="70"/>
                    </a:lnTo>
                    <a:lnTo>
                      <a:pt x="39" y="70"/>
                    </a:lnTo>
                    <a:lnTo>
                      <a:pt x="39" y="69"/>
                    </a:lnTo>
                    <a:lnTo>
                      <a:pt x="39" y="67"/>
                    </a:lnTo>
                    <a:lnTo>
                      <a:pt x="40" y="66"/>
                    </a:lnTo>
                    <a:lnTo>
                      <a:pt x="38" y="64"/>
                    </a:lnTo>
                    <a:lnTo>
                      <a:pt x="38" y="63"/>
                    </a:lnTo>
                    <a:lnTo>
                      <a:pt x="40" y="63"/>
                    </a:lnTo>
                    <a:lnTo>
                      <a:pt x="40" y="62"/>
                    </a:lnTo>
                    <a:lnTo>
                      <a:pt x="40" y="61"/>
                    </a:lnTo>
                    <a:lnTo>
                      <a:pt x="41" y="60"/>
                    </a:lnTo>
                    <a:lnTo>
                      <a:pt x="41" y="59"/>
                    </a:lnTo>
                    <a:lnTo>
                      <a:pt x="42" y="58"/>
                    </a:lnTo>
                    <a:lnTo>
                      <a:pt x="44" y="58"/>
                    </a:lnTo>
                    <a:lnTo>
                      <a:pt x="45" y="57"/>
                    </a:lnTo>
                    <a:lnTo>
                      <a:pt x="47" y="57"/>
                    </a:lnTo>
                    <a:lnTo>
                      <a:pt x="47" y="57"/>
                    </a:lnTo>
                    <a:lnTo>
                      <a:pt x="48" y="57"/>
                    </a:lnTo>
                    <a:lnTo>
                      <a:pt x="49" y="58"/>
                    </a:lnTo>
                    <a:lnTo>
                      <a:pt x="50" y="58"/>
                    </a:lnTo>
                    <a:lnTo>
                      <a:pt x="53" y="60"/>
                    </a:lnTo>
                    <a:lnTo>
                      <a:pt x="54" y="60"/>
                    </a:lnTo>
                    <a:lnTo>
                      <a:pt x="57" y="62"/>
                    </a:lnTo>
                    <a:lnTo>
                      <a:pt x="57" y="63"/>
                    </a:lnTo>
                    <a:lnTo>
                      <a:pt x="59" y="63"/>
                    </a:lnTo>
                    <a:lnTo>
                      <a:pt x="61" y="64"/>
                    </a:lnTo>
                    <a:lnTo>
                      <a:pt x="64" y="64"/>
                    </a:lnTo>
                    <a:lnTo>
                      <a:pt x="65" y="64"/>
                    </a:lnTo>
                    <a:lnTo>
                      <a:pt x="66" y="64"/>
                    </a:lnTo>
                    <a:lnTo>
                      <a:pt x="67" y="64"/>
                    </a:lnTo>
                    <a:lnTo>
                      <a:pt x="69" y="64"/>
                    </a:lnTo>
                    <a:lnTo>
                      <a:pt x="71" y="65"/>
                    </a:lnTo>
                    <a:lnTo>
                      <a:pt x="72" y="65"/>
                    </a:lnTo>
                    <a:lnTo>
                      <a:pt x="74" y="65"/>
                    </a:lnTo>
                    <a:lnTo>
                      <a:pt x="74" y="64"/>
                    </a:lnTo>
                    <a:lnTo>
                      <a:pt x="73" y="63"/>
                    </a:lnTo>
                    <a:lnTo>
                      <a:pt x="73" y="62"/>
                    </a:lnTo>
                    <a:lnTo>
                      <a:pt x="75" y="61"/>
                    </a:lnTo>
                    <a:lnTo>
                      <a:pt x="76" y="59"/>
                    </a:lnTo>
                    <a:lnTo>
                      <a:pt x="78" y="59"/>
                    </a:lnTo>
                    <a:lnTo>
                      <a:pt x="79" y="60"/>
                    </a:lnTo>
                    <a:lnTo>
                      <a:pt x="80" y="61"/>
                    </a:lnTo>
                    <a:lnTo>
                      <a:pt x="83" y="60"/>
                    </a:lnTo>
                    <a:lnTo>
                      <a:pt x="86" y="60"/>
                    </a:lnTo>
                    <a:lnTo>
                      <a:pt x="87" y="59"/>
                    </a:lnTo>
                    <a:lnTo>
                      <a:pt x="88" y="58"/>
                    </a:lnTo>
                    <a:lnTo>
                      <a:pt x="92" y="57"/>
                    </a:lnTo>
                    <a:lnTo>
                      <a:pt x="93" y="57"/>
                    </a:lnTo>
                    <a:lnTo>
                      <a:pt x="93" y="57"/>
                    </a:lnTo>
                    <a:lnTo>
                      <a:pt x="94" y="58"/>
                    </a:lnTo>
                    <a:lnTo>
                      <a:pt x="94" y="59"/>
                    </a:lnTo>
                    <a:lnTo>
                      <a:pt x="95" y="59"/>
                    </a:lnTo>
                    <a:lnTo>
                      <a:pt x="96" y="58"/>
                    </a:lnTo>
                    <a:lnTo>
                      <a:pt x="98" y="58"/>
                    </a:lnTo>
                    <a:lnTo>
                      <a:pt x="100" y="58"/>
                    </a:lnTo>
                    <a:lnTo>
                      <a:pt x="102" y="58"/>
                    </a:lnTo>
                    <a:lnTo>
                      <a:pt x="103" y="56"/>
                    </a:lnTo>
                    <a:lnTo>
                      <a:pt x="102" y="55"/>
                    </a:lnTo>
                    <a:lnTo>
                      <a:pt x="102" y="55"/>
                    </a:lnTo>
                    <a:lnTo>
                      <a:pt x="104" y="54"/>
                    </a:lnTo>
                    <a:lnTo>
                      <a:pt x="105" y="55"/>
                    </a:lnTo>
                    <a:lnTo>
                      <a:pt x="106" y="56"/>
                    </a:lnTo>
                    <a:lnTo>
                      <a:pt x="107" y="55"/>
                    </a:lnTo>
                    <a:lnTo>
                      <a:pt x="108" y="56"/>
                    </a:lnTo>
                    <a:lnTo>
                      <a:pt x="110" y="56"/>
                    </a:lnTo>
                    <a:lnTo>
                      <a:pt x="111" y="57"/>
                    </a:lnTo>
                    <a:lnTo>
                      <a:pt x="114" y="57"/>
                    </a:lnTo>
                    <a:lnTo>
                      <a:pt x="115" y="57"/>
                    </a:lnTo>
                    <a:lnTo>
                      <a:pt x="117" y="56"/>
                    </a:lnTo>
                    <a:lnTo>
                      <a:pt x="119" y="56"/>
                    </a:lnTo>
                    <a:lnTo>
                      <a:pt x="122" y="57"/>
                    </a:lnTo>
                    <a:lnTo>
                      <a:pt x="122" y="57"/>
                    </a:lnTo>
                    <a:lnTo>
                      <a:pt x="122" y="57"/>
                    </a:lnTo>
                    <a:lnTo>
                      <a:pt x="122" y="56"/>
                    </a:lnTo>
                    <a:lnTo>
                      <a:pt x="119" y="55"/>
                    </a:lnTo>
                    <a:lnTo>
                      <a:pt x="118" y="54"/>
                    </a:lnTo>
                    <a:lnTo>
                      <a:pt x="118" y="51"/>
                    </a:lnTo>
                    <a:lnTo>
                      <a:pt x="118" y="51"/>
                    </a:lnTo>
                    <a:lnTo>
                      <a:pt x="117" y="50"/>
                    </a:lnTo>
                    <a:lnTo>
                      <a:pt x="114" y="49"/>
                    </a:lnTo>
                    <a:lnTo>
                      <a:pt x="113" y="47"/>
                    </a:lnTo>
                    <a:lnTo>
                      <a:pt x="113" y="45"/>
                    </a:lnTo>
                    <a:lnTo>
                      <a:pt x="113" y="45"/>
                    </a:lnTo>
                    <a:lnTo>
                      <a:pt x="111" y="44"/>
                    </a:lnTo>
                    <a:lnTo>
                      <a:pt x="110" y="43"/>
                    </a:lnTo>
                    <a:lnTo>
                      <a:pt x="110" y="41"/>
                    </a:lnTo>
                    <a:lnTo>
                      <a:pt x="109" y="39"/>
                    </a:lnTo>
                    <a:lnTo>
                      <a:pt x="106" y="38"/>
                    </a:lnTo>
                    <a:lnTo>
                      <a:pt x="106" y="38"/>
                    </a:lnTo>
                    <a:lnTo>
                      <a:pt x="104" y="37"/>
                    </a:lnTo>
                    <a:lnTo>
                      <a:pt x="103" y="37"/>
                    </a:lnTo>
                    <a:lnTo>
                      <a:pt x="102" y="37"/>
                    </a:lnTo>
                    <a:lnTo>
                      <a:pt x="99" y="36"/>
                    </a:lnTo>
                    <a:lnTo>
                      <a:pt x="100" y="35"/>
                    </a:lnTo>
                    <a:lnTo>
                      <a:pt x="100" y="34"/>
                    </a:lnTo>
                    <a:lnTo>
                      <a:pt x="102" y="33"/>
                    </a:lnTo>
                    <a:lnTo>
                      <a:pt x="103" y="32"/>
                    </a:lnTo>
                    <a:lnTo>
                      <a:pt x="102" y="31"/>
                    </a:lnTo>
                    <a:lnTo>
                      <a:pt x="99" y="31"/>
                    </a:lnTo>
                    <a:lnTo>
                      <a:pt x="98" y="30"/>
                    </a:lnTo>
                    <a:lnTo>
                      <a:pt x="97" y="28"/>
                    </a:lnTo>
                    <a:lnTo>
                      <a:pt x="96" y="27"/>
                    </a:lnTo>
                    <a:lnTo>
                      <a:pt x="94" y="27"/>
                    </a:lnTo>
                    <a:lnTo>
                      <a:pt x="92" y="26"/>
                    </a:lnTo>
                    <a:lnTo>
                      <a:pt x="91" y="25"/>
                    </a:lnTo>
                    <a:lnTo>
                      <a:pt x="91" y="23"/>
                    </a:lnTo>
                    <a:lnTo>
                      <a:pt x="91" y="22"/>
                    </a:lnTo>
                    <a:lnTo>
                      <a:pt x="90" y="21"/>
                    </a:lnTo>
                    <a:lnTo>
                      <a:pt x="88" y="21"/>
                    </a:lnTo>
                    <a:lnTo>
                      <a:pt x="87" y="22"/>
                    </a:lnTo>
                    <a:lnTo>
                      <a:pt x="85" y="22"/>
                    </a:lnTo>
                    <a:lnTo>
                      <a:pt x="84" y="21"/>
                    </a:lnTo>
                    <a:lnTo>
                      <a:pt x="83" y="18"/>
                    </a:lnTo>
                    <a:lnTo>
                      <a:pt x="84" y="17"/>
                    </a:lnTo>
                    <a:lnTo>
                      <a:pt x="85" y="16"/>
                    </a:lnTo>
                    <a:lnTo>
                      <a:pt x="85" y="14"/>
                    </a:lnTo>
                    <a:lnTo>
                      <a:pt x="84" y="13"/>
                    </a:lnTo>
                    <a:lnTo>
                      <a:pt x="83" y="8"/>
                    </a:lnTo>
                    <a:lnTo>
                      <a:pt x="80" y="5"/>
                    </a:lnTo>
                    <a:lnTo>
                      <a:pt x="79" y="4"/>
                    </a:lnTo>
                    <a:lnTo>
                      <a:pt x="77" y="3"/>
                    </a:lnTo>
                    <a:lnTo>
                      <a:pt x="78" y="2"/>
                    </a:lnTo>
                    <a:lnTo>
                      <a:pt x="78" y="1"/>
                    </a:lnTo>
                    <a:lnTo>
                      <a:pt x="77" y="0"/>
                    </a:lnTo>
                    <a:lnTo>
                      <a:pt x="77" y="0"/>
                    </a:lnTo>
                    <a:lnTo>
                      <a:pt x="74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09" name="Freeform 2340">
                <a:extLst>
                  <a:ext uri="{FF2B5EF4-FFF2-40B4-BE49-F238E27FC236}">
                    <a16:creationId xmlns:a16="http://schemas.microsoft.com/office/drawing/2014/main" id="{4651C65C-3EFD-4A6A-8A13-8D18BCEFEDD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1" y="2401"/>
                <a:ext cx="144" cy="134"/>
              </a:xfrm>
              <a:custGeom>
                <a:avLst/>
                <a:gdLst>
                  <a:gd name="T0" fmla="*/ 19 w 144"/>
                  <a:gd name="T1" fmla="*/ 5 h 134"/>
                  <a:gd name="T2" fmla="*/ 11 w 144"/>
                  <a:gd name="T3" fmla="*/ 12 h 134"/>
                  <a:gd name="T4" fmla="*/ 9 w 144"/>
                  <a:gd name="T5" fmla="*/ 15 h 134"/>
                  <a:gd name="T6" fmla="*/ 6 w 144"/>
                  <a:gd name="T7" fmla="*/ 16 h 134"/>
                  <a:gd name="T8" fmla="*/ 5 w 144"/>
                  <a:gd name="T9" fmla="*/ 18 h 134"/>
                  <a:gd name="T10" fmla="*/ 6 w 144"/>
                  <a:gd name="T11" fmla="*/ 23 h 134"/>
                  <a:gd name="T12" fmla="*/ 6 w 144"/>
                  <a:gd name="T13" fmla="*/ 24 h 134"/>
                  <a:gd name="T14" fmla="*/ 4 w 144"/>
                  <a:gd name="T15" fmla="*/ 27 h 134"/>
                  <a:gd name="T16" fmla="*/ 3 w 144"/>
                  <a:gd name="T17" fmla="*/ 28 h 134"/>
                  <a:gd name="T18" fmla="*/ 1 w 144"/>
                  <a:gd name="T19" fmla="*/ 28 h 134"/>
                  <a:gd name="T20" fmla="*/ 1 w 144"/>
                  <a:gd name="T21" fmla="*/ 33 h 134"/>
                  <a:gd name="T22" fmla="*/ 3 w 144"/>
                  <a:gd name="T23" fmla="*/ 36 h 134"/>
                  <a:gd name="T24" fmla="*/ 3 w 144"/>
                  <a:gd name="T25" fmla="*/ 45 h 134"/>
                  <a:gd name="T26" fmla="*/ 3 w 144"/>
                  <a:gd name="T27" fmla="*/ 51 h 134"/>
                  <a:gd name="T28" fmla="*/ 3 w 144"/>
                  <a:gd name="T29" fmla="*/ 58 h 134"/>
                  <a:gd name="T30" fmla="*/ 4 w 144"/>
                  <a:gd name="T31" fmla="*/ 61 h 134"/>
                  <a:gd name="T32" fmla="*/ 3 w 144"/>
                  <a:gd name="T33" fmla="*/ 66 h 134"/>
                  <a:gd name="T34" fmla="*/ 1 w 144"/>
                  <a:gd name="T35" fmla="*/ 69 h 134"/>
                  <a:gd name="T36" fmla="*/ 1 w 144"/>
                  <a:gd name="T37" fmla="*/ 71 h 134"/>
                  <a:gd name="T38" fmla="*/ 5 w 144"/>
                  <a:gd name="T39" fmla="*/ 77 h 134"/>
                  <a:gd name="T40" fmla="*/ 6 w 144"/>
                  <a:gd name="T41" fmla="*/ 80 h 134"/>
                  <a:gd name="T42" fmla="*/ 6 w 144"/>
                  <a:gd name="T43" fmla="*/ 84 h 134"/>
                  <a:gd name="T44" fmla="*/ 8 w 144"/>
                  <a:gd name="T45" fmla="*/ 86 h 134"/>
                  <a:gd name="T46" fmla="*/ 12 w 144"/>
                  <a:gd name="T47" fmla="*/ 87 h 134"/>
                  <a:gd name="T48" fmla="*/ 18 w 144"/>
                  <a:gd name="T49" fmla="*/ 90 h 134"/>
                  <a:gd name="T50" fmla="*/ 21 w 144"/>
                  <a:gd name="T51" fmla="*/ 95 h 134"/>
                  <a:gd name="T52" fmla="*/ 23 w 144"/>
                  <a:gd name="T53" fmla="*/ 97 h 134"/>
                  <a:gd name="T54" fmla="*/ 40 w 144"/>
                  <a:gd name="T55" fmla="*/ 102 h 134"/>
                  <a:gd name="T56" fmla="*/ 50 w 144"/>
                  <a:gd name="T57" fmla="*/ 100 h 134"/>
                  <a:gd name="T58" fmla="*/ 136 w 144"/>
                  <a:gd name="T59" fmla="*/ 134 h 134"/>
                  <a:gd name="T60" fmla="*/ 136 w 144"/>
                  <a:gd name="T61" fmla="*/ 134 h 134"/>
                  <a:gd name="T62" fmla="*/ 144 w 144"/>
                  <a:gd name="T63" fmla="*/ 130 h 134"/>
                  <a:gd name="T64" fmla="*/ 139 w 144"/>
                  <a:gd name="T65" fmla="*/ 34 h 134"/>
                  <a:gd name="T66" fmla="*/ 139 w 144"/>
                  <a:gd name="T67" fmla="*/ 28 h 134"/>
                  <a:gd name="T68" fmla="*/ 141 w 144"/>
                  <a:gd name="T69" fmla="*/ 23 h 134"/>
                  <a:gd name="T70" fmla="*/ 140 w 144"/>
                  <a:gd name="T71" fmla="*/ 16 h 134"/>
                  <a:gd name="T72" fmla="*/ 140 w 144"/>
                  <a:gd name="T73" fmla="*/ 12 h 134"/>
                  <a:gd name="T74" fmla="*/ 137 w 144"/>
                  <a:gd name="T75" fmla="*/ 11 h 134"/>
                  <a:gd name="T76" fmla="*/ 129 w 144"/>
                  <a:gd name="T77" fmla="*/ 10 h 134"/>
                  <a:gd name="T78" fmla="*/ 125 w 144"/>
                  <a:gd name="T79" fmla="*/ 8 h 134"/>
                  <a:gd name="T80" fmla="*/ 121 w 144"/>
                  <a:gd name="T81" fmla="*/ 6 h 134"/>
                  <a:gd name="T82" fmla="*/ 122 w 144"/>
                  <a:gd name="T83" fmla="*/ 5 h 134"/>
                  <a:gd name="T84" fmla="*/ 116 w 144"/>
                  <a:gd name="T85" fmla="*/ 3 h 134"/>
                  <a:gd name="T86" fmla="*/ 112 w 144"/>
                  <a:gd name="T87" fmla="*/ 2 h 134"/>
                  <a:gd name="T88" fmla="*/ 109 w 144"/>
                  <a:gd name="T89" fmla="*/ 1 h 134"/>
                  <a:gd name="T90" fmla="*/ 105 w 144"/>
                  <a:gd name="T91" fmla="*/ 3 h 134"/>
                  <a:gd name="T92" fmla="*/ 97 w 144"/>
                  <a:gd name="T93" fmla="*/ 5 h 134"/>
                  <a:gd name="T94" fmla="*/ 95 w 144"/>
                  <a:gd name="T95" fmla="*/ 11 h 134"/>
                  <a:gd name="T96" fmla="*/ 93 w 144"/>
                  <a:gd name="T97" fmla="*/ 16 h 134"/>
                  <a:gd name="T98" fmla="*/ 96 w 144"/>
                  <a:gd name="T99" fmla="*/ 22 h 134"/>
                  <a:gd name="T100" fmla="*/ 93 w 144"/>
                  <a:gd name="T101" fmla="*/ 26 h 134"/>
                  <a:gd name="T102" fmla="*/ 89 w 144"/>
                  <a:gd name="T103" fmla="*/ 31 h 134"/>
                  <a:gd name="T104" fmla="*/ 83 w 144"/>
                  <a:gd name="T105" fmla="*/ 30 h 134"/>
                  <a:gd name="T106" fmla="*/ 77 w 144"/>
                  <a:gd name="T107" fmla="*/ 24 h 134"/>
                  <a:gd name="T108" fmla="*/ 65 w 144"/>
                  <a:gd name="T109" fmla="*/ 19 h 134"/>
                  <a:gd name="T110" fmla="*/ 61 w 144"/>
                  <a:gd name="T111" fmla="*/ 19 h 134"/>
                  <a:gd name="T112" fmla="*/ 55 w 144"/>
                  <a:gd name="T113" fmla="*/ 18 h 134"/>
                  <a:gd name="T114" fmla="*/ 51 w 144"/>
                  <a:gd name="T115" fmla="*/ 10 h 134"/>
                  <a:gd name="T116" fmla="*/ 43 w 144"/>
                  <a:gd name="T117" fmla="*/ 5 h 134"/>
                  <a:gd name="T118" fmla="*/ 36 w 144"/>
                  <a:gd name="T119" fmla="*/ 3 h 134"/>
                  <a:gd name="T120" fmla="*/ 26 w 144"/>
                  <a:gd name="T121" fmla="*/ 3 h 134"/>
                  <a:gd name="T122" fmla="*/ 20 w 144"/>
                  <a:gd name="T123" fmla="*/ 0 h 134"/>
                  <a:gd name="T124" fmla="*/ 17 w 144"/>
                  <a:gd name="T125" fmla="*/ 1 h 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44" h="134">
                    <a:moveTo>
                      <a:pt x="18" y="4"/>
                    </a:moveTo>
                    <a:lnTo>
                      <a:pt x="19" y="5"/>
                    </a:lnTo>
                    <a:lnTo>
                      <a:pt x="17" y="8"/>
                    </a:lnTo>
                    <a:lnTo>
                      <a:pt x="11" y="12"/>
                    </a:lnTo>
                    <a:lnTo>
                      <a:pt x="11" y="13"/>
                    </a:lnTo>
                    <a:lnTo>
                      <a:pt x="9" y="15"/>
                    </a:lnTo>
                    <a:lnTo>
                      <a:pt x="7" y="15"/>
                    </a:lnTo>
                    <a:lnTo>
                      <a:pt x="6" y="16"/>
                    </a:lnTo>
                    <a:lnTo>
                      <a:pt x="6" y="17"/>
                    </a:lnTo>
                    <a:lnTo>
                      <a:pt x="5" y="18"/>
                    </a:lnTo>
                    <a:lnTo>
                      <a:pt x="6" y="21"/>
                    </a:lnTo>
                    <a:lnTo>
                      <a:pt x="6" y="23"/>
                    </a:lnTo>
                    <a:lnTo>
                      <a:pt x="6" y="24"/>
                    </a:lnTo>
                    <a:lnTo>
                      <a:pt x="6" y="24"/>
                    </a:lnTo>
                    <a:lnTo>
                      <a:pt x="5" y="25"/>
                    </a:lnTo>
                    <a:lnTo>
                      <a:pt x="4" y="27"/>
                    </a:lnTo>
                    <a:lnTo>
                      <a:pt x="3" y="28"/>
                    </a:lnTo>
                    <a:lnTo>
                      <a:pt x="3" y="28"/>
                    </a:lnTo>
                    <a:lnTo>
                      <a:pt x="1" y="28"/>
                    </a:lnTo>
                    <a:lnTo>
                      <a:pt x="1" y="28"/>
                    </a:lnTo>
                    <a:lnTo>
                      <a:pt x="1" y="30"/>
                    </a:lnTo>
                    <a:lnTo>
                      <a:pt x="1" y="33"/>
                    </a:lnTo>
                    <a:lnTo>
                      <a:pt x="2" y="33"/>
                    </a:lnTo>
                    <a:lnTo>
                      <a:pt x="3" y="36"/>
                    </a:lnTo>
                    <a:lnTo>
                      <a:pt x="3" y="41"/>
                    </a:lnTo>
                    <a:lnTo>
                      <a:pt x="3" y="45"/>
                    </a:lnTo>
                    <a:lnTo>
                      <a:pt x="3" y="46"/>
                    </a:lnTo>
                    <a:lnTo>
                      <a:pt x="3" y="51"/>
                    </a:lnTo>
                    <a:lnTo>
                      <a:pt x="4" y="54"/>
                    </a:lnTo>
                    <a:lnTo>
                      <a:pt x="3" y="58"/>
                    </a:lnTo>
                    <a:lnTo>
                      <a:pt x="3" y="59"/>
                    </a:lnTo>
                    <a:lnTo>
                      <a:pt x="4" y="61"/>
                    </a:lnTo>
                    <a:lnTo>
                      <a:pt x="4" y="64"/>
                    </a:lnTo>
                    <a:lnTo>
                      <a:pt x="3" y="66"/>
                    </a:lnTo>
                    <a:lnTo>
                      <a:pt x="1" y="67"/>
                    </a:lnTo>
                    <a:lnTo>
                      <a:pt x="1" y="69"/>
                    </a:lnTo>
                    <a:lnTo>
                      <a:pt x="0" y="70"/>
                    </a:lnTo>
                    <a:lnTo>
                      <a:pt x="1" y="71"/>
                    </a:lnTo>
                    <a:lnTo>
                      <a:pt x="3" y="74"/>
                    </a:lnTo>
                    <a:lnTo>
                      <a:pt x="5" y="77"/>
                    </a:lnTo>
                    <a:lnTo>
                      <a:pt x="6" y="78"/>
                    </a:lnTo>
                    <a:lnTo>
                      <a:pt x="6" y="80"/>
                    </a:lnTo>
                    <a:lnTo>
                      <a:pt x="6" y="81"/>
                    </a:lnTo>
                    <a:lnTo>
                      <a:pt x="6" y="84"/>
                    </a:lnTo>
                    <a:lnTo>
                      <a:pt x="7" y="85"/>
                    </a:lnTo>
                    <a:lnTo>
                      <a:pt x="8" y="86"/>
                    </a:lnTo>
                    <a:lnTo>
                      <a:pt x="8" y="87"/>
                    </a:lnTo>
                    <a:lnTo>
                      <a:pt x="12" y="87"/>
                    </a:lnTo>
                    <a:lnTo>
                      <a:pt x="16" y="89"/>
                    </a:lnTo>
                    <a:lnTo>
                      <a:pt x="18" y="90"/>
                    </a:lnTo>
                    <a:lnTo>
                      <a:pt x="19" y="91"/>
                    </a:lnTo>
                    <a:lnTo>
                      <a:pt x="21" y="95"/>
                    </a:lnTo>
                    <a:lnTo>
                      <a:pt x="22" y="96"/>
                    </a:lnTo>
                    <a:lnTo>
                      <a:pt x="23" y="97"/>
                    </a:lnTo>
                    <a:lnTo>
                      <a:pt x="24" y="98"/>
                    </a:lnTo>
                    <a:lnTo>
                      <a:pt x="40" y="102"/>
                    </a:lnTo>
                    <a:lnTo>
                      <a:pt x="42" y="104"/>
                    </a:lnTo>
                    <a:lnTo>
                      <a:pt x="50" y="100"/>
                    </a:lnTo>
                    <a:lnTo>
                      <a:pt x="61" y="96"/>
                    </a:lnTo>
                    <a:lnTo>
                      <a:pt x="136" y="134"/>
                    </a:lnTo>
                    <a:lnTo>
                      <a:pt x="136" y="134"/>
                    </a:lnTo>
                    <a:lnTo>
                      <a:pt x="136" y="134"/>
                    </a:lnTo>
                    <a:lnTo>
                      <a:pt x="136" y="131"/>
                    </a:lnTo>
                    <a:lnTo>
                      <a:pt x="144" y="130"/>
                    </a:lnTo>
                    <a:lnTo>
                      <a:pt x="140" y="38"/>
                    </a:lnTo>
                    <a:lnTo>
                      <a:pt x="139" y="34"/>
                    </a:lnTo>
                    <a:lnTo>
                      <a:pt x="138" y="31"/>
                    </a:lnTo>
                    <a:lnTo>
                      <a:pt x="139" y="28"/>
                    </a:lnTo>
                    <a:lnTo>
                      <a:pt x="141" y="24"/>
                    </a:lnTo>
                    <a:lnTo>
                      <a:pt x="141" y="23"/>
                    </a:lnTo>
                    <a:lnTo>
                      <a:pt x="140" y="20"/>
                    </a:lnTo>
                    <a:lnTo>
                      <a:pt x="140" y="16"/>
                    </a:lnTo>
                    <a:lnTo>
                      <a:pt x="141" y="15"/>
                    </a:lnTo>
                    <a:lnTo>
                      <a:pt x="140" y="12"/>
                    </a:lnTo>
                    <a:lnTo>
                      <a:pt x="139" y="11"/>
                    </a:lnTo>
                    <a:lnTo>
                      <a:pt x="137" y="11"/>
                    </a:lnTo>
                    <a:lnTo>
                      <a:pt x="136" y="11"/>
                    </a:lnTo>
                    <a:lnTo>
                      <a:pt x="129" y="10"/>
                    </a:lnTo>
                    <a:lnTo>
                      <a:pt x="127" y="8"/>
                    </a:lnTo>
                    <a:lnTo>
                      <a:pt x="125" y="8"/>
                    </a:lnTo>
                    <a:lnTo>
                      <a:pt x="122" y="7"/>
                    </a:lnTo>
                    <a:lnTo>
                      <a:pt x="121" y="6"/>
                    </a:lnTo>
                    <a:lnTo>
                      <a:pt x="122" y="6"/>
                    </a:lnTo>
                    <a:lnTo>
                      <a:pt x="122" y="5"/>
                    </a:lnTo>
                    <a:lnTo>
                      <a:pt x="118" y="3"/>
                    </a:lnTo>
                    <a:lnTo>
                      <a:pt x="116" y="3"/>
                    </a:lnTo>
                    <a:lnTo>
                      <a:pt x="113" y="2"/>
                    </a:lnTo>
                    <a:lnTo>
                      <a:pt x="112" y="2"/>
                    </a:lnTo>
                    <a:lnTo>
                      <a:pt x="112" y="2"/>
                    </a:lnTo>
                    <a:lnTo>
                      <a:pt x="109" y="1"/>
                    </a:lnTo>
                    <a:lnTo>
                      <a:pt x="108" y="1"/>
                    </a:lnTo>
                    <a:lnTo>
                      <a:pt x="105" y="3"/>
                    </a:lnTo>
                    <a:lnTo>
                      <a:pt x="101" y="3"/>
                    </a:lnTo>
                    <a:lnTo>
                      <a:pt x="97" y="5"/>
                    </a:lnTo>
                    <a:lnTo>
                      <a:pt x="95" y="7"/>
                    </a:lnTo>
                    <a:lnTo>
                      <a:pt x="95" y="11"/>
                    </a:lnTo>
                    <a:lnTo>
                      <a:pt x="93" y="11"/>
                    </a:lnTo>
                    <a:lnTo>
                      <a:pt x="93" y="16"/>
                    </a:lnTo>
                    <a:lnTo>
                      <a:pt x="95" y="18"/>
                    </a:lnTo>
                    <a:lnTo>
                      <a:pt x="96" y="22"/>
                    </a:lnTo>
                    <a:lnTo>
                      <a:pt x="95" y="24"/>
                    </a:lnTo>
                    <a:lnTo>
                      <a:pt x="93" y="26"/>
                    </a:lnTo>
                    <a:lnTo>
                      <a:pt x="91" y="27"/>
                    </a:lnTo>
                    <a:lnTo>
                      <a:pt x="89" y="31"/>
                    </a:lnTo>
                    <a:lnTo>
                      <a:pt x="87" y="31"/>
                    </a:lnTo>
                    <a:lnTo>
                      <a:pt x="83" y="30"/>
                    </a:lnTo>
                    <a:lnTo>
                      <a:pt x="79" y="26"/>
                    </a:lnTo>
                    <a:lnTo>
                      <a:pt x="77" y="24"/>
                    </a:lnTo>
                    <a:lnTo>
                      <a:pt x="73" y="22"/>
                    </a:lnTo>
                    <a:lnTo>
                      <a:pt x="65" y="19"/>
                    </a:lnTo>
                    <a:lnTo>
                      <a:pt x="62" y="19"/>
                    </a:lnTo>
                    <a:lnTo>
                      <a:pt x="61" y="19"/>
                    </a:lnTo>
                    <a:lnTo>
                      <a:pt x="58" y="19"/>
                    </a:lnTo>
                    <a:lnTo>
                      <a:pt x="55" y="18"/>
                    </a:lnTo>
                    <a:lnTo>
                      <a:pt x="51" y="12"/>
                    </a:lnTo>
                    <a:lnTo>
                      <a:pt x="51" y="10"/>
                    </a:lnTo>
                    <a:lnTo>
                      <a:pt x="49" y="6"/>
                    </a:lnTo>
                    <a:lnTo>
                      <a:pt x="43" y="5"/>
                    </a:lnTo>
                    <a:lnTo>
                      <a:pt x="40" y="3"/>
                    </a:lnTo>
                    <a:lnTo>
                      <a:pt x="36" y="3"/>
                    </a:lnTo>
                    <a:lnTo>
                      <a:pt x="32" y="2"/>
                    </a:lnTo>
                    <a:lnTo>
                      <a:pt x="26" y="3"/>
                    </a:lnTo>
                    <a:lnTo>
                      <a:pt x="21" y="2"/>
                    </a:lnTo>
                    <a:lnTo>
                      <a:pt x="20" y="0"/>
                    </a:lnTo>
                    <a:lnTo>
                      <a:pt x="18" y="0"/>
                    </a:lnTo>
                    <a:lnTo>
                      <a:pt x="17" y="1"/>
                    </a:lnTo>
                    <a:lnTo>
                      <a:pt x="18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10" name="Freeform 2341">
                <a:extLst>
                  <a:ext uri="{FF2B5EF4-FFF2-40B4-BE49-F238E27FC236}">
                    <a16:creationId xmlns:a16="http://schemas.microsoft.com/office/drawing/2014/main" id="{0697267A-B936-4C80-9D71-6812DD1287A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43" y="2358"/>
                <a:ext cx="37" cy="71"/>
              </a:xfrm>
              <a:custGeom>
                <a:avLst/>
                <a:gdLst>
                  <a:gd name="T0" fmla="*/ 8 w 37"/>
                  <a:gd name="T1" fmla="*/ 9 h 71"/>
                  <a:gd name="T2" fmla="*/ 6 w 37"/>
                  <a:gd name="T3" fmla="*/ 17 h 71"/>
                  <a:gd name="T4" fmla="*/ 8 w 37"/>
                  <a:gd name="T5" fmla="*/ 20 h 71"/>
                  <a:gd name="T6" fmla="*/ 7 w 37"/>
                  <a:gd name="T7" fmla="*/ 22 h 71"/>
                  <a:gd name="T8" fmla="*/ 8 w 37"/>
                  <a:gd name="T9" fmla="*/ 24 h 71"/>
                  <a:gd name="T10" fmla="*/ 6 w 37"/>
                  <a:gd name="T11" fmla="*/ 28 h 71"/>
                  <a:gd name="T12" fmla="*/ 4 w 37"/>
                  <a:gd name="T13" fmla="*/ 30 h 71"/>
                  <a:gd name="T14" fmla="*/ 1 w 37"/>
                  <a:gd name="T15" fmla="*/ 34 h 71"/>
                  <a:gd name="T16" fmla="*/ 1 w 37"/>
                  <a:gd name="T17" fmla="*/ 38 h 71"/>
                  <a:gd name="T18" fmla="*/ 1 w 37"/>
                  <a:gd name="T19" fmla="*/ 42 h 71"/>
                  <a:gd name="T20" fmla="*/ 3 w 37"/>
                  <a:gd name="T21" fmla="*/ 44 h 71"/>
                  <a:gd name="T22" fmla="*/ 6 w 37"/>
                  <a:gd name="T23" fmla="*/ 48 h 71"/>
                  <a:gd name="T24" fmla="*/ 9 w 37"/>
                  <a:gd name="T25" fmla="*/ 50 h 71"/>
                  <a:gd name="T26" fmla="*/ 14 w 37"/>
                  <a:gd name="T27" fmla="*/ 54 h 71"/>
                  <a:gd name="T28" fmla="*/ 21 w 37"/>
                  <a:gd name="T29" fmla="*/ 71 h 71"/>
                  <a:gd name="T30" fmla="*/ 22 w 37"/>
                  <a:gd name="T31" fmla="*/ 70 h 71"/>
                  <a:gd name="T32" fmla="*/ 24 w 37"/>
                  <a:gd name="T33" fmla="*/ 67 h 71"/>
                  <a:gd name="T34" fmla="*/ 24 w 37"/>
                  <a:gd name="T35" fmla="*/ 66 h 71"/>
                  <a:gd name="T36" fmla="*/ 23 w 37"/>
                  <a:gd name="T37" fmla="*/ 61 h 71"/>
                  <a:gd name="T38" fmla="*/ 24 w 37"/>
                  <a:gd name="T39" fmla="*/ 59 h 71"/>
                  <a:gd name="T40" fmla="*/ 27 w 37"/>
                  <a:gd name="T41" fmla="*/ 58 h 71"/>
                  <a:gd name="T42" fmla="*/ 29 w 37"/>
                  <a:gd name="T43" fmla="*/ 55 h 71"/>
                  <a:gd name="T44" fmla="*/ 37 w 37"/>
                  <a:gd name="T45" fmla="*/ 48 h 71"/>
                  <a:gd name="T46" fmla="*/ 35 w 37"/>
                  <a:gd name="T47" fmla="*/ 44 h 71"/>
                  <a:gd name="T48" fmla="*/ 35 w 37"/>
                  <a:gd name="T49" fmla="*/ 43 h 71"/>
                  <a:gd name="T50" fmla="*/ 31 w 37"/>
                  <a:gd name="T51" fmla="*/ 40 h 71"/>
                  <a:gd name="T52" fmla="*/ 29 w 37"/>
                  <a:gd name="T53" fmla="*/ 38 h 71"/>
                  <a:gd name="T54" fmla="*/ 29 w 37"/>
                  <a:gd name="T55" fmla="*/ 39 h 71"/>
                  <a:gd name="T56" fmla="*/ 27 w 37"/>
                  <a:gd name="T57" fmla="*/ 39 h 71"/>
                  <a:gd name="T58" fmla="*/ 25 w 37"/>
                  <a:gd name="T59" fmla="*/ 38 h 71"/>
                  <a:gd name="T60" fmla="*/ 21 w 37"/>
                  <a:gd name="T61" fmla="*/ 34 h 71"/>
                  <a:gd name="T62" fmla="*/ 26 w 37"/>
                  <a:gd name="T63" fmla="*/ 27 h 71"/>
                  <a:gd name="T64" fmla="*/ 30 w 37"/>
                  <a:gd name="T65" fmla="*/ 24 h 71"/>
                  <a:gd name="T66" fmla="*/ 30 w 37"/>
                  <a:gd name="T67" fmla="*/ 22 h 71"/>
                  <a:gd name="T68" fmla="*/ 29 w 37"/>
                  <a:gd name="T69" fmla="*/ 20 h 71"/>
                  <a:gd name="T70" fmla="*/ 26 w 37"/>
                  <a:gd name="T71" fmla="*/ 16 h 71"/>
                  <a:gd name="T72" fmla="*/ 25 w 37"/>
                  <a:gd name="T73" fmla="*/ 10 h 71"/>
                  <a:gd name="T74" fmla="*/ 27 w 37"/>
                  <a:gd name="T75" fmla="*/ 7 h 71"/>
                  <a:gd name="T76" fmla="*/ 29 w 37"/>
                  <a:gd name="T77" fmla="*/ 3 h 71"/>
                  <a:gd name="T78" fmla="*/ 25 w 37"/>
                  <a:gd name="T79" fmla="*/ 5 h 71"/>
                  <a:gd name="T80" fmla="*/ 23 w 37"/>
                  <a:gd name="T81" fmla="*/ 6 h 71"/>
                  <a:gd name="T82" fmla="*/ 21 w 37"/>
                  <a:gd name="T83" fmla="*/ 2 h 71"/>
                  <a:gd name="T84" fmla="*/ 20 w 37"/>
                  <a:gd name="T85" fmla="*/ 0 h 71"/>
                  <a:gd name="T86" fmla="*/ 18 w 37"/>
                  <a:gd name="T87" fmla="*/ 1 h 71"/>
                  <a:gd name="T88" fmla="*/ 14 w 37"/>
                  <a:gd name="T89" fmla="*/ 0 h 71"/>
                  <a:gd name="T90" fmla="*/ 8 w 37"/>
                  <a:gd name="T91" fmla="*/ 4 h 71"/>
                  <a:gd name="T92" fmla="*/ 8 w 37"/>
                  <a:gd name="T93" fmla="*/ 5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37" h="71">
                    <a:moveTo>
                      <a:pt x="8" y="6"/>
                    </a:moveTo>
                    <a:lnTo>
                      <a:pt x="8" y="9"/>
                    </a:lnTo>
                    <a:lnTo>
                      <a:pt x="8" y="12"/>
                    </a:lnTo>
                    <a:lnTo>
                      <a:pt x="6" y="17"/>
                    </a:lnTo>
                    <a:lnTo>
                      <a:pt x="7" y="19"/>
                    </a:lnTo>
                    <a:lnTo>
                      <a:pt x="8" y="20"/>
                    </a:lnTo>
                    <a:lnTo>
                      <a:pt x="8" y="21"/>
                    </a:lnTo>
                    <a:lnTo>
                      <a:pt x="7" y="22"/>
                    </a:lnTo>
                    <a:lnTo>
                      <a:pt x="6" y="23"/>
                    </a:lnTo>
                    <a:lnTo>
                      <a:pt x="8" y="24"/>
                    </a:lnTo>
                    <a:lnTo>
                      <a:pt x="7" y="25"/>
                    </a:lnTo>
                    <a:lnTo>
                      <a:pt x="6" y="28"/>
                    </a:lnTo>
                    <a:lnTo>
                      <a:pt x="5" y="29"/>
                    </a:lnTo>
                    <a:lnTo>
                      <a:pt x="4" y="30"/>
                    </a:lnTo>
                    <a:lnTo>
                      <a:pt x="3" y="30"/>
                    </a:lnTo>
                    <a:lnTo>
                      <a:pt x="1" y="34"/>
                    </a:lnTo>
                    <a:lnTo>
                      <a:pt x="0" y="38"/>
                    </a:lnTo>
                    <a:lnTo>
                      <a:pt x="1" y="38"/>
                    </a:lnTo>
                    <a:lnTo>
                      <a:pt x="2" y="41"/>
                    </a:lnTo>
                    <a:lnTo>
                      <a:pt x="1" y="42"/>
                    </a:lnTo>
                    <a:lnTo>
                      <a:pt x="2" y="43"/>
                    </a:lnTo>
                    <a:lnTo>
                      <a:pt x="3" y="44"/>
                    </a:lnTo>
                    <a:lnTo>
                      <a:pt x="6" y="46"/>
                    </a:lnTo>
                    <a:lnTo>
                      <a:pt x="6" y="48"/>
                    </a:lnTo>
                    <a:lnTo>
                      <a:pt x="9" y="49"/>
                    </a:lnTo>
                    <a:lnTo>
                      <a:pt x="9" y="50"/>
                    </a:lnTo>
                    <a:lnTo>
                      <a:pt x="11" y="50"/>
                    </a:lnTo>
                    <a:lnTo>
                      <a:pt x="14" y="54"/>
                    </a:lnTo>
                    <a:lnTo>
                      <a:pt x="19" y="71"/>
                    </a:lnTo>
                    <a:lnTo>
                      <a:pt x="21" y="71"/>
                    </a:lnTo>
                    <a:lnTo>
                      <a:pt x="21" y="71"/>
                    </a:lnTo>
                    <a:lnTo>
                      <a:pt x="22" y="70"/>
                    </a:lnTo>
                    <a:lnTo>
                      <a:pt x="23" y="68"/>
                    </a:lnTo>
                    <a:lnTo>
                      <a:pt x="24" y="67"/>
                    </a:lnTo>
                    <a:lnTo>
                      <a:pt x="24" y="67"/>
                    </a:lnTo>
                    <a:lnTo>
                      <a:pt x="24" y="66"/>
                    </a:lnTo>
                    <a:lnTo>
                      <a:pt x="24" y="64"/>
                    </a:lnTo>
                    <a:lnTo>
                      <a:pt x="23" y="61"/>
                    </a:lnTo>
                    <a:lnTo>
                      <a:pt x="24" y="60"/>
                    </a:lnTo>
                    <a:lnTo>
                      <a:pt x="24" y="59"/>
                    </a:lnTo>
                    <a:lnTo>
                      <a:pt x="25" y="58"/>
                    </a:lnTo>
                    <a:lnTo>
                      <a:pt x="27" y="58"/>
                    </a:lnTo>
                    <a:lnTo>
                      <a:pt x="29" y="56"/>
                    </a:lnTo>
                    <a:lnTo>
                      <a:pt x="29" y="55"/>
                    </a:lnTo>
                    <a:lnTo>
                      <a:pt x="35" y="51"/>
                    </a:lnTo>
                    <a:lnTo>
                      <a:pt x="37" y="48"/>
                    </a:lnTo>
                    <a:lnTo>
                      <a:pt x="36" y="47"/>
                    </a:lnTo>
                    <a:lnTo>
                      <a:pt x="35" y="44"/>
                    </a:lnTo>
                    <a:lnTo>
                      <a:pt x="36" y="43"/>
                    </a:lnTo>
                    <a:lnTo>
                      <a:pt x="35" y="43"/>
                    </a:lnTo>
                    <a:lnTo>
                      <a:pt x="31" y="41"/>
                    </a:lnTo>
                    <a:lnTo>
                      <a:pt x="31" y="40"/>
                    </a:lnTo>
                    <a:lnTo>
                      <a:pt x="31" y="39"/>
                    </a:lnTo>
                    <a:lnTo>
                      <a:pt x="29" y="38"/>
                    </a:lnTo>
                    <a:lnTo>
                      <a:pt x="29" y="39"/>
                    </a:lnTo>
                    <a:lnTo>
                      <a:pt x="29" y="39"/>
                    </a:lnTo>
                    <a:lnTo>
                      <a:pt x="28" y="40"/>
                    </a:lnTo>
                    <a:lnTo>
                      <a:pt x="27" y="39"/>
                    </a:lnTo>
                    <a:lnTo>
                      <a:pt x="27" y="38"/>
                    </a:lnTo>
                    <a:lnTo>
                      <a:pt x="25" y="38"/>
                    </a:lnTo>
                    <a:lnTo>
                      <a:pt x="23" y="36"/>
                    </a:lnTo>
                    <a:lnTo>
                      <a:pt x="21" y="34"/>
                    </a:lnTo>
                    <a:lnTo>
                      <a:pt x="22" y="30"/>
                    </a:lnTo>
                    <a:lnTo>
                      <a:pt x="26" y="27"/>
                    </a:lnTo>
                    <a:lnTo>
                      <a:pt x="29" y="25"/>
                    </a:lnTo>
                    <a:lnTo>
                      <a:pt x="30" y="24"/>
                    </a:lnTo>
                    <a:lnTo>
                      <a:pt x="29" y="23"/>
                    </a:lnTo>
                    <a:lnTo>
                      <a:pt x="30" y="22"/>
                    </a:lnTo>
                    <a:lnTo>
                      <a:pt x="30" y="21"/>
                    </a:lnTo>
                    <a:lnTo>
                      <a:pt x="29" y="20"/>
                    </a:lnTo>
                    <a:lnTo>
                      <a:pt x="29" y="17"/>
                    </a:lnTo>
                    <a:lnTo>
                      <a:pt x="26" y="16"/>
                    </a:lnTo>
                    <a:lnTo>
                      <a:pt x="24" y="12"/>
                    </a:lnTo>
                    <a:lnTo>
                      <a:pt x="25" y="10"/>
                    </a:lnTo>
                    <a:lnTo>
                      <a:pt x="27" y="9"/>
                    </a:lnTo>
                    <a:lnTo>
                      <a:pt x="27" y="7"/>
                    </a:lnTo>
                    <a:lnTo>
                      <a:pt x="29" y="4"/>
                    </a:lnTo>
                    <a:lnTo>
                      <a:pt x="29" y="3"/>
                    </a:lnTo>
                    <a:lnTo>
                      <a:pt x="28" y="2"/>
                    </a:lnTo>
                    <a:lnTo>
                      <a:pt x="25" y="5"/>
                    </a:lnTo>
                    <a:lnTo>
                      <a:pt x="24" y="6"/>
                    </a:lnTo>
                    <a:lnTo>
                      <a:pt x="23" y="6"/>
                    </a:lnTo>
                    <a:lnTo>
                      <a:pt x="21" y="3"/>
                    </a:lnTo>
                    <a:lnTo>
                      <a:pt x="21" y="2"/>
                    </a:lnTo>
                    <a:lnTo>
                      <a:pt x="21" y="1"/>
                    </a:lnTo>
                    <a:lnTo>
                      <a:pt x="20" y="0"/>
                    </a:lnTo>
                    <a:lnTo>
                      <a:pt x="18" y="0"/>
                    </a:lnTo>
                    <a:lnTo>
                      <a:pt x="18" y="1"/>
                    </a:lnTo>
                    <a:lnTo>
                      <a:pt x="17" y="0"/>
                    </a:lnTo>
                    <a:lnTo>
                      <a:pt x="14" y="0"/>
                    </a:lnTo>
                    <a:lnTo>
                      <a:pt x="10" y="2"/>
                    </a:lnTo>
                    <a:lnTo>
                      <a:pt x="8" y="4"/>
                    </a:lnTo>
                    <a:lnTo>
                      <a:pt x="8" y="4"/>
                    </a:lnTo>
                    <a:lnTo>
                      <a:pt x="8" y="5"/>
                    </a:lnTo>
                    <a:lnTo>
                      <a:pt x="8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11" name="Freeform 2342">
                <a:extLst>
                  <a:ext uri="{FF2B5EF4-FFF2-40B4-BE49-F238E27FC236}">
                    <a16:creationId xmlns:a16="http://schemas.microsoft.com/office/drawing/2014/main" id="{927D3B23-757C-45D1-A7B2-15510D3CCD4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70" y="2394"/>
                <a:ext cx="3" cy="2"/>
              </a:xfrm>
              <a:custGeom>
                <a:avLst/>
                <a:gdLst>
                  <a:gd name="T0" fmla="*/ 0 w 3"/>
                  <a:gd name="T1" fmla="*/ 0 h 2"/>
                  <a:gd name="T2" fmla="*/ 0 w 3"/>
                  <a:gd name="T3" fmla="*/ 1 h 2"/>
                  <a:gd name="T4" fmla="*/ 2 w 3"/>
                  <a:gd name="T5" fmla="*/ 2 h 2"/>
                  <a:gd name="T6" fmla="*/ 3 w 3"/>
                  <a:gd name="T7" fmla="*/ 1 h 2"/>
                  <a:gd name="T8" fmla="*/ 2 w 3"/>
                  <a:gd name="T9" fmla="*/ 0 h 2"/>
                  <a:gd name="T10" fmla="*/ 0 w 3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0" y="0"/>
                    </a:moveTo>
                    <a:lnTo>
                      <a:pt x="0" y="1"/>
                    </a:lnTo>
                    <a:lnTo>
                      <a:pt x="2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12" name="Freeform 2343">
                <a:extLst>
                  <a:ext uri="{FF2B5EF4-FFF2-40B4-BE49-F238E27FC236}">
                    <a16:creationId xmlns:a16="http://schemas.microsoft.com/office/drawing/2014/main" id="{2D30D6B7-07E5-48BB-9591-FE924F49738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98" y="2360"/>
                <a:ext cx="187" cy="181"/>
              </a:xfrm>
              <a:custGeom>
                <a:avLst/>
                <a:gdLst>
                  <a:gd name="T0" fmla="*/ 64 w 187"/>
                  <a:gd name="T1" fmla="*/ 25 h 181"/>
                  <a:gd name="T2" fmla="*/ 64 w 187"/>
                  <a:gd name="T3" fmla="*/ 33 h 181"/>
                  <a:gd name="T4" fmla="*/ 66 w 187"/>
                  <a:gd name="T5" fmla="*/ 44 h 181"/>
                  <a:gd name="T6" fmla="*/ 69 w 187"/>
                  <a:gd name="T7" fmla="*/ 47 h 181"/>
                  <a:gd name="T8" fmla="*/ 70 w 187"/>
                  <a:gd name="T9" fmla="*/ 51 h 181"/>
                  <a:gd name="T10" fmla="*/ 58 w 187"/>
                  <a:gd name="T11" fmla="*/ 53 h 181"/>
                  <a:gd name="T12" fmla="*/ 51 w 187"/>
                  <a:gd name="T13" fmla="*/ 58 h 181"/>
                  <a:gd name="T14" fmla="*/ 50 w 187"/>
                  <a:gd name="T15" fmla="*/ 65 h 181"/>
                  <a:gd name="T16" fmla="*/ 26 w 187"/>
                  <a:gd name="T17" fmla="*/ 80 h 181"/>
                  <a:gd name="T18" fmla="*/ 17 w 187"/>
                  <a:gd name="T19" fmla="*/ 81 h 181"/>
                  <a:gd name="T20" fmla="*/ 7 w 187"/>
                  <a:gd name="T21" fmla="*/ 84 h 181"/>
                  <a:gd name="T22" fmla="*/ 0 w 187"/>
                  <a:gd name="T23" fmla="*/ 97 h 181"/>
                  <a:gd name="T24" fmla="*/ 0 w 187"/>
                  <a:gd name="T25" fmla="*/ 100 h 181"/>
                  <a:gd name="T26" fmla="*/ 34 w 187"/>
                  <a:gd name="T27" fmla="*/ 122 h 181"/>
                  <a:gd name="T28" fmla="*/ 98 w 187"/>
                  <a:gd name="T29" fmla="*/ 170 h 181"/>
                  <a:gd name="T30" fmla="*/ 106 w 187"/>
                  <a:gd name="T31" fmla="*/ 172 h 181"/>
                  <a:gd name="T32" fmla="*/ 110 w 187"/>
                  <a:gd name="T33" fmla="*/ 176 h 181"/>
                  <a:gd name="T34" fmla="*/ 112 w 187"/>
                  <a:gd name="T35" fmla="*/ 181 h 181"/>
                  <a:gd name="T36" fmla="*/ 120 w 187"/>
                  <a:gd name="T37" fmla="*/ 179 h 181"/>
                  <a:gd name="T38" fmla="*/ 187 w 187"/>
                  <a:gd name="T39" fmla="*/ 139 h 181"/>
                  <a:gd name="T40" fmla="*/ 185 w 187"/>
                  <a:gd name="T41" fmla="*/ 137 h 181"/>
                  <a:gd name="T42" fmla="*/ 181 w 187"/>
                  <a:gd name="T43" fmla="*/ 131 h 181"/>
                  <a:gd name="T44" fmla="*/ 171 w 187"/>
                  <a:gd name="T45" fmla="*/ 128 h 181"/>
                  <a:gd name="T46" fmla="*/ 169 w 187"/>
                  <a:gd name="T47" fmla="*/ 125 h 181"/>
                  <a:gd name="T48" fmla="*/ 169 w 187"/>
                  <a:gd name="T49" fmla="*/ 119 h 181"/>
                  <a:gd name="T50" fmla="*/ 164 w 187"/>
                  <a:gd name="T51" fmla="*/ 112 h 181"/>
                  <a:gd name="T52" fmla="*/ 164 w 187"/>
                  <a:gd name="T53" fmla="*/ 108 h 181"/>
                  <a:gd name="T54" fmla="*/ 167 w 187"/>
                  <a:gd name="T55" fmla="*/ 102 h 181"/>
                  <a:gd name="T56" fmla="*/ 167 w 187"/>
                  <a:gd name="T57" fmla="*/ 95 h 181"/>
                  <a:gd name="T58" fmla="*/ 166 w 187"/>
                  <a:gd name="T59" fmla="*/ 86 h 181"/>
                  <a:gd name="T60" fmla="*/ 165 w 187"/>
                  <a:gd name="T61" fmla="*/ 74 h 181"/>
                  <a:gd name="T62" fmla="*/ 164 w 187"/>
                  <a:gd name="T63" fmla="*/ 69 h 181"/>
                  <a:gd name="T64" fmla="*/ 156 w 187"/>
                  <a:gd name="T65" fmla="*/ 48 h 181"/>
                  <a:gd name="T66" fmla="*/ 151 w 187"/>
                  <a:gd name="T67" fmla="*/ 46 h 181"/>
                  <a:gd name="T68" fmla="*/ 147 w 187"/>
                  <a:gd name="T69" fmla="*/ 41 h 181"/>
                  <a:gd name="T70" fmla="*/ 146 w 187"/>
                  <a:gd name="T71" fmla="*/ 36 h 181"/>
                  <a:gd name="T72" fmla="*/ 148 w 187"/>
                  <a:gd name="T73" fmla="*/ 28 h 181"/>
                  <a:gd name="T74" fmla="*/ 151 w 187"/>
                  <a:gd name="T75" fmla="*/ 26 h 181"/>
                  <a:gd name="T76" fmla="*/ 151 w 187"/>
                  <a:gd name="T77" fmla="*/ 21 h 181"/>
                  <a:gd name="T78" fmla="*/ 153 w 187"/>
                  <a:gd name="T79" fmla="*/ 18 h 181"/>
                  <a:gd name="T80" fmla="*/ 153 w 187"/>
                  <a:gd name="T81" fmla="*/ 10 h 181"/>
                  <a:gd name="T82" fmla="*/ 153 w 187"/>
                  <a:gd name="T83" fmla="*/ 3 h 181"/>
                  <a:gd name="T84" fmla="*/ 150 w 187"/>
                  <a:gd name="T85" fmla="*/ 2 h 181"/>
                  <a:gd name="T86" fmla="*/ 143 w 187"/>
                  <a:gd name="T87" fmla="*/ 1 h 181"/>
                  <a:gd name="T88" fmla="*/ 138 w 187"/>
                  <a:gd name="T89" fmla="*/ 3 h 181"/>
                  <a:gd name="T90" fmla="*/ 133 w 187"/>
                  <a:gd name="T91" fmla="*/ 0 h 181"/>
                  <a:gd name="T92" fmla="*/ 129 w 187"/>
                  <a:gd name="T93" fmla="*/ 2 h 181"/>
                  <a:gd name="T94" fmla="*/ 126 w 187"/>
                  <a:gd name="T95" fmla="*/ 3 h 181"/>
                  <a:gd name="T96" fmla="*/ 121 w 187"/>
                  <a:gd name="T97" fmla="*/ 2 h 181"/>
                  <a:gd name="T98" fmla="*/ 114 w 187"/>
                  <a:gd name="T99" fmla="*/ 2 h 181"/>
                  <a:gd name="T100" fmla="*/ 110 w 187"/>
                  <a:gd name="T101" fmla="*/ 2 h 181"/>
                  <a:gd name="T102" fmla="*/ 106 w 187"/>
                  <a:gd name="T103" fmla="*/ 4 h 181"/>
                  <a:gd name="T104" fmla="*/ 101 w 187"/>
                  <a:gd name="T105" fmla="*/ 5 h 181"/>
                  <a:gd name="T106" fmla="*/ 93 w 187"/>
                  <a:gd name="T107" fmla="*/ 5 h 181"/>
                  <a:gd name="T108" fmla="*/ 84 w 187"/>
                  <a:gd name="T109" fmla="*/ 8 h 181"/>
                  <a:gd name="T110" fmla="*/ 80 w 187"/>
                  <a:gd name="T111" fmla="*/ 12 h 181"/>
                  <a:gd name="T112" fmla="*/ 77 w 187"/>
                  <a:gd name="T113" fmla="*/ 13 h 181"/>
                  <a:gd name="T114" fmla="*/ 74 w 187"/>
                  <a:gd name="T115" fmla="*/ 14 h 181"/>
                  <a:gd name="T116" fmla="*/ 69 w 187"/>
                  <a:gd name="T117" fmla="*/ 17 h 181"/>
                  <a:gd name="T118" fmla="*/ 64 w 187"/>
                  <a:gd name="T119" fmla="*/ 20 h 181"/>
                  <a:gd name="T120" fmla="*/ 63 w 187"/>
                  <a:gd name="T121" fmla="*/ 22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87" h="181">
                    <a:moveTo>
                      <a:pt x="63" y="22"/>
                    </a:moveTo>
                    <a:lnTo>
                      <a:pt x="64" y="24"/>
                    </a:lnTo>
                    <a:lnTo>
                      <a:pt x="64" y="25"/>
                    </a:lnTo>
                    <a:lnTo>
                      <a:pt x="64" y="26"/>
                    </a:lnTo>
                    <a:lnTo>
                      <a:pt x="64" y="29"/>
                    </a:lnTo>
                    <a:lnTo>
                      <a:pt x="64" y="33"/>
                    </a:lnTo>
                    <a:lnTo>
                      <a:pt x="64" y="35"/>
                    </a:lnTo>
                    <a:lnTo>
                      <a:pt x="65" y="41"/>
                    </a:lnTo>
                    <a:lnTo>
                      <a:pt x="66" y="44"/>
                    </a:lnTo>
                    <a:lnTo>
                      <a:pt x="67" y="45"/>
                    </a:lnTo>
                    <a:lnTo>
                      <a:pt x="68" y="46"/>
                    </a:lnTo>
                    <a:lnTo>
                      <a:pt x="69" y="47"/>
                    </a:lnTo>
                    <a:lnTo>
                      <a:pt x="70" y="47"/>
                    </a:lnTo>
                    <a:lnTo>
                      <a:pt x="71" y="47"/>
                    </a:lnTo>
                    <a:lnTo>
                      <a:pt x="70" y="51"/>
                    </a:lnTo>
                    <a:lnTo>
                      <a:pt x="70" y="51"/>
                    </a:lnTo>
                    <a:lnTo>
                      <a:pt x="69" y="53"/>
                    </a:lnTo>
                    <a:lnTo>
                      <a:pt x="58" y="53"/>
                    </a:lnTo>
                    <a:lnTo>
                      <a:pt x="55" y="53"/>
                    </a:lnTo>
                    <a:lnTo>
                      <a:pt x="53" y="57"/>
                    </a:lnTo>
                    <a:lnTo>
                      <a:pt x="51" y="58"/>
                    </a:lnTo>
                    <a:lnTo>
                      <a:pt x="51" y="60"/>
                    </a:lnTo>
                    <a:lnTo>
                      <a:pt x="51" y="63"/>
                    </a:lnTo>
                    <a:lnTo>
                      <a:pt x="50" y="65"/>
                    </a:lnTo>
                    <a:lnTo>
                      <a:pt x="44" y="69"/>
                    </a:lnTo>
                    <a:lnTo>
                      <a:pt x="33" y="76"/>
                    </a:lnTo>
                    <a:lnTo>
                      <a:pt x="26" y="80"/>
                    </a:lnTo>
                    <a:lnTo>
                      <a:pt x="22" y="81"/>
                    </a:lnTo>
                    <a:lnTo>
                      <a:pt x="18" y="81"/>
                    </a:lnTo>
                    <a:lnTo>
                      <a:pt x="17" y="81"/>
                    </a:lnTo>
                    <a:lnTo>
                      <a:pt x="14" y="81"/>
                    </a:lnTo>
                    <a:lnTo>
                      <a:pt x="10" y="82"/>
                    </a:lnTo>
                    <a:lnTo>
                      <a:pt x="7" y="84"/>
                    </a:lnTo>
                    <a:lnTo>
                      <a:pt x="5" y="86"/>
                    </a:lnTo>
                    <a:lnTo>
                      <a:pt x="0" y="89"/>
                    </a:lnTo>
                    <a:lnTo>
                      <a:pt x="0" y="97"/>
                    </a:lnTo>
                    <a:lnTo>
                      <a:pt x="0" y="97"/>
                    </a:lnTo>
                    <a:lnTo>
                      <a:pt x="0" y="100"/>
                    </a:lnTo>
                    <a:lnTo>
                      <a:pt x="0" y="100"/>
                    </a:lnTo>
                    <a:lnTo>
                      <a:pt x="0" y="100"/>
                    </a:lnTo>
                    <a:lnTo>
                      <a:pt x="34" y="122"/>
                    </a:lnTo>
                    <a:lnTo>
                      <a:pt x="34" y="122"/>
                    </a:lnTo>
                    <a:lnTo>
                      <a:pt x="95" y="163"/>
                    </a:lnTo>
                    <a:lnTo>
                      <a:pt x="96" y="167"/>
                    </a:lnTo>
                    <a:lnTo>
                      <a:pt x="98" y="170"/>
                    </a:lnTo>
                    <a:lnTo>
                      <a:pt x="102" y="169"/>
                    </a:lnTo>
                    <a:lnTo>
                      <a:pt x="104" y="170"/>
                    </a:lnTo>
                    <a:lnTo>
                      <a:pt x="106" y="172"/>
                    </a:lnTo>
                    <a:lnTo>
                      <a:pt x="108" y="173"/>
                    </a:lnTo>
                    <a:lnTo>
                      <a:pt x="110" y="174"/>
                    </a:lnTo>
                    <a:lnTo>
                      <a:pt x="110" y="176"/>
                    </a:lnTo>
                    <a:lnTo>
                      <a:pt x="109" y="178"/>
                    </a:lnTo>
                    <a:lnTo>
                      <a:pt x="109" y="180"/>
                    </a:lnTo>
                    <a:lnTo>
                      <a:pt x="112" y="181"/>
                    </a:lnTo>
                    <a:lnTo>
                      <a:pt x="116" y="180"/>
                    </a:lnTo>
                    <a:lnTo>
                      <a:pt x="120" y="179"/>
                    </a:lnTo>
                    <a:lnTo>
                      <a:pt x="120" y="179"/>
                    </a:lnTo>
                    <a:lnTo>
                      <a:pt x="133" y="176"/>
                    </a:lnTo>
                    <a:lnTo>
                      <a:pt x="145" y="165"/>
                    </a:lnTo>
                    <a:lnTo>
                      <a:pt x="187" y="139"/>
                    </a:lnTo>
                    <a:lnTo>
                      <a:pt x="187" y="139"/>
                    </a:lnTo>
                    <a:lnTo>
                      <a:pt x="186" y="138"/>
                    </a:lnTo>
                    <a:lnTo>
                      <a:pt x="185" y="137"/>
                    </a:lnTo>
                    <a:lnTo>
                      <a:pt x="184" y="136"/>
                    </a:lnTo>
                    <a:lnTo>
                      <a:pt x="182" y="132"/>
                    </a:lnTo>
                    <a:lnTo>
                      <a:pt x="181" y="131"/>
                    </a:lnTo>
                    <a:lnTo>
                      <a:pt x="179" y="130"/>
                    </a:lnTo>
                    <a:lnTo>
                      <a:pt x="175" y="128"/>
                    </a:lnTo>
                    <a:lnTo>
                      <a:pt x="171" y="128"/>
                    </a:lnTo>
                    <a:lnTo>
                      <a:pt x="171" y="127"/>
                    </a:lnTo>
                    <a:lnTo>
                      <a:pt x="170" y="126"/>
                    </a:lnTo>
                    <a:lnTo>
                      <a:pt x="169" y="125"/>
                    </a:lnTo>
                    <a:lnTo>
                      <a:pt x="169" y="122"/>
                    </a:lnTo>
                    <a:lnTo>
                      <a:pt x="169" y="121"/>
                    </a:lnTo>
                    <a:lnTo>
                      <a:pt x="169" y="119"/>
                    </a:lnTo>
                    <a:lnTo>
                      <a:pt x="168" y="118"/>
                    </a:lnTo>
                    <a:lnTo>
                      <a:pt x="166" y="115"/>
                    </a:lnTo>
                    <a:lnTo>
                      <a:pt x="164" y="112"/>
                    </a:lnTo>
                    <a:lnTo>
                      <a:pt x="163" y="111"/>
                    </a:lnTo>
                    <a:lnTo>
                      <a:pt x="164" y="110"/>
                    </a:lnTo>
                    <a:lnTo>
                      <a:pt x="164" y="108"/>
                    </a:lnTo>
                    <a:lnTo>
                      <a:pt x="166" y="107"/>
                    </a:lnTo>
                    <a:lnTo>
                      <a:pt x="167" y="105"/>
                    </a:lnTo>
                    <a:lnTo>
                      <a:pt x="167" y="102"/>
                    </a:lnTo>
                    <a:lnTo>
                      <a:pt x="166" y="100"/>
                    </a:lnTo>
                    <a:lnTo>
                      <a:pt x="166" y="99"/>
                    </a:lnTo>
                    <a:lnTo>
                      <a:pt x="167" y="95"/>
                    </a:lnTo>
                    <a:lnTo>
                      <a:pt x="166" y="92"/>
                    </a:lnTo>
                    <a:lnTo>
                      <a:pt x="166" y="87"/>
                    </a:lnTo>
                    <a:lnTo>
                      <a:pt x="166" y="86"/>
                    </a:lnTo>
                    <a:lnTo>
                      <a:pt x="166" y="82"/>
                    </a:lnTo>
                    <a:lnTo>
                      <a:pt x="166" y="77"/>
                    </a:lnTo>
                    <a:lnTo>
                      <a:pt x="165" y="74"/>
                    </a:lnTo>
                    <a:lnTo>
                      <a:pt x="164" y="74"/>
                    </a:lnTo>
                    <a:lnTo>
                      <a:pt x="164" y="71"/>
                    </a:lnTo>
                    <a:lnTo>
                      <a:pt x="164" y="69"/>
                    </a:lnTo>
                    <a:lnTo>
                      <a:pt x="164" y="69"/>
                    </a:lnTo>
                    <a:lnTo>
                      <a:pt x="159" y="52"/>
                    </a:lnTo>
                    <a:lnTo>
                      <a:pt x="156" y="48"/>
                    </a:lnTo>
                    <a:lnTo>
                      <a:pt x="154" y="48"/>
                    </a:lnTo>
                    <a:lnTo>
                      <a:pt x="154" y="47"/>
                    </a:lnTo>
                    <a:lnTo>
                      <a:pt x="151" y="46"/>
                    </a:lnTo>
                    <a:lnTo>
                      <a:pt x="151" y="44"/>
                    </a:lnTo>
                    <a:lnTo>
                      <a:pt x="148" y="42"/>
                    </a:lnTo>
                    <a:lnTo>
                      <a:pt x="147" y="41"/>
                    </a:lnTo>
                    <a:lnTo>
                      <a:pt x="146" y="40"/>
                    </a:lnTo>
                    <a:lnTo>
                      <a:pt x="147" y="39"/>
                    </a:lnTo>
                    <a:lnTo>
                      <a:pt x="146" y="36"/>
                    </a:lnTo>
                    <a:lnTo>
                      <a:pt x="145" y="36"/>
                    </a:lnTo>
                    <a:lnTo>
                      <a:pt x="146" y="32"/>
                    </a:lnTo>
                    <a:lnTo>
                      <a:pt x="148" y="28"/>
                    </a:lnTo>
                    <a:lnTo>
                      <a:pt x="149" y="28"/>
                    </a:lnTo>
                    <a:lnTo>
                      <a:pt x="150" y="27"/>
                    </a:lnTo>
                    <a:lnTo>
                      <a:pt x="151" y="26"/>
                    </a:lnTo>
                    <a:lnTo>
                      <a:pt x="152" y="23"/>
                    </a:lnTo>
                    <a:lnTo>
                      <a:pt x="153" y="22"/>
                    </a:lnTo>
                    <a:lnTo>
                      <a:pt x="151" y="21"/>
                    </a:lnTo>
                    <a:lnTo>
                      <a:pt x="152" y="20"/>
                    </a:lnTo>
                    <a:lnTo>
                      <a:pt x="153" y="19"/>
                    </a:lnTo>
                    <a:lnTo>
                      <a:pt x="153" y="18"/>
                    </a:lnTo>
                    <a:lnTo>
                      <a:pt x="152" y="17"/>
                    </a:lnTo>
                    <a:lnTo>
                      <a:pt x="151" y="15"/>
                    </a:lnTo>
                    <a:lnTo>
                      <a:pt x="153" y="10"/>
                    </a:lnTo>
                    <a:lnTo>
                      <a:pt x="153" y="7"/>
                    </a:lnTo>
                    <a:lnTo>
                      <a:pt x="153" y="4"/>
                    </a:lnTo>
                    <a:lnTo>
                      <a:pt x="153" y="3"/>
                    </a:lnTo>
                    <a:lnTo>
                      <a:pt x="153" y="2"/>
                    </a:lnTo>
                    <a:lnTo>
                      <a:pt x="152" y="1"/>
                    </a:lnTo>
                    <a:lnTo>
                      <a:pt x="150" y="2"/>
                    </a:lnTo>
                    <a:lnTo>
                      <a:pt x="149" y="2"/>
                    </a:lnTo>
                    <a:lnTo>
                      <a:pt x="145" y="3"/>
                    </a:lnTo>
                    <a:lnTo>
                      <a:pt x="143" y="1"/>
                    </a:lnTo>
                    <a:lnTo>
                      <a:pt x="141" y="0"/>
                    </a:lnTo>
                    <a:lnTo>
                      <a:pt x="140" y="1"/>
                    </a:lnTo>
                    <a:lnTo>
                      <a:pt x="138" y="3"/>
                    </a:lnTo>
                    <a:lnTo>
                      <a:pt x="135" y="2"/>
                    </a:lnTo>
                    <a:lnTo>
                      <a:pt x="135" y="1"/>
                    </a:lnTo>
                    <a:lnTo>
                      <a:pt x="133" y="0"/>
                    </a:lnTo>
                    <a:lnTo>
                      <a:pt x="131" y="0"/>
                    </a:lnTo>
                    <a:lnTo>
                      <a:pt x="131" y="2"/>
                    </a:lnTo>
                    <a:lnTo>
                      <a:pt x="129" y="2"/>
                    </a:lnTo>
                    <a:lnTo>
                      <a:pt x="129" y="3"/>
                    </a:lnTo>
                    <a:lnTo>
                      <a:pt x="128" y="3"/>
                    </a:lnTo>
                    <a:lnTo>
                      <a:pt x="126" y="3"/>
                    </a:lnTo>
                    <a:lnTo>
                      <a:pt x="124" y="4"/>
                    </a:lnTo>
                    <a:lnTo>
                      <a:pt x="122" y="4"/>
                    </a:lnTo>
                    <a:lnTo>
                      <a:pt x="121" y="2"/>
                    </a:lnTo>
                    <a:lnTo>
                      <a:pt x="118" y="2"/>
                    </a:lnTo>
                    <a:lnTo>
                      <a:pt x="117" y="2"/>
                    </a:lnTo>
                    <a:lnTo>
                      <a:pt x="114" y="2"/>
                    </a:lnTo>
                    <a:lnTo>
                      <a:pt x="113" y="2"/>
                    </a:lnTo>
                    <a:lnTo>
                      <a:pt x="112" y="2"/>
                    </a:lnTo>
                    <a:lnTo>
                      <a:pt x="110" y="2"/>
                    </a:lnTo>
                    <a:lnTo>
                      <a:pt x="109" y="2"/>
                    </a:lnTo>
                    <a:lnTo>
                      <a:pt x="108" y="4"/>
                    </a:lnTo>
                    <a:lnTo>
                      <a:pt x="106" y="4"/>
                    </a:lnTo>
                    <a:lnTo>
                      <a:pt x="105" y="3"/>
                    </a:lnTo>
                    <a:lnTo>
                      <a:pt x="102" y="5"/>
                    </a:lnTo>
                    <a:lnTo>
                      <a:pt x="101" y="5"/>
                    </a:lnTo>
                    <a:lnTo>
                      <a:pt x="98" y="4"/>
                    </a:lnTo>
                    <a:lnTo>
                      <a:pt x="96" y="5"/>
                    </a:lnTo>
                    <a:lnTo>
                      <a:pt x="93" y="5"/>
                    </a:lnTo>
                    <a:lnTo>
                      <a:pt x="91" y="5"/>
                    </a:lnTo>
                    <a:lnTo>
                      <a:pt x="86" y="8"/>
                    </a:lnTo>
                    <a:lnTo>
                      <a:pt x="84" y="8"/>
                    </a:lnTo>
                    <a:lnTo>
                      <a:pt x="83" y="8"/>
                    </a:lnTo>
                    <a:lnTo>
                      <a:pt x="80" y="10"/>
                    </a:lnTo>
                    <a:lnTo>
                      <a:pt x="80" y="12"/>
                    </a:lnTo>
                    <a:lnTo>
                      <a:pt x="78" y="13"/>
                    </a:lnTo>
                    <a:lnTo>
                      <a:pt x="77" y="13"/>
                    </a:lnTo>
                    <a:lnTo>
                      <a:pt x="77" y="13"/>
                    </a:lnTo>
                    <a:lnTo>
                      <a:pt x="76" y="13"/>
                    </a:lnTo>
                    <a:lnTo>
                      <a:pt x="75" y="14"/>
                    </a:lnTo>
                    <a:lnTo>
                      <a:pt x="74" y="14"/>
                    </a:lnTo>
                    <a:lnTo>
                      <a:pt x="72" y="14"/>
                    </a:lnTo>
                    <a:lnTo>
                      <a:pt x="70" y="16"/>
                    </a:lnTo>
                    <a:lnTo>
                      <a:pt x="69" y="17"/>
                    </a:lnTo>
                    <a:lnTo>
                      <a:pt x="68" y="18"/>
                    </a:lnTo>
                    <a:lnTo>
                      <a:pt x="67" y="19"/>
                    </a:lnTo>
                    <a:lnTo>
                      <a:pt x="64" y="20"/>
                    </a:lnTo>
                    <a:lnTo>
                      <a:pt x="60" y="20"/>
                    </a:lnTo>
                    <a:lnTo>
                      <a:pt x="62" y="21"/>
                    </a:lnTo>
                    <a:lnTo>
                      <a:pt x="63" y="2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13" name="Freeform 2344">
                <a:extLst>
                  <a:ext uri="{FF2B5EF4-FFF2-40B4-BE49-F238E27FC236}">
                    <a16:creationId xmlns:a16="http://schemas.microsoft.com/office/drawing/2014/main" id="{EBF38289-48F8-4EB1-9BA8-2E908515321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61" y="2373"/>
                <a:ext cx="108" cy="84"/>
              </a:xfrm>
              <a:custGeom>
                <a:avLst/>
                <a:gdLst>
                  <a:gd name="T0" fmla="*/ 37 w 108"/>
                  <a:gd name="T1" fmla="*/ 84 h 84"/>
                  <a:gd name="T2" fmla="*/ 42 w 108"/>
                  <a:gd name="T3" fmla="*/ 73 h 84"/>
                  <a:gd name="T4" fmla="*/ 47 w 108"/>
                  <a:gd name="T5" fmla="*/ 69 h 84"/>
                  <a:gd name="T6" fmla="*/ 54 w 108"/>
                  <a:gd name="T7" fmla="*/ 68 h 84"/>
                  <a:gd name="T8" fmla="*/ 59 w 108"/>
                  <a:gd name="T9" fmla="*/ 68 h 84"/>
                  <a:gd name="T10" fmla="*/ 70 w 108"/>
                  <a:gd name="T11" fmla="*/ 63 h 84"/>
                  <a:gd name="T12" fmla="*/ 87 w 108"/>
                  <a:gd name="T13" fmla="*/ 52 h 84"/>
                  <a:gd name="T14" fmla="*/ 88 w 108"/>
                  <a:gd name="T15" fmla="*/ 47 h 84"/>
                  <a:gd name="T16" fmla="*/ 90 w 108"/>
                  <a:gd name="T17" fmla="*/ 44 h 84"/>
                  <a:gd name="T18" fmla="*/ 95 w 108"/>
                  <a:gd name="T19" fmla="*/ 40 h 84"/>
                  <a:gd name="T20" fmla="*/ 107 w 108"/>
                  <a:gd name="T21" fmla="*/ 38 h 84"/>
                  <a:gd name="T22" fmla="*/ 108 w 108"/>
                  <a:gd name="T23" fmla="*/ 34 h 84"/>
                  <a:gd name="T24" fmla="*/ 106 w 108"/>
                  <a:gd name="T25" fmla="*/ 34 h 84"/>
                  <a:gd name="T26" fmla="*/ 104 w 108"/>
                  <a:gd name="T27" fmla="*/ 32 h 84"/>
                  <a:gd name="T28" fmla="*/ 102 w 108"/>
                  <a:gd name="T29" fmla="*/ 28 h 84"/>
                  <a:gd name="T30" fmla="*/ 101 w 108"/>
                  <a:gd name="T31" fmla="*/ 20 h 84"/>
                  <a:gd name="T32" fmla="*/ 101 w 108"/>
                  <a:gd name="T33" fmla="*/ 13 h 84"/>
                  <a:gd name="T34" fmla="*/ 101 w 108"/>
                  <a:gd name="T35" fmla="*/ 11 h 84"/>
                  <a:gd name="T36" fmla="*/ 99 w 108"/>
                  <a:gd name="T37" fmla="*/ 8 h 84"/>
                  <a:gd name="T38" fmla="*/ 96 w 108"/>
                  <a:gd name="T39" fmla="*/ 7 h 84"/>
                  <a:gd name="T40" fmla="*/ 90 w 108"/>
                  <a:gd name="T41" fmla="*/ 6 h 84"/>
                  <a:gd name="T42" fmla="*/ 89 w 108"/>
                  <a:gd name="T43" fmla="*/ 4 h 84"/>
                  <a:gd name="T44" fmla="*/ 87 w 108"/>
                  <a:gd name="T45" fmla="*/ 6 h 84"/>
                  <a:gd name="T46" fmla="*/ 82 w 108"/>
                  <a:gd name="T47" fmla="*/ 6 h 84"/>
                  <a:gd name="T48" fmla="*/ 77 w 108"/>
                  <a:gd name="T49" fmla="*/ 6 h 84"/>
                  <a:gd name="T50" fmla="*/ 73 w 108"/>
                  <a:gd name="T51" fmla="*/ 6 h 84"/>
                  <a:gd name="T52" fmla="*/ 69 w 108"/>
                  <a:gd name="T53" fmla="*/ 3 h 84"/>
                  <a:gd name="T54" fmla="*/ 69 w 108"/>
                  <a:gd name="T55" fmla="*/ 1 h 84"/>
                  <a:gd name="T56" fmla="*/ 69 w 108"/>
                  <a:gd name="T57" fmla="*/ 0 h 84"/>
                  <a:gd name="T58" fmla="*/ 66 w 108"/>
                  <a:gd name="T59" fmla="*/ 1 h 84"/>
                  <a:gd name="T60" fmla="*/ 63 w 108"/>
                  <a:gd name="T61" fmla="*/ 3 h 84"/>
                  <a:gd name="T62" fmla="*/ 61 w 108"/>
                  <a:gd name="T63" fmla="*/ 10 h 84"/>
                  <a:gd name="T64" fmla="*/ 59 w 108"/>
                  <a:gd name="T65" fmla="*/ 16 h 84"/>
                  <a:gd name="T66" fmla="*/ 54 w 108"/>
                  <a:gd name="T67" fmla="*/ 21 h 84"/>
                  <a:gd name="T68" fmla="*/ 48 w 108"/>
                  <a:gd name="T69" fmla="*/ 23 h 84"/>
                  <a:gd name="T70" fmla="*/ 45 w 108"/>
                  <a:gd name="T71" fmla="*/ 26 h 84"/>
                  <a:gd name="T72" fmla="*/ 38 w 108"/>
                  <a:gd name="T73" fmla="*/ 29 h 84"/>
                  <a:gd name="T74" fmla="*/ 33 w 108"/>
                  <a:gd name="T75" fmla="*/ 33 h 84"/>
                  <a:gd name="T76" fmla="*/ 34 w 108"/>
                  <a:gd name="T77" fmla="*/ 40 h 84"/>
                  <a:gd name="T78" fmla="*/ 28 w 108"/>
                  <a:gd name="T79" fmla="*/ 47 h 84"/>
                  <a:gd name="T80" fmla="*/ 30 w 108"/>
                  <a:gd name="T81" fmla="*/ 52 h 84"/>
                  <a:gd name="T82" fmla="*/ 29 w 108"/>
                  <a:gd name="T83" fmla="*/ 56 h 84"/>
                  <a:gd name="T84" fmla="*/ 30 w 108"/>
                  <a:gd name="T85" fmla="*/ 61 h 84"/>
                  <a:gd name="T86" fmla="*/ 24 w 108"/>
                  <a:gd name="T87" fmla="*/ 70 h 84"/>
                  <a:gd name="T88" fmla="*/ 17 w 108"/>
                  <a:gd name="T89" fmla="*/ 73 h 84"/>
                  <a:gd name="T90" fmla="*/ 3 w 108"/>
                  <a:gd name="T91" fmla="*/ 81 h 84"/>
                  <a:gd name="T92" fmla="*/ 37 w 108"/>
                  <a:gd name="T93" fmla="*/ 84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108" h="84">
                    <a:moveTo>
                      <a:pt x="37" y="84"/>
                    </a:moveTo>
                    <a:lnTo>
                      <a:pt x="37" y="84"/>
                    </a:lnTo>
                    <a:lnTo>
                      <a:pt x="37" y="76"/>
                    </a:lnTo>
                    <a:lnTo>
                      <a:pt x="42" y="73"/>
                    </a:lnTo>
                    <a:lnTo>
                      <a:pt x="44" y="71"/>
                    </a:lnTo>
                    <a:lnTo>
                      <a:pt x="47" y="69"/>
                    </a:lnTo>
                    <a:lnTo>
                      <a:pt x="51" y="68"/>
                    </a:lnTo>
                    <a:lnTo>
                      <a:pt x="54" y="68"/>
                    </a:lnTo>
                    <a:lnTo>
                      <a:pt x="55" y="68"/>
                    </a:lnTo>
                    <a:lnTo>
                      <a:pt x="59" y="68"/>
                    </a:lnTo>
                    <a:lnTo>
                      <a:pt x="63" y="67"/>
                    </a:lnTo>
                    <a:lnTo>
                      <a:pt x="70" y="63"/>
                    </a:lnTo>
                    <a:lnTo>
                      <a:pt x="81" y="56"/>
                    </a:lnTo>
                    <a:lnTo>
                      <a:pt x="87" y="52"/>
                    </a:lnTo>
                    <a:lnTo>
                      <a:pt x="88" y="50"/>
                    </a:lnTo>
                    <a:lnTo>
                      <a:pt x="88" y="47"/>
                    </a:lnTo>
                    <a:lnTo>
                      <a:pt x="88" y="45"/>
                    </a:lnTo>
                    <a:lnTo>
                      <a:pt x="90" y="44"/>
                    </a:lnTo>
                    <a:lnTo>
                      <a:pt x="92" y="40"/>
                    </a:lnTo>
                    <a:lnTo>
                      <a:pt x="95" y="40"/>
                    </a:lnTo>
                    <a:lnTo>
                      <a:pt x="106" y="40"/>
                    </a:lnTo>
                    <a:lnTo>
                      <a:pt x="107" y="38"/>
                    </a:lnTo>
                    <a:lnTo>
                      <a:pt x="107" y="38"/>
                    </a:lnTo>
                    <a:lnTo>
                      <a:pt x="108" y="34"/>
                    </a:lnTo>
                    <a:lnTo>
                      <a:pt x="107" y="34"/>
                    </a:lnTo>
                    <a:lnTo>
                      <a:pt x="106" y="34"/>
                    </a:lnTo>
                    <a:lnTo>
                      <a:pt x="105" y="33"/>
                    </a:lnTo>
                    <a:lnTo>
                      <a:pt x="104" y="32"/>
                    </a:lnTo>
                    <a:lnTo>
                      <a:pt x="103" y="31"/>
                    </a:lnTo>
                    <a:lnTo>
                      <a:pt x="102" y="28"/>
                    </a:lnTo>
                    <a:lnTo>
                      <a:pt x="101" y="22"/>
                    </a:lnTo>
                    <a:lnTo>
                      <a:pt x="101" y="20"/>
                    </a:lnTo>
                    <a:lnTo>
                      <a:pt x="101" y="16"/>
                    </a:lnTo>
                    <a:lnTo>
                      <a:pt x="101" y="13"/>
                    </a:lnTo>
                    <a:lnTo>
                      <a:pt x="101" y="12"/>
                    </a:lnTo>
                    <a:lnTo>
                      <a:pt x="101" y="11"/>
                    </a:lnTo>
                    <a:lnTo>
                      <a:pt x="100" y="9"/>
                    </a:lnTo>
                    <a:lnTo>
                      <a:pt x="99" y="8"/>
                    </a:lnTo>
                    <a:lnTo>
                      <a:pt x="97" y="7"/>
                    </a:lnTo>
                    <a:lnTo>
                      <a:pt x="96" y="7"/>
                    </a:lnTo>
                    <a:lnTo>
                      <a:pt x="91" y="7"/>
                    </a:lnTo>
                    <a:lnTo>
                      <a:pt x="90" y="6"/>
                    </a:lnTo>
                    <a:lnTo>
                      <a:pt x="90" y="4"/>
                    </a:lnTo>
                    <a:lnTo>
                      <a:pt x="89" y="4"/>
                    </a:lnTo>
                    <a:lnTo>
                      <a:pt x="89" y="4"/>
                    </a:lnTo>
                    <a:lnTo>
                      <a:pt x="87" y="6"/>
                    </a:lnTo>
                    <a:lnTo>
                      <a:pt x="85" y="6"/>
                    </a:lnTo>
                    <a:lnTo>
                      <a:pt x="82" y="6"/>
                    </a:lnTo>
                    <a:lnTo>
                      <a:pt x="80" y="5"/>
                    </a:lnTo>
                    <a:lnTo>
                      <a:pt x="77" y="6"/>
                    </a:lnTo>
                    <a:lnTo>
                      <a:pt x="75" y="7"/>
                    </a:lnTo>
                    <a:lnTo>
                      <a:pt x="73" y="6"/>
                    </a:lnTo>
                    <a:lnTo>
                      <a:pt x="70" y="4"/>
                    </a:lnTo>
                    <a:lnTo>
                      <a:pt x="69" y="3"/>
                    </a:lnTo>
                    <a:lnTo>
                      <a:pt x="69" y="2"/>
                    </a:lnTo>
                    <a:lnTo>
                      <a:pt x="69" y="1"/>
                    </a:lnTo>
                    <a:lnTo>
                      <a:pt x="69" y="0"/>
                    </a:lnTo>
                    <a:lnTo>
                      <a:pt x="69" y="0"/>
                    </a:lnTo>
                    <a:lnTo>
                      <a:pt x="67" y="0"/>
                    </a:lnTo>
                    <a:lnTo>
                      <a:pt x="66" y="1"/>
                    </a:lnTo>
                    <a:lnTo>
                      <a:pt x="65" y="1"/>
                    </a:lnTo>
                    <a:lnTo>
                      <a:pt x="63" y="3"/>
                    </a:lnTo>
                    <a:lnTo>
                      <a:pt x="63" y="7"/>
                    </a:lnTo>
                    <a:lnTo>
                      <a:pt x="61" y="10"/>
                    </a:lnTo>
                    <a:lnTo>
                      <a:pt x="61" y="13"/>
                    </a:lnTo>
                    <a:lnTo>
                      <a:pt x="59" y="16"/>
                    </a:lnTo>
                    <a:lnTo>
                      <a:pt x="55" y="20"/>
                    </a:lnTo>
                    <a:lnTo>
                      <a:pt x="54" y="21"/>
                    </a:lnTo>
                    <a:lnTo>
                      <a:pt x="52" y="22"/>
                    </a:lnTo>
                    <a:lnTo>
                      <a:pt x="48" y="23"/>
                    </a:lnTo>
                    <a:lnTo>
                      <a:pt x="46" y="26"/>
                    </a:lnTo>
                    <a:lnTo>
                      <a:pt x="45" y="26"/>
                    </a:lnTo>
                    <a:lnTo>
                      <a:pt x="42" y="28"/>
                    </a:lnTo>
                    <a:lnTo>
                      <a:pt x="38" y="29"/>
                    </a:lnTo>
                    <a:lnTo>
                      <a:pt x="37" y="31"/>
                    </a:lnTo>
                    <a:lnTo>
                      <a:pt x="33" y="33"/>
                    </a:lnTo>
                    <a:lnTo>
                      <a:pt x="35" y="36"/>
                    </a:lnTo>
                    <a:lnTo>
                      <a:pt x="34" y="40"/>
                    </a:lnTo>
                    <a:lnTo>
                      <a:pt x="31" y="43"/>
                    </a:lnTo>
                    <a:lnTo>
                      <a:pt x="28" y="47"/>
                    </a:lnTo>
                    <a:lnTo>
                      <a:pt x="28" y="49"/>
                    </a:lnTo>
                    <a:lnTo>
                      <a:pt x="30" y="52"/>
                    </a:lnTo>
                    <a:lnTo>
                      <a:pt x="29" y="56"/>
                    </a:lnTo>
                    <a:lnTo>
                      <a:pt x="29" y="56"/>
                    </a:lnTo>
                    <a:lnTo>
                      <a:pt x="30" y="59"/>
                    </a:lnTo>
                    <a:lnTo>
                      <a:pt x="30" y="61"/>
                    </a:lnTo>
                    <a:lnTo>
                      <a:pt x="24" y="67"/>
                    </a:lnTo>
                    <a:lnTo>
                      <a:pt x="24" y="70"/>
                    </a:lnTo>
                    <a:lnTo>
                      <a:pt x="20" y="73"/>
                    </a:lnTo>
                    <a:lnTo>
                      <a:pt x="17" y="73"/>
                    </a:lnTo>
                    <a:lnTo>
                      <a:pt x="11" y="79"/>
                    </a:lnTo>
                    <a:lnTo>
                      <a:pt x="3" y="81"/>
                    </a:lnTo>
                    <a:lnTo>
                      <a:pt x="0" y="84"/>
                    </a:lnTo>
                    <a:lnTo>
                      <a:pt x="37" y="84"/>
                    </a:lnTo>
                    <a:lnTo>
                      <a:pt x="37" y="8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14" name="Freeform 2345">
                <a:extLst>
                  <a:ext uri="{FF2B5EF4-FFF2-40B4-BE49-F238E27FC236}">
                    <a16:creationId xmlns:a16="http://schemas.microsoft.com/office/drawing/2014/main" id="{C4B2B563-4BD7-43B0-A1E0-3A90914A8A3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22" y="2457"/>
                <a:ext cx="76" cy="62"/>
              </a:xfrm>
              <a:custGeom>
                <a:avLst/>
                <a:gdLst>
                  <a:gd name="T0" fmla="*/ 37 w 76"/>
                  <a:gd name="T1" fmla="*/ 44 h 62"/>
                  <a:gd name="T2" fmla="*/ 38 w 76"/>
                  <a:gd name="T3" fmla="*/ 42 h 62"/>
                  <a:gd name="T4" fmla="*/ 40 w 76"/>
                  <a:gd name="T5" fmla="*/ 40 h 62"/>
                  <a:gd name="T6" fmla="*/ 43 w 76"/>
                  <a:gd name="T7" fmla="*/ 40 h 62"/>
                  <a:gd name="T8" fmla="*/ 46 w 76"/>
                  <a:gd name="T9" fmla="*/ 40 h 62"/>
                  <a:gd name="T10" fmla="*/ 47 w 76"/>
                  <a:gd name="T11" fmla="*/ 16 h 62"/>
                  <a:gd name="T12" fmla="*/ 76 w 76"/>
                  <a:gd name="T13" fmla="*/ 16 h 62"/>
                  <a:gd name="T14" fmla="*/ 76 w 76"/>
                  <a:gd name="T15" fmla="*/ 3 h 62"/>
                  <a:gd name="T16" fmla="*/ 76 w 76"/>
                  <a:gd name="T17" fmla="*/ 3 h 62"/>
                  <a:gd name="T18" fmla="*/ 76 w 76"/>
                  <a:gd name="T19" fmla="*/ 0 h 62"/>
                  <a:gd name="T20" fmla="*/ 39 w 76"/>
                  <a:gd name="T21" fmla="*/ 0 h 62"/>
                  <a:gd name="T22" fmla="*/ 35 w 76"/>
                  <a:gd name="T23" fmla="*/ 5 h 62"/>
                  <a:gd name="T24" fmla="*/ 35 w 76"/>
                  <a:gd name="T25" fmla="*/ 8 h 62"/>
                  <a:gd name="T26" fmla="*/ 33 w 76"/>
                  <a:gd name="T27" fmla="*/ 8 h 62"/>
                  <a:gd name="T28" fmla="*/ 27 w 76"/>
                  <a:gd name="T29" fmla="*/ 11 h 62"/>
                  <a:gd name="T30" fmla="*/ 27 w 76"/>
                  <a:gd name="T31" fmla="*/ 14 h 62"/>
                  <a:gd name="T32" fmla="*/ 24 w 76"/>
                  <a:gd name="T33" fmla="*/ 16 h 62"/>
                  <a:gd name="T34" fmla="*/ 25 w 76"/>
                  <a:gd name="T35" fmla="*/ 18 h 62"/>
                  <a:gd name="T36" fmla="*/ 19 w 76"/>
                  <a:gd name="T37" fmla="*/ 26 h 62"/>
                  <a:gd name="T38" fmla="*/ 18 w 76"/>
                  <a:gd name="T39" fmla="*/ 28 h 62"/>
                  <a:gd name="T40" fmla="*/ 14 w 76"/>
                  <a:gd name="T41" fmla="*/ 33 h 62"/>
                  <a:gd name="T42" fmla="*/ 13 w 76"/>
                  <a:gd name="T43" fmla="*/ 34 h 62"/>
                  <a:gd name="T44" fmla="*/ 11 w 76"/>
                  <a:gd name="T45" fmla="*/ 39 h 62"/>
                  <a:gd name="T46" fmla="*/ 11 w 76"/>
                  <a:gd name="T47" fmla="*/ 40 h 62"/>
                  <a:gd name="T48" fmla="*/ 7 w 76"/>
                  <a:gd name="T49" fmla="*/ 45 h 62"/>
                  <a:gd name="T50" fmla="*/ 7 w 76"/>
                  <a:gd name="T51" fmla="*/ 45 h 62"/>
                  <a:gd name="T52" fmla="*/ 8 w 76"/>
                  <a:gd name="T53" fmla="*/ 46 h 62"/>
                  <a:gd name="T54" fmla="*/ 7 w 76"/>
                  <a:gd name="T55" fmla="*/ 47 h 62"/>
                  <a:gd name="T56" fmla="*/ 4 w 76"/>
                  <a:gd name="T57" fmla="*/ 53 h 62"/>
                  <a:gd name="T58" fmla="*/ 3 w 76"/>
                  <a:gd name="T59" fmla="*/ 53 h 62"/>
                  <a:gd name="T60" fmla="*/ 1 w 76"/>
                  <a:gd name="T61" fmla="*/ 55 h 62"/>
                  <a:gd name="T62" fmla="*/ 1 w 76"/>
                  <a:gd name="T63" fmla="*/ 57 h 62"/>
                  <a:gd name="T64" fmla="*/ 0 w 76"/>
                  <a:gd name="T65" fmla="*/ 59 h 62"/>
                  <a:gd name="T66" fmla="*/ 0 w 76"/>
                  <a:gd name="T67" fmla="*/ 62 h 62"/>
                  <a:gd name="T68" fmla="*/ 37 w 76"/>
                  <a:gd name="T69" fmla="*/ 61 h 62"/>
                  <a:gd name="T70" fmla="*/ 37 w 76"/>
                  <a:gd name="T71" fmla="*/ 44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76" h="62">
                    <a:moveTo>
                      <a:pt x="37" y="44"/>
                    </a:moveTo>
                    <a:lnTo>
                      <a:pt x="38" y="42"/>
                    </a:lnTo>
                    <a:lnTo>
                      <a:pt x="40" y="40"/>
                    </a:lnTo>
                    <a:lnTo>
                      <a:pt x="43" y="40"/>
                    </a:lnTo>
                    <a:lnTo>
                      <a:pt x="46" y="40"/>
                    </a:lnTo>
                    <a:lnTo>
                      <a:pt x="47" y="16"/>
                    </a:lnTo>
                    <a:lnTo>
                      <a:pt x="76" y="16"/>
                    </a:lnTo>
                    <a:lnTo>
                      <a:pt x="76" y="3"/>
                    </a:lnTo>
                    <a:lnTo>
                      <a:pt x="76" y="3"/>
                    </a:lnTo>
                    <a:lnTo>
                      <a:pt x="76" y="0"/>
                    </a:lnTo>
                    <a:lnTo>
                      <a:pt x="39" y="0"/>
                    </a:lnTo>
                    <a:lnTo>
                      <a:pt x="35" y="5"/>
                    </a:lnTo>
                    <a:lnTo>
                      <a:pt x="35" y="8"/>
                    </a:lnTo>
                    <a:lnTo>
                      <a:pt x="33" y="8"/>
                    </a:lnTo>
                    <a:lnTo>
                      <a:pt x="27" y="11"/>
                    </a:lnTo>
                    <a:lnTo>
                      <a:pt x="27" y="14"/>
                    </a:lnTo>
                    <a:lnTo>
                      <a:pt x="24" y="16"/>
                    </a:lnTo>
                    <a:lnTo>
                      <a:pt x="25" y="18"/>
                    </a:lnTo>
                    <a:lnTo>
                      <a:pt x="19" y="26"/>
                    </a:lnTo>
                    <a:lnTo>
                      <a:pt x="18" y="28"/>
                    </a:lnTo>
                    <a:lnTo>
                      <a:pt x="14" y="33"/>
                    </a:lnTo>
                    <a:lnTo>
                      <a:pt x="13" y="34"/>
                    </a:lnTo>
                    <a:lnTo>
                      <a:pt x="11" y="39"/>
                    </a:lnTo>
                    <a:lnTo>
                      <a:pt x="11" y="40"/>
                    </a:lnTo>
                    <a:lnTo>
                      <a:pt x="7" y="45"/>
                    </a:lnTo>
                    <a:lnTo>
                      <a:pt x="7" y="45"/>
                    </a:lnTo>
                    <a:lnTo>
                      <a:pt x="8" y="46"/>
                    </a:lnTo>
                    <a:lnTo>
                      <a:pt x="7" y="47"/>
                    </a:lnTo>
                    <a:lnTo>
                      <a:pt x="4" y="53"/>
                    </a:lnTo>
                    <a:lnTo>
                      <a:pt x="3" y="53"/>
                    </a:lnTo>
                    <a:lnTo>
                      <a:pt x="1" y="55"/>
                    </a:lnTo>
                    <a:lnTo>
                      <a:pt x="1" y="57"/>
                    </a:lnTo>
                    <a:lnTo>
                      <a:pt x="0" y="59"/>
                    </a:lnTo>
                    <a:lnTo>
                      <a:pt x="0" y="62"/>
                    </a:lnTo>
                    <a:lnTo>
                      <a:pt x="37" y="61"/>
                    </a:lnTo>
                    <a:lnTo>
                      <a:pt x="37" y="4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15" name="Freeform 2346">
                <a:extLst>
                  <a:ext uri="{FF2B5EF4-FFF2-40B4-BE49-F238E27FC236}">
                    <a16:creationId xmlns:a16="http://schemas.microsoft.com/office/drawing/2014/main" id="{DB01BA92-7DD7-45E1-A9D4-0E36E807D62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21" y="2460"/>
                <a:ext cx="111" cy="121"/>
              </a:xfrm>
              <a:custGeom>
                <a:avLst/>
                <a:gdLst>
                  <a:gd name="T0" fmla="*/ 9 w 111"/>
                  <a:gd name="T1" fmla="*/ 105 h 121"/>
                  <a:gd name="T2" fmla="*/ 19 w 111"/>
                  <a:gd name="T3" fmla="*/ 102 h 121"/>
                  <a:gd name="T4" fmla="*/ 25 w 111"/>
                  <a:gd name="T5" fmla="*/ 104 h 121"/>
                  <a:gd name="T6" fmla="*/ 29 w 111"/>
                  <a:gd name="T7" fmla="*/ 108 h 121"/>
                  <a:gd name="T8" fmla="*/ 31 w 111"/>
                  <a:gd name="T9" fmla="*/ 109 h 121"/>
                  <a:gd name="T10" fmla="*/ 33 w 111"/>
                  <a:gd name="T11" fmla="*/ 109 h 121"/>
                  <a:gd name="T12" fmla="*/ 35 w 111"/>
                  <a:gd name="T13" fmla="*/ 109 h 121"/>
                  <a:gd name="T14" fmla="*/ 37 w 111"/>
                  <a:gd name="T15" fmla="*/ 113 h 121"/>
                  <a:gd name="T16" fmla="*/ 39 w 111"/>
                  <a:gd name="T17" fmla="*/ 115 h 121"/>
                  <a:gd name="T18" fmla="*/ 41 w 111"/>
                  <a:gd name="T19" fmla="*/ 118 h 121"/>
                  <a:gd name="T20" fmla="*/ 45 w 111"/>
                  <a:gd name="T21" fmla="*/ 121 h 121"/>
                  <a:gd name="T22" fmla="*/ 47 w 111"/>
                  <a:gd name="T23" fmla="*/ 119 h 121"/>
                  <a:gd name="T24" fmla="*/ 51 w 111"/>
                  <a:gd name="T25" fmla="*/ 116 h 121"/>
                  <a:gd name="T26" fmla="*/ 51 w 111"/>
                  <a:gd name="T27" fmla="*/ 112 h 121"/>
                  <a:gd name="T28" fmla="*/ 55 w 111"/>
                  <a:gd name="T29" fmla="*/ 111 h 121"/>
                  <a:gd name="T30" fmla="*/ 57 w 111"/>
                  <a:gd name="T31" fmla="*/ 116 h 121"/>
                  <a:gd name="T32" fmla="*/ 60 w 111"/>
                  <a:gd name="T33" fmla="*/ 113 h 121"/>
                  <a:gd name="T34" fmla="*/ 68 w 111"/>
                  <a:gd name="T35" fmla="*/ 111 h 121"/>
                  <a:gd name="T36" fmla="*/ 69 w 111"/>
                  <a:gd name="T37" fmla="*/ 115 h 121"/>
                  <a:gd name="T38" fmla="*/ 71 w 111"/>
                  <a:gd name="T39" fmla="*/ 113 h 121"/>
                  <a:gd name="T40" fmla="*/ 73 w 111"/>
                  <a:gd name="T41" fmla="*/ 115 h 121"/>
                  <a:gd name="T42" fmla="*/ 110 w 111"/>
                  <a:gd name="T43" fmla="*/ 106 h 121"/>
                  <a:gd name="T44" fmla="*/ 99 w 111"/>
                  <a:gd name="T45" fmla="*/ 23 h 121"/>
                  <a:gd name="T46" fmla="*/ 111 w 111"/>
                  <a:gd name="T47" fmla="*/ 22 h 121"/>
                  <a:gd name="T48" fmla="*/ 77 w 111"/>
                  <a:gd name="T49" fmla="*/ 0 h 121"/>
                  <a:gd name="T50" fmla="*/ 77 w 111"/>
                  <a:gd name="T51" fmla="*/ 13 h 121"/>
                  <a:gd name="T52" fmla="*/ 47 w 111"/>
                  <a:gd name="T53" fmla="*/ 37 h 121"/>
                  <a:gd name="T54" fmla="*/ 41 w 111"/>
                  <a:gd name="T55" fmla="*/ 37 h 121"/>
                  <a:gd name="T56" fmla="*/ 38 w 111"/>
                  <a:gd name="T57" fmla="*/ 41 h 121"/>
                  <a:gd name="T58" fmla="*/ 1 w 111"/>
                  <a:gd name="T59" fmla="*/ 59 h 121"/>
                  <a:gd name="T60" fmla="*/ 0 w 111"/>
                  <a:gd name="T61" fmla="*/ 61 h 121"/>
                  <a:gd name="T62" fmla="*/ 2 w 111"/>
                  <a:gd name="T63" fmla="*/ 62 h 121"/>
                  <a:gd name="T64" fmla="*/ 5 w 111"/>
                  <a:gd name="T65" fmla="*/ 65 h 121"/>
                  <a:gd name="T66" fmla="*/ 8 w 111"/>
                  <a:gd name="T67" fmla="*/ 69 h 121"/>
                  <a:gd name="T68" fmla="*/ 8 w 111"/>
                  <a:gd name="T69" fmla="*/ 72 h 121"/>
                  <a:gd name="T70" fmla="*/ 6 w 111"/>
                  <a:gd name="T71" fmla="*/ 75 h 121"/>
                  <a:gd name="T72" fmla="*/ 8 w 111"/>
                  <a:gd name="T73" fmla="*/ 79 h 121"/>
                  <a:gd name="T74" fmla="*/ 9 w 111"/>
                  <a:gd name="T75" fmla="*/ 96 h 121"/>
                  <a:gd name="T76" fmla="*/ 5 w 111"/>
                  <a:gd name="T77" fmla="*/ 104 h 121"/>
                  <a:gd name="T78" fmla="*/ 6 w 111"/>
                  <a:gd name="T79" fmla="*/ 108 h 1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11" h="121">
                    <a:moveTo>
                      <a:pt x="8" y="108"/>
                    </a:moveTo>
                    <a:lnTo>
                      <a:pt x="9" y="105"/>
                    </a:lnTo>
                    <a:lnTo>
                      <a:pt x="14" y="104"/>
                    </a:lnTo>
                    <a:lnTo>
                      <a:pt x="19" y="102"/>
                    </a:lnTo>
                    <a:lnTo>
                      <a:pt x="20" y="102"/>
                    </a:lnTo>
                    <a:lnTo>
                      <a:pt x="25" y="104"/>
                    </a:lnTo>
                    <a:lnTo>
                      <a:pt x="28" y="104"/>
                    </a:lnTo>
                    <a:lnTo>
                      <a:pt x="29" y="108"/>
                    </a:lnTo>
                    <a:lnTo>
                      <a:pt x="29" y="108"/>
                    </a:lnTo>
                    <a:lnTo>
                      <a:pt x="31" y="109"/>
                    </a:lnTo>
                    <a:lnTo>
                      <a:pt x="32" y="108"/>
                    </a:lnTo>
                    <a:lnTo>
                      <a:pt x="33" y="109"/>
                    </a:lnTo>
                    <a:lnTo>
                      <a:pt x="34" y="109"/>
                    </a:lnTo>
                    <a:lnTo>
                      <a:pt x="35" y="109"/>
                    </a:lnTo>
                    <a:lnTo>
                      <a:pt x="35" y="111"/>
                    </a:lnTo>
                    <a:lnTo>
                      <a:pt x="37" y="113"/>
                    </a:lnTo>
                    <a:lnTo>
                      <a:pt x="37" y="115"/>
                    </a:lnTo>
                    <a:lnTo>
                      <a:pt x="39" y="115"/>
                    </a:lnTo>
                    <a:lnTo>
                      <a:pt x="40" y="117"/>
                    </a:lnTo>
                    <a:lnTo>
                      <a:pt x="41" y="118"/>
                    </a:lnTo>
                    <a:lnTo>
                      <a:pt x="44" y="119"/>
                    </a:lnTo>
                    <a:lnTo>
                      <a:pt x="45" y="121"/>
                    </a:lnTo>
                    <a:lnTo>
                      <a:pt x="45" y="121"/>
                    </a:lnTo>
                    <a:lnTo>
                      <a:pt x="47" y="119"/>
                    </a:lnTo>
                    <a:lnTo>
                      <a:pt x="50" y="119"/>
                    </a:lnTo>
                    <a:lnTo>
                      <a:pt x="51" y="116"/>
                    </a:lnTo>
                    <a:lnTo>
                      <a:pt x="51" y="115"/>
                    </a:lnTo>
                    <a:lnTo>
                      <a:pt x="51" y="112"/>
                    </a:lnTo>
                    <a:lnTo>
                      <a:pt x="53" y="111"/>
                    </a:lnTo>
                    <a:lnTo>
                      <a:pt x="55" y="111"/>
                    </a:lnTo>
                    <a:lnTo>
                      <a:pt x="56" y="113"/>
                    </a:lnTo>
                    <a:lnTo>
                      <a:pt x="57" y="116"/>
                    </a:lnTo>
                    <a:lnTo>
                      <a:pt x="58" y="117"/>
                    </a:lnTo>
                    <a:lnTo>
                      <a:pt x="60" y="113"/>
                    </a:lnTo>
                    <a:lnTo>
                      <a:pt x="66" y="111"/>
                    </a:lnTo>
                    <a:lnTo>
                      <a:pt x="68" y="111"/>
                    </a:lnTo>
                    <a:lnTo>
                      <a:pt x="68" y="114"/>
                    </a:lnTo>
                    <a:lnTo>
                      <a:pt x="69" y="115"/>
                    </a:lnTo>
                    <a:lnTo>
                      <a:pt x="70" y="113"/>
                    </a:lnTo>
                    <a:lnTo>
                      <a:pt x="71" y="113"/>
                    </a:lnTo>
                    <a:lnTo>
                      <a:pt x="73" y="115"/>
                    </a:lnTo>
                    <a:lnTo>
                      <a:pt x="73" y="115"/>
                    </a:lnTo>
                    <a:lnTo>
                      <a:pt x="107" y="115"/>
                    </a:lnTo>
                    <a:lnTo>
                      <a:pt x="110" y="106"/>
                    </a:lnTo>
                    <a:lnTo>
                      <a:pt x="107" y="104"/>
                    </a:lnTo>
                    <a:lnTo>
                      <a:pt x="99" y="23"/>
                    </a:lnTo>
                    <a:lnTo>
                      <a:pt x="111" y="22"/>
                    </a:lnTo>
                    <a:lnTo>
                      <a:pt x="111" y="22"/>
                    </a:lnTo>
                    <a:lnTo>
                      <a:pt x="111" y="22"/>
                    </a:lnTo>
                    <a:lnTo>
                      <a:pt x="77" y="0"/>
                    </a:lnTo>
                    <a:lnTo>
                      <a:pt x="77" y="0"/>
                    </a:lnTo>
                    <a:lnTo>
                      <a:pt x="77" y="13"/>
                    </a:lnTo>
                    <a:lnTo>
                      <a:pt x="48" y="13"/>
                    </a:lnTo>
                    <a:lnTo>
                      <a:pt x="47" y="37"/>
                    </a:lnTo>
                    <a:lnTo>
                      <a:pt x="44" y="37"/>
                    </a:lnTo>
                    <a:lnTo>
                      <a:pt x="41" y="37"/>
                    </a:lnTo>
                    <a:lnTo>
                      <a:pt x="39" y="39"/>
                    </a:lnTo>
                    <a:lnTo>
                      <a:pt x="38" y="41"/>
                    </a:lnTo>
                    <a:lnTo>
                      <a:pt x="38" y="58"/>
                    </a:lnTo>
                    <a:lnTo>
                      <a:pt x="1" y="59"/>
                    </a:lnTo>
                    <a:lnTo>
                      <a:pt x="1" y="59"/>
                    </a:lnTo>
                    <a:lnTo>
                      <a:pt x="0" y="61"/>
                    </a:lnTo>
                    <a:lnTo>
                      <a:pt x="0" y="64"/>
                    </a:lnTo>
                    <a:lnTo>
                      <a:pt x="2" y="62"/>
                    </a:lnTo>
                    <a:lnTo>
                      <a:pt x="4" y="64"/>
                    </a:lnTo>
                    <a:lnTo>
                      <a:pt x="5" y="65"/>
                    </a:lnTo>
                    <a:lnTo>
                      <a:pt x="6" y="64"/>
                    </a:lnTo>
                    <a:lnTo>
                      <a:pt x="8" y="69"/>
                    </a:lnTo>
                    <a:lnTo>
                      <a:pt x="7" y="70"/>
                    </a:lnTo>
                    <a:lnTo>
                      <a:pt x="8" y="72"/>
                    </a:lnTo>
                    <a:lnTo>
                      <a:pt x="7" y="75"/>
                    </a:lnTo>
                    <a:lnTo>
                      <a:pt x="6" y="75"/>
                    </a:lnTo>
                    <a:lnTo>
                      <a:pt x="5" y="75"/>
                    </a:lnTo>
                    <a:lnTo>
                      <a:pt x="8" y="79"/>
                    </a:lnTo>
                    <a:lnTo>
                      <a:pt x="9" y="89"/>
                    </a:lnTo>
                    <a:lnTo>
                      <a:pt x="9" y="96"/>
                    </a:lnTo>
                    <a:lnTo>
                      <a:pt x="7" y="99"/>
                    </a:lnTo>
                    <a:lnTo>
                      <a:pt x="5" y="104"/>
                    </a:lnTo>
                    <a:lnTo>
                      <a:pt x="5" y="109"/>
                    </a:lnTo>
                    <a:lnTo>
                      <a:pt x="6" y="108"/>
                    </a:lnTo>
                    <a:lnTo>
                      <a:pt x="8" y="10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16" name="Freeform 2347">
                <a:extLst>
                  <a:ext uri="{FF2B5EF4-FFF2-40B4-BE49-F238E27FC236}">
                    <a16:creationId xmlns:a16="http://schemas.microsoft.com/office/drawing/2014/main" id="{AF2AB879-C2DD-4A32-A484-2DCC0F72F75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66" y="2482"/>
                <a:ext cx="152" cy="141"/>
              </a:xfrm>
              <a:custGeom>
                <a:avLst/>
                <a:gdLst>
                  <a:gd name="T0" fmla="*/ 64 w 152"/>
                  <a:gd name="T1" fmla="*/ 133 h 141"/>
                  <a:gd name="T2" fmla="*/ 65 w 152"/>
                  <a:gd name="T3" fmla="*/ 128 h 141"/>
                  <a:gd name="T4" fmla="*/ 71 w 152"/>
                  <a:gd name="T5" fmla="*/ 120 h 141"/>
                  <a:gd name="T6" fmla="*/ 76 w 152"/>
                  <a:gd name="T7" fmla="*/ 112 h 141"/>
                  <a:gd name="T8" fmla="*/ 80 w 152"/>
                  <a:gd name="T9" fmla="*/ 111 h 141"/>
                  <a:gd name="T10" fmla="*/ 86 w 152"/>
                  <a:gd name="T11" fmla="*/ 108 h 141"/>
                  <a:gd name="T12" fmla="*/ 101 w 152"/>
                  <a:gd name="T13" fmla="*/ 98 h 141"/>
                  <a:gd name="T14" fmla="*/ 110 w 152"/>
                  <a:gd name="T15" fmla="*/ 95 h 141"/>
                  <a:gd name="T16" fmla="*/ 116 w 152"/>
                  <a:gd name="T17" fmla="*/ 97 h 141"/>
                  <a:gd name="T18" fmla="*/ 124 w 152"/>
                  <a:gd name="T19" fmla="*/ 96 h 141"/>
                  <a:gd name="T20" fmla="*/ 134 w 152"/>
                  <a:gd name="T21" fmla="*/ 95 h 141"/>
                  <a:gd name="T22" fmla="*/ 141 w 152"/>
                  <a:gd name="T23" fmla="*/ 94 h 141"/>
                  <a:gd name="T24" fmla="*/ 148 w 152"/>
                  <a:gd name="T25" fmla="*/ 88 h 141"/>
                  <a:gd name="T26" fmla="*/ 150 w 152"/>
                  <a:gd name="T27" fmla="*/ 75 h 141"/>
                  <a:gd name="T28" fmla="*/ 148 w 152"/>
                  <a:gd name="T29" fmla="*/ 58 h 141"/>
                  <a:gd name="T30" fmla="*/ 141 w 152"/>
                  <a:gd name="T31" fmla="*/ 56 h 141"/>
                  <a:gd name="T32" fmla="*/ 140 w 152"/>
                  <a:gd name="T33" fmla="*/ 51 h 141"/>
                  <a:gd name="T34" fmla="*/ 134 w 152"/>
                  <a:gd name="T35" fmla="*/ 47 h 141"/>
                  <a:gd name="T36" fmla="*/ 127 w 152"/>
                  <a:gd name="T37" fmla="*/ 41 h 141"/>
                  <a:gd name="T38" fmla="*/ 54 w 152"/>
                  <a:gd name="T39" fmla="*/ 1 h 141"/>
                  <a:gd name="T40" fmla="*/ 62 w 152"/>
                  <a:gd name="T41" fmla="*/ 93 h 141"/>
                  <a:gd name="T42" fmla="*/ 26 w 152"/>
                  <a:gd name="T43" fmla="*/ 91 h 141"/>
                  <a:gd name="T44" fmla="*/ 23 w 152"/>
                  <a:gd name="T45" fmla="*/ 92 h 141"/>
                  <a:gd name="T46" fmla="*/ 15 w 152"/>
                  <a:gd name="T47" fmla="*/ 91 h 141"/>
                  <a:gd name="T48" fmla="*/ 11 w 152"/>
                  <a:gd name="T49" fmla="*/ 91 h 141"/>
                  <a:gd name="T50" fmla="*/ 6 w 152"/>
                  <a:gd name="T51" fmla="*/ 90 h 141"/>
                  <a:gd name="T52" fmla="*/ 5 w 152"/>
                  <a:gd name="T53" fmla="*/ 97 h 141"/>
                  <a:gd name="T54" fmla="*/ 1 w 152"/>
                  <a:gd name="T55" fmla="*/ 100 h 141"/>
                  <a:gd name="T56" fmla="*/ 1 w 152"/>
                  <a:gd name="T57" fmla="*/ 107 h 141"/>
                  <a:gd name="T58" fmla="*/ 4 w 152"/>
                  <a:gd name="T59" fmla="*/ 113 h 141"/>
                  <a:gd name="T60" fmla="*/ 7 w 152"/>
                  <a:gd name="T61" fmla="*/ 114 h 141"/>
                  <a:gd name="T62" fmla="*/ 9 w 152"/>
                  <a:gd name="T63" fmla="*/ 118 h 141"/>
                  <a:gd name="T64" fmla="*/ 10 w 152"/>
                  <a:gd name="T65" fmla="*/ 121 h 141"/>
                  <a:gd name="T66" fmla="*/ 10 w 152"/>
                  <a:gd name="T67" fmla="*/ 125 h 141"/>
                  <a:gd name="T68" fmla="*/ 14 w 152"/>
                  <a:gd name="T69" fmla="*/ 125 h 141"/>
                  <a:gd name="T70" fmla="*/ 21 w 152"/>
                  <a:gd name="T71" fmla="*/ 125 h 141"/>
                  <a:gd name="T72" fmla="*/ 26 w 152"/>
                  <a:gd name="T73" fmla="*/ 122 h 141"/>
                  <a:gd name="T74" fmla="*/ 30 w 152"/>
                  <a:gd name="T75" fmla="*/ 121 h 141"/>
                  <a:gd name="T76" fmla="*/ 33 w 152"/>
                  <a:gd name="T77" fmla="*/ 127 h 141"/>
                  <a:gd name="T78" fmla="*/ 37 w 152"/>
                  <a:gd name="T79" fmla="*/ 131 h 141"/>
                  <a:gd name="T80" fmla="*/ 33 w 152"/>
                  <a:gd name="T81" fmla="*/ 136 h 141"/>
                  <a:gd name="T82" fmla="*/ 38 w 152"/>
                  <a:gd name="T83" fmla="*/ 135 h 141"/>
                  <a:gd name="T84" fmla="*/ 39 w 152"/>
                  <a:gd name="T85" fmla="*/ 138 h 141"/>
                  <a:gd name="T86" fmla="*/ 42 w 152"/>
                  <a:gd name="T87" fmla="*/ 141 h 141"/>
                  <a:gd name="T88" fmla="*/ 48 w 152"/>
                  <a:gd name="T89" fmla="*/ 140 h 141"/>
                  <a:gd name="T90" fmla="*/ 52 w 152"/>
                  <a:gd name="T91" fmla="*/ 139 h 141"/>
                  <a:gd name="T92" fmla="*/ 58 w 152"/>
                  <a:gd name="T93" fmla="*/ 139 h 141"/>
                  <a:gd name="T94" fmla="*/ 63 w 152"/>
                  <a:gd name="T95" fmla="*/ 139 h 1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152" h="141">
                    <a:moveTo>
                      <a:pt x="64" y="136"/>
                    </a:moveTo>
                    <a:lnTo>
                      <a:pt x="64" y="134"/>
                    </a:lnTo>
                    <a:lnTo>
                      <a:pt x="64" y="133"/>
                    </a:lnTo>
                    <a:lnTo>
                      <a:pt x="65" y="132"/>
                    </a:lnTo>
                    <a:lnTo>
                      <a:pt x="65" y="130"/>
                    </a:lnTo>
                    <a:lnTo>
                      <a:pt x="65" y="128"/>
                    </a:lnTo>
                    <a:lnTo>
                      <a:pt x="66" y="127"/>
                    </a:lnTo>
                    <a:lnTo>
                      <a:pt x="68" y="125"/>
                    </a:lnTo>
                    <a:lnTo>
                      <a:pt x="71" y="120"/>
                    </a:lnTo>
                    <a:lnTo>
                      <a:pt x="73" y="117"/>
                    </a:lnTo>
                    <a:lnTo>
                      <a:pt x="73" y="116"/>
                    </a:lnTo>
                    <a:lnTo>
                      <a:pt x="76" y="112"/>
                    </a:lnTo>
                    <a:lnTo>
                      <a:pt x="77" y="112"/>
                    </a:lnTo>
                    <a:lnTo>
                      <a:pt x="77" y="111"/>
                    </a:lnTo>
                    <a:lnTo>
                      <a:pt x="80" y="111"/>
                    </a:lnTo>
                    <a:lnTo>
                      <a:pt x="81" y="111"/>
                    </a:lnTo>
                    <a:lnTo>
                      <a:pt x="86" y="109"/>
                    </a:lnTo>
                    <a:lnTo>
                      <a:pt x="86" y="108"/>
                    </a:lnTo>
                    <a:lnTo>
                      <a:pt x="91" y="103"/>
                    </a:lnTo>
                    <a:lnTo>
                      <a:pt x="99" y="100"/>
                    </a:lnTo>
                    <a:lnTo>
                      <a:pt x="101" y="98"/>
                    </a:lnTo>
                    <a:lnTo>
                      <a:pt x="104" y="96"/>
                    </a:lnTo>
                    <a:lnTo>
                      <a:pt x="108" y="96"/>
                    </a:lnTo>
                    <a:lnTo>
                      <a:pt x="110" y="95"/>
                    </a:lnTo>
                    <a:lnTo>
                      <a:pt x="114" y="96"/>
                    </a:lnTo>
                    <a:lnTo>
                      <a:pt x="115" y="96"/>
                    </a:lnTo>
                    <a:lnTo>
                      <a:pt x="116" y="97"/>
                    </a:lnTo>
                    <a:lnTo>
                      <a:pt x="116" y="97"/>
                    </a:lnTo>
                    <a:lnTo>
                      <a:pt x="118" y="97"/>
                    </a:lnTo>
                    <a:lnTo>
                      <a:pt x="124" y="96"/>
                    </a:lnTo>
                    <a:lnTo>
                      <a:pt x="126" y="97"/>
                    </a:lnTo>
                    <a:lnTo>
                      <a:pt x="129" y="95"/>
                    </a:lnTo>
                    <a:lnTo>
                      <a:pt x="134" y="95"/>
                    </a:lnTo>
                    <a:lnTo>
                      <a:pt x="135" y="95"/>
                    </a:lnTo>
                    <a:lnTo>
                      <a:pt x="138" y="94"/>
                    </a:lnTo>
                    <a:lnTo>
                      <a:pt x="141" y="94"/>
                    </a:lnTo>
                    <a:lnTo>
                      <a:pt x="143" y="92"/>
                    </a:lnTo>
                    <a:lnTo>
                      <a:pt x="148" y="90"/>
                    </a:lnTo>
                    <a:lnTo>
                      <a:pt x="148" y="88"/>
                    </a:lnTo>
                    <a:lnTo>
                      <a:pt x="148" y="84"/>
                    </a:lnTo>
                    <a:lnTo>
                      <a:pt x="150" y="83"/>
                    </a:lnTo>
                    <a:lnTo>
                      <a:pt x="150" y="75"/>
                    </a:lnTo>
                    <a:lnTo>
                      <a:pt x="152" y="57"/>
                    </a:lnTo>
                    <a:lnTo>
                      <a:pt x="152" y="57"/>
                    </a:lnTo>
                    <a:lnTo>
                      <a:pt x="148" y="58"/>
                    </a:lnTo>
                    <a:lnTo>
                      <a:pt x="144" y="59"/>
                    </a:lnTo>
                    <a:lnTo>
                      <a:pt x="141" y="58"/>
                    </a:lnTo>
                    <a:lnTo>
                      <a:pt x="141" y="56"/>
                    </a:lnTo>
                    <a:lnTo>
                      <a:pt x="142" y="54"/>
                    </a:lnTo>
                    <a:lnTo>
                      <a:pt x="142" y="52"/>
                    </a:lnTo>
                    <a:lnTo>
                      <a:pt x="140" y="51"/>
                    </a:lnTo>
                    <a:lnTo>
                      <a:pt x="138" y="50"/>
                    </a:lnTo>
                    <a:lnTo>
                      <a:pt x="136" y="48"/>
                    </a:lnTo>
                    <a:lnTo>
                      <a:pt x="134" y="47"/>
                    </a:lnTo>
                    <a:lnTo>
                      <a:pt x="130" y="48"/>
                    </a:lnTo>
                    <a:lnTo>
                      <a:pt x="128" y="45"/>
                    </a:lnTo>
                    <a:lnTo>
                      <a:pt x="127" y="41"/>
                    </a:lnTo>
                    <a:lnTo>
                      <a:pt x="66" y="0"/>
                    </a:lnTo>
                    <a:lnTo>
                      <a:pt x="66" y="0"/>
                    </a:lnTo>
                    <a:lnTo>
                      <a:pt x="54" y="1"/>
                    </a:lnTo>
                    <a:lnTo>
                      <a:pt x="62" y="82"/>
                    </a:lnTo>
                    <a:lnTo>
                      <a:pt x="65" y="84"/>
                    </a:lnTo>
                    <a:lnTo>
                      <a:pt x="62" y="93"/>
                    </a:lnTo>
                    <a:lnTo>
                      <a:pt x="28" y="93"/>
                    </a:lnTo>
                    <a:lnTo>
                      <a:pt x="28" y="93"/>
                    </a:lnTo>
                    <a:lnTo>
                      <a:pt x="26" y="91"/>
                    </a:lnTo>
                    <a:lnTo>
                      <a:pt x="25" y="91"/>
                    </a:lnTo>
                    <a:lnTo>
                      <a:pt x="24" y="93"/>
                    </a:lnTo>
                    <a:lnTo>
                      <a:pt x="23" y="92"/>
                    </a:lnTo>
                    <a:lnTo>
                      <a:pt x="23" y="89"/>
                    </a:lnTo>
                    <a:lnTo>
                      <a:pt x="21" y="89"/>
                    </a:lnTo>
                    <a:lnTo>
                      <a:pt x="15" y="91"/>
                    </a:lnTo>
                    <a:lnTo>
                      <a:pt x="13" y="95"/>
                    </a:lnTo>
                    <a:lnTo>
                      <a:pt x="12" y="94"/>
                    </a:lnTo>
                    <a:lnTo>
                      <a:pt x="11" y="91"/>
                    </a:lnTo>
                    <a:lnTo>
                      <a:pt x="10" y="89"/>
                    </a:lnTo>
                    <a:lnTo>
                      <a:pt x="8" y="89"/>
                    </a:lnTo>
                    <a:lnTo>
                      <a:pt x="6" y="90"/>
                    </a:lnTo>
                    <a:lnTo>
                      <a:pt x="6" y="93"/>
                    </a:lnTo>
                    <a:lnTo>
                      <a:pt x="6" y="94"/>
                    </a:lnTo>
                    <a:lnTo>
                      <a:pt x="5" y="97"/>
                    </a:lnTo>
                    <a:lnTo>
                      <a:pt x="2" y="97"/>
                    </a:lnTo>
                    <a:lnTo>
                      <a:pt x="0" y="99"/>
                    </a:lnTo>
                    <a:lnTo>
                      <a:pt x="1" y="100"/>
                    </a:lnTo>
                    <a:lnTo>
                      <a:pt x="1" y="101"/>
                    </a:lnTo>
                    <a:lnTo>
                      <a:pt x="2" y="103"/>
                    </a:lnTo>
                    <a:lnTo>
                      <a:pt x="1" y="107"/>
                    </a:lnTo>
                    <a:lnTo>
                      <a:pt x="1" y="108"/>
                    </a:lnTo>
                    <a:lnTo>
                      <a:pt x="3" y="110"/>
                    </a:lnTo>
                    <a:lnTo>
                      <a:pt x="4" y="113"/>
                    </a:lnTo>
                    <a:lnTo>
                      <a:pt x="5" y="113"/>
                    </a:lnTo>
                    <a:lnTo>
                      <a:pt x="6" y="113"/>
                    </a:lnTo>
                    <a:lnTo>
                      <a:pt x="7" y="114"/>
                    </a:lnTo>
                    <a:lnTo>
                      <a:pt x="8" y="115"/>
                    </a:lnTo>
                    <a:lnTo>
                      <a:pt x="9" y="117"/>
                    </a:lnTo>
                    <a:lnTo>
                      <a:pt x="9" y="118"/>
                    </a:lnTo>
                    <a:lnTo>
                      <a:pt x="8" y="119"/>
                    </a:lnTo>
                    <a:lnTo>
                      <a:pt x="8" y="120"/>
                    </a:lnTo>
                    <a:lnTo>
                      <a:pt x="10" y="121"/>
                    </a:lnTo>
                    <a:lnTo>
                      <a:pt x="10" y="123"/>
                    </a:lnTo>
                    <a:lnTo>
                      <a:pt x="10" y="125"/>
                    </a:lnTo>
                    <a:lnTo>
                      <a:pt x="10" y="125"/>
                    </a:lnTo>
                    <a:lnTo>
                      <a:pt x="11" y="126"/>
                    </a:lnTo>
                    <a:lnTo>
                      <a:pt x="13" y="125"/>
                    </a:lnTo>
                    <a:lnTo>
                      <a:pt x="14" y="125"/>
                    </a:lnTo>
                    <a:lnTo>
                      <a:pt x="17" y="127"/>
                    </a:lnTo>
                    <a:lnTo>
                      <a:pt x="19" y="127"/>
                    </a:lnTo>
                    <a:lnTo>
                      <a:pt x="21" y="125"/>
                    </a:lnTo>
                    <a:lnTo>
                      <a:pt x="22" y="125"/>
                    </a:lnTo>
                    <a:lnTo>
                      <a:pt x="24" y="122"/>
                    </a:lnTo>
                    <a:lnTo>
                      <a:pt x="26" y="122"/>
                    </a:lnTo>
                    <a:lnTo>
                      <a:pt x="28" y="123"/>
                    </a:lnTo>
                    <a:lnTo>
                      <a:pt x="29" y="122"/>
                    </a:lnTo>
                    <a:lnTo>
                      <a:pt x="30" y="121"/>
                    </a:lnTo>
                    <a:lnTo>
                      <a:pt x="31" y="122"/>
                    </a:lnTo>
                    <a:lnTo>
                      <a:pt x="32" y="125"/>
                    </a:lnTo>
                    <a:lnTo>
                      <a:pt x="33" y="127"/>
                    </a:lnTo>
                    <a:lnTo>
                      <a:pt x="33" y="129"/>
                    </a:lnTo>
                    <a:lnTo>
                      <a:pt x="34" y="130"/>
                    </a:lnTo>
                    <a:lnTo>
                      <a:pt x="37" y="131"/>
                    </a:lnTo>
                    <a:lnTo>
                      <a:pt x="37" y="132"/>
                    </a:lnTo>
                    <a:lnTo>
                      <a:pt x="34" y="134"/>
                    </a:lnTo>
                    <a:lnTo>
                      <a:pt x="33" y="136"/>
                    </a:lnTo>
                    <a:lnTo>
                      <a:pt x="36" y="136"/>
                    </a:lnTo>
                    <a:lnTo>
                      <a:pt x="37" y="135"/>
                    </a:lnTo>
                    <a:lnTo>
                      <a:pt x="38" y="135"/>
                    </a:lnTo>
                    <a:lnTo>
                      <a:pt x="38" y="136"/>
                    </a:lnTo>
                    <a:lnTo>
                      <a:pt x="39" y="137"/>
                    </a:lnTo>
                    <a:lnTo>
                      <a:pt x="39" y="138"/>
                    </a:lnTo>
                    <a:lnTo>
                      <a:pt x="41" y="138"/>
                    </a:lnTo>
                    <a:lnTo>
                      <a:pt x="42" y="139"/>
                    </a:lnTo>
                    <a:lnTo>
                      <a:pt x="42" y="141"/>
                    </a:lnTo>
                    <a:lnTo>
                      <a:pt x="44" y="139"/>
                    </a:lnTo>
                    <a:lnTo>
                      <a:pt x="45" y="139"/>
                    </a:lnTo>
                    <a:lnTo>
                      <a:pt x="48" y="140"/>
                    </a:lnTo>
                    <a:lnTo>
                      <a:pt x="51" y="140"/>
                    </a:lnTo>
                    <a:lnTo>
                      <a:pt x="52" y="140"/>
                    </a:lnTo>
                    <a:lnTo>
                      <a:pt x="52" y="139"/>
                    </a:lnTo>
                    <a:lnTo>
                      <a:pt x="56" y="138"/>
                    </a:lnTo>
                    <a:lnTo>
                      <a:pt x="58" y="139"/>
                    </a:lnTo>
                    <a:lnTo>
                      <a:pt x="58" y="139"/>
                    </a:lnTo>
                    <a:lnTo>
                      <a:pt x="58" y="140"/>
                    </a:lnTo>
                    <a:lnTo>
                      <a:pt x="61" y="141"/>
                    </a:lnTo>
                    <a:lnTo>
                      <a:pt x="63" y="139"/>
                    </a:lnTo>
                    <a:lnTo>
                      <a:pt x="64" y="138"/>
                    </a:lnTo>
                    <a:lnTo>
                      <a:pt x="64" y="13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17" name="Freeform 2348">
                <a:extLst>
                  <a:ext uri="{FF2B5EF4-FFF2-40B4-BE49-F238E27FC236}">
                    <a16:creationId xmlns:a16="http://schemas.microsoft.com/office/drawing/2014/main" id="{EFCC01E5-AAAF-4AF5-A071-65F5943D9BD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30" y="2577"/>
                <a:ext cx="70" cy="52"/>
              </a:xfrm>
              <a:custGeom>
                <a:avLst/>
                <a:gdLst>
                  <a:gd name="T0" fmla="*/ 69 w 70"/>
                  <a:gd name="T1" fmla="*/ 24 h 52"/>
                  <a:gd name="T2" fmla="*/ 67 w 70"/>
                  <a:gd name="T3" fmla="*/ 22 h 52"/>
                  <a:gd name="T4" fmla="*/ 66 w 70"/>
                  <a:gd name="T5" fmla="*/ 20 h 52"/>
                  <a:gd name="T6" fmla="*/ 59 w 70"/>
                  <a:gd name="T7" fmla="*/ 20 h 52"/>
                  <a:gd name="T8" fmla="*/ 50 w 70"/>
                  <a:gd name="T9" fmla="*/ 9 h 52"/>
                  <a:gd name="T10" fmla="*/ 51 w 70"/>
                  <a:gd name="T11" fmla="*/ 5 h 52"/>
                  <a:gd name="T12" fmla="*/ 52 w 70"/>
                  <a:gd name="T13" fmla="*/ 2 h 52"/>
                  <a:gd name="T14" fmla="*/ 50 w 70"/>
                  <a:gd name="T15" fmla="*/ 1 h 52"/>
                  <a:gd name="T16" fmla="*/ 44 w 70"/>
                  <a:gd name="T17" fmla="*/ 1 h 52"/>
                  <a:gd name="T18" fmla="*/ 37 w 70"/>
                  <a:gd name="T19" fmla="*/ 3 h 52"/>
                  <a:gd name="T20" fmla="*/ 27 w 70"/>
                  <a:gd name="T21" fmla="*/ 8 h 52"/>
                  <a:gd name="T22" fmla="*/ 22 w 70"/>
                  <a:gd name="T23" fmla="*/ 14 h 52"/>
                  <a:gd name="T24" fmla="*/ 16 w 70"/>
                  <a:gd name="T25" fmla="*/ 16 h 52"/>
                  <a:gd name="T26" fmla="*/ 13 w 70"/>
                  <a:gd name="T27" fmla="*/ 17 h 52"/>
                  <a:gd name="T28" fmla="*/ 9 w 70"/>
                  <a:gd name="T29" fmla="*/ 21 h 52"/>
                  <a:gd name="T30" fmla="*/ 7 w 70"/>
                  <a:gd name="T31" fmla="*/ 25 h 52"/>
                  <a:gd name="T32" fmla="*/ 2 w 70"/>
                  <a:gd name="T33" fmla="*/ 32 h 52"/>
                  <a:gd name="T34" fmla="*/ 1 w 70"/>
                  <a:gd name="T35" fmla="*/ 35 h 52"/>
                  <a:gd name="T36" fmla="*/ 0 w 70"/>
                  <a:gd name="T37" fmla="*/ 38 h 52"/>
                  <a:gd name="T38" fmla="*/ 0 w 70"/>
                  <a:gd name="T39" fmla="*/ 41 h 52"/>
                  <a:gd name="T40" fmla="*/ 0 w 70"/>
                  <a:gd name="T41" fmla="*/ 43 h 52"/>
                  <a:gd name="T42" fmla="*/ 6 w 70"/>
                  <a:gd name="T43" fmla="*/ 47 h 52"/>
                  <a:gd name="T44" fmla="*/ 8 w 70"/>
                  <a:gd name="T45" fmla="*/ 47 h 52"/>
                  <a:gd name="T46" fmla="*/ 12 w 70"/>
                  <a:gd name="T47" fmla="*/ 48 h 52"/>
                  <a:gd name="T48" fmla="*/ 16 w 70"/>
                  <a:gd name="T49" fmla="*/ 52 h 52"/>
                  <a:gd name="T50" fmla="*/ 20 w 70"/>
                  <a:gd name="T51" fmla="*/ 50 h 52"/>
                  <a:gd name="T52" fmla="*/ 22 w 70"/>
                  <a:gd name="T53" fmla="*/ 51 h 52"/>
                  <a:gd name="T54" fmla="*/ 24 w 70"/>
                  <a:gd name="T55" fmla="*/ 48 h 52"/>
                  <a:gd name="T56" fmla="*/ 22 w 70"/>
                  <a:gd name="T57" fmla="*/ 45 h 52"/>
                  <a:gd name="T58" fmla="*/ 22 w 70"/>
                  <a:gd name="T59" fmla="*/ 40 h 52"/>
                  <a:gd name="T60" fmla="*/ 33 w 70"/>
                  <a:gd name="T61" fmla="*/ 40 h 52"/>
                  <a:gd name="T62" fmla="*/ 38 w 70"/>
                  <a:gd name="T63" fmla="*/ 39 h 52"/>
                  <a:gd name="T64" fmla="*/ 43 w 70"/>
                  <a:gd name="T65" fmla="*/ 39 h 52"/>
                  <a:gd name="T66" fmla="*/ 46 w 70"/>
                  <a:gd name="T67" fmla="*/ 38 h 52"/>
                  <a:gd name="T68" fmla="*/ 47 w 70"/>
                  <a:gd name="T69" fmla="*/ 38 h 52"/>
                  <a:gd name="T70" fmla="*/ 57 w 70"/>
                  <a:gd name="T71" fmla="*/ 39 h 52"/>
                  <a:gd name="T72" fmla="*/ 59 w 70"/>
                  <a:gd name="T73" fmla="*/ 37 h 52"/>
                  <a:gd name="T74" fmla="*/ 60 w 70"/>
                  <a:gd name="T75" fmla="*/ 34 h 52"/>
                  <a:gd name="T76" fmla="*/ 63 w 70"/>
                  <a:gd name="T77" fmla="*/ 34 h 52"/>
                  <a:gd name="T78" fmla="*/ 67 w 70"/>
                  <a:gd name="T79" fmla="*/ 32 h 52"/>
                  <a:gd name="T80" fmla="*/ 70 w 70"/>
                  <a:gd name="T81" fmla="*/ 28 h 52"/>
                  <a:gd name="T82" fmla="*/ 67 w 70"/>
                  <a:gd name="T83" fmla="*/ 25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70" h="52">
                    <a:moveTo>
                      <a:pt x="67" y="25"/>
                    </a:moveTo>
                    <a:lnTo>
                      <a:pt x="69" y="24"/>
                    </a:lnTo>
                    <a:lnTo>
                      <a:pt x="69" y="22"/>
                    </a:lnTo>
                    <a:lnTo>
                      <a:pt x="67" y="22"/>
                    </a:lnTo>
                    <a:lnTo>
                      <a:pt x="67" y="20"/>
                    </a:lnTo>
                    <a:lnTo>
                      <a:pt x="66" y="20"/>
                    </a:lnTo>
                    <a:lnTo>
                      <a:pt x="62" y="22"/>
                    </a:lnTo>
                    <a:lnTo>
                      <a:pt x="59" y="20"/>
                    </a:lnTo>
                    <a:lnTo>
                      <a:pt x="59" y="16"/>
                    </a:lnTo>
                    <a:lnTo>
                      <a:pt x="50" y="9"/>
                    </a:lnTo>
                    <a:lnTo>
                      <a:pt x="50" y="7"/>
                    </a:lnTo>
                    <a:lnTo>
                      <a:pt x="51" y="5"/>
                    </a:lnTo>
                    <a:lnTo>
                      <a:pt x="52" y="3"/>
                    </a:lnTo>
                    <a:lnTo>
                      <a:pt x="52" y="2"/>
                    </a:lnTo>
                    <a:lnTo>
                      <a:pt x="51" y="1"/>
                    </a:lnTo>
                    <a:lnTo>
                      <a:pt x="50" y="1"/>
                    </a:lnTo>
                    <a:lnTo>
                      <a:pt x="46" y="0"/>
                    </a:lnTo>
                    <a:lnTo>
                      <a:pt x="44" y="1"/>
                    </a:lnTo>
                    <a:lnTo>
                      <a:pt x="40" y="1"/>
                    </a:lnTo>
                    <a:lnTo>
                      <a:pt x="37" y="3"/>
                    </a:lnTo>
                    <a:lnTo>
                      <a:pt x="35" y="5"/>
                    </a:lnTo>
                    <a:lnTo>
                      <a:pt x="27" y="8"/>
                    </a:lnTo>
                    <a:lnTo>
                      <a:pt x="22" y="13"/>
                    </a:lnTo>
                    <a:lnTo>
                      <a:pt x="22" y="14"/>
                    </a:lnTo>
                    <a:lnTo>
                      <a:pt x="17" y="16"/>
                    </a:lnTo>
                    <a:lnTo>
                      <a:pt x="16" y="16"/>
                    </a:lnTo>
                    <a:lnTo>
                      <a:pt x="13" y="16"/>
                    </a:lnTo>
                    <a:lnTo>
                      <a:pt x="13" y="17"/>
                    </a:lnTo>
                    <a:lnTo>
                      <a:pt x="12" y="17"/>
                    </a:lnTo>
                    <a:lnTo>
                      <a:pt x="9" y="21"/>
                    </a:lnTo>
                    <a:lnTo>
                      <a:pt x="9" y="22"/>
                    </a:lnTo>
                    <a:lnTo>
                      <a:pt x="7" y="25"/>
                    </a:lnTo>
                    <a:lnTo>
                      <a:pt x="4" y="30"/>
                    </a:lnTo>
                    <a:lnTo>
                      <a:pt x="2" y="32"/>
                    </a:lnTo>
                    <a:lnTo>
                      <a:pt x="1" y="33"/>
                    </a:lnTo>
                    <a:lnTo>
                      <a:pt x="1" y="35"/>
                    </a:lnTo>
                    <a:lnTo>
                      <a:pt x="1" y="37"/>
                    </a:lnTo>
                    <a:lnTo>
                      <a:pt x="0" y="38"/>
                    </a:lnTo>
                    <a:lnTo>
                      <a:pt x="0" y="39"/>
                    </a:lnTo>
                    <a:lnTo>
                      <a:pt x="0" y="41"/>
                    </a:lnTo>
                    <a:lnTo>
                      <a:pt x="0" y="43"/>
                    </a:lnTo>
                    <a:lnTo>
                      <a:pt x="0" y="43"/>
                    </a:lnTo>
                    <a:lnTo>
                      <a:pt x="3" y="45"/>
                    </a:lnTo>
                    <a:lnTo>
                      <a:pt x="6" y="47"/>
                    </a:lnTo>
                    <a:lnTo>
                      <a:pt x="7" y="47"/>
                    </a:lnTo>
                    <a:lnTo>
                      <a:pt x="8" y="47"/>
                    </a:lnTo>
                    <a:lnTo>
                      <a:pt x="11" y="47"/>
                    </a:lnTo>
                    <a:lnTo>
                      <a:pt x="12" y="48"/>
                    </a:lnTo>
                    <a:lnTo>
                      <a:pt x="13" y="50"/>
                    </a:lnTo>
                    <a:lnTo>
                      <a:pt x="16" y="52"/>
                    </a:lnTo>
                    <a:lnTo>
                      <a:pt x="18" y="51"/>
                    </a:lnTo>
                    <a:lnTo>
                      <a:pt x="20" y="50"/>
                    </a:lnTo>
                    <a:lnTo>
                      <a:pt x="21" y="50"/>
                    </a:lnTo>
                    <a:lnTo>
                      <a:pt x="22" y="51"/>
                    </a:lnTo>
                    <a:lnTo>
                      <a:pt x="24" y="52"/>
                    </a:lnTo>
                    <a:lnTo>
                      <a:pt x="24" y="48"/>
                    </a:lnTo>
                    <a:lnTo>
                      <a:pt x="23" y="45"/>
                    </a:lnTo>
                    <a:lnTo>
                      <a:pt x="22" y="45"/>
                    </a:lnTo>
                    <a:lnTo>
                      <a:pt x="22" y="42"/>
                    </a:lnTo>
                    <a:lnTo>
                      <a:pt x="22" y="40"/>
                    </a:lnTo>
                    <a:lnTo>
                      <a:pt x="25" y="40"/>
                    </a:lnTo>
                    <a:lnTo>
                      <a:pt x="33" y="40"/>
                    </a:lnTo>
                    <a:lnTo>
                      <a:pt x="33" y="39"/>
                    </a:lnTo>
                    <a:lnTo>
                      <a:pt x="38" y="39"/>
                    </a:lnTo>
                    <a:lnTo>
                      <a:pt x="41" y="39"/>
                    </a:lnTo>
                    <a:lnTo>
                      <a:pt x="43" y="39"/>
                    </a:lnTo>
                    <a:lnTo>
                      <a:pt x="45" y="38"/>
                    </a:lnTo>
                    <a:lnTo>
                      <a:pt x="46" y="38"/>
                    </a:lnTo>
                    <a:lnTo>
                      <a:pt x="46" y="38"/>
                    </a:lnTo>
                    <a:lnTo>
                      <a:pt x="47" y="38"/>
                    </a:lnTo>
                    <a:lnTo>
                      <a:pt x="57" y="40"/>
                    </a:lnTo>
                    <a:lnTo>
                      <a:pt x="57" y="39"/>
                    </a:lnTo>
                    <a:lnTo>
                      <a:pt x="59" y="39"/>
                    </a:lnTo>
                    <a:lnTo>
                      <a:pt x="59" y="37"/>
                    </a:lnTo>
                    <a:lnTo>
                      <a:pt x="60" y="36"/>
                    </a:lnTo>
                    <a:lnTo>
                      <a:pt x="60" y="34"/>
                    </a:lnTo>
                    <a:lnTo>
                      <a:pt x="62" y="34"/>
                    </a:lnTo>
                    <a:lnTo>
                      <a:pt x="63" y="34"/>
                    </a:lnTo>
                    <a:lnTo>
                      <a:pt x="66" y="33"/>
                    </a:lnTo>
                    <a:lnTo>
                      <a:pt x="67" y="32"/>
                    </a:lnTo>
                    <a:lnTo>
                      <a:pt x="70" y="30"/>
                    </a:lnTo>
                    <a:lnTo>
                      <a:pt x="70" y="28"/>
                    </a:lnTo>
                    <a:lnTo>
                      <a:pt x="70" y="28"/>
                    </a:lnTo>
                    <a:lnTo>
                      <a:pt x="67" y="2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18" name="Freeform 2349">
                <a:extLst>
                  <a:ext uri="{FF2B5EF4-FFF2-40B4-BE49-F238E27FC236}">
                    <a16:creationId xmlns:a16="http://schemas.microsoft.com/office/drawing/2014/main" id="{372630FF-66B3-4281-9CA5-DF796F1C3D4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17" y="2562"/>
                <a:ext cx="59" cy="45"/>
              </a:xfrm>
              <a:custGeom>
                <a:avLst/>
                <a:gdLst>
                  <a:gd name="T0" fmla="*/ 18 w 59"/>
                  <a:gd name="T1" fmla="*/ 41 h 45"/>
                  <a:gd name="T2" fmla="*/ 23 w 59"/>
                  <a:gd name="T3" fmla="*/ 38 h 45"/>
                  <a:gd name="T4" fmla="*/ 34 w 59"/>
                  <a:gd name="T5" fmla="*/ 39 h 45"/>
                  <a:gd name="T6" fmla="*/ 36 w 59"/>
                  <a:gd name="T7" fmla="*/ 38 h 45"/>
                  <a:gd name="T8" fmla="*/ 45 w 59"/>
                  <a:gd name="T9" fmla="*/ 40 h 45"/>
                  <a:gd name="T10" fmla="*/ 50 w 59"/>
                  <a:gd name="T11" fmla="*/ 41 h 45"/>
                  <a:gd name="T12" fmla="*/ 54 w 59"/>
                  <a:gd name="T13" fmla="*/ 41 h 45"/>
                  <a:gd name="T14" fmla="*/ 57 w 59"/>
                  <a:gd name="T15" fmla="*/ 42 h 45"/>
                  <a:gd name="T16" fmla="*/ 59 w 59"/>
                  <a:gd name="T17" fmla="*/ 45 h 45"/>
                  <a:gd name="T18" fmla="*/ 59 w 59"/>
                  <a:gd name="T19" fmla="*/ 41 h 45"/>
                  <a:gd name="T20" fmla="*/ 57 w 59"/>
                  <a:gd name="T21" fmla="*/ 39 h 45"/>
                  <a:gd name="T22" fmla="*/ 58 w 59"/>
                  <a:gd name="T23" fmla="*/ 37 h 45"/>
                  <a:gd name="T24" fmla="*/ 56 w 59"/>
                  <a:gd name="T25" fmla="*/ 34 h 45"/>
                  <a:gd name="T26" fmla="*/ 54 w 59"/>
                  <a:gd name="T27" fmla="*/ 33 h 45"/>
                  <a:gd name="T28" fmla="*/ 52 w 59"/>
                  <a:gd name="T29" fmla="*/ 30 h 45"/>
                  <a:gd name="T30" fmla="*/ 50 w 59"/>
                  <a:gd name="T31" fmla="*/ 27 h 45"/>
                  <a:gd name="T32" fmla="*/ 50 w 59"/>
                  <a:gd name="T33" fmla="*/ 21 h 45"/>
                  <a:gd name="T34" fmla="*/ 49 w 59"/>
                  <a:gd name="T35" fmla="*/ 19 h 45"/>
                  <a:gd name="T36" fmla="*/ 45 w 59"/>
                  <a:gd name="T37" fmla="*/ 16 h 45"/>
                  <a:gd name="T38" fmla="*/ 43 w 59"/>
                  <a:gd name="T39" fmla="*/ 13 h 45"/>
                  <a:gd name="T40" fmla="*/ 41 w 59"/>
                  <a:gd name="T41" fmla="*/ 11 h 45"/>
                  <a:gd name="T42" fmla="*/ 39 w 59"/>
                  <a:gd name="T43" fmla="*/ 7 h 45"/>
                  <a:gd name="T44" fmla="*/ 37 w 59"/>
                  <a:gd name="T45" fmla="*/ 7 h 45"/>
                  <a:gd name="T46" fmla="*/ 35 w 59"/>
                  <a:gd name="T47" fmla="*/ 7 h 45"/>
                  <a:gd name="T48" fmla="*/ 33 w 59"/>
                  <a:gd name="T49" fmla="*/ 6 h 45"/>
                  <a:gd name="T50" fmla="*/ 29 w 59"/>
                  <a:gd name="T51" fmla="*/ 2 h 45"/>
                  <a:gd name="T52" fmla="*/ 23 w 59"/>
                  <a:gd name="T53" fmla="*/ 0 h 45"/>
                  <a:gd name="T54" fmla="*/ 13 w 59"/>
                  <a:gd name="T55" fmla="*/ 3 h 45"/>
                  <a:gd name="T56" fmla="*/ 10 w 59"/>
                  <a:gd name="T57" fmla="*/ 6 h 45"/>
                  <a:gd name="T58" fmla="*/ 8 w 59"/>
                  <a:gd name="T59" fmla="*/ 10 h 45"/>
                  <a:gd name="T60" fmla="*/ 0 w 59"/>
                  <a:gd name="T61" fmla="*/ 19 h 45"/>
                  <a:gd name="T62" fmla="*/ 4 w 59"/>
                  <a:gd name="T63" fmla="*/ 26 h 45"/>
                  <a:gd name="T64" fmla="*/ 6 w 59"/>
                  <a:gd name="T65" fmla="*/ 28 h 45"/>
                  <a:gd name="T66" fmla="*/ 9 w 59"/>
                  <a:gd name="T67" fmla="*/ 29 h 45"/>
                  <a:gd name="T68" fmla="*/ 8 w 59"/>
                  <a:gd name="T69" fmla="*/ 31 h 45"/>
                  <a:gd name="T70" fmla="*/ 13 w 59"/>
                  <a:gd name="T71" fmla="*/ 30 h 45"/>
                  <a:gd name="T72" fmla="*/ 17 w 59"/>
                  <a:gd name="T73" fmla="*/ 28 h 45"/>
                  <a:gd name="T74" fmla="*/ 21 w 59"/>
                  <a:gd name="T75" fmla="*/ 27 h 45"/>
                  <a:gd name="T76" fmla="*/ 27 w 59"/>
                  <a:gd name="T77" fmla="*/ 29 h 45"/>
                  <a:gd name="T78" fmla="*/ 33 w 59"/>
                  <a:gd name="T79" fmla="*/ 31 h 45"/>
                  <a:gd name="T80" fmla="*/ 34 w 59"/>
                  <a:gd name="T81" fmla="*/ 32 h 45"/>
                  <a:gd name="T82" fmla="*/ 32 w 59"/>
                  <a:gd name="T83" fmla="*/ 33 h 45"/>
                  <a:gd name="T84" fmla="*/ 27 w 59"/>
                  <a:gd name="T85" fmla="*/ 32 h 45"/>
                  <a:gd name="T86" fmla="*/ 22 w 59"/>
                  <a:gd name="T87" fmla="*/ 30 h 45"/>
                  <a:gd name="T88" fmla="*/ 19 w 59"/>
                  <a:gd name="T89" fmla="*/ 32 h 45"/>
                  <a:gd name="T90" fmla="*/ 18 w 59"/>
                  <a:gd name="T91" fmla="*/ 31 h 45"/>
                  <a:gd name="T92" fmla="*/ 14 w 59"/>
                  <a:gd name="T93" fmla="*/ 33 h 45"/>
                  <a:gd name="T94" fmla="*/ 6 w 59"/>
                  <a:gd name="T95" fmla="*/ 34 h 45"/>
                  <a:gd name="T96" fmla="*/ 5 w 59"/>
                  <a:gd name="T97" fmla="*/ 37 h 45"/>
                  <a:gd name="T98" fmla="*/ 5 w 59"/>
                  <a:gd name="T99" fmla="*/ 39 h 45"/>
                  <a:gd name="T100" fmla="*/ 11 w 59"/>
                  <a:gd name="T101" fmla="*/ 39 h 45"/>
                  <a:gd name="T102" fmla="*/ 8 w 59"/>
                  <a:gd name="T103" fmla="*/ 40 h 45"/>
                  <a:gd name="T104" fmla="*/ 6 w 59"/>
                  <a:gd name="T105" fmla="*/ 40 h 45"/>
                  <a:gd name="T106" fmla="*/ 9 w 59"/>
                  <a:gd name="T107" fmla="*/ 42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59" h="45">
                    <a:moveTo>
                      <a:pt x="12" y="41"/>
                    </a:moveTo>
                    <a:lnTo>
                      <a:pt x="18" y="41"/>
                    </a:lnTo>
                    <a:lnTo>
                      <a:pt x="20" y="39"/>
                    </a:lnTo>
                    <a:lnTo>
                      <a:pt x="23" y="38"/>
                    </a:lnTo>
                    <a:lnTo>
                      <a:pt x="32" y="38"/>
                    </a:lnTo>
                    <a:lnTo>
                      <a:pt x="34" y="39"/>
                    </a:lnTo>
                    <a:lnTo>
                      <a:pt x="34" y="39"/>
                    </a:lnTo>
                    <a:lnTo>
                      <a:pt x="36" y="38"/>
                    </a:lnTo>
                    <a:lnTo>
                      <a:pt x="41" y="38"/>
                    </a:lnTo>
                    <a:lnTo>
                      <a:pt x="45" y="40"/>
                    </a:lnTo>
                    <a:lnTo>
                      <a:pt x="47" y="41"/>
                    </a:lnTo>
                    <a:lnTo>
                      <a:pt x="50" y="41"/>
                    </a:lnTo>
                    <a:lnTo>
                      <a:pt x="53" y="42"/>
                    </a:lnTo>
                    <a:lnTo>
                      <a:pt x="54" y="41"/>
                    </a:lnTo>
                    <a:lnTo>
                      <a:pt x="56" y="41"/>
                    </a:lnTo>
                    <a:lnTo>
                      <a:pt x="57" y="42"/>
                    </a:lnTo>
                    <a:lnTo>
                      <a:pt x="59" y="43"/>
                    </a:lnTo>
                    <a:lnTo>
                      <a:pt x="59" y="45"/>
                    </a:lnTo>
                    <a:lnTo>
                      <a:pt x="59" y="43"/>
                    </a:lnTo>
                    <a:lnTo>
                      <a:pt x="59" y="41"/>
                    </a:lnTo>
                    <a:lnTo>
                      <a:pt x="57" y="40"/>
                    </a:lnTo>
                    <a:lnTo>
                      <a:pt x="57" y="39"/>
                    </a:lnTo>
                    <a:lnTo>
                      <a:pt x="58" y="38"/>
                    </a:lnTo>
                    <a:lnTo>
                      <a:pt x="58" y="37"/>
                    </a:lnTo>
                    <a:lnTo>
                      <a:pt x="57" y="35"/>
                    </a:lnTo>
                    <a:lnTo>
                      <a:pt x="56" y="34"/>
                    </a:lnTo>
                    <a:lnTo>
                      <a:pt x="55" y="33"/>
                    </a:lnTo>
                    <a:lnTo>
                      <a:pt x="54" y="33"/>
                    </a:lnTo>
                    <a:lnTo>
                      <a:pt x="53" y="33"/>
                    </a:lnTo>
                    <a:lnTo>
                      <a:pt x="52" y="30"/>
                    </a:lnTo>
                    <a:lnTo>
                      <a:pt x="50" y="28"/>
                    </a:lnTo>
                    <a:lnTo>
                      <a:pt x="50" y="27"/>
                    </a:lnTo>
                    <a:lnTo>
                      <a:pt x="51" y="23"/>
                    </a:lnTo>
                    <a:lnTo>
                      <a:pt x="50" y="21"/>
                    </a:lnTo>
                    <a:lnTo>
                      <a:pt x="50" y="20"/>
                    </a:lnTo>
                    <a:lnTo>
                      <a:pt x="49" y="19"/>
                    </a:lnTo>
                    <a:lnTo>
                      <a:pt x="48" y="17"/>
                    </a:lnTo>
                    <a:lnTo>
                      <a:pt x="45" y="16"/>
                    </a:lnTo>
                    <a:lnTo>
                      <a:pt x="44" y="15"/>
                    </a:lnTo>
                    <a:lnTo>
                      <a:pt x="43" y="13"/>
                    </a:lnTo>
                    <a:lnTo>
                      <a:pt x="41" y="13"/>
                    </a:lnTo>
                    <a:lnTo>
                      <a:pt x="41" y="11"/>
                    </a:lnTo>
                    <a:lnTo>
                      <a:pt x="39" y="9"/>
                    </a:lnTo>
                    <a:lnTo>
                      <a:pt x="39" y="7"/>
                    </a:lnTo>
                    <a:lnTo>
                      <a:pt x="38" y="7"/>
                    </a:lnTo>
                    <a:lnTo>
                      <a:pt x="37" y="7"/>
                    </a:lnTo>
                    <a:lnTo>
                      <a:pt x="36" y="6"/>
                    </a:lnTo>
                    <a:lnTo>
                      <a:pt x="35" y="7"/>
                    </a:lnTo>
                    <a:lnTo>
                      <a:pt x="33" y="6"/>
                    </a:lnTo>
                    <a:lnTo>
                      <a:pt x="33" y="6"/>
                    </a:lnTo>
                    <a:lnTo>
                      <a:pt x="32" y="2"/>
                    </a:lnTo>
                    <a:lnTo>
                      <a:pt x="29" y="2"/>
                    </a:lnTo>
                    <a:lnTo>
                      <a:pt x="24" y="0"/>
                    </a:lnTo>
                    <a:lnTo>
                      <a:pt x="23" y="0"/>
                    </a:lnTo>
                    <a:lnTo>
                      <a:pt x="18" y="2"/>
                    </a:lnTo>
                    <a:lnTo>
                      <a:pt x="13" y="3"/>
                    </a:lnTo>
                    <a:lnTo>
                      <a:pt x="12" y="6"/>
                    </a:lnTo>
                    <a:lnTo>
                      <a:pt x="10" y="6"/>
                    </a:lnTo>
                    <a:lnTo>
                      <a:pt x="9" y="7"/>
                    </a:lnTo>
                    <a:lnTo>
                      <a:pt x="8" y="10"/>
                    </a:lnTo>
                    <a:lnTo>
                      <a:pt x="5" y="14"/>
                    </a:lnTo>
                    <a:lnTo>
                      <a:pt x="0" y="19"/>
                    </a:lnTo>
                    <a:lnTo>
                      <a:pt x="3" y="21"/>
                    </a:lnTo>
                    <a:lnTo>
                      <a:pt x="4" y="26"/>
                    </a:lnTo>
                    <a:lnTo>
                      <a:pt x="6" y="26"/>
                    </a:lnTo>
                    <a:lnTo>
                      <a:pt x="6" y="28"/>
                    </a:lnTo>
                    <a:lnTo>
                      <a:pt x="5" y="28"/>
                    </a:lnTo>
                    <a:lnTo>
                      <a:pt x="9" y="29"/>
                    </a:lnTo>
                    <a:lnTo>
                      <a:pt x="6" y="30"/>
                    </a:lnTo>
                    <a:lnTo>
                      <a:pt x="8" y="31"/>
                    </a:lnTo>
                    <a:lnTo>
                      <a:pt x="12" y="31"/>
                    </a:lnTo>
                    <a:lnTo>
                      <a:pt x="13" y="30"/>
                    </a:lnTo>
                    <a:lnTo>
                      <a:pt x="14" y="30"/>
                    </a:lnTo>
                    <a:lnTo>
                      <a:pt x="17" y="28"/>
                    </a:lnTo>
                    <a:lnTo>
                      <a:pt x="20" y="27"/>
                    </a:lnTo>
                    <a:lnTo>
                      <a:pt x="21" y="27"/>
                    </a:lnTo>
                    <a:lnTo>
                      <a:pt x="24" y="27"/>
                    </a:lnTo>
                    <a:lnTo>
                      <a:pt x="27" y="29"/>
                    </a:lnTo>
                    <a:lnTo>
                      <a:pt x="29" y="29"/>
                    </a:lnTo>
                    <a:lnTo>
                      <a:pt x="33" y="31"/>
                    </a:lnTo>
                    <a:lnTo>
                      <a:pt x="34" y="31"/>
                    </a:lnTo>
                    <a:lnTo>
                      <a:pt x="34" y="32"/>
                    </a:lnTo>
                    <a:lnTo>
                      <a:pt x="34" y="34"/>
                    </a:lnTo>
                    <a:lnTo>
                      <a:pt x="32" y="33"/>
                    </a:lnTo>
                    <a:lnTo>
                      <a:pt x="29" y="32"/>
                    </a:lnTo>
                    <a:lnTo>
                      <a:pt x="27" y="32"/>
                    </a:lnTo>
                    <a:lnTo>
                      <a:pt x="24" y="31"/>
                    </a:lnTo>
                    <a:lnTo>
                      <a:pt x="22" y="30"/>
                    </a:lnTo>
                    <a:lnTo>
                      <a:pt x="21" y="30"/>
                    </a:lnTo>
                    <a:lnTo>
                      <a:pt x="19" y="32"/>
                    </a:lnTo>
                    <a:lnTo>
                      <a:pt x="19" y="31"/>
                    </a:lnTo>
                    <a:lnTo>
                      <a:pt x="18" y="31"/>
                    </a:lnTo>
                    <a:lnTo>
                      <a:pt x="16" y="32"/>
                    </a:lnTo>
                    <a:lnTo>
                      <a:pt x="14" y="33"/>
                    </a:lnTo>
                    <a:lnTo>
                      <a:pt x="13" y="34"/>
                    </a:lnTo>
                    <a:lnTo>
                      <a:pt x="6" y="34"/>
                    </a:lnTo>
                    <a:lnTo>
                      <a:pt x="5" y="35"/>
                    </a:lnTo>
                    <a:lnTo>
                      <a:pt x="5" y="37"/>
                    </a:lnTo>
                    <a:lnTo>
                      <a:pt x="4" y="38"/>
                    </a:lnTo>
                    <a:lnTo>
                      <a:pt x="5" y="39"/>
                    </a:lnTo>
                    <a:lnTo>
                      <a:pt x="8" y="38"/>
                    </a:lnTo>
                    <a:lnTo>
                      <a:pt x="11" y="39"/>
                    </a:lnTo>
                    <a:lnTo>
                      <a:pt x="9" y="40"/>
                    </a:lnTo>
                    <a:lnTo>
                      <a:pt x="8" y="40"/>
                    </a:lnTo>
                    <a:lnTo>
                      <a:pt x="6" y="39"/>
                    </a:lnTo>
                    <a:lnTo>
                      <a:pt x="6" y="40"/>
                    </a:lnTo>
                    <a:lnTo>
                      <a:pt x="6" y="42"/>
                    </a:lnTo>
                    <a:lnTo>
                      <a:pt x="9" y="42"/>
                    </a:lnTo>
                    <a:lnTo>
                      <a:pt x="12" y="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19" name="Freeform 2350">
                <a:extLst>
                  <a:ext uri="{FF2B5EF4-FFF2-40B4-BE49-F238E27FC236}">
                    <a16:creationId xmlns:a16="http://schemas.microsoft.com/office/drawing/2014/main" id="{C6476D1D-00E9-4CB5-AFFA-CD3756DE96A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21" y="2589"/>
                <a:ext cx="30" cy="8"/>
              </a:xfrm>
              <a:custGeom>
                <a:avLst/>
                <a:gdLst>
                  <a:gd name="T0" fmla="*/ 9 w 30"/>
                  <a:gd name="T1" fmla="*/ 7 h 8"/>
                  <a:gd name="T2" fmla="*/ 10 w 30"/>
                  <a:gd name="T3" fmla="*/ 6 h 8"/>
                  <a:gd name="T4" fmla="*/ 12 w 30"/>
                  <a:gd name="T5" fmla="*/ 5 h 8"/>
                  <a:gd name="T6" fmla="*/ 14 w 30"/>
                  <a:gd name="T7" fmla="*/ 4 h 8"/>
                  <a:gd name="T8" fmla="*/ 15 w 30"/>
                  <a:gd name="T9" fmla="*/ 4 h 8"/>
                  <a:gd name="T10" fmla="*/ 15 w 30"/>
                  <a:gd name="T11" fmla="*/ 5 h 8"/>
                  <a:gd name="T12" fmla="*/ 17 w 30"/>
                  <a:gd name="T13" fmla="*/ 3 h 8"/>
                  <a:gd name="T14" fmla="*/ 18 w 30"/>
                  <a:gd name="T15" fmla="*/ 3 h 8"/>
                  <a:gd name="T16" fmla="*/ 20 w 30"/>
                  <a:gd name="T17" fmla="*/ 4 h 8"/>
                  <a:gd name="T18" fmla="*/ 23 w 30"/>
                  <a:gd name="T19" fmla="*/ 5 h 8"/>
                  <a:gd name="T20" fmla="*/ 25 w 30"/>
                  <a:gd name="T21" fmla="*/ 5 h 8"/>
                  <a:gd name="T22" fmla="*/ 28 w 30"/>
                  <a:gd name="T23" fmla="*/ 6 h 8"/>
                  <a:gd name="T24" fmla="*/ 30 w 30"/>
                  <a:gd name="T25" fmla="*/ 7 h 8"/>
                  <a:gd name="T26" fmla="*/ 30 w 30"/>
                  <a:gd name="T27" fmla="*/ 5 h 8"/>
                  <a:gd name="T28" fmla="*/ 30 w 30"/>
                  <a:gd name="T29" fmla="*/ 4 h 8"/>
                  <a:gd name="T30" fmla="*/ 29 w 30"/>
                  <a:gd name="T31" fmla="*/ 4 h 8"/>
                  <a:gd name="T32" fmla="*/ 25 w 30"/>
                  <a:gd name="T33" fmla="*/ 2 h 8"/>
                  <a:gd name="T34" fmla="*/ 23 w 30"/>
                  <a:gd name="T35" fmla="*/ 2 h 8"/>
                  <a:gd name="T36" fmla="*/ 20 w 30"/>
                  <a:gd name="T37" fmla="*/ 0 h 8"/>
                  <a:gd name="T38" fmla="*/ 17 w 30"/>
                  <a:gd name="T39" fmla="*/ 0 h 8"/>
                  <a:gd name="T40" fmla="*/ 16 w 30"/>
                  <a:gd name="T41" fmla="*/ 0 h 8"/>
                  <a:gd name="T42" fmla="*/ 13 w 30"/>
                  <a:gd name="T43" fmla="*/ 1 h 8"/>
                  <a:gd name="T44" fmla="*/ 10 w 30"/>
                  <a:gd name="T45" fmla="*/ 3 h 8"/>
                  <a:gd name="T46" fmla="*/ 9 w 30"/>
                  <a:gd name="T47" fmla="*/ 3 h 8"/>
                  <a:gd name="T48" fmla="*/ 8 w 30"/>
                  <a:gd name="T49" fmla="*/ 4 h 8"/>
                  <a:gd name="T50" fmla="*/ 4 w 30"/>
                  <a:gd name="T51" fmla="*/ 4 h 8"/>
                  <a:gd name="T52" fmla="*/ 4 w 30"/>
                  <a:gd name="T53" fmla="*/ 5 h 8"/>
                  <a:gd name="T54" fmla="*/ 6 w 30"/>
                  <a:gd name="T55" fmla="*/ 6 h 8"/>
                  <a:gd name="T56" fmla="*/ 8 w 30"/>
                  <a:gd name="T57" fmla="*/ 6 h 8"/>
                  <a:gd name="T58" fmla="*/ 7 w 30"/>
                  <a:gd name="T59" fmla="*/ 7 h 8"/>
                  <a:gd name="T60" fmla="*/ 5 w 30"/>
                  <a:gd name="T61" fmla="*/ 7 h 8"/>
                  <a:gd name="T62" fmla="*/ 2 w 30"/>
                  <a:gd name="T63" fmla="*/ 5 h 8"/>
                  <a:gd name="T64" fmla="*/ 0 w 30"/>
                  <a:gd name="T65" fmla="*/ 6 h 8"/>
                  <a:gd name="T66" fmla="*/ 1 w 30"/>
                  <a:gd name="T67" fmla="*/ 8 h 8"/>
                  <a:gd name="T68" fmla="*/ 1 w 30"/>
                  <a:gd name="T69" fmla="*/ 8 h 8"/>
                  <a:gd name="T70" fmla="*/ 2 w 30"/>
                  <a:gd name="T71" fmla="*/ 7 h 8"/>
                  <a:gd name="T72" fmla="*/ 9 w 30"/>
                  <a:gd name="T73" fmla="*/ 7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30" h="8">
                    <a:moveTo>
                      <a:pt x="9" y="7"/>
                    </a:moveTo>
                    <a:lnTo>
                      <a:pt x="10" y="6"/>
                    </a:lnTo>
                    <a:lnTo>
                      <a:pt x="12" y="5"/>
                    </a:lnTo>
                    <a:lnTo>
                      <a:pt x="14" y="4"/>
                    </a:lnTo>
                    <a:lnTo>
                      <a:pt x="15" y="4"/>
                    </a:lnTo>
                    <a:lnTo>
                      <a:pt x="15" y="5"/>
                    </a:lnTo>
                    <a:lnTo>
                      <a:pt x="17" y="3"/>
                    </a:lnTo>
                    <a:lnTo>
                      <a:pt x="18" y="3"/>
                    </a:lnTo>
                    <a:lnTo>
                      <a:pt x="20" y="4"/>
                    </a:lnTo>
                    <a:lnTo>
                      <a:pt x="23" y="5"/>
                    </a:lnTo>
                    <a:lnTo>
                      <a:pt x="25" y="5"/>
                    </a:lnTo>
                    <a:lnTo>
                      <a:pt x="28" y="6"/>
                    </a:lnTo>
                    <a:lnTo>
                      <a:pt x="30" y="7"/>
                    </a:lnTo>
                    <a:lnTo>
                      <a:pt x="30" y="5"/>
                    </a:lnTo>
                    <a:lnTo>
                      <a:pt x="30" y="4"/>
                    </a:lnTo>
                    <a:lnTo>
                      <a:pt x="29" y="4"/>
                    </a:lnTo>
                    <a:lnTo>
                      <a:pt x="25" y="2"/>
                    </a:lnTo>
                    <a:lnTo>
                      <a:pt x="23" y="2"/>
                    </a:lnTo>
                    <a:lnTo>
                      <a:pt x="20" y="0"/>
                    </a:lnTo>
                    <a:lnTo>
                      <a:pt x="17" y="0"/>
                    </a:lnTo>
                    <a:lnTo>
                      <a:pt x="16" y="0"/>
                    </a:lnTo>
                    <a:lnTo>
                      <a:pt x="13" y="1"/>
                    </a:lnTo>
                    <a:lnTo>
                      <a:pt x="10" y="3"/>
                    </a:lnTo>
                    <a:lnTo>
                      <a:pt x="9" y="3"/>
                    </a:lnTo>
                    <a:lnTo>
                      <a:pt x="8" y="4"/>
                    </a:lnTo>
                    <a:lnTo>
                      <a:pt x="4" y="4"/>
                    </a:lnTo>
                    <a:lnTo>
                      <a:pt x="4" y="5"/>
                    </a:lnTo>
                    <a:lnTo>
                      <a:pt x="6" y="6"/>
                    </a:lnTo>
                    <a:lnTo>
                      <a:pt x="8" y="6"/>
                    </a:lnTo>
                    <a:lnTo>
                      <a:pt x="7" y="7"/>
                    </a:lnTo>
                    <a:lnTo>
                      <a:pt x="5" y="7"/>
                    </a:lnTo>
                    <a:lnTo>
                      <a:pt x="2" y="5"/>
                    </a:lnTo>
                    <a:lnTo>
                      <a:pt x="0" y="6"/>
                    </a:lnTo>
                    <a:lnTo>
                      <a:pt x="1" y="8"/>
                    </a:lnTo>
                    <a:lnTo>
                      <a:pt x="1" y="8"/>
                    </a:lnTo>
                    <a:lnTo>
                      <a:pt x="2" y="7"/>
                    </a:lnTo>
                    <a:lnTo>
                      <a:pt x="9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20" name="Freeform 2351">
                <a:extLst>
                  <a:ext uri="{FF2B5EF4-FFF2-40B4-BE49-F238E27FC236}">
                    <a16:creationId xmlns:a16="http://schemas.microsoft.com/office/drawing/2014/main" id="{7885E2A0-DCFF-4925-9171-949073D816B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23" y="2600"/>
                <a:ext cx="29" cy="17"/>
              </a:xfrm>
              <a:custGeom>
                <a:avLst/>
                <a:gdLst>
                  <a:gd name="T0" fmla="*/ 22 w 29"/>
                  <a:gd name="T1" fmla="*/ 14 h 17"/>
                  <a:gd name="T2" fmla="*/ 24 w 29"/>
                  <a:gd name="T3" fmla="*/ 13 h 17"/>
                  <a:gd name="T4" fmla="*/ 28 w 29"/>
                  <a:gd name="T5" fmla="*/ 12 h 17"/>
                  <a:gd name="T6" fmla="*/ 29 w 29"/>
                  <a:gd name="T7" fmla="*/ 11 h 17"/>
                  <a:gd name="T8" fmla="*/ 29 w 29"/>
                  <a:gd name="T9" fmla="*/ 10 h 17"/>
                  <a:gd name="T10" fmla="*/ 28 w 29"/>
                  <a:gd name="T11" fmla="*/ 9 h 17"/>
                  <a:gd name="T12" fmla="*/ 28 w 29"/>
                  <a:gd name="T13" fmla="*/ 5 h 17"/>
                  <a:gd name="T14" fmla="*/ 28 w 29"/>
                  <a:gd name="T15" fmla="*/ 3 h 17"/>
                  <a:gd name="T16" fmla="*/ 28 w 29"/>
                  <a:gd name="T17" fmla="*/ 1 h 17"/>
                  <a:gd name="T18" fmla="*/ 26 w 29"/>
                  <a:gd name="T19" fmla="*/ 0 h 17"/>
                  <a:gd name="T20" fmla="*/ 17 w 29"/>
                  <a:gd name="T21" fmla="*/ 0 h 17"/>
                  <a:gd name="T22" fmla="*/ 14 w 29"/>
                  <a:gd name="T23" fmla="*/ 1 h 17"/>
                  <a:gd name="T24" fmla="*/ 12 w 29"/>
                  <a:gd name="T25" fmla="*/ 3 h 17"/>
                  <a:gd name="T26" fmla="*/ 6 w 29"/>
                  <a:gd name="T27" fmla="*/ 3 h 17"/>
                  <a:gd name="T28" fmla="*/ 3 w 29"/>
                  <a:gd name="T29" fmla="*/ 4 h 17"/>
                  <a:gd name="T30" fmla="*/ 0 w 29"/>
                  <a:gd name="T31" fmla="*/ 4 h 17"/>
                  <a:gd name="T32" fmla="*/ 0 w 29"/>
                  <a:gd name="T33" fmla="*/ 4 h 17"/>
                  <a:gd name="T34" fmla="*/ 2 w 29"/>
                  <a:gd name="T35" fmla="*/ 5 h 17"/>
                  <a:gd name="T36" fmla="*/ 5 w 29"/>
                  <a:gd name="T37" fmla="*/ 5 h 17"/>
                  <a:gd name="T38" fmla="*/ 6 w 29"/>
                  <a:gd name="T39" fmla="*/ 5 h 17"/>
                  <a:gd name="T40" fmla="*/ 4 w 29"/>
                  <a:gd name="T41" fmla="*/ 7 h 17"/>
                  <a:gd name="T42" fmla="*/ 6 w 29"/>
                  <a:gd name="T43" fmla="*/ 9 h 17"/>
                  <a:gd name="T44" fmla="*/ 8 w 29"/>
                  <a:gd name="T45" fmla="*/ 9 h 17"/>
                  <a:gd name="T46" fmla="*/ 8 w 29"/>
                  <a:gd name="T47" fmla="*/ 10 h 17"/>
                  <a:gd name="T48" fmla="*/ 9 w 29"/>
                  <a:gd name="T49" fmla="*/ 10 h 17"/>
                  <a:gd name="T50" fmla="*/ 12 w 29"/>
                  <a:gd name="T51" fmla="*/ 9 h 17"/>
                  <a:gd name="T52" fmla="*/ 14 w 29"/>
                  <a:gd name="T53" fmla="*/ 9 h 17"/>
                  <a:gd name="T54" fmla="*/ 16 w 29"/>
                  <a:gd name="T55" fmla="*/ 10 h 17"/>
                  <a:gd name="T56" fmla="*/ 15 w 29"/>
                  <a:gd name="T57" fmla="*/ 11 h 17"/>
                  <a:gd name="T58" fmla="*/ 11 w 29"/>
                  <a:gd name="T59" fmla="*/ 11 h 17"/>
                  <a:gd name="T60" fmla="*/ 11 w 29"/>
                  <a:gd name="T61" fmla="*/ 12 h 17"/>
                  <a:gd name="T62" fmla="*/ 13 w 29"/>
                  <a:gd name="T63" fmla="*/ 12 h 17"/>
                  <a:gd name="T64" fmla="*/ 14 w 29"/>
                  <a:gd name="T65" fmla="*/ 13 h 17"/>
                  <a:gd name="T66" fmla="*/ 13 w 29"/>
                  <a:gd name="T67" fmla="*/ 14 h 17"/>
                  <a:gd name="T68" fmla="*/ 14 w 29"/>
                  <a:gd name="T69" fmla="*/ 14 h 17"/>
                  <a:gd name="T70" fmla="*/ 12 w 29"/>
                  <a:gd name="T71" fmla="*/ 16 h 17"/>
                  <a:gd name="T72" fmla="*/ 16 w 29"/>
                  <a:gd name="T73" fmla="*/ 15 h 17"/>
                  <a:gd name="T74" fmla="*/ 16 w 29"/>
                  <a:gd name="T75" fmla="*/ 17 h 17"/>
                  <a:gd name="T76" fmla="*/ 16 w 29"/>
                  <a:gd name="T77" fmla="*/ 17 h 17"/>
                  <a:gd name="T78" fmla="*/ 18 w 29"/>
                  <a:gd name="T79" fmla="*/ 17 h 17"/>
                  <a:gd name="T80" fmla="*/ 19 w 29"/>
                  <a:gd name="T81" fmla="*/ 15 h 17"/>
                  <a:gd name="T82" fmla="*/ 22 w 29"/>
                  <a:gd name="T83" fmla="*/ 14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29" h="17">
                    <a:moveTo>
                      <a:pt x="22" y="14"/>
                    </a:moveTo>
                    <a:lnTo>
                      <a:pt x="24" y="13"/>
                    </a:lnTo>
                    <a:lnTo>
                      <a:pt x="28" y="12"/>
                    </a:lnTo>
                    <a:lnTo>
                      <a:pt x="29" y="11"/>
                    </a:lnTo>
                    <a:lnTo>
                      <a:pt x="29" y="10"/>
                    </a:lnTo>
                    <a:lnTo>
                      <a:pt x="28" y="9"/>
                    </a:lnTo>
                    <a:lnTo>
                      <a:pt x="28" y="5"/>
                    </a:lnTo>
                    <a:lnTo>
                      <a:pt x="28" y="3"/>
                    </a:lnTo>
                    <a:lnTo>
                      <a:pt x="28" y="1"/>
                    </a:lnTo>
                    <a:lnTo>
                      <a:pt x="26" y="0"/>
                    </a:lnTo>
                    <a:lnTo>
                      <a:pt x="17" y="0"/>
                    </a:lnTo>
                    <a:lnTo>
                      <a:pt x="14" y="1"/>
                    </a:lnTo>
                    <a:lnTo>
                      <a:pt x="12" y="3"/>
                    </a:lnTo>
                    <a:lnTo>
                      <a:pt x="6" y="3"/>
                    </a:lnTo>
                    <a:lnTo>
                      <a:pt x="3" y="4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2" y="5"/>
                    </a:lnTo>
                    <a:lnTo>
                      <a:pt x="5" y="5"/>
                    </a:lnTo>
                    <a:lnTo>
                      <a:pt x="6" y="5"/>
                    </a:lnTo>
                    <a:lnTo>
                      <a:pt x="4" y="7"/>
                    </a:lnTo>
                    <a:lnTo>
                      <a:pt x="6" y="9"/>
                    </a:lnTo>
                    <a:lnTo>
                      <a:pt x="8" y="9"/>
                    </a:lnTo>
                    <a:lnTo>
                      <a:pt x="8" y="10"/>
                    </a:lnTo>
                    <a:lnTo>
                      <a:pt x="9" y="10"/>
                    </a:lnTo>
                    <a:lnTo>
                      <a:pt x="12" y="9"/>
                    </a:lnTo>
                    <a:lnTo>
                      <a:pt x="14" y="9"/>
                    </a:lnTo>
                    <a:lnTo>
                      <a:pt x="16" y="10"/>
                    </a:lnTo>
                    <a:lnTo>
                      <a:pt x="15" y="11"/>
                    </a:lnTo>
                    <a:lnTo>
                      <a:pt x="11" y="11"/>
                    </a:lnTo>
                    <a:lnTo>
                      <a:pt x="11" y="12"/>
                    </a:lnTo>
                    <a:lnTo>
                      <a:pt x="13" y="12"/>
                    </a:lnTo>
                    <a:lnTo>
                      <a:pt x="14" y="13"/>
                    </a:lnTo>
                    <a:lnTo>
                      <a:pt x="13" y="14"/>
                    </a:lnTo>
                    <a:lnTo>
                      <a:pt x="14" y="14"/>
                    </a:lnTo>
                    <a:lnTo>
                      <a:pt x="12" y="16"/>
                    </a:lnTo>
                    <a:lnTo>
                      <a:pt x="16" y="15"/>
                    </a:lnTo>
                    <a:lnTo>
                      <a:pt x="16" y="17"/>
                    </a:lnTo>
                    <a:lnTo>
                      <a:pt x="16" y="17"/>
                    </a:lnTo>
                    <a:lnTo>
                      <a:pt x="18" y="17"/>
                    </a:lnTo>
                    <a:lnTo>
                      <a:pt x="19" y="15"/>
                    </a:lnTo>
                    <a:lnTo>
                      <a:pt x="22" y="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21" name="Freeform 2352">
                <a:extLst>
                  <a:ext uri="{FF2B5EF4-FFF2-40B4-BE49-F238E27FC236}">
                    <a16:creationId xmlns:a16="http://schemas.microsoft.com/office/drawing/2014/main" id="{86531A68-A359-4C46-8864-8A99D43F85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81" y="2663"/>
                <a:ext cx="4" cy="3"/>
              </a:xfrm>
              <a:custGeom>
                <a:avLst/>
                <a:gdLst>
                  <a:gd name="T0" fmla="*/ 4 w 4"/>
                  <a:gd name="T1" fmla="*/ 3 h 3"/>
                  <a:gd name="T2" fmla="*/ 4 w 4"/>
                  <a:gd name="T3" fmla="*/ 3 h 3"/>
                  <a:gd name="T4" fmla="*/ 0 w 4"/>
                  <a:gd name="T5" fmla="*/ 0 h 3"/>
                  <a:gd name="T6" fmla="*/ 4 w 4"/>
                  <a:gd name="T7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3">
                    <a:moveTo>
                      <a:pt x="4" y="3"/>
                    </a:moveTo>
                    <a:lnTo>
                      <a:pt x="4" y="3"/>
                    </a:lnTo>
                    <a:lnTo>
                      <a:pt x="0" y="0"/>
                    </a:lnTo>
                    <a:lnTo>
                      <a:pt x="4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22" name="Freeform 2353">
                <a:extLst>
                  <a:ext uri="{FF2B5EF4-FFF2-40B4-BE49-F238E27FC236}">
                    <a16:creationId xmlns:a16="http://schemas.microsoft.com/office/drawing/2014/main" id="{F399E700-F195-4076-AEEA-0B2FE9F20DC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76" y="2657"/>
                <a:ext cx="1" cy="1"/>
              </a:xfrm>
              <a:custGeom>
                <a:avLst/>
                <a:gdLst>
                  <a:gd name="T0" fmla="*/ 0 w 1"/>
                  <a:gd name="T1" fmla="*/ 0 h 1"/>
                  <a:gd name="T2" fmla="*/ 1 w 1"/>
                  <a:gd name="T3" fmla="*/ 1 h 1"/>
                  <a:gd name="T4" fmla="*/ 0 w 1"/>
                  <a:gd name="T5" fmla="*/ 0 h 1"/>
                  <a:gd name="T6" fmla="*/ 0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lnTo>
                      <a:pt x="1" y="1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23" name="Freeform 2354">
                <a:extLst>
                  <a:ext uri="{FF2B5EF4-FFF2-40B4-BE49-F238E27FC236}">
                    <a16:creationId xmlns:a16="http://schemas.microsoft.com/office/drawing/2014/main" id="{4B77DE8E-A2A5-4C81-8C88-4172AC477C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41" y="2600"/>
                <a:ext cx="67" cy="53"/>
              </a:xfrm>
              <a:custGeom>
                <a:avLst/>
                <a:gdLst>
                  <a:gd name="T0" fmla="*/ 20 w 67"/>
                  <a:gd name="T1" fmla="*/ 31 h 53"/>
                  <a:gd name="T2" fmla="*/ 25 w 67"/>
                  <a:gd name="T3" fmla="*/ 27 h 53"/>
                  <a:gd name="T4" fmla="*/ 35 w 67"/>
                  <a:gd name="T5" fmla="*/ 25 h 53"/>
                  <a:gd name="T6" fmla="*/ 37 w 67"/>
                  <a:gd name="T7" fmla="*/ 30 h 53"/>
                  <a:gd name="T8" fmla="*/ 39 w 67"/>
                  <a:gd name="T9" fmla="*/ 35 h 53"/>
                  <a:gd name="T10" fmla="*/ 40 w 67"/>
                  <a:gd name="T11" fmla="*/ 38 h 53"/>
                  <a:gd name="T12" fmla="*/ 39 w 67"/>
                  <a:gd name="T13" fmla="*/ 40 h 53"/>
                  <a:gd name="T14" fmla="*/ 40 w 67"/>
                  <a:gd name="T15" fmla="*/ 42 h 53"/>
                  <a:gd name="T16" fmla="*/ 44 w 67"/>
                  <a:gd name="T17" fmla="*/ 41 h 53"/>
                  <a:gd name="T18" fmla="*/ 49 w 67"/>
                  <a:gd name="T19" fmla="*/ 40 h 53"/>
                  <a:gd name="T20" fmla="*/ 52 w 67"/>
                  <a:gd name="T21" fmla="*/ 43 h 53"/>
                  <a:gd name="T22" fmla="*/ 51 w 67"/>
                  <a:gd name="T23" fmla="*/ 50 h 53"/>
                  <a:gd name="T24" fmla="*/ 55 w 67"/>
                  <a:gd name="T25" fmla="*/ 52 h 53"/>
                  <a:gd name="T26" fmla="*/ 58 w 67"/>
                  <a:gd name="T27" fmla="*/ 50 h 53"/>
                  <a:gd name="T28" fmla="*/ 61 w 67"/>
                  <a:gd name="T29" fmla="*/ 53 h 53"/>
                  <a:gd name="T30" fmla="*/ 61 w 67"/>
                  <a:gd name="T31" fmla="*/ 52 h 53"/>
                  <a:gd name="T32" fmla="*/ 65 w 67"/>
                  <a:gd name="T33" fmla="*/ 47 h 53"/>
                  <a:gd name="T34" fmla="*/ 65 w 67"/>
                  <a:gd name="T35" fmla="*/ 43 h 53"/>
                  <a:gd name="T36" fmla="*/ 63 w 67"/>
                  <a:gd name="T37" fmla="*/ 40 h 53"/>
                  <a:gd name="T38" fmla="*/ 65 w 67"/>
                  <a:gd name="T39" fmla="*/ 40 h 53"/>
                  <a:gd name="T40" fmla="*/ 65 w 67"/>
                  <a:gd name="T41" fmla="*/ 37 h 53"/>
                  <a:gd name="T42" fmla="*/ 63 w 67"/>
                  <a:gd name="T43" fmla="*/ 33 h 53"/>
                  <a:gd name="T44" fmla="*/ 63 w 67"/>
                  <a:gd name="T45" fmla="*/ 27 h 53"/>
                  <a:gd name="T46" fmla="*/ 63 w 67"/>
                  <a:gd name="T47" fmla="*/ 24 h 53"/>
                  <a:gd name="T48" fmla="*/ 67 w 67"/>
                  <a:gd name="T49" fmla="*/ 23 h 53"/>
                  <a:gd name="T50" fmla="*/ 66 w 67"/>
                  <a:gd name="T51" fmla="*/ 20 h 53"/>
                  <a:gd name="T52" fmla="*/ 64 w 67"/>
                  <a:gd name="T53" fmla="*/ 19 h 53"/>
                  <a:gd name="T54" fmla="*/ 63 w 67"/>
                  <a:gd name="T55" fmla="*/ 17 h 53"/>
                  <a:gd name="T56" fmla="*/ 61 w 67"/>
                  <a:gd name="T57" fmla="*/ 18 h 53"/>
                  <a:gd name="T58" fmla="*/ 59 w 67"/>
                  <a:gd name="T59" fmla="*/ 16 h 53"/>
                  <a:gd name="T60" fmla="*/ 62 w 67"/>
                  <a:gd name="T61" fmla="*/ 13 h 53"/>
                  <a:gd name="T62" fmla="*/ 58 w 67"/>
                  <a:gd name="T63" fmla="*/ 11 h 53"/>
                  <a:gd name="T64" fmla="*/ 57 w 67"/>
                  <a:gd name="T65" fmla="*/ 7 h 53"/>
                  <a:gd name="T66" fmla="*/ 55 w 67"/>
                  <a:gd name="T67" fmla="*/ 3 h 53"/>
                  <a:gd name="T68" fmla="*/ 53 w 67"/>
                  <a:gd name="T69" fmla="*/ 5 h 53"/>
                  <a:gd name="T70" fmla="*/ 49 w 67"/>
                  <a:gd name="T71" fmla="*/ 4 h 53"/>
                  <a:gd name="T72" fmla="*/ 46 w 67"/>
                  <a:gd name="T73" fmla="*/ 7 h 53"/>
                  <a:gd name="T74" fmla="*/ 42 w 67"/>
                  <a:gd name="T75" fmla="*/ 9 h 53"/>
                  <a:gd name="T76" fmla="*/ 38 w 67"/>
                  <a:gd name="T77" fmla="*/ 7 h 53"/>
                  <a:gd name="T78" fmla="*/ 35 w 67"/>
                  <a:gd name="T79" fmla="*/ 7 h 53"/>
                  <a:gd name="T80" fmla="*/ 35 w 67"/>
                  <a:gd name="T81" fmla="*/ 5 h 53"/>
                  <a:gd name="T82" fmla="*/ 32 w 67"/>
                  <a:gd name="T83" fmla="*/ 3 h 53"/>
                  <a:gd name="T84" fmla="*/ 29 w 67"/>
                  <a:gd name="T85" fmla="*/ 4 h 53"/>
                  <a:gd name="T86" fmla="*/ 23 w 67"/>
                  <a:gd name="T87" fmla="*/ 3 h 53"/>
                  <a:gd name="T88" fmla="*/ 17 w 67"/>
                  <a:gd name="T89" fmla="*/ 0 h 53"/>
                  <a:gd name="T90" fmla="*/ 10 w 67"/>
                  <a:gd name="T91" fmla="*/ 1 h 53"/>
                  <a:gd name="T92" fmla="*/ 10 w 67"/>
                  <a:gd name="T93" fmla="*/ 3 h 53"/>
                  <a:gd name="T94" fmla="*/ 10 w 67"/>
                  <a:gd name="T95" fmla="*/ 9 h 53"/>
                  <a:gd name="T96" fmla="*/ 11 w 67"/>
                  <a:gd name="T97" fmla="*/ 11 h 53"/>
                  <a:gd name="T98" fmla="*/ 6 w 67"/>
                  <a:gd name="T99" fmla="*/ 13 h 53"/>
                  <a:gd name="T100" fmla="*/ 1 w 67"/>
                  <a:gd name="T101" fmla="*/ 15 h 53"/>
                  <a:gd name="T102" fmla="*/ 0 w 67"/>
                  <a:gd name="T103" fmla="*/ 17 h 53"/>
                  <a:gd name="T104" fmla="*/ 1 w 67"/>
                  <a:gd name="T105" fmla="*/ 22 h 53"/>
                  <a:gd name="T106" fmla="*/ 6 w 67"/>
                  <a:gd name="T107" fmla="*/ 24 h 53"/>
                  <a:gd name="T108" fmla="*/ 8 w 67"/>
                  <a:gd name="T109" fmla="*/ 24 h 53"/>
                  <a:gd name="T110" fmla="*/ 9 w 67"/>
                  <a:gd name="T111" fmla="*/ 25 h 53"/>
                  <a:gd name="T112" fmla="*/ 10 w 67"/>
                  <a:gd name="T113" fmla="*/ 28 h 53"/>
                  <a:gd name="T114" fmla="*/ 12 w 67"/>
                  <a:gd name="T115" fmla="*/ 31 h 53"/>
                  <a:gd name="T116" fmla="*/ 16 w 67"/>
                  <a:gd name="T117" fmla="*/ 33 h 53"/>
                  <a:gd name="T118" fmla="*/ 20 w 67"/>
                  <a:gd name="T119" fmla="*/ 32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67" h="53">
                    <a:moveTo>
                      <a:pt x="20" y="32"/>
                    </a:moveTo>
                    <a:lnTo>
                      <a:pt x="20" y="31"/>
                    </a:lnTo>
                    <a:lnTo>
                      <a:pt x="23" y="29"/>
                    </a:lnTo>
                    <a:lnTo>
                      <a:pt x="25" y="27"/>
                    </a:lnTo>
                    <a:lnTo>
                      <a:pt x="27" y="25"/>
                    </a:lnTo>
                    <a:lnTo>
                      <a:pt x="35" y="25"/>
                    </a:lnTo>
                    <a:lnTo>
                      <a:pt x="36" y="28"/>
                    </a:lnTo>
                    <a:lnTo>
                      <a:pt x="37" y="30"/>
                    </a:lnTo>
                    <a:lnTo>
                      <a:pt x="39" y="34"/>
                    </a:lnTo>
                    <a:lnTo>
                      <a:pt x="39" y="35"/>
                    </a:lnTo>
                    <a:lnTo>
                      <a:pt x="40" y="37"/>
                    </a:lnTo>
                    <a:lnTo>
                      <a:pt x="40" y="38"/>
                    </a:lnTo>
                    <a:lnTo>
                      <a:pt x="39" y="39"/>
                    </a:lnTo>
                    <a:lnTo>
                      <a:pt x="39" y="40"/>
                    </a:lnTo>
                    <a:lnTo>
                      <a:pt x="40" y="41"/>
                    </a:lnTo>
                    <a:lnTo>
                      <a:pt x="40" y="42"/>
                    </a:lnTo>
                    <a:lnTo>
                      <a:pt x="43" y="41"/>
                    </a:lnTo>
                    <a:lnTo>
                      <a:pt x="44" y="41"/>
                    </a:lnTo>
                    <a:lnTo>
                      <a:pt x="47" y="40"/>
                    </a:lnTo>
                    <a:lnTo>
                      <a:pt x="49" y="40"/>
                    </a:lnTo>
                    <a:lnTo>
                      <a:pt x="50" y="42"/>
                    </a:lnTo>
                    <a:lnTo>
                      <a:pt x="52" y="43"/>
                    </a:lnTo>
                    <a:lnTo>
                      <a:pt x="52" y="48"/>
                    </a:lnTo>
                    <a:lnTo>
                      <a:pt x="51" y="50"/>
                    </a:lnTo>
                    <a:lnTo>
                      <a:pt x="54" y="52"/>
                    </a:lnTo>
                    <a:lnTo>
                      <a:pt x="55" y="52"/>
                    </a:lnTo>
                    <a:lnTo>
                      <a:pt x="57" y="50"/>
                    </a:lnTo>
                    <a:lnTo>
                      <a:pt x="58" y="50"/>
                    </a:lnTo>
                    <a:lnTo>
                      <a:pt x="61" y="52"/>
                    </a:lnTo>
                    <a:lnTo>
                      <a:pt x="61" y="53"/>
                    </a:lnTo>
                    <a:lnTo>
                      <a:pt x="61" y="53"/>
                    </a:lnTo>
                    <a:lnTo>
                      <a:pt x="61" y="52"/>
                    </a:lnTo>
                    <a:lnTo>
                      <a:pt x="63" y="52"/>
                    </a:lnTo>
                    <a:lnTo>
                      <a:pt x="65" y="47"/>
                    </a:lnTo>
                    <a:lnTo>
                      <a:pt x="65" y="44"/>
                    </a:lnTo>
                    <a:lnTo>
                      <a:pt x="65" y="43"/>
                    </a:lnTo>
                    <a:lnTo>
                      <a:pt x="63" y="41"/>
                    </a:lnTo>
                    <a:lnTo>
                      <a:pt x="63" y="40"/>
                    </a:lnTo>
                    <a:lnTo>
                      <a:pt x="64" y="39"/>
                    </a:lnTo>
                    <a:lnTo>
                      <a:pt x="65" y="40"/>
                    </a:lnTo>
                    <a:lnTo>
                      <a:pt x="66" y="38"/>
                    </a:lnTo>
                    <a:lnTo>
                      <a:pt x="65" y="37"/>
                    </a:lnTo>
                    <a:lnTo>
                      <a:pt x="64" y="36"/>
                    </a:lnTo>
                    <a:lnTo>
                      <a:pt x="63" y="33"/>
                    </a:lnTo>
                    <a:lnTo>
                      <a:pt x="64" y="31"/>
                    </a:lnTo>
                    <a:lnTo>
                      <a:pt x="63" y="27"/>
                    </a:lnTo>
                    <a:lnTo>
                      <a:pt x="63" y="27"/>
                    </a:lnTo>
                    <a:lnTo>
                      <a:pt x="63" y="24"/>
                    </a:lnTo>
                    <a:lnTo>
                      <a:pt x="66" y="23"/>
                    </a:lnTo>
                    <a:lnTo>
                      <a:pt x="67" y="23"/>
                    </a:lnTo>
                    <a:lnTo>
                      <a:pt x="67" y="21"/>
                    </a:lnTo>
                    <a:lnTo>
                      <a:pt x="66" y="20"/>
                    </a:lnTo>
                    <a:lnTo>
                      <a:pt x="64" y="20"/>
                    </a:lnTo>
                    <a:lnTo>
                      <a:pt x="64" y="19"/>
                    </a:lnTo>
                    <a:lnTo>
                      <a:pt x="63" y="18"/>
                    </a:lnTo>
                    <a:lnTo>
                      <a:pt x="63" y="17"/>
                    </a:lnTo>
                    <a:lnTo>
                      <a:pt x="62" y="17"/>
                    </a:lnTo>
                    <a:lnTo>
                      <a:pt x="61" y="18"/>
                    </a:lnTo>
                    <a:lnTo>
                      <a:pt x="58" y="18"/>
                    </a:lnTo>
                    <a:lnTo>
                      <a:pt x="59" y="16"/>
                    </a:lnTo>
                    <a:lnTo>
                      <a:pt x="62" y="14"/>
                    </a:lnTo>
                    <a:lnTo>
                      <a:pt x="62" y="13"/>
                    </a:lnTo>
                    <a:lnTo>
                      <a:pt x="59" y="12"/>
                    </a:lnTo>
                    <a:lnTo>
                      <a:pt x="58" y="11"/>
                    </a:lnTo>
                    <a:lnTo>
                      <a:pt x="58" y="9"/>
                    </a:lnTo>
                    <a:lnTo>
                      <a:pt x="57" y="7"/>
                    </a:lnTo>
                    <a:lnTo>
                      <a:pt x="56" y="4"/>
                    </a:lnTo>
                    <a:lnTo>
                      <a:pt x="55" y="3"/>
                    </a:lnTo>
                    <a:lnTo>
                      <a:pt x="54" y="4"/>
                    </a:lnTo>
                    <a:lnTo>
                      <a:pt x="53" y="5"/>
                    </a:lnTo>
                    <a:lnTo>
                      <a:pt x="51" y="4"/>
                    </a:lnTo>
                    <a:lnTo>
                      <a:pt x="49" y="4"/>
                    </a:lnTo>
                    <a:lnTo>
                      <a:pt x="47" y="7"/>
                    </a:lnTo>
                    <a:lnTo>
                      <a:pt x="46" y="7"/>
                    </a:lnTo>
                    <a:lnTo>
                      <a:pt x="44" y="9"/>
                    </a:lnTo>
                    <a:lnTo>
                      <a:pt x="42" y="9"/>
                    </a:lnTo>
                    <a:lnTo>
                      <a:pt x="39" y="7"/>
                    </a:lnTo>
                    <a:lnTo>
                      <a:pt x="38" y="7"/>
                    </a:lnTo>
                    <a:lnTo>
                      <a:pt x="36" y="8"/>
                    </a:lnTo>
                    <a:lnTo>
                      <a:pt x="35" y="7"/>
                    </a:lnTo>
                    <a:lnTo>
                      <a:pt x="35" y="7"/>
                    </a:lnTo>
                    <a:lnTo>
                      <a:pt x="35" y="5"/>
                    </a:lnTo>
                    <a:lnTo>
                      <a:pt x="33" y="4"/>
                    </a:lnTo>
                    <a:lnTo>
                      <a:pt x="32" y="3"/>
                    </a:lnTo>
                    <a:lnTo>
                      <a:pt x="30" y="3"/>
                    </a:lnTo>
                    <a:lnTo>
                      <a:pt x="29" y="4"/>
                    </a:lnTo>
                    <a:lnTo>
                      <a:pt x="26" y="3"/>
                    </a:lnTo>
                    <a:lnTo>
                      <a:pt x="23" y="3"/>
                    </a:lnTo>
                    <a:lnTo>
                      <a:pt x="21" y="2"/>
                    </a:lnTo>
                    <a:lnTo>
                      <a:pt x="17" y="0"/>
                    </a:lnTo>
                    <a:lnTo>
                      <a:pt x="12" y="0"/>
                    </a:lnTo>
                    <a:lnTo>
                      <a:pt x="10" y="1"/>
                    </a:lnTo>
                    <a:lnTo>
                      <a:pt x="10" y="1"/>
                    </a:lnTo>
                    <a:lnTo>
                      <a:pt x="10" y="3"/>
                    </a:lnTo>
                    <a:lnTo>
                      <a:pt x="10" y="5"/>
                    </a:lnTo>
                    <a:lnTo>
                      <a:pt x="10" y="9"/>
                    </a:lnTo>
                    <a:lnTo>
                      <a:pt x="11" y="10"/>
                    </a:lnTo>
                    <a:lnTo>
                      <a:pt x="11" y="11"/>
                    </a:lnTo>
                    <a:lnTo>
                      <a:pt x="10" y="12"/>
                    </a:lnTo>
                    <a:lnTo>
                      <a:pt x="6" y="13"/>
                    </a:lnTo>
                    <a:lnTo>
                      <a:pt x="4" y="14"/>
                    </a:lnTo>
                    <a:lnTo>
                      <a:pt x="1" y="15"/>
                    </a:lnTo>
                    <a:lnTo>
                      <a:pt x="0" y="17"/>
                    </a:lnTo>
                    <a:lnTo>
                      <a:pt x="0" y="17"/>
                    </a:lnTo>
                    <a:lnTo>
                      <a:pt x="3" y="18"/>
                    </a:lnTo>
                    <a:lnTo>
                      <a:pt x="1" y="22"/>
                    </a:lnTo>
                    <a:lnTo>
                      <a:pt x="4" y="24"/>
                    </a:lnTo>
                    <a:lnTo>
                      <a:pt x="6" y="24"/>
                    </a:lnTo>
                    <a:lnTo>
                      <a:pt x="7" y="25"/>
                    </a:lnTo>
                    <a:lnTo>
                      <a:pt x="8" y="24"/>
                    </a:lnTo>
                    <a:lnTo>
                      <a:pt x="10" y="25"/>
                    </a:lnTo>
                    <a:lnTo>
                      <a:pt x="9" y="25"/>
                    </a:lnTo>
                    <a:lnTo>
                      <a:pt x="9" y="28"/>
                    </a:lnTo>
                    <a:lnTo>
                      <a:pt x="10" y="28"/>
                    </a:lnTo>
                    <a:lnTo>
                      <a:pt x="12" y="28"/>
                    </a:lnTo>
                    <a:lnTo>
                      <a:pt x="12" y="31"/>
                    </a:lnTo>
                    <a:lnTo>
                      <a:pt x="15" y="32"/>
                    </a:lnTo>
                    <a:lnTo>
                      <a:pt x="16" y="33"/>
                    </a:lnTo>
                    <a:lnTo>
                      <a:pt x="17" y="33"/>
                    </a:lnTo>
                    <a:lnTo>
                      <a:pt x="20" y="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24" name="Freeform 2355">
                <a:extLst>
                  <a:ext uri="{FF2B5EF4-FFF2-40B4-BE49-F238E27FC236}">
                    <a16:creationId xmlns:a16="http://schemas.microsoft.com/office/drawing/2014/main" id="{4360B5C2-9615-4D70-AD5C-950597CED5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60" y="2651"/>
                <a:ext cx="4" cy="2"/>
              </a:xfrm>
              <a:custGeom>
                <a:avLst/>
                <a:gdLst>
                  <a:gd name="T0" fmla="*/ 2 w 4"/>
                  <a:gd name="T1" fmla="*/ 0 h 2"/>
                  <a:gd name="T2" fmla="*/ 1 w 4"/>
                  <a:gd name="T3" fmla="*/ 0 h 2"/>
                  <a:gd name="T4" fmla="*/ 0 w 4"/>
                  <a:gd name="T5" fmla="*/ 0 h 2"/>
                  <a:gd name="T6" fmla="*/ 1 w 4"/>
                  <a:gd name="T7" fmla="*/ 1 h 2"/>
                  <a:gd name="T8" fmla="*/ 2 w 4"/>
                  <a:gd name="T9" fmla="*/ 2 h 2"/>
                  <a:gd name="T10" fmla="*/ 4 w 4"/>
                  <a:gd name="T11" fmla="*/ 2 h 2"/>
                  <a:gd name="T12" fmla="*/ 2 w 4"/>
                  <a:gd name="T13" fmla="*/ 1 h 2"/>
                  <a:gd name="T14" fmla="*/ 2 w 4"/>
                  <a:gd name="T1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2">
                    <a:moveTo>
                      <a:pt x="2" y="0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2" y="2"/>
                    </a:lnTo>
                    <a:lnTo>
                      <a:pt x="4" y="2"/>
                    </a:lnTo>
                    <a:lnTo>
                      <a:pt x="2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25" name="Freeform 2356">
                <a:extLst>
                  <a:ext uri="{FF2B5EF4-FFF2-40B4-BE49-F238E27FC236}">
                    <a16:creationId xmlns:a16="http://schemas.microsoft.com/office/drawing/2014/main" id="{6932F8A0-0136-4F13-AD1A-A1F4C6B5C10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56" y="2625"/>
                <a:ext cx="25" cy="32"/>
              </a:xfrm>
              <a:custGeom>
                <a:avLst/>
                <a:gdLst>
                  <a:gd name="T0" fmla="*/ 18 w 25"/>
                  <a:gd name="T1" fmla="*/ 28 h 32"/>
                  <a:gd name="T2" fmla="*/ 20 w 25"/>
                  <a:gd name="T3" fmla="*/ 27 h 32"/>
                  <a:gd name="T4" fmla="*/ 22 w 25"/>
                  <a:gd name="T5" fmla="*/ 25 h 32"/>
                  <a:gd name="T6" fmla="*/ 22 w 25"/>
                  <a:gd name="T7" fmla="*/ 24 h 32"/>
                  <a:gd name="T8" fmla="*/ 23 w 25"/>
                  <a:gd name="T9" fmla="*/ 20 h 32"/>
                  <a:gd name="T10" fmla="*/ 24 w 25"/>
                  <a:gd name="T11" fmla="*/ 20 h 32"/>
                  <a:gd name="T12" fmla="*/ 24 w 25"/>
                  <a:gd name="T13" fmla="*/ 18 h 32"/>
                  <a:gd name="T14" fmla="*/ 25 w 25"/>
                  <a:gd name="T15" fmla="*/ 17 h 32"/>
                  <a:gd name="T16" fmla="*/ 25 w 25"/>
                  <a:gd name="T17" fmla="*/ 17 h 32"/>
                  <a:gd name="T18" fmla="*/ 25 w 25"/>
                  <a:gd name="T19" fmla="*/ 16 h 32"/>
                  <a:gd name="T20" fmla="*/ 24 w 25"/>
                  <a:gd name="T21" fmla="*/ 15 h 32"/>
                  <a:gd name="T22" fmla="*/ 24 w 25"/>
                  <a:gd name="T23" fmla="*/ 14 h 32"/>
                  <a:gd name="T24" fmla="*/ 25 w 25"/>
                  <a:gd name="T25" fmla="*/ 13 h 32"/>
                  <a:gd name="T26" fmla="*/ 25 w 25"/>
                  <a:gd name="T27" fmla="*/ 12 h 32"/>
                  <a:gd name="T28" fmla="*/ 24 w 25"/>
                  <a:gd name="T29" fmla="*/ 10 h 32"/>
                  <a:gd name="T30" fmla="*/ 24 w 25"/>
                  <a:gd name="T31" fmla="*/ 9 h 32"/>
                  <a:gd name="T32" fmla="*/ 22 w 25"/>
                  <a:gd name="T33" fmla="*/ 5 h 32"/>
                  <a:gd name="T34" fmla="*/ 21 w 25"/>
                  <a:gd name="T35" fmla="*/ 3 h 32"/>
                  <a:gd name="T36" fmla="*/ 20 w 25"/>
                  <a:gd name="T37" fmla="*/ 0 h 32"/>
                  <a:gd name="T38" fmla="*/ 12 w 25"/>
                  <a:gd name="T39" fmla="*/ 0 h 32"/>
                  <a:gd name="T40" fmla="*/ 10 w 25"/>
                  <a:gd name="T41" fmla="*/ 2 h 32"/>
                  <a:gd name="T42" fmla="*/ 8 w 25"/>
                  <a:gd name="T43" fmla="*/ 4 h 32"/>
                  <a:gd name="T44" fmla="*/ 5 w 25"/>
                  <a:gd name="T45" fmla="*/ 6 h 32"/>
                  <a:gd name="T46" fmla="*/ 5 w 25"/>
                  <a:gd name="T47" fmla="*/ 7 h 32"/>
                  <a:gd name="T48" fmla="*/ 2 w 25"/>
                  <a:gd name="T49" fmla="*/ 8 h 32"/>
                  <a:gd name="T50" fmla="*/ 1 w 25"/>
                  <a:gd name="T51" fmla="*/ 8 h 32"/>
                  <a:gd name="T52" fmla="*/ 1 w 25"/>
                  <a:gd name="T53" fmla="*/ 9 h 32"/>
                  <a:gd name="T54" fmla="*/ 0 w 25"/>
                  <a:gd name="T55" fmla="*/ 10 h 32"/>
                  <a:gd name="T56" fmla="*/ 0 w 25"/>
                  <a:gd name="T57" fmla="*/ 12 h 32"/>
                  <a:gd name="T58" fmla="*/ 1 w 25"/>
                  <a:gd name="T59" fmla="*/ 12 h 32"/>
                  <a:gd name="T60" fmla="*/ 0 w 25"/>
                  <a:gd name="T61" fmla="*/ 14 h 32"/>
                  <a:gd name="T62" fmla="*/ 1 w 25"/>
                  <a:gd name="T63" fmla="*/ 16 h 32"/>
                  <a:gd name="T64" fmla="*/ 2 w 25"/>
                  <a:gd name="T65" fmla="*/ 16 h 32"/>
                  <a:gd name="T66" fmla="*/ 3 w 25"/>
                  <a:gd name="T67" fmla="*/ 19 h 32"/>
                  <a:gd name="T68" fmla="*/ 3 w 25"/>
                  <a:gd name="T69" fmla="*/ 22 h 32"/>
                  <a:gd name="T70" fmla="*/ 5 w 25"/>
                  <a:gd name="T71" fmla="*/ 24 h 32"/>
                  <a:gd name="T72" fmla="*/ 8 w 25"/>
                  <a:gd name="T73" fmla="*/ 23 h 32"/>
                  <a:gd name="T74" fmla="*/ 8 w 25"/>
                  <a:gd name="T75" fmla="*/ 24 h 32"/>
                  <a:gd name="T76" fmla="*/ 6 w 25"/>
                  <a:gd name="T77" fmla="*/ 25 h 32"/>
                  <a:gd name="T78" fmla="*/ 8 w 25"/>
                  <a:gd name="T79" fmla="*/ 26 h 32"/>
                  <a:gd name="T80" fmla="*/ 10 w 25"/>
                  <a:gd name="T81" fmla="*/ 28 h 32"/>
                  <a:gd name="T82" fmla="*/ 9 w 25"/>
                  <a:gd name="T83" fmla="*/ 29 h 32"/>
                  <a:gd name="T84" fmla="*/ 11 w 25"/>
                  <a:gd name="T85" fmla="*/ 29 h 32"/>
                  <a:gd name="T86" fmla="*/ 16 w 25"/>
                  <a:gd name="T87" fmla="*/ 32 h 32"/>
                  <a:gd name="T88" fmla="*/ 17 w 25"/>
                  <a:gd name="T89" fmla="*/ 32 h 32"/>
                  <a:gd name="T90" fmla="*/ 17 w 25"/>
                  <a:gd name="T91" fmla="*/ 30 h 32"/>
                  <a:gd name="T92" fmla="*/ 18 w 25"/>
                  <a:gd name="T93" fmla="*/ 28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25" h="32">
                    <a:moveTo>
                      <a:pt x="18" y="28"/>
                    </a:moveTo>
                    <a:lnTo>
                      <a:pt x="20" y="27"/>
                    </a:lnTo>
                    <a:lnTo>
                      <a:pt x="22" y="25"/>
                    </a:lnTo>
                    <a:lnTo>
                      <a:pt x="22" y="24"/>
                    </a:lnTo>
                    <a:lnTo>
                      <a:pt x="23" y="20"/>
                    </a:lnTo>
                    <a:lnTo>
                      <a:pt x="24" y="20"/>
                    </a:lnTo>
                    <a:lnTo>
                      <a:pt x="24" y="18"/>
                    </a:lnTo>
                    <a:lnTo>
                      <a:pt x="25" y="17"/>
                    </a:lnTo>
                    <a:lnTo>
                      <a:pt x="25" y="17"/>
                    </a:lnTo>
                    <a:lnTo>
                      <a:pt x="25" y="16"/>
                    </a:lnTo>
                    <a:lnTo>
                      <a:pt x="24" y="15"/>
                    </a:lnTo>
                    <a:lnTo>
                      <a:pt x="24" y="14"/>
                    </a:lnTo>
                    <a:lnTo>
                      <a:pt x="25" y="13"/>
                    </a:lnTo>
                    <a:lnTo>
                      <a:pt x="25" y="12"/>
                    </a:lnTo>
                    <a:lnTo>
                      <a:pt x="24" y="10"/>
                    </a:lnTo>
                    <a:lnTo>
                      <a:pt x="24" y="9"/>
                    </a:lnTo>
                    <a:lnTo>
                      <a:pt x="22" y="5"/>
                    </a:lnTo>
                    <a:lnTo>
                      <a:pt x="21" y="3"/>
                    </a:lnTo>
                    <a:lnTo>
                      <a:pt x="20" y="0"/>
                    </a:lnTo>
                    <a:lnTo>
                      <a:pt x="12" y="0"/>
                    </a:lnTo>
                    <a:lnTo>
                      <a:pt x="10" y="2"/>
                    </a:lnTo>
                    <a:lnTo>
                      <a:pt x="8" y="4"/>
                    </a:lnTo>
                    <a:lnTo>
                      <a:pt x="5" y="6"/>
                    </a:lnTo>
                    <a:lnTo>
                      <a:pt x="5" y="7"/>
                    </a:lnTo>
                    <a:lnTo>
                      <a:pt x="2" y="8"/>
                    </a:lnTo>
                    <a:lnTo>
                      <a:pt x="1" y="8"/>
                    </a:lnTo>
                    <a:lnTo>
                      <a:pt x="1" y="9"/>
                    </a:lnTo>
                    <a:lnTo>
                      <a:pt x="0" y="10"/>
                    </a:lnTo>
                    <a:lnTo>
                      <a:pt x="0" y="12"/>
                    </a:lnTo>
                    <a:lnTo>
                      <a:pt x="1" y="12"/>
                    </a:lnTo>
                    <a:lnTo>
                      <a:pt x="0" y="14"/>
                    </a:lnTo>
                    <a:lnTo>
                      <a:pt x="1" y="16"/>
                    </a:lnTo>
                    <a:lnTo>
                      <a:pt x="2" y="16"/>
                    </a:lnTo>
                    <a:lnTo>
                      <a:pt x="3" y="19"/>
                    </a:lnTo>
                    <a:lnTo>
                      <a:pt x="3" y="22"/>
                    </a:lnTo>
                    <a:lnTo>
                      <a:pt x="5" y="24"/>
                    </a:lnTo>
                    <a:lnTo>
                      <a:pt x="8" y="23"/>
                    </a:lnTo>
                    <a:lnTo>
                      <a:pt x="8" y="24"/>
                    </a:lnTo>
                    <a:lnTo>
                      <a:pt x="6" y="25"/>
                    </a:lnTo>
                    <a:lnTo>
                      <a:pt x="8" y="26"/>
                    </a:lnTo>
                    <a:lnTo>
                      <a:pt x="10" y="28"/>
                    </a:lnTo>
                    <a:lnTo>
                      <a:pt x="9" y="29"/>
                    </a:lnTo>
                    <a:lnTo>
                      <a:pt x="11" y="29"/>
                    </a:lnTo>
                    <a:lnTo>
                      <a:pt x="16" y="32"/>
                    </a:lnTo>
                    <a:lnTo>
                      <a:pt x="17" y="32"/>
                    </a:lnTo>
                    <a:lnTo>
                      <a:pt x="17" y="30"/>
                    </a:lnTo>
                    <a:lnTo>
                      <a:pt x="18" y="2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26" name="Rectangle 2357">
                <a:extLst>
                  <a:ext uri="{FF2B5EF4-FFF2-40B4-BE49-F238E27FC236}">
                    <a16:creationId xmlns:a16="http://schemas.microsoft.com/office/drawing/2014/main" id="{0945D86B-5587-4475-9CE9-88E6B98BF93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775" y="2657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27" name="Freeform 2358">
                <a:extLst>
                  <a:ext uri="{FF2B5EF4-FFF2-40B4-BE49-F238E27FC236}">
                    <a16:creationId xmlns:a16="http://schemas.microsoft.com/office/drawing/2014/main" id="{0FC32A4D-65FA-46FF-B856-0742732357C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73" y="2640"/>
                <a:ext cx="37" cy="40"/>
              </a:xfrm>
              <a:custGeom>
                <a:avLst/>
                <a:gdLst>
                  <a:gd name="T0" fmla="*/ 35 w 37"/>
                  <a:gd name="T1" fmla="*/ 37 h 40"/>
                  <a:gd name="T2" fmla="*/ 36 w 37"/>
                  <a:gd name="T3" fmla="*/ 34 h 40"/>
                  <a:gd name="T4" fmla="*/ 36 w 37"/>
                  <a:gd name="T5" fmla="*/ 33 h 40"/>
                  <a:gd name="T6" fmla="*/ 36 w 37"/>
                  <a:gd name="T7" fmla="*/ 32 h 40"/>
                  <a:gd name="T8" fmla="*/ 37 w 37"/>
                  <a:gd name="T9" fmla="*/ 30 h 40"/>
                  <a:gd name="T10" fmla="*/ 36 w 37"/>
                  <a:gd name="T11" fmla="*/ 29 h 40"/>
                  <a:gd name="T12" fmla="*/ 37 w 37"/>
                  <a:gd name="T13" fmla="*/ 28 h 40"/>
                  <a:gd name="T14" fmla="*/ 37 w 37"/>
                  <a:gd name="T15" fmla="*/ 27 h 40"/>
                  <a:gd name="T16" fmla="*/ 36 w 37"/>
                  <a:gd name="T17" fmla="*/ 27 h 40"/>
                  <a:gd name="T18" fmla="*/ 34 w 37"/>
                  <a:gd name="T19" fmla="*/ 26 h 40"/>
                  <a:gd name="T20" fmla="*/ 34 w 37"/>
                  <a:gd name="T21" fmla="*/ 23 h 40"/>
                  <a:gd name="T22" fmla="*/ 33 w 37"/>
                  <a:gd name="T23" fmla="*/ 22 h 40"/>
                  <a:gd name="T24" fmla="*/ 32 w 37"/>
                  <a:gd name="T25" fmla="*/ 23 h 40"/>
                  <a:gd name="T26" fmla="*/ 31 w 37"/>
                  <a:gd name="T27" fmla="*/ 21 h 40"/>
                  <a:gd name="T28" fmla="*/ 29 w 37"/>
                  <a:gd name="T29" fmla="*/ 21 h 40"/>
                  <a:gd name="T30" fmla="*/ 27 w 37"/>
                  <a:gd name="T31" fmla="*/ 22 h 40"/>
                  <a:gd name="T32" fmla="*/ 26 w 37"/>
                  <a:gd name="T33" fmla="*/ 21 h 40"/>
                  <a:gd name="T34" fmla="*/ 25 w 37"/>
                  <a:gd name="T35" fmla="*/ 20 h 40"/>
                  <a:gd name="T36" fmla="*/ 27 w 37"/>
                  <a:gd name="T37" fmla="*/ 18 h 40"/>
                  <a:gd name="T38" fmla="*/ 29 w 37"/>
                  <a:gd name="T39" fmla="*/ 15 h 40"/>
                  <a:gd name="T40" fmla="*/ 29 w 37"/>
                  <a:gd name="T41" fmla="*/ 13 h 40"/>
                  <a:gd name="T42" fmla="*/ 29 w 37"/>
                  <a:gd name="T43" fmla="*/ 13 h 40"/>
                  <a:gd name="T44" fmla="*/ 29 w 37"/>
                  <a:gd name="T45" fmla="*/ 12 h 40"/>
                  <a:gd name="T46" fmla="*/ 26 w 37"/>
                  <a:gd name="T47" fmla="*/ 10 h 40"/>
                  <a:gd name="T48" fmla="*/ 25 w 37"/>
                  <a:gd name="T49" fmla="*/ 10 h 40"/>
                  <a:gd name="T50" fmla="*/ 23 w 37"/>
                  <a:gd name="T51" fmla="*/ 12 h 40"/>
                  <a:gd name="T52" fmla="*/ 22 w 37"/>
                  <a:gd name="T53" fmla="*/ 12 h 40"/>
                  <a:gd name="T54" fmla="*/ 19 w 37"/>
                  <a:gd name="T55" fmla="*/ 10 h 40"/>
                  <a:gd name="T56" fmla="*/ 20 w 37"/>
                  <a:gd name="T57" fmla="*/ 8 h 40"/>
                  <a:gd name="T58" fmla="*/ 20 w 37"/>
                  <a:gd name="T59" fmla="*/ 3 h 40"/>
                  <a:gd name="T60" fmla="*/ 18 w 37"/>
                  <a:gd name="T61" fmla="*/ 2 h 40"/>
                  <a:gd name="T62" fmla="*/ 17 w 37"/>
                  <a:gd name="T63" fmla="*/ 0 h 40"/>
                  <a:gd name="T64" fmla="*/ 15 w 37"/>
                  <a:gd name="T65" fmla="*/ 0 h 40"/>
                  <a:gd name="T66" fmla="*/ 12 w 37"/>
                  <a:gd name="T67" fmla="*/ 1 h 40"/>
                  <a:gd name="T68" fmla="*/ 11 w 37"/>
                  <a:gd name="T69" fmla="*/ 1 h 40"/>
                  <a:gd name="T70" fmla="*/ 8 w 37"/>
                  <a:gd name="T71" fmla="*/ 2 h 40"/>
                  <a:gd name="T72" fmla="*/ 8 w 37"/>
                  <a:gd name="T73" fmla="*/ 2 h 40"/>
                  <a:gd name="T74" fmla="*/ 7 w 37"/>
                  <a:gd name="T75" fmla="*/ 3 h 40"/>
                  <a:gd name="T76" fmla="*/ 7 w 37"/>
                  <a:gd name="T77" fmla="*/ 5 h 40"/>
                  <a:gd name="T78" fmla="*/ 6 w 37"/>
                  <a:gd name="T79" fmla="*/ 5 h 40"/>
                  <a:gd name="T80" fmla="*/ 5 w 37"/>
                  <a:gd name="T81" fmla="*/ 9 h 40"/>
                  <a:gd name="T82" fmla="*/ 5 w 37"/>
                  <a:gd name="T83" fmla="*/ 10 h 40"/>
                  <a:gd name="T84" fmla="*/ 3 w 37"/>
                  <a:gd name="T85" fmla="*/ 12 h 40"/>
                  <a:gd name="T86" fmla="*/ 1 w 37"/>
                  <a:gd name="T87" fmla="*/ 13 h 40"/>
                  <a:gd name="T88" fmla="*/ 0 w 37"/>
                  <a:gd name="T89" fmla="*/ 15 h 40"/>
                  <a:gd name="T90" fmla="*/ 0 w 37"/>
                  <a:gd name="T91" fmla="*/ 17 h 40"/>
                  <a:gd name="T92" fmla="*/ 2 w 37"/>
                  <a:gd name="T93" fmla="*/ 17 h 40"/>
                  <a:gd name="T94" fmla="*/ 3 w 37"/>
                  <a:gd name="T95" fmla="*/ 17 h 40"/>
                  <a:gd name="T96" fmla="*/ 4 w 37"/>
                  <a:gd name="T97" fmla="*/ 18 h 40"/>
                  <a:gd name="T98" fmla="*/ 3 w 37"/>
                  <a:gd name="T99" fmla="*/ 19 h 40"/>
                  <a:gd name="T100" fmla="*/ 4 w 37"/>
                  <a:gd name="T101" fmla="*/ 19 h 40"/>
                  <a:gd name="T102" fmla="*/ 7 w 37"/>
                  <a:gd name="T103" fmla="*/ 23 h 40"/>
                  <a:gd name="T104" fmla="*/ 8 w 37"/>
                  <a:gd name="T105" fmla="*/ 23 h 40"/>
                  <a:gd name="T106" fmla="*/ 12 w 37"/>
                  <a:gd name="T107" fmla="*/ 26 h 40"/>
                  <a:gd name="T108" fmla="*/ 13 w 37"/>
                  <a:gd name="T109" fmla="*/ 26 h 40"/>
                  <a:gd name="T110" fmla="*/ 18 w 37"/>
                  <a:gd name="T111" fmla="*/ 32 h 40"/>
                  <a:gd name="T112" fmla="*/ 20 w 37"/>
                  <a:gd name="T113" fmla="*/ 32 h 40"/>
                  <a:gd name="T114" fmla="*/ 27 w 37"/>
                  <a:gd name="T115" fmla="*/ 37 h 40"/>
                  <a:gd name="T116" fmla="*/ 36 w 37"/>
                  <a:gd name="T117" fmla="*/ 40 h 40"/>
                  <a:gd name="T118" fmla="*/ 36 w 37"/>
                  <a:gd name="T119" fmla="*/ 38 h 40"/>
                  <a:gd name="T120" fmla="*/ 35 w 37"/>
                  <a:gd name="T121" fmla="*/ 37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37" h="40">
                    <a:moveTo>
                      <a:pt x="35" y="37"/>
                    </a:moveTo>
                    <a:lnTo>
                      <a:pt x="36" y="34"/>
                    </a:lnTo>
                    <a:lnTo>
                      <a:pt x="36" y="33"/>
                    </a:lnTo>
                    <a:lnTo>
                      <a:pt x="36" y="32"/>
                    </a:lnTo>
                    <a:lnTo>
                      <a:pt x="37" y="30"/>
                    </a:lnTo>
                    <a:lnTo>
                      <a:pt x="36" y="29"/>
                    </a:lnTo>
                    <a:lnTo>
                      <a:pt x="37" y="28"/>
                    </a:lnTo>
                    <a:lnTo>
                      <a:pt x="37" y="27"/>
                    </a:lnTo>
                    <a:lnTo>
                      <a:pt x="36" y="27"/>
                    </a:lnTo>
                    <a:lnTo>
                      <a:pt x="34" y="26"/>
                    </a:lnTo>
                    <a:lnTo>
                      <a:pt x="34" y="23"/>
                    </a:lnTo>
                    <a:lnTo>
                      <a:pt x="33" y="22"/>
                    </a:lnTo>
                    <a:lnTo>
                      <a:pt x="32" y="23"/>
                    </a:lnTo>
                    <a:lnTo>
                      <a:pt x="31" y="21"/>
                    </a:lnTo>
                    <a:lnTo>
                      <a:pt x="29" y="21"/>
                    </a:lnTo>
                    <a:lnTo>
                      <a:pt x="27" y="22"/>
                    </a:lnTo>
                    <a:lnTo>
                      <a:pt x="26" y="21"/>
                    </a:lnTo>
                    <a:lnTo>
                      <a:pt x="25" y="20"/>
                    </a:lnTo>
                    <a:lnTo>
                      <a:pt x="27" y="18"/>
                    </a:lnTo>
                    <a:lnTo>
                      <a:pt x="29" y="15"/>
                    </a:lnTo>
                    <a:lnTo>
                      <a:pt x="29" y="13"/>
                    </a:lnTo>
                    <a:lnTo>
                      <a:pt x="29" y="13"/>
                    </a:lnTo>
                    <a:lnTo>
                      <a:pt x="29" y="12"/>
                    </a:lnTo>
                    <a:lnTo>
                      <a:pt x="26" y="10"/>
                    </a:lnTo>
                    <a:lnTo>
                      <a:pt x="25" y="10"/>
                    </a:lnTo>
                    <a:lnTo>
                      <a:pt x="23" y="12"/>
                    </a:lnTo>
                    <a:lnTo>
                      <a:pt x="22" y="12"/>
                    </a:lnTo>
                    <a:lnTo>
                      <a:pt x="19" y="10"/>
                    </a:lnTo>
                    <a:lnTo>
                      <a:pt x="20" y="8"/>
                    </a:lnTo>
                    <a:lnTo>
                      <a:pt x="20" y="3"/>
                    </a:lnTo>
                    <a:lnTo>
                      <a:pt x="18" y="2"/>
                    </a:lnTo>
                    <a:lnTo>
                      <a:pt x="17" y="0"/>
                    </a:lnTo>
                    <a:lnTo>
                      <a:pt x="15" y="0"/>
                    </a:lnTo>
                    <a:lnTo>
                      <a:pt x="12" y="1"/>
                    </a:lnTo>
                    <a:lnTo>
                      <a:pt x="11" y="1"/>
                    </a:lnTo>
                    <a:lnTo>
                      <a:pt x="8" y="2"/>
                    </a:lnTo>
                    <a:lnTo>
                      <a:pt x="8" y="2"/>
                    </a:lnTo>
                    <a:lnTo>
                      <a:pt x="7" y="3"/>
                    </a:lnTo>
                    <a:lnTo>
                      <a:pt x="7" y="5"/>
                    </a:lnTo>
                    <a:lnTo>
                      <a:pt x="6" y="5"/>
                    </a:lnTo>
                    <a:lnTo>
                      <a:pt x="5" y="9"/>
                    </a:lnTo>
                    <a:lnTo>
                      <a:pt x="5" y="10"/>
                    </a:lnTo>
                    <a:lnTo>
                      <a:pt x="3" y="12"/>
                    </a:lnTo>
                    <a:lnTo>
                      <a:pt x="1" y="13"/>
                    </a:lnTo>
                    <a:lnTo>
                      <a:pt x="0" y="15"/>
                    </a:lnTo>
                    <a:lnTo>
                      <a:pt x="0" y="17"/>
                    </a:lnTo>
                    <a:lnTo>
                      <a:pt x="2" y="17"/>
                    </a:lnTo>
                    <a:lnTo>
                      <a:pt x="3" y="17"/>
                    </a:lnTo>
                    <a:lnTo>
                      <a:pt x="4" y="18"/>
                    </a:lnTo>
                    <a:lnTo>
                      <a:pt x="3" y="19"/>
                    </a:lnTo>
                    <a:lnTo>
                      <a:pt x="4" y="19"/>
                    </a:lnTo>
                    <a:lnTo>
                      <a:pt x="7" y="23"/>
                    </a:lnTo>
                    <a:lnTo>
                      <a:pt x="8" y="23"/>
                    </a:lnTo>
                    <a:lnTo>
                      <a:pt x="12" y="26"/>
                    </a:lnTo>
                    <a:lnTo>
                      <a:pt x="13" y="26"/>
                    </a:lnTo>
                    <a:lnTo>
                      <a:pt x="18" y="32"/>
                    </a:lnTo>
                    <a:lnTo>
                      <a:pt x="20" y="32"/>
                    </a:lnTo>
                    <a:lnTo>
                      <a:pt x="27" y="37"/>
                    </a:lnTo>
                    <a:lnTo>
                      <a:pt x="36" y="40"/>
                    </a:lnTo>
                    <a:lnTo>
                      <a:pt x="36" y="38"/>
                    </a:lnTo>
                    <a:lnTo>
                      <a:pt x="35" y="3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28" name="Freeform 2359">
                <a:extLst>
                  <a:ext uri="{FF2B5EF4-FFF2-40B4-BE49-F238E27FC236}">
                    <a16:creationId xmlns:a16="http://schemas.microsoft.com/office/drawing/2014/main" id="{5FD2024C-5B1D-406C-94EF-F1F92109714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98" y="2620"/>
                <a:ext cx="58" cy="60"/>
              </a:xfrm>
              <a:custGeom>
                <a:avLst/>
                <a:gdLst>
                  <a:gd name="T0" fmla="*/ 56 w 58"/>
                  <a:gd name="T1" fmla="*/ 52 h 60"/>
                  <a:gd name="T2" fmla="*/ 56 w 58"/>
                  <a:gd name="T3" fmla="*/ 48 h 60"/>
                  <a:gd name="T4" fmla="*/ 53 w 58"/>
                  <a:gd name="T5" fmla="*/ 46 h 60"/>
                  <a:gd name="T6" fmla="*/ 51 w 58"/>
                  <a:gd name="T7" fmla="*/ 40 h 60"/>
                  <a:gd name="T8" fmla="*/ 52 w 58"/>
                  <a:gd name="T9" fmla="*/ 39 h 60"/>
                  <a:gd name="T10" fmla="*/ 53 w 58"/>
                  <a:gd name="T11" fmla="*/ 34 h 60"/>
                  <a:gd name="T12" fmla="*/ 53 w 58"/>
                  <a:gd name="T13" fmla="*/ 31 h 60"/>
                  <a:gd name="T14" fmla="*/ 56 w 58"/>
                  <a:gd name="T15" fmla="*/ 24 h 60"/>
                  <a:gd name="T16" fmla="*/ 58 w 58"/>
                  <a:gd name="T17" fmla="*/ 21 h 60"/>
                  <a:gd name="T18" fmla="*/ 58 w 58"/>
                  <a:gd name="T19" fmla="*/ 17 h 60"/>
                  <a:gd name="T20" fmla="*/ 56 w 58"/>
                  <a:gd name="T21" fmla="*/ 14 h 60"/>
                  <a:gd name="T22" fmla="*/ 56 w 58"/>
                  <a:gd name="T23" fmla="*/ 9 h 60"/>
                  <a:gd name="T24" fmla="*/ 54 w 58"/>
                  <a:gd name="T25" fmla="*/ 8 h 60"/>
                  <a:gd name="T26" fmla="*/ 52 w 58"/>
                  <a:gd name="T27" fmla="*/ 7 h 60"/>
                  <a:gd name="T28" fmla="*/ 48 w 58"/>
                  <a:gd name="T29" fmla="*/ 9 h 60"/>
                  <a:gd name="T30" fmla="*/ 44 w 58"/>
                  <a:gd name="T31" fmla="*/ 5 h 60"/>
                  <a:gd name="T32" fmla="*/ 40 w 58"/>
                  <a:gd name="T33" fmla="*/ 4 h 60"/>
                  <a:gd name="T34" fmla="*/ 38 w 58"/>
                  <a:gd name="T35" fmla="*/ 4 h 60"/>
                  <a:gd name="T36" fmla="*/ 32 w 58"/>
                  <a:gd name="T37" fmla="*/ 0 h 60"/>
                  <a:gd name="T38" fmla="*/ 29 w 58"/>
                  <a:gd name="T39" fmla="*/ 3 h 60"/>
                  <a:gd name="T40" fmla="*/ 26 w 58"/>
                  <a:gd name="T41" fmla="*/ 1 h 60"/>
                  <a:gd name="T42" fmla="*/ 24 w 58"/>
                  <a:gd name="T43" fmla="*/ 0 h 60"/>
                  <a:gd name="T44" fmla="*/ 20 w 58"/>
                  <a:gd name="T45" fmla="*/ 2 h 60"/>
                  <a:gd name="T46" fmla="*/ 16 w 58"/>
                  <a:gd name="T47" fmla="*/ 2 h 60"/>
                  <a:gd name="T48" fmla="*/ 12 w 58"/>
                  <a:gd name="T49" fmla="*/ 1 h 60"/>
                  <a:gd name="T50" fmla="*/ 6 w 58"/>
                  <a:gd name="T51" fmla="*/ 4 h 60"/>
                  <a:gd name="T52" fmla="*/ 6 w 58"/>
                  <a:gd name="T53" fmla="*/ 7 h 60"/>
                  <a:gd name="T54" fmla="*/ 6 w 58"/>
                  <a:gd name="T55" fmla="*/ 13 h 60"/>
                  <a:gd name="T56" fmla="*/ 8 w 58"/>
                  <a:gd name="T57" fmla="*/ 17 h 60"/>
                  <a:gd name="T58" fmla="*/ 8 w 58"/>
                  <a:gd name="T59" fmla="*/ 20 h 60"/>
                  <a:gd name="T60" fmla="*/ 6 w 58"/>
                  <a:gd name="T61" fmla="*/ 20 h 60"/>
                  <a:gd name="T62" fmla="*/ 8 w 58"/>
                  <a:gd name="T63" fmla="*/ 23 h 60"/>
                  <a:gd name="T64" fmla="*/ 8 w 58"/>
                  <a:gd name="T65" fmla="*/ 27 h 60"/>
                  <a:gd name="T66" fmla="*/ 4 w 58"/>
                  <a:gd name="T67" fmla="*/ 32 h 60"/>
                  <a:gd name="T68" fmla="*/ 4 w 58"/>
                  <a:gd name="T69" fmla="*/ 35 h 60"/>
                  <a:gd name="T70" fmla="*/ 0 w 58"/>
                  <a:gd name="T71" fmla="*/ 40 h 60"/>
                  <a:gd name="T72" fmla="*/ 2 w 58"/>
                  <a:gd name="T73" fmla="*/ 42 h 60"/>
                  <a:gd name="T74" fmla="*/ 6 w 58"/>
                  <a:gd name="T75" fmla="*/ 41 h 60"/>
                  <a:gd name="T76" fmla="*/ 8 w 58"/>
                  <a:gd name="T77" fmla="*/ 42 h 60"/>
                  <a:gd name="T78" fmla="*/ 9 w 58"/>
                  <a:gd name="T79" fmla="*/ 46 h 60"/>
                  <a:gd name="T80" fmla="*/ 12 w 58"/>
                  <a:gd name="T81" fmla="*/ 47 h 60"/>
                  <a:gd name="T82" fmla="*/ 11 w 58"/>
                  <a:gd name="T83" fmla="*/ 49 h 60"/>
                  <a:gd name="T84" fmla="*/ 11 w 58"/>
                  <a:gd name="T85" fmla="*/ 52 h 60"/>
                  <a:gd name="T86" fmla="*/ 11 w 58"/>
                  <a:gd name="T87" fmla="*/ 54 h 60"/>
                  <a:gd name="T88" fmla="*/ 11 w 58"/>
                  <a:gd name="T89" fmla="*/ 58 h 60"/>
                  <a:gd name="T90" fmla="*/ 12 w 58"/>
                  <a:gd name="T91" fmla="*/ 60 h 60"/>
                  <a:gd name="T92" fmla="*/ 17 w 58"/>
                  <a:gd name="T93" fmla="*/ 58 h 60"/>
                  <a:gd name="T94" fmla="*/ 25 w 58"/>
                  <a:gd name="T95" fmla="*/ 55 h 60"/>
                  <a:gd name="T96" fmla="*/ 28 w 58"/>
                  <a:gd name="T97" fmla="*/ 53 h 60"/>
                  <a:gd name="T98" fmla="*/ 45 w 58"/>
                  <a:gd name="T99" fmla="*/ 52 h 60"/>
                  <a:gd name="T100" fmla="*/ 50 w 58"/>
                  <a:gd name="T101" fmla="*/ 51 h 60"/>
                  <a:gd name="T102" fmla="*/ 53 w 58"/>
                  <a:gd name="T103" fmla="*/ 53 h 60"/>
                  <a:gd name="T104" fmla="*/ 55 w 58"/>
                  <a:gd name="T105" fmla="*/ 53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58" h="60">
                    <a:moveTo>
                      <a:pt x="55" y="53"/>
                    </a:moveTo>
                    <a:lnTo>
                      <a:pt x="56" y="52"/>
                    </a:lnTo>
                    <a:lnTo>
                      <a:pt x="56" y="50"/>
                    </a:lnTo>
                    <a:lnTo>
                      <a:pt x="56" y="48"/>
                    </a:lnTo>
                    <a:lnTo>
                      <a:pt x="53" y="48"/>
                    </a:lnTo>
                    <a:lnTo>
                      <a:pt x="53" y="46"/>
                    </a:lnTo>
                    <a:lnTo>
                      <a:pt x="52" y="41"/>
                    </a:lnTo>
                    <a:lnTo>
                      <a:pt x="51" y="40"/>
                    </a:lnTo>
                    <a:lnTo>
                      <a:pt x="51" y="40"/>
                    </a:lnTo>
                    <a:lnTo>
                      <a:pt x="52" y="39"/>
                    </a:lnTo>
                    <a:lnTo>
                      <a:pt x="52" y="35"/>
                    </a:lnTo>
                    <a:lnTo>
                      <a:pt x="53" y="34"/>
                    </a:lnTo>
                    <a:lnTo>
                      <a:pt x="53" y="32"/>
                    </a:lnTo>
                    <a:lnTo>
                      <a:pt x="53" y="31"/>
                    </a:lnTo>
                    <a:lnTo>
                      <a:pt x="53" y="29"/>
                    </a:lnTo>
                    <a:lnTo>
                      <a:pt x="56" y="24"/>
                    </a:lnTo>
                    <a:lnTo>
                      <a:pt x="58" y="22"/>
                    </a:lnTo>
                    <a:lnTo>
                      <a:pt x="58" y="21"/>
                    </a:lnTo>
                    <a:lnTo>
                      <a:pt x="58" y="19"/>
                    </a:lnTo>
                    <a:lnTo>
                      <a:pt x="58" y="17"/>
                    </a:lnTo>
                    <a:lnTo>
                      <a:pt x="56" y="15"/>
                    </a:lnTo>
                    <a:lnTo>
                      <a:pt x="56" y="14"/>
                    </a:lnTo>
                    <a:lnTo>
                      <a:pt x="56" y="12"/>
                    </a:lnTo>
                    <a:lnTo>
                      <a:pt x="56" y="9"/>
                    </a:lnTo>
                    <a:lnTo>
                      <a:pt x="56" y="9"/>
                    </a:lnTo>
                    <a:lnTo>
                      <a:pt x="54" y="8"/>
                    </a:lnTo>
                    <a:lnTo>
                      <a:pt x="53" y="7"/>
                    </a:lnTo>
                    <a:lnTo>
                      <a:pt x="52" y="7"/>
                    </a:lnTo>
                    <a:lnTo>
                      <a:pt x="50" y="8"/>
                    </a:lnTo>
                    <a:lnTo>
                      <a:pt x="48" y="9"/>
                    </a:lnTo>
                    <a:lnTo>
                      <a:pt x="45" y="7"/>
                    </a:lnTo>
                    <a:lnTo>
                      <a:pt x="44" y="5"/>
                    </a:lnTo>
                    <a:lnTo>
                      <a:pt x="43" y="4"/>
                    </a:lnTo>
                    <a:lnTo>
                      <a:pt x="40" y="4"/>
                    </a:lnTo>
                    <a:lnTo>
                      <a:pt x="39" y="4"/>
                    </a:lnTo>
                    <a:lnTo>
                      <a:pt x="38" y="4"/>
                    </a:lnTo>
                    <a:lnTo>
                      <a:pt x="35" y="2"/>
                    </a:lnTo>
                    <a:lnTo>
                      <a:pt x="32" y="0"/>
                    </a:lnTo>
                    <a:lnTo>
                      <a:pt x="31" y="1"/>
                    </a:lnTo>
                    <a:lnTo>
                      <a:pt x="29" y="3"/>
                    </a:lnTo>
                    <a:lnTo>
                      <a:pt x="26" y="2"/>
                    </a:lnTo>
                    <a:lnTo>
                      <a:pt x="26" y="1"/>
                    </a:lnTo>
                    <a:lnTo>
                      <a:pt x="26" y="1"/>
                    </a:lnTo>
                    <a:lnTo>
                      <a:pt x="24" y="0"/>
                    </a:lnTo>
                    <a:lnTo>
                      <a:pt x="20" y="1"/>
                    </a:lnTo>
                    <a:lnTo>
                      <a:pt x="20" y="2"/>
                    </a:lnTo>
                    <a:lnTo>
                      <a:pt x="19" y="2"/>
                    </a:lnTo>
                    <a:lnTo>
                      <a:pt x="16" y="2"/>
                    </a:lnTo>
                    <a:lnTo>
                      <a:pt x="13" y="1"/>
                    </a:lnTo>
                    <a:lnTo>
                      <a:pt x="12" y="1"/>
                    </a:lnTo>
                    <a:lnTo>
                      <a:pt x="9" y="3"/>
                    </a:lnTo>
                    <a:lnTo>
                      <a:pt x="6" y="4"/>
                    </a:lnTo>
                    <a:lnTo>
                      <a:pt x="6" y="7"/>
                    </a:lnTo>
                    <a:lnTo>
                      <a:pt x="6" y="7"/>
                    </a:lnTo>
                    <a:lnTo>
                      <a:pt x="7" y="11"/>
                    </a:lnTo>
                    <a:lnTo>
                      <a:pt x="6" y="13"/>
                    </a:lnTo>
                    <a:lnTo>
                      <a:pt x="7" y="16"/>
                    </a:lnTo>
                    <a:lnTo>
                      <a:pt x="8" y="17"/>
                    </a:lnTo>
                    <a:lnTo>
                      <a:pt x="9" y="18"/>
                    </a:lnTo>
                    <a:lnTo>
                      <a:pt x="8" y="20"/>
                    </a:lnTo>
                    <a:lnTo>
                      <a:pt x="7" y="19"/>
                    </a:lnTo>
                    <a:lnTo>
                      <a:pt x="6" y="20"/>
                    </a:lnTo>
                    <a:lnTo>
                      <a:pt x="6" y="21"/>
                    </a:lnTo>
                    <a:lnTo>
                      <a:pt x="8" y="23"/>
                    </a:lnTo>
                    <a:lnTo>
                      <a:pt x="8" y="24"/>
                    </a:lnTo>
                    <a:lnTo>
                      <a:pt x="8" y="27"/>
                    </a:lnTo>
                    <a:lnTo>
                      <a:pt x="6" y="32"/>
                    </a:lnTo>
                    <a:lnTo>
                      <a:pt x="4" y="32"/>
                    </a:lnTo>
                    <a:lnTo>
                      <a:pt x="4" y="33"/>
                    </a:lnTo>
                    <a:lnTo>
                      <a:pt x="4" y="35"/>
                    </a:lnTo>
                    <a:lnTo>
                      <a:pt x="2" y="38"/>
                    </a:lnTo>
                    <a:lnTo>
                      <a:pt x="0" y="40"/>
                    </a:lnTo>
                    <a:lnTo>
                      <a:pt x="1" y="41"/>
                    </a:lnTo>
                    <a:lnTo>
                      <a:pt x="2" y="42"/>
                    </a:lnTo>
                    <a:lnTo>
                      <a:pt x="4" y="41"/>
                    </a:lnTo>
                    <a:lnTo>
                      <a:pt x="6" y="41"/>
                    </a:lnTo>
                    <a:lnTo>
                      <a:pt x="7" y="43"/>
                    </a:lnTo>
                    <a:lnTo>
                      <a:pt x="8" y="42"/>
                    </a:lnTo>
                    <a:lnTo>
                      <a:pt x="9" y="43"/>
                    </a:lnTo>
                    <a:lnTo>
                      <a:pt x="9" y="46"/>
                    </a:lnTo>
                    <a:lnTo>
                      <a:pt x="11" y="47"/>
                    </a:lnTo>
                    <a:lnTo>
                      <a:pt x="12" y="47"/>
                    </a:lnTo>
                    <a:lnTo>
                      <a:pt x="12" y="48"/>
                    </a:lnTo>
                    <a:lnTo>
                      <a:pt x="11" y="49"/>
                    </a:lnTo>
                    <a:lnTo>
                      <a:pt x="12" y="50"/>
                    </a:lnTo>
                    <a:lnTo>
                      <a:pt x="11" y="52"/>
                    </a:lnTo>
                    <a:lnTo>
                      <a:pt x="11" y="53"/>
                    </a:lnTo>
                    <a:lnTo>
                      <a:pt x="11" y="54"/>
                    </a:lnTo>
                    <a:lnTo>
                      <a:pt x="10" y="57"/>
                    </a:lnTo>
                    <a:lnTo>
                      <a:pt x="11" y="58"/>
                    </a:lnTo>
                    <a:lnTo>
                      <a:pt x="11" y="60"/>
                    </a:lnTo>
                    <a:lnTo>
                      <a:pt x="12" y="60"/>
                    </a:lnTo>
                    <a:lnTo>
                      <a:pt x="15" y="58"/>
                    </a:lnTo>
                    <a:lnTo>
                      <a:pt x="17" y="58"/>
                    </a:lnTo>
                    <a:lnTo>
                      <a:pt x="18" y="57"/>
                    </a:lnTo>
                    <a:lnTo>
                      <a:pt x="25" y="55"/>
                    </a:lnTo>
                    <a:lnTo>
                      <a:pt x="25" y="54"/>
                    </a:lnTo>
                    <a:lnTo>
                      <a:pt x="28" y="53"/>
                    </a:lnTo>
                    <a:lnTo>
                      <a:pt x="40" y="53"/>
                    </a:lnTo>
                    <a:lnTo>
                      <a:pt x="45" y="52"/>
                    </a:lnTo>
                    <a:lnTo>
                      <a:pt x="49" y="54"/>
                    </a:lnTo>
                    <a:lnTo>
                      <a:pt x="50" y="51"/>
                    </a:lnTo>
                    <a:lnTo>
                      <a:pt x="52" y="51"/>
                    </a:lnTo>
                    <a:lnTo>
                      <a:pt x="53" y="53"/>
                    </a:lnTo>
                    <a:lnTo>
                      <a:pt x="53" y="53"/>
                    </a:lnTo>
                    <a:lnTo>
                      <a:pt x="55" y="5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29" name="Freeform 2360">
                <a:extLst>
                  <a:ext uri="{FF2B5EF4-FFF2-40B4-BE49-F238E27FC236}">
                    <a16:creationId xmlns:a16="http://schemas.microsoft.com/office/drawing/2014/main" id="{A9B6693A-CC5C-4BAE-8569-8AF0A77DF0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49" y="2615"/>
                <a:ext cx="39" cy="61"/>
              </a:xfrm>
              <a:custGeom>
                <a:avLst/>
                <a:gdLst>
                  <a:gd name="T0" fmla="*/ 36 w 39"/>
                  <a:gd name="T1" fmla="*/ 47 h 61"/>
                  <a:gd name="T2" fmla="*/ 35 w 39"/>
                  <a:gd name="T3" fmla="*/ 43 h 61"/>
                  <a:gd name="T4" fmla="*/ 35 w 39"/>
                  <a:gd name="T5" fmla="*/ 39 h 61"/>
                  <a:gd name="T6" fmla="*/ 36 w 39"/>
                  <a:gd name="T7" fmla="*/ 32 h 61"/>
                  <a:gd name="T8" fmla="*/ 36 w 39"/>
                  <a:gd name="T9" fmla="*/ 27 h 61"/>
                  <a:gd name="T10" fmla="*/ 36 w 39"/>
                  <a:gd name="T11" fmla="*/ 24 h 61"/>
                  <a:gd name="T12" fmla="*/ 35 w 39"/>
                  <a:gd name="T13" fmla="*/ 22 h 61"/>
                  <a:gd name="T14" fmla="*/ 35 w 39"/>
                  <a:gd name="T15" fmla="*/ 19 h 61"/>
                  <a:gd name="T16" fmla="*/ 35 w 39"/>
                  <a:gd name="T17" fmla="*/ 16 h 61"/>
                  <a:gd name="T18" fmla="*/ 34 w 39"/>
                  <a:gd name="T19" fmla="*/ 12 h 61"/>
                  <a:gd name="T20" fmla="*/ 32 w 39"/>
                  <a:gd name="T21" fmla="*/ 7 h 61"/>
                  <a:gd name="T22" fmla="*/ 29 w 39"/>
                  <a:gd name="T23" fmla="*/ 5 h 61"/>
                  <a:gd name="T24" fmla="*/ 28 w 39"/>
                  <a:gd name="T25" fmla="*/ 2 h 61"/>
                  <a:gd name="T26" fmla="*/ 26 w 39"/>
                  <a:gd name="T27" fmla="*/ 0 h 61"/>
                  <a:gd name="T28" fmla="*/ 22 w 39"/>
                  <a:gd name="T29" fmla="*/ 1 h 61"/>
                  <a:gd name="T30" fmla="*/ 14 w 39"/>
                  <a:gd name="T31" fmla="*/ 1 h 61"/>
                  <a:gd name="T32" fmla="*/ 6 w 39"/>
                  <a:gd name="T33" fmla="*/ 2 h 61"/>
                  <a:gd name="T34" fmla="*/ 3 w 39"/>
                  <a:gd name="T35" fmla="*/ 4 h 61"/>
                  <a:gd name="T36" fmla="*/ 4 w 39"/>
                  <a:gd name="T37" fmla="*/ 7 h 61"/>
                  <a:gd name="T38" fmla="*/ 5 w 39"/>
                  <a:gd name="T39" fmla="*/ 14 h 61"/>
                  <a:gd name="T40" fmla="*/ 5 w 39"/>
                  <a:gd name="T41" fmla="*/ 17 h 61"/>
                  <a:gd name="T42" fmla="*/ 5 w 39"/>
                  <a:gd name="T43" fmla="*/ 20 h 61"/>
                  <a:gd name="T44" fmla="*/ 7 w 39"/>
                  <a:gd name="T45" fmla="*/ 24 h 61"/>
                  <a:gd name="T46" fmla="*/ 7 w 39"/>
                  <a:gd name="T47" fmla="*/ 27 h 61"/>
                  <a:gd name="T48" fmla="*/ 2 w 39"/>
                  <a:gd name="T49" fmla="*/ 34 h 61"/>
                  <a:gd name="T50" fmla="*/ 2 w 39"/>
                  <a:gd name="T51" fmla="*/ 37 h 61"/>
                  <a:gd name="T52" fmla="*/ 1 w 39"/>
                  <a:gd name="T53" fmla="*/ 40 h 61"/>
                  <a:gd name="T54" fmla="*/ 0 w 39"/>
                  <a:gd name="T55" fmla="*/ 45 h 61"/>
                  <a:gd name="T56" fmla="*/ 1 w 39"/>
                  <a:gd name="T57" fmla="*/ 46 h 61"/>
                  <a:gd name="T58" fmla="*/ 2 w 39"/>
                  <a:gd name="T59" fmla="*/ 53 h 61"/>
                  <a:gd name="T60" fmla="*/ 5 w 39"/>
                  <a:gd name="T61" fmla="*/ 55 h 61"/>
                  <a:gd name="T62" fmla="*/ 4 w 39"/>
                  <a:gd name="T63" fmla="*/ 58 h 61"/>
                  <a:gd name="T64" fmla="*/ 2 w 39"/>
                  <a:gd name="T65" fmla="*/ 58 h 61"/>
                  <a:gd name="T66" fmla="*/ 7 w 39"/>
                  <a:gd name="T67" fmla="*/ 60 h 61"/>
                  <a:gd name="T68" fmla="*/ 19 w 39"/>
                  <a:gd name="T69" fmla="*/ 58 h 61"/>
                  <a:gd name="T70" fmla="*/ 29 w 39"/>
                  <a:gd name="T71" fmla="*/ 53 h 61"/>
                  <a:gd name="T72" fmla="*/ 39 w 39"/>
                  <a:gd name="T73" fmla="*/ 51 h 61"/>
                  <a:gd name="T74" fmla="*/ 37 w 39"/>
                  <a:gd name="T75" fmla="*/ 47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39" h="61">
                    <a:moveTo>
                      <a:pt x="37" y="47"/>
                    </a:moveTo>
                    <a:lnTo>
                      <a:pt x="36" y="47"/>
                    </a:lnTo>
                    <a:lnTo>
                      <a:pt x="35" y="45"/>
                    </a:lnTo>
                    <a:lnTo>
                      <a:pt x="35" y="43"/>
                    </a:lnTo>
                    <a:lnTo>
                      <a:pt x="35" y="40"/>
                    </a:lnTo>
                    <a:lnTo>
                      <a:pt x="35" y="39"/>
                    </a:lnTo>
                    <a:lnTo>
                      <a:pt x="36" y="37"/>
                    </a:lnTo>
                    <a:lnTo>
                      <a:pt x="36" y="32"/>
                    </a:lnTo>
                    <a:lnTo>
                      <a:pt x="35" y="30"/>
                    </a:lnTo>
                    <a:lnTo>
                      <a:pt x="36" y="27"/>
                    </a:lnTo>
                    <a:lnTo>
                      <a:pt x="35" y="25"/>
                    </a:lnTo>
                    <a:lnTo>
                      <a:pt x="36" y="24"/>
                    </a:lnTo>
                    <a:lnTo>
                      <a:pt x="35" y="23"/>
                    </a:lnTo>
                    <a:lnTo>
                      <a:pt x="35" y="22"/>
                    </a:lnTo>
                    <a:lnTo>
                      <a:pt x="35" y="21"/>
                    </a:lnTo>
                    <a:lnTo>
                      <a:pt x="35" y="19"/>
                    </a:lnTo>
                    <a:lnTo>
                      <a:pt x="35" y="16"/>
                    </a:lnTo>
                    <a:lnTo>
                      <a:pt x="35" y="16"/>
                    </a:lnTo>
                    <a:lnTo>
                      <a:pt x="34" y="15"/>
                    </a:lnTo>
                    <a:lnTo>
                      <a:pt x="34" y="12"/>
                    </a:lnTo>
                    <a:lnTo>
                      <a:pt x="34" y="9"/>
                    </a:lnTo>
                    <a:lnTo>
                      <a:pt x="32" y="7"/>
                    </a:lnTo>
                    <a:lnTo>
                      <a:pt x="32" y="6"/>
                    </a:lnTo>
                    <a:lnTo>
                      <a:pt x="29" y="5"/>
                    </a:lnTo>
                    <a:lnTo>
                      <a:pt x="28" y="3"/>
                    </a:lnTo>
                    <a:lnTo>
                      <a:pt x="28" y="2"/>
                    </a:lnTo>
                    <a:lnTo>
                      <a:pt x="27" y="0"/>
                    </a:lnTo>
                    <a:lnTo>
                      <a:pt x="26" y="0"/>
                    </a:lnTo>
                    <a:lnTo>
                      <a:pt x="24" y="1"/>
                    </a:lnTo>
                    <a:lnTo>
                      <a:pt x="22" y="1"/>
                    </a:lnTo>
                    <a:lnTo>
                      <a:pt x="19" y="1"/>
                    </a:lnTo>
                    <a:lnTo>
                      <a:pt x="14" y="1"/>
                    </a:lnTo>
                    <a:lnTo>
                      <a:pt x="14" y="2"/>
                    </a:lnTo>
                    <a:lnTo>
                      <a:pt x="6" y="2"/>
                    </a:lnTo>
                    <a:lnTo>
                      <a:pt x="3" y="2"/>
                    </a:lnTo>
                    <a:lnTo>
                      <a:pt x="3" y="4"/>
                    </a:lnTo>
                    <a:lnTo>
                      <a:pt x="3" y="7"/>
                    </a:lnTo>
                    <a:lnTo>
                      <a:pt x="4" y="7"/>
                    </a:lnTo>
                    <a:lnTo>
                      <a:pt x="5" y="10"/>
                    </a:lnTo>
                    <a:lnTo>
                      <a:pt x="5" y="14"/>
                    </a:lnTo>
                    <a:lnTo>
                      <a:pt x="5" y="14"/>
                    </a:lnTo>
                    <a:lnTo>
                      <a:pt x="5" y="17"/>
                    </a:lnTo>
                    <a:lnTo>
                      <a:pt x="5" y="19"/>
                    </a:lnTo>
                    <a:lnTo>
                      <a:pt x="5" y="20"/>
                    </a:lnTo>
                    <a:lnTo>
                      <a:pt x="7" y="22"/>
                    </a:lnTo>
                    <a:lnTo>
                      <a:pt x="7" y="24"/>
                    </a:lnTo>
                    <a:lnTo>
                      <a:pt x="7" y="26"/>
                    </a:lnTo>
                    <a:lnTo>
                      <a:pt x="7" y="27"/>
                    </a:lnTo>
                    <a:lnTo>
                      <a:pt x="5" y="29"/>
                    </a:lnTo>
                    <a:lnTo>
                      <a:pt x="2" y="34"/>
                    </a:lnTo>
                    <a:lnTo>
                      <a:pt x="2" y="36"/>
                    </a:lnTo>
                    <a:lnTo>
                      <a:pt x="2" y="37"/>
                    </a:lnTo>
                    <a:lnTo>
                      <a:pt x="2" y="39"/>
                    </a:lnTo>
                    <a:lnTo>
                      <a:pt x="1" y="40"/>
                    </a:lnTo>
                    <a:lnTo>
                      <a:pt x="1" y="44"/>
                    </a:lnTo>
                    <a:lnTo>
                      <a:pt x="0" y="45"/>
                    </a:lnTo>
                    <a:lnTo>
                      <a:pt x="0" y="45"/>
                    </a:lnTo>
                    <a:lnTo>
                      <a:pt x="1" y="46"/>
                    </a:lnTo>
                    <a:lnTo>
                      <a:pt x="2" y="51"/>
                    </a:lnTo>
                    <a:lnTo>
                      <a:pt x="2" y="53"/>
                    </a:lnTo>
                    <a:lnTo>
                      <a:pt x="5" y="53"/>
                    </a:lnTo>
                    <a:lnTo>
                      <a:pt x="5" y="55"/>
                    </a:lnTo>
                    <a:lnTo>
                      <a:pt x="5" y="57"/>
                    </a:lnTo>
                    <a:lnTo>
                      <a:pt x="4" y="58"/>
                    </a:lnTo>
                    <a:lnTo>
                      <a:pt x="2" y="58"/>
                    </a:lnTo>
                    <a:lnTo>
                      <a:pt x="2" y="58"/>
                    </a:lnTo>
                    <a:lnTo>
                      <a:pt x="2" y="59"/>
                    </a:lnTo>
                    <a:lnTo>
                      <a:pt x="7" y="60"/>
                    </a:lnTo>
                    <a:lnTo>
                      <a:pt x="11" y="61"/>
                    </a:lnTo>
                    <a:lnTo>
                      <a:pt x="19" y="58"/>
                    </a:lnTo>
                    <a:lnTo>
                      <a:pt x="24" y="57"/>
                    </a:lnTo>
                    <a:lnTo>
                      <a:pt x="29" y="53"/>
                    </a:lnTo>
                    <a:lnTo>
                      <a:pt x="34" y="51"/>
                    </a:lnTo>
                    <a:lnTo>
                      <a:pt x="39" y="51"/>
                    </a:lnTo>
                    <a:lnTo>
                      <a:pt x="38" y="48"/>
                    </a:lnTo>
                    <a:lnTo>
                      <a:pt x="37" y="4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30" name="Freeform 2361">
                <a:extLst>
                  <a:ext uri="{FF2B5EF4-FFF2-40B4-BE49-F238E27FC236}">
                    <a16:creationId xmlns:a16="http://schemas.microsoft.com/office/drawing/2014/main" id="{843B2000-7145-43E6-9D35-8C80428F857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76" y="2615"/>
                <a:ext cx="19" cy="51"/>
              </a:xfrm>
              <a:custGeom>
                <a:avLst/>
                <a:gdLst>
                  <a:gd name="T0" fmla="*/ 18 w 19"/>
                  <a:gd name="T1" fmla="*/ 43 h 51"/>
                  <a:gd name="T2" fmla="*/ 17 w 19"/>
                  <a:gd name="T3" fmla="*/ 41 h 51"/>
                  <a:gd name="T4" fmla="*/ 17 w 19"/>
                  <a:gd name="T5" fmla="*/ 38 h 51"/>
                  <a:gd name="T6" fmla="*/ 17 w 19"/>
                  <a:gd name="T7" fmla="*/ 27 h 51"/>
                  <a:gd name="T8" fmla="*/ 17 w 19"/>
                  <a:gd name="T9" fmla="*/ 25 h 51"/>
                  <a:gd name="T10" fmla="*/ 18 w 19"/>
                  <a:gd name="T11" fmla="*/ 24 h 51"/>
                  <a:gd name="T12" fmla="*/ 18 w 19"/>
                  <a:gd name="T13" fmla="*/ 22 h 51"/>
                  <a:gd name="T14" fmla="*/ 17 w 19"/>
                  <a:gd name="T15" fmla="*/ 21 h 51"/>
                  <a:gd name="T16" fmla="*/ 18 w 19"/>
                  <a:gd name="T17" fmla="*/ 18 h 51"/>
                  <a:gd name="T18" fmla="*/ 17 w 19"/>
                  <a:gd name="T19" fmla="*/ 15 h 51"/>
                  <a:gd name="T20" fmla="*/ 15 w 19"/>
                  <a:gd name="T21" fmla="*/ 9 h 51"/>
                  <a:gd name="T22" fmla="*/ 14 w 19"/>
                  <a:gd name="T23" fmla="*/ 8 h 51"/>
                  <a:gd name="T24" fmla="*/ 13 w 19"/>
                  <a:gd name="T25" fmla="*/ 7 h 51"/>
                  <a:gd name="T26" fmla="*/ 11 w 19"/>
                  <a:gd name="T27" fmla="*/ 6 h 51"/>
                  <a:gd name="T28" fmla="*/ 10 w 19"/>
                  <a:gd name="T29" fmla="*/ 3 h 51"/>
                  <a:gd name="T30" fmla="*/ 11 w 19"/>
                  <a:gd name="T31" fmla="*/ 2 h 51"/>
                  <a:gd name="T32" fmla="*/ 1 w 19"/>
                  <a:gd name="T33" fmla="*/ 0 h 51"/>
                  <a:gd name="T34" fmla="*/ 0 w 19"/>
                  <a:gd name="T35" fmla="*/ 0 h 51"/>
                  <a:gd name="T36" fmla="*/ 0 w 19"/>
                  <a:gd name="T37" fmla="*/ 0 h 51"/>
                  <a:gd name="T38" fmla="*/ 1 w 19"/>
                  <a:gd name="T39" fmla="*/ 2 h 51"/>
                  <a:gd name="T40" fmla="*/ 1 w 19"/>
                  <a:gd name="T41" fmla="*/ 3 h 51"/>
                  <a:gd name="T42" fmla="*/ 2 w 19"/>
                  <a:gd name="T43" fmla="*/ 5 h 51"/>
                  <a:gd name="T44" fmla="*/ 5 w 19"/>
                  <a:gd name="T45" fmla="*/ 6 h 51"/>
                  <a:gd name="T46" fmla="*/ 5 w 19"/>
                  <a:gd name="T47" fmla="*/ 7 h 51"/>
                  <a:gd name="T48" fmla="*/ 7 w 19"/>
                  <a:gd name="T49" fmla="*/ 9 h 51"/>
                  <a:gd name="T50" fmla="*/ 7 w 19"/>
                  <a:gd name="T51" fmla="*/ 12 h 51"/>
                  <a:gd name="T52" fmla="*/ 7 w 19"/>
                  <a:gd name="T53" fmla="*/ 15 h 51"/>
                  <a:gd name="T54" fmla="*/ 8 w 19"/>
                  <a:gd name="T55" fmla="*/ 16 h 51"/>
                  <a:gd name="T56" fmla="*/ 8 w 19"/>
                  <a:gd name="T57" fmla="*/ 16 h 51"/>
                  <a:gd name="T58" fmla="*/ 8 w 19"/>
                  <a:gd name="T59" fmla="*/ 19 h 51"/>
                  <a:gd name="T60" fmla="*/ 8 w 19"/>
                  <a:gd name="T61" fmla="*/ 21 h 51"/>
                  <a:gd name="T62" fmla="*/ 8 w 19"/>
                  <a:gd name="T63" fmla="*/ 22 h 51"/>
                  <a:gd name="T64" fmla="*/ 8 w 19"/>
                  <a:gd name="T65" fmla="*/ 23 h 51"/>
                  <a:gd name="T66" fmla="*/ 9 w 19"/>
                  <a:gd name="T67" fmla="*/ 24 h 51"/>
                  <a:gd name="T68" fmla="*/ 8 w 19"/>
                  <a:gd name="T69" fmla="*/ 25 h 51"/>
                  <a:gd name="T70" fmla="*/ 9 w 19"/>
                  <a:gd name="T71" fmla="*/ 27 h 51"/>
                  <a:gd name="T72" fmla="*/ 8 w 19"/>
                  <a:gd name="T73" fmla="*/ 30 h 51"/>
                  <a:gd name="T74" fmla="*/ 9 w 19"/>
                  <a:gd name="T75" fmla="*/ 32 h 51"/>
                  <a:gd name="T76" fmla="*/ 9 w 19"/>
                  <a:gd name="T77" fmla="*/ 37 h 51"/>
                  <a:gd name="T78" fmla="*/ 8 w 19"/>
                  <a:gd name="T79" fmla="*/ 39 h 51"/>
                  <a:gd name="T80" fmla="*/ 8 w 19"/>
                  <a:gd name="T81" fmla="*/ 40 h 51"/>
                  <a:gd name="T82" fmla="*/ 8 w 19"/>
                  <a:gd name="T83" fmla="*/ 43 h 51"/>
                  <a:gd name="T84" fmla="*/ 8 w 19"/>
                  <a:gd name="T85" fmla="*/ 45 h 51"/>
                  <a:gd name="T86" fmla="*/ 9 w 19"/>
                  <a:gd name="T87" fmla="*/ 47 h 51"/>
                  <a:gd name="T88" fmla="*/ 10 w 19"/>
                  <a:gd name="T89" fmla="*/ 47 h 51"/>
                  <a:gd name="T90" fmla="*/ 11 w 19"/>
                  <a:gd name="T91" fmla="*/ 48 h 51"/>
                  <a:gd name="T92" fmla="*/ 12 w 19"/>
                  <a:gd name="T93" fmla="*/ 51 h 51"/>
                  <a:gd name="T94" fmla="*/ 13 w 19"/>
                  <a:gd name="T95" fmla="*/ 51 h 51"/>
                  <a:gd name="T96" fmla="*/ 17 w 19"/>
                  <a:gd name="T97" fmla="*/ 47 h 51"/>
                  <a:gd name="T98" fmla="*/ 18 w 19"/>
                  <a:gd name="T99" fmla="*/ 47 h 51"/>
                  <a:gd name="T100" fmla="*/ 19 w 19"/>
                  <a:gd name="T101" fmla="*/ 45 h 51"/>
                  <a:gd name="T102" fmla="*/ 18 w 19"/>
                  <a:gd name="T103" fmla="*/ 43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19" h="51">
                    <a:moveTo>
                      <a:pt x="18" y="43"/>
                    </a:moveTo>
                    <a:lnTo>
                      <a:pt x="17" y="41"/>
                    </a:lnTo>
                    <a:lnTo>
                      <a:pt x="17" y="38"/>
                    </a:lnTo>
                    <a:lnTo>
                      <a:pt x="17" y="27"/>
                    </a:lnTo>
                    <a:lnTo>
                      <a:pt x="17" y="25"/>
                    </a:lnTo>
                    <a:lnTo>
                      <a:pt x="18" y="24"/>
                    </a:lnTo>
                    <a:lnTo>
                      <a:pt x="18" y="22"/>
                    </a:lnTo>
                    <a:lnTo>
                      <a:pt x="17" y="21"/>
                    </a:lnTo>
                    <a:lnTo>
                      <a:pt x="18" y="18"/>
                    </a:lnTo>
                    <a:lnTo>
                      <a:pt x="17" y="15"/>
                    </a:lnTo>
                    <a:lnTo>
                      <a:pt x="15" y="9"/>
                    </a:lnTo>
                    <a:lnTo>
                      <a:pt x="14" y="8"/>
                    </a:lnTo>
                    <a:lnTo>
                      <a:pt x="13" y="7"/>
                    </a:lnTo>
                    <a:lnTo>
                      <a:pt x="11" y="6"/>
                    </a:lnTo>
                    <a:lnTo>
                      <a:pt x="10" y="3"/>
                    </a:lnTo>
                    <a:lnTo>
                      <a:pt x="11" y="2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1" y="3"/>
                    </a:lnTo>
                    <a:lnTo>
                      <a:pt x="2" y="5"/>
                    </a:lnTo>
                    <a:lnTo>
                      <a:pt x="5" y="6"/>
                    </a:lnTo>
                    <a:lnTo>
                      <a:pt x="5" y="7"/>
                    </a:lnTo>
                    <a:lnTo>
                      <a:pt x="7" y="9"/>
                    </a:lnTo>
                    <a:lnTo>
                      <a:pt x="7" y="12"/>
                    </a:lnTo>
                    <a:lnTo>
                      <a:pt x="7" y="15"/>
                    </a:lnTo>
                    <a:lnTo>
                      <a:pt x="8" y="16"/>
                    </a:lnTo>
                    <a:lnTo>
                      <a:pt x="8" y="16"/>
                    </a:lnTo>
                    <a:lnTo>
                      <a:pt x="8" y="19"/>
                    </a:lnTo>
                    <a:lnTo>
                      <a:pt x="8" y="21"/>
                    </a:lnTo>
                    <a:lnTo>
                      <a:pt x="8" y="22"/>
                    </a:lnTo>
                    <a:lnTo>
                      <a:pt x="8" y="23"/>
                    </a:lnTo>
                    <a:lnTo>
                      <a:pt x="9" y="24"/>
                    </a:lnTo>
                    <a:lnTo>
                      <a:pt x="8" y="25"/>
                    </a:lnTo>
                    <a:lnTo>
                      <a:pt x="9" y="27"/>
                    </a:lnTo>
                    <a:lnTo>
                      <a:pt x="8" y="30"/>
                    </a:lnTo>
                    <a:lnTo>
                      <a:pt x="9" y="32"/>
                    </a:lnTo>
                    <a:lnTo>
                      <a:pt x="9" y="37"/>
                    </a:lnTo>
                    <a:lnTo>
                      <a:pt x="8" y="39"/>
                    </a:lnTo>
                    <a:lnTo>
                      <a:pt x="8" y="40"/>
                    </a:lnTo>
                    <a:lnTo>
                      <a:pt x="8" y="43"/>
                    </a:lnTo>
                    <a:lnTo>
                      <a:pt x="8" y="45"/>
                    </a:lnTo>
                    <a:lnTo>
                      <a:pt x="9" y="47"/>
                    </a:lnTo>
                    <a:lnTo>
                      <a:pt x="10" y="47"/>
                    </a:lnTo>
                    <a:lnTo>
                      <a:pt x="11" y="48"/>
                    </a:lnTo>
                    <a:lnTo>
                      <a:pt x="12" y="51"/>
                    </a:lnTo>
                    <a:lnTo>
                      <a:pt x="13" y="51"/>
                    </a:lnTo>
                    <a:lnTo>
                      <a:pt x="17" y="47"/>
                    </a:lnTo>
                    <a:lnTo>
                      <a:pt x="18" y="47"/>
                    </a:lnTo>
                    <a:lnTo>
                      <a:pt x="19" y="45"/>
                    </a:lnTo>
                    <a:lnTo>
                      <a:pt x="18" y="4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31" name="Freeform 2362">
                <a:extLst>
                  <a:ext uri="{FF2B5EF4-FFF2-40B4-BE49-F238E27FC236}">
                    <a16:creationId xmlns:a16="http://schemas.microsoft.com/office/drawing/2014/main" id="{B86AC9BD-9AEF-4C0E-944C-6107DBCFCE3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86" y="2602"/>
                <a:ext cx="29" cy="60"/>
              </a:xfrm>
              <a:custGeom>
                <a:avLst/>
                <a:gdLst>
                  <a:gd name="T0" fmla="*/ 19 w 29"/>
                  <a:gd name="T1" fmla="*/ 51 h 60"/>
                  <a:gd name="T2" fmla="*/ 18 w 29"/>
                  <a:gd name="T3" fmla="*/ 46 h 60"/>
                  <a:gd name="T4" fmla="*/ 19 w 29"/>
                  <a:gd name="T5" fmla="*/ 42 h 60"/>
                  <a:gd name="T6" fmla="*/ 19 w 29"/>
                  <a:gd name="T7" fmla="*/ 41 h 60"/>
                  <a:gd name="T8" fmla="*/ 18 w 29"/>
                  <a:gd name="T9" fmla="*/ 39 h 60"/>
                  <a:gd name="T10" fmla="*/ 19 w 29"/>
                  <a:gd name="T11" fmla="*/ 36 h 60"/>
                  <a:gd name="T12" fmla="*/ 19 w 29"/>
                  <a:gd name="T13" fmla="*/ 33 h 60"/>
                  <a:gd name="T14" fmla="*/ 22 w 29"/>
                  <a:gd name="T15" fmla="*/ 32 h 60"/>
                  <a:gd name="T16" fmla="*/ 23 w 29"/>
                  <a:gd name="T17" fmla="*/ 30 h 60"/>
                  <a:gd name="T18" fmla="*/ 25 w 29"/>
                  <a:gd name="T19" fmla="*/ 27 h 60"/>
                  <a:gd name="T20" fmla="*/ 27 w 29"/>
                  <a:gd name="T21" fmla="*/ 26 h 60"/>
                  <a:gd name="T22" fmla="*/ 26 w 29"/>
                  <a:gd name="T23" fmla="*/ 22 h 60"/>
                  <a:gd name="T24" fmla="*/ 27 w 29"/>
                  <a:gd name="T25" fmla="*/ 20 h 60"/>
                  <a:gd name="T26" fmla="*/ 29 w 29"/>
                  <a:gd name="T27" fmla="*/ 19 h 60"/>
                  <a:gd name="T28" fmla="*/ 28 w 29"/>
                  <a:gd name="T29" fmla="*/ 13 h 60"/>
                  <a:gd name="T30" fmla="*/ 25 w 29"/>
                  <a:gd name="T31" fmla="*/ 10 h 60"/>
                  <a:gd name="T32" fmla="*/ 26 w 29"/>
                  <a:gd name="T33" fmla="*/ 8 h 60"/>
                  <a:gd name="T34" fmla="*/ 22 w 29"/>
                  <a:gd name="T35" fmla="*/ 5 h 60"/>
                  <a:gd name="T36" fmla="*/ 17 w 29"/>
                  <a:gd name="T37" fmla="*/ 0 h 60"/>
                  <a:gd name="T38" fmla="*/ 17 w 29"/>
                  <a:gd name="T39" fmla="*/ 2 h 60"/>
                  <a:gd name="T40" fmla="*/ 14 w 29"/>
                  <a:gd name="T41" fmla="*/ 3 h 60"/>
                  <a:gd name="T42" fmla="*/ 11 w 29"/>
                  <a:gd name="T43" fmla="*/ 7 h 60"/>
                  <a:gd name="T44" fmla="*/ 7 w 29"/>
                  <a:gd name="T45" fmla="*/ 9 h 60"/>
                  <a:gd name="T46" fmla="*/ 4 w 29"/>
                  <a:gd name="T47" fmla="*/ 9 h 60"/>
                  <a:gd name="T48" fmla="*/ 3 w 29"/>
                  <a:gd name="T49" fmla="*/ 12 h 60"/>
                  <a:gd name="T50" fmla="*/ 1 w 29"/>
                  <a:gd name="T51" fmla="*/ 14 h 60"/>
                  <a:gd name="T52" fmla="*/ 1 w 29"/>
                  <a:gd name="T53" fmla="*/ 19 h 60"/>
                  <a:gd name="T54" fmla="*/ 4 w 29"/>
                  <a:gd name="T55" fmla="*/ 21 h 60"/>
                  <a:gd name="T56" fmla="*/ 7 w 29"/>
                  <a:gd name="T57" fmla="*/ 28 h 60"/>
                  <a:gd name="T58" fmla="*/ 7 w 29"/>
                  <a:gd name="T59" fmla="*/ 34 h 60"/>
                  <a:gd name="T60" fmla="*/ 8 w 29"/>
                  <a:gd name="T61" fmla="*/ 37 h 60"/>
                  <a:gd name="T62" fmla="*/ 7 w 29"/>
                  <a:gd name="T63" fmla="*/ 40 h 60"/>
                  <a:gd name="T64" fmla="*/ 7 w 29"/>
                  <a:gd name="T65" fmla="*/ 54 h 60"/>
                  <a:gd name="T66" fmla="*/ 9 w 29"/>
                  <a:gd name="T67" fmla="*/ 58 h 60"/>
                  <a:gd name="T68" fmla="*/ 13 w 29"/>
                  <a:gd name="T69" fmla="*/ 60 h 60"/>
                  <a:gd name="T70" fmla="*/ 19 w 29"/>
                  <a:gd name="T71" fmla="*/ 58 h 60"/>
                  <a:gd name="T72" fmla="*/ 19 w 29"/>
                  <a:gd name="T73" fmla="*/ 52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29" h="60">
                    <a:moveTo>
                      <a:pt x="19" y="52"/>
                    </a:moveTo>
                    <a:lnTo>
                      <a:pt x="19" y="51"/>
                    </a:lnTo>
                    <a:lnTo>
                      <a:pt x="19" y="49"/>
                    </a:lnTo>
                    <a:lnTo>
                      <a:pt x="18" y="46"/>
                    </a:lnTo>
                    <a:lnTo>
                      <a:pt x="19" y="43"/>
                    </a:lnTo>
                    <a:lnTo>
                      <a:pt x="19" y="42"/>
                    </a:lnTo>
                    <a:lnTo>
                      <a:pt x="18" y="42"/>
                    </a:lnTo>
                    <a:lnTo>
                      <a:pt x="19" y="41"/>
                    </a:lnTo>
                    <a:lnTo>
                      <a:pt x="18" y="40"/>
                    </a:lnTo>
                    <a:lnTo>
                      <a:pt x="18" y="39"/>
                    </a:lnTo>
                    <a:lnTo>
                      <a:pt x="18" y="37"/>
                    </a:lnTo>
                    <a:lnTo>
                      <a:pt x="19" y="36"/>
                    </a:lnTo>
                    <a:lnTo>
                      <a:pt x="18" y="34"/>
                    </a:lnTo>
                    <a:lnTo>
                      <a:pt x="19" y="33"/>
                    </a:lnTo>
                    <a:lnTo>
                      <a:pt x="20" y="32"/>
                    </a:lnTo>
                    <a:lnTo>
                      <a:pt x="22" y="32"/>
                    </a:lnTo>
                    <a:lnTo>
                      <a:pt x="22" y="32"/>
                    </a:lnTo>
                    <a:lnTo>
                      <a:pt x="23" y="30"/>
                    </a:lnTo>
                    <a:lnTo>
                      <a:pt x="24" y="28"/>
                    </a:lnTo>
                    <a:lnTo>
                      <a:pt x="25" y="27"/>
                    </a:lnTo>
                    <a:lnTo>
                      <a:pt x="26" y="25"/>
                    </a:lnTo>
                    <a:lnTo>
                      <a:pt x="27" y="26"/>
                    </a:lnTo>
                    <a:lnTo>
                      <a:pt x="28" y="25"/>
                    </a:lnTo>
                    <a:lnTo>
                      <a:pt x="26" y="22"/>
                    </a:lnTo>
                    <a:lnTo>
                      <a:pt x="26" y="21"/>
                    </a:lnTo>
                    <a:lnTo>
                      <a:pt x="27" y="20"/>
                    </a:lnTo>
                    <a:lnTo>
                      <a:pt x="29" y="20"/>
                    </a:lnTo>
                    <a:lnTo>
                      <a:pt x="29" y="19"/>
                    </a:lnTo>
                    <a:lnTo>
                      <a:pt x="28" y="16"/>
                    </a:lnTo>
                    <a:lnTo>
                      <a:pt x="28" y="13"/>
                    </a:lnTo>
                    <a:lnTo>
                      <a:pt x="26" y="11"/>
                    </a:lnTo>
                    <a:lnTo>
                      <a:pt x="25" y="10"/>
                    </a:lnTo>
                    <a:lnTo>
                      <a:pt x="26" y="8"/>
                    </a:lnTo>
                    <a:lnTo>
                      <a:pt x="26" y="8"/>
                    </a:lnTo>
                    <a:lnTo>
                      <a:pt x="24" y="6"/>
                    </a:lnTo>
                    <a:lnTo>
                      <a:pt x="22" y="5"/>
                    </a:lnTo>
                    <a:lnTo>
                      <a:pt x="20" y="2"/>
                    </a:lnTo>
                    <a:lnTo>
                      <a:pt x="17" y="0"/>
                    </a:lnTo>
                    <a:lnTo>
                      <a:pt x="17" y="1"/>
                    </a:lnTo>
                    <a:lnTo>
                      <a:pt x="17" y="2"/>
                    </a:lnTo>
                    <a:lnTo>
                      <a:pt x="15" y="3"/>
                    </a:lnTo>
                    <a:lnTo>
                      <a:pt x="14" y="3"/>
                    </a:lnTo>
                    <a:lnTo>
                      <a:pt x="14" y="5"/>
                    </a:lnTo>
                    <a:lnTo>
                      <a:pt x="11" y="7"/>
                    </a:lnTo>
                    <a:lnTo>
                      <a:pt x="10" y="8"/>
                    </a:lnTo>
                    <a:lnTo>
                      <a:pt x="7" y="9"/>
                    </a:lnTo>
                    <a:lnTo>
                      <a:pt x="6" y="9"/>
                    </a:lnTo>
                    <a:lnTo>
                      <a:pt x="4" y="9"/>
                    </a:lnTo>
                    <a:lnTo>
                      <a:pt x="4" y="11"/>
                    </a:lnTo>
                    <a:lnTo>
                      <a:pt x="3" y="12"/>
                    </a:lnTo>
                    <a:lnTo>
                      <a:pt x="3" y="14"/>
                    </a:lnTo>
                    <a:lnTo>
                      <a:pt x="1" y="14"/>
                    </a:lnTo>
                    <a:lnTo>
                      <a:pt x="0" y="16"/>
                    </a:lnTo>
                    <a:lnTo>
                      <a:pt x="1" y="19"/>
                    </a:lnTo>
                    <a:lnTo>
                      <a:pt x="3" y="20"/>
                    </a:lnTo>
                    <a:lnTo>
                      <a:pt x="4" y="21"/>
                    </a:lnTo>
                    <a:lnTo>
                      <a:pt x="5" y="22"/>
                    </a:lnTo>
                    <a:lnTo>
                      <a:pt x="7" y="28"/>
                    </a:lnTo>
                    <a:lnTo>
                      <a:pt x="8" y="31"/>
                    </a:lnTo>
                    <a:lnTo>
                      <a:pt x="7" y="34"/>
                    </a:lnTo>
                    <a:lnTo>
                      <a:pt x="8" y="35"/>
                    </a:lnTo>
                    <a:lnTo>
                      <a:pt x="8" y="37"/>
                    </a:lnTo>
                    <a:lnTo>
                      <a:pt x="7" y="38"/>
                    </a:lnTo>
                    <a:lnTo>
                      <a:pt x="7" y="40"/>
                    </a:lnTo>
                    <a:lnTo>
                      <a:pt x="7" y="51"/>
                    </a:lnTo>
                    <a:lnTo>
                      <a:pt x="7" y="54"/>
                    </a:lnTo>
                    <a:lnTo>
                      <a:pt x="8" y="56"/>
                    </a:lnTo>
                    <a:lnTo>
                      <a:pt x="9" y="58"/>
                    </a:lnTo>
                    <a:lnTo>
                      <a:pt x="8" y="60"/>
                    </a:lnTo>
                    <a:lnTo>
                      <a:pt x="13" y="60"/>
                    </a:lnTo>
                    <a:lnTo>
                      <a:pt x="19" y="58"/>
                    </a:lnTo>
                    <a:lnTo>
                      <a:pt x="19" y="58"/>
                    </a:lnTo>
                    <a:lnTo>
                      <a:pt x="19" y="57"/>
                    </a:lnTo>
                    <a:lnTo>
                      <a:pt x="19" y="5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32" name="Freeform 2363">
                <a:extLst>
                  <a:ext uri="{FF2B5EF4-FFF2-40B4-BE49-F238E27FC236}">
                    <a16:creationId xmlns:a16="http://schemas.microsoft.com/office/drawing/2014/main" id="{341FCEE6-1FDD-4383-B0B8-77E1D118252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00" y="2497"/>
                <a:ext cx="97" cy="155"/>
              </a:xfrm>
              <a:custGeom>
                <a:avLst/>
                <a:gdLst>
                  <a:gd name="T0" fmla="*/ 12 w 97"/>
                  <a:gd name="T1" fmla="*/ 5 h 155"/>
                  <a:gd name="T2" fmla="*/ 16 w 97"/>
                  <a:gd name="T3" fmla="*/ 22 h 155"/>
                  <a:gd name="T4" fmla="*/ 21 w 97"/>
                  <a:gd name="T5" fmla="*/ 35 h 155"/>
                  <a:gd name="T6" fmla="*/ 3 w 97"/>
                  <a:gd name="T7" fmla="*/ 81 h 155"/>
                  <a:gd name="T8" fmla="*/ 1 w 97"/>
                  <a:gd name="T9" fmla="*/ 83 h 155"/>
                  <a:gd name="T10" fmla="*/ 2 w 97"/>
                  <a:gd name="T11" fmla="*/ 96 h 155"/>
                  <a:gd name="T12" fmla="*/ 6 w 97"/>
                  <a:gd name="T13" fmla="*/ 101 h 155"/>
                  <a:gd name="T14" fmla="*/ 13 w 97"/>
                  <a:gd name="T15" fmla="*/ 108 h 155"/>
                  <a:gd name="T16" fmla="*/ 16 w 97"/>
                  <a:gd name="T17" fmla="*/ 114 h 155"/>
                  <a:gd name="T18" fmla="*/ 15 w 97"/>
                  <a:gd name="T19" fmla="*/ 117 h 155"/>
                  <a:gd name="T20" fmla="*/ 13 w 97"/>
                  <a:gd name="T21" fmla="*/ 121 h 155"/>
                  <a:gd name="T22" fmla="*/ 17 w 97"/>
                  <a:gd name="T23" fmla="*/ 126 h 155"/>
                  <a:gd name="T24" fmla="*/ 21 w 97"/>
                  <a:gd name="T25" fmla="*/ 131 h 155"/>
                  <a:gd name="T26" fmla="*/ 18 w 97"/>
                  <a:gd name="T27" fmla="*/ 131 h 155"/>
                  <a:gd name="T28" fmla="*/ 13 w 97"/>
                  <a:gd name="T29" fmla="*/ 131 h 155"/>
                  <a:gd name="T30" fmla="*/ 9 w 97"/>
                  <a:gd name="T31" fmla="*/ 131 h 155"/>
                  <a:gd name="T32" fmla="*/ 7 w 97"/>
                  <a:gd name="T33" fmla="*/ 133 h 155"/>
                  <a:gd name="T34" fmla="*/ 8 w 97"/>
                  <a:gd name="T35" fmla="*/ 136 h 155"/>
                  <a:gd name="T36" fmla="*/ 13 w 97"/>
                  <a:gd name="T37" fmla="*/ 141 h 155"/>
                  <a:gd name="T38" fmla="*/ 20 w 97"/>
                  <a:gd name="T39" fmla="*/ 147 h 155"/>
                  <a:gd name="T40" fmla="*/ 22 w 97"/>
                  <a:gd name="T41" fmla="*/ 153 h 155"/>
                  <a:gd name="T42" fmla="*/ 26 w 97"/>
                  <a:gd name="T43" fmla="*/ 155 h 155"/>
                  <a:gd name="T44" fmla="*/ 29 w 97"/>
                  <a:gd name="T45" fmla="*/ 151 h 155"/>
                  <a:gd name="T46" fmla="*/ 32 w 97"/>
                  <a:gd name="T47" fmla="*/ 153 h 155"/>
                  <a:gd name="T48" fmla="*/ 37 w 97"/>
                  <a:gd name="T49" fmla="*/ 152 h 155"/>
                  <a:gd name="T50" fmla="*/ 47 w 97"/>
                  <a:gd name="T51" fmla="*/ 147 h 155"/>
                  <a:gd name="T52" fmla="*/ 54 w 97"/>
                  <a:gd name="T53" fmla="*/ 144 h 155"/>
                  <a:gd name="T54" fmla="*/ 50 w 97"/>
                  <a:gd name="T55" fmla="*/ 141 h 155"/>
                  <a:gd name="T56" fmla="*/ 54 w 97"/>
                  <a:gd name="T57" fmla="*/ 139 h 155"/>
                  <a:gd name="T58" fmla="*/ 60 w 97"/>
                  <a:gd name="T59" fmla="*/ 140 h 155"/>
                  <a:gd name="T60" fmla="*/ 67 w 97"/>
                  <a:gd name="T61" fmla="*/ 138 h 155"/>
                  <a:gd name="T62" fmla="*/ 69 w 97"/>
                  <a:gd name="T63" fmla="*/ 134 h 155"/>
                  <a:gd name="T64" fmla="*/ 71 w 97"/>
                  <a:gd name="T65" fmla="*/ 131 h 155"/>
                  <a:gd name="T66" fmla="*/ 74 w 97"/>
                  <a:gd name="T67" fmla="*/ 128 h 155"/>
                  <a:gd name="T68" fmla="*/ 77 w 97"/>
                  <a:gd name="T69" fmla="*/ 124 h 155"/>
                  <a:gd name="T70" fmla="*/ 81 w 97"/>
                  <a:gd name="T71" fmla="*/ 121 h 155"/>
                  <a:gd name="T72" fmla="*/ 87 w 97"/>
                  <a:gd name="T73" fmla="*/ 120 h 155"/>
                  <a:gd name="T74" fmla="*/ 87 w 97"/>
                  <a:gd name="T75" fmla="*/ 118 h 155"/>
                  <a:gd name="T76" fmla="*/ 84 w 97"/>
                  <a:gd name="T77" fmla="*/ 115 h 155"/>
                  <a:gd name="T78" fmla="*/ 82 w 97"/>
                  <a:gd name="T79" fmla="*/ 108 h 155"/>
                  <a:gd name="T80" fmla="*/ 83 w 97"/>
                  <a:gd name="T81" fmla="*/ 105 h 155"/>
                  <a:gd name="T82" fmla="*/ 80 w 97"/>
                  <a:gd name="T83" fmla="*/ 105 h 155"/>
                  <a:gd name="T84" fmla="*/ 81 w 97"/>
                  <a:gd name="T85" fmla="*/ 99 h 155"/>
                  <a:gd name="T86" fmla="*/ 81 w 97"/>
                  <a:gd name="T87" fmla="*/ 95 h 155"/>
                  <a:gd name="T88" fmla="*/ 84 w 97"/>
                  <a:gd name="T89" fmla="*/ 91 h 155"/>
                  <a:gd name="T90" fmla="*/ 84 w 97"/>
                  <a:gd name="T91" fmla="*/ 86 h 155"/>
                  <a:gd name="T92" fmla="*/ 89 w 97"/>
                  <a:gd name="T93" fmla="*/ 80 h 155"/>
                  <a:gd name="T94" fmla="*/ 90 w 97"/>
                  <a:gd name="T95" fmla="*/ 76 h 155"/>
                  <a:gd name="T96" fmla="*/ 96 w 97"/>
                  <a:gd name="T97" fmla="*/ 76 h 155"/>
                  <a:gd name="T98" fmla="*/ 97 w 97"/>
                  <a:gd name="T99" fmla="*/ 38 h 1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97" h="155">
                    <a:moveTo>
                      <a:pt x="22" y="0"/>
                    </a:moveTo>
                    <a:lnTo>
                      <a:pt x="11" y="4"/>
                    </a:lnTo>
                    <a:lnTo>
                      <a:pt x="12" y="5"/>
                    </a:lnTo>
                    <a:lnTo>
                      <a:pt x="17" y="19"/>
                    </a:lnTo>
                    <a:lnTo>
                      <a:pt x="17" y="21"/>
                    </a:lnTo>
                    <a:lnTo>
                      <a:pt x="16" y="22"/>
                    </a:lnTo>
                    <a:lnTo>
                      <a:pt x="22" y="29"/>
                    </a:lnTo>
                    <a:lnTo>
                      <a:pt x="22" y="33"/>
                    </a:lnTo>
                    <a:lnTo>
                      <a:pt x="21" y="35"/>
                    </a:lnTo>
                    <a:lnTo>
                      <a:pt x="18" y="52"/>
                    </a:lnTo>
                    <a:lnTo>
                      <a:pt x="19" y="65"/>
                    </a:lnTo>
                    <a:lnTo>
                      <a:pt x="3" y="81"/>
                    </a:lnTo>
                    <a:lnTo>
                      <a:pt x="2" y="82"/>
                    </a:lnTo>
                    <a:lnTo>
                      <a:pt x="2" y="83"/>
                    </a:lnTo>
                    <a:lnTo>
                      <a:pt x="1" y="83"/>
                    </a:lnTo>
                    <a:lnTo>
                      <a:pt x="0" y="84"/>
                    </a:lnTo>
                    <a:lnTo>
                      <a:pt x="1" y="96"/>
                    </a:lnTo>
                    <a:lnTo>
                      <a:pt x="2" y="96"/>
                    </a:lnTo>
                    <a:lnTo>
                      <a:pt x="4" y="99"/>
                    </a:lnTo>
                    <a:lnTo>
                      <a:pt x="6" y="101"/>
                    </a:lnTo>
                    <a:lnTo>
                      <a:pt x="6" y="101"/>
                    </a:lnTo>
                    <a:lnTo>
                      <a:pt x="10" y="104"/>
                    </a:lnTo>
                    <a:lnTo>
                      <a:pt x="12" y="106"/>
                    </a:lnTo>
                    <a:lnTo>
                      <a:pt x="13" y="108"/>
                    </a:lnTo>
                    <a:lnTo>
                      <a:pt x="13" y="110"/>
                    </a:lnTo>
                    <a:lnTo>
                      <a:pt x="15" y="111"/>
                    </a:lnTo>
                    <a:lnTo>
                      <a:pt x="16" y="114"/>
                    </a:lnTo>
                    <a:lnTo>
                      <a:pt x="16" y="115"/>
                    </a:lnTo>
                    <a:lnTo>
                      <a:pt x="15" y="116"/>
                    </a:lnTo>
                    <a:lnTo>
                      <a:pt x="15" y="117"/>
                    </a:lnTo>
                    <a:lnTo>
                      <a:pt x="16" y="118"/>
                    </a:lnTo>
                    <a:lnTo>
                      <a:pt x="15" y="120"/>
                    </a:lnTo>
                    <a:lnTo>
                      <a:pt x="13" y="121"/>
                    </a:lnTo>
                    <a:lnTo>
                      <a:pt x="13" y="123"/>
                    </a:lnTo>
                    <a:lnTo>
                      <a:pt x="16" y="125"/>
                    </a:lnTo>
                    <a:lnTo>
                      <a:pt x="17" y="126"/>
                    </a:lnTo>
                    <a:lnTo>
                      <a:pt x="18" y="128"/>
                    </a:lnTo>
                    <a:lnTo>
                      <a:pt x="20" y="131"/>
                    </a:lnTo>
                    <a:lnTo>
                      <a:pt x="21" y="131"/>
                    </a:lnTo>
                    <a:lnTo>
                      <a:pt x="20" y="132"/>
                    </a:lnTo>
                    <a:lnTo>
                      <a:pt x="19" y="131"/>
                    </a:lnTo>
                    <a:lnTo>
                      <a:pt x="18" y="131"/>
                    </a:lnTo>
                    <a:lnTo>
                      <a:pt x="16" y="131"/>
                    </a:lnTo>
                    <a:lnTo>
                      <a:pt x="15" y="131"/>
                    </a:lnTo>
                    <a:lnTo>
                      <a:pt x="13" y="131"/>
                    </a:lnTo>
                    <a:lnTo>
                      <a:pt x="11" y="131"/>
                    </a:lnTo>
                    <a:lnTo>
                      <a:pt x="10" y="131"/>
                    </a:lnTo>
                    <a:lnTo>
                      <a:pt x="9" y="131"/>
                    </a:lnTo>
                    <a:lnTo>
                      <a:pt x="7" y="131"/>
                    </a:lnTo>
                    <a:lnTo>
                      <a:pt x="7" y="132"/>
                    </a:lnTo>
                    <a:lnTo>
                      <a:pt x="7" y="133"/>
                    </a:lnTo>
                    <a:lnTo>
                      <a:pt x="7" y="135"/>
                    </a:lnTo>
                    <a:lnTo>
                      <a:pt x="7" y="136"/>
                    </a:lnTo>
                    <a:lnTo>
                      <a:pt x="8" y="136"/>
                    </a:lnTo>
                    <a:lnTo>
                      <a:pt x="8" y="137"/>
                    </a:lnTo>
                    <a:lnTo>
                      <a:pt x="10" y="138"/>
                    </a:lnTo>
                    <a:lnTo>
                      <a:pt x="13" y="141"/>
                    </a:lnTo>
                    <a:lnTo>
                      <a:pt x="17" y="144"/>
                    </a:lnTo>
                    <a:lnTo>
                      <a:pt x="18" y="145"/>
                    </a:lnTo>
                    <a:lnTo>
                      <a:pt x="20" y="147"/>
                    </a:lnTo>
                    <a:lnTo>
                      <a:pt x="21" y="151"/>
                    </a:lnTo>
                    <a:lnTo>
                      <a:pt x="21" y="152"/>
                    </a:lnTo>
                    <a:lnTo>
                      <a:pt x="22" y="153"/>
                    </a:lnTo>
                    <a:lnTo>
                      <a:pt x="23" y="155"/>
                    </a:lnTo>
                    <a:lnTo>
                      <a:pt x="24" y="155"/>
                    </a:lnTo>
                    <a:lnTo>
                      <a:pt x="26" y="155"/>
                    </a:lnTo>
                    <a:lnTo>
                      <a:pt x="28" y="155"/>
                    </a:lnTo>
                    <a:lnTo>
                      <a:pt x="29" y="153"/>
                    </a:lnTo>
                    <a:lnTo>
                      <a:pt x="29" y="151"/>
                    </a:lnTo>
                    <a:lnTo>
                      <a:pt x="30" y="150"/>
                    </a:lnTo>
                    <a:lnTo>
                      <a:pt x="31" y="151"/>
                    </a:lnTo>
                    <a:lnTo>
                      <a:pt x="32" y="153"/>
                    </a:lnTo>
                    <a:lnTo>
                      <a:pt x="32" y="154"/>
                    </a:lnTo>
                    <a:lnTo>
                      <a:pt x="35" y="153"/>
                    </a:lnTo>
                    <a:lnTo>
                      <a:pt x="37" y="152"/>
                    </a:lnTo>
                    <a:lnTo>
                      <a:pt x="40" y="151"/>
                    </a:lnTo>
                    <a:lnTo>
                      <a:pt x="42" y="148"/>
                    </a:lnTo>
                    <a:lnTo>
                      <a:pt x="47" y="147"/>
                    </a:lnTo>
                    <a:lnTo>
                      <a:pt x="50" y="147"/>
                    </a:lnTo>
                    <a:lnTo>
                      <a:pt x="51" y="146"/>
                    </a:lnTo>
                    <a:lnTo>
                      <a:pt x="54" y="144"/>
                    </a:lnTo>
                    <a:lnTo>
                      <a:pt x="54" y="143"/>
                    </a:lnTo>
                    <a:lnTo>
                      <a:pt x="52" y="143"/>
                    </a:lnTo>
                    <a:lnTo>
                      <a:pt x="50" y="141"/>
                    </a:lnTo>
                    <a:lnTo>
                      <a:pt x="51" y="139"/>
                    </a:lnTo>
                    <a:lnTo>
                      <a:pt x="52" y="139"/>
                    </a:lnTo>
                    <a:lnTo>
                      <a:pt x="54" y="139"/>
                    </a:lnTo>
                    <a:lnTo>
                      <a:pt x="56" y="139"/>
                    </a:lnTo>
                    <a:lnTo>
                      <a:pt x="58" y="139"/>
                    </a:lnTo>
                    <a:lnTo>
                      <a:pt x="60" y="140"/>
                    </a:lnTo>
                    <a:lnTo>
                      <a:pt x="62" y="139"/>
                    </a:lnTo>
                    <a:lnTo>
                      <a:pt x="66" y="139"/>
                    </a:lnTo>
                    <a:lnTo>
                      <a:pt x="67" y="138"/>
                    </a:lnTo>
                    <a:lnTo>
                      <a:pt x="69" y="137"/>
                    </a:lnTo>
                    <a:lnTo>
                      <a:pt x="69" y="136"/>
                    </a:lnTo>
                    <a:lnTo>
                      <a:pt x="69" y="134"/>
                    </a:lnTo>
                    <a:lnTo>
                      <a:pt x="69" y="133"/>
                    </a:lnTo>
                    <a:lnTo>
                      <a:pt x="71" y="132"/>
                    </a:lnTo>
                    <a:lnTo>
                      <a:pt x="71" y="131"/>
                    </a:lnTo>
                    <a:lnTo>
                      <a:pt x="73" y="128"/>
                    </a:lnTo>
                    <a:lnTo>
                      <a:pt x="73" y="130"/>
                    </a:lnTo>
                    <a:lnTo>
                      <a:pt x="74" y="128"/>
                    </a:lnTo>
                    <a:lnTo>
                      <a:pt x="76" y="126"/>
                    </a:lnTo>
                    <a:lnTo>
                      <a:pt x="77" y="126"/>
                    </a:lnTo>
                    <a:lnTo>
                      <a:pt x="77" y="124"/>
                    </a:lnTo>
                    <a:lnTo>
                      <a:pt x="77" y="123"/>
                    </a:lnTo>
                    <a:lnTo>
                      <a:pt x="79" y="122"/>
                    </a:lnTo>
                    <a:lnTo>
                      <a:pt x="81" y="121"/>
                    </a:lnTo>
                    <a:lnTo>
                      <a:pt x="83" y="121"/>
                    </a:lnTo>
                    <a:lnTo>
                      <a:pt x="84" y="121"/>
                    </a:lnTo>
                    <a:lnTo>
                      <a:pt x="87" y="120"/>
                    </a:lnTo>
                    <a:lnTo>
                      <a:pt x="87" y="120"/>
                    </a:lnTo>
                    <a:lnTo>
                      <a:pt x="87" y="119"/>
                    </a:lnTo>
                    <a:lnTo>
                      <a:pt x="87" y="118"/>
                    </a:lnTo>
                    <a:lnTo>
                      <a:pt x="88" y="117"/>
                    </a:lnTo>
                    <a:lnTo>
                      <a:pt x="87" y="115"/>
                    </a:lnTo>
                    <a:lnTo>
                      <a:pt x="84" y="115"/>
                    </a:lnTo>
                    <a:lnTo>
                      <a:pt x="83" y="113"/>
                    </a:lnTo>
                    <a:lnTo>
                      <a:pt x="83" y="111"/>
                    </a:lnTo>
                    <a:lnTo>
                      <a:pt x="82" y="108"/>
                    </a:lnTo>
                    <a:lnTo>
                      <a:pt x="83" y="107"/>
                    </a:lnTo>
                    <a:lnTo>
                      <a:pt x="82" y="106"/>
                    </a:lnTo>
                    <a:lnTo>
                      <a:pt x="83" y="105"/>
                    </a:lnTo>
                    <a:lnTo>
                      <a:pt x="83" y="104"/>
                    </a:lnTo>
                    <a:lnTo>
                      <a:pt x="82" y="104"/>
                    </a:lnTo>
                    <a:lnTo>
                      <a:pt x="80" y="105"/>
                    </a:lnTo>
                    <a:lnTo>
                      <a:pt x="79" y="104"/>
                    </a:lnTo>
                    <a:lnTo>
                      <a:pt x="79" y="102"/>
                    </a:lnTo>
                    <a:lnTo>
                      <a:pt x="81" y="99"/>
                    </a:lnTo>
                    <a:lnTo>
                      <a:pt x="82" y="98"/>
                    </a:lnTo>
                    <a:lnTo>
                      <a:pt x="82" y="96"/>
                    </a:lnTo>
                    <a:lnTo>
                      <a:pt x="81" y="95"/>
                    </a:lnTo>
                    <a:lnTo>
                      <a:pt x="81" y="94"/>
                    </a:lnTo>
                    <a:lnTo>
                      <a:pt x="83" y="93"/>
                    </a:lnTo>
                    <a:lnTo>
                      <a:pt x="84" y="91"/>
                    </a:lnTo>
                    <a:lnTo>
                      <a:pt x="83" y="89"/>
                    </a:lnTo>
                    <a:lnTo>
                      <a:pt x="83" y="88"/>
                    </a:lnTo>
                    <a:lnTo>
                      <a:pt x="84" y="86"/>
                    </a:lnTo>
                    <a:lnTo>
                      <a:pt x="85" y="86"/>
                    </a:lnTo>
                    <a:lnTo>
                      <a:pt x="88" y="83"/>
                    </a:lnTo>
                    <a:lnTo>
                      <a:pt x="89" y="80"/>
                    </a:lnTo>
                    <a:lnTo>
                      <a:pt x="88" y="79"/>
                    </a:lnTo>
                    <a:lnTo>
                      <a:pt x="88" y="77"/>
                    </a:lnTo>
                    <a:lnTo>
                      <a:pt x="90" y="76"/>
                    </a:lnTo>
                    <a:lnTo>
                      <a:pt x="93" y="76"/>
                    </a:lnTo>
                    <a:lnTo>
                      <a:pt x="94" y="77"/>
                    </a:lnTo>
                    <a:lnTo>
                      <a:pt x="96" y="76"/>
                    </a:lnTo>
                    <a:lnTo>
                      <a:pt x="97" y="75"/>
                    </a:lnTo>
                    <a:lnTo>
                      <a:pt x="97" y="38"/>
                    </a:lnTo>
                    <a:lnTo>
                      <a:pt x="97" y="38"/>
                    </a:lnTo>
                    <a:lnTo>
                      <a:pt x="2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33" name="Freeform 2364">
                <a:extLst>
                  <a:ext uri="{FF2B5EF4-FFF2-40B4-BE49-F238E27FC236}">
                    <a16:creationId xmlns:a16="http://schemas.microsoft.com/office/drawing/2014/main" id="{061C7851-74C6-422D-A1D7-1BD4507B8B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88" y="2597"/>
                <a:ext cx="3" cy="2"/>
              </a:xfrm>
              <a:custGeom>
                <a:avLst/>
                <a:gdLst>
                  <a:gd name="T0" fmla="*/ 0 w 3"/>
                  <a:gd name="T1" fmla="*/ 1 h 2"/>
                  <a:gd name="T2" fmla="*/ 1 w 3"/>
                  <a:gd name="T3" fmla="*/ 2 h 2"/>
                  <a:gd name="T4" fmla="*/ 2 w 3"/>
                  <a:gd name="T5" fmla="*/ 1 h 2"/>
                  <a:gd name="T6" fmla="*/ 3 w 3"/>
                  <a:gd name="T7" fmla="*/ 0 h 2"/>
                  <a:gd name="T8" fmla="*/ 0 w 3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2">
                    <a:moveTo>
                      <a:pt x="0" y="1"/>
                    </a:moveTo>
                    <a:lnTo>
                      <a:pt x="1" y="2"/>
                    </a:lnTo>
                    <a:lnTo>
                      <a:pt x="2" y="1"/>
                    </a:lnTo>
                    <a:lnTo>
                      <a:pt x="3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34" name="Freeform 2365">
                <a:extLst>
                  <a:ext uri="{FF2B5EF4-FFF2-40B4-BE49-F238E27FC236}">
                    <a16:creationId xmlns:a16="http://schemas.microsoft.com/office/drawing/2014/main" id="{A694771F-3DD6-41E9-94B0-E87FD0AC812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80" y="2499"/>
                <a:ext cx="142" cy="111"/>
              </a:xfrm>
              <a:custGeom>
                <a:avLst/>
                <a:gdLst>
                  <a:gd name="T0" fmla="*/ 122 w 142"/>
                  <a:gd name="T1" fmla="*/ 81 h 111"/>
                  <a:gd name="T2" fmla="*/ 123 w 142"/>
                  <a:gd name="T3" fmla="*/ 79 h 111"/>
                  <a:gd name="T4" fmla="*/ 138 w 142"/>
                  <a:gd name="T5" fmla="*/ 50 h 111"/>
                  <a:gd name="T6" fmla="*/ 142 w 142"/>
                  <a:gd name="T7" fmla="*/ 31 h 111"/>
                  <a:gd name="T8" fmla="*/ 136 w 142"/>
                  <a:gd name="T9" fmla="*/ 20 h 111"/>
                  <a:gd name="T10" fmla="*/ 137 w 142"/>
                  <a:gd name="T11" fmla="*/ 17 h 111"/>
                  <a:gd name="T12" fmla="*/ 131 w 142"/>
                  <a:gd name="T13" fmla="*/ 2 h 111"/>
                  <a:gd name="T14" fmla="*/ 121 w 142"/>
                  <a:gd name="T15" fmla="*/ 4 h 111"/>
                  <a:gd name="T16" fmla="*/ 105 w 142"/>
                  <a:gd name="T17" fmla="*/ 0 h 111"/>
                  <a:gd name="T18" fmla="*/ 51 w 142"/>
                  <a:gd name="T19" fmla="*/ 37 h 111"/>
                  <a:gd name="T20" fmla="*/ 36 w 142"/>
                  <a:gd name="T21" fmla="*/ 58 h 111"/>
                  <a:gd name="T22" fmla="*/ 34 w 142"/>
                  <a:gd name="T23" fmla="*/ 67 h 111"/>
                  <a:gd name="T24" fmla="*/ 34 w 142"/>
                  <a:gd name="T25" fmla="*/ 73 h 111"/>
                  <a:gd name="T26" fmla="*/ 27 w 142"/>
                  <a:gd name="T27" fmla="*/ 77 h 111"/>
                  <a:gd name="T28" fmla="*/ 21 w 142"/>
                  <a:gd name="T29" fmla="*/ 78 h 111"/>
                  <a:gd name="T30" fmla="*/ 15 w 142"/>
                  <a:gd name="T31" fmla="*/ 78 h 111"/>
                  <a:gd name="T32" fmla="*/ 10 w 142"/>
                  <a:gd name="T33" fmla="*/ 79 h 111"/>
                  <a:gd name="T34" fmla="*/ 2 w 142"/>
                  <a:gd name="T35" fmla="*/ 80 h 111"/>
                  <a:gd name="T36" fmla="*/ 1 w 142"/>
                  <a:gd name="T37" fmla="*/ 83 h 111"/>
                  <a:gd name="T38" fmla="*/ 0 w 142"/>
                  <a:gd name="T39" fmla="*/ 87 h 111"/>
                  <a:gd name="T40" fmla="*/ 9 w 142"/>
                  <a:gd name="T41" fmla="*/ 98 h 111"/>
                  <a:gd name="T42" fmla="*/ 16 w 142"/>
                  <a:gd name="T43" fmla="*/ 98 h 111"/>
                  <a:gd name="T44" fmla="*/ 17 w 142"/>
                  <a:gd name="T45" fmla="*/ 100 h 111"/>
                  <a:gd name="T46" fmla="*/ 19 w 142"/>
                  <a:gd name="T47" fmla="*/ 102 h 111"/>
                  <a:gd name="T48" fmla="*/ 20 w 142"/>
                  <a:gd name="T49" fmla="*/ 106 h 111"/>
                  <a:gd name="T50" fmla="*/ 21 w 142"/>
                  <a:gd name="T51" fmla="*/ 106 h 111"/>
                  <a:gd name="T52" fmla="*/ 23 w 142"/>
                  <a:gd name="T53" fmla="*/ 104 h 111"/>
                  <a:gd name="T54" fmla="*/ 26 w 142"/>
                  <a:gd name="T55" fmla="*/ 105 h 111"/>
                  <a:gd name="T56" fmla="*/ 30 w 142"/>
                  <a:gd name="T57" fmla="*/ 109 h 111"/>
                  <a:gd name="T58" fmla="*/ 33 w 142"/>
                  <a:gd name="T59" fmla="*/ 110 h 111"/>
                  <a:gd name="T60" fmla="*/ 32 w 142"/>
                  <a:gd name="T61" fmla="*/ 109 h 111"/>
                  <a:gd name="T62" fmla="*/ 32 w 142"/>
                  <a:gd name="T63" fmla="*/ 105 h 111"/>
                  <a:gd name="T64" fmla="*/ 33 w 142"/>
                  <a:gd name="T65" fmla="*/ 102 h 111"/>
                  <a:gd name="T66" fmla="*/ 35 w 142"/>
                  <a:gd name="T67" fmla="*/ 100 h 111"/>
                  <a:gd name="T68" fmla="*/ 34 w 142"/>
                  <a:gd name="T69" fmla="*/ 98 h 111"/>
                  <a:gd name="T70" fmla="*/ 34 w 142"/>
                  <a:gd name="T71" fmla="*/ 97 h 111"/>
                  <a:gd name="T72" fmla="*/ 34 w 142"/>
                  <a:gd name="T73" fmla="*/ 95 h 111"/>
                  <a:gd name="T74" fmla="*/ 38 w 142"/>
                  <a:gd name="T75" fmla="*/ 93 h 111"/>
                  <a:gd name="T76" fmla="*/ 40 w 142"/>
                  <a:gd name="T77" fmla="*/ 93 h 111"/>
                  <a:gd name="T78" fmla="*/ 43 w 142"/>
                  <a:gd name="T79" fmla="*/ 93 h 111"/>
                  <a:gd name="T80" fmla="*/ 46 w 142"/>
                  <a:gd name="T81" fmla="*/ 92 h 111"/>
                  <a:gd name="T82" fmla="*/ 48 w 142"/>
                  <a:gd name="T83" fmla="*/ 92 h 111"/>
                  <a:gd name="T84" fmla="*/ 52 w 142"/>
                  <a:gd name="T85" fmla="*/ 93 h 111"/>
                  <a:gd name="T86" fmla="*/ 56 w 142"/>
                  <a:gd name="T87" fmla="*/ 94 h 111"/>
                  <a:gd name="T88" fmla="*/ 60 w 142"/>
                  <a:gd name="T89" fmla="*/ 98 h 111"/>
                  <a:gd name="T90" fmla="*/ 62 w 142"/>
                  <a:gd name="T91" fmla="*/ 99 h 111"/>
                  <a:gd name="T92" fmla="*/ 65 w 142"/>
                  <a:gd name="T93" fmla="*/ 98 h 111"/>
                  <a:gd name="T94" fmla="*/ 68 w 142"/>
                  <a:gd name="T95" fmla="*/ 96 h 111"/>
                  <a:gd name="T96" fmla="*/ 70 w 142"/>
                  <a:gd name="T97" fmla="*/ 96 h 111"/>
                  <a:gd name="T98" fmla="*/ 72 w 142"/>
                  <a:gd name="T99" fmla="*/ 98 h 111"/>
                  <a:gd name="T100" fmla="*/ 77 w 142"/>
                  <a:gd name="T101" fmla="*/ 100 h 111"/>
                  <a:gd name="T102" fmla="*/ 83 w 142"/>
                  <a:gd name="T103" fmla="*/ 102 h 111"/>
                  <a:gd name="T104" fmla="*/ 86 w 142"/>
                  <a:gd name="T105" fmla="*/ 101 h 111"/>
                  <a:gd name="T106" fmla="*/ 91 w 142"/>
                  <a:gd name="T107" fmla="*/ 97 h 111"/>
                  <a:gd name="T108" fmla="*/ 98 w 142"/>
                  <a:gd name="T109" fmla="*/ 97 h 111"/>
                  <a:gd name="T110" fmla="*/ 105 w 142"/>
                  <a:gd name="T111" fmla="*/ 98 h 111"/>
                  <a:gd name="T112" fmla="*/ 108 w 142"/>
                  <a:gd name="T113" fmla="*/ 99 h 111"/>
                  <a:gd name="T114" fmla="*/ 111 w 142"/>
                  <a:gd name="T115" fmla="*/ 98 h 111"/>
                  <a:gd name="T116" fmla="*/ 114 w 142"/>
                  <a:gd name="T117" fmla="*/ 96 h 111"/>
                  <a:gd name="T118" fmla="*/ 117 w 142"/>
                  <a:gd name="T119" fmla="*/ 96 h 111"/>
                  <a:gd name="T120" fmla="*/ 118 w 142"/>
                  <a:gd name="T121" fmla="*/ 95 h 111"/>
                  <a:gd name="T122" fmla="*/ 121 w 142"/>
                  <a:gd name="T123" fmla="*/ 94 h 111"/>
                  <a:gd name="T124" fmla="*/ 121 w 142"/>
                  <a:gd name="T125" fmla="*/ 81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42" h="111">
                    <a:moveTo>
                      <a:pt x="121" y="81"/>
                    </a:moveTo>
                    <a:lnTo>
                      <a:pt x="122" y="81"/>
                    </a:lnTo>
                    <a:lnTo>
                      <a:pt x="122" y="80"/>
                    </a:lnTo>
                    <a:lnTo>
                      <a:pt x="123" y="79"/>
                    </a:lnTo>
                    <a:lnTo>
                      <a:pt x="139" y="63"/>
                    </a:lnTo>
                    <a:lnTo>
                      <a:pt x="138" y="50"/>
                    </a:lnTo>
                    <a:lnTo>
                      <a:pt x="141" y="33"/>
                    </a:lnTo>
                    <a:lnTo>
                      <a:pt x="142" y="31"/>
                    </a:lnTo>
                    <a:lnTo>
                      <a:pt x="142" y="27"/>
                    </a:lnTo>
                    <a:lnTo>
                      <a:pt x="136" y="20"/>
                    </a:lnTo>
                    <a:lnTo>
                      <a:pt x="137" y="19"/>
                    </a:lnTo>
                    <a:lnTo>
                      <a:pt x="137" y="17"/>
                    </a:lnTo>
                    <a:lnTo>
                      <a:pt x="132" y="3"/>
                    </a:lnTo>
                    <a:lnTo>
                      <a:pt x="131" y="2"/>
                    </a:lnTo>
                    <a:lnTo>
                      <a:pt x="123" y="6"/>
                    </a:lnTo>
                    <a:lnTo>
                      <a:pt x="121" y="4"/>
                    </a:lnTo>
                    <a:lnTo>
                      <a:pt x="105" y="0"/>
                    </a:lnTo>
                    <a:lnTo>
                      <a:pt x="105" y="0"/>
                    </a:lnTo>
                    <a:lnTo>
                      <a:pt x="63" y="26"/>
                    </a:lnTo>
                    <a:lnTo>
                      <a:pt x="51" y="37"/>
                    </a:lnTo>
                    <a:lnTo>
                      <a:pt x="38" y="40"/>
                    </a:lnTo>
                    <a:lnTo>
                      <a:pt x="36" y="58"/>
                    </a:lnTo>
                    <a:lnTo>
                      <a:pt x="36" y="66"/>
                    </a:lnTo>
                    <a:lnTo>
                      <a:pt x="34" y="67"/>
                    </a:lnTo>
                    <a:lnTo>
                      <a:pt x="34" y="71"/>
                    </a:lnTo>
                    <a:lnTo>
                      <a:pt x="34" y="73"/>
                    </a:lnTo>
                    <a:lnTo>
                      <a:pt x="29" y="75"/>
                    </a:lnTo>
                    <a:lnTo>
                      <a:pt x="27" y="77"/>
                    </a:lnTo>
                    <a:lnTo>
                      <a:pt x="24" y="77"/>
                    </a:lnTo>
                    <a:lnTo>
                      <a:pt x="21" y="78"/>
                    </a:lnTo>
                    <a:lnTo>
                      <a:pt x="20" y="78"/>
                    </a:lnTo>
                    <a:lnTo>
                      <a:pt x="15" y="78"/>
                    </a:lnTo>
                    <a:lnTo>
                      <a:pt x="12" y="80"/>
                    </a:lnTo>
                    <a:lnTo>
                      <a:pt x="10" y="79"/>
                    </a:lnTo>
                    <a:lnTo>
                      <a:pt x="4" y="80"/>
                    </a:lnTo>
                    <a:lnTo>
                      <a:pt x="2" y="80"/>
                    </a:lnTo>
                    <a:lnTo>
                      <a:pt x="2" y="81"/>
                    </a:lnTo>
                    <a:lnTo>
                      <a:pt x="1" y="83"/>
                    </a:lnTo>
                    <a:lnTo>
                      <a:pt x="0" y="85"/>
                    </a:lnTo>
                    <a:lnTo>
                      <a:pt x="0" y="87"/>
                    </a:lnTo>
                    <a:lnTo>
                      <a:pt x="9" y="94"/>
                    </a:lnTo>
                    <a:lnTo>
                      <a:pt x="9" y="98"/>
                    </a:lnTo>
                    <a:lnTo>
                      <a:pt x="12" y="100"/>
                    </a:lnTo>
                    <a:lnTo>
                      <a:pt x="16" y="98"/>
                    </a:lnTo>
                    <a:lnTo>
                      <a:pt x="17" y="98"/>
                    </a:lnTo>
                    <a:lnTo>
                      <a:pt x="17" y="100"/>
                    </a:lnTo>
                    <a:lnTo>
                      <a:pt x="19" y="100"/>
                    </a:lnTo>
                    <a:lnTo>
                      <a:pt x="19" y="102"/>
                    </a:lnTo>
                    <a:lnTo>
                      <a:pt x="17" y="103"/>
                    </a:lnTo>
                    <a:lnTo>
                      <a:pt x="20" y="106"/>
                    </a:lnTo>
                    <a:lnTo>
                      <a:pt x="20" y="106"/>
                    </a:lnTo>
                    <a:lnTo>
                      <a:pt x="21" y="106"/>
                    </a:lnTo>
                    <a:lnTo>
                      <a:pt x="23" y="105"/>
                    </a:lnTo>
                    <a:lnTo>
                      <a:pt x="23" y="104"/>
                    </a:lnTo>
                    <a:lnTo>
                      <a:pt x="23" y="103"/>
                    </a:lnTo>
                    <a:lnTo>
                      <a:pt x="26" y="105"/>
                    </a:lnTo>
                    <a:lnTo>
                      <a:pt x="28" y="108"/>
                    </a:lnTo>
                    <a:lnTo>
                      <a:pt x="30" y="109"/>
                    </a:lnTo>
                    <a:lnTo>
                      <a:pt x="32" y="111"/>
                    </a:lnTo>
                    <a:lnTo>
                      <a:pt x="33" y="110"/>
                    </a:lnTo>
                    <a:lnTo>
                      <a:pt x="33" y="109"/>
                    </a:lnTo>
                    <a:lnTo>
                      <a:pt x="32" y="109"/>
                    </a:lnTo>
                    <a:lnTo>
                      <a:pt x="31" y="105"/>
                    </a:lnTo>
                    <a:lnTo>
                      <a:pt x="32" y="105"/>
                    </a:lnTo>
                    <a:lnTo>
                      <a:pt x="31" y="104"/>
                    </a:lnTo>
                    <a:lnTo>
                      <a:pt x="33" y="102"/>
                    </a:lnTo>
                    <a:lnTo>
                      <a:pt x="35" y="102"/>
                    </a:lnTo>
                    <a:lnTo>
                      <a:pt x="35" y="100"/>
                    </a:lnTo>
                    <a:lnTo>
                      <a:pt x="34" y="100"/>
                    </a:lnTo>
                    <a:lnTo>
                      <a:pt x="34" y="98"/>
                    </a:lnTo>
                    <a:lnTo>
                      <a:pt x="34" y="97"/>
                    </a:lnTo>
                    <a:lnTo>
                      <a:pt x="34" y="97"/>
                    </a:lnTo>
                    <a:lnTo>
                      <a:pt x="34" y="96"/>
                    </a:lnTo>
                    <a:lnTo>
                      <a:pt x="34" y="95"/>
                    </a:lnTo>
                    <a:lnTo>
                      <a:pt x="36" y="94"/>
                    </a:lnTo>
                    <a:lnTo>
                      <a:pt x="38" y="93"/>
                    </a:lnTo>
                    <a:lnTo>
                      <a:pt x="39" y="93"/>
                    </a:lnTo>
                    <a:lnTo>
                      <a:pt x="40" y="93"/>
                    </a:lnTo>
                    <a:lnTo>
                      <a:pt x="42" y="93"/>
                    </a:lnTo>
                    <a:lnTo>
                      <a:pt x="43" y="93"/>
                    </a:lnTo>
                    <a:lnTo>
                      <a:pt x="45" y="93"/>
                    </a:lnTo>
                    <a:lnTo>
                      <a:pt x="46" y="92"/>
                    </a:lnTo>
                    <a:lnTo>
                      <a:pt x="47" y="92"/>
                    </a:lnTo>
                    <a:lnTo>
                      <a:pt x="48" y="92"/>
                    </a:lnTo>
                    <a:lnTo>
                      <a:pt x="51" y="93"/>
                    </a:lnTo>
                    <a:lnTo>
                      <a:pt x="52" y="93"/>
                    </a:lnTo>
                    <a:lnTo>
                      <a:pt x="53" y="93"/>
                    </a:lnTo>
                    <a:lnTo>
                      <a:pt x="56" y="94"/>
                    </a:lnTo>
                    <a:lnTo>
                      <a:pt x="58" y="95"/>
                    </a:lnTo>
                    <a:lnTo>
                      <a:pt x="60" y="98"/>
                    </a:lnTo>
                    <a:lnTo>
                      <a:pt x="61" y="99"/>
                    </a:lnTo>
                    <a:lnTo>
                      <a:pt x="62" y="99"/>
                    </a:lnTo>
                    <a:lnTo>
                      <a:pt x="63" y="98"/>
                    </a:lnTo>
                    <a:lnTo>
                      <a:pt x="65" y="98"/>
                    </a:lnTo>
                    <a:lnTo>
                      <a:pt x="66" y="97"/>
                    </a:lnTo>
                    <a:lnTo>
                      <a:pt x="68" y="96"/>
                    </a:lnTo>
                    <a:lnTo>
                      <a:pt x="69" y="96"/>
                    </a:lnTo>
                    <a:lnTo>
                      <a:pt x="70" y="96"/>
                    </a:lnTo>
                    <a:lnTo>
                      <a:pt x="72" y="97"/>
                    </a:lnTo>
                    <a:lnTo>
                      <a:pt x="72" y="98"/>
                    </a:lnTo>
                    <a:lnTo>
                      <a:pt x="73" y="99"/>
                    </a:lnTo>
                    <a:lnTo>
                      <a:pt x="77" y="100"/>
                    </a:lnTo>
                    <a:lnTo>
                      <a:pt x="79" y="101"/>
                    </a:lnTo>
                    <a:lnTo>
                      <a:pt x="83" y="102"/>
                    </a:lnTo>
                    <a:lnTo>
                      <a:pt x="84" y="102"/>
                    </a:lnTo>
                    <a:lnTo>
                      <a:pt x="86" y="101"/>
                    </a:lnTo>
                    <a:lnTo>
                      <a:pt x="89" y="98"/>
                    </a:lnTo>
                    <a:lnTo>
                      <a:pt x="91" y="97"/>
                    </a:lnTo>
                    <a:lnTo>
                      <a:pt x="96" y="97"/>
                    </a:lnTo>
                    <a:lnTo>
                      <a:pt x="98" y="97"/>
                    </a:lnTo>
                    <a:lnTo>
                      <a:pt x="102" y="97"/>
                    </a:lnTo>
                    <a:lnTo>
                      <a:pt x="105" y="98"/>
                    </a:lnTo>
                    <a:lnTo>
                      <a:pt x="107" y="98"/>
                    </a:lnTo>
                    <a:lnTo>
                      <a:pt x="108" y="99"/>
                    </a:lnTo>
                    <a:lnTo>
                      <a:pt x="111" y="98"/>
                    </a:lnTo>
                    <a:lnTo>
                      <a:pt x="111" y="98"/>
                    </a:lnTo>
                    <a:lnTo>
                      <a:pt x="113" y="97"/>
                    </a:lnTo>
                    <a:lnTo>
                      <a:pt x="114" y="96"/>
                    </a:lnTo>
                    <a:lnTo>
                      <a:pt x="116" y="96"/>
                    </a:lnTo>
                    <a:lnTo>
                      <a:pt x="117" y="96"/>
                    </a:lnTo>
                    <a:lnTo>
                      <a:pt x="118" y="96"/>
                    </a:lnTo>
                    <a:lnTo>
                      <a:pt x="118" y="95"/>
                    </a:lnTo>
                    <a:lnTo>
                      <a:pt x="119" y="93"/>
                    </a:lnTo>
                    <a:lnTo>
                      <a:pt x="121" y="94"/>
                    </a:lnTo>
                    <a:lnTo>
                      <a:pt x="120" y="82"/>
                    </a:lnTo>
                    <a:lnTo>
                      <a:pt x="121" y="8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35" name="Line 2366">
                <a:extLst>
                  <a:ext uri="{FF2B5EF4-FFF2-40B4-BE49-F238E27FC236}">
                    <a16:creationId xmlns:a16="http://schemas.microsoft.com/office/drawing/2014/main" id="{5129811C-1BD9-405D-9849-21489C092A3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006" y="2598"/>
                <a:ext cx="0" cy="0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36" name="Line 2367">
                <a:extLst>
                  <a:ext uri="{FF2B5EF4-FFF2-40B4-BE49-F238E27FC236}">
                    <a16:creationId xmlns:a16="http://schemas.microsoft.com/office/drawing/2014/main" id="{D3AA84C6-06DD-4B4D-B663-D6640D6FA3C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006" y="2598"/>
                <a:ext cx="0" cy="0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37" name="Freeform 2368">
                <a:extLst>
                  <a:ext uri="{FF2B5EF4-FFF2-40B4-BE49-F238E27FC236}">
                    <a16:creationId xmlns:a16="http://schemas.microsoft.com/office/drawing/2014/main" id="{9705112A-1E30-4C00-8843-2894905A311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04" y="2591"/>
                <a:ext cx="106" cy="90"/>
              </a:xfrm>
              <a:custGeom>
                <a:avLst/>
                <a:gdLst>
                  <a:gd name="T0" fmla="*/ 55 w 106"/>
                  <a:gd name="T1" fmla="*/ 79 h 90"/>
                  <a:gd name="T2" fmla="*/ 56 w 106"/>
                  <a:gd name="T3" fmla="*/ 75 h 90"/>
                  <a:gd name="T4" fmla="*/ 60 w 106"/>
                  <a:gd name="T5" fmla="*/ 71 h 90"/>
                  <a:gd name="T6" fmla="*/ 63 w 106"/>
                  <a:gd name="T7" fmla="*/ 66 h 90"/>
                  <a:gd name="T8" fmla="*/ 66 w 106"/>
                  <a:gd name="T9" fmla="*/ 65 h 90"/>
                  <a:gd name="T10" fmla="*/ 72 w 106"/>
                  <a:gd name="T11" fmla="*/ 67 h 90"/>
                  <a:gd name="T12" fmla="*/ 76 w 106"/>
                  <a:gd name="T13" fmla="*/ 70 h 90"/>
                  <a:gd name="T14" fmla="*/ 79 w 106"/>
                  <a:gd name="T15" fmla="*/ 66 h 90"/>
                  <a:gd name="T16" fmla="*/ 82 w 106"/>
                  <a:gd name="T17" fmla="*/ 63 h 90"/>
                  <a:gd name="T18" fmla="*/ 85 w 106"/>
                  <a:gd name="T19" fmla="*/ 57 h 90"/>
                  <a:gd name="T20" fmla="*/ 86 w 106"/>
                  <a:gd name="T21" fmla="*/ 52 h 90"/>
                  <a:gd name="T22" fmla="*/ 90 w 106"/>
                  <a:gd name="T23" fmla="*/ 47 h 90"/>
                  <a:gd name="T24" fmla="*/ 93 w 106"/>
                  <a:gd name="T25" fmla="*/ 41 h 90"/>
                  <a:gd name="T26" fmla="*/ 97 w 106"/>
                  <a:gd name="T27" fmla="*/ 37 h 90"/>
                  <a:gd name="T28" fmla="*/ 98 w 106"/>
                  <a:gd name="T29" fmla="*/ 31 h 90"/>
                  <a:gd name="T30" fmla="*/ 100 w 106"/>
                  <a:gd name="T31" fmla="*/ 26 h 90"/>
                  <a:gd name="T32" fmla="*/ 104 w 106"/>
                  <a:gd name="T33" fmla="*/ 23 h 90"/>
                  <a:gd name="T34" fmla="*/ 106 w 106"/>
                  <a:gd name="T35" fmla="*/ 19 h 90"/>
                  <a:gd name="T36" fmla="*/ 103 w 106"/>
                  <a:gd name="T37" fmla="*/ 16 h 90"/>
                  <a:gd name="T38" fmla="*/ 103 w 106"/>
                  <a:gd name="T39" fmla="*/ 10 h 90"/>
                  <a:gd name="T40" fmla="*/ 100 w 106"/>
                  <a:gd name="T41" fmla="*/ 5 h 90"/>
                  <a:gd name="T42" fmla="*/ 95 w 106"/>
                  <a:gd name="T43" fmla="*/ 1 h 90"/>
                  <a:gd name="T44" fmla="*/ 93 w 106"/>
                  <a:gd name="T45" fmla="*/ 4 h 90"/>
                  <a:gd name="T46" fmla="*/ 89 w 106"/>
                  <a:gd name="T47" fmla="*/ 5 h 90"/>
                  <a:gd name="T48" fmla="*/ 85 w 106"/>
                  <a:gd name="T49" fmla="*/ 8 h 90"/>
                  <a:gd name="T50" fmla="*/ 78 w 106"/>
                  <a:gd name="T51" fmla="*/ 5 h 90"/>
                  <a:gd name="T52" fmla="*/ 67 w 106"/>
                  <a:gd name="T53" fmla="*/ 5 h 90"/>
                  <a:gd name="T54" fmla="*/ 60 w 106"/>
                  <a:gd name="T55" fmla="*/ 10 h 90"/>
                  <a:gd name="T56" fmla="*/ 53 w 106"/>
                  <a:gd name="T57" fmla="*/ 8 h 90"/>
                  <a:gd name="T58" fmla="*/ 48 w 106"/>
                  <a:gd name="T59" fmla="*/ 5 h 90"/>
                  <a:gd name="T60" fmla="*/ 44 w 106"/>
                  <a:gd name="T61" fmla="*/ 4 h 90"/>
                  <a:gd name="T62" fmla="*/ 39 w 106"/>
                  <a:gd name="T63" fmla="*/ 6 h 90"/>
                  <a:gd name="T64" fmla="*/ 36 w 106"/>
                  <a:gd name="T65" fmla="*/ 6 h 90"/>
                  <a:gd name="T66" fmla="*/ 29 w 106"/>
                  <a:gd name="T67" fmla="*/ 1 h 90"/>
                  <a:gd name="T68" fmla="*/ 24 w 106"/>
                  <a:gd name="T69" fmla="*/ 0 h 90"/>
                  <a:gd name="T70" fmla="*/ 21 w 106"/>
                  <a:gd name="T71" fmla="*/ 1 h 90"/>
                  <a:gd name="T72" fmla="*/ 16 w 106"/>
                  <a:gd name="T73" fmla="*/ 1 h 90"/>
                  <a:gd name="T74" fmla="*/ 12 w 106"/>
                  <a:gd name="T75" fmla="*/ 2 h 90"/>
                  <a:gd name="T76" fmla="*/ 10 w 106"/>
                  <a:gd name="T77" fmla="*/ 5 h 90"/>
                  <a:gd name="T78" fmla="*/ 10 w 106"/>
                  <a:gd name="T79" fmla="*/ 8 h 90"/>
                  <a:gd name="T80" fmla="*/ 9 w 106"/>
                  <a:gd name="T81" fmla="*/ 10 h 90"/>
                  <a:gd name="T82" fmla="*/ 7 w 106"/>
                  <a:gd name="T83" fmla="*/ 13 h 90"/>
                  <a:gd name="T84" fmla="*/ 9 w 106"/>
                  <a:gd name="T85" fmla="*/ 18 h 90"/>
                  <a:gd name="T86" fmla="*/ 7 w 106"/>
                  <a:gd name="T87" fmla="*/ 21 h 90"/>
                  <a:gd name="T88" fmla="*/ 10 w 106"/>
                  <a:gd name="T89" fmla="*/ 27 h 90"/>
                  <a:gd name="T90" fmla="*/ 9 w 106"/>
                  <a:gd name="T91" fmla="*/ 31 h 90"/>
                  <a:gd name="T92" fmla="*/ 10 w 106"/>
                  <a:gd name="T93" fmla="*/ 36 h 90"/>
                  <a:gd name="T94" fmla="*/ 7 w 106"/>
                  <a:gd name="T95" fmla="*/ 38 h 90"/>
                  <a:gd name="T96" fmla="*/ 4 w 106"/>
                  <a:gd name="T97" fmla="*/ 43 h 90"/>
                  <a:gd name="T98" fmla="*/ 1 w 106"/>
                  <a:gd name="T99" fmla="*/ 44 h 90"/>
                  <a:gd name="T100" fmla="*/ 0 w 106"/>
                  <a:gd name="T101" fmla="*/ 48 h 90"/>
                  <a:gd name="T102" fmla="*/ 1 w 106"/>
                  <a:gd name="T103" fmla="*/ 52 h 90"/>
                  <a:gd name="T104" fmla="*/ 1 w 106"/>
                  <a:gd name="T105" fmla="*/ 54 h 90"/>
                  <a:gd name="T106" fmla="*/ 1 w 106"/>
                  <a:gd name="T107" fmla="*/ 62 h 90"/>
                  <a:gd name="T108" fmla="*/ 1 w 106"/>
                  <a:gd name="T109" fmla="*/ 69 h 90"/>
                  <a:gd name="T110" fmla="*/ 15 w 106"/>
                  <a:gd name="T111" fmla="*/ 72 h 90"/>
                  <a:gd name="T112" fmla="*/ 20 w 106"/>
                  <a:gd name="T113" fmla="*/ 84 h 90"/>
                  <a:gd name="T114" fmla="*/ 25 w 106"/>
                  <a:gd name="T115" fmla="*/ 90 h 90"/>
                  <a:gd name="T116" fmla="*/ 39 w 106"/>
                  <a:gd name="T117" fmla="*/ 89 h 90"/>
                  <a:gd name="T118" fmla="*/ 46 w 106"/>
                  <a:gd name="T119" fmla="*/ 89 h 90"/>
                  <a:gd name="T120" fmla="*/ 51 w 106"/>
                  <a:gd name="T121" fmla="*/ 87 h 90"/>
                  <a:gd name="T122" fmla="*/ 53 w 106"/>
                  <a:gd name="T123" fmla="*/ 86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06" h="90">
                    <a:moveTo>
                      <a:pt x="55" y="83"/>
                    </a:moveTo>
                    <a:lnTo>
                      <a:pt x="56" y="81"/>
                    </a:lnTo>
                    <a:lnTo>
                      <a:pt x="55" y="79"/>
                    </a:lnTo>
                    <a:lnTo>
                      <a:pt x="55" y="77"/>
                    </a:lnTo>
                    <a:lnTo>
                      <a:pt x="56" y="76"/>
                    </a:lnTo>
                    <a:lnTo>
                      <a:pt x="56" y="75"/>
                    </a:lnTo>
                    <a:lnTo>
                      <a:pt x="58" y="73"/>
                    </a:lnTo>
                    <a:lnTo>
                      <a:pt x="59" y="72"/>
                    </a:lnTo>
                    <a:lnTo>
                      <a:pt x="60" y="71"/>
                    </a:lnTo>
                    <a:lnTo>
                      <a:pt x="63" y="69"/>
                    </a:lnTo>
                    <a:lnTo>
                      <a:pt x="63" y="67"/>
                    </a:lnTo>
                    <a:lnTo>
                      <a:pt x="63" y="66"/>
                    </a:lnTo>
                    <a:lnTo>
                      <a:pt x="65" y="66"/>
                    </a:lnTo>
                    <a:lnTo>
                      <a:pt x="66" y="65"/>
                    </a:lnTo>
                    <a:lnTo>
                      <a:pt x="66" y="65"/>
                    </a:lnTo>
                    <a:lnTo>
                      <a:pt x="69" y="66"/>
                    </a:lnTo>
                    <a:lnTo>
                      <a:pt x="69" y="66"/>
                    </a:lnTo>
                    <a:lnTo>
                      <a:pt x="72" y="67"/>
                    </a:lnTo>
                    <a:lnTo>
                      <a:pt x="73" y="69"/>
                    </a:lnTo>
                    <a:lnTo>
                      <a:pt x="75" y="70"/>
                    </a:lnTo>
                    <a:lnTo>
                      <a:pt x="76" y="70"/>
                    </a:lnTo>
                    <a:lnTo>
                      <a:pt x="78" y="69"/>
                    </a:lnTo>
                    <a:lnTo>
                      <a:pt x="79" y="67"/>
                    </a:lnTo>
                    <a:lnTo>
                      <a:pt x="79" y="66"/>
                    </a:lnTo>
                    <a:lnTo>
                      <a:pt x="79" y="65"/>
                    </a:lnTo>
                    <a:lnTo>
                      <a:pt x="81" y="65"/>
                    </a:lnTo>
                    <a:lnTo>
                      <a:pt x="82" y="63"/>
                    </a:lnTo>
                    <a:lnTo>
                      <a:pt x="82" y="62"/>
                    </a:lnTo>
                    <a:lnTo>
                      <a:pt x="82" y="60"/>
                    </a:lnTo>
                    <a:lnTo>
                      <a:pt x="85" y="57"/>
                    </a:lnTo>
                    <a:lnTo>
                      <a:pt x="85" y="56"/>
                    </a:lnTo>
                    <a:lnTo>
                      <a:pt x="85" y="54"/>
                    </a:lnTo>
                    <a:lnTo>
                      <a:pt x="86" y="52"/>
                    </a:lnTo>
                    <a:lnTo>
                      <a:pt x="88" y="50"/>
                    </a:lnTo>
                    <a:lnTo>
                      <a:pt x="90" y="49"/>
                    </a:lnTo>
                    <a:lnTo>
                      <a:pt x="90" y="47"/>
                    </a:lnTo>
                    <a:lnTo>
                      <a:pt x="92" y="45"/>
                    </a:lnTo>
                    <a:lnTo>
                      <a:pt x="90" y="43"/>
                    </a:lnTo>
                    <a:lnTo>
                      <a:pt x="93" y="41"/>
                    </a:lnTo>
                    <a:lnTo>
                      <a:pt x="95" y="41"/>
                    </a:lnTo>
                    <a:lnTo>
                      <a:pt x="97" y="39"/>
                    </a:lnTo>
                    <a:lnTo>
                      <a:pt x="97" y="37"/>
                    </a:lnTo>
                    <a:lnTo>
                      <a:pt x="97" y="34"/>
                    </a:lnTo>
                    <a:lnTo>
                      <a:pt x="97" y="32"/>
                    </a:lnTo>
                    <a:lnTo>
                      <a:pt x="98" y="31"/>
                    </a:lnTo>
                    <a:lnTo>
                      <a:pt x="99" y="28"/>
                    </a:lnTo>
                    <a:lnTo>
                      <a:pt x="100" y="27"/>
                    </a:lnTo>
                    <a:lnTo>
                      <a:pt x="100" y="26"/>
                    </a:lnTo>
                    <a:lnTo>
                      <a:pt x="102" y="25"/>
                    </a:lnTo>
                    <a:lnTo>
                      <a:pt x="103" y="25"/>
                    </a:lnTo>
                    <a:lnTo>
                      <a:pt x="104" y="23"/>
                    </a:lnTo>
                    <a:lnTo>
                      <a:pt x="106" y="22"/>
                    </a:lnTo>
                    <a:lnTo>
                      <a:pt x="106" y="21"/>
                    </a:lnTo>
                    <a:lnTo>
                      <a:pt x="106" y="19"/>
                    </a:lnTo>
                    <a:lnTo>
                      <a:pt x="106" y="18"/>
                    </a:lnTo>
                    <a:lnTo>
                      <a:pt x="105" y="17"/>
                    </a:lnTo>
                    <a:lnTo>
                      <a:pt x="103" y="16"/>
                    </a:lnTo>
                    <a:lnTo>
                      <a:pt x="103" y="14"/>
                    </a:lnTo>
                    <a:lnTo>
                      <a:pt x="103" y="11"/>
                    </a:lnTo>
                    <a:lnTo>
                      <a:pt x="103" y="10"/>
                    </a:lnTo>
                    <a:lnTo>
                      <a:pt x="102" y="7"/>
                    </a:lnTo>
                    <a:lnTo>
                      <a:pt x="102" y="7"/>
                    </a:lnTo>
                    <a:lnTo>
                      <a:pt x="100" y="5"/>
                    </a:lnTo>
                    <a:lnTo>
                      <a:pt x="98" y="2"/>
                    </a:lnTo>
                    <a:lnTo>
                      <a:pt x="97" y="2"/>
                    </a:lnTo>
                    <a:lnTo>
                      <a:pt x="95" y="1"/>
                    </a:lnTo>
                    <a:lnTo>
                      <a:pt x="94" y="3"/>
                    </a:lnTo>
                    <a:lnTo>
                      <a:pt x="94" y="4"/>
                    </a:lnTo>
                    <a:lnTo>
                      <a:pt x="93" y="4"/>
                    </a:lnTo>
                    <a:lnTo>
                      <a:pt x="92" y="4"/>
                    </a:lnTo>
                    <a:lnTo>
                      <a:pt x="90" y="4"/>
                    </a:lnTo>
                    <a:lnTo>
                      <a:pt x="89" y="5"/>
                    </a:lnTo>
                    <a:lnTo>
                      <a:pt x="87" y="6"/>
                    </a:lnTo>
                    <a:lnTo>
                      <a:pt x="86" y="7"/>
                    </a:lnTo>
                    <a:lnTo>
                      <a:pt x="85" y="8"/>
                    </a:lnTo>
                    <a:lnTo>
                      <a:pt x="83" y="6"/>
                    </a:lnTo>
                    <a:lnTo>
                      <a:pt x="81" y="6"/>
                    </a:lnTo>
                    <a:lnTo>
                      <a:pt x="78" y="5"/>
                    </a:lnTo>
                    <a:lnTo>
                      <a:pt x="74" y="5"/>
                    </a:lnTo>
                    <a:lnTo>
                      <a:pt x="72" y="5"/>
                    </a:lnTo>
                    <a:lnTo>
                      <a:pt x="67" y="5"/>
                    </a:lnTo>
                    <a:lnTo>
                      <a:pt x="65" y="6"/>
                    </a:lnTo>
                    <a:lnTo>
                      <a:pt x="62" y="9"/>
                    </a:lnTo>
                    <a:lnTo>
                      <a:pt x="60" y="10"/>
                    </a:lnTo>
                    <a:lnTo>
                      <a:pt x="59" y="10"/>
                    </a:lnTo>
                    <a:lnTo>
                      <a:pt x="55" y="9"/>
                    </a:lnTo>
                    <a:lnTo>
                      <a:pt x="53" y="8"/>
                    </a:lnTo>
                    <a:lnTo>
                      <a:pt x="49" y="7"/>
                    </a:lnTo>
                    <a:lnTo>
                      <a:pt x="48" y="6"/>
                    </a:lnTo>
                    <a:lnTo>
                      <a:pt x="48" y="5"/>
                    </a:lnTo>
                    <a:lnTo>
                      <a:pt x="46" y="4"/>
                    </a:lnTo>
                    <a:lnTo>
                      <a:pt x="45" y="4"/>
                    </a:lnTo>
                    <a:lnTo>
                      <a:pt x="44" y="4"/>
                    </a:lnTo>
                    <a:lnTo>
                      <a:pt x="42" y="5"/>
                    </a:lnTo>
                    <a:lnTo>
                      <a:pt x="41" y="6"/>
                    </a:lnTo>
                    <a:lnTo>
                      <a:pt x="39" y="6"/>
                    </a:lnTo>
                    <a:lnTo>
                      <a:pt x="38" y="7"/>
                    </a:lnTo>
                    <a:lnTo>
                      <a:pt x="37" y="7"/>
                    </a:lnTo>
                    <a:lnTo>
                      <a:pt x="36" y="6"/>
                    </a:lnTo>
                    <a:lnTo>
                      <a:pt x="34" y="3"/>
                    </a:lnTo>
                    <a:lnTo>
                      <a:pt x="32" y="2"/>
                    </a:lnTo>
                    <a:lnTo>
                      <a:pt x="29" y="1"/>
                    </a:lnTo>
                    <a:lnTo>
                      <a:pt x="28" y="1"/>
                    </a:lnTo>
                    <a:lnTo>
                      <a:pt x="27" y="1"/>
                    </a:lnTo>
                    <a:lnTo>
                      <a:pt x="24" y="0"/>
                    </a:lnTo>
                    <a:lnTo>
                      <a:pt x="23" y="0"/>
                    </a:lnTo>
                    <a:lnTo>
                      <a:pt x="22" y="0"/>
                    </a:lnTo>
                    <a:lnTo>
                      <a:pt x="21" y="1"/>
                    </a:lnTo>
                    <a:lnTo>
                      <a:pt x="19" y="1"/>
                    </a:lnTo>
                    <a:lnTo>
                      <a:pt x="18" y="1"/>
                    </a:lnTo>
                    <a:lnTo>
                      <a:pt x="16" y="1"/>
                    </a:lnTo>
                    <a:lnTo>
                      <a:pt x="15" y="1"/>
                    </a:lnTo>
                    <a:lnTo>
                      <a:pt x="14" y="1"/>
                    </a:lnTo>
                    <a:lnTo>
                      <a:pt x="12" y="2"/>
                    </a:lnTo>
                    <a:lnTo>
                      <a:pt x="10" y="3"/>
                    </a:lnTo>
                    <a:lnTo>
                      <a:pt x="10" y="4"/>
                    </a:lnTo>
                    <a:lnTo>
                      <a:pt x="10" y="5"/>
                    </a:lnTo>
                    <a:lnTo>
                      <a:pt x="10" y="5"/>
                    </a:lnTo>
                    <a:lnTo>
                      <a:pt x="10" y="6"/>
                    </a:lnTo>
                    <a:lnTo>
                      <a:pt x="10" y="8"/>
                    </a:lnTo>
                    <a:lnTo>
                      <a:pt x="11" y="8"/>
                    </a:lnTo>
                    <a:lnTo>
                      <a:pt x="11" y="10"/>
                    </a:lnTo>
                    <a:lnTo>
                      <a:pt x="9" y="10"/>
                    </a:lnTo>
                    <a:lnTo>
                      <a:pt x="7" y="12"/>
                    </a:lnTo>
                    <a:lnTo>
                      <a:pt x="8" y="13"/>
                    </a:lnTo>
                    <a:lnTo>
                      <a:pt x="7" y="13"/>
                    </a:lnTo>
                    <a:lnTo>
                      <a:pt x="8" y="17"/>
                    </a:lnTo>
                    <a:lnTo>
                      <a:pt x="9" y="17"/>
                    </a:lnTo>
                    <a:lnTo>
                      <a:pt x="9" y="18"/>
                    </a:lnTo>
                    <a:lnTo>
                      <a:pt x="8" y="19"/>
                    </a:lnTo>
                    <a:lnTo>
                      <a:pt x="8" y="19"/>
                    </a:lnTo>
                    <a:lnTo>
                      <a:pt x="7" y="21"/>
                    </a:lnTo>
                    <a:lnTo>
                      <a:pt x="8" y="22"/>
                    </a:lnTo>
                    <a:lnTo>
                      <a:pt x="10" y="24"/>
                    </a:lnTo>
                    <a:lnTo>
                      <a:pt x="10" y="27"/>
                    </a:lnTo>
                    <a:lnTo>
                      <a:pt x="11" y="30"/>
                    </a:lnTo>
                    <a:lnTo>
                      <a:pt x="11" y="31"/>
                    </a:lnTo>
                    <a:lnTo>
                      <a:pt x="9" y="31"/>
                    </a:lnTo>
                    <a:lnTo>
                      <a:pt x="8" y="32"/>
                    </a:lnTo>
                    <a:lnTo>
                      <a:pt x="8" y="33"/>
                    </a:lnTo>
                    <a:lnTo>
                      <a:pt x="10" y="36"/>
                    </a:lnTo>
                    <a:lnTo>
                      <a:pt x="9" y="37"/>
                    </a:lnTo>
                    <a:lnTo>
                      <a:pt x="8" y="36"/>
                    </a:lnTo>
                    <a:lnTo>
                      <a:pt x="7" y="38"/>
                    </a:lnTo>
                    <a:lnTo>
                      <a:pt x="6" y="39"/>
                    </a:lnTo>
                    <a:lnTo>
                      <a:pt x="5" y="41"/>
                    </a:lnTo>
                    <a:lnTo>
                      <a:pt x="4" y="43"/>
                    </a:lnTo>
                    <a:lnTo>
                      <a:pt x="4" y="43"/>
                    </a:lnTo>
                    <a:lnTo>
                      <a:pt x="2" y="43"/>
                    </a:lnTo>
                    <a:lnTo>
                      <a:pt x="1" y="44"/>
                    </a:lnTo>
                    <a:lnTo>
                      <a:pt x="0" y="45"/>
                    </a:lnTo>
                    <a:lnTo>
                      <a:pt x="1" y="47"/>
                    </a:lnTo>
                    <a:lnTo>
                      <a:pt x="0" y="48"/>
                    </a:lnTo>
                    <a:lnTo>
                      <a:pt x="0" y="50"/>
                    </a:lnTo>
                    <a:lnTo>
                      <a:pt x="0" y="51"/>
                    </a:lnTo>
                    <a:lnTo>
                      <a:pt x="1" y="52"/>
                    </a:lnTo>
                    <a:lnTo>
                      <a:pt x="0" y="53"/>
                    </a:lnTo>
                    <a:lnTo>
                      <a:pt x="1" y="53"/>
                    </a:lnTo>
                    <a:lnTo>
                      <a:pt x="1" y="54"/>
                    </a:lnTo>
                    <a:lnTo>
                      <a:pt x="0" y="57"/>
                    </a:lnTo>
                    <a:lnTo>
                      <a:pt x="1" y="60"/>
                    </a:lnTo>
                    <a:lnTo>
                      <a:pt x="1" y="62"/>
                    </a:lnTo>
                    <a:lnTo>
                      <a:pt x="1" y="63"/>
                    </a:lnTo>
                    <a:lnTo>
                      <a:pt x="1" y="68"/>
                    </a:lnTo>
                    <a:lnTo>
                      <a:pt x="1" y="69"/>
                    </a:lnTo>
                    <a:lnTo>
                      <a:pt x="4" y="70"/>
                    </a:lnTo>
                    <a:lnTo>
                      <a:pt x="7" y="69"/>
                    </a:lnTo>
                    <a:lnTo>
                      <a:pt x="15" y="72"/>
                    </a:lnTo>
                    <a:lnTo>
                      <a:pt x="18" y="77"/>
                    </a:lnTo>
                    <a:lnTo>
                      <a:pt x="20" y="81"/>
                    </a:lnTo>
                    <a:lnTo>
                      <a:pt x="20" y="84"/>
                    </a:lnTo>
                    <a:lnTo>
                      <a:pt x="22" y="84"/>
                    </a:lnTo>
                    <a:lnTo>
                      <a:pt x="23" y="88"/>
                    </a:lnTo>
                    <a:lnTo>
                      <a:pt x="25" y="90"/>
                    </a:lnTo>
                    <a:lnTo>
                      <a:pt x="28" y="90"/>
                    </a:lnTo>
                    <a:lnTo>
                      <a:pt x="38" y="90"/>
                    </a:lnTo>
                    <a:lnTo>
                      <a:pt x="39" y="89"/>
                    </a:lnTo>
                    <a:lnTo>
                      <a:pt x="41" y="89"/>
                    </a:lnTo>
                    <a:lnTo>
                      <a:pt x="45" y="88"/>
                    </a:lnTo>
                    <a:lnTo>
                      <a:pt x="46" y="89"/>
                    </a:lnTo>
                    <a:lnTo>
                      <a:pt x="48" y="88"/>
                    </a:lnTo>
                    <a:lnTo>
                      <a:pt x="49" y="86"/>
                    </a:lnTo>
                    <a:lnTo>
                      <a:pt x="51" y="87"/>
                    </a:lnTo>
                    <a:lnTo>
                      <a:pt x="51" y="87"/>
                    </a:lnTo>
                    <a:lnTo>
                      <a:pt x="51" y="87"/>
                    </a:lnTo>
                    <a:lnTo>
                      <a:pt x="53" y="86"/>
                    </a:lnTo>
                    <a:lnTo>
                      <a:pt x="55" y="8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38" name="Freeform 2369">
                <a:extLst>
                  <a:ext uri="{FF2B5EF4-FFF2-40B4-BE49-F238E27FC236}">
                    <a16:creationId xmlns:a16="http://schemas.microsoft.com/office/drawing/2014/main" id="{9342D311-74F6-4A89-8FA0-9FD2E8DE4E6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35" y="2718"/>
                <a:ext cx="4" cy="3"/>
              </a:xfrm>
              <a:custGeom>
                <a:avLst/>
                <a:gdLst>
                  <a:gd name="T0" fmla="*/ 0 w 4"/>
                  <a:gd name="T1" fmla="*/ 1 h 3"/>
                  <a:gd name="T2" fmla="*/ 1 w 4"/>
                  <a:gd name="T3" fmla="*/ 3 h 3"/>
                  <a:gd name="T4" fmla="*/ 1 w 4"/>
                  <a:gd name="T5" fmla="*/ 3 h 3"/>
                  <a:gd name="T6" fmla="*/ 3 w 4"/>
                  <a:gd name="T7" fmla="*/ 2 h 3"/>
                  <a:gd name="T8" fmla="*/ 4 w 4"/>
                  <a:gd name="T9" fmla="*/ 1 h 3"/>
                  <a:gd name="T10" fmla="*/ 1 w 4"/>
                  <a:gd name="T11" fmla="*/ 0 h 3"/>
                  <a:gd name="T12" fmla="*/ 0 w 4"/>
                  <a:gd name="T13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3">
                    <a:moveTo>
                      <a:pt x="0" y="1"/>
                    </a:moveTo>
                    <a:lnTo>
                      <a:pt x="1" y="3"/>
                    </a:lnTo>
                    <a:lnTo>
                      <a:pt x="1" y="3"/>
                    </a:lnTo>
                    <a:lnTo>
                      <a:pt x="3" y="2"/>
                    </a:lnTo>
                    <a:lnTo>
                      <a:pt x="4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39" name="Freeform 2370">
                <a:extLst>
                  <a:ext uri="{FF2B5EF4-FFF2-40B4-BE49-F238E27FC236}">
                    <a16:creationId xmlns:a16="http://schemas.microsoft.com/office/drawing/2014/main" id="{02CED8AB-9B3B-44DD-91B7-51E897AF303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53" y="2686"/>
                <a:ext cx="6" cy="6"/>
              </a:xfrm>
              <a:custGeom>
                <a:avLst/>
                <a:gdLst>
                  <a:gd name="T0" fmla="*/ 6 w 6"/>
                  <a:gd name="T1" fmla="*/ 3 h 6"/>
                  <a:gd name="T2" fmla="*/ 5 w 6"/>
                  <a:gd name="T3" fmla="*/ 0 h 6"/>
                  <a:gd name="T4" fmla="*/ 5 w 6"/>
                  <a:gd name="T5" fmla="*/ 0 h 6"/>
                  <a:gd name="T6" fmla="*/ 2 w 6"/>
                  <a:gd name="T7" fmla="*/ 2 h 6"/>
                  <a:gd name="T8" fmla="*/ 1 w 6"/>
                  <a:gd name="T9" fmla="*/ 4 h 6"/>
                  <a:gd name="T10" fmla="*/ 0 w 6"/>
                  <a:gd name="T11" fmla="*/ 4 h 6"/>
                  <a:gd name="T12" fmla="*/ 0 w 6"/>
                  <a:gd name="T13" fmla="*/ 5 h 6"/>
                  <a:gd name="T14" fmla="*/ 2 w 6"/>
                  <a:gd name="T15" fmla="*/ 6 h 6"/>
                  <a:gd name="T16" fmla="*/ 4 w 6"/>
                  <a:gd name="T17" fmla="*/ 6 h 6"/>
                  <a:gd name="T18" fmla="*/ 6 w 6"/>
                  <a:gd name="T19" fmla="*/ 3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" h="6">
                    <a:moveTo>
                      <a:pt x="6" y="3"/>
                    </a:moveTo>
                    <a:lnTo>
                      <a:pt x="5" y="0"/>
                    </a:lnTo>
                    <a:lnTo>
                      <a:pt x="5" y="0"/>
                    </a:lnTo>
                    <a:lnTo>
                      <a:pt x="2" y="2"/>
                    </a:lnTo>
                    <a:lnTo>
                      <a:pt x="1" y="4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2" y="6"/>
                    </a:lnTo>
                    <a:lnTo>
                      <a:pt x="4" y="6"/>
                    </a:lnTo>
                    <a:lnTo>
                      <a:pt x="6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40" name="Freeform 2371">
                <a:extLst>
                  <a:ext uri="{FF2B5EF4-FFF2-40B4-BE49-F238E27FC236}">
                    <a16:creationId xmlns:a16="http://schemas.microsoft.com/office/drawing/2014/main" id="{C28F1218-ED7D-451D-BD4B-9C415FE91BA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55" y="2598"/>
                <a:ext cx="71" cy="107"/>
              </a:xfrm>
              <a:custGeom>
                <a:avLst/>
                <a:gdLst>
                  <a:gd name="T0" fmla="*/ 26 w 71"/>
                  <a:gd name="T1" fmla="*/ 103 h 107"/>
                  <a:gd name="T2" fmla="*/ 27 w 71"/>
                  <a:gd name="T3" fmla="*/ 103 h 107"/>
                  <a:gd name="T4" fmla="*/ 31 w 71"/>
                  <a:gd name="T5" fmla="*/ 102 h 107"/>
                  <a:gd name="T6" fmla="*/ 35 w 71"/>
                  <a:gd name="T7" fmla="*/ 103 h 107"/>
                  <a:gd name="T8" fmla="*/ 38 w 71"/>
                  <a:gd name="T9" fmla="*/ 103 h 107"/>
                  <a:gd name="T10" fmla="*/ 42 w 71"/>
                  <a:gd name="T11" fmla="*/ 103 h 107"/>
                  <a:gd name="T12" fmla="*/ 55 w 71"/>
                  <a:gd name="T13" fmla="*/ 104 h 107"/>
                  <a:gd name="T14" fmla="*/ 57 w 71"/>
                  <a:gd name="T15" fmla="*/ 105 h 107"/>
                  <a:gd name="T16" fmla="*/ 61 w 71"/>
                  <a:gd name="T17" fmla="*/ 105 h 107"/>
                  <a:gd name="T18" fmla="*/ 63 w 71"/>
                  <a:gd name="T19" fmla="*/ 105 h 107"/>
                  <a:gd name="T20" fmla="*/ 67 w 71"/>
                  <a:gd name="T21" fmla="*/ 105 h 107"/>
                  <a:gd name="T22" fmla="*/ 69 w 71"/>
                  <a:gd name="T23" fmla="*/ 107 h 107"/>
                  <a:gd name="T24" fmla="*/ 70 w 71"/>
                  <a:gd name="T25" fmla="*/ 105 h 107"/>
                  <a:gd name="T26" fmla="*/ 71 w 71"/>
                  <a:gd name="T27" fmla="*/ 102 h 107"/>
                  <a:gd name="T28" fmla="*/ 71 w 71"/>
                  <a:gd name="T29" fmla="*/ 100 h 107"/>
                  <a:gd name="T30" fmla="*/ 71 w 71"/>
                  <a:gd name="T31" fmla="*/ 96 h 107"/>
                  <a:gd name="T32" fmla="*/ 66 w 71"/>
                  <a:gd name="T33" fmla="*/ 90 h 107"/>
                  <a:gd name="T34" fmla="*/ 61 w 71"/>
                  <a:gd name="T35" fmla="*/ 83 h 107"/>
                  <a:gd name="T36" fmla="*/ 57 w 71"/>
                  <a:gd name="T37" fmla="*/ 77 h 107"/>
                  <a:gd name="T38" fmla="*/ 56 w 71"/>
                  <a:gd name="T39" fmla="*/ 71 h 107"/>
                  <a:gd name="T40" fmla="*/ 56 w 71"/>
                  <a:gd name="T41" fmla="*/ 64 h 107"/>
                  <a:gd name="T42" fmla="*/ 61 w 71"/>
                  <a:gd name="T43" fmla="*/ 59 h 107"/>
                  <a:gd name="T44" fmla="*/ 65 w 71"/>
                  <a:gd name="T45" fmla="*/ 54 h 107"/>
                  <a:gd name="T46" fmla="*/ 66 w 71"/>
                  <a:gd name="T47" fmla="*/ 50 h 107"/>
                  <a:gd name="T48" fmla="*/ 62 w 71"/>
                  <a:gd name="T49" fmla="*/ 43 h 107"/>
                  <a:gd name="T50" fmla="*/ 53 w 71"/>
                  <a:gd name="T51" fmla="*/ 36 h 107"/>
                  <a:gd name="T52" fmla="*/ 52 w 71"/>
                  <a:gd name="T53" fmla="*/ 34 h 107"/>
                  <a:gd name="T54" fmla="*/ 52 w 71"/>
                  <a:gd name="T55" fmla="*/ 30 h 107"/>
                  <a:gd name="T56" fmla="*/ 56 w 71"/>
                  <a:gd name="T57" fmla="*/ 30 h 107"/>
                  <a:gd name="T58" fmla="*/ 61 w 71"/>
                  <a:gd name="T59" fmla="*/ 30 h 107"/>
                  <a:gd name="T60" fmla="*/ 65 w 71"/>
                  <a:gd name="T61" fmla="*/ 31 h 107"/>
                  <a:gd name="T62" fmla="*/ 63 w 71"/>
                  <a:gd name="T63" fmla="*/ 27 h 107"/>
                  <a:gd name="T64" fmla="*/ 58 w 71"/>
                  <a:gd name="T65" fmla="*/ 22 h 107"/>
                  <a:gd name="T66" fmla="*/ 61 w 71"/>
                  <a:gd name="T67" fmla="*/ 17 h 107"/>
                  <a:gd name="T68" fmla="*/ 61 w 71"/>
                  <a:gd name="T69" fmla="*/ 14 h 107"/>
                  <a:gd name="T70" fmla="*/ 58 w 71"/>
                  <a:gd name="T71" fmla="*/ 9 h 107"/>
                  <a:gd name="T72" fmla="*/ 55 w 71"/>
                  <a:gd name="T73" fmla="*/ 3 h 107"/>
                  <a:gd name="T74" fmla="*/ 52 w 71"/>
                  <a:gd name="T75" fmla="*/ 4 h 107"/>
                  <a:gd name="T76" fmla="*/ 54 w 71"/>
                  <a:gd name="T77" fmla="*/ 10 h 107"/>
                  <a:gd name="T78" fmla="*/ 55 w 71"/>
                  <a:gd name="T79" fmla="*/ 14 h 107"/>
                  <a:gd name="T80" fmla="*/ 52 w 71"/>
                  <a:gd name="T81" fmla="*/ 18 h 107"/>
                  <a:gd name="T82" fmla="*/ 49 w 71"/>
                  <a:gd name="T83" fmla="*/ 20 h 107"/>
                  <a:gd name="T84" fmla="*/ 46 w 71"/>
                  <a:gd name="T85" fmla="*/ 25 h 107"/>
                  <a:gd name="T86" fmla="*/ 46 w 71"/>
                  <a:gd name="T87" fmla="*/ 32 h 107"/>
                  <a:gd name="T88" fmla="*/ 39 w 71"/>
                  <a:gd name="T89" fmla="*/ 36 h 107"/>
                  <a:gd name="T90" fmla="*/ 39 w 71"/>
                  <a:gd name="T91" fmla="*/ 42 h 107"/>
                  <a:gd name="T92" fmla="*/ 34 w 71"/>
                  <a:gd name="T93" fmla="*/ 47 h 107"/>
                  <a:gd name="T94" fmla="*/ 31 w 71"/>
                  <a:gd name="T95" fmla="*/ 53 h 107"/>
                  <a:gd name="T96" fmla="*/ 30 w 71"/>
                  <a:gd name="T97" fmla="*/ 58 h 107"/>
                  <a:gd name="T98" fmla="*/ 28 w 71"/>
                  <a:gd name="T99" fmla="*/ 60 h 107"/>
                  <a:gd name="T100" fmla="*/ 24 w 71"/>
                  <a:gd name="T101" fmla="*/ 63 h 107"/>
                  <a:gd name="T102" fmla="*/ 18 w 71"/>
                  <a:gd name="T103" fmla="*/ 59 h 107"/>
                  <a:gd name="T104" fmla="*/ 15 w 71"/>
                  <a:gd name="T105" fmla="*/ 58 h 107"/>
                  <a:gd name="T106" fmla="*/ 12 w 71"/>
                  <a:gd name="T107" fmla="*/ 60 h 107"/>
                  <a:gd name="T108" fmla="*/ 8 w 71"/>
                  <a:gd name="T109" fmla="*/ 65 h 107"/>
                  <a:gd name="T110" fmla="*/ 5 w 71"/>
                  <a:gd name="T111" fmla="*/ 69 h 107"/>
                  <a:gd name="T112" fmla="*/ 5 w 71"/>
                  <a:gd name="T113" fmla="*/ 74 h 107"/>
                  <a:gd name="T114" fmla="*/ 0 w 71"/>
                  <a:gd name="T115" fmla="*/ 80 h 107"/>
                  <a:gd name="T116" fmla="*/ 5 w 71"/>
                  <a:gd name="T117" fmla="*/ 85 h 107"/>
                  <a:gd name="T118" fmla="*/ 10 w 71"/>
                  <a:gd name="T119" fmla="*/ 85 h 107"/>
                  <a:gd name="T120" fmla="*/ 11 w 71"/>
                  <a:gd name="T121" fmla="*/ 92 h 107"/>
                  <a:gd name="T122" fmla="*/ 12 w 71"/>
                  <a:gd name="T123" fmla="*/ 101 h 107"/>
                  <a:gd name="T124" fmla="*/ 13 w 71"/>
                  <a:gd name="T125" fmla="*/ 103 h 1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71" h="107">
                    <a:moveTo>
                      <a:pt x="14" y="103"/>
                    </a:moveTo>
                    <a:lnTo>
                      <a:pt x="14" y="104"/>
                    </a:lnTo>
                    <a:lnTo>
                      <a:pt x="26" y="103"/>
                    </a:lnTo>
                    <a:lnTo>
                      <a:pt x="26" y="104"/>
                    </a:lnTo>
                    <a:lnTo>
                      <a:pt x="26" y="103"/>
                    </a:lnTo>
                    <a:lnTo>
                      <a:pt x="27" y="103"/>
                    </a:lnTo>
                    <a:lnTo>
                      <a:pt x="28" y="103"/>
                    </a:lnTo>
                    <a:lnTo>
                      <a:pt x="28" y="102"/>
                    </a:lnTo>
                    <a:lnTo>
                      <a:pt x="31" y="102"/>
                    </a:lnTo>
                    <a:lnTo>
                      <a:pt x="32" y="102"/>
                    </a:lnTo>
                    <a:lnTo>
                      <a:pt x="34" y="102"/>
                    </a:lnTo>
                    <a:lnTo>
                      <a:pt x="35" y="103"/>
                    </a:lnTo>
                    <a:lnTo>
                      <a:pt x="37" y="102"/>
                    </a:lnTo>
                    <a:lnTo>
                      <a:pt x="38" y="102"/>
                    </a:lnTo>
                    <a:lnTo>
                      <a:pt x="38" y="103"/>
                    </a:lnTo>
                    <a:lnTo>
                      <a:pt x="41" y="103"/>
                    </a:lnTo>
                    <a:lnTo>
                      <a:pt x="42" y="103"/>
                    </a:lnTo>
                    <a:lnTo>
                      <a:pt x="42" y="103"/>
                    </a:lnTo>
                    <a:lnTo>
                      <a:pt x="43" y="103"/>
                    </a:lnTo>
                    <a:lnTo>
                      <a:pt x="54" y="104"/>
                    </a:lnTo>
                    <a:lnTo>
                      <a:pt x="55" y="104"/>
                    </a:lnTo>
                    <a:lnTo>
                      <a:pt x="56" y="104"/>
                    </a:lnTo>
                    <a:lnTo>
                      <a:pt x="56" y="104"/>
                    </a:lnTo>
                    <a:lnTo>
                      <a:pt x="57" y="105"/>
                    </a:lnTo>
                    <a:lnTo>
                      <a:pt x="58" y="104"/>
                    </a:lnTo>
                    <a:lnTo>
                      <a:pt x="60" y="105"/>
                    </a:lnTo>
                    <a:lnTo>
                      <a:pt x="61" y="105"/>
                    </a:lnTo>
                    <a:lnTo>
                      <a:pt x="62" y="105"/>
                    </a:lnTo>
                    <a:lnTo>
                      <a:pt x="62" y="105"/>
                    </a:lnTo>
                    <a:lnTo>
                      <a:pt x="63" y="105"/>
                    </a:lnTo>
                    <a:lnTo>
                      <a:pt x="64" y="107"/>
                    </a:lnTo>
                    <a:lnTo>
                      <a:pt x="65" y="105"/>
                    </a:lnTo>
                    <a:lnTo>
                      <a:pt x="67" y="105"/>
                    </a:lnTo>
                    <a:lnTo>
                      <a:pt x="67" y="107"/>
                    </a:lnTo>
                    <a:lnTo>
                      <a:pt x="68" y="107"/>
                    </a:lnTo>
                    <a:lnTo>
                      <a:pt x="69" y="107"/>
                    </a:lnTo>
                    <a:lnTo>
                      <a:pt x="69" y="107"/>
                    </a:lnTo>
                    <a:lnTo>
                      <a:pt x="70" y="107"/>
                    </a:lnTo>
                    <a:lnTo>
                      <a:pt x="70" y="105"/>
                    </a:lnTo>
                    <a:lnTo>
                      <a:pt x="69" y="104"/>
                    </a:lnTo>
                    <a:lnTo>
                      <a:pt x="70" y="103"/>
                    </a:lnTo>
                    <a:lnTo>
                      <a:pt x="71" y="102"/>
                    </a:lnTo>
                    <a:lnTo>
                      <a:pt x="71" y="101"/>
                    </a:lnTo>
                    <a:lnTo>
                      <a:pt x="71" y="100"/>
                    </a:lnTo>
                    <a:lnTo>
                      <a:pt x="71" y="100"/>
                    </a:lnTo>
                    <a:lnTo>
                      <a:pt x="71" y="99"/>
                    </a:lnTo>
                    <a:lnTo>
                      <a:pt x="71" y="98"/>
                    </a:lnTo>
                    <a:lnTo>
                      <a:pt x="71" y="96"/>
                    </a:lnTo>
                    <a:lnTo>
                      <a:pt x="68" y="94"/>
                    </a:lnTo>
                    <a:lnTo>
                      <a:pt x="67" y="93"/>
                    </a:lnTo>
                    <a:lnTo>
                      <a:pt x="66" y="90"/>
                    </a:lnTo>
                    <a:lnTo>
                      <a:pt x="63" y="86"/>
                    </a:lnTo>
                    <a:lnTo>
                      <a:pt x="63" y="84"/>
                    </a:lnTo>
                    <a:lnTo>
                      <a:pt x="61" y="83"/>
                    </a:lnTo>
                    <a:lnTo>
                      <a:pt x="58" y="81"/>
                    </a:lnTo>
                    <a:lnTo>
                      <a:pt x="57" y="81"/>
                    </a:lnTo>
                    <a:lnTo>
                      <a:pt x="57" y="77"/>
                    </a:lnTo>
                    <a:lnTo>
                      <a:pt x="57" y="75"/>
                    </a:lnTo>
                    <a:lnTo>
                      <a:pt x="56" y="73"/>
                    </a:lnTo>
                    <a:lnTo>
                      <a:pt x="56" y="71"/>
                    </a:lnTo>
                    <a:lnTo>
                      <a:pt x="56" y="68"/>
                    </a:lnTo>
                    <a:lnTo>
                      <a:pt x="55" y="66"/>
                    </a:lnTo>
                    <a:lnTo>
                      <a:pt x="56" y="64"/>
                    </a:lnTo>
                    <a:lnTo>
                      <a:pt x="57" y="64"/>
                    </a:lnTo>
                    <a:lnTo>
                      <a:pt x="60" y="62"/>
                    </a:lnTo>
                    <a:lnTo>
                      <a:pt x="61" y="59"/>
                    </a:lnTo>
                    <a:lnTo>
                      <a:pt x="63" y="56"/>
                    </a:lnTo>
                    <a:lnTo>
                      <a:pt x="63" y="55"/>
                    </a:lnTo>
                    <a:lnTo>
                      <a:pt x="65" y="54"/>
                    </a:lnTo>
                    <a:lnTo>
                      <a:pt x="66" y="52"/>
                    </a:lnTo>
                    <a:lnTo>
                      <a:pt x="66" y="51"/>
                    </a:lnTo>
                    <a:lnTo>
                      <a:pt x="66" y="50"/>
                    </a:lnTo>
                    <a:lnTo>
                      <a:pt x="65" y="46"/>
                    </a:lnTo>
                    <a:lnTo>
                      <a:pt x="63" y="44"/>
                    </a:lnTo>
                    <a:lnTo>
                      <a:pt x="62" y="43"/>
                    </a:lnTo>
                    <a:lnTo>
                      <a:pt x="58" y="40"/>
                    </a:lnTo>
                    <a:lnTo>
                      <a:pt x="55" y="37"/>
                    </a:lnTo>
                    <a:lnTo>
                      <a:pt x="53" y="36"/>
                    </a:lnTo>
                    <a:lnTo>
                      <a:pt x="53" y="35"/>
                    </a:lnTo>
                    <a:lnTo>
                      <a:pt x="52" y="35"/>
                    </a:lnTo>
                    <a:lnTo>
                      <a:pt x="52" y="34"/>
                    </a:lnTo>
                    <a:lnTo>
                      <a:pt x="52" y="32"/>
                    </a:lnTo>
                    <a:lnTo>
                      <a:pt x="52" y="31"/>
                    </a:lnTo>
                    <a:lnTo>
                      <a:pt x="52" y="30"/>
                    </a:lnTo>
                    <a:lnTo>
                      <a:pt x="54" y="30"/>
                    </a:lnTo>
                    <a:lnTo>
                      <a:pt x="55" y="30"/>
                    </a:lnTo>
                    <a:lnTo>
                      <a:pt x="56" y="30"/>
                    </a:lnTo>
                    <a:lnTo>
                      <a:pt x="58" y="30"/>
                    </a:lnTo>
                    <a:lnTo>
                      <a:pt x="60" y="30"/>
                    </a:lnTo>
                    <a:lnTo>
                      <a:pt x="61" y="30"/>
                    </a:lnTo>
                    <a:lnTo>
                      <a:pt x="63" y="30"/>
                    </a:lnTo>
                    <a:lnTo>
                      <a:pt x="64" y="30"/>
                    </a:lnTo>
                    <a:lnTo>
                      <a:pt x="65" y="31"/>
                    </a:lnTo>
                    <a:lnTo>
                      <a:pt x="66" y="30"/>
                    </a:lnTo>
                    <a:lnTo>
                      <a:pt x="65" y="30"/>
                    </a:lnTo>
                    <a:lnTo>
                      <a:pt x="63" y="27"/>
                    </a:lnTo>
                    <a:lnTo>
                      <a:pt x="62" y="25"/>
                    </a:lnTo>
                    <a:lnTo>
                      <a:pt x="61" y="24"/>
                    </a:lnTo>
                    <a:lnTo>
                      <a:pt x="58" y="22"/>
                    </a:lnTo>
                    <a:lnTo>
                      <a:pt x="58" y="20"/>
                    </a:lnTo>
                    <a:lnTo>
                      <a:pt x="60" y="19"/>
                    </a:lnTo>
                    <a:lnTo>
                      <a:pt x="61" y="17"/>
                    </a:lnTo>
                    <a:lnTo>
                      <a:pt x="60" y="16"/>
                    </a:lnTo>
                    <a:lnTo>
                      <a:pt x="60" y="15"/>
                    </a:lnTo>
                    <a:lnTo>
                      <a:pt x="61" y="14"/>
                    </a:lnTo>
                    <a:lnTo>
                      <a:pt x="61" y="13"/>
                    </a:lnTo>
                    <a:lnTo>
                      <a:pt x="60" y="10"/>
                    </a:lnTo>
                    <a:lnTo>
                      <a:pt x="58" y="9"/>
                    </a:lnTo>
                    <a:lnTo>
                      <a:pt x="58" y="7"/>
                    </a:lnTo>
                    <a:lnTo>
                      <a:pt x="57" y="5"/>
                    </a:lnTo>
                    <a:lnTo>
                      <a:pt x="55" y="3"/>
                    </a:lnTo>
                    <a:lnTo>
                      <a:pt x="51" y="0"/>
                    </a:lnTo>
                    <a:lnTo>
                      <a:pt x="52" y="3"/>
                    </a:lnTo>
                    <a:lnTo>
                      <a:pt x="52" y="4"/>
                    </a:lnTo>
                    <a:lnTo>
                      <a:pt x="52" y="7"/>
                    </a:lnTo>
                    <a:lnTo>
                      <a:pt x="52" y="9"/>
                    </a:lnTo>
                    <a:lnTo>
                      <a:pt x="54" y="10"/>
                    </a:lnTo>
                    <a:lnTo>
                      <a:pt x="55" y="11"/>
                    </a:lnTo>
                    <a:lnTo>
                      <a:pt x="55" y="12"/>
                    </a:lnTo>
                    <a:lnTo>
                      <a:pt x="55" y="14"/>
                    </a:lnTo>
                    <a:lnTo>
                      <a:pt x="55" y="15"/>
                    </a:lnTo>
                    <a:lnTo>
                      <a:pt x="53" y="16"/>
                    </a:lnTo>
                    <a:lnTo>
                      <a:pt x="52" y="18"/>
                    </a:lnTo>
                    <a:lnTo>
                      <a:pt x="51" y="18"/>
                    </a:lnTo>
                    <a:lnTo>
                      <a:pt x="49" y="19"/>
                    </a:lnTo>
                    <a:lnTo>
                      <a:pt x="49" y="20"/>
                    </a:lnTo>
                    <a:lnTo>
                      <a:pt x="48" y="21"/>
                    </a:lnTo>
                    <a:lnTo>
                      <a:pt x="47" y="24"/>
                    </a:lnTo>
                    <a:lnTo>
                      <a:pt x="46" y="25"/>
                    </a:lnTo>
                    <a:lnTo>
                      <a:pt x="46" y="27"/>
                    </a:lnTo>
                    <a:lnTo>
                      <a:pt x="46" y="30"/>
                    </a:lnTo>
                    <a:lnTo>
                      <a:pt x="46" y="32"/>
                    </a:lnTo>
                    <a:lnTo>
                      <a:pt x="44" y="34"/>
                    </a:lnTo>
                    <a:lnTo>
                      <a:pt x="42" y="34"/>
                    </a:lnTo>
                    <a:lnTo>
                      <a:pt x="39" y="36"/>
                    </a:lnTo>
                    <a:lnTo>
                      <a:pt x="41" y="38"/>
                    </a:lnTo>
                    <a:lnTo>
                      <a:pt x="39" y="40"/>
                    </a:lnTo>
                    <a:lnTo>
                      <a:pt x="39" y="42"/>
                    </a:lnTo>
                    <a:lnTo>
                      <a:pt x="37" y="43"/>
                    </a:lnTo>
                    <a:lnTo>
                      <a:pt x="35" y="45"/>
                    </a:lnTo>
                    <a:lnTo>
                      <a:pt x="34" y="47"/>
                    </a:lnTo>
                    <a:lnTo>
                      <a:pt x="34" y="49"/>
                    </a:lnTo>
                    <a:lnTo>
                      <a:pt x="34" y="50"/>
                    </a:lnTo>
                    <a:lnTo>
                      <a:pt x="31" y="53"/>
                    </a:lnTo>
                    <a:lnTo>
                      <a:pt x="31" y="55"/>
                    </a:lnTo>
                    <a:lnTo>
                      <a:pt x="31" y="56"/>
                    </a:lnTo>
                    <a:lnTo>
                      <a:pt x="30" y="58"/>
                    </a:lnTo>
                    <a:lnTo>
                      <a:pt x="28" y="58"/>
                    </a:lnTo>
                    <a:lnTo>
                      <a:pt x="28" y="59"/>
                    </a:lnTo>
                    <a:lnTo>
                      <a:pt x="28" y="60"/>
                    </a:lnTo>
                    <a:lnTo>
                      <a:pt x="27" y="62"/>
                    </a:lnTo>
                    <a:lnTo>
                      <a:pt x="25" y="63"/>
                    </a:lnTo>
                    <a:lnTo>
                      <a:pt x="24" y="63"/>
                    </a:lnTo>
                    <a:lnTo>
                      <a:pt x="22" y="62"/>
                    </a:lnTo>
                    <a:lnTo>
                      <a:pt x="21" y="60"/>
                    </a:lnTo>
                    <a:lnTo>
                      <a:pt x="18" y="59"/>
                    </a:lnTo>
                    <a:lnTo>
                      <a:pt x="18" y="59"/>
                    </a:lnTo>
                    <a:lnTo>
                      <a:pt x="15" y="58"/>
                    </a:lnTo>
                    <a:lnTo>
                      <a:pt x="15" y="58"/>
                    </a:lnTo>
                    <a:lnTo>
                      <a:pt x="14" y="59"/>
                    </a:lnTo>
                    <a:lnTo>
                      <a:pt x="12" y="59"/>
                    </a:lnTo>
                    <a:lnTo>
                      <a:pt x="12" y="60"/>
                    </a:lnTo>
                    <a:lnTo>
                      <a:pt x="12" y="62"/>
                    </a:lnTo>
                    <a:lnTo>
                      <a:pt x="9" y="64"/>
                    </a:lnTo>
                    <a:lnTo>
                      <a:pt x="8" y="65"/>
                    </a:lnTo>
                    <a:lnTo>
                      <a:pt x="7" y="66"/>
                    </a:lnTo>
                    <a:lnTo>
                      <a:pt x="5" y="68"/>
                    </a:lnTo>
                    <a:lnTo>
                      <a:pt x="5" y="69"/>
                    </a:lnTo>
                    <a:lnTo>
                      <a:pt x="4" y="70"/>
                    </a:lnTo>
                    <a:lnTo>
                      <a:pt x="4" y="72"/>
                    </a:lnTo>
                    <a:lnTo>
                      <a:pt x="5" y="74"/>
                    </a:lnTo>
                    <a:lnTo>
                      <a:pt x="4" y="76"/>
                    </a:lnTo>
                    <a:lnTo>
                      <a:pt x="2" y="79"/>
                    </a:lnTo>
                    <a:lnTo>
                      <a:pt x="0" y="80"/>
                    </a:lnTo>
                    <a:lnTo>
                      <a:pt x="3" y="81"/>
                    </a:lnTo>
                    <a:lnTo>
                      <a:pt x="4" y="80"/>
                    </a:lnTo>
                    <a:lnTo>
                      <a:pt x="5" y="85"/>
                    </a:lnTo>
                    <a:lnTo>
                      <a:pt x="7" y="85"/>
                    </a:lnTo>
                    <a:lnTo>
                      <a:pt x="7" y="86"/>
                    </a:lnTo>
                    <a:lnTo>
                      <a:pt x="10" y="85"/>
                    </a:lnTo>
                    <a:lnTo>
                      <a:pt x="11" y="88"/>
                    </a:lnTo>
                    <a:lnTo>
                      <a:pt x="11" y="89"/>
                    </a:lnTo>
                    <a:lnTo>
                      <a:pt x="11" y="92"/>
                    </a:lnTo>
                    <a:lnTo>
                      <a:pt x="12" y="94"/>
                    </a:lnTo>
                    <a:lnTo>
                      <a:pt x="13" y="98"/>
                    </a:lnTo>
                    <a:lnTo>
                      <a:pt x="12" y="101"/>
                    </a:lnTo>
                    <a:lnTo>
                      <a:pt x="13" y="102"/>
                    </a:lnTo>
                    <a:lnTo>
                      <a:pt x="11" y="103"/>
                    </a:lnTo>
                    <a:lnTo>
                      <a:pt x="13" y="103"/>
                    </a:lnTo>
                    <a:lnTo>
                      <a:pt x="14" y="10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41" name="Freeform 2372">
                <a:extLst>
                  <a:ext uri="{FF2B5EF4-FFF2-40B4-BE49-F238E27FC236}">
                    <a16:creationId xmlns:a16="http://schemas.microsoft.com/office/drawing/2014/main" id="{0B4777B3-A9FD-4054-A580-8E969E36FE4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57" y="2700"/>
                <a:ext cx="52" cy="58"/>
              </a:xfrm>
              <a:custGeom>
                <a:avLst/>
                <a:gdLst>
                  <a:gd name="T0" fmla="*/ 24 w 52"/>
                  <a:gd name="T1" fmla="*/ 55 h 58"/>
                  <a:gd name="T2" fmla="*/ 26 w 52"/>
                  <a:gd name="T3" fmla="*/ 54 h 58"/>
                  <a:gd name="T4" fmla="*/ 29 w 52"/>
                  <a:gd name="T5" fmla="*/ 56 h 58"/>
                  <a:gd name="T6" fmla="*/ 29 w 52"/>
                  <a:gd name="T7" fmla="*/ 50 h 58"/>
                  <a:gd name="T8" fmla="*/ 27 w 52"/>
                  <a:gd name="T9" fmla="*/ 48 h 58"/>
                  <a:gd name="T10" fmla="*/ 24 w 52"/>
                  <a:gd name="T11" fmla="*/ 49 h 58"/>
                  <a:gd name="T12" fmla="*/ 24 w 52"/>
                  <a:gd name="T13" fmla="*/ 46 h 58"/>
                  <a:gd name="T14" fmla="*/ 27 w 52"/>
                  <a:gd name="T15" fmla="*/ 45 h 58"/>
                  <a:gd name="T16" fmla="*/ 29 w 52"/>
                  <a:gd name="T17" fmla="*/ 45 h 58"/>
                  <a:gd name="T18" fmla="*/ 31 w 52"/>
                  <a:gd name="T19" fmla="*/ 43 h 58"/>
                  <a:gd name="T20" fmla="*/ 34 w 52"/>
                  <a:gd name="T21" fmla="*/ 41 h 58"/>
                  <a:gd name="T22" fmla="*/ 35 w 52"/>
                  <a:gd name="T23" fmla="*/ 38 h 58"/>
                  <a:gd name="T24" fmla="*/ 39 w 52"/>
                  <a:gd name="T25" fmla="*/ 42 h 58"/>
                  <a:gd name="T26" fmla="*/ 42 w 52"/>
                  <a:gd name="T27" fmla="*/ 43 h 58"/>
                  <a:gd name="T28" fmla="*/ 44 w 52"/>
                  <a:gd name="T29" fmla="*/ 42 h 58"/>
                  <a:gd name="T30" fmla="*/ 48 w 52"/>
                  <a:gd name="T31" fmla="*/ 43 h 58"/>
                  <a:gd name="T32" fmla="*/ 49 w 52"/>
                  <a:gd name="T33" fmla="*/ 45 h 58"/>
                  <a:gd name="T34" fmla="*/ 49 w 52"/>
                  <a:gd name="T35" fmla="*/ 41 h 58"/>
                  <a:gd name="T36" fmla="*/ 52 w 52"/>
                  <a:gd name="T37" fmla="*/ 31 h 58"/>
                  <a:gd name="T38" fmla="*/ 51 w 52"/>
                  <a:gd name="T39" fmla="*/ 28 h 58"/>
                  <a:gd name="T40" fmla="*/ 50 w 52"/>
                  <a:gd name="T41" fmla="*/ 26 h 58"/>
                  <a:gd name="T42" fmla="*/ 48 w 52"/>
                  <a:gd name="T43" fmla="*/ 25 h 58"/>
                  <a:gd name="T44" fmla="*/ 47 w 52"/>
                  <a:gd name="T45" fmla="*/ 22 h 58"/>
                  <a:gd name="T46" fmla="*/ 48 w 52"/>
                  <a:gd name="T47" fmla="*/ 21 h 58"/>
                  <a:gd name="T48" fmla="*/ 49 w 52"/>
                  <a:gd name="T49" fmla="*/ 21 h 58"/>
                  <a:gd name="T50" fmla="*/ 48 w 52"/>
                  <a:gd name="T51" fmla="*/ 19 h 58"/>
                  <a:gd name="T52" fmla="*/ 50 w 52"/>
                  <a:gd name="T53" fmla="*/ 17 h 58"/>
                  <a:gd name="T54" fmla="*/ 52 w 52"/>
                  <a:gd name="T55" fmla="*/ 15 h 58"/>
                  <a:gd name="T56" fmla="*/ 52 w 52"/>
                  <a:gd name="T57" fmla="*/ 13 h 58"/>
                  <a:gd name="T58" fmla="*/ 51 w 52"/>
                  <a:gd name="T59" fmla="*/ 9 h 58"/>
                  <a:gd name="T60" fmla="*/ 47 w 52"/>
                  <a:gd name="T61" fmla="*/ 10 h 58"/>
                  <a:gd name="T62" fmla="*/ 43 w 52"/>
                  <a:gd name="T63" fmla="*/ 10 h 58"/>
                  <a:gd name="T64" fmla="*/ 41 w 52"/>
                  <a:gd name="T65" fmla="*/ 11 h 58"/>
                  <a:gd name="T66" fmla="*/ 41 w 52"/>
                  <a:gd name="T67" fmla="*/ 8 h 58"/>
                  <a:gd name="T68" fmla="*/ 41 w 52"/>
                  <a:gd name="T69" fmla="*/ 3 h 58"/>
                  <a:gd name="T70" fmla="*/ 41 w 52"/>
                  <a:gd name="T71" fmla="*/ 1 h 58"/>
                  <a:gd name="T72" fmla="*/ 40 w 52"/>
                  <a:gd name="T73" fmla="*/ 1 h 58"/>
                  <a:gd name="T74" fmla="*/ 36 w 52"/>
                  <a:gd name="T75" fmla="*/ 1 h 58"/>
                  <a:gd name="T76" fmla="*/ 35 w 52"/>
                  <a:gd name="T77" fmla="*/ 0 h 58"/>
                  <a:gd name="T78" fmla="*/ 32 w 52"/>
                  <a:gd name="T79" fmla="*/ 0 h 58"/>
                  <a:gd name="T80" fmla="*/ 29 w 52"/>
                  <a:gd name="T81" fmla="*/ 0 h 58"/>
                  <a:gd name="T82" fmla="*/ 26 w 52"/>
                  <a:gd name="T83" fmla="*/ 1 h 58"/>
                  <a:gd name="T84" fmla="*/ 24 w 52"/>
                  <a:gd name="T85" fmla="*/ 1 h 58"/>
                  <a:gd name="T86" fmla="*/ 24 w 52"/>
                  <a:gd name="T87" fmla="*/ 13 h 58"/>
                  <a:gd name="T88" fmla="*/ 10 w 52"/>
                  <a:gd name="T89" fmla="*/ 12 h 58"/>
                  <a:gd name="T90" fmla="*/ 8 w 52"/>
                  <a:gd name="T91" fmla="*/ 13 h 58"/>
                  <a:gd name="T92" fmla="*/ 7 w 52"/>
                  <a:gd name="T93" fmla="*/ 15 h 58"/>
                  <a:gd name="T94" fmla="*/ 7 w 52"/>
                  <a:gd name="T95" fmla="*/ 18 h 58"/>
                  <a:gd name="T96" fmla="*/ 6 w 52"/>
                  <a:gd name="T97" fmla="*/ 20 h 58"/>
                  <a:gd name="T98" fmla="*/ 4 w 52"/>
                  <a:gd name="T99" fmla="*/ 21 h 58"/>
                  <a:gd name="T100" fmla="*/ 2 w 52"/>
                  <a:gd name="T101" fmla="*/ 29 h 58"/>
                  <a:gd name="T102" fmla="*/ 0 w 52"/>
                  <a:gd name="T103" fmla="*/ 29 h 58"/>
                  <a:gd name="T104" fmla="*/ 3 w 52"/>
                  <a:gd name="T105" fmla="*/ 34 h 58"/>
                  <a:gd name="T106" fmla="*/ 4 w 52"/>
                  <a:gd name="T107" fmla="*/ 37 h 58"/>
                  <a:gd name="T108" fmla="*/ 6 w 52"/>
                  <a:gd name="T109" fmla="*/ 41 h 58"/>
                  <a:gd name="T110" fmla="*/ 9 w 52"/>
                  <a:gd name="T111" fmla="*/ 46 h 58"/>
                  <a:gd name="T112" fmla="*/ 11 w 52"/>
                  <a:gd name="T113" fmla="*/ 49 h 58"/>
                  <a:gd name="T114" fmla="*/ 15 w 52"/>
                  <a:gd name="T115" fmla="*/ 54 h 58"/>
                  <a:gd name="T116" fmla="*/ 20 w 52"/>
                  <a:gd name="T117" fmla="*/ 57 h 58"/>
                  <a:gd name="T118" fmla="*/ 22 w 52"/>
                  <a:gd name="T119" fmla="*/ 58 h 58"/>
                  <a:gd name="T120" fmla="*/ 23 w 52"/>
                  <a:gd name="T121" fmla="*/ 55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52" h="58">
                    <a:moveTo>
                      <a:pt x="23" y="55"/>
                    </a:moveTo>
                    <a:lnTo>
                      <a:pt x="24" y="55"/>
                    </a:lnTo>
                    <a:lnTo>
                      <a:pt x="26" y="55"/>
                    </a:lnTo>
                    <a:lnTo>
                      <a:pt x="26" y="54"/>
                    </a:lnTo>
                    <a:lnTo>
                      <a:pt x="27" y="54"/>
                    </a:lnTo>
                    <a:lnTo>
                      <a:pt x="29" y="56"/>
                    </a:lnTo>
                    <a:lnTo>
                      <a:pt x="30" y="54"/>
                    </a:lnTo>
                    <a:lnTo>
                      <a:pt x="29" y="50"/>
                    </a:lnTo>
                    <a:lnTo>
                      <a:pt x="28" y="49"/>
                    </a:lnTo>
                    <a:lnTo>
                      <a:pt x="27" y="48"/>
                    </a:lnTo>
                    <a:lnTo>
                      <a:pt x="26" y="48"/>
                    </a:lnTo>
                    <a:lnTo>
                      <a:pt x="24" y="49"/>
                    </a:lnTo>
                    <a:lnTo>
                      <a:pt x="25" y="47"/>
                    </a:lnTo>
                    <a:lnTo>
                      <a:pt x="24" y="46"/>
                    </a:lnTo>
                    <a:lnTo>
                      <a:pt x="25" y="45"/>
                    </a:lnTo>
                    <a:lnTo>
                      <a:pt x="27" y="45"/>
                    </a:lnTo>
                    <a:lnTo>
                      <a:pt x="28" y="46"/>
                    </a:lnTo>
                    <a:lnTo>
                      <a:pt x="29" y="45"/>
                    </a:lnTo>
                    <a:lnTo>
                      <a:pt x="30" y="43"/>
                    </a:lnTo>
                    <a:lnTo>
                      <a:pt x="31" y="43"/>
                    </a:lnTo>
                    <a:lnTo>
                      <a:pt x="34" y="43"/>
                    </a:lnTo>
                    <a:lnTo>
                      <a:pt x="34" y="41"/>
                    </a:lnTo>
                    <a:lnTo>
                      <a:pt x="34" y="39"/>
                    </a:lnTo>
                    <a:lnTo>
                      <a:pt x="35" y="38"/>
                    </a:lnTo>
                    <a:lnTo>
                      <a:pt x="37" y="38"/>
                    </a:lnTo>
                    <a:lnTo>
                      <a:pt x="39" y="42"/>
                    </a:lnTo>
                    <a:lnTo>
                      <a:pt x="40" y="43"/>
                    </a:lnTo>
                    <a:lnTo>
                      <a:pt x="42" y="43"/>
                    </a:lnTo>
                    <a:lnTo>
                      <a:pt x="43" y="43"/>
                    </a:lnTo>
                    <a:lnTo>
                      <a:pt x="44" y="42"/>
                    </a:lnTo>
                    <a:lnTo>
                      <a:pt x="46" y="42"/>
                    </a:lnTo>
                    <a:lnTo>
                      <a:pt x="48" y="43"/>
                    </a:lnTo>
                    <a:lnTo>
                      <a:pt x="49" y="45"/>
                    </a:lnTo>
                    <a:lnTo>
                      <a:pt x="49" y="45"/>
                    </a:lnTo>
                    <a:lnTo>
                      <a:pt x="50" y="43"/>
                    </a:lnTo>
                    <a:lnTo>
                      <a:pt x="49" y="41"/>
                    </a:lnTo>
                    <a:lnTo>
                      <a:pt x="51" y="35"/>
                    </a:lnTo>
                    <a:lnTo>
                      <a:pt x="52" y="31"/>
                    </a:lnTo>
                    <a:lnTo>
                      <a:pt x="52" y="29"/>
                    </a:lnTo>
                    <a:lnTo>
                      <a:pt x="51" y="28"/>
                    </a:lnTo>
                    <a:lnTo>
                      <a:pt x="51" y="27"/>
                    </a:lnTo>
                    <a:lnTo>
                      <a:pt x="50" y="26"/>
                    </a:lnTo>
                    <a:lnTo>
                      <a:pt x="49" y="25"/>
                    </a:lnTo>
                    <a:lnTo>
                      <a:pt x="48" y="25"/>
                    </a:lnTo>
                    <a:lnTo>
                      <a:pt x="48" y="23"/>
                    </a:lnTo>
                    <a:lnTo>
                      <a:pt x="47" y="22"/>
                    </a:lnTo>
                    <a:lnTo>
                      <a:pt x="47" y="22"/>
                    </a:lnTo>
                    <a:lnTo>
                      <a:pt x="48" y="21"/>
                    </a:lnTo>
                    <a:lnTo>
                      <a:pt x="49" y="21"/>
                    </a:lnTo>
                    <a:lnTo>
                      <a:pt x="49" y="21"/>
                    </a:lnTo>
                    <a:lnTo>
                      <a:pt x="49" y="20"/>
                    </a:lnTo>
                    <a:lnTo>
                      <a:pt x="48" y="19"/>
                    </a:lnTo>
                    <a:lnTo>
                      <a:pt x="49" y="18"/>
                    </a:lnTo>
                    <a:lnTo>
                      <a:pt x="50" y="17"/>
                    </a:lnTo>
                    <a:lnTo>
                      <a:pt x="52" y="16"/>
                    </a:lnTo>
                    <a:lnTo>
                      <a:pt x="52" y="15"/>
                    </a:lnTo>
                    <a:lnTo>
                      <a:pt x="52" y="14"/>
                    </a:lnTo>
                    <a:lnTo>
                      <a:pt x="52" y="13"/>
                    </a:lnTo>
                    <a:lnTo>
                      <a:pt x="52" y="10"/>
                    </a:lnTo>
                    <a:lnTo>
                      <a:pt x="51" y="9"/>
                    </a:lnTo>
                    <a:lnTo>
                      <a:pt x="48" y="9"/>
                    </a:lnTo>
                    <a:lnTo>
                      <a:pt x="47" y="10"/>
                    </a:lnTo>
                    <a:lnTo>
                      <a:pt x="45" y="11"/>
                    </a:lnTo>
                    <a:lnTo>
                      <a:pt x="43" y="10"/>
                    </a:lnTo>
                    <a:lnTo>
                      <a:pt x="42" y="11"/>
                    </a:lnTo>
                    <a:lnTo>
                      <a:pt x="41" y="11"/>
                    </a:lnTo>
                    <a:lnTo>
                      <a:pt x="41" y="9"/>
                    </a:lnTo>
                    <a:lnTo>
                      <a:pt x="41" y="8"/>
                    </a:lnTo>
                    <a:lnTo>
                      <a:pt x="41" y="6"/>
                    </a:lnTo>
                    <a:lnTo>
                      <a:pt x="41" y="3"/>
                    </a:lnTo>
                    <a:lnTo>
                      <a:pt x="41" y="1"/>
                    </a:lnTo>
                    <a:lnTo>
                      <a:pt x="41" y="1"/>
                    </a:lnTo>
                    <a:lnTo>
                      <a:pt x="40" y="1"/>
                    </a:lnTo>
                    <a:lnTo>
                      <a:pt x="40" y="1"/>
                    </a:lnTo>
                    <a:lnTo>
                      <a:pt x="39" y="1"/>
                    </a:lnTo>
                    <a:lnTo>
                      <a:pt x="36" y="1"/>
                    </a:lnTo>
                    <a:lnTo>
                      <a:pt x="36" y="0"/>
                    </a:lnTo>
                    <a:lnTo>
                      <a:pt x="35" y="0"/>
                    </a:lnTo>
                    <a:lnTo>
                      <a:pt x="33" y="1"/>
                    </a:lnTo>
                    <a:lnTo>
                      <a:pt x="32" y="0"/>
                    </a:lnTo>
                    <a:lnTo>
                      <a:pt x="30" y="0"/>
                    </a:lnTo>
                    <a:lnTo>
                      <a:pt x="29" y="0"/>
                    </a:lnTo>
                    <a:lnTo>
                      <a:pt x="26" y="0"/>
                    </a:lnTo>
                    <a:lnTo>
                      <a:pt x="26" y="1"/>
                    </a:lnTo>
                    <a:lnTo>
                      <a:pt x="25" y="1"/>
                    </a:lnTo>
                    <a:lnTo>
                      <a:pt x="24" y="1"/>
                    </a:lnTo>
                    <a:lnTo>
                      <a:pt x="24" y="2"/>
                    </a:lnTo>
                    <a:lnTo>
                      <a:pt x="24" y="13"/>
                    </a:lnTo>
                    <a:lnTo>
                      <a:pt x="11" y="13"/>
                    </a:lnTo>
                    <a:lnTo>
                      <a:pt x="10" y="12"/>
                    </a:lnTo>
                    <a:lnTo>
                      <a:pt x="9" y="13"/>
                    </a:lnTo>
                    <a:lnTo>
                      <a:pt x="8" y="13"/>
                    </a:lnTo>
                    <a:lnTo>
                      <a:pt x="7" y="13"/>
                    </a:lnTo>
                    <a:lnTo>
                      <a:pt x="7" y="15"/>
                    </a:lnTo>
                    <a:lnTo>
                      <a:pt x="5" y="16"/>
                    </a:lnTo>
                    <a:lnTo>
                      <a:pt x="7" y="18"/>
                    </a:lnTo>
                    <a:lnTo>
                      <a:pt x="9" y="19"/>
                    </a:lnTo>
                    <a:lnTo>
                      <a:pt x="6" y="20"/>
                    </a:lnTo>
                    <a:lnTo>
                      <a:pt x="5" y="19"/>
                    </a:lnTo>
                    <a:lnTo>
                      <a:pt x="4" y="21"/>
                    </a:lnTo>
                    <a:lnTo>
                      <a:pt x="4" y="27"/>
                    </a:lnTo>
                    <a:lnTo>
                      <a:pt x="2" y="29"/>
                    </a:lnTo>
                    <a:lnTo>
                      <a:pt x="0" y="28"/>
                    </a:lnTo>
                    <a:lnTo>
                      <a:pt x="0" y="29"/>
                    </a:lnTo>
                    <a:lnTo>
                      <a:pt x="2" y="33"/>
                    </a:lnTo>
                    <a:lnTo>
                      <a:pt x="3" y="34"/>
                    </a:lnTo>
                    <a:lnTo>
                      <a:pt x="3" y="35"/>
                    </a:lnTo>
                    <a:lnTo>
                      <a:pt x="4" y="37"/>
                    </a:lnTo>
                    <a:lnTo>
                      <a:pt x="4" y="40"/>
                    </a:lnTo>
                    <a:lnTo>
                      <a:pt x="6" y="41"/>
                    </a:lnTo>
                    <a:lnTo>
                      <a:pt x="7" y="43"/>
                    </a:lnTo>
                    <a:lnTo>
                      <a:pt x="9" y="46"/>
                    </a:lnTo>
                    <a:lnTo>
                      <a:pt x="8" y="46"/>
                    </a:lnTo>
                    <a:lnTo>
                      <a:pt x="11" y="49"/>
                    </a:lnTo>
                    <a:lnTo>
                      <a:pt x="15" y="52"/>
                    </a:lnTo>
                    <a:lnTo>
                      <a:pt x="15" y="54"/>
                    </a:lnTo>
                    <a:lnTo>
                      <a:pt x="20" y="56"/>
                    </a:lnTo>
                    <a:lnTo>
                      <a:pt x="20" y="57"/>
                    </a:lnTo>
                    <a:lnTo>
                      <a:pt x="21" y="58"/>
                    </a:lnTo>
                    <a:lnTo>
                      <a:pt x="22" y="58"/>
                    </a:lnTo>
                    <a:lnTo>
                      <a:pt x="23" y="56"/>
                    </a:lnTo>
                    <a:lnTo>
                      <a:pt x="23" y="5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42" name="Freeform 2373">
                <a:extLst>
                  <a:ext uri="{FF2B5EF4-FFF2-40B4-BE49-F238E27FC236}">
                    <a16:creationId xmlns:a16="http://schemas.microsoft.com/office/drawing/2014/main" id="{56B14F2E-E7A9-4578-BDA6-051B01AA7A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2" y="2701"/>
                <a:ext cx="19" cy="12"/>
              </a:xfrm>
              <a:custGeom>
                <a:avLst/>
                <a:gdLst>
                  <a:gd name="T0" fmla="*/ 4 w 19"/>
                  <a:gd name="T1" fmla="*/ 12 h 12"/>
                  <a:gd name="T2" fmla="*/ 5 w 19"/>
                  <a:gd name="T3" fmla="*/ 11 h 12"/>
                  <a:gd name="T4" fmla="*/ 6 w 19"/>
                  <a:gd name="T5" fmla="*/ 12 h 12"/>
                  <a:gd name="T6" fmla="*/ 19 w 19"/>
                  <a:gd name="T7" fmla="*/ 12 h 12"/>
                  <a:gd name="T8" fmla="*/ 19 w 19"/>
                  <a:gd name="T9" fmla="*/ 1 h 12"/>
                  <a:gd name="T10" fmla="*/ 19 w 19"/>
                  <a:gd name="T11" fmla="*/ 0 h 12"/>
                  <a:gd name="T12" fmla="*/ 7 w 19"/>
                  <a:gd name="T13" fmla="*/ 1 h 12"/>
                  <a:gd name="T14" fmla="*/ 7 w 19"/>
                  <a:gd name="T15" fmla="*/ 0 h 12"/>
                  <a:gd name="T16" fmla="*/ 6 w 19"/>
                  <a:gd name="T17" fmla="*/ 0 h 12"/>
                  <a:gd name="T18" fmla="*/ 4 w 19"/>
                  <a:gd name="T19" fmla="*/ 0 h 12"/>
                  <a:gd name="T20" fmla="*/ 4 w 19"/>
                  <a:gd name="T21" fmla="*/ 1 h 12"/>
                  <a:gd name="T22" fmla="*/ 5 w 19"/>
                  <a:gd name="T23" fmla="*/ 2 h 12"/>
                  <a:gd name="T24" fmla="*/ 2 w 19"/>
                  <a:gd name="T25" fmla="*/ 6 h 12"/>
                  <a:gd name="T26" fmla="*/ 0 w 19"/>
                  <a:gd name="T27" fmla="*/ 11 h 12"/>
                  <a:gd name="T28" fmla="*/ 2 w 19"/>
                  <a:gd name="T29" fmla="*/ 12 h 12"/>
                  <a:gd name="T30" fmla="*/ 2 w 19"/>
                  <a:gd name="T31" fmla="*/ 12 h 12"/>
                  <a:gd name="T32" fmla="*/ 3 w 19"/>
                  <a:gd name="T33" fmla="*/ 12 h 12"/>
                  <a:gd name="T34" fmla="*/ 4 w 19"/>
                  <a:gd name="T35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9" h="12">
                    <a:moveTo>
                      <a:pt x="4" y="12"/>
                    </a:moveTo>
                    <a:lnTo>
                      <a:pt x="5" y="11"/>
                    </a:lnTo>
                    <a:lnTo>
                      <a:pt x="6" y="12"/>
                    </a:lnTo>
                    <a:lnTo>
                      <a:pt x="19" y="12"/>
                    </a:lnTo>
                    <a:lnTo>
                      <a:pt x="19" y="1"/>
                    </a:lnTo>
                    <a:lnTo>
                      <a:pt x="19" y="0"/>
                    </a:lnTo>
                    <a:lnTo>
                      <a:pt x="7" y="1"/>
                    </a:lnTo>
                    <a:lnTo>
                      <a:pt x="7" y="0"/>
                    </a:lnTo>
                    <a:lnTo>
                      <a:pt x="6" y="0"/>
                    </a:lnTo>
                    <a:lnTo>
                      <a:pt x="4" y="0"/>
                    </a:lnTo>
                    <a:lnTo>
                      <a:pt x="4" y="1"/>
                    </a:lnTo>
                    <a:lnTo>
                      <a:pt x="5" y="2"/>
                    </a:lnTo>
                    <a:lnTo>
                      <a:pt x="2" y="6"/>
                    </a:lnTo>
                    <a:lnTo>
                      <a:pt x="0" y="11"/>
                    </a:lnTo>
                    <a:lnTo>
                      <a:pt x="2" y="12"/>
                    </a:lnTo>
                    <a:lnTo>
                      <a:pt x="2" y="12"/>
                    </a:lnTo>
                    <a:lnTo>
                      <a:pt x="3" y="12"/>
                    </a:lnTo>
                    <a:lnTo>
                      <a:pt x="4" y="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43" name="Freeform 2374">
                <a:extLst>
                  <a:ext uri="{FF2B5EF4-FFF2-40B4-BE49-F238E27FC236}">
                    <a16:creationId xmlns:a16="http://schemas.microsoft.com/office/drawing/2014/main" id="{195D86FB-8CC7-497E-BFD2-54A3EDD2DA9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79" y="2686"/>
                <a:ext cx="71" cy="84"/>
              </a:xfrm>
              <a:custGeom>
                <a:avLst/>
                <a:gdLst>
                  <a:gd name="T0" fmla="*/ 11 w 71"/>
                  <a:gd name="T1" fmla="*/ 80 h 84"/>
                  <a:gd name="T2" fmla="*/ 14 w 71"/>
                  <a:gd name="T3" fmla="*/ 76 h 84"/>
                  <a:gd name="T4" fmla="*/ 18 w 71"/>
                  <a:gd name="T5" fmla="*/ 79 h 84"/>
                  <a:gd name="T6" fmla="*/ 19 w 71"/>
                  <a:gd name="T7" fmla="*/ 80 h 84"/>
                  <a:gd name="T8" fmla="*/ 21 w 71"/>
                  <a:gd name="T9" fmla="*/ 81 h 84"/>
                  <a:gd name="T10" fmla="*/ 24 w 71"/>
                  <a:gd name="T11" fmla="*/ 78 h 84"/>
                  <a:gd name="T12" fmla="*/ 28 w 71"/>
                  <a:gd name="T13" fmla="*/ 76 h 84"/>
                  <a:gd name="T14" fmla="*/ 29 w 71"/>
                  <a:gd name="T15" fmla="*/ 79 h 84"/>
                  <a:gd name="T16" fmla="*/ 33 w 71"/>
                  <a:gd name="T17" fmla="*/ 82 h 84"/>
                  <a:gd name="T18" fmla="*/ 40 w 71"/>
                  <a:gd name="T19" fmla="*/ 75 h 84"/>
                  <a:gd name="T20" fmla="*/ 44 w 71"/>
                  <a:gd name="T21" fmla="*/ 72 h 84"/>
                  <a:gd name="T22" fmla="*/ 46 w 71"/>
                  <a:gd name="T23" fmla="*/ 66 h 84"/>
                  <a:gd name="T24" fmla="*/ 45 w 71"/>
                  <a:gd name="T25" fmla="*/ 57 h 84"/>
                  <a:gd name="T26" fmla="*/ 49 w 71"/>
                  <a:gd name="T27" fmla="*/ 50 h 84"/>
                  <a:gd name="T28" fmla="*/ 55 w 71"/>
                  <a:gd name="T29" fmla="*/ 47 h 84"/>
                  <a:gd name="T30" fmla="*/ 61 w 71"/>
                  <a:gd name="T31" fmla="*/ 41 h 84"/>
                  <a:gd name="T32" fmla="*/ 63 w 71"/>
                  <a:gd name="T33" fmla="*/ 33 h 84"/>
                  <a:gd name="T34" fmla="*/ 64 w 71"/>
                  <a:gd name="T35" fmla="*/ 28 h 84"/>
                  <a:gd name="T36" fmla="*/ 65 w 71"/>
                  <a:gd name="T37" fmla="*/ 22 h 84"/>
                  <a:gd name="T38" fmla="*/ 65 w 71"/>
                  <a:gd name="T39" fmla="*/ 14 h 84"/>
                  <a:gd name="T40" fmla="*/ 71 w 71"/>
                  <a:gd name="T41" fmla="*/ 7 h 84"/>
                  <a:gd name="T42" fmla="*/ 70 w 71"/>
                  <a:gd name="T43" fmla="*/ 1 h 84"/>
                  <a:gd name="T44" fmla="*/ 66 w 71"/>
                  <a:gd name="T45" fmla="*/ 1 h 84"/>
                  <a:gd name="T46" fmla="*/ 63 w 71"/>
                  <a:gd name="T47" fmla="*/ 0 h 84"/>
                  <a:gd name="T48" fmla="*/ 57 w 71"/>
                  <a:gd name="T49" fmla="*/ 2 h 84"/>
                  <a:gd name="T50" fmla="*/ 51 w 71"/>
                  <a:gd name="T51" fmla="*/ 6 h 84"/>
                  <a:gd name="T52" fmla="*/ 46 w 71"/>
                  <a:gd name="T53" fmla="*/ 15 h 84"/>
                  <a:gd name="T54" fmla="*/ 46 w 71"/>
                  <a:gd name="T55" fmla="*/ 19 h 84"/>
                  <a:gd name="T56" fmla="*/ 44 w 71"/>
                  <a:gd name="T57" fmla="*/ 19 h 84"/>
                  <a:gd name="T58" fmla="*/ 41 w 71"/>
                  <a:gd name="T59" fmla="*/ 17 h 84"/>
                  <a:gd name="T60" fmla="*/ 38 w 71"/>
                  <a:gd name="T61" fmla="*/ 17 h 84"/>
                  <a:gd name="T62" fmla="*/ 36 w 71"/>
                  <a:gd name="T63" fmla="*/ 17 h 84"/>
                  <a:gd name="T64" fmla="*/ 32 w 71"/>
                  <a:gd name="T65" fmla="*/ 16 h 84"/>
                  <a:gd name="T66" fmla="*/ 30 w 71"/>
                  <a:gd name="T67" fmla="*/ 16 h 84"/>
                  <a:gd name="T68" fmla="*/ 19 w 71"/>
                  <a:gd name="T69" fmla="*/ 20 h 84"/>
                  <a:gd name="T70" fmla="*/ 19 w 71"/>
                  <a:gd name="T71" fmla="*/ 25 h 84"/>
                  <a:gd name="T72" fmla="*/ 23 w 71"/>
                  <a:gd name="T73" fmla="*/ 25 h 84"/>
                  <a:gd name="T74" fmla="*/ 29 w 71"/>
                  <a:gd name="T75" fmla="*/ 23 h 84"/>
                  <a:gd name="T76" fmla="*/ 30 w 71"/>
                  <a:gd name="T77" fmla="*/ 28 h 84"/>
                  <a:gd name="T78" fmla="*/ 28 w 71"/>
                  <a:gd name="T79" fmla="*/ 31 h 84"/>
                  <a:gd name="T80" fmla="*/ 27 w 71"/>
                  <a:gd name="T81" fmla="*/ 34 h 84"/>
                  <a:gd name="T82" fmla="*/ 26 w 71"/>
                  <a:gd name="T83" fmla="*/ 35 h 84"/>
                  <a:gd name="T84" fmla="*/ 26 w 71"/>
                  <a:gd name="T85" fmla="*/ 37 h 84"/>
                  <a:gd name="T86" fmla="*/ 28 w 71"/>
                  <a:gd name="T87" fmla="*/ 40 h 84"/>
                  <a:gd name="T88" fmla="*/ 30 w 71"/>
                  <a:gd name="T89" fmla="*/ 43 h 84"/>
                  <a:gd name="T90" fmla="*/ 27 w 71"/>
                  <a:gd name="T91" fmla="*/ 55 h 84"/>
                  <a:gd name="T92" fmla="*/ 27 w 71"/>
                  <a:gd name="T93" fmla="*/ 59 h 84"/>
                  <a:gd name="T94" fmla="*/ 22 w 71"/>
                  <a:gd name="T95" fmla="*/ 56 h 84"/>
                  <a:gd name="T96" fmla="*/ 18 w 71"/>
                  <a:gd name="T97" fmla="*/ 57 h 84"/>
                  <a:gd name="T98" fmla="*/ 13 w 71"/>
                  <a:gd name="T99" fmla="*/ 52 h 84"/>
                  <a:gd name="T100" fmla="*/ 12 w 71"/>
                  <a:gd name="T101" fmla="*/ 57 h 84"/>
                  <a:gd name="T102" fmla="*/ 7 w 71"/>
                  <a:gd name="T103" fmla="*/ 59 h 84"/>
                  <a:gd name="T104" fmla="*/ 3 w 71"/>
                  <a:gd name="T105" fmla="*/ 59 h 84"/>
                  <a:gd name="T106" fmla="*/ 2 w 71"/>
                  <a:gd name="T107" fmla="*/ 63 h 84"/>
                  <a:gd name="T108" fmla="*/ 6 w 71"/>
                  <a:gd name="T109" fmla="*/ 63 h 84"/>
                  <a:gd name="T110" fmla="*/ 7 w 71"/>
                  <a:gd name="T111" fmla="*/ 70 h 84"/>
                  <a:gd name="T112" fmla="*/ 4 w 71"/>
                  <a:gd name="T113" fmla="*/ 69 h 84"/>
                  <a:gd name="T114" fmla="*/ 1 w 71"/>
                  <a:gd name="T115" fmla="*/ 70 h 84"/>
                  <a:gd name="T116" fmla="*/ 2 w 71"/>
                  <a:gd name="T117" fmla="*/ 75 h 84"/>
                  <a:gd name="T118" fmla="*/ 6 w 71"/>
                  <a:gd name="T119" fmla="*/ 81 h 84"/>
                  <a:gd name="T120" fmla="*/ 8 w 71"/>
                  <a:gd name="T121" fmla="*/ 83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71" h="84">
                    <a:moveTo>
                      <a:pt x="9" y="81"/>
                    </a:moveTo>
                    <a:lnTo>
                      <a:pt x="10" y="81"/>
                    </a:lnTo>
                    <a:lnTo>
                      <a:pt x="11" y="80"/>
                    </a:lnTo>
                    <a:lnTo>
                      <a:pt x="12" y="79"/>
                    </a:lnTo>
                    <a:lnTo>
                      <a:pt x="13" y="78"/>
                    </a:lnTo>
                    <a:lnTo>
                      <a:pt x="14" y="76"/>
                    </a:lnTo>
                    <a:lnTo>
                      <a:pt x="15" y="76"/>
                    </a:lnTo>
                    <a:lnTo>
                      <a:pt x="17" y="78"/>
                    </a:lnTo>
                    <a:lnTo>
                      <a:pt x="18" y="79"/>
                    </a:lnTo>
                    <a:lnTo>
                      <a:pt x="18" y="81"/>
                    </a:lnTo>
                    <a:lnTo>
                      <a:pt x="18" y="80"/>
                    </a:lnTo>
                    <a:lnTo>
                      <a:pt x="19" y="80"/>
                    </a:lnTo>
                    <a:lnTo>
                      <a:pt x="20" y="80"/>
                    </a:lnTo>
                    <a:lnTo>
                      <a:pt x="21" y="81"/>
                    </a:lnTo>
                    <a:lnTo>
                      <a:pt x="21" y="81"/>
                    </a:lnTo>
                    <a:lnTo>
                      <a:pt x="23" y="82"/>
                    </a:lnTo>
                    <a:lnTo>
                      <a:pt x="24" y="80"/>
                    </a:lnTo>
                    <a:lnTo>
                      <a:pt x="24" y="78"/>
                    </a:lnTo>
                    <a:lnTo>
                      <a:pt x="25" y="78"/>
                    </a:lnTo>
                    <a:lnTo>
                      <a:pt x="26" y="79"/>
                    </a:lnTo>
                    <a:lnTo>
                      <a:pt x="28" y="76"/>
                    </a:lnTo>
                    <a:lnTo>
                      <a:pt x="31" y="75"/>
                    </a:lnTo>
                    <a:lnTo>
                      <a:pt x="30" y="76"/>
                    </a:lnTo>
                    <a:lnTo>
                      <a:pt x="29" y="79"/>
                    </a:lnTo>
                    <a:lnTo>
                      <a:pt x="30" y="79"/>
                    </a:lnTo>
                    <a:lnTo>
                      <a:pt x="30" y="81"/>
                    </a:lnTo>
                    <a:lnTo>
                      <a:pt x="33" y="82"/>
                    </a:lnTo>
                    <a:lnTo>
                      <a:pt x="36" y="81"/>
                    </a:lnTo>
                    <a:lnTo>
                      <a:pt x="37" y="79"/>
                    </a:lnTo>
                    <a:lnTo>
                      <a:pt x="40" y="75"/>
                    </a:lnTo>
                    <a:lnTo>
                      <a:pt x="41" y="73"/>
                    </a:lnTo>
                    <a:lnTo>
                      <a:pt x="42" y="73"/>
                    </a:lnTo>
                    <a:lnTo>
                      <a:pt x="44" y="72"/>
                    </a:lnTo>
                    <a:lnTo>
                      <a:pt x="46" y="70"/>
                    </a:lnTo>
                    <a:lnTo>
                      <a:pt x="45" y="68"/>
                    </a:lnTo>
                    <a:lnTo>
                      <a:pt x="46" y="66"/>
                    </a:lnTo>
                    <a:lnTo>
                      <a:pt x="46" y="61"/>
                    </a:lnTo>
                    <a:lnTo>
                      <a:pt x="46" y="60"/>
                    </a:lnTo>
                    <a:lnTo>
                      <a:pt x="45" y="57"/>
                    </a:lnTo>
                    <a:lnTo>
                      <a:pt x="46" y="55"/>
                    </a:lnTo>
                    <a:lnTo>
                      <a:pt x="49" y="52"/>
                    </a:lnTo>
                    <a:lnTo>
                      <a:pt x="49" y="50"/>
                    </a:lnTo>
                    <a:lnTo>
                      <a:pt x="51" y="48"/>
                    </a:lnTo>
                    <a:lnTo>
                      <a:pt x="53" y="47"/>
                    </a:lnTo>
                    <a:lnTo>
                      <a:pt x="55" y="47"/>
                    </a:lnTo>
                    <a:lnTo>
                      <a:pt x="57" y="46"/>
                    </a:lnTo>
                    <a:lnTo>
                      <a:pt x="58" y="45"/>
                    </a:lnTo>
                    <a:lnTo>
                      <a:pt x="61" y="41"/>
                    </a:lnTo>
                    <a:lnTo>
                      <a:pt x="61" y="37"/>
                    </a:lnTo>
                    <a:lnTo>
                      <a:pt x="62" y="34"/>
                    </a:lnTo>
                    <a:lnTo>
                      <a:pt x="63" y="33"/>
                    </a:lnTo>
                    <a:lnTo>
                      <a:pt x="63" y="31"/>
                    </a:lnTo>
                    <a:lnTo>
                      <a:pt x="63" y="30"/>
                    </a:lnTo>
                    <a:lnTo>
                      <a:pt x="64" y="28"/>
                    </a:lnTo>
                    <a:lnTo>
                      <a:pt x="63" y="26"/>
                    </a:lnTo>
                    <a:lnTo>
                      <a:pt x="64" y="24"/>
                    </a:lnTo>
                    <a:lnTo>
                      <a:pt x="65" y="22"/>
                    </a:lnTo>
                    <a:lnTo>
                      <a:pt x="65" y="20"/>
                    </a:lnTo>
                    <a:lnTo>
                      <a:pt x="65" y="17"/>
                    </a:lnTo>
                    <a:lnTo>
                      <a:pt x="65" y="14"/>
                    </a:lnTo>
                    <a:lnTo>
                      <a:pt x="68" y="9"/>
                    </a:lnTo>
                    <a:lnTo>
                      <a:pt x="69" y="8"/>
                    </a:lnTo>
                    <a:lnTo>
                      <a:pt x="71" y="7"/>
                    </a:lnTo>
                    <a:lnTo>
                      <a:pt x="71" y="3"/>
                    </a:lnTo>
                    <a:lnTo>
                      <a:pt x="70" y="2"/>
                    </a:lnTo>
                    <a:lnTo>
                      <a:pt x="70" y="1"/>
                    </a:lnTo>
                    <a:lnTo>
                      <a:pt x="69" y="1"/>
                    </a:lnTo>
                    <a:lnTo>
                      <a:pt x="68" y="2"/>
                    </a:lnTo>
                    <a:lnTo>
                      <a:pt x="66" y="1"/>
                    </a:lnTo>
                    <a:lnTo>
                      <a:pt x="66" y="0"/>
                    </a:lnTo>
                    <a:lnTo>
                      <a:pt x="64" y="0"/>
                    </a:lnTo>
                    <a:lnTo>
                      <a:pt x="63" y="0"/>
                    </a:lnTo>
                    <a:lnTo>
                      <a:pt x="62" y="1"/>
                    </a:lnTo>
                    <a:lnTo>
                      <a:pt x="61" y="1"/>
                    </a:lnTo>
                    <a:lnTo>
                      <a:pt x="57" y="2"/>
                    </a:lnTo>
                    <a:lnTo>
                      <a:pt x="56" y="3"/>
                    </a:lnTo>
                    <a:lnTo>
                      <a:pt x="55" y="4"/>
                    </a:lnTo>
                    <a:lnTo>
                      <a:pt x="51" y="6"/>
                    </a:lnTo>
                    <a:lnTo>
                      <a:pt x="47" y="13"/>
                    </a:lnTo>
                    <a:lnTo>
                      <a:pt x="47" y="14"/>
                    </a:lnTo>
                    <a:lnTo>
                      <a:pt x="46" y="15"/>
                    </a:lnTo>
                    <a:lnTo>
                      <a:pt x="45" y="16"/>
                    </a:lnTo>
                    <a:lnTo>
                      <a:pt x="46" y="17"/>
                    </a:lnTo>
                    <a:lnTo>
                      <a:pt x="46" y="19"/>
                    </a:lnTo>
                    <a:lnTo>
                      <a:pt x="45" y="19"/>
                    </a:lnTo>
                    <a:lnTo>
                      <a:pt x="45" y="19"/>
                    </a:lnTo>
                    <a:lnTo>
                      <a:pt x="44" y="19"/>
                    </a:lnTo>
                    <a:lnTo>
                      <a:pt x="43" y="19"/>
                    </a:lnTo>
                    <a:lnTo>
                      <a:pt x="43" y="17"/>
                    </a:lnTo>
                    <a:lnTo>
                      <a:pt x="41" y="17"/>
                    </a:lnTo>
                    <a:lnTo>
                      <a:pt x="40" y="19"/>
                    </a:lnTo>
                    <a:lnTo>
                      <a:pt x="39" y="17"/>
                    </a:lnTo>
                    <a:lnTo>
                      <a:pt x="38" y="17"/>
                    </a:lnTo>
                    <a:lnTo>
                      <a:pt x="38" y="17"/>
                    </a:lnTo>
                    <a:lnTo>
                      <a:pt x="37" y="17"/>
                    </a:lnTo>
                    <a:lnTo>
                      <a:pt x="36" y="17"/>
                    </a:lnTo>
                    <a:lnTo>
                      <a:pt x="34" y="16"/>
                    </a:lnTo>
                    <a:lnTo>
                      <a:pt x="33" y="17"/>
                    </a:lnTo>
                    <a:lnTo>
                      <a:pt x="32" y="16"/>
                    </a:lnTo>
                    <a:lnTo>
                      <a:pt x="32" y="16"/>
                    </a:lnTo>
                    <a:lnTo>
                      <a:pt x="31" y="16"/>
                    </a:lnTo>
                    <a:lnTo>
                      <a:pt x="30" y="16"/>
                    </a:lnTo>
                    <a:lnTo>
                      <a:pt x="19" y="15"/>
                    </a:lnTo>
                    <a:lnTo>
                      <a:pt x="19" y="17"/>
                    </a:lnTo>
                    <a:lnTo>
                      <a:pt x="19" y="20"/>
                    </a:lnTo>
                    <a:lnTo>
                      <a:pt x="19" y="22"/>
                    </a:lnTo>
                    <a:lnTo>
                      <a:pt x="19" y="23"/>
                    </a:lnTo>
                    <a:lnTo>
                      <a:pt x="19" y="25"/>
                    </a:lnTo>
                    <a:lnTo>
                      <a:pt x="20" y="25"/>
                    </a:lnTo>
                    <a:lnTo>
                      <a:pt x="21" y="24"/>
                    </a:lnTo>
                    <a:lnTo>
                      <a:pt x="23" y="25"/>
                    </a:lnTo>
                    <a:lnTo>
                      <a:pt x="25" y="24"/>
                    </a:lnTo>
                    <a:lnTo>
                      <a:pt x="26" y="23"/>
                    </a:lnTo>
                    <a:lnTo>
                      <a:pt x="29" y="23"/>
                    </a:lnTo>
                    <a:lnTo>
                      <a:pt x="30" y="24"/>
                    </a:lnTo>
                    <a:lnTo>
                      <a:pt x="30" y="27"/>
                    </a:lnTo>
                    <a:lnTo>
                      <a:pt x="30" y="28"/>
                    </a:lnTo>
                    <a:lnTo>
                      <a:pt x="30" y="29"/>
                    </a:lnTo>
                    <a:lnTo>
                      <a:pt x="30" y="30"/>
                    </a:lnTo>
                    <a:lnTo>
                      <a:pt x="28" y="31"/>
                    </a:lnTo>
                    <a:lnTo>
                      <a:pt x="27" y="32"/>
                    </a:lnTo>
                    <a:lnTo>
                      <a:pt x="26" y="33"/>
                    </a:lnTo>
                    <a:lnTo>
                      <a:pt x="27" y="34"/>
                    </a:lnTo>
                    <a:lnTo>
                      <a:pt x="27" y="35"/>
                    </a:lnTo>
                    <a:lnTo>
                      <a:pt x="27" y="35"/>
                    </a:lnTo>
                    <a:lnTo>
                      <a:pt x="26" y="35"/>
                    </a:lnTo>
                    <a:lnTo>
                      <a:pt x="25" y="36"/>
                    </a:lnTo>
                    <a:lnTo>
                      <a:pt x="25" y="36"/>
                    </a:lnTo>
                    <a:lnTo>
                      <a:pt x="26" y="37"/>
                    </a:lnTo>
                    <a:lnTo>
                      <a:pt x="26" y="39"/>
                    </a:lnTo>
                    <a:lnTo>
                      <a:pt x="27" y="39"/>
                    </a:lnTo>
                    <a:lnTo>
                      <a:pt x="28" y="40"/>
                    </a:lnTo>
                    <a:lnTo>
                      <a:pt x="29" y="41"/>
                    </a:lnTo>
                    <a:lnTo>
                      <a:pt x="29" y="42"/>
                    </a:lnTo>
                    <a:lnTo>
                      <a:pt x="30" y="43"/>
                    </a:lnTo>
                    <a:lnTo>
                      <a:pt x="30" y="45"/>
                    </a:lnTo>
                    <a:lnTo>
                      <a:pt x="29" y="49"/>
                    </a:lnTo>
                    <a:lnTo>
                      <a:pt x="27" y="55"/>
                    </a:lnTo>
                    <a:lnTo>
                      <a:pt x="28" y="57"/>
                    </a:lnTo>
                    <a:lnTo>
                      <a:pt x="27" y="59"/>
                    </a:lnTo>
                    <a:lnTo>
                      <a:pt x="27" y="59"/>
                    </a:lnTo>
                    <a:lnTo>
                      <a:pt x="26" y="57"/>
                    </a:lnTo>
                    <a:lnTo>
                      <a:pt x="24" y="56"/>
                    </a:lnTo>
                    <a:lnTo>
                      <a:pt x="22" y="56"/>
                    </a:lnTo>
                    <a:lnTo>
                      <a:pt x="21" y="57"/>
                    </a:lnTo>
                    <a:lnTo>
                      <a:pt x="20" y="57"/>
                    </a:lnTo>
                    <a:lnTo>
                      <a:pt x="18" y="57"/>
                    </a:lnTo>
                    <a:lnTo>
                      <a:pt x="17" y="56"/>
                    </a:lnTo>
                    <a:lnTo>
                      <a:pt x="15" y="52"/>
                    </a:lnTo>
                    <a:lnTo>
                      <a:pt x="13" y="52"/>
                    </a:lnTo>
                    <a:lnTo>
                      <a:pt x="12" y="53"/>
                    </a:lnTo>
                    <a:lnTo>
                      <a:pt x="12" y="55"/>
                    </a:lnTo>
                    <a:lnTo>
                      <a:pt x="12" y="57"/>
                    </a:lnTo>
                    <a:lnTo>
                      <a:pt x="9" y="57"/>
                    </a:lnTo>
                    <a:lnTo>
                      <a:pt x="8" y="57"/>
                    </a:lnTo>
                    <a:lnTo>
                      <a:pt x="7" y="59"/>
                    </a:lnTo>
                    <a:lnTo>
                      <a:pt x="6" y="60"/>
                    </a:lnTo>
                    <a:lnTo>
                      <a:pt x="5" y="59"/>
                    </a:lnTo>
                    <a:lnTo>
                      <a:pt x="3" y="59"/>
                    </a:lnTo>
                    <a:lnTo>
                      <a:pt x="2" y="60"/>
                    </a:lnTo>
                    <a:lnTo>
                      <a:pt x="3" y="61"/>
                    </a:lnTo>
                    <a:lnTo>
                      <a:pt x="2" y="63"/>
                    </a:lnTo>
                    <a:lnTo>
                      <a:pt x="4" y="62"/>
                    </a:lnTo>
                    <a:lnTo>
                      <a:pt x="5" y="62"/>
                    </a:lnTo>
                    <a:lnTo>
                      <a:pt x="6" y="63"/>
                    </a:lnTo>
                    <a:lnTo>
                      <a:pt x="7" y="64"/>
                    </a:lnTo>
                    <a:lnTo>
                      <a:pt x="8" y="68"/>
                    </a:lnTo>
                    <a:lnTo>
                      <a:pt x="7" y="70"/>
                    </a:lnTo>
                    <a:lnTo>
                      <a:pt x="5" y="68"/>
                    </a:lnTo>
                    <a:lnTo>
                      <a:pt x="4" y="68"/>
                    </a:lnTo>
                    <a:lnTo>
                      <a:pt x="4" y="69"/>
                    </a:lnTo>
                    <a:lnTo>
                      <a:pt x="2" y="69"/>
                    </a:lnTo>
                    <a:lnTo>
                      <a:pt x="1" y="69"/>
                    </a:lnTo>
                    <a:lnTo>
                      <a:pt x="1" y="70"/>
                    </a:lnTo>
                    <a:lnTo>
                      <a:pt x="0" y="72"/>
                    </a:lnTo>
                    <a:lnTo>
                      <a:pt x="2" y="74"/>
                    </a:lnTo>
                    <a:lnTo>
                      <a:pt x="2" y="75"/>
                    </a:lnTo>
                    <a:lnTo>
                      <a:pt x="5" y="78"/>
                    </a:lnTo>
                    <a:lnTo>
                      <a:pt x="5" y="79"/>
                    </a:lnTo>
                    <a:lnTo>
                      <a:pt x="6" y="81"/>
                    </a:lnTo>
                    <a:lnTo>
                      <a:pt x="6" y="82"/>
                    </a:lnTo>
                    <a:lnTo>
                      <a:pt x="7" y="84"/>
                    </a:lnTo>
                    <a:lnTo>
                      <a:pt x="8" y="83"/>
                    </a:lnTo>
                    <a:lnTo>
                      <a:pt x="9" y="8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44" name="Freeform 2375">
                <a:extLst>
                  <a:ext uri="{FF2B5EF4-FFF2-40B4-BE49-F238E27FC236}">
                    <a16:creationId xmlns:a16="http://schemas.microsoft.com/office/drawing/2014/main" id="{45EF10C0-EA95-4152-A99E-8FD47CB0821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86" y="2762"/>
                <a:ext cx="11" cy="14"/>
              </a:xfrm>
              <a:custGeom>
                <a:avLst/>
                <a:gdLst>
                  <a:gd name="T0" fmla="*/ 5 w 11"/>
                  <a:gd name="T1" fmla="*/ 13 h 14"/>
                  <a:gd name="T2" fmla="*/ 6 w 11"/>
                  <a:gd name="T3" fmla="*/ 12 h 14"/>
                  <a:gd name="T4" fmla="*/ 6 w 11"/>
                  <a:gd name="T5" fmla="*/ 9 h 14"/>
                  <a:gd name="T6" fmla="*/ 6 w 11"/>
                  <a:gd name="T7" fmla="*/ 8 h 14"/>
                  <a:gd name="T8" fmla="*/ 8 w 11"/>
                  <a:gd name="T9" fmla="*/ 6 h 14"/>
                  <a:gd name="T10" fmla="*/ 11 w 11"/>
                  <a:gd name="T11" fmla="*/ 5 h 14"/>
                  <a:gd name="T12" fmla="*/ 11 w 11"/>
                  <a:gd name="T13" fmla="*/ 3 h 14"/>
                  <a:gd name="T14" fmla="*/ 10 w 11"/>
                  <a:gd name="T15" fmla="*/ 2 h 14"/>
                  <a:gd name="T16" fmla="*/ 8 w 11"/>
                  <a:gd name="T17" fmla="*/ 0 h 14"/>
                  <a:gd name="T18" fmla="*/ 7 w 11"/>
                  <a:gd name="T19" fmla="*/ 0 h 14"/>
                  <a:gd name="T20" fmla="*/ 6 w 11"/>
                  <a:gd name="T21" fmla="*/ 2 h 14"/>
                  <a:gd name="T22" fmla="*/ 5 w 11"/>
                  <a:gd name="T23" fmla="*/ 3 h 14"/>
                  <a:gd name="T24" fmla="*/ 4 w 11"/>
                  <a:gd name="T25" fmla="*/ 4 h 14"/>
                  <a:gd name="T26" fmla="*/ 3 w 11"/>
                  <a:gd name="T27" fmla="*/ 5 h 14"/>
                  <a:gd name="T28" fmla="*/ 2 w 11"/>
                  <a:gd name="T29" fmla="*/ 5 h 14"/>
                  <a:gd name="T30" fmla="*/ 1 w 11"/>
                  <a:gd name="T31" fmla="*/ 7 h 14"/>
                  <a:gd name="T32" fmla="*/ 0 w 11"/>
                  <a:gd name="T33" fmla="*/ 8 h 14"/>
                  <a:gd name="T34" fmla="*/ 1 w 11"/>
                  <a:gd name="T35" fmla="*/ 9 h 14"/>
                  <a:gd name="T36" fmla="*/ 2 w 11"/>
                  <a:gd name="T37" fmla="*/ 11 h 14"/>
                  <a:gd name="T38" fmla="*/ 1 w 11"/>
                  <a:gd name="T39" fmla="*/ 13 h 14"/>
                  <a:gd name="T40" fmla="*/ 1 w 11"/>
                  <a:gd name="T41" fmla="*/ 14 h 14"/>
                  <a:gd name="T42" fmla="*/ 3 w 11"/>
                  <a:gd name="T43" fmla="*/ 13 h 14"/>
                  <a:gd name="T44" fmla="*/ 5 w 11"/>
                  <a:gd name="T45" fmla="*/ 13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1" h="14">
                    <a:moveTo>
                      <a:pt x="5" y="13"/>
                    </a:moveTo>
                    <a:lnTo>
                      <a:pt x="6" y="12"/>
                    </a:lnTo>
                    <a:lnTo>
                      <a:pt x="6" y="9"/>
                    </a:lnTo>
                    <a:lnTo>
                      <a:pt x="6" y="8"/>
                    </a:lnTo>
                    <a:lnTo>
                      <a:pt x="8" y="6"/>
                    </a:lnTo>
                    <a:lnTo>
                      <a:pt x="11" y="5"/>
                    </a:lnTo>
                    <a:lnTo>
                      <a:pt x="11" y="3"/>
                    </a:lnTo>
                    <a:lnTo>
                      <a:pt x="10" y="2"/>
                    </a:lnTo>
                    <a:lnTo>
                      <a:pt x="8" y="0"/>
                    </a:lnTo>
                    <a:lnTo>
                      <a:pt x="7" y="0"/>
                    </a:lnTo>
                    <a:lnTo>
                      <a:pt x="6" y="2"/>
                    </a:lnTo>
                    <a:lnTo>
                      <a:pt x="5" y="3"/>
                    </a:lnTo>
                    <a:lnTo>
                      <a:pt x="4" y="4"/>
                    </a:lnTo>
                    <a:lnTo>
                      <a:pt x="3" y="5"/>
                    </a:lnTo>
                    <a:lnTo>
                      <a:pt x="2" y="5"/>
                    </a:lnTo>
                    <a:lnTo>
                      <a:pt x="1" y="7"/>
                    </a:lnTo>
                    <a:lnTo>
                      <a:pt x="0" y="8"/>
                    </a:lnTo>
                    <a:lnTo>
                      <a:pt x="1" y="9"/>
                    </a:lnTo>
                    <a:lnTo>
                      <a:pt x="2" y="11"/>
                    </a:lnTo>
                    <a:lnTo>
                      <a:pt x="1" y="13"/>
                    </a:lnTo>
                    <a:lnTo>
                      <a:pt x="1" y="14"/>
                    </a:lnTo>
                    <a:lnTo>
                      <a:pt x="3" y="13"/>
                    </a:lnTo>
                    <a:lnTo>
                      <a:pt x="5" y="1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45" name="Freeform 2376">
                <a:extLst>
                  <a:ext uri="{FF2B5EF4-FFF2-40B4-BE49-F238E27FC236}">
                    <a16:creationId xmlns:a16="http://schemas.microsoft.com/office/drawing/2014/main" id="{6E5DCEEF-8253-4630-8E5F-31A98799174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48" y="2730"/>
                <a:ext cx="105" cy="106"/>
              </a:xfrm>
              <a:custGeom>
                <a:avLst/>
                <a:gdLst>
                  <a:gd name="T0" fmla="*/ 81 w 105"/>
                  <a:gd name="T1" fmla="*/ 23 h 106"/>
                  <a:gd name="T2" fmla="*/ 42 w 105"/>
                  <a:gd name="T3" fmla="*/ 0 h 106"/>
                  <a:gd name="T4" fmla="*/ 14 w 105"/>
                  <a:gd name="T5" fmla="*/ 1 h 106"/>
                  <a:gd name="T6" fmla="*/ 12 w 105"/>
                  <a:gd name="T7" fmla="*/ 2 h 106"/>
                  <a:gd name="T8" fmla="*/ 14 w 105"/>
                  <a:gd name="T9" fmla="*/ 6 h 106"/>
                  <a:gd name="T10" fmla="*/ 16 w 105"/>
                  <a:gd name="T11" fmla="*/ 11 h 106"/>
                  <a:gd name="T12" fmla="*/ 14 w 105"/>
                  <a:gd name="T13" fmla="*/ 15 h 106"/>
                  <a:gd name="T14" fmla="*/ 12 w 105"/>
                  <a:gd name="T15" fmla="*/ 15 h 106"/>
                  <a:gd name="T16" fmla="*/ 13 w 105"/>
                  <a:gd name="T17" fmla="*/ 18 h 106"/>
                  <a:gd name="T18" fmla="*/ 15 w 105"/>
                  <a:gd name="T19" fmla="*/ 20 h 106"/>
                  <a:gd name="T20" fmla="*/ 14 w 105"/>
                  <a:gd name="T21" fmla="*/ 26 h 106"/>
                  <a:gd name="T22" fmla="*/ 10 w 105"/>
                  <a:gd name="T23" fmla="*/ 30 h 106"/>
                  <a:gd name="T24" fmla="*/ 0 w 105"/>
                  <a:gd name="T25" fmla="*/ 34 h 106"/>
                  <a:gd name="T26" fmla="*/ 10 w 105"/>
                  <a:gd name="T27" fmla="*/ 62 h 106"/>
                  <a:gd name="T28" fmla="*/ 17 w 105"/>
                  <a:gd name="T29" fmla="*/ 70 h 106"/>
                  <a:gd name="T30" fmla="*/ 20 w 105"/>
                  <a:gd name="T31" fmla="*/ 71 h 106"/>
                  <a:gd name="T32" fmla="*/ 24 w 105"/>
                  <a:gd name="T33" fmla="*/ 74 h 106"/>
                  <a:gd name="T34" fmla="*/ 30 w 105"/>
                  <a:gd name="T35" fmla="*/ 76 h 106"/>
                  <a:gd name="T36" fmla="*/ 33 w 105"/>
                  <a:gd name="T37" fmla="*/ 80 h 106"/>
                  <a:gd name="T38" fmla="*/ 34 w 105"/>
                  <a:gd name="T39" fmla="*/ 79 h 106"/>
                  <a:gd name="T40" fmla="*/ 37 w 105"/>
                  <a:gd name="T41" fmla="*/ 81 h 106"/>
                  <a:gd name="T42" fmla="*/ 39 w 105"/>
                  <a:gd name="T43" fmla="*/ 81 h 106"/>
                  <a:gd name="T44" fmla="*/ 41 w 105"/>
                  <a:gd name="T45" fmla="*/ 82 h 106"/>
                  <a:gd name="T46" fmla="*/ 46 w 105"/>
                  <a:gd name="T47" fmla="*/ 87 h 106"/>
                  <a:gd name="T48" fmla="*/ 48 w 105"/>
                  <a:gd name="T49" fmla="*/ 100 h 106"/>
                  <a:gd name="T50" fmla="*/ 58 w 105"/>
                  <a:gd name="T51" fmla="*/ 99 h 106"/>
                  <a:gd name="T52" fmla="*/ 62 w 105"/>
                  <a:gd name="T53" fmla="*/ 100 h 106"/>
                  <a:gd name="T54" fmla="*/ 65 w 105"/>
                  <a:gd name="T55" fmla="*/ 101 h 106"/>
                  <a:gd name="T56" fmla="*/ 69 w 105"/>
                  <a:gd name="T57" fmla="*/ 100 h 106"/>
                  <a:gd name="T58" fmla="*/ 72 w 105"/>
                  <a:gd name="T59" fmla="*/ 100 h 106"/>
                  <a:gd name="T60" fmla="*/ 74 w 105"/>
                  <a:gd name="T61" fmla="*/ 101 h 106"/>
                  <a:gd name="T62" fmla="*/ 80 w 105"/>
                  <a:gd name="T63" fmla="*/ 99 h 106"/>
                  <a:gd name="T64" fmla="*/ 82 w 105"/>
                  <a:gd name="T65" fmla="*/ 98 h 106"/>
                  <a:gd name="T66" fmla="*/ 86 w 105"/>
                  <a:gd name="T67" fmla="*/ 98 h 106"/>
                  <a:gd name="T68" fmla="*/ 91 w 105"/>
                  <a:gd name="T69" fmla="*/ 97 h 106"/>
                  <a:gd name="T70" fmla="*/ 95 w 105"/>
                  <a:gd name="T71" fmla="*/ 96 h 106"/>
                  <a:gd name="T72" fmla="*/ 101 w 105"/>
                  <a:gd name="T73" fmla="*/ 93 h 106"/>
                  <a:gd name="T74" fmla="*/ 104 w 105"/>
                  <a:gd name="T75" fmla="*/ 90 h 106"/>
                  <a:gd name="T76" fmla="*/ 104 w 105"/>
                  <a:gd name="T77" fmla="*/ 89 h 106"/>
                  <a:gd name="T78" fmla="*/ 96 w 105"/>
                  <a:gd name="T79" fmla="*/ 84 h 106"/>
                  <a:gd name="T80" fmla="*/ 95 w 105"/>
                  <a:gd name="T81" fmla="*/ 79 h 106"/>
                  <a:gd name="T82" fmla="*/ 94 w 105"/>
                  <a:gd name="T83" fmla="*/ 75 h 106"/>
                  <a:gd name="T84" fmla="*/ 93 w 105"/>
                  <a:gd name="T85" fmla="*/ 70 h 106"/>
                  <a:gd name="T86" fmla="*/ 94 w 105"/>
                  <a:gd name="T87" fmla="*/ 65 h 106"/>
                  <a:gd name="T88" fmla="*/ 93 w 105"/>
                  <a:gd name="T89" fmla="*/ 59 h 106"/>
                  <a:gd name="T90" fmla="*/ 95 w 105"/>
                  <a:gd name="T91" fmla="*/ 57 h 106"/>
                  <a:gd name="T92" fmla="*/ 91 w 105"/>
                  <a:gd name="T93" fmla="*/ 51 h 106"/>
                  <a:gd name="T94" fmla="*/ 90 w 105"/>
                  <a:gd name="T95" fmla="*/ 43 h 106"/>
                  <a:gd name="T96" fmla="*/ 92 w 105"/>
                  <a:gd name="T97" fmla="*/ 35 h 106"/>
                  <a:gd name="T98" fmla="*/ 81 w 105"/>
                  <a:gd name="T99" fmla="*/ 26 h 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105" h="106">
                    <a:moveTo>
                      <a:pt x="81" y="25"/>
                    </a:moveTo>
                    <a:lnTo>
                      <a:pt x="80" y="24"/>
                    </a:lnTo>
                    <a:lnTo>
                      <a:pt x="81" y="23"/>
                    </a:lnTo>
                    <a:lnTo>
                      <a:pt x="78" y="20"/>
                    </a:lnTo>
                    <a:lnTo>
                      <a:pt x="45" y="0"/>
                    </a:lnTo>
                    <a:lnTo>
                      <a:pt x="42" y="0"/>
                    </a:lnTo>
                    <a:lnTo>
                      <a:pt x="29" y="1"/>
                    </a:lnTo>
                    <a:lnTo>
                      <a:pt x="26" y="1"/>
                    </a:lnTo>
                    <a:lnTo>
                      <a:pt x="14" y="1"/>
                    </a:lnTo>
                    <a:lnTo>
                      <a:pt x="13" y="2"/>
                    </a:lnTo>
                    <a:lnTo>
                      <a:pt x="12" y="2"/>
                    </a:lnTo>
                    <a:lnTo>
                      <a:pt x="12" y="2"/>
                    </a:lnTo>
                    <a:lnTo>
                      <a:pt x="13" y="4"/>
                    </a:lnTo>
                    <a:lnTo>
                      <a:pt x="14" y="5"/>
                    </a:lnTo>
                    <a:lnTo>
                      <a:pt x="14" y="6"/>
                    </a:lnTo>
                    <a:lnTo>
                      <a:pt x="15" y="7"/>
                    </a:lnTo>
                    <a:lnTo>
                      <a:pt x="16" y="10"/>
                    </a:lnTo>
                    <a:lnTo>
                      <a:pt x="16" y="11"/>
                    </a:lnTo>
                    <a:lnTo>
                      <a:pt x="15" y="13"/>
                    </a:lnTo>
                    <a:lnTo>
                      <a:pt x="15" y="15"/>
                    </a:lnTo>
                    <a:lnTo>
                      <a:pt x="14" y="15"/>
                    </a:lnTo>
                    <a:lnTo>
                      <a:pt x="13" y="16"/>
                    </a:lnTo>
                    <a:lnTo>
                      <a:pt x="12" y="16"/>
                    </a:lnTo>
                    <a:lnTo>
                      <a:pt x="12" y="15"/>
                    </a:lnTo>
                    <a:lnTo>
                      <a:pt x="12" y="16"/>
                    </a:lnTo>
                    <a:lnTo>
                      <a:pt x="13" y="17"/>
                    </a:lnTo>
                    <a:lnTo>
                      <a:pt x="13" y="18"/>
                    </a:lnTo>
                    <a:lnTo>
                      <a:pt x="14" y="19"/>
                    </a:lnTo>
                    <a:lnTo>
                      <a:pt x="14" y="20"/>
                    </a:lnTo>
                    <a:lnTo>
                      <a:pt x="15" y="20"/>
                    </a:lnTo>
                    <a:lnTo>
                      <a:pt x="16" y="23"/>
                    </a:lnTo>
                    <a:lnTo>
                      <a:pt x="16" y="24"/>
                    </a:lnTo>
                    <a:lnTo>
                      <a:pt x="14" y="26"/>
                    </a:lnTo>
                    <a:lnTo>
                      <a:pt x="13" y="27"/>
                    </a:lnTo>
                    <a:lnTo>
                      <a:pt x="12" y="28"/>
                    </a:lnTo>
                    <a:lnTo>
                      <a:pt x="10" y="30"/>
                    </a:lnTo>
                    <a:lnTo>
                      <a:pt x="8" y="32"/>
                    </a:lnTo>
                    <a:lnTo>
                      <a:pt x="5" y="34"/>
                    </a:lnTo>
                    <a:lnTo>
                      <a:pt x="0" y="34"/>
                    </a:lnTo>
                    <a:lnTo>
                      <a:pt x="2" y="42"/>
                    </a:lnTo>
                    <a:lnTo>
                      <a:pt x="4" y="52"/>
                    </a:lnTo>
                    <a:lnTo>
                      <a:pt x="10" y="62"/>
                    </a:lnTo>
                    <a:lnTo>
                      <a:pt x="12" y="68"/>
                    </a:lnTo>
                    <a:lnTo>
                      <a:pt x="15" y="70"/>
                    </a:lnTo>
                    <a:lnTo>
                      <a:pt x="17" y="70"/>
                    </a:lnTo>
                    <a:lnTo>
                      <a:pt x="18" y="70"/>
                    </a:lnTo>
                    <a:lnTo>
                      <a:pt x="19" y="70"/>
                    </a:lnTo>
                    <a:lnTo>
                      <a:pt x="20" y="71"/>
                    </a:lnTo>
                    <a:lnTo>
                      <a:pt x="20" y="73"/>
                    </a:lnTo>
                    <a:lnTo>
                      <a:pt x="22" y="74"/>
                    </a:lnTo>
                    <a:lnTo>
                      <a:pt x="24" y="74"/>
                    </a:lnTo>
                    <a:lnTo>
                      <a:pt x="28" y="75"/>
                    </a:lnTo>
                    <a:lnTo>
                      <a:pt x="29" y="75"/>
                    </a:lnTo>
                    <a:lnTo>
                      <a:pt x="30" y="76"/>
                    </a:lnTo>
                    <a:lnTo>
                      <a:pt x="31" y="76"/>
                    </a:lnTo>
                    <a:lnTo>
                      <a:pt x="31" y="78"/>
                    </a:lnTo>
                    <a:lnTo>
                      <a:pt x="33" y="80"/>
                    </a:lnTo>
                    <a:lnTo>
                      <a:pt x="34" y="80"/>
                    </a:lnTo>
                    <a:lnTo>
                      <a:pt x="34" y="80"/>
                    </a:lnTo>
                    <a:lnTo>
                      <a:pt x="34" y="79"/>
                    </a:lnTo>
                    <a:lnTo>
                      <a:pt x="35" y="79"/>
                    </a:lnTo>
                    <a:lnTo>
                      <a:pt x="35" y="80"/>
                    </a:lnTo>
                    <a:lnTo>
                      <a:pt x="37" y="81"/>
                    </a:lnTo>
                    <a:lnTo>
                      <a:pt x="37" y="81"/>
                    </a:lnTo>
                    <a:lnTo>
                      <a:pt x="38" y="81"/>
                    </a:lnTo>
                    <a:lnTo>
                      <a:pt x="39" y="81"/>
                    </a:lnTo>
                    <a:lnTo>
                      <a:pt x="39" y="81"/>
                    </a:lnTo>
                    <a:lnTo>
                      <a:pt x="41" y="82"/>
                    </a:lnTo>
                    <a:lnTo>
                      <a:pt x="41" y="82"/>
                    </a:lnTo>
                    <a:lnTo>
                      <a:pt x="42" y="83"/>
                    </a:lnTo>
                    <a:lnTo>
                      <a:pt x="43" y="84"/>
                    </a:lnTo>
                    <a:lnTo>
                      <a:pt x="46" y="87"/>
                    </a:lnTo>
                    <a:lnTo>
                      <a:pt x="46" y="90"/>
                    </a:lnTo>
                    <a:lnTo>
                      <a:pt x="46" y="106"/>
                    </a:lnTo>
                    <a:lnTo>
                      <a:pt x="48" y="100"/>
                    </a:lnTo>
                    <a:lnTo>
                      <a:pt x="56" y="100"/>
                    </a:lnTo>
                    <a:lnTo>
                      <a:pt x="58" y="99"/>
                    </a:lnTo>
                    <a:lnTo>
                      <a:pt x="58" y="99"/>
                    </a:lnTo>
                    <a:lnTo>
                      <a:pt x="61" y="99"/>
                    </a:lnTo>
                    <a:lnTo>
                      <a:pt x="61" y="99"/>
                    </a:lnTo>
                    <a:lnTo>
                      <a:pt x="62" y="100"/>
                    </a:lnTo>
                    <a:lnTo>
                      <a:pt x="63" y="100"/>
                    </a:lnTo>
                    <a:lnTo>
                      <a:pt x="64" y="100"/>
                    </a:lnTo>
                    <a:lnTo>
                      <a:pt x="65" y="101"/>
                    </a:lnTo>
                    <a:lnTo>
                      <a:pt x="65" y="102"/>
                    </a:lnTo>
                    <a:lnTo>
                      <a:pt x="67" y="101"/>
                    </a:lnTo>
                    <a:lnTo>
                      <a:pt x="69" y="100"/>
                    </a:lnTo>
                    <a:lnTo>
                      <a:pt x="70" y="100"/>
                    </a:lnTo>
                    <a:lnTo>
                      <a:pt x="71" y="99"/>
                    </a:lnTo>
                    <a:lnTo>
                      <a:pt x="72" y="100"/>
                    </a:lnTo>
                    <a:lnTo>
                      <a:pt x="72" y="100"/>
                    </a:lnTo>
                    <a:lnTo>
                      <a:pt x="73" y="100"/>
                    </a:lnTo>
                    <a:lnTo>
                      <a:pt x="74" y="101"/>
                    </a:lnTo>
                    <a:lnTo>
                      <a:pt x="76" y="100"/>
                    </a:lnTo>
                    <a:lnTo>
                      <a:pt x="80" y="100"/>
                    </a:lnTo>
                    <a:lnTo>
                      <a:pt x="80" y="99"/>
                    </a:lnTo>
                    <a:lnTo>
                      <a:pt x="80" y="98"/>
                    </a:lnTo>
                    <a:lnTo>
                      <a:pt x="80" y="97"/>
                    </a:lnTo>
                    <a:lnTo>
                      <a:pt x="82" y="98"/>
                    </a:lnTo>
                    <a:lnTo>
                      <a:pt x="83" y="97"/>
                    </a:lnTo>
                    <a:lnTo>
                      <a:pt x="84" y="98"/>
                    </a:lnTo>
                    <a:lnTo>
                      <a:pt x="86" y="98"/>
                    </a:lnTo>
                    <a:lnTo>
                      <a:pt x="87" y="97"/>
                    </a:lnTo>
                    <a:lnTo>
                      <a:pt x="90" y="96"/>
                    </a:lnTo>
                    <a:lnTo>
                      <a:pt x="91" y="97"/>
                    </a:lnTo>
                    <a:lnTo>
                      <a:pt x="93" y="97"/>
                    </a:lnTo>
                    <a:lnTo>
                      <a:pt x="93" y="96"/>
                    </a:lnTo>
                    <a:lnTo>
                      <a:pt x="95" y="96"/>
                    </a:lnTo>
                    <a:lnTo>
                      <a:pt x="97" y="94"/>
                    </a:lnTo>
                    <a:lnTo>
                      <a:pt x="99" y="94"/>
                    </a:lnTo>
                    <a:lnTo>
                      <a:pt x="101" y="93"/>
                    </a:lnTo>
                    <a:lnTo>
                      <a:pt x="102" y="91"/>
                    </a:lnTo>
                    <a:lnTo>
                      <a:pt x="103" y="91"/>
                    </a:lnTo>
                    <a:lnTo>
                      <a:pt x="104" y="90"/>
                    </a:lnTo>
                    <a:lnTo>
                      <a:pt x="105" y="90"/>
                    </a:lnTo>
                    <a:lnTo>
                      <a:pt x="104" y="90"/>
                    </a:lnTo>
                    <a:lnTo>
                      <a:pt x="104" y="89"/>
                    </a:lnTo>
                    <a:lnTo>
                      <a:pt x="102" y="87"/>
                    </a:lnTo>
                    <a:lnTo>
                      <a:pt x="100" y="87"/>
                    </a:lnTo>
                    <a:lnTo>
                      <a:pt x="96" y="84"/>
                    </a:lnTo>
                    <a:lnTo>
                      <a:pt x="96" y="83"/>
                    </a:lnTo>
                    <a:lnTo>
                      <a:pt x="95" y="80"/>
                    </a:lnTo>
                    <a:lnTo>
                      <a:pt x="95" y="79"/>
                    </a:lnTo>
                    <a:lnTo>
                      <a:pt x="95" y="78"/>
                    </a:lnTo>
                    <a:lnTo>
                      <a:pt x="94" y="77"/>
                    </a:lnTo>
                    <a:lnTo>
                      <a:pt x="94" y="75"/>
                    </a:lnTo>
                    <a:lnTo>
                      <a:pt x="93" y="74"/>
                    </a:lnTo>
                    <a:lnTo>
                      <a:pt x="94" y="74"/>
                    </a:lnTo>
                    <a:lnTo>
                      <a:pt x="93" y="70"/>
                    </a:lnTo>
                    <a:lnTo>
                      <a:pt x="93" y="68"/>
                    </a:lnTo>
                    <a:lnTo>
                      <a:pt x="94" y="67"/>
                    </a:lnTo>
                    <a:lnTo>
                      <a:pt x="94" y="65"/>
                    </a:lnTo>
                    <a:lnTo>
                      <a:pt x="93" y="64"/>
                    </a:lnTo>
                    <a:lnTo>
                      <a:pt x="93" y="61"/>
                    </a:lnTo>
                    <a:lnTo>
                      <a:pt x="93" y="59"/>
                    </a:lnTo>
                    <a:lnTo>
                      <a:pt x="94" y="58"/>
                    </a:lnTo>
                    <a:lnTo>
                      <a:pt x="95" y="58"/>
                    </a:lnTo>
                    <a:lnTo>
                      <a:pt x="95" y="57"/>
                    </a:lnTo>
                    <a:lnTo>
                      <a:pt x="94" y="54"/>
                    </a:lnTo>
                    <a:lnTo>
                      <a:pt x="93" y="54"/>
                    </a:lnTo>
                    <a:lnTo>
                      <a:pt x="91" y="51"/>
                    </a:lnTo>
                    <a:lnTo>
                      <a:pt x="89" y="49"/>
                    </a:lnTo>
                    <a:lnTo>
                      <a:pt x="89" y="47"/>
                    </a:lnTo>
                    <a:lnTo>
                      <a:pt x="90" y="43"/>
                    </a:lnTo>
                    <a:lnTo>
                      <a:pt x="92" y="37"/>
                    </a:lnTo>
                    <a:lnTo>
                      <a:pt x="93" y="36"/>
                    </a:lnTo>
                    <a:lnTo>
                      <a:pt x="92" y="35"/>
                    </a:lnTo>
                    <a:lnTo>
                      <a:pt x="92" y="35"/>
                    </a:lnTo>
                    <a:lnTo>
                      <a:pt x="92" y="35"/>
                    </a:lnTo>
                    <a:lnTo>
                      <a:pt x="81" y="26"/>
                    </a:lnTo>
                    <a:lnTo>
                      <a:pt x="81" y="2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46" name="Freeform 2377">
                <a:extLst>
                  <a:ext uri="{FF2B5EF4-FFF2-40B4-BE49-F238E27FC236}">
                    <a16:creationId xmlns:a16="http://schemas.microsoft.com/office/drawing/2014/main" id="{542D831F-CEE5-4DDA-BB65-2BE2E8D26F5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45" y="2732"/>
                <a:ext cx="19" cy="16"/>
              </a:xfrm>
              <a:custGeom>
                <a:avLst/>
                <a:gdLst>
                  <a:gd name="T0" fmla="*/ 13 w 19"/>
                  <a:gd name="T1" fmla="*/ 0 h 16"/>
                  <a:gd name="T2" fmla="*/ 13 w 19"/>
                  <a:gd name="T3" fmla="*/ 2 h 16"/>
                  <a:gd name="T4" fmla="*/ 12 w 19"/>
                  <a:gd name="T5" fmla="*/ 2 h 16"/>
                  <a:gd name="T6" fmla="*/ 11 w 19"/>
                  <a:gd name="T7" fmla="*/ 2 h 16"/>
                  <a:gd name="T8" fmla="*/ 10 w 19"/>
                  <a:gd name="T9" fmla="*/ 1 h 16"/>
                  <a:gd name="T10" fmla="*/ 9 w 19"/>
                  <a:gd name="T11" fmla="*/ 1 h 16"/>
                  <a:gd name="T12" fmla="*/ 8 w 19"/>
                  <a:gd name="T13" fmla="*/ 2 h 16"/>
                  <a:gd name="T14" fmla="*/ 7 w 19"/>
                  <a:gd name="T15" fmla="*/ 2 h 16"/>
                  <a:gd name="T16" fmla="*/ 6 w 19"/>
                  <a:gd name="T17" fmla="*/ 2 h 16"/>
                  <a:gd name="T18" fmla="*/ 3 w 19"/>
                  <a:gd name="T19" fmla="*/ 4 h 16"/>
                  <a:gd name="T20" fmla="*/ 1 w 19"/>
                  <a:gd name="T21" fmla="*/ 6 h 16"/>
                  <a:gd name="T22" fmla="*/ 0 w 19"/>
                  <a:gd name="T23" fmla="*/ 11 h 16"/>
                  <a:gd name="T24" fmla="*/ 0 w 19"/>
                  <a:gd name="T25" fmla="*/ 14 h 16"/>
                  <a:gd name="T26" fmla="*/ 1 w 19"/>
                  <a:gd name="T27" fmla="*/ 13 h 16"/>
                  <a:gd name="T28" fmla="*/ 2 w 19"/>
                  <a:gd name="T29" fmla="*/ 13 h 16"/>
                  <a:gd name="T30" fmla="*/ 3 w 19"/>
                  <a:gd name="T31" fmla="*/ 14 h 16"/>
                  <a:gd name="T32" fmla="*/ 5 w 19"/>
                  <a:gd name="T33" fmla="*/ 15 h 16"/>
                  <a:gd name="T34" fmla="*/ 6 w 19"/>
                  <a:gd name="T35" fmla="*/ 16 h 16"/>
                  <a:gd name="T36" fmla="*/ 7 w 19"/>
                  <a:gd name="T37" fmla="*/ 15 h 16"/>
                  <a:gd name="T38" fmla="*/ 8 w 19"/>
                  <a:gd name="T39" fmla="*/ 15 h 16"/>
                  <a:gd name="T40" fmla="*/ 8 w 19"/>
                  <a:gd name="T41" fmla="*/ 16 h 16"/>
                  <a:gd name="T42" fmla="*/ 10 w 19"/>
                  <a:gd name="T43" fmla="*/ 15 h 16"/>
                  <a:gd name="T44" fmla="*/ 10 w 19"/>
                  <a:gd name="T45" fmla="*/ 14 h 16"/>
                  <a:gd name="T46" fmla="*/ 11 w 19"/>
                  <a:gd name="T47" fmla="*/ 11 h 16"/>
                  <a:gd name="T48" fmla="*/ 11 w 19"/>
                  <a:gd name="T49" fmla="*/ 9 h 16"/>
                  <a:gd name="T50" fmla="*/ 12 w 19"/>
                  <a:gd name="T51" fmla="*/ 9 h 16"/>
                  <a:gd name="T52" fmla="*/ 13 w 19"/>
                  <a:gd name="T53" fmla="*/ 10 h 16"/>
                  <a:gd name="T54" fmla="*/ 14 w 19"/>
                  <a:gd name="T55" fmla="*/ 10 h 16"/>
                  <a:gd name="T56" fmla="*/ 14 w 19"/>
                  <a:gd name="T57" fmla="*/ 11 h 16"/>
                  <a:gd name="T58" fmla="*/ 15 w 19"/>
                  <a:gd name="T59" fmla="*/ 13 h 16"/>
                  <a:gd name="T60" fmla="*/ 15 w 19"/>
                  <a:gd name="T61" fmla="*/ 13 h 16"/>
                  <a:gd name="T62" fmla="*/ 15 w 19"/>
                  <a:gd name="T63" fmla="*/ 14 h 16"/>
                  <a:gd name="T64" fmla="*/ 16 w 19"/>
                  <a:gd name="T65" fmla="*/ 14 h 16"/>
                  <a:gd name="T66" fmla="*/ 17 w 19"/>
                  <a:gd name="T67" fmla="*/ 13 h 16"/>
                  <a:gd name="T68" fmla="*/ 18 w 19"/>
                  <a:gd name="T69" fmla="*/ 13 h 16"/>
                  <a:gd name="T70" fmla="*/ 18 w 19"/>
                  <a:gd name="T71" fmla="*/ 11 h 16"/>
                  <a:gd name="T72" fmla="*/ 19 w 19"/>
                  <a:gd name="T73" fmla="*/ 9 h 16"/>
                  <a:gd name="T74" fmla="*/ 19 w 19"/>
                  <a:gd name="T75" fmla="*/ 8 h 16"/>
                  <a:gd name="T76" fmla="*/ 18 w 19"/>
                  <a:gd name="T77" fmla="*/ 5 h 16"/>
                  <a:gd name="T78" fmla="*/ 17 w 19"/>
                  <a:gd name="T79" fmla="*/ 4 h 16"/>
                  <a:gd name="T80" fmla="*/ 17 w 19"/>
                  <a:gd name="T81" fmla="*/ 3 h 16"/>
                  <a:gd name="T82" fmla="*/ 16 w 19"/>
                  <a:gd name="T83" fmla="*/ 2 h 16"/>
                  <a:gd name="T84" fmla="*/ 15 w 19"/>
                  <a:gd name="T85" fmla="*/ 0 h 16"/>
                  <a:gd name="T86" fmla="*/ 14 w 19"/>
                  <a:gd name="T87" fmla="*/ 0 h 16"/>
                  <a:gd name="T88" fmla="*/ 13 w 19"/>
                  <a:gd name="T89" fmla="*/ 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19" h="16">
                    <a:moveTo>
                      <a:pt x="13" y="0"/>
                    </a:moveTo>
                    <a:lnTo>
                      <a:pt x="13" y="2"/>
                    </a:lnTo>
                    <a:lnTo>
                      <a:pt x="12" y="2"/>
                    </a:lnTo>
                    <a:lnTo>
                      <a:pt x="11" y="2"/>
                    </a:lnTo>
                    <a:lnTo>
                      <a:pt x="10" y="1"/>
                    </a:lnTo>
                    <a:lnTo>
                      <a:pt x="9" y="1"/>
                    </a:lnTo>
                    <a:lnTo>
                      <a:pt x="8" y="2"/>
                    </a:lnTo>
                    <a:lnTo>
                      <a:pt x="7" y="2"/>
                    </a:lnTo>
                    <a:lnTo>
                      <a:pt x="6" y="2"/>
                    </a:lnTo>
                    <a:lnTo>
                      <a:pt x="3" y="4"/>
                    </a:lnTo>
                    <a:lnTo>
                      <a:pt x="1" y="6"/>
                    </a:lnTo>
                    <a:lnTo>
                      <a:pt x="0" y="11"/>
                    </a:lnTo>
                    <a:lnTo>
                      <a:pt x="0" y="14"/>
                    </a:lnTo>
                    <a:lnTo>
                      <a:pt x="1" y="13"/>
                    </a:lnTo>
                    <a:lnTo>
                      <a:pt x="2" y="13"/>
                    </a:lnTo>
                    <a:lnTo>
                      <a:pt x="3" y="14"/>
                    </a:lnTo>
                    <a:lnTo>
                      <a:pt x="5" y="15"/>
                    </a:lnTo>
                    <a:lnTo>
                      <a:pt x="6" y="16"/>
                    </a:lnTo>
                    <a:lnTo>
                      <a:pt x="7" y="15"/>
                    </a:lnTo>
                    <a:lnTo>
                      <a:pt x="8" y="15"/>
                    </a:lnTo>
                    <a:lnTo>
                      <a:pt x="8" y="16"/>
                    </a:lnTo>
                    <a:lnTo>
                      <a:pt x="10" y="15"/>
                    </a:lnTo>
                    <a:lnTo>
                      <a:pt x="10" y="14"/>
                    </a:lnTo>
                    <a:lnTo>
                      <a:pt x="11" y="11"/>
                    </a:lnTo>
                    <a:lnTo>
                      <a:pt x="11" y="9"/>
                    </a:lnTo>
                    <a:lnTo>
                      <a:pt x="12" y="9"/>
                    </a:lnTo>
                    <a:lnTo>
                      <a:pt x="13" y="10"/>
                    </a:lnTo>
                    <a:lnTo>
                      <a:pt x="14" y="10"/>
                    </a:lnTo>
                    <a:lnTo>
                      <a:pt x="14" y="11"/>
                    </a:lnTo>
                    <a:lnTo>
                      <a:pt x="15" y="13"/>
                    </a:lnTo>
                    <a:lnTo>
                      <a:pt x="15" y="13"/>
                    </a:lnTo>
                    <a:lnTo>
                      <a:pt x="15" y="14"/>
                    </a:lnTo>
                    <a:lnTo>
                      <a:pt x="16" y="14"/>
                    </a:lnTo>
                    <a:lnTo>
                      <a:pt x="17" y="13"/>
                    </a:lnTo>
                    <a:lnTo>
                      <a:pt x="18" y="13"/>
                    </a:lnTo>
                    <a:lnTo>
                      <a:pt x="18" y="11"/>
                    </a:lnTo>
                    <a:lnTo>
                      <a:pt x="19" y="9"/>
                    </a:lnTo>
                    <a:lnTo>
                      <a:pt x="19" y="8"/>
                    </a:lnTo>
                    <a:lnTo>
                      <a:pt x="18" y="5"/>
                    </a:lnTo>
                    <a:lnTo>
                      <a:pt x="17" y="4"/>
                    </a:lnTo>
                    <a:lnTo>
                      <a:pt x="17" y="3"/>
                    </a:lnTo>
                    <a:lnTo>
                      <a:pt x="16" y="2"/>
                    </a:lnTo>
                    <a:lnTo>
                      <a:pt x="15" y="0"/>
                    </a:lnTo>
                    <a:lnTo>
                      <a:pt x="14" y="0"/>
                    </a:lnTo>
                    <a:lnTo>
                      <a:pt x="1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47" name="Freeform 2378">
                <a:extLst>
                  <a:ext uri="{FF2B5EF4-FFF2-40B4-BE49-F238E27FC236}">
                    <a16:creationId xmlns:a16="http://schemas.microsoft.com/office/drawing/2014/main" id="{F7F2893E-D72A-47F9-AD1B-BCDD5C254DE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45" y="2741"/>
                <a:ext cx="19" cy="23"/>
              </a:xfrm>
              <a:custGeom>
                <a:avLst/>
                <a:gdLst>
                  <a:gd name="T0" fmla="*/ 14 w 19"/>
                  <a:gd name="T1" fmla="*/ 2 h 23"/>
                  <a:gd name="T2" fmla="*/ 14 w 19"/>
                  <a:gd name="T3" fmla="*/ 1 h 23"/>
                  <a:gd name="T4" fmla="*/ 13 w 19"/>
                  <a:gd name="T5" fmla="*/ 1 h 23"/>
                  <a:gd name="T6" fmla="*/ 12 w 19"/>
                  <a:gd name="T7" fmla="*/ 0 h 23"/>
                  <a:gd name="T8" fmla="*/ 11 w 19"/>
                  <a:gd name="T9" fmla="*/ 0 h 23"/>
                  <a:gd name="T10" fmla="*/ 11 w 19"/>
                  <a:gd name="T11" fmla="*/ 2 h 23"/>
                  <a:gd name="T12" fmla="*/ 10 w 19"/>
                  <a:gd name="T13" fmla="*/ 5 h 23"/>
                  <a:gd name="T14" fmla="*/ 10 w 19"/>
                  <a:gd name="T15" fmla="*/ 6 h 23"/>
                  <a:gd name="T16" fmla="*/ 8 w 19"/>
                  <a:gd name="T17" fmla="*/ 7 h 23"/>
                  <a:gd name="T18" fmla="*/ 8 w 19"/>
                  <a:gd name="T19" fmla="*/ 6 h 23"/>
                  <a:gd name="T20" fmla="*/ 7 w 19"/>
                  <a:gd name="T21" fmla="*/ 6 h 23"/>
                  <a:gd name="T22" fmla="*/ 6 w 19"/>
                  <a:gd name="T23" fmla="*/ 7 h 23"/>
                  <a:gd name="T24" fmla="*/ 5 w 19"/>
                  <a:gd name="T25" fmla="*/ 6 h 23"/>
                  <a:gd name="T26" fmla="*/ 3 w 19"/>
                  <a:gd name="T27" fmla="*/ 5 h 23"/>
                  <a:gd name="T28" fmla="*/ 2 w 19"/>
                  <a:gd name="T29" fmla="*/ 4 h 23"/>
                  <a:gd name="T30" fmla="*/ 1 w 19"/>
                  <a:gd name="T31" fmla="*/ 4 h 23"/>
                  <a:gd name="T32" fmla="*/ 0 w 19"/>
                  <a:gd name="T33" fmla="*/ 5 h 23"/>
                  <a:gd name="T34" fmla="*/ 0 w 19"/>
                  <a:gd name="T35" fmla="*/ 6 h 23"/>
                  <a:gd name="T36" fmla="*/ 1 w 19"/>
                  <a:gd name="T37" fmla="*/ 7 h 23"/>
                  <a:gd name="T38" fmla="*/ 1 w 19"/>
                  <a:gd name="T39" fmla="*/ 9 h 23"/>
                  <a:gd name="T40" fmla="*/ 1 w 19"/>
                  <a:gd name="T41" fmla="*/ 12 h 23"/>
                  <a:gd name="T42" fmla="*/ 3 w 19"/>
                  <a:gd name="T43" fmla="*/ 23 h 23"/>
                  <a:gd name="T44" fmla="*/ 8 w 19"/>
                  <a:gd name="T45" fmla="*/ 23 h 23"/>
                  <a:gd name="T46" fmla="*/ 11 w 19"/>
                  <a:gd name="T47" fmla="*/ 21 h 23"/>
                  <a:gd name="T48" fmla="*/ 13 w 19"/>
                  <a:gd name="T49" fmla="*/ 19 h 23"/>
                  <a:gd name="T50" fmla="*/ 15 w 19"/>
                  <a:gd name="T51" fmla="*/ 17 h 23"/>
                  <a:gd name="T52" fmla="*/ 16 w 19"/>
                  <a:gd name="T53" fmla="*/ 16 h 23"/>
                  <a:gd name="T54" fmla="*/ 17 w 19"/>
                  <a:gd name="T55" fmla="*/ 15 h 23"/>
                  <a:gd name="T56" fmla="*/ 19 w 19"/>
                  <a:gd name="T57" fmla="*/ 13 h 23"/>
                  <a:gd name="T58" fmla="*/ 19 w 19"/>
                  <a:gd name="T59" fmla="*/ 12 h 23"/>
                  <a:gd name="T60" fmla="*/ 18 w 19"/>
                  <a:gd name="T61" fmla="*/ 9 h 23"/>
                  <a:gd name="T62" fmla="*/ 17 w 19"/>
                  <a:gd name="T63" fmla="*/ 9 h 23"/>
                  <a:gd name="T64" fmla="*/ 17 w 19"/>
                  <a:gd name="T65" fmla="*/ 8 h 23"/>
                  <a:gd name="T66" fmla="*/ 16 w 19"/>
                  <a:gd name="T67" fmla="*/ 7 h 23"/>
                  <a:gd name="T68" fmla="*/ 16 w 19"/>
                  <a:gd name="T69" fmla="*/ 6 h 23"/>
                  <a:gd name="T70" fmla="*/ 15 w 19"/>
                  <a:gd name="T71" fmla="*/ 5 h 23"/>
                  <a:gd name="T72" fmla="*/ 15 w 19"/>
                  <a:gd name="T73" fmla="*/ 4 h 23"/>
                  <a:gd name="T74" fmla="*/ 15 w 19"/>
                  <a:gd name="T75" fmla="*/ 4 h 23"/>
                  <a:gd name="T76" fmla="*/ 14 w 19"/>
                  <a:gd name="T77" fmla="*/ 2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9" h="23">
                    <a:moveTo>
                      <a:pt x="14" y="2"/>
                    </a:moveTo>
                    <a:lnTo>
                      <a:pt x="14" y="1"/>
                    </a:lnTo>
                    <a:lnTo>
                      <a:pt x="13" y="1"/>
                    </a:lnTo>
                    <a:lnTo>
                      <a:pt x="12" y="0"/>
                    </a:lnTo>
                    <a:lnTo>
                      <a:pt x="11" y="0"/>
                    </a:lnTo>
                    <a:lnTo>
                      <a:pt x="11" y="2"/>
                    </a:lnTo>
                    <a:lnTo>
                      <a:pt x="10" y="5"/>
                    </a:lnTo>
                    <a:lnTo>
                      <a:pt x="10" y="6"/>
                    </a:lnTo>
                    <a:lnTo>
                      <a:pt x="8" y="7"/>
                    </a:lnTo>
                    <a:lnTo>
                      <a:pt x="8" y="6"/>
                    </a:lnTo>
                    <a:lnTo>
                      <a:pt x="7" y="6"/>
                    </a:lnTo>
                    <a:lnTo>
                      <a:pt x="6" y="7"/>
                    </a:lnTo>
                    <a:lnTo>
                      <a:pt x="5" y="6"/>
                    </a:lnTo>
                    <a:lnTo>
                      <a:pt x="3" y="5"/>
                    </a:lnTo>
                    <a:lnTo>
                      <a:pt x="2" y="4"/>
                    </a:lnTo>
                    <a:lnTo>
                      <a:pt x="1" y="4"/>
                    </a:lnTo>
                    <a:lnTo>
                      <a:pt x="0" y="5"/>
                    </a:lnTo>
                    <a:lnTo>
                      <a:pt x="0" y="6"/>
                    </a:lnTo>
                    <a:lnTo>
                      <a:pt x="1" y="7"/>
                    </a:lnTo>
                    <a:lnTo>
                      <a:pt x="1" y="9"/>
                    </a:lnTo>
                    <a:lnTo>
                      <a:pt x="1" y="12"/>
                    </a:lnTo>
                    <a:lnTo>
                      <a:pt x="3" y="23"/>
                    </a:lnTo>
                    <a:lnTo>
                      <a:pt x="8" y="23"/>
                    </a:lnTo>
                    <a:lnTo>
                      <a:pt x="11" y="21"/>
                    </a:lnTo>
                    <a:lnTo>
                      <a:pt x="13" y="19"/>
                    </a:lnTo>
                    <a:lnTo>
                      <a:pt x="15" y="17"/>
                    </a:lnTo>
                    <a:lnTo>
                      <a:pt x="16" y="16"/>
                    </a:lnTo>
                    <a:lnTo>
                      <a:pt x="17" y="15"/>
                    </a:lnTo>
                    <a:lnTo>
                      <a:pt x="19" y="13"/>
                    </a:lnTo>
                    <a:lnTo>
                      <a:pt x="19" y="12"/>
                    </a:lnTo>
                    <a:lnTo>
                      <a:pt x="18" y="9"/>
                    </a:lnTo>
                    <a:lnTo>
                      <a:pt x="17" y="9"/>
                    </a:lnTo>
                    <a:lnTo>
                      <a:pt x="17" y="8"/>
                    </a:lnTo>
                    <a:lnTo>
                      <a:pt x="16" y="7"/>
                    </a:lnTo>
                    <a:lnTo>
                      <a:pt x="16" y="6"/>
                    </a:lnTo>
                    <a:lnTo>
                      <a:pt x="15" y="5"/>
                    </a:lnTo>
                    <a:lnTo>
                      <a:pt x="15" y="4"/>
                    </a:lnTo>
                    <a:lnTo>
                      <a:pt x="15" y="4"/>
                    </a:lnTo>
                    <a:lnTo>
                      <a:pt x="1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48" name="Freeform 2379">
                <a:extLst>
                  <a:ext uri="{FF2B5EF4-FFF2-40B4-BE49-F238E27FC236}">
                    <a16:creationId xmlns:a16="http://schemas.microsoft.com/office/drawing/2014/main" id="{EA0B02D2-A806-4E69-B934-D247B1A41E4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87" y="2671"/>
                <a:ext cx="178" cy="177"/>
              </a:xfrm>
              <a:custGeom>
                <a:avLst/>
                <a:gdLst>
                  <a:gd name="T0" fmla="*/ 10 w 178"/>
                  <a:gd name="T1" fmla="*/ 106 h 177"/>
                  <a:gd name="T2" fmla="*/ 21 w 178"/>
                  <a:gd name="T3" fmla="*/ 106 h 177"/>
                  <a:gd name="T4" fmla="*/ 43 w 178"/>
                  <a:gd name="T5" fmla="*/ 107 h 177"/>
                  <a:gd name="T6" fmla="*/ 44 w 178"/>
                  <a:gd name="T7" fmla="*/ 115 h 177"/>
                  <a:gd name="T8" fmla="*/ 49 w 178"/>
                  <a:gd name="T9" fmla="*/ 122 h 177"/>
                  <a:gd name="T10" fmla="*/ 58 w 178"/>
                  <a:gd name="T11" fmla="*/ 126 h 177"/>
                  <a:gd name="T12" fmla="*/ 68 w 178"/>
                  <a:gd name="T13" fmla="*/ 119 h 177"/>
                  <a:gd name="T14" fmla="*/ 79 w 178"/>
                  <a:gd name="T15" fmla="*/ 118 h 177"/>
                  <a:gd name="T16" fmla="*/ 90 w 178"/>
                  <a:gd name="T17" fmla="*/ 125 h 177"/>
                  <a:gd name="T18" fmla="*/ 90 w 178"/>
                  <a:gd name="T19" fmla="*/ 132 h 177"/>
                  <a:gd name="T20" fmla="*/ 91 w 178"/>
                  <a:gd name="T21" fmla="*/ 141 h 177"/>
                  <a:gd name="T22" fmla="*/ 93 w 178"/>
                  <a:gd name="T23" fmla="*/ 145 h 177"/>
                  <a:gd name="T24" fmla="*/ 94 w 178"/>
                  <a:gd name="T25" fmla="*/ 153 h 177"/>
                  <a:gd name="T26" fmla="*/ 96 w 178"/>
                  <a:gd name="T27" fmla="*/ 156 h 177"/>
                  <a:gd name="T28" fmla="*/ 102 w 178"/>
                  <a:gd name="T29" fmla="*/ 156 h 177"/>
                  <a:gd name="T30" fmla="*/ 110 w 178"/>
                  <a:gd name="T31" fmla="*/ 154 h 177"/>
                  <a:gd name="T32" fmla="*/ 114 w 178"/>
                  <a:gd name="T33" fmla="*/ 158 h 177"/>
                  <a:gd name="T34" fmla="*/ 119 w 178"/>
                  <a:gd name="T35" fmla="*/ 157 h 177"/>
                  <a:gd name="T36" fmla="*/ 122 w 178"/>
                  <a:gd name="T37" fmla="*/ 160 h 177"/>
                  <a:gd name="T38" fmla="*/ 133 w 178"/>
                  <a:gd name="T39" fmla="*/ 163 h 177"/>
                  <a:gd name="T40" fmla="*/ 139 w 178"/>
                  <a:gd name="T41" fmla="*/ 160 h 177"/>
                  <a:gd name="T42" fmla="*/ 145 w 178"/>
                  <a:gd name="T43" fmla="*/ 166 h 177"/>
                  <a:gd name="T44" fmla="*/ 157 w 178"/>
                  <a:gd name="T45" fmla="*/ 177 h 177"/>
                  <a:gd name="T46" fmla="*/ 164 w 178"/>
                  <a:gd name="T47" fmla="*/ 177 h 177"/>
                  <a:gd name="T48" fmla="*/ 161 w 178"/>
                  <a:gd name="T49" fmla="*/ 167 h 177"/>
                  <a:gd name="T50" fmla="*/ 152 w 178"/>
                  <a:gd name="T51" fmla="*/ 162 h 177"/>
                  <a:gd name="T52" fmla="*/ 154 w 178"/>
                  <a:gd name="T53" fmla="*/ 149 h 177"/>
                  <a:gd name="T54" fmla="*/ 155 w 178"/>
                  <a:gd name="T55" fmla="*/ 143 h 177"/>
                  <a:gd name="T56" fmla="*/ 172 w 178"/>
                  <a:gd name="T57" fmla="*/ 127 h 177"/>
                  <a:gd name="T58" fmla="*/ 159 w 178"/>
                  <a:gd name="T59" fmla="*/ 82 h 177"/>
                  <a:gd name="T60" fmla="*/ 159 w 178"/>
                  <a:gd name="T61" fmla="*/ 67 h 177"/>
                  <a:gd name="T62" fmla="*/ 166 w 178"/>
                  <a:gd name="T63" fmla="*/ 51 h 177"/>
                  <a:gd name="T64" fmla="*/ 178 w 178"/>
                  <a:gd name="T65" fmla="*/ 31 h 177"/>
                  <a:gd name="T66" fmla="*/ 176 w 178"/>
                  <a:gd name="T67" fmla="*/ 20 h 177"/>
                  <a:gd name="T68" fmla="*/ 174 w 178"/>
                  <a:gd name="T69" fmla="*/ 16 h 177"/>
                  <a:gd name="T70" fmla="*/ 169 w 178"/>
                  <a:gd name="T71" fmla="*/ 9 h 177"/>
                  <a:gd name="T72" fmla="*/ 161 w 178"/>
                  <a:gd name="T73" fmla="*/ 8 h 177"/>
                  <a:gd name="T74" fmla="*/ 154 w 178"/>
                  <a:gd name="T75" fmla="*/ 8 h 177"/>
                  <a:gd name="T76" fmla="*/ 147 w 178"/>
                  <a:gd name="T77" fmla="*/ 6 h 177"/>
                  <a:gd name="T78" fmla="*/ 140 w 178"/>
                  <a:gd name="T79" fmla="*/ 2 h 177"/>
                  <a:gd name="T80" fmla="*/ 130 w 178"/>
                  <a:gd name="T81" fmla="*/ 1 h 177"/>
                  <a:gd name="T82" fmla="*/ 126 w 178"/>
                  <a:gd name="T83" fmla="*/ 2 h 177"/>
                  <a:gd name="T84" fmla="*/ 117 w 178"/>
                  <a:gd name="T85" fmla="*/ 5 h 177"/>
                  <a:gd name="T86" fmla="*/ 110 w 178"/>
                  <a:gd name="T87" fmla="*/ 5 h 177"/>
                  <a:gd name="T88" fmla="*/ 99 w 178"/>
                  <a:gd name="T89" fmla="*/ 5 h 177"/>
                  <a:gd name="T90" fmla="*/ 95 w 178"/>
                  <a:gd name="T91" fmla="*/ 11 h 177"/>
                  <a:gd name="T92" fmla="*/ 87 w 178"/>
                  <a:gd name="T93" fmla="*/ 10 h 177"/>
                  <a:gd name="T94" fmla="*/ 76 w 178"/>
                  <a:gd name="T95" fmla="*/ 6 h 177"/>
                  <a:gd name="T96" fmla="*/ 68 w 178"/>
                  <a:gd name="T97" fmla="*/ 3 h 177"/>
                  <a:gd name="T98" fmla="*/ 63 w 178"/>
                  <a:gd name="T99" fmla="*/ 8 h 177"/>
                  <a:gd name="T100" fmla="*/ 62 w 178"/>
                  <a:gd name="T101" fmla="*/ 15 h 177"/>
                  <a:gd name="T102" fmla="*/ 57 w 178"/>
                  <a:gd name="T103" fmla="*/ 29 h 177"/>
                  <a:gd name="T104" fmla="*/ 56 w 178"/>
                  <a:gd name="T105" fmla="*/ 43 h 177"/>
                  <a:gd name="T106" fmla="*/ 53 w 178"/>
                  <a:gd name="T107" fmla="*/ 56 h 177"/>
                  <a:gd name="T108" fmla="*/ 41 w 178"/>
                  <a:gd name="T109" fmla="*/ 65 h 177"/>
                  <a:gd name="T110" fmla="*/ 38 w 178"/>
                  <a:gd name="T111" fmla="*/ 81 h 177"/>
                  <a:gd name="T112" fmla="*/ 32 w 178"/>
                  <a:gd name="T113" fmla="*/ 90 h 177"/>
                  <a:gd name="T114" fmla="*/ 21 w 178"/>
                  <a:gd name="T115" fmla="*/ 94 h 177"/>
                  <a:gd name="T116" fmla="*/ 16 w 178"/>
                  <a:gd name="T117" fmla="*/ 93 h 177"/>
                  <a:gd name="T118" fmla="*/ 11 w 178"/>
                  <a:gd name="T119" fmla="*/ 95 h 177"/>
                  <a:gd name="T120" fmla="*/ 4 w 178"/>
                  <a:gd name="T121" fmla="*/ 104 h 177"/>
                  <a:gd name="T122" fmla="*/ 5 w 178"/>
                  <a:gd name="T123" fmla="*/ 107 h 1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78" h="177">
                    <a:moveTo>
                      <a:pt x="5" y="107"/>
                    </a:moveTo>
                    <a:lnTo>
                      <a:pt x="5" y="107"/>
                    </a:lnTo>
                    <a:lnTo>
                      <a:pt x="6" y="107"/>
                    </a:lnTo>
                    <a:lnTo>
                      <a:pt x="6" y="106"/>
                    </a:lnTo>
                    <a:lnTo>
                      <a:pt x="9" y="106"/>
                    </a:lnTo>
                    <a:lnTo>
                      <a:pt x="10" y="106"/>
                    </a:lnTo>
                    <a:lnTo>
                      <a:pt x="12" y="106"/>
                    </a:lnTo>
                    <a:lnTo>
                      <a:pt x="13" y="106"/>
                    </a:lnTo>
                    <a:lnTo>
                      <a:pt x="15" y="106"/>
                    </a:lnTo>
                    <a:lnTo>
                      <a:pt x="17" y="106"/>
                    </a:lnTo>
                    <a:lnTo>
                      <a:pt x="19" y="106"/>
                    </a:lnTo>
                    <a:lnTo>
                      <a:pt x="21" y="106"/>
                    </a:lnTo>
                    <a:lnTo>
                      <a:pt x="23" y="106"/>
                    </a:lnTo>
                    <a:lnTo>
                      <a:pt x="26" y="106"/>
                    </a:lnTo>
                    <a:lnTo>
                      <a:pt x="34" y="106"/>
                    </a:lnTo>
                    <a:lnTo>
                      <a:pt x="43" y="106"/>
                    </a:lnTo>
                    <a:lnTo>
                      <a:pt x="43" y="107"/>
                    </a:lnTo>
                    <a:lnTo>
                      <a:pt x="43" y="107"/>
                    </a:lnTo>
                    <a:lnTo>
                      <a:pt x="43" y="108"/>
                    </a:lnTo>
                    <a:lnTo>
                      <a:pt x="44" y="109"/>
                    </a:lnTo>
                    <a:lnTo>
                      <a:pt x="44" y="110"/>
                    </a:lnTo>
                    <a:lnTo>
                      <a:pt x="43" y="111"/>
                    </a:lnTo>
                    <a:lnTo>
                      <a:pt x="43" y="113"/>
                    </a:lnTo>
                    <a:lnTo>
                      <a:pt x="44" y="115"/>
                    </a:lnTo>
                    <a:lnTo>
                      <a:pt x="45" y="117"/>
                    </a:lnTo>
                    <a:lnTo>
                      <a:pt x="45" y="118"/>
                    </a:lnTo>
                    <a:lnTo>
                      <a:pt x="45" y="119"/>
                    </a:lnTo>
                    <a:lnTo>
                      <a:pt x="47" y="119"/>
                    </a:lnTo>
                    <a:lnTo>
                      <a:pt x="48" y="121"/>
                    </a:lnTo>
                    <a:lnTo>
                      <a:pt x="49" y="122"/>
                    </a:lnTo>
                    <a:lnTo>
                      <a:pt x="49" y="125"/>
                    </a:lnTo>
                    <a:lnTo>
                      <a:pt x="50" y="126"/>
                    </a:lnTo>
                    <a:lnTo>
                      <a:pt x="53" y="126"/>
                    </a:lnTo>
                    <a:lnTo>
                      <a:pt x="54" y="126"/>
                    </a:lnTo>
                    <a:lnTo>
                      <a:pt x="55" y="126"/>
                    </a:lnTo>
                    <a:lnTo>
                      <a:pt x="58" y="126"/>
                    </a:lnTo>
                    <a:lnTo>
                      <a:pt x="60" y="125"/>
                    </a:lnTo>
                    <a:lnTo>
                      <a:pt x="67" y="125"/>
                    </a:lnTo>
                    <a:lnTo>
                      <a:pt x="67" y="123"/>
                    </a:lnTo>
                    <a:lnTo>
                      <a:pt x="67" y="121"/>
                    </a:lnTo>
                    <a:lnTo>
                      <a:pt x="68" y="120"/>
                    </a:lnTo>
                    <a:lnTo>
                      <a:pt x="68" y="119"/>
                    </a:lnTo>
                    <a:lnTo>
                      <a:pt x="69" y="117"/>
                    </a:lnTo>
                    <a:lnTo>
                      <a:pt x="77" y="116"/>
                    </a:lnTo>
                    <a:lnTo>
                      <a:pt x="77" y="116"/>
                    </a:lnTo>
                    <a:lnTo>
                      <a:pt x="80" y="116"/>
                    </a:lnTo>
                    <a:lnTo>
                      <a:pt x="80" y="117"/>
                    </a:lnTo>
                    <a:lnTo>
                      <a:pt x="79" y="118"/>
                    </a:lnTo>
                    <a:lnTo>
                      <a:pt x="79" y="119"/>
                    </a:lnTo>
                    <a:lnTo>
                      <a:pt x="91" y="119"/>
                    </a:lnTo>
                    <a:lnTo>
                      <a:pt x="91" y="120"/>
                    </a:lnTo>
                    <a:lnTo>
                      <a:pt x="91" y="122"/>
                    </a:lnTo>
                    <a:lnTo>
                      <a:pt x="91" y="123"/>
                    </a:lnTo>
                    <a:lnTo>
                      <a:pt x="90" y="125"/>
                    </a:lnTo>
                    <a:lnTo>
                      <a:pt x="90" y="126"/>
                    </a:lnTo>
                    <a:lnTo>
                      <a:pt x="91" y="127"/>
                    </a:lnTo>
                    <a:lnTo>
                      <a:pt x="91" y="129"/>
                    </a:lnTo>
                    <a:lnTo>
                      <a:pt x="90" y="129"/>
                    </a:lnTo>
                    <a:lnTo>
                      <a:pt x="90" y="130"/>
                    </a:lnTo>
                    <a:lnTo>
                      <a:pt x="90" y="132"/>
                    </a:lnTo>
                    <a:lnTo>
                      <a:pt x="91" y="135"/>
                    </a:lnTo>
                    <a:lnTo>
                      <a:pt x="90" y="137"/>
                    </a:lnTo>
                    <a:lnTo>
                      <a:pt x="90" y="138"/>
                    </a:lnTo>
                    <a:lnTo>
                      <a:pt x="90" y="139"/>
                    </a:lnTo>
                    <a:lnTo>
                      <a:pt x="91" y="140"/>
                    </a:lnTo>
                    <a:lnTo>
                      <a:pt x="91" y="141"/>
                    </a:lnTo>
                    <a:lnTo>
                      <a:pt x="92" y="141"/>
                    </a:lnTo>
                    <a:lnTo>
                      <a:pt x="92" y="142"/>
                    </a:lnTo>
                    <a:lnTo>
                      <a:pt x="93" y="142"/>
                    </a:lnTo>
                    <a:lnTo>
                      <a:pt x="93" y="143"/>
                    </a:lnTo>
                    <a:lnTo>
                      <a:pt x="93" y="145"/>
                    </a:lnTo>
                    <a:lnTo>
                      <a:pt x="93" y="145"/>
                    </a:lnTo>
                    <a:lnTo>
                      <a:pt x="94" y="147"/>
                    </a:lnTo>
                    <a:lnTo>
                      <a:pt x="94" y="147"/>
                    </a:lnTo>
                    <a:lnTo>
                      <a:pt x="94" y="148"/>
                    </a:lnTo>
                    <a:lnTo>
                      <a:pt x="94" y="150"/>
                    </a:lnTo>
                    <a:lnTo>
                      <a:pt x="95" y="152"/>
                    </a:lnTo>
                    <a:lnTo>
                      <a:pt x="94" y="153"/>
                    </a:lnTo>
                    <a:lnTo>
                      <a:pt x="95" y="153"/>
                    </a:lnTo>
                    <a:lnTo>
                      <a:pt x="94" y="154"/>
                    </a:lnTo>
                    <a:lnTo>
                      <a:pt x="94" y="156"/>
                    </a:lnTo>
                    <a:lnTo>
                      <a:pt x="94" y="156"/>
                    </a:lnTo>
                    <a:lnTo>
                      <a:pt x="95" y="156"/>
                    </a:lnTo>
                    <a:lnTo>
                      <a:pt x="96" y="156"/>
                    </a:lnTo>
                    <a:lnTo>
                      <a:pt x="96" y="155"/>
                    </a:lnTo>
                    <a:lnTo>
                      <a:pt x="97" y="155"/>
                    </a:lnTo>
                    <a:lnTo>
                      <a:pt x="98" y="155"/>
                    </a:lnTo>
                    <a:lnTo>
                      <a:pt x="99" y="156"/>
                    </a:lnTo>
                    <a:lnTo>
                      <a:pt x="100" y="156"/>
                    </a:lnTo>
                    <a:lnTo>
                      <a:pt x="102" y="156"/>
                    </a:lnTo>
                    <a:lnTo>
                      <a:pt x="103" y="156"/>
                    </a:lnTo>
                    <a:lnTo>
                      <a:pt x="105" y="156"/>
                    </a:lnTo>
                    <a:lnTo>
                      <a:pt x="106" y="156"/>
                    </a:lnTo>
                    <a:lnTo>
                      <a:pt x="107" y="155"/>
                    </a:lnTo>
                    <a:lnTo>
                      <a:pt x="109" y="155"/>
                    </a:lnTo>
                    <a:lnTo>
                      <a:pt x="110" y="154"/>
                    </a:lnTo>
                    <a:lnTo>
                      <a:pt x="110" y="155"/>
                    </a:lnTo>
                    <a:lnTo>
                      <a:pt x="111" y="155"/>
                    </a:lnTo>
                    <a:lnTo>
                      <a:pt x="112" y="155"/>
                    </a:lnTo>
                    <a:lnTo>
                      <a:pt x="114" y="156"/>
                    </a:lnTo>
                    <a:lnTo>
                      <a:pt x="114" y="156"/>
                    </a:lnTo>
                    <a:lnTo>
                      <a:pt x="114" y="158"/>
                    </a:lnTo>
                    <a:lnTo>
                      <a:pt x="114" y="158"/>
                    </a:lnTo>
                    <a:lnTo>
                      <a:pt x="115" y="159"/>
                    </a:lnTo>
                    <a:lnTo>
                      <a:pt x="116" y="158"/>
                    </a:lnTo>
                    <a:lnTo>
                      <a:pt x="117" y="157"/>
                    </a:lnTo>
                    <a:lnTo>
                      <a:pt x="118" y="157"/>
                    </a:lnTo>
                    <a:lnTo>
                      <a:pt x="119" y="157"/>
                    </a:lnTo>
                    <a:lnTo>
                      <a:pt x="121" y="156"/>
                    </a:lnTo>
                    <a:lnTo>
                      <a:pt x="122" y="156"/>
                    </a:lnTo>
                    <a:lnTo>
                      <a:pt x="122" y="158"/>
                    </a:lnTo>
                    <a:lnTo>
                      <a:pt x="122" y="159"/>
                    </a:lnTo>
                    <a:lnTo>
                      <a:pt x="123" y="160"/>
                    </a:lnTo>
                    <a:lnTo>
                      <a:pt x="122" y="160"/>
                    </a:lnTo>
                    <a:lnTo>
                      <a:pt x="123" y="160"/>
                    </a:lnTo>
                    <a:lnTo>
                      <a:pt x="126" y="161"/>
                    </a:lnTo>
                    <a:lnTo>
                      <a:pt x="127" y="161"/>
                    </a:lnTo>
                    <a:lnTo>
                      <a:pt x="129" y="163"/>
                    </a:lnTo>
                    <a:lnTo>
                      <a:pt x="130" y="163"/>
                    </a:lnTo>
                    <a:lnTo>
                      <a:pt x="133" y="163"/>
                    </a:lnTo>
                    <a:lnTo>
                      <a:pt x="133" y="164"/>
                    </a:lnTo>
                    <a:lnTo>
                      <a:pt x="134" y="164"/>
                    </a:lnTo>
                    <a:lnTo>
                      <a:pt x="137" y="163"/>
                    </a:lnTo>
                    <a:lnTo>
                      <a:pt x="137" y="162"/>
                    </a:lnTo>
                    <a:lnTo>
                      <a:pt x="138" y="160"/>
                    </a:lnTo>
                    <a:lnTo>
                      <a:pt x="139" y="160"/>
                    </a:lnTo>
                    <a:lnTo>
                      <a:pt x="140" y="159"/>
                    </a:lnTo>
                    <a:lnTo>
                      <a:pt x="140" y="159"/>
                    </a:lnTo>
                    <a:lnTo>
                      <a:pt x="140" y="162"/>
                    </a:lnTo>
                    <a:lnTo>
                      <a:pt x="142" y="164"/>
                    </a:lnTo>
                    <a:lnTo>
                      <a:pt x="142" y="164"/>
                    </a:lnTo>
                    <a:lnTo>
                      <a:pt x="145" y="166"/>
                    </a:lnTo>
                    <a:lnTo>
                      <a:pt x="148" y="167"/>
                    </a:lnTo>
                    <a:lnTo>
                      <a:pt x="150" y="168"/>
                    </a:lnTo>
                    <a:lnTo>
                      <a:pt x="152" y="172"/>
                    </a:lnTo>
                    <a:lnTo>
                      <a:pt x="154" y="173"/>
                    </a:lnTo>
                    <a:lnTo>
                      <a:pt x="155" y="175"/>
                    </a:lnTo>
                    <a:lnTo>
                      <a:pt x="157" y="177"/>
                    </a:lnTo>
                    <a:lnTo>
                      <a:pt x="158" y="177"/>
                    </a:lnTo>
                    <a:lnTo>
                      <a:pt x="160" y="176"/>
                    </a:lnTo>
                    <a:lnTo>
                      <a:pt x="161" y="176"/>
                    </a:lnTo>
                    <a:lnTo>
                      <a:pt x="163" y="176"/>
                    </a:lnTo>
                    <a:lnTo>
                      <a:pt x="163" y="176"/>
                    </a:lnTo>
                    <a:lnTo>
                      <a:pt x="164" y="177"/>
                    </a:lnTo>
                    <a:lnTo>
                      <a:pt x="165" y="176"/>
                    </a:lnTo>
                    <a:lnTo>
                      <a:pt x="164" y="166"/>
                    </a:lnTo>
                    <a:lnTo>
                      <a:pt x="163" y="165"/>
                    </a:lnTo>
                    <a:lnTo>
                      <a:pt x="160" y="165"/>
                    </a:lnTo>
                    <a:lnTo>
                      <a:pt x="160" y="166"/>
                    </a:lnTo>
                    <a:lnTo>
                      <a:pt x="161" y="167"/>
                    </a:lnTo>
                    <a:lnTo>
                      <a:pt x="161" y="168"/>
                    </a:lnTo>
                    <a:lnTo>
                      <a:pt x="157" y="167"/>
                    </a:lnTo>
                    <a:lnTo>
                      <a:pt x="156" y="166"/>
                    </a:lnTo>
                    <a:lnTo>
                      <a:pt x="156" y="165"/>
                    </a:lnTo>
                    <a:lnTo>
                      <a:pt x="153" y="162"/>
                    </a:lnTo>
                    <a:lnTo>
                      <a:pt x="152" y="162"/>
                    </a:lnTo>
                    <a:lnTo>
                      <a:pt x="152" y="159"/>
                    </a:lnTo>
                    <a:lnTo>
                      <a:pt x="152" y="154"/>
                    </a:lnTo>
                    <a:lnTo>
                      <a:pt x="152" y="153"/>
                    </a:lnTo>
                    <a:lnTo>
                      <a:pt x="154" y="152"/>
                    </a:lnTo>
                    <a:lnTo>
                      <a:pt x="154" y="150"/>
                    </a:lnTo>
                    <a:lnTo>
                      <a:pt x="154" y="149"/>
                    </a:lnTo>
                    <a:lnTo>
                      <a:pt x="155" y="149"/>
                    </a:lnTo>
                    <a:lnTo>
                      <a:pt x="155" y="147"/>
                    </a:lnTo>
                    <a:lnTo>
                      <a:pt x="155" y="146"/>
                    </a:lnTo>
                    <a:lnTo>
                      <a:pt x="155" y="144"/>
                    </a:lnTo>
                    <a:lnTo>
                      <a:pt x="155" y="143"/>
                    </a:lnTo>
                    <a:lnTo>
                      <a:pt x="155" y="143"/>
                    </a:lnTo>
                    <a:lnTo>
                      <a:pt x="155" y="142"/>
                    </a:lnTo>
                    <a:lnTo>
                      <a:pt x="155" y="141"/>
                    </a:lnTo>
                    <a:lnTo>
                      <a:pt x="154" y="140"/>
                    </a:lnTo>
                    <a:lnTo>
                      <a:pt x="153" y="138"/>
                    </a:lnTo>
                    <a:lnTo>
                      <a:pt x="157" y="130"/>
                    </a:lnTo>
                    <a:lnTo>
                      <a:pt x="172" y="127"/>
                    </a:lnTo>
                    <a:lnTo>
                      <a:pt x="173" y="127"/>
                    </a:lnTo>
                    <a:lnTo>
                      <a:pt x="171" y="121"/>
                    </a:lnTo>
                    <a:lnTo>
                      <a:pt x="165" y="111"/>
                    </a:lnTo>
                    <a:lnTo>
                      <a:pt x="163" y="101"/>
                    </a:lnTo>
                    <a:lnTo>
                      <a:pt x="161" y="93"/>
                    </a:lnTo>
                    <a:lnTo>
                      <a:pt x="159" y="82"/>
                    </a:lnTo>
                    <a:lnTo>
                      <a:pt x="159" y="79"/>
                    </a:lnTo>
                    <a:lnTo>
                      <a:pt x="159" y="77"/>
                    </a:lnTo>
                    <a:lnTo>
                      <a:pt x="158" y="76"/>
                    </a:lnTo>
                    <a:lnTo>
                      <a:pt x="158" y="75"/>
                    </a:lnTo>
                    <a:lnTo>
                      <a:pt x="158" y="72"/>
                    </a:lnTo>
                    <a:lnTo>
                      <a:pt x="159" y="67"/>
                    </a:lnTo>
                    <a:lnTo>
                      <a:pt x="161" y="65"/>
                    </a:lnTo>
                    <a:lnTo>
                      <a:pt x="164" y="63"/>
                    </a:lnTo>
                    <a:lnTo>
                      <a:pt x="164" y="61"/>
                    </a:lnTo>
                    <a:lnTo>
                      <a:pt x="165" y="58"/>
                    </a:lnTo>
                    <a:lnTo>
                      <a:pt x="166" y="54"/>
                    </a:lnTo>
                    <a:lnTo>
                      <a:pt x="166" y="51"/>
                    </a:lnTo>
                    <a:lnTo>
                      <a:pt x="166" y="50"/>
                    </a:lnTo>
                    <a:lnTo>
                      <a:pt x="170" y="44"/>
                    </a:lnTo>
                    <a:lnTo>
                      <a:pt x="171" y="43"/>
                    </a:lnTo>
                    <a:lnTo>
                      <a:pt x="173" y="39"/>
                    </a:lnTo>
                    <a:lnTo>
                      <a:pt x="178" y="32"/>
                    </a:lnTo>
                    <a:lnTo>
                      <a:pt x="178" y="31"/>
                    </a:lnTo>
                    <a:lnTo>
                      <a:pt x="177" y="30"/>
                    </a:lnTo>
                    <a:lnTo>
                      <a:pt x="176" y="29"/>
                    </a:lnTo>
                    <a:lnTo>
                      <a:pt x="175" y="28"/>
                    </a:lnTo>
                    <a:lnTo>
                      <a:pt x="176" y="26"/>
                    </a:lnTo>
                    <a:lnTo>
                      <a:pt x="176" y="23"/>
                    </a:lnTo>
                    <a:lnTo>
                      <a:pt x="176" y="20"/>
                    </a:lnTo>
                    <a:lnTo>
                      <a:pt x="177" y="19"/>
                    </a:lnTo>
                    <a:lnTo>
                      <a:pt x="178" y="18"/>
                    </a:lnTo>
                    <a:lnTo>
                      <a:pt x="177" y="17"/>
                    </a:lnTo>
                    <a:lnTo>
                      <a:pt x="175" y="17"/>
                    </a:lnTo>
                    <a:lnTo>
                      <a:pt x="174" y="17"/>
                    </a:lnTo>
                    <a:lnTo>
                      <a:pt x="174" y="16"/>
                    </a:lnTo>
                    <a:lnTo>
                      <a:pt x="174" y="15"/>
                    </a:lnTo>
                    <a:lnTo>
                      <a:pt x="173" y="13"/>
                    </a:lnTo>
                    <a:lnTo>
                      <a:pt x="172" y="12"/>
                    </a:lnTo>
                    <a:lnTo>
                      <a:pt x="172" y="11"/>
                    </a:lnTo>
                    <a:lnTo>
                      <a:pt x="169" y="10"/>
                    </a:lnTo>
                    <a:lnTo>
                      <a:pt x="169" y="9"/>
                    </a:lnTo>
                    <a:lnTo>
                      <a:pt x="168" y="8"/>
                    </a:lnTo>
                    <a:lnTo>
                      <a:pt x="167" y="6"/>
                    </a:lnTo>
                    <a:lnTo>
                      <a:pt x="166" y="6"/>
                    </a:lnTo>
                    <a:lnTo>
                      <a:pt x="164" y="5"/>
                    </a:lnTo>
                    <a:lnTo>
                      <a:pt x="163" y="7"/>
                    </a:lnTo>
                    <a:lnTo>
                      <a:pt x="161" y="8"/>
                    </a:lnTo>
                    <a:lnTo>
                      <a:pt x="159" y="8"/>
                    </a:lnTo>
                    <a:lnTo>
                      <a:pt x="159" y="8"/>
                    </a:lnTo>
                    <a:lnTo>
                      <a:pt x="158" y="8"/>
                    </a:lnTo>
                    <a:lnTo>
                      <a:pt x="157" y="7"/>
                    </a:lnTo>
                    <a:lnTo>
                      <a:pt x="155" y="7"/>
                    </a:lnTo>
                    <a:lnTo>
                      <a:pt x="154" y="8"/>
                    </a:lnTo>
                    <a:lnTo>
                      <a:pt x="153" y="9"/>
                    </a:lnTo>
                    <a:lnTo>
                      <a:pt x="152" y="9"/>
                    </a:lnTo>
                    <a:lnTo>
                      <a:pt x="151" y="9"/>
                    </a:lnTo>
                    <a:lnTo>
                      <a:pt x="149" y="7"/>
                    </a:lnTo>
                    <a:lnTo>
                      <a:pt x="148" y="6"/>
                    </a:lnTo>
                    <a:lnTo>
                      <a:pt x="147" y="6"/>
                    </a:lnTo>
                    <a:lnTo>
                      <a:pt x="146" y="5"/>
                    </a:lnTo>
                    <a:lnTo>
                      <a:pt x="146" y="3"/>
                    </a:lnTo>
                    <a:lnTo>
                      <a:pt x="145" y="3"/>
                    </a:lnTo>
                    <a:lnTo>
                      <a:pt x="145" y="3"/>
                    </a:lnTo>
                    <a:lnTo>
                      <a:pt x="142" y="2"/>
                    </a:lnTo>
                    <a:lnTo>
                      <a:pt x="140" y="2"/>
                    </a:lnTo>
                    <a:lnTo>
                      <a:pt x="138" y="3"/>
                    </a:lnTo>
                    <a:lnTo>
                      <a:pt x="137" y="3"/>
                    </a:lnTo>
                    <a:lnTo>
                      <a:pt x="134" y="3"/>
                    </a:lnTo>
                    <a:lnTo>
                      <a:pt x="133" y="2"/>
                    </a:lnTo>
                    <a:lnTo>
                      <a:pt x="131" y="2"/>
                    </a:lnTo>
                    <a:lnTo>
                      <a:pt x="130" y="1"/>
                    </a:lnTo>
                    <a:lnTo>
                      <a:pt x="129" y="2"/>
                    </a:lnTo>
                    <a:lnTo>
                      <a:pt x="128" y="1"/>
                    </a:lnTo>
                    <a:lnTo>
                      <a:pt x="127" y="0"/>
                    </a:lnTo>
                    <a:lnTo>
                      <a:pt x="125" y="1"/>
                    </a:lnTo>
                    <a:lnTo>
                      <a:pt x="125" y="1"/>
                    </a:lnTo>
                    <a:lnTo>
                      <a:pt x="126" y="2"/>
                    </a:lnTo>
                    <a:lnTo>
                      <a:pt x="125" y="4"/>
                    </a:lnTo>
                    <a:lnTo>
                      <a:pt x="123" y="4"/>
                    </a:lnTo>
                    <a:lnTo>
                      <a:pt x="121" y="4"/>
                    </a:lnTo>
                    <a:lnTo>
                      <a:pt x="119" y="4"/>
                    </a:lnTo>
                    <a:lnTo>
                      <a:pt x="118" y="5"/>
                    </a:lnTo>
                    <a:lnTo>
                      <a:pt x="117" y="5"/>
                    </a:lnTo>
                    <a:lnTo>
                      <a:pt x="117" y="4"/>
                    </a:lnTo>
                    <a:lnTo>
                      <a:pt x="116" y="3"/>
                    </a:lnTo>
                    <a:lnTo>
                      <a:pt x="116" y="3"/>
                    </a:lnTo>
                    <a:lnTo>
                      <a:pt x="115" y="3"/>
                    </a:lnTo>
                    <a:lnTo>
                      <a:pt x="111" y="4"/>
                    </a:lnTo>
                    <a:lnTo>
                      <a:pt x="110" y="5"/>
                    </a:lnTo>
                    <a:lnTo>
                      <a:pt x="109" y="6"/>
                    </a:lnTo>
                    <a:lnTo>
                      <a:pt x="106" y="6"/>
                    </a:lnTo>
                    <a:lnTo>
                      <a:pt x="103" y="7"/>
                    </a:lnTo>
                    <a:lnTo>
                      <a:pt x="102" y="6"/>
                    </a:lnTo>
                    <a:lnTo>
                      <a:pt x="101" y="5"/>
                    </a:lnTo>
                    <a:lnTo>
                      <a:pt x="99" y="5"/>
                    </a:lnTo>
                    <a:lnTo>
                      <a:pt x="98" y="7"/>
                    </a:lnTo>
                    <a:lnTo>
                      <a:pt x="96" y="8"/>
                    </a:lnTo>
                    <a:lnTo>
                      <a:pt x="96" y="9"/>
                    </a:lnTo>
                    <a:lnTo>
                      <a:pt x="97" y="10"/>
                    </a:lnTo>
                    <a:lnTo>
                      <a:pt x="97" y="11"/>
                    </a:lnTo>
                    <a:lnTo>
                      <a:pt x="95" y="11"/>
                    </a:lnTo>
                    <a:lnTo>
                      <a:pt x="94" y="11"/>
                    </a:lnTo>
                    <a:lnTo>
                      <a:pt x="92" y="10"/>
                    </a:lnTo>
                    <a:lnTo>
                      <a:pt x="90" y="10"/>
                    </a:lnTo>
                    <a:lnTo>
                      <a:pt x="89" y="10"/>
                    </a:lnTo>
                    <a:lnTo>
                      <a:pt x="88" y="10"/>
                    </a:lnTo>
                    <a:lnTo>
                      <a:pt x="87" y="10"/>
                    </a:lnTo>
                    <a:lnTo>
                      <a:pt x="84" y="10"/>
                    </a:lnTo>
                    <a:lnTo>
                      <a:pt x="82" y="9"/>
                    </a:lnTo>
                    <a:lnTo>
                      <a:pt x="80" y="9"/>
                    </a:lnTo>
                    <a:lnTo>
                      <a:pt x="80" y="8"/>
                    </a:lnTo>
                    <a:lnTo>
                      <a:pt x="77" y="6"/>
                    </a:lnTo>
                    <a:lnTo>
                      <a:pt x="76" y="6"/>
                    </a:lnTo>
                    <a:lnTo>
                      <a:pt x="73" y="4"/>
                    </a:lnTo>
                    <a:lnTo>
                      <a:pt x="72" y="4"/>
                    </a:lnTo>
                    <a:lnTo>
                      <a:pt x="71" y="3"/>
                    </a:lnTo>
                    <a:lnTo>
                      <a:pt x="70" y="3"/>
                    </a:lnTo>
                    <a:lnTo>
                      <a:pt x="70" y="3"/>
                    </a:lnTo>
                    <a:lnTo>
                      <a:pt x="68" y="3"/>
                    </a:lnTo>
                    <a:lnTo>
                      <a:pt x="67" y="4"/>
                    </a:lnTo>
                    <a:lnTo>
                      <a:pt x="65" y="4"/>
                    </a:lnTo>
                    <a:lnTo>
                      <a:pt x="64" y="5"/>
                    </a:lnTo>
                    <a:lnTo>
                      <a:pt x="64" y="6"/>
                    </a:lnTo>
                    <a:lnTo>
                      <a:pt x="63" y="7"/>
                    </a:lnTo>
                    <a:lnTo>
                      <a:pt x="63" y="8"/>
                    </a:lnTo>
                    <a:lnTo>
                      <a:pt x="63" y="9"/>
                    </a:lnTo>
                    <a:lnTo>
                      <a:pt x="61" y="9"/>
                    </a:lnTo>
                    <a:lnTo>
                      <a:pt x="61" y="10"/>
                    </a:lnTo>
                    <a:lnTo>
                      <a:pt x="63" y="12"/>
                    </a:lnTo>
                    <a:lnTo>
                      <a:pt x="62" y="13"/>
                    </a:lnTo>
                    <a:lnTo>
                      <a:pt x="62" y="15"/>
                    </a:lnTo>
                    <a:lnTo>
                      <a:pt x="62" y="17"/>
                    </a:lnTo>
                    <a:lnTo>
                      <a:pt x="63" y="18"/>
                    </a:lnTo>
                    <a:lnTo>
                      <a:pt x="63" y="22"/>
                    </a:lnTo>
                    <a:lnTo>
                      <a:pt x="61" y="23"/>
                    </a:lnTo>
                    <a:lnTo>
                      <a:pt x="60" y="24"/>
                    </a:lnTo>
                    <a:lnTo>
                      <a:pt x="57" y="29"/>
                    </a:lnTo>
                    <a:lnTo>
                      <a:pt x="57" y="32"/>
                    </a:lnTo>
                    <a:lnTo>
                      <a:pt x="57" y="35"/>
                    </a:lnTo>
                    <a:lnTo>
                      <a:pt x="57" y="37"/>
                    </a:lnTo>
                    <a:lnTo>
                      <a:pt x="56" y="39"/>
                    </a:lnTo>
                    <a:lnTo>
                      <a:pt x="55" y="41"/>
                    </a:lnTo>
                    <a:lnTo>
                      <a:pt x="56" y="43"/>
                    </a:lnTo>
                    <a:lnTo>
                      <a:pt x="55" y="45"/>
                    </a:lnTo>
                    <a:lnTo>
                      <a:pt x="55" y="46"/>
                    </a:lnTo>
                    <a:lnTo>
                      <a:pt x="55" y="48"/>
                    </a:lnTo>
                    <a:lnTo>
                      <a:pt x="54" y="49"/>
                    </a:lnTo>
                    <a:lnTo>
                      <a:pt x="53" y="52"/>
                    </a:lnTo>
                    <a:lnTo>
                      <a:pt x="53" y="56"/>
                    </a:lnTo>
                    <a:lnTo>
                      <a:pt x="50" y="60"/>
                    </a:lnTo>
                    <a:lnTo>
                      <a:pt x="49" y="61"/>
                    </a:lnTo>
                    <a:lnTo>
                      <a:pt x="47" y="62"/>
                    </a:lnTo>
                    <a:lnTo>
                      <a:pt x="45" y="62"/>
                    </a:lnTo>
                    <a:lnTo>
                      <a:pt x="43" y="63"/>
                    </a:lnTo>
                    <a:lnTo>
                      <a:pt x="41" y="65"/>
                    </a:lnTo>
                    <a:lnTo>
                      <a:pt x="41" y="67"/>
                    </a:lnTo>
                    <a:lnTo>
                      <a:pt x="38" y="70"/>
                    </a:lnTo>
                    <a:lnTo>
                      <a:pt x="37" y="72"/>
                    </a:lnTo>
                    <a:lnTo>
                      <a:pt x="38" y="75"/>
                    </a:lnTo>
                    <a:lnTo>
                      <a:pt x="38" y="76"/>
                    </a:lnTo>
                    <a:lnTo>
                      <a:pt x="38" y="81"/>
                    </a:lnTo>
                    <a:lnTo>
                      <a:pt x="37" y="83"/>
                    </a:lnTo>
                    <a:lnTo>
                      <a:pt x="38" y="85"/>
                    </a:lnTo>
                    <a:lnTo>
                      <a:pt x="36" y="87"/>
                    </a:lnTo>
                    <a:lnTo>
                      <a:pt x="34" y="88"/>
                    </a:lnTo>
                    <a:lnTo>
                      <a:pt x="33" y="88"/>
                    </a:lnTo>
                    <a:lnTo>
                      <a:pt x="32" y="90"/>
                    </a:lnTo>
                    <a:lnTo>
                      <a:pt x="29" y="94"/>
                    </a:lnTo>
                    <a:lnTo>
                      <a:pt x="28" y="96"/>
                    </a:lnTo>
                    <a:lnTo>
                      <a:pt x="25" y="97"/>
                    </a:lnTo>
                    <a:lnTo>
                      <a:pt x="22" y="96"/>
                    </a:lnTo>
                    <a:lnTo>
                      <a:pt x="22" y="94"/>
                    </a:lnTo>
                    <a:lnTo>
                      <a:pt x="21" y="94"/>
                    </a:lnTo>
                    <a:lnTo>
                      <a:pt x="22" y="91"/>
                    </a:lnTo>
                    <a:lnTo>
                      <a:pt x="23" y="90"/>
                    </a:lnTo>
                    <a:lnTo>
                      <a:pt x="20" y="91"/>
                    </a:lnTo>
                    <a:lnTo>
                      <a:pt x="18" y="94"/>
                    </a:lnTo>
                    <a:lnTo>
                      <a:pt x="17" y="93"/>
                    </a:lnTo>
                    <a:lnTo>
                      <a:pt x="16" y="93"/>
                    </a:lnTo>
                    <a:lnTo>
                      <a:pt x="16" y="95"/>
                    </a:lnTo>
                    <a:lnTo>
                      <a:pt x="15" y="97"/>
                    </a:lnTo>
                    <a:lnTo>
                      <a:pt x="13" y="96"/>
                    </a:lnTo>
                    <a:lnTo>
                      <a:pt x="13" y="96"/>
                    </a:lnTo>
                    <a:lnTo>
                      <a:pt x="12" y="95"/>
                    </a:lnTo>
                    <a:lnTo>
                      <a:pt x="11" y="95"/>
                    </a:lnTo>
                    <a:lnTo>
                      <a:pt x="10" y="95"/>
                    </a:lnTo>
                    <a:lnTo>
                      <a:pt x="7" y="97"/>
                    </a:lnTo>
                    <a:lnTo>
                      <a:pt x="5" y="99"/>
                    </a:lnTo>
                    <a:lnTo>
                      <a:pt x="5" y="100"/>
                    </a:lnTo>
                    <a:lnTo>
                      <a:pt x="5" y="103"/>
                    </a:lnTo>
                    <a:lnTo>
                      <a:pt x="4" y="104"/>
                    </a:lnTo>
                    <a:lnTo>
                      <a:pt x="2" y="104"/>
                    </a:lnTo>
                    <a:lnTo>
                      <a:pt x="0" y="105"/>
                    </a:lnTo>
                    <a:lnTo>
                      <a:pt x="1" y="106"/>
                    </a:lnTo>
                    <a:lnTo>
                      <a:pt x="3" y="106"/>
                    </a:lnTo>
                    <a:lnTo>
                      <a:pt x="4" y="107"/>
                    </a:lnTo>
                    <a:lnTo>
                      <a:pt x="5" y="107"/>
                    </a:lnTo>
                    <a:lnTo>
                      <a:pt x="5" y="10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49" name="Freeform 2380">
                <a:extLst>
                  <a:ext uri="{FF2B5EF4-FFF2-40B4-BE49-F238E27FC236}">
                    <a16:creationId xmlns:a16="http://schemas.microsoft.com/office/drawing/2014/main" id="{65408E54-2A45-4C94-87B3-FC2BBF4B9E0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79" y="2809"/>
                <a:ext cx="30" cy="75"/>
              </a:xfrm>
              <a:custGeom>
                <a:avLst/>
                <a:gdLst>
                  <a:gd name="T0" fmla="*/ 4 w 30"/>
                  <a:gd name="T1" fmla="*/ 4 h 75"/>
                  <a:gd name="T2" fmla="*/ 7 w 30"/>
                  <a:gd name="T3" fmla="*/ 5 h 75"/>
                  <a:gd name="T4" fmla="*/ 5 w 30"/>
                  <a:gd name="T5" fmla="*/ 8 h 75"/>
                  <a:gd name="T6" fmla="*/ 7 w 30"/>
                  <a:gd name="T7" fmla="*/ 10 h 75"/>
                  <a:gd name="T8" fmla="*/ 8 w 30"/>
                  <a:gd name="T9" fmla="*/ 14 h 75"/>
                  <a:gd name="T10" fmla="*/ 7 w 30"/>
                  <a:gd name="T11" fmla="*/ 15 h 75"/>
                  <a:gd name="T12" fmla="*/ 5 w 30"/>
                  <a:gd name="T13" fmla="*/ 18 h 75"/>
                  <a:gd name="T14" fmla="*/ 6 w 30"/>
                  <a:gd name="T15" fmla="*/ 21 h 75"/>
                  <a:gd name="T16" fmla="*/ 5 w 30"/>
                  <a:gd name="T17" fmla="*/ 23 h 75"/>
                  <a:gd name="T18" fmla="*/ 6 w 30"/>
                  <a:gd name="T19" fmla="*/ 26 h 75"/>
                  <a:gd name="T20" fmla="*/ 6 w 30"/>
                  <a:gd name="T21" fmla="*/ 27 h 75"/>
                  <a:gd name="T22" fmla="*/ 7 w 30"/>
                  <a:gd name="T23" fmla="*/ 29 h 75"/>
                  <a:gd name="T24" fmla="*/ 6 w 30"/>
                  <a:gd name="T25" fmla="*/ 30 h 75"/>
                  <a:gd name="T26" fmla="*/ 4 w 30"/>
                  <a:gd name="T27" fmla="*/ 31 h 75"/>
                  <a:gd name="T28" fmla="*/ 2 w 30"/>
                  <a:gd name="T29" fmla="*/ 34 h 75"/>
                  <a:gd name="T30" fmla="*/ 2 w 30"/>
                  <a:gd name="T31" fmla="*/ 36 h 75"/>
                  <a:gd name="T32" fmla="*/ 2 w 30"/>
                  <a:gd name="T33" fmla="*/ 38 h 75"/>
                  <a:gd name="T34" fmla="*/ 0 w 30"/>
                  <a:gd name="T35" fmla="*/ 40 h 75"/>
                  <a:gd name="T36" fmla="*/ 1 w 30"/>
                  <a:gd name="T37" fmla="*/ 43 h 75"/>
                  <a:gd name="T38" fmla="*/ 2 w 30"/>
                  <a:gd name="T39" fmla="*/ 45 h 75"/>
                  <a:gd name="T40" fmla="*/ 5 w 30"/>
                  <a:gd name="T41" fmla="*/ 46 h 75"/>
                  <a:gd name="T42" fmla="*/ 6 w 30"/>
                  <a:gd name="T43" fmla="*/ 47 h 75"/>
                  <a:gd name="T44" fmla="*/ 8 w 30"/>
                  <a:gd name="T45" fmla="*/ 49 h 75"/>
                  <a:gd name="T46" fmla="*/ 11 w 30"/>
                  <a:gd name="T47" fmla="*/ 49 h 75"/>
                  <a:gd name="T48" fmla="*/ 13 w 30"/>
                  <a:gd name="T49" fmla="*/ 48 h 75"/>
                  <a:gd name="T50" fmla="*/ 16 w 30"/>
                  <a:gd name="T51" fmla="*/ 50 h 75"/>
                  <a:gd name="T52" fmla="*/ 16 w 30"/>
                  <a:gd name="T53" fmla="*/ 55 h 75"/>
                  <a:gd name="T54" fmla="*/ 14 w 30"/>
                  <a:gd name="T55" fmla="*/ 59 h 75"/>
                  <a:gd name="T56" fmla="*/ 13 w 30"/>
                  <a:gd name="T57" fmla="*/ 62 h 75"/>
                  <a:gd name="T58" fmla="*/ 14 w 30"/>
                  <a:gd name="T59" fmla="*/ 66 h 75"/>
                  <a:gd name="T60" fmla="*/ 17 w 30"/>
                  <a:gd name="T61" fmla="*/ 69 h 75"/>
                  <a:gd name="T62" fmla="*/ 19 w 30"/>
                  <a:gd name="T63" fmla="*/ 71 h 75"/>
                  <a:gd name="T64" fmla="*/ 20 w 30"/>
                  <a:gd name="T65" fmla="*/ 74 h 75"/>
                  <a:gd name="T66" fmla="*/ 22 w 30"/>
                  <a:gd name="T67" fmla="*/ 75 h 75"/>
                  <a:gd name="T68" fmla="*/ 22 w 30"/>
                  <a:gd name="T69" fmla="*/ 70 h 75"/>
                  <a:gd name="T70" fmla="*/ 23 w 30"/>
                  <a:gd name="T71" fmla="*/ 67 h 75"/>
                  <a:gd name="T72" fmla="*/ 25 w 30"/>
                  <a:gd name="T73" fmla="*/ 64 h 75"/>
                  <a:gd name="T74" fmla="*/ 27 w 30"/>
                  <a:gd name="T75" fmla="*/ 62 h 75"/>
                  <a:gd name="T76" fmla="*/ 26 w 30"/>
                  <a:gd name="T77" fmla="*/ 58 h 75"/>
                  <a:gd name="T78" fmla="*/ 26 w 30"/>
                  <a:gd name="T79" fmla="*/ 56 h 75"/>
                  <a:gd name="T80" fmla="*/ 27 w 30"/>
                  <a:gd name="T81" fmla="*/ 55 h 75"/>
                  <a:gd name="T82" fmla="*/ 30 w 30"/>
                  <a:gd name="T83" fmla="*/ 54 h 75"/>
                  <a:gd name="T84" fmla="*/ 29 w 30"/>
                  <a:gd name="T85" fmla="*/ 51 h 75"/>
                  <a:gd name="T86" fmla="*/ 25 w 30"/>
                  <a:gd name="T87" fmla="*/ 46 h 75"/>
                  <a:gd name="T88" fmla="*/ 22 w 30"/>
                  <a:gd name="T89" fmla="*/ 42 h 75"/>
                  <a:gd name="T90" fmla="*/ 20 w 30"/>
                  <a:gd name="T91" fmla="*/ 41 h 75"/>
                  <a:gd name="T92" fmla="*/ 16 w 30"/>
                  <a:gd name="T93" fmla="*/ 38 h 75"/>
                  <a:gd name="T94" fmla="*/ 15 w 30"/>
                  <a:gd name="T95" fmla="*/ 27 h 75"/>
                  <a:gd name="T96" fmla="*/ 15 w 30"/>
                  <a:gd name="T97" fmla="*/ 8 h 75"/>
                  <a:gd name="T98" fmla="*/ 11 w 30"/>
                  <a:gd name="T99" fmla="*/ 4 h 75"/>
                  <a:gd name="T100" fmla="*/ 10 w 30"/>
                  <a:gd name="T101" fmla="*/ 3 h 75"/>
                  <a:gd name="T102" fmla="*/ 8 w 30"/>
                  <a:gd name="T103" fmla="*/ 2 h 75"/>
                  <a:gd name="T104" fmla="*/ 6 w 30"/>
                  <a:gd name="T105" fmla="*/ 2 h 75"/>
                  <a:gd name="T106" fmla="*/ 4 w 30"/>
                  <a:gd name="T107" fmla="*/ 1 h 75"/>
                  <a:gd name="T108" fmla="*/ 3 w 30"/>
                  <a:gd name="T109" fmla="*/ 0 h 75"/>
                  <a:gd name="T110" fmla="*/ 3 w 30"/>
                  <a:gd name="T111" fmla="*/ 2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30" h="75">
                    <a:moveTo>
                      <a:pt x="4" y="2"/>
                    </a:moveTo>
                    <a:lnTo>
                      <a:pt x="4" y="4"/>
                    </a:lnTo>
                    <a:lnTo>
                      <a:pt x="5" y="4"/>
                    </a:lnTo>
                    <a:lnTo>
                      <a:pt x="7" y="5"/>
                    </a:lnTo>
                    <a:lnTo>
                      <a:pt x="6" y="5"/>
                    </a:lnTo>
                    <a:lnTo>
                      <a:pt x="5" y="8"/>
                    </a:lnTo>
                    <a:lnTo>
                      <a:pt x="6" y="8"/>
                    </a:lnTo>
                    <a:lnTo>
                      <a:pt x="7" y="10"/>
                    </a:lnTo>
                    <a:lnTo>
                      <a:pt x="8" y="11"/>
                    </a:lnTo>
                    <a:lnTo>
                      <a:pt x="8" y="14"/>
                    </a:lnTo>
                    <a:lnTo>
                      <a:pt x="7" y="14"/>
                    </a:lnTo>
                    <a:lnTo>
                      <a:pt x="7" y="15"/>
                    </a:lnTo>
                    <a:lnTo>
                      <a:pt x="5" y="17"/>
                    </a:lnTo>
                    <a:lnTo>
                      <a:pt x="5" y="18"/>
                    </a:lnTo>
                    <a:lnTo>
                      <a:pt x="6" y="20"/>
                    </a:lnTo>
                    <a:lnTo>
                      <a:pt x="6" y="21"/>
                    </a:lnTo>
                    <a:lnTo>
                      <a:pt x="6" y="22"/>
                    </a:lnTo>
                    <a:lnTo>
                      <a:pt x="5" y="23"/>
                    </a:lnTo>
                    <a:lnTo>
                      <a:pt x="6" y="25"/>
                    </a:lnTo>
                    <a:lnTo>
                      <a:pt x="6" y="26"/>
                    </a:lnTo>
                    <a:lnTo>
                      <a:pt x="5" y="26"/>
                    </a:lnTo>
                    <a:lnTo>
                      <a:pt x="6" y="27"/>
                    </a:lnTo>
                    <a:lnTo>
                      <a:pt x="6" y="28"/>
                    </a:lnTo>
                    <a:lnTo>
                      <a:pt x="7" y="29"/>
                    </a:lnTo>
                    <a:lnTo>
                      <a:pt x="7" y="29"/>
                    </a:lnTo>
                    <a:lnTo>
                      <a:pt x="6" y="30"/>
                    </a:lnTo>
                    <a:lnTo>
                      <a:pt x="6" y="30"/>
                    </a:lnTo>
                    <a:lnTo>
                      <a:pt x="4" y="31"/>
                    </a:lnTo>
                    <a:lnTo>
                      <a:pt x="2" y="32"/>
                    </a:lnTo>
                    <a:lnTo>
                      <a:pt x="2" y="34"/>
                    </a:lnTo>
                    <a:lnTo>
                      <a:pt x="2" y="35"/>
                    </a:lnTo>
                    <a:lnTo>
                      <a:pt x="2" y="36"/>
                    </a:lnTo>
                    <a:lnTo>
                      <a:pt x="2" y="37"/>
                    </a:lnTo>
                    <a:lnTo>
                      <a:pt x="2" y="38"/>
                    </a:lnTo>
                    <a:lnTo>
                      <a:pt x="1" y="40"/>
                    </a:lnTo>
                    <a:lnTo>
                      <a:pt x="0" y="40"/>
                    </a:lnTo>
                    <a:lnTo>
                      <a:pt x="0" y="41"/>
                    </a:lnTo>
                    <a:lnTo>
                      <a:pt x="1" y="43"/>
                    </a:lnTo>
                    <a:lnTo>
                      <a:pt x="2" y="44"/>
                    </a:lnTo>
                    <a:lnTo>
                      <a:pt x="2" y="45"/>
                    </a:lnTo>
                    <a:lnTo>
                      <a:pt x="5" y="45"/>
                    </a:lnTo>
                    <a:lnTo>
                      <a:pt x="5" y="46"/>
                    </a:lnTo>
                    <a:lnTo>
                      <a:pt x="6" y="46"/>
                    </a:lnTo>
                    <a:lnTo>
                      <a:pt x="6" y="47"/>
                    </a:lnTo>
                    <a:lnTo>
                      <a:pt x="6" y="48"/>
                    </a:lnTo>
                    <a:lnTo>
                      <a:pt x="8" y="49"/>
                    </a:lnTo>
                    <a:lnTo>
                      <a:pt x="10" y="49"/>
                    </a:lnTo>
                    <a:lnTo>
                      <a:pt x="11" y="49"/>
                    </a:lnTo>
                    <a:lnTo>
                      <a:pt x="11" y="48"/>
                    </a:lnTo>
                    <a:lnTo>
                      <a:pt x="13" y="48"/>
                    </a:lnTo>
                    <a:lnTo>
                      <a:pt x="16" y="49"/>
                    </a:lnTo>
                    <a:lnTo>
                      <a:pt x="16" y="50"/>
                    </a:lnTo>
                    <a:lnTo>
                      <a:pt x="16" y="53"/>
                    </a:lnTo>
                    <a:lnTo>
                      <a:pt x="16" y="55"/>
                    </a:lnTo>
                    <a:lnTo>
                      <a:pt x="14" y="57"/>
                    </a:lnTo>
                    <a:lnTo>
                      <a:pt x="14" y="59"/>
                    </a:lnTo>
                    <a:lnTo>
                      <a:pt x="13" y="61"/>
                    </a:lnTo>
                    <a:lnTo>
                      <a:pt x="13" y="62"/>
                    </a:lnTo>
                    <a:lnTo>
                      <a:pt x="14" y="64"/>
                    </a:lnTo>
                    <a:lnTo>
                      <a:pt x="14" y="66"/>
                    </a:lnTo>
                    <a:lnTo>
                      <a:pt x="16" y="68"/>
                    </a:lnTo>
                    <a:lnTo>
                      <a:pt x="17" y="69"/>
                    </a:lnTo>
                    <a:lnTo>
                      <a:pt x="18" y="70"/>
                    </a:lnTo>
                    <a:lnTo>
                      <a:pt x="19" y="71"/>
                    </a:lnTo>
                    <a:lnTo>
                      <a:pt x="20" y="73"/>
                    </a:lnTo>
                    <a:lnTo>
                      <a:pt x="20" y="74"/>
                    </a:lnTo>
                    <a:lnTo>
                      <a:pt x="20" y="75"/>
                    </a:lnTo>
                    <a:lnTo>
                      <a:pt x="22" y="75"/>
                    </a:lnTo>
                    <a:lnTo>
                      <a:pt x="22" y="73"/>
                    </a:lnTo>
                    <a:lnTo>
                      <a:pt x="22" y="70"/>
                    </a:lnTo>
                    <a:lnTo>
                      <a:pt x="23" y="69"/>
                    </a:lnTo>
                    <a:lnTo>
                      <a:pt x="23" y="67"/>
                    </a:lnTo>
                    <a:lnTo>
                      <a:pt x="24" y="65"/>
                    </a:lnTo>
                    <a:lnTo>
                      <a:pt x="25" y="64"/>
                    </a:lnTo>
                    <a:lnTo>
                      <a:pt x="27" y="63"/>
                    </a:lnTo>
                    <a:lnTo>
                      <a:pt x="27" y="62"/>
                    </a:lnTo>
                    <a:lnTo>
                      <a:pt x="27" y="59"/>
                    </a:lnTo>
                    <a:lnTo>
                      <a:pt x="26" y="58"/>
                    </a:lnTo>
                    <a:lnTo>
                      <a:pt x="27" y="57"/>
                    </a:lnTo>
                    <a:lnTo>
                      <a:pt x="26" y="56"/>
                    </a:lnTo>
                    <a:lnTo>
                      <a:pt x="26" y="55"/>
                    </a:lnTo>
                    <a:lnTo>
                      <a:pt x="27" y="55"/>
                    </a:lnTo>
                    <a:lnTo>
                      <a:pt x="29" y="54"/>
                    </a:lnTo>
                    <a:lnTo>
                      <a:pt x="30" y="54"/>
                    </a:lnTo>
                    <a:lnTo>
                      <a:pt x="30" y="53"/>
                    </a:lnTo>
                    <a:lnTo>
                      <a:pt x="29" y="51"/>
                    </a:lnTo>
                    <a:lnTo>
                      <a:pt x="29" y="49"/>
                    </a:lnTo>
                    <a:lnTo>
                      <a:pt x="25" y="46"/>
                    </a:lnTo>
                    <a:lnTo>
                      <a:pt x="25" y="45"/>
                    </a:lnTo>
                    <a:lnTo>
                      <a:pt x="22" y="42"/>
                    </a:lnTo>
                    <a:lnTo>
                      <a:pt x="21" y="41"/>
                    </a:lnTo>
                    <a:lnTo>
                      <a:pt x="20" y="41"/>
                    </a:lnTo>
                    <a:lnTo>
                      <a:pt x="19" y="39"/>
                    </a:lnTo>
                    <a:lnTo>
                      <a:pt x="16" y="38"/>
                    </a:lnTo>
                    <a:lnTo>
                      <a:pt x="15" y="29"/>
                    </a:lnTo>
                    <a:lnTo>
                      <a:pt x="15" y="27"/>
                    </a:lnTo>
                    <a:lnTo>
                      <a:pt x="15" y="11"/>
                    </a:lnTo>
                    <a:lnTo>
                      <a:pt x="15" y="8"/>
                    </a:lnTo>
                    <a:lnTo>
                      <a:pt x="12" y="5"/>
                    </a:lnTo>
                    <a:lnTo>
                      <a:pt x="11" y="4"/>
                    </a:lnTo>
                    <a:lnTo>
                      <a:pt x="10" y="3"/>
                    </a:lnTo>
                    <a:lnTo>
                      <a:pt x="10" y="3"/>
                    </a:lnTo>
                    <a:lnTo>
                      <a:pt x="8" y="2"/>
                    </a:lnTo>
                    <a:lnTo>
                      <a:pt x="8" y="2"/>
                    </a:lnTo>
                    <a:lnTo>
                      <a:pt x="7" y="2"/>
                    </a:lnTo>
                    <a:lnTo>
                      <a:pt x="6" y="2"/>
                    </a:lnTo>
                    <a:lnTo>
                      <a:pt x="6" y="2"/>
                    </a:lnTo>
                    <a:lnTo>
                      <a:pt x="4" y="1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3" y="1"/>
                    </a:lnTo>
                    <a:lnTo>
                      <a:pt x="3" y="2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50" name="Freeform 2381">
                <a:extLst>
                  <a:ext uri="{FF2B5EF4-FFF2-40B4-BE49-F238E27FC236}">
                    <a16:creationId xmlns:a16="http://schemas.microsoft.com/office/drawing/2014/main" id="{D90E8DDF-168B-4A23-8034-74906C30DB5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77" y="2798"/>
                <a:ext cx="110" cy="94"/>
              </a:xfrm>
              <a:custGeom>
                <a:avLst/>
                <a:gdLst>
                  <a:gd name="T0" fmla="*/ 65 w 110"/>
                  <a:gd name="T1" fmla="*/ 14 h 94"/>
                  <a:gd name="T2" fmla="*/ 65 w 110"/>
                  <a:gd name="T3" fmla="*/ 17 h 94"/>
                  <a:gd name="T4" fmla="*/ 64 w 110"/>
                  <a:gd name="T5" fmla="*/ 22 h 94"/>
                  <a:gd name="T6" fmla="*/ 62 w 110"/>
                  <a:gd name="T7" fmla="*/ 27 h 94"/>
                  <a:gd name="T8" fmla="*/ 66 w 110"/>
                  <a:gd name="T9" fmla="*/ 38 h 94"/>
                  <a:gd name="T10" fmla="*/ 71 w 110"/>
                  <a:gd name="T11" fmla="*/ 40 h 94"/>
                  <a:gd name="T12" fmla="*/ 74 w 110"/>
                  <a:gd name="T13" fmla="*/ 39 h 94"/>
                  <a:gd name="T14" fmla="*/ 73 w 110"/>
                  <a:gd name="T15" fmla="*/ 49 h 94"/>
                  <a:gd name="T16" fmla="*/ 67 w 110"/>
                  <a:gd name="T17" fmla="*/ 50 h 94"/>
                  <a:gd name="T18" fmla="*/ 60 w 110"/>
                  <a:gd name="T19" fmla="*/ 41 h 94"/>
                  <a:gd name="T20" fmla="*/ 52 w 110"/>
                  <a:gd name="T21" fmla="*/ 37 h 94"/>
                  <a:gd name="T22" fmla="*/ 49 w 110"/>
                  <a:gd name="T23" fmla="*/ 33 h 94"/>
                  <a:gd name="T24" fmla="*/ 44 w 110"/>
                  <a:gd name="T25" fmla="*/ 37 h 94"/>
                  <a:gd name="T26" fmla="*/ 39 w 110"/>
                  <a:gd name="T27" fmla="*/ 36 h 94"/>
                  <a:gd name="T28" fmla="*/ 32 w 110"/>
                  <a:gd name="T29" fmla="*/ 33 h 94"/>
                  <a:gd name="T30" fmla="*/ 32 w 110"/>
                  <a:gd name="T31" fmla="*/ 29 h 94"/>
                  <a:gd name="T32" fmla="*/ 27 w 110"/>
                  <a:gd name="T33" fmla="*/ 30 h 94"/>
                  <a:gd name="T34" fmla="*/ 24 w 110"/>
                  <a:gd name="T35" fmla="*/ 31 h 94"/>
                  <a:gd name="T36" fmla="*/ 21 w 110"/>
                  <a:gd name="T37" fmla="*/ 28 h 94"/>
                  <a:gd name="T38" fmla="*/ 20 w 110"/>
                  <a:gd name="T39" fmla="*/ 29 h 94"/>
                  <a:gd name="T40" fmla="*/ 21 w 110"/>
                  <a:gd name="T41" fmla="*/ 40 h 94"/>
                  <a:gd name="T42" fmla="*/ 21 w 110"/>
                  <a:gd name="T43" fmla="*/ 46 h 94"/>
                  <a:gd name="T44" fmla="*/ 2 w 110"/>
                  <a:gd name="T45" fmla="*/ 79 h 94"/>
                  <a:gd name="T46" fmla="*/ 7 w 110"/>
                  <a:gd name="T47" fmla="*/ 85 h 94"/>
                  <a:gd name="T48" fmla="*/ 11 w 110"/>
                  <a:gd name="T49" fmla="*/ 89 h 94"/>
                  <a:gd name="T50" fmla="*/ 23 w 110"/>
                  <a:gd name="T51" fmla="*/ 89 h 94"/>
                  <a:gd name="T52" fmla="*/ 26 w 110"/>
                  <a:gd name="T53" fmla="*/ 89 h 94"/>
                  <a:gd name="T54" fmla="*/ 29 w 110"/>
                  <a:gd name="T55" fmla="*/ 91 h 94"/>
                  <a:gd name="T56" fmla="*/ 36 w 110"/>
                  <a:gd name="T57" fmla="*/ 93 h 94"/>
                  <a:gd name="T58" fmla="*/ 41 w 110"/>
                  <a:gd name="T59" fmla="*/ 92 h 94"/>
                  <a:gd name="T60" fmla="*/ 43 w 110"/>
                  <a:gd name="T61" fmla="*/ 93 h 94"/>
                  <a:gd name="T62" fmla="*/ 55 w 110"/>
                  <a:gd name="T63" fmla="*/ 84 h 94"/>
                  <a:gd name="T64" fmla="*/ 64 w 110"/>
                  <a:gd name="T65" fmla="*/ 77 h 94"/>
                  <a:gd name="T66" fmla="*/ 65 w 110"/>
                  <a:gd name="T67" fmla="*/ 73 h 94"/>
                  <a:gd name="T68" fmla="*/ 73 w 110"/>
                  <a:gd name="T69" fmla="*/ 70 h 94"/>
                  <a:gd name="T70" fmla="*/ 78 w 110"/>
                  <a:gd name="T71" fmla="*/ 71 h 94"/>
                  <a:gd name="T72" fmla="*/ 79 w 110"/>
                  <a:gd name="T73" fmla="*/ 67 h 94"/>
                  <a:gd name="T74" fmla="*/ 95 w 110"/>
                  <a:gd name="T75" fmla="*/ 60 h 94"/>
                  <a:gd name="T76" fmla="*/ 104 w 110"/>
                  <a:gd name="T77" fmla="*/ 56 h 94"/>
                  <a:gd name="T78" fmla="*/ 102 w 110"/>
                  <a:gd name="T79" fmla="*/ 51 h 94"/>
                  <a:gd name="T80" fmla="*/ 104 w 110"/>
                  <a:gd name="T81" fmla="*/ 47 h 94"/>
                  <a:gd name="T82" fmla="*/ 106 w 110"/>
                  <a:gd name="T83" fmla="*/ 42 h 94"/>
                  <a:gd name="T84" fmla="*/ 109 w 110"/>
                  <a:gd name="T85" fmla="*/ 40 h 94"/>
                  <a:gd name="T86" fmla="*/ 108 w 110"/>
                  <a:gd name="T87" fmla="*/ 37 h 94"/>
                  <a:gd name="T88" fmla="*/ 108 w 110"/>
                  <a:gd name="T89" fmla="*/ 32 h 94"/>
                  <a:gd name="T90" fmla="*/ 109 w 110"/>
                  <a:gd name="T91" fmla="*/ 26 h 94"/>
                  <a:gd name="T92" fmla="*/ 109 w 110"/>
                  <a:gd name="T93" fmla="*/ 21 h 94"/>
                  <a:gd name="T94" fmla="*/ 109 w 110"/>
                  <a:gd name="T95" fmla="*/ 16 h 94"/>
                  <a:gd name="T96" fmla="*/ 105 w 110"/>
                  <a:gd name="T97" fmla="*/ 13 h 94"/>
                  <a:gd name="T98" fmla="*/ 102 w 110"/>
                  <a:gd name="T99" fmla="*/ 10 h 94"/>
                  <a:gd name="T100" fmla="*/ 99 w 110"/>
                  <a:gd name="T101" fmla="*/ 7 h 94"/>
                  <a:gd name="T102" fmla="*/ 91 w 110"/>
                  <a:gd name="T103" fmla="*/ 3 h 94"/>
                  <a:gd name="T104" fmla="*/ 86 w 110"/>
                  <a:gd name="T105" fmla="*/ 2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10" h="94">
                    <a:moveTo>
                      <a:pt x="67" y="3"/>
                    </a:moveTo>
                    <a:lnTo>
                      <a:pt x="63" y="11"/>
                    </a:lnTo>
                    <a:lnTo>
                      <a:pt x="64" y="13"/>
                    </a:lnTo>
                    <a:lnTo>
                      <a:pt x="65" y="14"/>
                    </a:lnTo>
                    <a:lnTo>
                      <a:pt x="65" y="15"/>
                    </a:lnTo>
                    <a:lnTo>
                      <a:pt x="65" y="16"/>
                    </a:lnTo>
                    <a:lnTo>
                      <a:pt x="65" y="16"/>
                    </a:lnTo>
                    <a:lnTo>
                      <a:pt x="65" y="17"/>
                    </a:lnTo>
                    <a:lnTo>
                      <a:pt x="65" y="19"/>
                    </a:lnTo>
                    <a:lnTo>
                      <a:pt x="65" y="20"/>
                    </a:lnTo>
                    <a:lnTo>
                      <a:pt x="65" y="22"/>
                    </a:lnTo>
                    <a:lnTo>
                      <a:pt x="64" y="22"/>
                    </a:lnTo>
                    <a:lnTo>
                      <a:pt x="64" y="23"/>
                    </a:lnTo>
                    <a:lnTo>
                      <a:pt x="64" y="25"/>
                    </a:lnTo>
                    <a:lnTo>
                      <a:pt x="62" y="26"/>
                    </a:lnTo>
                    <a:lnTo>
                      <a:pt x="62" y="27"/>
                    </a:lnTo>
                    <a:lnTo>
                      <a:pt x="62" y="32"/>
                    </a:lnTo>
                    <a:lnTo>
                      <a:pt x="62" y="35"/>
                    </a:lnTo>
                    <a:lnTo>
                      <a:pt x="63" y="35"/>
                    </a:lnTo>
                    <a:lnTo>
                      <a:pt x="66" y="38"/>
                    </a:lnTo>
                    <a:lnTo>
                      <a:pt x="66" y="39"/>
                    </a:lnTo>
                    <a:lnTo>
                      <a:pt x="67" y="40"/>
                    </a:lnTo>
                    <a:lnTo>
                      <a:pt x="71" y="41"/>
                    </a:lnTo>
                    <a:lnTo>
                      <a:pt x="71" y="40"/>
                    </a:lnTo>
                    <a:lnTo>
                      <a:pt x="70" y="39"/>
                    </a:lnTo>
                    <a:lnTo>
                      <a:pt x="70" y="38"/>
                    </a:lnTo>
                    <a:lnTo>
                      <a:pt x="73" y="38"/>
                    </a:lnTo>
                    <a:lnTo>
                      <a:pt x="74" y="39"/>
                    </a:lnTo>
                    <a:lnTo>
                      <a:pt x="75" y="49"/>
                    </a:lnTo>
                    <a:lnTo>
                      <a:pt x="74" y="50"/>
                    </a:lnTo>
                    <a:lnTo>
                      <a:pt x="73" y="49"/>
                    </a:lnTo>
                    <a:lnTo>
                      <a:pt x="73" y="49"/>
                    </a:lnTo>
                    <a:lnTo>
                      <a:pt x="71" y="49"/>
                    </a:lnTo>
                    <a:lnTo>
                      <a:pt x="70" y="49"/>
                    </a:lnTo>
                    <a:lnTo>
                      <a:pt x="68" y="50"/>
                    </a:lnTo>
                    <a:lnTo>
                      <a:pt x="67" y="50"/>
                    </a:lnTo>
                    <a:lnTo>
                      <a:pt x="65" y="48"/>
                    </a:lnTo>
                    <a:lnTo>
                      <a:pt x="64" y="46"/>
                    </a:lnTo>
                    <a:lnTo>
                      <a:pt x="62" y="45"/>
                    </a:lnTo>
                    <a:lnTo>
                      <a:pt x="60" y="41"/>
                    </a:lnTo>
                    <a:lnTo>
                      <a:pt x="58" y="40"/>
                    </a:lnTo>
                    <a:lnTo>
                      <a:pt x="55" y="39"/>
                    </a:lnTo>
                    <a:lnTo>
                      <a:pt x="52" y="37"/>
                    </a:lnTo>
                    <a:lnTo>
                      <a:pt x="52" y="37"/>
                    </a:lnTo>
                    <a:lnTo>
                      <a:pt x="50" y="35"/>
                    </a:lnTo>
                    <a:lnTo>
                      <a:pt x="50" y="32"/>
                    </a:lnTo>
                    <a:lnTo>
                      <a:pt x="50" y="32"/>
                    </a:lnTo>
                    <a:lnTo>
                      <a:pt x="49" y="33"/>
                    </a:lnTo>
                    <a:lnTo>
                      <a:pt x="48" y="33"/>
                    </a:lnTo>
                    <a:lnTo>
                      <a:pt x="47" y="35"/>
                    </a:lnTo>
                    <a:lnTo>
                      <a:pt x="47" y="36"/>
                    </a:lnTo>
                    <a:lnTo>
                      <a:pt x="44" y="37"/>
                    </a:lnTo>
                    <a:lnTo>
                      <a:pt x="43" y="37"/>
                    </a:lnTo>
                    <a:lnTo>
                      <a:pt x="43" y="36"/>
                    </a:lnTo>
                    <a:lnTo>
                      <a:pt x="40" y="36"/>
                    </a:lnTo>
                    <a:lnTo>
                      <a:pt x="39" y="36"/>
                    </a:lnTo>
                    <a:lnTo>
                      <a:pt x="37" y="34"/>
                    </a:lnTo>
                    <a:lnTo>
                      <a:pt x="36" y="34"/>
                    </a:lnTo>
                    <a:lnTo>
                      <a:pt x="33" y="33"/>
                    </a:lnTo>
                    <a:lnTo>
                      <a:pt x="32" y="33"/>
                    </a:lnTo>
                    <a:lnTo>
                      <a:pt x="33" y="33"/>
                    </a:lnTo>
                    <a:lnTo>
                      <a:pt x="32" y="32"/>
                    </a:lnTo>
                    <a:lnTo>
                      <a:pt x="32" y="31"/>
                    </a:lnTo>
                    <a:lnTo>
                      <a:pt x="32" y="29"/>
                    </a:lnTo>
                    <a:lnTo>
                      <a:pt x="31" y="29"/>
                    </a:lnTo>
                    <a:lnTo>
                      <a:pt x="29" y="30"/>
                    </a:lnTo>
                    <a:lnTo>
                      <a:pt x="28" y="30"/>
                    </a:lnTo>
                    <a:lnTo>
                      <a:pt x="27" y="30"/>
                    </a:lnTo>
                    <a:lnTo>
                      <a:pt x="26" y="31"/>
                    </a:lnTo>
                    <a:lnTo>
                      <a:pt x="25" y="32"/>
                    </a:lnTo>
                    <a:lnTo>
                      <a:pt x="24" y="31"/>
                    </a:lnTo>
                    <a:lnTo>
                      <a:pt x="24" y="31"/>
                    </a:lnTo>
                    <a:lnTo>
                      <a:pt x="24" y="29"/>
                    </a:lnTo>
                    <a:lnTo>
                      <a:pt x="24" y="29"/>
                    </a:lnTo>
                    <a:lnTo>
                      <a:pt x="22" y="28"/>
                    </a:lnTo>
                    <a:lnTo>
                      <a:pt x="21" y="28"/>
                    </a:lnTo>
                    <a:lnTo>
                      <a:pt x="20" y="28"/>
                    </a:lnTo>
                    <a:lnTo>
                      <a:pt x="20" y="28"/>
                    </a:lnTo>
                    <a:lnTo>
                      <a:pt x="20" y="29"/>
                    </a:lnTo>
                    <a:lnTo>
                      <a:pt x="20" y="29"/>
                    </a:lnTo>
                    <a:lnTo>
                      <a:pt x="20" y="33"/>
                    </a:lnTo>
                    <a:lnTo>
                      <a:pt x="20" y="36"/>
                    </a:lnTo>
                    <a:lnTo>
                      <a:pt x="20" y="38"/>
                    </a:lnTo>
                    <a:lnTo>
                      <a:pt x="21" y="40"/>
                    </a:lnTo>
                    <a:lnTo>
                      <a:pt x="21" y="41"/>
                    </a:lnTo>
                    <a:lnTo>
                      <a:pt x="21" y="42"/>
                    </a:lnTo>
                    <a:lnTo>
                      <a:pt x="20" y="45"/>
                    </a:lnTo>
                    <a:lnTo>
                      <a:pt x="21" y="46"/>
                    </a:lnTo>
                    <a:lnTo>
                      <a:pt x="1" y="46"/>
                    </a:lnTo>
                    <a:lnTo>
                      <a:pt x="0" y="77"/>
                    </a:lnTo>
                    <a:lnTo>
                      <a:pt x="1" y="78"/>
                    </a:lnTo>
                    <a:lnTo>
                      <a:pt x="2" y="79"/>
                    </a:lnTo>
                    <a:lnTo>
                      <a:pt x="3" y="80"/>
                    </a:lnTo>
                    <a:lnTo>
                      <a:pt x="4" y="81"/>
                    </a:lnTo>
                    <a:lnTo>
                      <a:pt x="5" y="82"/>
                    </a:lnTo>
                    <a:lnTo>
                      <a:pt x="7" y="85"/>
                    </a:lnTo>
                    <a:lnTo>
                      <a:pt x="8" y="86"/>
                    </a:lnTo>
                    <a:lnTo>
                      <a:pt x="9" y="86"/>
                    </a:lnTo>
                    <a:lnTo>
                      <a:pt x="10" y="87"/>
                    </a:lnTo>
                    <a:lnTo>
                      <a:pt x="11" y="89"/>
                    </a:lnTo>
                    <a:lnTo>
                      <a:pt x="12" y="89"/>
                    </a:lnTo>
                    <a:lnTo>
                      <a:pt x="12" y="91"/>
                    </a:lnTo>
                    <a:lnTo>
                      <a:pt x="22" y="89"/>
                    </a:lnTo>
                    <a:lnTo>
                      <a:pt x="23" y="89"/>
                    </a:lnTo>
                    <a:lnTo>
                      <a:pt x="25" y="88"/>
                    </a:lnTo>
                    <a:lnTo>
                      <a:pt x="25" y="89"/>
                    </a:lnTo>
                    <a:lnTo>
                      <a:pt x="26" y="89"/>
                    </a:lnTo>
                    <a:lnTo>
                      <a:pt x="26" y="89"/>
                    </a:lnTo>
                    <a:lnTo>
                      <a:pt x="27" y="89"/>
                    </a:lnTo>
                    <a:lnTo>
                      <a:pt x="28" y="89"/>
                    </a:lnTo>
                    <a:lnTo>
                      <a:pt x="28" y="90"/>
                    </a:lnTo>
                    <a:lnTo>
                      <a:pt x="29" y="91"/>
                    </a:lnTo>
                    <a:lnTo>
                      <a:pt x="30" y="91"/>
                    </a:lnTo>
                    <a:lnTo>
                      <a:pt x="32" y="91"/>
                    </a:lnTo>
                    <a:lnTo>
                      <a:pt x="35" y="92"/>
                    </a:lnTo>
                    <a:lnTo>
                      <a:pt x="36" y="93"/>
                    </a:lnTo>
                    <a:lnTo>
                      <a:pt x="37" y="93"/>
                    </a:lnTo>
                    <a:lnTo>
                      <a:pt x="38" y="92"/>
                    </a:lnTo>
                    <a:lnTo>
                      <a:pt x="40" y="92"/>
                    </a:lnTo>
                    <a:lnTo>
                      <a:pt x="41" y="92"/>
                    </a:lnTo>
                    <a:lnTo>
                      <a:pt x="41" y="92"/>
                    </a:lnTo>
                    <a:lnTo>
                      <a:pt x="42" y="92"/>
                    </a:lnTo>
                    <a:lnTo>
                      <a:pt x="42" y="92"/>
                    </a:lnTo>
                    <a:lnTo>
                      <a:pt x="43" y="93"/>
                    </a:lnTo>
                    <a:lnTo>
                      <a:pt x="45" y="94"/>
                    </a:lnTo>
                    <a:lnTo>
                      <a:pt x="48" y="93"/>
                    </a:lnTo>
                    <a:lnTo>
                      <a:pt x="50" y="89"/>
                    </a:lnTo>
                    <a:lnTo>
                      <a:pt x="55" y="84"/>
                    </a:lnTo>
                    <a:lnTo>
                      <a:pt x="60" y="79"/>
                    </a:lnTo>
                    <a:lnTo>
                      <a:pt x="63" y="78"/>
                    </a:lnTo>
                    <a:lnTo>
                      <a:pt x="64" y="78"/>
                    </a:lnTo>
                    <a:lnTo>
                      <a:pt x="64" y="77"/>
                    </a:lnTo>
                    <a:lnTo>
                      <a:pt x="64" y="76"/>
                    </a:lnTo>
                    <a:lnTo>
                      <a:pt x="65" y="76"/>
                    </a:lnTo>
                    <a:lnTo>
                      <a:pt x="64" y="75"/>
                    </a:lnTo>
                    <a:lnTo>
                      <a:pt x="65" y="73"/>
                    </a:lnTo>
                    <a:lnTo>
                      <a:pt x="68" y="72"/>
                    </a:lnTo>
                    <a:lnTo>
                      <a:pt x="69" y="72"/>
                    </a:lnTo>
                    <a:lnTo>
                      <a:pt x="70" y="71"/>
                    </a:lnTo>
                    <a:lnTo>
                      <a:pt x="73" y="70"/>
                    </a:lnTo>
                    <a:lnTo>
                      <a:pt x="75" y="71"/>
                    </a:lnTo>
                    <a:lnTo>
                      <a:pt x="76" y="71"/>
                    </a:lnTo>
                    <a:lnTo>
                      <a:pt x="77" y="71"/>
                    </a:lnTo>
                    <a:lnTo>
                      <a:pt x="78" y="71"/>
                    </a:lnTo>
                    <a:lnTo>
                      <a:pt x="79" y="71"/>
                    </a:lnTo>
                    <a:lnTo>
                      <a:pt x="80" y="71"/>
                    </a:lnTo>
                    <a:lnTo>
                      <a:pt x="80" y="70"/>
                    </a:lnTo>
                    <a:lnTo>
                      <a:pt x="79" y="67"/>
                    </a:lnTo>
                    <a:lnTo>
                      <a:pt x="80" y="66"/>
                    </a:lnTo>
                    <a:lnTo>
                      <a:pt x="83" y="64"/>
                    </a:lnTo>
                    <a:lnTo>
                      <a:pt x="85" y="64"/>
                    </a:lnTo>
                    <a:lnTo>
                      <a:pt x="95" y="60"/>
                    </a:lnTo>
                    <a:lnTo>
                      <a:pt x="96" y="59"/>
                    </a:lnTo>
                    <a:lnTo>
                      <a:pt x="102" y="57"/>
                    </a:lnTo>
                    <a:lnTo>
                      <a:pt x="104" y="56"/>
                    </a:lnTo>
                    <a:lnTo>
                      <a:pt x="104" y="56"/>
                    </a:lnTo>
                    <a:lnTo>
                      <a:pt x="104" y="55"/>
                    </a:lnTo>
                    <a:lnTo>
                      <a:pt x="103" y="54"/>
                    </a:lnTo>
                    <a:lnTo>
                      <a:pt x="102" y="52"/>
                    </a:lnTo>
                    <a:lnTo>
                      <a:pt x="102" y="51"/>
                    </a:lnTo>
                    <a:lnTo>
                      <a:pt x="103" y="51"/>
                    </a:lnTo>
                    <a:lnTo>
                      <a:pt x="104" y="49"/>
                    </a:lnTo>
                    <a:lnTo>
                      <a:pt x="104" y="48"/>
                    </a:lnTo>
                    <a:lnTo>
                      <a:pt x="104" y="47"/>
                    </a:lnTo>
                    <a:lnTo>
                      <a:pt x="104" y="46"/>
                    </a:lnTo>
                    <a:lnTo>
                      <a:pt x="104" y="45"/>
                    </a:lnTo>
                    <a:lnTo>
                      <a:pt x="104" y="43"/>
                    </a:lnTo>
                    <a:lnTo>
                      <a:pt x="106" y="42"/>
                    </a:lnTo>
                    <a:lnTo>
                      <a:pt x="108" y="41"/>
                    </a:lnTo>
                    <a:lnTo>
                      <a:pt x="108" y="41"/>
                    </a:lnTo>
                    <a:lnTo>
                      <a:pt x="109" y="40"/>
                    </a:lnTo>
                    <a:lnTo>
                      <a:pt x="109" y="40"/>
                    </a:lnTo>
                    <a:lnTo>
                      <a:pt x="108" y="39"/>
                    </a:lnTo>
                    <a:lnTo>
                      <a:pt x="108" y="38"/>
                    </a:lnTo>
                    <a:lnTo>
                      <a:pt x="107" y="37"/>
                    </a:lnTo>
                    <a:lnTo>
                      <a:pt x="108" y="37"/>
                    </a:lnTo>
                    <a:lnTo>
                      <a:pt x="108" y="36"/>
                    </a:lnTo>
                    <a:lnTo>
                      <a:pt x="107" y="34"/>
                    </a:lnTo>
                    <a:lnTo>
                      <a:pt x="108" y="33"/>
                    </a:lnTo>
                    <a:lnTo>
                      <a:pt x="108" y="32"/>
                    </a:lnTo>
                    <a:lnTo>
                      <a:pt x="108" y="31"/>
                    </a:lnTo>
                    <a:lnTo>
                      <a:pt x="107" y="29"/>
                    </a:lnTo>
                    <a:lnTo>
                      <a:pt x="107" y="28"/>
                    </a:lnTo>
                    <a:lnTo>
                      <a:pt x="109" y="26"/>
                    </a:lnTo>
                    <a:lnTo>
                      <a:pt x="109" y="25"/>
                    </a:lnTo>
                    <a:lnTo>
                      <a:pt x="110" y="25"/>
                    </a:lnTo>
                    <a:lnTo>
                      <a:pt x="110" y="22"/>
                    </a:lnTo>
                    <a:lnTo>
                      <a:pt x="109" y="21"/>
                    </a:lnTo>
                    <a:lnTo>
                      <a:pt x="108" y="19"/>
                    </a:lnTo>
                    <a:lnTo>
                      <a:pt x="107" y="19"/>
                    </a:lnTo>
                    <a:lnTo>
                      <a:pt x="108" y="16"/>
                    </a:lnTo>
                    <a:lnTo>
                      <a:pt x="109" y="16"/>
                    </a:lnTo>
                    <a:lnTo>
                      <a:pt x="107" y="15"/>
                    </a:lnTo>
                    <a:lnTo>
                      <a:pt x="106" y="15"/>
                    </a:lnTo>
                    <a:lnTo>
                      <a:pt x="106" y="13"/>
                    </a:lnTo>
                    <a:lnTo>
                      <a:pt x="105" y="13"/>
                    </a:lnTo>
                    <a:lnTo>
                      <a:pt x="105" y="12"/>
                    </a:lnTo>
                    <a:lnTo>
                      <a:pt x="105" y="12"/>
                    </a:lnTo>
                    <a:lnTo>
                      <a:pt x="104" y="12"/>
                    </a:lnTo>
                    <a:lnTo>
                      <a:pt x="102" y="10"/>
                    </a:lnTo>
                    <a:lnTo>
                      <a:pt x="102" y="8"/>
                    </a:lnTo>
                    <a:lnTo>
                      <a:pt x="101" y="8"/>
                    </a:lnTo>
                    <a:lnTo>
                      <a:pt x="100" y="7"/>
                    </a:lnTo>
                    <a:lnTo>
                      <a:pt x="99" y="7"/>
                    </a:lnTo>
                    <a:lnTo>
                      <a:pt x="95" y="6"/>
                    </a:lnTo>
                    <a:lnTo>
                      <a:pt x="93" y="6"/>
                    </a:lnTo>
                    <a:lnTo>
                      <a:pt x="91" y="5"/>
                    </a:lnTo>
                    <a:lnTo>
                      <a:pt x="91" y="3"/>
                    </a:lnTo>
                    <a:lnTo>
                      <a:pt x="90" y="2"/>
                    </a:lnTo>
                    <a:lnTo>
                      <a:pt x="89" y="2"/>
                    </a:lnTo>
                    <a:lnTo>
                      <a:pt x="88" y="2"/>
                    </a:lnTo>
                    <a:lnTo>
                      <a:pt x="86" y="2"/>
                    </a:lnTo>
                    <a:lnTo>
                      <a:pt x="83" y="0"/>
                    </a:lnTo>
                    <a:lnTo>
                      <a:pt x="82" y="0"/>
                    </a:lnTo>
                    <a:lnTo>
                      <a:pt x="67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51" name="Freeform 2382">
                <a:extLst>
                  <a:ext uri="{FF2B5EF4-FFF2-40B4-BE49-F238E27FC236}">
                    <a16:creationId xmlns:a16="http://schemas.microsoft.com/office/drawing/2014/main" id="{3D1C4C79-1EB2-4CD2-85A2-182473018C8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82" y="2777"/>
                <a:ext cx="116" cy="115"/>
              </a:xfrm>
              <a:custGeom>
                <a:avLst/>
                <a:gdLst>
                  <a:gd name="T0" fmla="*/ 3 w 116"/>
                  <a:gd name="T1" fmla="*/ 107 h 115"/>
                  <a:gd name="T2" fmla="*/ 7 w 116"/>
                  <a:gd name="T3" fmla="*/ 107 h 115"/>
                  <a:gd name="T4" fmla="*/ 14 w 116"/>
                  <a:gd name="T5" fmla="*/ 105 h 115"/>
                  <a:gd name="T6" fmla="*/ 16 w 116"/>
                  <a:gd name="T7" fmla="*/ 105 h 115"/>
                  <a:gd name="T8" fmla="*/ 18 w 116"/>
                  <a:gd name="T9" fmla="*/ 107 h 115"/>
                  <a:gd name="T10" fmla="*/ 23 w 116"/>
                  <a:gd name="T11" fmla="*/ 109 h 115"/>
                  <a:gd name="T12" fmla="*/ 61 w 116"/>
                  <a:gd name="T13" fmla="*/ 108 h 115"/>
                  <a:gd name="T14" fmla="*/ 65 w 116"/>
                  <a:gd name="T15" fmla="*/ 112 h 115"/>
                  <a:gd name="T16" fmla="*/ 69 w 116"/>
                  <a:gd name="T17" fmla="*/ 113 h 115"/>
                  <a:gd name="T18" fmla="*/ 77 w 116"/>
                  <a:gd name="T19" fmla="*/ 113 h 115"/>
                  <a:gd name="T20" fmla="*/ 80 w 116"/>
                  <a:gd name="T21" fmla="*/ 112 h 115"/>
                  <a:gd name="T22" fmla="*/ 86 w 116"/>
                  <a:gd name="T23" fmla="*/ 114 h 115"/>
                  <a:gd name="T24" fmla="*/ 88 w 116"/>
                  <a:gd name="T25" fmla="*/ 114 h 115"/>
                  <a:gd name="T26" fmla="*/ 91 w 116"/>
                  <a:gd name="T27" fmla="*/ 115 h 115"/>
                  <a:gd name="T28" fmla="*/ 107 w 116"/>
                  <a:gd name="T29" fmla="*/ 112 h 115"/>
                  <a:gd name="T30" fmla="*/ 104 w 116"/>
                  <a:gd name="T31" fmla="*/ 107 h 115"/>
                  <a:gd name="T32" fmla="*/ 99 w 116"/>
                  <a:gd name="T33" fmla="*/ 102 h 115"/>
                  <a:gd name="T34" fmla="*/ 95 w 116"/>
                  <a:gd name="T35" fmla="*/ 98 h 115"/>
                  <a:gd name="T36" fmla="*/ 116 w 116"/>
                  <a:gd name="T37" fmla="*/ 63 h 115"/>
                  <a:gd name="T38" fmla="*/ 115 w 116"/>
                  <a:gd name="T39" fmla="*/ 57 h 115"/>
                  <a:gd name="T40" fmla="*/ 115 w 116"/>
                  <a:gd name="T41" fmla="*/ 49 h 115"/>
                  <a:gd name="T42" fmla="*/ 112 w 116"/>
                  <a:gd name="T43" fmla="*/ 49 h 115"/>
                  <a:gd name="T44" fmla="*/ 107 w 116"/>
                  <a:gd name="T45" fmla="*/ 50 h 115"/>
                  <a:gd name="T46" fmla="*/ 102 w 116"/>
                  <a:gd name="T47" fmla="*/ 49 h 115"/>
                  <a:gd name="T48" fmla="*/ 99 w 116"/>
                  <a:gd name="T49" fmla="*/ 50 h 115"/>
                  <a:gd name="T50" fmla="*/ 99 w 116"/>
                  <a:gd name="T51" fmla="*/ 47 h 115"/>
                  <a:gd name="T52" fmla="*/ 99 w 116"/>
                  <a:gd name="T53" fmla="*/ 41 h 115"/>
                  <a:gd name="T54" fmla="*/ 98 w 116"/>
                  <a:gd name="T55" fmla="*/ 37 h 115"/>
                  <a:gd name="T56" fmla="*/ 96 w 116"/>
                  <a:gd name="T57" fmla="*/ 35 h 115"/>
                  <a:gd name="T58" fmla="*/ 95 w 116"/>
                  <a:gd name="T59" fmla="*/ 31 h 115"/>
                  <a:gd name="T60" fmla="*/ 95 w 116"/>
                  <a:gd name="T61" fmla="*/ 23 h 115"/>
                  <a:gd name="T62" fmla="*/ 95 w 116"/>
                  <a:gd name="T63" fmla="*/ 19 h 115"/>
                  <a:gd name="T64" fmla="*/ 96 w 116"/>
                  <a:gd name="T65" fmla="*/ 13 h 115"/>
                  <a:gd name="T66" fmla="*/ 85 w 116"/>
                  <a:gd name="T67" fmla="*/ 10 h 115"/>
                  <a:gd name="T68" fmla="*/ 73 w 116"/>
                  <a:gd name="T69" fmla="*/ 13 h 115"/>
                  <a:gd name="T70" fmla="*/ 72 w 116"/>
                  <a:gd name="T71" fmla="*/ 19 h 115"/>
                  <a:gd name="T72" fmla="*/ 59 w 116"/>
                  <a:gd name="T73" fmla="*/ 20 h 115"/>
                  <a:gd name="T74" fmla="*/ 54 w 116"/>
                  <a:gd name="T75" fmla="*/ 16 h 115"/>
                  <a:gd name="T76" fmla="*/ 50 w 116"/>
                  <a:gd name="T77" fmla="*/ 12 h 115"/>
                  <a:gd name="T78" fmla="*/ 48 w 116"/>
                  <a:gd name="T79" fmla="*/ 5 h 115"/>
                  <a:gd name="T80" fmla="*/ 48 w 116"/>
                  <a:gd name="T81" fmla="*/ 1 h 115"/>
                  <a:gd name="T82" fmla="*/ 31 w 116"/>
                  <a:gd name="T83" fmla="*/ 0 h 115"/>
                  <a:gd name="T84" fmla="*/ 22 w 116"/>
                  <a:gd name="T85" fmla="*/ 0 h 115"/>
                  <a:gd name="T86" fmla="*/ 15 w 116"/>
                  <a:gd name="T87" fmla="*/ 0 h 115"/>
                  <a:gd name="T88" fmla="*/ 10 w 116"/>
                  <a:gd name="T89" fmla="*/ 1 h 115"/>
                  <a:gd name="T90" fmla="*/ 7 w 116"/>
                  <a:gd name="T91" fmla="*/ 2 h 115"/>
                  <a:gd name="T92" fmla="*/ 14 w 116"/>
                  <a:gd name="T93" fmla="*/ 18 h 115"/>
                  <a:gd name="T94" fmla="*/ 15 w 116"/>
                  <a:gd name="T95" fmla="*/ 31 h 115"/>
                  <a:gd name="T96" fmla="*/ 20 w 116"/>
                  <a:gd name="T97" fmla="*/ 44 h 115"/>
                  <a:gd name="T98" fmla="*/ 17 w 116"/>
                  <a:gd name="T99" fmla="*/ 62 h 115"/>
                  <a:gd name="T100" fmla="*/ 6 w 116"/>
                  <a:gd name="T101" fmla="*/ 72 h 115"/>
                  <a:gd name="T102" fmla="*/ 3 w 116"/>
                  <a:gd name="T103" fmla="*/ 87 h 115"/>
                  <a:gd name="T104" fmla="*/ 0 w 116"/>
                  <a:gd name="T105" fmla="*/ 99 h 115"/>
                  <a:gd name="T106" fmla="*/ 0 w 116"/>
                  <a:gd name="T107" fmla="*/ 108 h 1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116" h="115">
                    <a:moveTo>
                      <a:pt x="1" y="108"/>
                    </a:moveTo>
                    <a:lnTo>
                      <a:pt x="1" y="109"/>
                    </a:lnTo>
                    <a:lnTo>
                      <a:pt x="2" y="108"/>
                    </a:lnTo>
                    <a:lnTo>
                      <a:pt x="3" y="107"/>
                    </a:lnTo>
                    <a:lnTo>
                      <a:pt x="3" y="107"/>
                    </a:lnTo>
                    <a:lnTo>
                      <a:pt x="5" y="107"/>
                    </a:lnTo>
                    <a:lnTo>
                      <a:pt x="6" y="108"/>
                    </a:lnTo>
                    <a:lnTo>
                      <a:pt x="7" y="107"/>
                    </a:lnTo>
                    <a:lnTo>
                      <a:pt x="7" y="106"/>
                    </a:lnTo>
                    <a:lnTo>
                      <a:pt x="10" y="103"/>
                    </a:lnTo>
                    <a:lnTo>
                      <a:pt x="11" y="103"/>
                    </a:lnTo>
                    <a:lnTo>
                      <a:pt x="14" y="105"/>
                    </a:lnTo>
                    <a:lnTo>
                      <a:pt x="14" y="105"/>
                    </a:lnTo>
                    <a:lnTo>
                      <a:pt x="15" y="105"/>
                    </a:lnTo>
                    <a:lnTo>
                      <a:pt x="15" y="105"/>
                    </a:lnTo>
                    <a:lnTo>
                      <a:pt x="16" y="105"/>
                    </a:lnTo>
                    <a:lnTo>
                      <a:pt x="16" y="106"/>
                    </a:lnTo>
                    <a:lnTo>
                      <a:pt x="17" y="106"/>
                    </a:lnTo>
                    <a:lnTo>
                      <a:pt x="17" y="107"/>
                    </a:lnTo>
                    <a:lnTo>
                      <a:pt x="18" y="107"/>
                    </a:lnTo>
                    <a:lnTo>
                      <a:pt x="20" y="109"/>
                    </a:lnTo>
                    <a:lnTo>
                      <a:pt x="22" y="110"/>
                    </a:lnTo>
                    <a:lnTo>
                      <a:pt x="23" y="109"/>
                    </a:lnTo>
                    <a:lnTo>
                      <a:pt x="23" y="109"/>
                    </a:lnTo>
                    <a:lnTo>
                      <a:pt x="25" y="108"/>
                    </a:lnTo>
                    <a:lnTo>
                      <a:pt x="26" y="108"/>
                    </a:lnTo>
                    <a:lnTo>
                      <a:pt x="26" y="108"/>
                    </a:lnTo>
                    <a:lnTo>
                      <a:pt x="61" y="108"/>
                    </a:lnTo>
                    <a:lnTo>
                      <a:pt x="62" y="109"/>
                    </a:lnTo>
                    <a:lnTo>
                      <a:pt x="63" y="110"/>
                    </a:lnTo>
                    <a:lnTo>
                      <a:pt x="63" y="111"/>
                    </a:lnTo>
                    <a:lnTo>
                      <a:pt x="65" y="112"/>
                    </a:lnTo>
                    <a:lnTo>
                      <a:pt x="67" y="112"/>
                    </a:lnTo>
                    <a:lnTo>
                      <a:pt x="68" y="112"/>
                    </a:lnTo>
                    <a:lnTo>
                      <a:pt x="69" y="112"/>
                    </a:lnTo>
                    <a:lnTo>
                      <a:pt x="69" y="113"/>
                    </a:lnTo>
                    <a:lnTo>
                      <a:pt x="72" y="114"/>
                    </a:lnTo>
                    <a:lnTo>
                      <a:pt x="73" y="113"/>
                    </a:lnTo>
                    <a:lnTo>
                      <a:pt x="74" y="112"/>
                    </a:lnTo>
                    <a:lnTo>
                      <a:pt x="77" y="113"/>
                    </a:lnTo>
                    <a:lnTo>
                      <a:pt x="78" y="113"/>
                    </a:lnTo>
                    <a:lnTo>
                      <a:pt x="78" y="112"/>
                    </a:lnTo>
                    <a:lnTo>
                      <a:pt x="79" y="112"/>
                    </a:lnTo>
                    <a:lnTo>
                      <a:pt x="80" y="112"/>
                    </a:lnTo>
                    <a:lnTo>
                      <a:pt x="82" y="114"/>
                    </a:lnTo>
                    <a:lnTo>
                      <a:pt x="83" y="115"/>
                    </a:lnTo>
                    <a:lnTo>
                      <a:pt x="85" y="115"/>
                    </a:lnTo>
                    <a:lnTo>
                      <a:pt x="86" y="114"/>
                    </a:lnTo>
                    <a:lnTo>
                      <a:pt x="86" y="114"/>
                    </a:lnTo>
                    <a:lnTo>
                      <a:pt x="87" y="113"/>
                    </a:lnTo>
                    <a:lnTo>
                      <a:pt x="87" y="114"/>
                    </a:lnTo>
                    <a:lnTo>
                      <a:pt x="88" y="114"/>
                    </a:lnTo>
                    <a:lnTo>
                      <a:pt x="89" y="114"/>
                    </a:lnTo>
                    <a:lnTo>
                      <a:pt x="89" y="114"/>
                    </a:lnTo>
                    <a:lnTo>
                      <a:pt x="91" y="114"/>
                    </a:lnTo>
                    <a:lnTo>
                      <a:pt x="91" y="115"/>
                    </a:lnTo>
                    <a:lnTo>
                      <a:pt x="92" y="115"/>
                    </a:lnTo>
                    <a:lnTo>
                      <a:pt x="93" y="115"/>
                    </a:lnTo>
                    <a:lnTo>
                      <a:pt x="94" y="115"/>
                    </a:lnTo>
                    <a:lnTo>
                      <a:pt x="107" y="112"/>
                    </a:lnTo>
                    <a:lnTo>
                      <a:pt x="107" y="110"/>
                    </a:lnTo>
                    <a:lnTo>
                      <a:pt x="106" y="110"/>
                    </a:lnTo>
                    <a:lnTo>
                      <a:pt x="105" y="108"/>
                    </a:lnTo>
                    <a:lnTo>
                      <a:pt x="104" y="107"/>
                    </a:lnTo>
                    <a:lnTo>
                      <a:pt x="103" y="107"/>
                    </a:lnTo>
                    <a:lnTo>
                      <a:pt x="102" y="106"/>
                    </a:lnTo>
                    <a:lnTo>
                      <a:pt x="100" y="103"/>
                    </a:lnTo>
                    <a:lnTo>
                      <a:pt x="99" y="102"/>
                    </a:lnTo>
                    <a:lnTo>
                      <a:pt x="98" y="101"/>
                    </a:lnTo>
                    <a:lnTo>
                      <a:pt x="97" y="100"/>
                    </a:lnTo>
                    <a:lnTo>
                      <a:pt x="96" y="99"/>
                    </a:lnTo>
                    <a:lnTo>
                      <a:pt x="95" y="98"/>
                    </a:lnTo>
                    <a:lnTo>
                      <a:pt x="96" y="67"/>
                    </a:lnTo>
                    <a:lnTo>
                      <a:pt x="116" y="67"/>
                    </a:lnTo>
                    <a:lnTo>
                      <a:pt x="115" y="66"/>
                    </a:lnTo>
                    <a:lnTo>
                      <a:pt x="116" y="63"/>
                    </a:lnTo>
                    <a:lnTo>
                      <a:pt x="116" y="62"/>
                    </a:lnTo>
                    <a:lnTo>
                      <a:pt x="116" y="61"/>
                    </a:lnTo>
                    <a:lnTo>
                      <a:pt x="115" y="59"/>
                    </a:lnTo>
                    <a:lnTo>
                      <a:pt x="115" y="57"/>
                    </a:lnTo>
                    <a:lnTo>
                      <a:pt x="115" y="54"/>
                    </a:lnTo>
                    <a:lnTo>
                      <a:pt x="115" y="50"/>
                    </a:lnTo>
                    <a:lnTo>
                      <a:pt x="115" y="50"/>
                    </a:lnTo>
                    <a:lnTo>
                      <a:pt x="115" y="49"/>
                    </a:lnTo>
                    <a:lnTo>
                      <a:pt x="115" y="49"/>
                    </a:lnTo>
                    <a:lnTo>
                      <a:pt x="115" y="48"/>
                    </a:lnTo>
                    <a:lnTo>
                      <a:pt x="114" y="49"/>
                    </a:lnTo>
                    <a:lnTo>
                      <a:pt x="112" y="49"/>
                    </a:lnTo>
                    <a:lnTo>
                      <a:pt x="111" y="50"/>
                    </a:lnTo>
                    <a:lnTo>
                      <a:pt x="110" y="50"/>
                    </a:lnTo>
                    <a:lnTo>
                      <a:pt x="108" y="50"/>
                    </a:lnTo>
                    <a:lnTo>
                      <a:pt x="107" y="50"/>
                    </a:lnTo>
                    <a:lnTo>
                      <a:pt x="105" y="50"/>
                    </a:lnTo>
                    <a:lnTo>
                      <a:pt x="104" y="50"/>
                    </a:lnTo>
                    <a:lnTo>
                      <a:pt x="103" y="49"/>
                    </a:lnTo>
                    <a:lnTo>
                      <a:pt x="102" y="49"/>
                    </a:lnTo>
                    <a:lnTo>
                      <a:pt x="101" y="49"/>
                    </a:lnTo>
                    <a:lnTo>
                      <a:pt x="101" y="50"/>
                    </a:lnTo>
                    <a:lnTo>
                      <a:pt x="100" y="50"/>
                    </a:lnTo>
                    <a:lnTo>
                      <a:pt x="99" y="50"/>
                    </a:lnTo>
                    <a:lnTo>
                      <a:pt x="99" y="50"/>
                    </a:lnTo>
                    <a:lnTo>
                      <a:pt x="99" y="48"/>
                    </a:lnTo>
                    <a:lnTo>
                      <a:pt x="100" y="47"/>
                    </a:lnTo>
                    <a:lnTo>
                      <a:pt x="99" y="47"/>
                    </a:lnTo>
                    <a:lnTo>
                      <a:pt x="100" y="46"/>
                    </a:lnTo>
                    <a:lnTo>
                      <a:pt x="99" y="44"/>
                    </a:lnTo>
                    <a:lnTo>
                      <a:pt x="99" y="42"/>
                    </a:lnTo>
                    <a:lnTo>
                      <a:pt x="99" y="41"/>
                    </a:lnTo>
                    <a:lnTo>
                      <a:pt x="99" y="41"/>
                    </a:lnTo>
                    <a:lnTo>
                      <a:pt x="98" y="39"/>
                    </a:lnTo>
                    <a:lnTo>
                      <a:pt x="98" y="39"/>
                    </a:lnTo>
                    <a:lnTo>
                      <a:pt x="98" y="37"/>
                    </a:lnTo>
                    <a:lnTo>
                      <a:pt x="98" y="36"/>
                    </a:lnTo>
                    <a:lnTo>
                      <a:pt x="97" y="36"/>
                    </a:lnTo>
                    <a:lnTo>
                      <a:pt x="97" y="35"/>
                    </a:lnTo>
                    <a:lnTo>
                      <a:pt x="96" y="35"/>
                    </a:lnTo>
                    <a:lnTo>
                      <a:pt x="96" y="34"/>
                    </a:lnTo>
                    <a:lnTo>
                      <a:pt x="95" y="33"/>
                    </a:lnTo>
                    <a:lnTo>
                      <a:pt x="95" y="32"/>
                    </a:lnTo>
                    <a:lnTo>
                      <a:pt x="95" y="31"/>
                    </a:lnTo>
                    <a:lnTo>
                      <a:pt x="96" y="29"/>
                    </a:lnTo>
                    <a:lnTo>
                      <a:pt x="95" y="26"/>
                    </a:lnTo>
                    <a:lnTo>
                      <a:pt x="95" y="24"/>
                    </a:lnTo>
                    <a:lnTo>
                      <a:pt x="95" y="23"/>
                    </a:lnTo>
                    <a:lnTo>
                      <a:pt x="96" y="23"/>
                    </a:lnTo>
                    <a:lnTo>
                      <a:pt x="96" y="21"/>
                    </a:lnTo>
                    <a:lnTo>
                      <a:pt x="95" y="20"/>
                    </a:lnTo>
                    <a:lnTo>
                      <a:pt x="95" y="19"/>
                    </a:lnTo>
                    <a:lnTo>
                      <a:pt x="96" y="17"/>
                    </a:lnTo>
                    <a:lnTo>
                      <a:pt x="96" y="16"/>
                    </a:lnTo>
                    <a:lnTo>
                      <a:pt x="96" y="14"/>
                    </a:lnTo>
                    <a:lnTo>
                      <a:pt x="96" y="13"/>
                    </a:lnTo>
                    <a:lnTo>
                      <a:pt x="84" y="13"/>
                    </a:lnTo>
                    <a:lnTo>
                      <a:pt x="84" y="12"/>
                    </a:lnTo>
                    <a:lnTo>
                      <a:pt x="85" y="11"/>
                    </a:lnTo>
                    <a:lnTo>
                      <a:pt x="85" y="10"/>
                    </a:lnTo>
                    <a:lnTo>
                      <a:pt x="82" y="10"/>
                    </a:lnTo>
                    <a:lnTo>
                      <a:pt x="82" y="10"/>
                    </a:lnTo>
                    <a:lnTo>
                      <a:pt x="74" y="11"/>
                    </a:lnTo>
                    <a:lnTo>
                      <a:pt x="73" y="13"/>
                    </a:lnTo>
                    <a:lnTo>
                      <a:pt x="73" y="14"/>
                    </a:lnTo>
                    <a:lnTo>
                      <a:pt x="72" y="15"/>
                    </a:lnTo>
                    <a:lnTo>
                      <a:pt x="72" y="17"/>
                    </a:lnTo>
                    <a:lnTo>
                      <a:pt x="72" y="19"/>
                    </a:lnTo>
                    <a:lnTo>
                      <a:pt x="65" y="19"/>
                    </a:lnTo>
                    <a:lnTo>
                      <a:pt x="63" y="20"/>
                    </a:lnTo>
                    <a:lnTo>
                      <a:pt x="60" y="20"/>
                    </a:lnTo>
                    <a:lnTo>
                      <a:pt x="59" y="20"/>
                    </a:lnTo>
                    <a:lnTo>
                      <a:pt x="58" y="20"/>
                    </a:lnTo>
                    <a:lnTo>
                      <a:pt x="55" y="20"/>
                    </a:lnTo>
                    <a:lnTo>
                      <a:pt x="54" y="19"/>
                    </a:lnTo>
                    <a:lnTo>
                      <a:pt x="54" y="16"/>
                    </a:lnTo>
                    <a:lnTo>
                      <a:pt x="53" y="15"/>
                    </a:lnTo>
                    <a:lnTo>
                      <a:pt x="52" y="13"/>
                    </a:lnTo>
                    <a:lnTo>
                      <a:pt x="50" y="13"/>
                    </a:lnTo>
                    <a:lnTo>
                      <a:pt x="50" y="12"/>
                    </a:lnTo>
                    <a:lnTo>
                      <a:pt x="50" y="11"/>
                    </a:lnTo>
                    <a:lnTo>
                      <a:pt x="49" y="9"/>
                    </a:lnTo>
                    <a:lnTo>
                      <a:pt x="48" y="7"/>
                    </a:lnTo>
                    <a:lnTo>
                      <a:pt x="48" y="5"/>
                    </a:lnTo>
                    <a:lnTo>
                      <a:pt x="49" y="4"/>
                    </a:lnTo>
                    <a:lnTo>
                      <a:pt x="49" y="3"/>
                    </a:lnTo>
                    <a:lnTo>
                      <a:pt x="48" y="2"/>
                    </a:lnTo>
                    <a:lnTo>
                      <a:pt x="48" y="1"/>
                    </a:lnTo>
                    <a:lnTo>
                      <a:pt x="48" y="1"/>
                    </a:lnTo>
                    <a:lnTo>
                      <a:pt x="48" y="0"/>
                    </a:lnTo>
                    <a:lnTo>
                      <a:pt x="39" y="0"/>
                    </a:lnTo>
                    <a:lnTo>
                      <a:pt x="31" y="0"/>
                    </a:lnTo>
                    <a:lnTo>
                      <a:pt x="28" y="0"/>
                    </a:lnTo>
                    <a:lnTo>
                      <a:pt x="26" y="0"/>
                    </a:lnTo>
                    <a:lnTo>
                      <a:pt x="24" y="0"/>
                    </a:lnTo>
                    <a:lnTo>
                      <a:pt x="22" y="0"/>
                    </a:lnTo>
                    <a:lnTo>
                      <a:pt x="20" y="0"/>
                    </a:lnTo>
                    <a:lnTo>
                      <a:pt x="18" y="0"/>
                    </a:lnTo>
                    <a:lnTo>
                      <a:pt x="17" y="0"/>
                    </a:lnTo>
                    <a:lnTo>
                      <a:pt x="15" y="0"/>
                    </a:lnTo>
                    <a:lnTo>
                      <a:pt x="14" y="0"/>
                    </a:lnTo>
                    <a:lnTo>
                      <a:pt x="11" y="0"/>
                    </a:lnTo>
                    <a:lnTo>
                      <a:pt x="11" y="1"/>
                    </a:lnTo>
                    <a:lnTo>
                      <a:pt x="10" y="1"/>
                    </a:lnTo>
                    <a:lnTo>
                      <a:pt x="10" y="1"/>
                    </a:lnTo>
                    <a:lnTo>
                      <a:pt x="10" y="1"/>
                    </a:lnTo>
                    <a:lnTo>
                      <a:pt x="9" y="1"/>
                    </a:lnTo>
                    <a:lnTo>
                      <a:pt x="7" y="2"/>
                    </a:lnTo>
                    <a:lnTo>
                      <a:pt x="8" y="4"/>
                    </a:lnTo>
                    <a:lnTo>
                      <a:pt x="8" y="5"/>
                    </a:lnTo>
                    <a:lnTo>
                      <a:pt x="14" y="11"/>
                    </a:lnTo>
                    <a:lnTo>
                      <a:pt x="14" y="18"/>
                    </a:lnTo>
                    <a:lnTo>
                      <a:pt x="17" y="22"/>
                    </a:lnTo>
                    <a:lnTo>
                      <a:pt x="16" y="26"/>
                    </a:lnTo>
                    <a:lnTo>
                      <a:pt x="12" y="30"/>
                    </a:lnTo>
                    <a:lnTo>
                      <a:pt x="15" y="31"/>
                    </a:lnTo>
                    <a:lnTo>
                      <a:pt x="15" y="34"/>
                    </a:lnTo>
                    <a:lnTo>
                      <a:pt x="16" y="36"/>
                    </a:lnTo>
                    <a:lnTo>
                      <a:pt x="16" y="38"/>
                    </a:lnTo>
                    <a:lnTo>
                      <a:pt x="20" y="44"/>
                    </a:lnTo>
                    <a:lnTo>
                      <a:pt x="20" y="46"/>
                    </a:lnTo>
                    <a:lnTo>
                      <a:pt x="21" y="48"/>
                    </a:lnTo>
                    <a:lnTo>
                      <a:pt x="21" y="55"/>
                    </a:lnTo>
                    <a:lnTo>
                      <a:pt x="17" y="62"/>
                    </a:lnTo>
                    <a:lnTo>
                      <a:pt x="16" y="62"/>
                    </a:lnTo>
                    <a:lnTo>
                      <a:pt x="11" y="66"/>
                    </a:lnTo>
                    <a:lnTo>
                      <a:pt x="11" y="68"/>
                    </a:lnTo>
                    <a:lnTo>
                      <a:pt x="6" y="72"/>
                    </a:lnTo>
                    <a:lnTo>
                      <a:pt x="6" y="75"/>
                    </a:lnTo>
                    <a:lnTo>
                      <a:pt x="5" y="76"/>
                    </a:lnTo>
                    <a:lnTo>
                      <a:pt x="5" y="83"/>
                    </a:lnTo>
                    <a:lnTo>
                      <a:pt x="3" y="87"/>
                    </a:lnTo>
                    <a:lnTo>
                      <a:pt x="3" y="90"/>
                    </a:lnTo>
                    <a:lnTo>
                      <a:pt x="0" y="93"/>
                    </a:lnTo>
                    <a:lnTo>
                      <a:pt x="0" y="96"/>
                    </a:lnTo>
                    <a:lnTo>
                      <a:pt x="0" y="99"/>
                    </a:lnTo>
                    <a:lnTo>
                      <a:pt x="0" y="103"/>
                    </a:lnTo>
                    <a:lnTo>
                      <a:pt x="0" y="107"/>
                    </a:lnTo>
                    <a:lnTo>
                      <a:pt x="0" y="108"/>
                    </a:lnTo>
                    <a:lnTo>
                      <a:pt x="0" y="108"/>
                    </a:lnTo>
                    <a:lnTo>
                      <a:pt x="1" y="10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52" name="Freeform 2383">
                <a:extLst>
                  <a:ext uri="{FF2B5EF4-FFF2-40B4-BE49-F238E27FC236}">
                    <a16:creationId xmlns:a16="http://schemas.microsoft.com/office/drawing/2014/main" id="{0887EAF1-4022-4001-8FB2-757378ED356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06" y="2868"/>
                <a:ext cx="74" cy="66"/>
              </a:xfrm>
              <a:custGeom>
                <a:avLst/>
                <a:gdLst>
                  <a:gd name="T0" fmla="*/ 47 w 74"/>
                  <a:gd name="T1" fmla="*/ 1 h 66"/>
                  <a:gd name="T2" fmla="*/ 41 w 74"/>
                  <a:gd name="T3" fmla="*/ 1 h 66"/>
                  <a:gd name="T4" fmla="*/ 36 w 74"/>
                  <a:gd name="T5" fmla="*/ 3 h 66"/>
                  <a:gd name="T6" fmla="*/ 35 w 74"/>
                  <a:gd name="T7" fmla="*/ 6 h 66"/>
                  <a:gd name="T8" fmla="*/ 34 w 74"/>
                  <a:gd name="T9" fmla="*/ 8 h 66"/>
                  <a:gd name="T10" fmla="*/ 21 w 74"/>
                  <a:gd name="T11" fmla="*/ 19 h 66"/>
                  <a:gd name="T12" fmla="*/ 14 w 74"/>
                  <a:gd name="T13" fmla="*/ 23 h 66"/>
                  <a:gd name="T14" fmla="*/ 12 w 74"/>
                  <a:gd name="T15" fmla="*/ 22 h 66"/>
                  <a:gd name="T16" fmla="*/ 9 w 74"/>
                  <a:gd name="T17" fmla="*/ 22 h 66"/>
                  <a:gd name="T18" fmla="*/ 6 w 74"/>
                  <a:gd name="T19" fmla="*/ 22 h 66"/>
                  <a:gd name="T20" fmla="*/ 0 w 74"/>
                  <a:gd name="T21" fmla="*/ 21 h 66"/>
                  <a:gd name="T22" fmla="*/ 0 w 74"/>
                  <a:gd name="T23" fmla="*/ 23 h 66"/>
                  <a:gd name="T24" fmla="*/ 2 w 74"/>
                  <a:gd name="T25" fmla="*/ 25 h 66"/>
                  <a:gd name="T26" fmla="*/ 4 w 74"/>
                  <a:gd name="T27" fmla="*/ 28 h 66"/>
                  <a:gd name="T28" fmla="*/ 7 w 74"/>
                  <a:gd name="T29" fmla="*/ 30 h 66"/>
                  <a:gd name="T30" fmla="*/ 9 w 74"/>
                  <a:gd name="T31" fmla="*/ 35 h 66"/>
                  <a:gd name="T32" fmla="*/ 11 w 74"/>
                  <a:gd name="T33" fmla="*/ 37 h 66"/>
                  <a:gd name="T34" fmla="*/ 16 w 74"/>
                  <a:gd name="T35" fmla="*/ 43 h 66"/>
                  <a:gd name="T36" fmla="*/ 19 w 74"/>
                  <a:gd name="T37" fmla="*/ 45 h 66"/>
                  <a:gd name="T38" fmla="*/ 20 w 74"/>
                  <a:gd name="T39" fmla="*/ 47 h 66"/>
                  <a:gd name="T40" fmla="*/ 22 w 74"/>
                  <a:gd name="T41" fmla="*/ 51 h 66"/>
                  <a:gd name="T42" fmla="*/ 25 w 74"/>
                  <a:gd name="T43" fmla="*/ 56 h 66"/>
                  <a:gd name="T44" fmla="*/ 29 w 74"/>
                  <a:gd name="T45" fmla="*/ 58 h 66"/>
                  <a:gd name="T46" fmla="*/ 34 w 74"/>
                  <a:gd name="T47" fmla="*/ 60 h 66"/>
                  <a:gd name="T48" fmla="*/ 36 w 74"/>
                  <a:gd name="T49" fmla="*/ 61 h 66"/>
                  <a:gd name="T50" fmla="*/ 40 w 74"/>
                  <a:gd name="T51" fmla="*/ 63 h 66"/>
                  <a:gd name="T52" fmla="*/ 45 w 74"/>
                  <a:gd name="T53" fmla="*/ 64 h 66"/>
                  <a:gd name="T54" fmla="*/ 49 w 74"/>
                  <a:gd name="T55" fmla="*/ 65 h 66"/>
                  <a:gd name="T56" fmla="*/ 56 w 74"/>
                  <a:gd name="T57" fmla="*/ 66 h 66"/>
                  <a:gd name="T58" fmla="*/ 67 w 74"/>
                  <a:gd name="T59" fmla="*/ 53 h 66"/>
                  <a:gd name="T60" fmla="*/ 67 w 74"/>
                  <a:gd name="T61" fmla="*/ 47 h 66"/>
                  <a:gd name="T62" fmla="*/ 69 w 74"/>
                  <a:gd name="T63" fmla="*/ 44 h 66"/>
                  <a:gd name="T64" fmla="*/ 72 w 74"/>
                  <a:gd name="T65" fmla="*/ 40 h 66"/>
                  <a:gd name="T66" fmla="*/ 72 w 74"/>
                  <a:gd name="T67" fmla="*/ 37 h 66"/>
                  <a:gd name="T68" fmla="*/ 70 w 74"/>
                  <a:gd name="T69" fmla="*/ 33 h 66"/>
                  <a:gd name="T70" fmla="*/ 71 w 74"/>
                  <a:gd name="T71" fmla="*/ 28 h 66"/>
                  <a:gd name="T72" fmla="*/ 72 w 74"/>
                  <a:gd name="T73" fmla="*/ 26 h 66"/>
                  <a:gd name="T74" fmla="*/ 72 w 74"/>
                  <a:gd name="T75" fmla="*/ 21 h 66"/>
                  <a:gd name="T76" fmla="*/ 73 w 74"/>
                  <a:gd name="T77" fmla="*/ 18 h 66"/>
                  <a:gd name="T78" fmla="*/ 74 w 74"/>
                  <a:gd name="T79" fmla="*/ 14 h 66"/>
                  <a:gd name="T80" fmla="*/ 70 w 74"/>
                  <a:gd name="T81" fmla="*/ 10 h 66"/>
                  <a:gd name="T82" fmla="*/ 65 w 74"/>
                  <a:gd name="T83" fmla="*/ 8 h 66"/>
                  <a:gd name="T84" fmla="*/ 57 w 74"/>
                  <a:gd name="T85" fmla="*/ 4 h 66"/>
                  <a:gd name="T86" fmla="*/ 55 w 74"/>
                  <a:gd name="T87" fmla="*/ 5 h 66"/>
                  <a:gd name="T88" fmla="*/ 51 w 74"/>
                  <a:gd name="T89" fmla="*/ 1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74" h="66">
                    <a:moveTo>
                      <a:pt x="49" y="1"/>
                    </a:moveTo>
                    <a:lnTo>
                      <a:pt x="48" y="1"/>
                    </a:lnTo>
                    <a:lnTo>
                      <a:pt x="47" y="1"/>
                    </a:lnTo>
                    <a:lnTo>
                      <a:pt x="46" y="1"/>
                    </a:lnTo>
                    <a:lnTo>
                      <a:pt x="44" y="0"/>
                    </a:lnTo>
                    <a:lnTo>
                      <a:pt x="41" y="1"/>
                    </a:lnTo>
                    <a:lnTo>
                      <a:pt x="40" y="2"/>
                    </a:lnTo>
                    <a:lnTo>
                      <a:pt x="39" y="2"/>
                    </a:lnTo>
                    <a:lnTo>
                      <a:pt x="36" y="3"/>
                    </a:lnTo>
                    <a:lnTo>
                      <a:pt x="35" y="5"/>
                    </a:lnTo>
                    <a:lnTo>
                      <a:pt x="36" y="6"/>
                    </a:lnTo>
                    <a:lnTo>
                      <a:pt x="35" y="6"/>
                    </a:lnTo>
                    <a:lnTo>
                      <a:pt x="35" y="7"/>
                    </a:lnTo>
                    <a:lnTo>
                      <a:pt x="35" y="8"/>
                    </a:lnTo>
                    <a:lnTo>
                      <a:pt x="34" y="8"/>
                    </a:lnTo>
                    <a:lnTo>
                      <a:pt x="31" y="9"/>
                    </a:lnTo>
                    <a:lnTo>
                      <a:pt x="26" y="14"/>
                    </a:lnTo>
                    <a:lnTo>
                      <a:pt x="21" y="19"/>
                    </a:lnTo>
                    <a:lnTo>
                      <a:pt x="19" y="23"/>
                    </a:lnTo>
                    <a:lnTo>
                      <a:pt x="16" y="24"/>
                    </a:lnTo>
                    <a:lnTo>
                      <a:pt x="14" y="23"/>
                    </a:lnTo>
                    <a:lnTo>
                      <a:pt x="13" y="22"/>
                    </a:lnTo>
                    <a:lnTo>
                      <a:pt x="13" y="22"/>
                    </a:lnTo>
                    <a:lnTo>
                      <a:pt x="12" y="22"/>
                    </a:lnTo>
                    <a:lnTo>
                      <a:pt x="12" y="22"/>
                    </a:lnTo>
                    <a:lnTo>
                      <a:pt x="11" y="22"/>
                    </a:lnTo>
                    <a:lnTo>
                      <a:pt x="9" y="22"/>
                    </a:lnTo>
                    <a:lnTo>
                      <a:pt x="8" y="23"/>
                    </a:lnTo>
                    <a:lnTo>
                      <a:pt x="7" y="23"/>
                    </a:lnTo>
                    <a:lnTo>
                      <a:pt x="6" y="22"/>
                    </a:lnTo>
                    <a:lnTo>
                      <a:pt x="3" y="21"/>
                    </a:lnTo>
                    <a:lnTo>
                      <a:pt x="1" y="21"/>
                    </a:lnTo>
                    <a:lnTo>
                      <a:pt x="0" y="21"/>
                    </a:lnTo>
                    <a:lnTo>
                      <a:pt x="0" y="21"/>
                    </a:lnTo>
                    <a:lnTo>
                      <a:pt x="1" y="22"/>
                    </a:lnTo>
                    <a:lnTo>
                      <a:pt x="0" y="23"/>
                    </a:lnTo>
                    <a:lnTo>
                      <a:pt x="1" y="23"/>
                    </a:lnTo>
                    <a:lnTo>
                      <a:pt x="1" y="24"/>
                    </a:lnTo>
                    <a:lnTo>
                      <a:pt x="2" y="25"/>
                    </a:lnTo>
                    <a:lnTo>
                      <a:pt x="3" y="26"/>
                    </a:lnTo>
                    <a:lnTo>
                      <a:pt x="4" y="27"/>
                    </a:lnTo>
                    <a:lnTo>
                      <a:pt x="4" y="28"/>
                    </a:lnTo>
                    <a:lnTo>
                      <a:pt x="6" y="29"/>
                    </a:lnTo>
                    <a:lnTo>
                      <a:pt x="6" y="29"/>
                    </a:lnTo>
                    <a:lnTo>
                      <a:pt x="7" y="30"/>
                    </a:lnTo>
                    <a:lnTo>
                      <a:pt x="7" y="33"/>
                    </a:lnTo>
                    <a:lnTo>
                      <a:pt x="8" y="34"/>
                    </a:lnTo>
                    <a:lnTo>
                      <a:pt x="9" y="35"/>
                    </a:lnTo>
                    <a:lnTo>
                      <a:pt x="10" y="36"/>
                    </a:lnTo>
                    <a:lnTo>
                      <a:pt x="10" y="36"/>
                    </a:lnTo>
                    <a:lnTo>
                      <a:pt x="11" y="37"/>
                    </a:lnTo>
                    <a:lnTo>
                      <a:pt x="13" y="41"/>
                    </a:lnTo>
                    <a:lnTo>
                      <a:pt x="15" y="42"/>
                    </a:lnTo>
                    <a:lnTo>
                      <a:pt x="16" y="43"/>
                    </a:lnTo>
                    <a:lnTo>
                      <a:pt x="17" y="44"/>
                    </a:lnTo>
                    <a:lnTo>
                      <a:pt x="18" y="44"/>
                    </a:lnTo>
                    <a:lnTo>
                      <a:pt x="19" y="45"/>
                    </a:lnTo>
                    <a:lnTo>
                      <a:pt x="18" y="46"/>
                    </a:lnTo>
                    <a:lnTo>
                      <a:pt x="19" y="46"/>
                    </a:lnTo>
                    <a:lnTo>
                      <a:pt x="20" y="47"/>
                    </a:lnTo>
                    <a:lnTo>
                      <a:pt x="22" y="48"/>
                    </a:lnTo>
                    <a:lnTo>
                      <a:pt x="21" y="49"/>
                    </a:lnTo>
                    <a:lnTo>
                      <a:pt x="22" y="51"/>
                    </a:lnTo>
                    <a:lnTo>
                      <a:pt x="22" y="54"/>
                    </a:lnTo>
                    <a:lnTo>
                      <a:pt x="22" y="55"/>
                    </a:lnTo>
                    <a:lnTo>
                      <a:pt x="25" y="56"/>
                    </a:lnTo>
                    <a:lnTo>
                      <a:pt x="26" y="58"/>
                    </a:lnTo>
                    <a:lnTo>
                      <a:pt x="28" y="58"/>
                    </a:lnTo>
                    <a:lnTo>
                      <a:pt x="29" y="58"/>
                    </a:lnTo>
                    <a:lnTo>
                      <a:pt x="31" y="59"/>
                    </a:lnTo>
                    <a:lnTo>
                      <a:pt x="32" y="59"/>
                    </a:lnTo>
                    <a:lnTo>
                      <a:pt x="34" y="60"/>
                    </a:lnTo>
                    <a:lnTo>
                      <a:pt x="35" y="60"/>
                    </a:lnTo>
                    <a:lnTo>
                      <a:pt x="36" y="60"/>
                    </a:lnTo>
                    <a:lnTo>
                      <a:pt x="36" y="61"/>
                    </a:lnTo>
                    <a:lnTo>
                      <a:pt x="37" y="62"/>
                    </a:lnTo>
                    <a:lnTo>
                      <a:pt x="37" y="63"/>
                    </a:lnTo>
                    <a:lnTo>
                      <a:pt x="40" y="63"/>
                    </a:lnTo>
                    <a:lnTo>
                      <a:pt x="42" y="63"/>
                    </a:lnTo>
                    <a:lnTo>
                      <a:pt x="44" y="64"/>
                    </a:lnTo>
                    <a:lnTo>
                      <a:pt x="45" y="64"/>
                    </a:lnTo>
                    <a:lnTo>
                      <a:pt x="47" y="65"/>
                    </a:lnTo>
                    <a:lnTo>
                      <a:pt x="48" y="66"/>
                    </a:lnTo>
                    <a:lnTo>
                      <a:pt x="49" y="65"/>
                    </a:lnTo>
                    <a:lnTo>
                      <a:pt x="51" y="65"/>
                    </a:lnTo>
                    <a:lnTo>
                      <a:pt x="54" y="65"/>
                    </a:lnTo>
                    <a:lnTo>
                      <a:pt x="56" y="66"/>
                    </a:lnTo>
                    <a:lnTo>
                      <a:pt x="67" y="57"/>
                    </a:lnTo>
                    <a:lnTo>
                      <a:pt x="67" y="54"/>
                    </a:lnTo>
                    <a:lnTo>
                      <a:pt x="67" y="53"/>
                    </a:lnTo>
                    <a:lnTo>
                      <a:pt x="67" y="49"/>
                    </a:lnTo>
                    <a:lnTo>
                      <a:pt x="68" y="48"/>
                    </a:lnTo>
                    <a:lnTo>
                      <a:pt x="67" y="47"/>
                    </a:lnTo>
                    <a:lnTo>
                      <a:pt x="68" y="45"/>
                    </a:lnTo>
                    <a:lnTo>
                      <a:pt x="69" y="45"/>
                    </a:lnTo>
                    <a:lnTo>
                      <a:pt x="69" y="44"/>
                    </a:lnTo>
                    <a:lnTo>
                      <a:pt x="71" y="43"/>
                    </a:lnTo>
                    <a:lnTo>
                      <a:pt x="72" y="41"/>
                    </a:lnTo>
                    <a:lnTo>
                      <a:pt x="72" y="40"/>
                    </a:lnTo>
                    <a:lnTo>
                      <a:pt x="71" y="39"/>
                    </a:lnTo>
                    <a:lnTo>
                      <a:pt x="71" y="37"/>
                    </a:lnTo>
                    <a:lnTo>
                      <a:pt x="72" y="37"/>
                    </a:lnTo>
                    <a:lnTo>
                      <a:pt x="71" y="35"/>
                    </a:lnTo>
                    <a:lnTo>
                      <a:pt x="70" y="34"/>
                    </a:lnTo>
                    <a:lnTo>
                      <a:pt x="70" y="33"/>
                    </a:lnTo>
                    <a:lnTo>
                      <a:pt x="71" y="33"/>
                    </a:lnTo>
                    <a:lnTo>
                      <a:pt x="71" y="30"/>
                    </a:lnTo>
                    <a:lnTo>
                      <a:pt x="71" y="28"/>
                    </a:lnTo>
                    <a:lnTo>
                      <a:pt x="73" y="27"/>
                    </a:lnTo>
                    <a:lnTo>
                      <a:pt x="73" y="26"/>
                    </a:lnTo>
                    <a:lnTo>
                      <a:pt x="72" y="26"/>
                    </a:lnTo>
                    <a:lnTo>
                      <a:pt x="71" y="25"/>
                    </a:lnTo>
                    <a:lnTo>
                      <a:pt x="72" y="24"/>
                    </a:lnTo>
                    <a:lnTo>
                      <a:pt x="72" y="21"/>
                    </a:lnTo>
                    <a:lnTo>
                      <a:pt x="73" y="20"/>
                    </a:lnTo>
                    <a:lnTo>
                      <a:pt x="73" y="19"/>
                    </a:lnTo>
                    <a:lnTo>
                      <a:pt x="73" y="18"/>
                    </a:lnTo>
                    <a:lnTo>
                      <a:pt x="73" y="17"/>
                    </a:lnTo>
                    <a:lnTo>
                      <a:pt x="73" y="15"/>
                    </a:lnTo>
                    <a:lnTo>
                      <a:pt x="74" y="14"/>
                    </a:lnTo>
                    <a:lnTo>
                      <a:pt x="73" y="11"/>
                    </a:lnTo>
                    <a:lnTo>
                      <a:pt x="71" y="11"/>
                    </a:lnTo>
                    <a:lnTo>
                      <a:pt x="70" y="10"/>
                    </a:lnTo>
                    <a:lnTo>
                      <a:pt x="69" y="9"/>
                    </a:lnTo>
                    <a:lnTo>
                      <a:pt x="66" y="9"/>
                    </a:lnTo>
                    <a:lnTo>
                      <a:pt x="65" y="8"/>
                    </a:lnTo>
                    <a:lnTo>
                      <a:pt x="62" y="6"/>
                    </a:lnTo>
                    <a:lnTo>
                      <a:pt x="60" y="5"/>
                    </a:lnTo>
                    <a:lnTo>
                      <a:pt x="57" y="4"/>
                    </a:lnTo>
                    <a:lnTo>
                      <a:pt x="57" y="5"/>
                    </a:lnTo>
                    <a:lnTo>
                      <a:pt x="56" y="5"/>
                    </a:lnTo>
                    <a:lnTo>
                      <a:pt x="55" y="5"/>
                    </a:lnTo>
                    <a:lnTo>
                      <a:pt x="54" y="4"/>
                    </a:lnTo>
                    <a:lnTo>
                      <a:pt x="51" y="4"/>
                    </a:lnTo>
                    <a:lnTo>
                      <a:pt x="51" y="1"/>
                    </a:lnTo>
                    <a:lnTo>
                      <a:pt x="50" y="1"/>
                    </a:lnTo>
                    <a:lnTo>
                      <a:pt x="49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53" name="Freeform 2384">
                <a:extLst>
                  <a:ext uri="{FF2B5EF4-FFF2-40B4-BE49-F238E27FC236}">
                    <a16:creationId xmlns:a16="http://schemas.microsoft.com/office/drawing/2014/main" id="{6F43B921-2708-4767-8DA2-17C13FEF75D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57" y="2889"/>
                <a:ext cx="86" cy="87"/>
              </a:xfrm>
              <a:custGeom>
                <a:avLst/>
                <a:gdLst>
                  <a:gd name="T0" fmla="*/ 84 w 86"/>
                  <a:gd name="T1" fmla="*/ 39 h 87"/>
                  <a:gd name="T2" fmla="*/ 80 w 86"/>
                  <a:gd name="T3" fmla="*/ 38 h 87"/>
                  <a:gd name="T4" fmla="*/ 75 w 86"/>
                  <a:gd name="T5" fmla="*/ 37 h 87"/>
                  <a:gd name="T6" fmla="*/ 71 w 86"/>
                  <a:gd name="T7" fmla="*/ 33 h 87"/>
                  <a:gd name="T8" fmla="*/ 71 w 86"/>
                  <a:gd name="T9" fmla="*/ 27 h 87"/>
                  <a:gd name="T10" fmla="*/ 67 w 86"/>
                  <a:gd name="T11" fmla="*/ 25 h 87"/>
                  <a:gd name="T12" fmla="*/ 66 w 86"/>
                  <a:gd name="T13" fmla="*/ 23 h 87"/>
                  <a:gd name="T14" fmla="*/ 62 w 86"/>
                  <a:gd name="T15" fmla="*/ 20 h 87"/>
                  <a:gd name="T16" fmla="*/ 59 w 86"/>
                  <a:gd name="T17" fmla="*/ 15 h 87"/>
                  <a:gd name="T18" fmla="*/ 56 w 86"/>
                  <a:gd name="T19" fmla="*/ 12 h 87"/>
                  <a:gd name="T20" fmla="*/ 55 w 86"/>
                  <a:gd name="T21" fmla="*/ 8 h 87"/>
                  <a:gd name="T22" fmla="*/ 52 w 86"/>
                  <a:gd name="T23" fmla="*/ 5 h 87"/>
                  <a:gd name="T24" fmla="*/ 50 w 86"/>
                  <a:gd name="T25" fmla="*/ 2 h 87"/>
                  <a:gd name="T26" fmla="*/ 49 w 86"/>
                  <a:gd name="T27" fmla="*/ 0 h 87"/>
                  <a:gd name="T28" fmla="*/ 47 w 86"/>
                  <a:gd name="T29" fmla="*/ 1 h 87"/>
                  <a:gd name="T30" fmla="*/ 42 w 86"/>
                  <a:gd name="T31" fmla="*/ 2 h 87"/>
                  <a:gd name="T32" fmla="*/ 38 w 86"/>
                  <a:gd name="T33" fmla="*/ 4 h 87"/>
                  <a:gd name="T34" fmla="*/ 32 w 86"/>
                  <a:gd name="T35" fmla="*/ 8 h 87"/>
                  <a:gd name="T36" fmla="*/ 32 w 86"/>
                  <a:gd name="T37" fmla="*/ 5 h 87"/>
                  <a:gd name="T38" fmla="*/ 31 w 86"/>
                  <a:gd name="T39" fmla="*/ 4 h 87"/>
                  <a:gd name="T40" fmla="*/ 18 w 86"/>
                  <a:gd name="T41" fmla="*/ 7 h 87"/>
                  <a:gd name="T42" fmla="*/ 1 w 86"/>
                  <a:gd name="T43" fmla="*/ 40 h 87"/>
                  <a:gd name="T44" fmla="*/ 0 w 86"/>
                  <a:gd name="T45" fmla="*/ 69 h 87"/>
                  <a:gd name="T46" fmla="*/ 4 w 86"/>
                  <a:gd name="T47" fmla="*/ 75 h 87"/>
                  <a:gd name="T48" fmla="*/ 5 w 86"/>
                  <a:gd name="T49" fmla="*/ 85 h 87"/>
                  <a:gd name="T50" fmla="*/ 9 w 86"/>
                  <a:gd name="T51" fmla="*/ 87 h 87"/>
                  <a:gd name="T52" fmla="*/ 14 w 86"/>
                  <a:gd name="T53" fmla="*/ 85 h 87"/>
                  <a:gd name="T54" fmla="*/ 19 w 86"/>
                  <a:gd name="T55" fmla="*/ 82 h 87"/>
                  <a:gd name="T56" fmla="*/ 25 w 86"/>
                  <a:gd name="T57" fmla="*/ 76 h 87"/>
                  <a:gd name="T58" fmla="*/ 33 w 86"/>
                  <a:gd name="T59" fmla="*/ 74 h 87"/>
                  <a:gd name="T60" fmla="*/ 39 w 86"/>
                  <a:gd name="T61" fmla="*/ 77 h 87"/>
                  <a:gd name="T62" fmla="*/ 44 w 86"/>
                  <a:gd name="T63" fmla="*/ 77 h 87"/>
                  <a:gd name="T64" fmla="*/ 48 w 86"/>
                  <a:gd name="T65" fmla="*/ 78 h 87"/>
                  <a:gd name="T66" fmla="*/ 50 w 86"/>
                  <a:gd name="T67" fmla="*/ 76 h 87"/>
                  <a:gd name="T68" fmla="*/ 52 w 86"/>
                  <a:gd name="T69" fmla="*/ 73 h 87"/>
                  <a:gd name="T70" fmla="*/ 55 w 86"/>
                  <a:gd name="T71" fmla="*/ 68 h 87"/>
                  <a:gd name="T72" fmla="*/ 58 w 86"/>
                  <a:gd name="T73" fmla="*/ 66 h 87"/>
                  <a:gd name="T74" fmla="*/ 60 w 86"/>
                  <a:gd name="T75" fmla="*/ 63 h 87"/>
                  <a:gd name="T76" fmla="*/ 63 w 86"/>
                  <a:gd name="T77" fmla="*/ 62 h 87"/>
                  <a:gd name="T78" fmla="*/ 63 w 86"/>
                  <a:gd name="T79" fmla="*/ 58 h 87"/>
                  <a:gd name="T80" fmla="*/ 67 w 86"/>
                  <a:gd name="T81" fmla="*/ 54 h 87"/>
                  <a:gd name="T82" fmla="*/ 70 w 86"/>
                  <a:gd name="T83" fmla="*/ 52 h 87"/>
                  <a:gd name="T84" fmla="*/ 75 w 86"/>
                  <a:gd name="T85" fmla="*/ 48 h 87"/>
                  <a:gd name="T86" fmla="*/ 78 w 86"/>
                  <a:gd name="T87" fmla="*/ 47 h 87"/>
                  <a:gd name="T88" fmla="*/ 82 w 86"/>
                  <a:gd name="T89" fmla="*/ 46 h 87"/>
                  <a:gd name="T90" fmla="*/ 83 w 86"/>
                  <a:gd name="T91" fmla="*/ 43 h 87"/>
                  <a:gd name="T92" fmla="*/ 86 w 86"/>
                  <a:gd name="T93" fmla="*/ 42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86" h="87">
                    <a:moveTo>
                      <a:pt x="85" y="40"/>
                    </a:moveTo>
                    <a:lnTo>
                      <a:pt x="85" y="39"/>
                    </a:lnTo>
                    <a:lnTo>
                      <a:pt x="84" y="39"/>
                    </a:lnTo>
                    <a:lnTo>
                      <a:pt x="83" y="39"/>
                    </a:lnTo>
                    <a:lnTo>
                      <a:pt x="81" y="38"/>
                    </a:lnTo>
                    <a:lnTo>
                      <a:pt x="80" y="38"/>
                    </a:lnTo>
                    <a:lnTo>
                      <a:pt x="78" y="37"/>
                    </a:lnTo>
                    <a:lnTo>
                      <a:pt x="77" y="37"/>
                    </a:lnTo>
                    <a:lnTo>
                      <a:pt x="75" y="37"/>
                    </a:lnTo>
                    <a:lnTo>
                      <a:pt x="74" y="35"/>
                    </a:lnTo>
                    <a:lnTo>
                      <a:pt x="71" y="34"/>
                    </a:lnTo>
                    <a:lnTo>
                      <a:pt x="71" y="33"/>
                    </a:lnTo>
                    <a:lnTo>
                      <a:pt x="71" y="30"/>
                    </a:lnTo>
                    <a:lnTo>
                      <a:pt x="70" y="28"/>
                    </a:lnTo>
                    <a:lnTo>
                      <a:pt x="71" y="27"/>
                    </a:lnTo>
                    <a:lnTo>
                      <a:pt x="69" y="26"/>
                    </a:lnTo>
                    <a:lnTo>
                      <a:pt x="68" y="25"/>
                    </a:lnTo>
                    <a:lnTo>
                      <a:pt x="67" y="25"/>
                    </a:lnTo>
                    <a:lnTo>
                      <a:pt x="68" y="24"/>
                    </a:lnTo>
                    <a:lnTo>
                      <a:pt x="67" y="23"/>
                    </a:lnTo>
                    <a:lnTo>
                      <a:pt x="66" y="23"/>
                    </a:lnTo>
                    <a:lnTo>
                      <a:pt x="65" y="22"/>
                    </a:lnTo>
                    <a:lnTo>
                      <a:pt x="64" y="21"/>
                    </a:lnTo>
                    <a:lnTo>
                      <a:pt x="62" y="20"/>
                    </a:lnTo>
                    <a:lnTo>
                      <a:pt x="60" y="16"/>
                    </a:lnTo>
                    <a:lnTo>
                      <a:pt x="59" y="15"/>
                    </a:lnTo>
                    <a:lnTo>
                      <a:pt x="59" y="15"/>
                    </a:lnTo>
                    <a:lnTo>
                      <a:pt x="58" y="14"/>
                    </a:lnTo>
                    <a:lnTo>
                      <a:pt x="57" y="13"/>
                    </a:lnTo>
                    <a:lnTo>
                      <a:pt x="56" y="12"/>
                    </a:lnTo>
                    <a:lnTo>
                      <a:pt x="56" y="9"/>
                    </a:lnTo>
                    <a:lnTo>
                      <a:pt x="55" y="8"/>
                    </a:lnTo>
                    <a:lnTo>
                      <a:pt x="55" y="8"/>
                    </a:lnTo>
                    <a:lnTo>
                      <a:pt x="53" y="7"/>
                    </a:lnTo>
                    <a:lnTo>
                      <a:pt x="53" y="6"/>
                    </a:lnTo>
                    <a:lnTo>
                      <a:pt x="52" y="5"/>
                    </a:lnTo>
                    <a:lnTo>
                      <a:pt x="51" y="4"/>
                    </a:lnTo>
                    <a:lnTo>
                      <a:pt x="50" y="3"/>
                    </a:lnTo>
                    <a:lnTo>
                      <a:pt x="50" y="2"/>
                    </a:lnTo>
                    <a:lnTo>
                      <a:pt x="49" y="2"/>
                    </a:lnTo>
                    <a:lnTo>
                      <a:pt x="50" y="1"/>
                    </a:lnTo>
                    <a:lnTo>
                      <a:pt x="49" y="0"/>
                    </a:lnTo>
                    <a:lnTo>
                      <a:pt x="49" y="0"/>
                    </a:lnTo>
                    <a:lnTo>
                      <a:pt x="49" y="0"/>
                    </a:lnTo>
                    <a:lnTo>
                      <a:pt x="47" y="1"/>
                    </a:lnTo>
                    <a:lnTo>
                      <a:pt x="45" y="2"/>
                    </a:lnTo>
                    <a:lnTo>
                      <a:pt x="43" y="2"/>
                    </a:lnTo>
                    <a:lnTo>
                      <a:pt x="42" y="2"/>
                    </a:lnTo>
                    <a:lnTo>
                      <a:pt x="42" y="1"/>
                    </a:lnTo>
                    <a:lnTo>
                      <a:pt x="40" y="2"/>
                    </a:lnTo>
                    <a:lnTo>
                      <a:pt x="38" y="4"/>
                    </a:lnTo>
                    <a:lnTo>
                      <a:pt x="37" y="6"/>
                    </a:lnTo>
                    <a:lnTo>
                      <a:pt x="33" y="8"/>
                    </a:lnTo>
                    <a:lnTo>
                      <a:pt x="32" y="8"/>
                    </a:lnTo>
                    <a:lnTo>
                      <a:pt x="32" y="6"/>
                    </a:lnTo>
                    <a:lnTo>
                      <a:pt x="33" y="6"/>
                    </a:lnTo>
                    <a:lnTo>
                      <a:pt x="32" y="5"/>
                    </a:lnTo>
                    <a:lnTo>
                      <a:pt x="31" y="4"/>
                    </a:lnTo>
                    <a:lnTo>
                      <a:pt x="31" y="3"/>
                    </a:lnTo>
                    <a:lnTo>
                      <a:pt x="31" y="4"/>
                    </a:lnTo>
                    <a:lnTo>
                      <a:pt x="29" y="4"/>
                    </a:lnTo>
                    <a:lnTo>
                      <a:pt x="27" y="5"/>
                    </a:lnTo>
                    <a:lnTo>
                      <a:pt x="18" y="7"/>
                    </a:lnTo>
                    <a:lnTo>
                      <a:pt x="11" y="6"/>
                    </a:lnTo>
                    <a:lnTo>
                      <a:pt x="9" y="40"/>
                    </a:lnTo>
                    <a:lnTo>
                      <a:pt x="1" y="40"/>
                    </a:lnTo>
                    <a:lnTo>
                      <a:pt x="0" y="69"/>
                    </a:lnTo>
                    <a:lnTo>
                      <a:pt x="0" y="69"/>
                    </a:lnTo>
                    <a:lnTo>
                      <a:pt x="0" y="69"/>
                    </a:lnTo>
                    <a:lnTo>
                      <a:pt x="0" y="69"/>
                    </a:lnTo>
                    <a:lnTo>
                      <a:pt x="3" y="72"/>
                    </a:lnTo>
                    <a:lnTo>
                      <a:pt x="4" y="75"/>
                    </a:lnTo>
                    <a:lnTo>
                      <a:pt x="6" y="80"/>
                    </a:lnTo>
                    <a:lnTo>
                      <a:pt x="6" y="82"/>
                    </a:lnTo>
                    <a:lnTo>
                      <a:pt x="5" y="85"/>
                    </a:lnTo>
                    <a:lnTo>
                      <a:pt x="4" y="86"/>
                    </a:lnTo>
                    <a:lnTo>
                      <a:pt x="7" y="86"/>
                    </a:lnTo>
                    <a:lnTo>
                      <a:pt x="9" y="87"/>
                    </a:lnTo>
                    <a:lnTo>
                      <a:pt x="11" y="86"/>
                    </a:lnTo>
                    <a:lnTo>
                      <a:pt x="13" y="86"/>
                    </a:lnTo>
                    <a:lnTo>
                      <a:pt x="14" y="85"/>
                    </a:lnTo>
                    <a:lnTo>
                      <a:pt x="17" y="85"/>
                    </a:lnTo>
                    <a:lnTo>
                      <a:pt x="19" y="84"/>
                    </a:lnTo>
                    <a:lnTo>
                      <a:pt x="19" y="82"/>
                    </a:lnTo>
                    <a:lnTo>
                      <a:pt x="22" y="81"/>
                    </a:lnTo>
                    <a:lnTo>
                      <a:pt x="24" y="80"/>
                    </a:lnTo>
                    <a:lnTo>
                      <a:pt x="25" y="76"/>
                    </a:lnTo>
                    <a:lnTo>
                      <a:pt x="27" y="74"/>
                    </a:lnTo>
                    <a:lnTo>
                      <a:pt x="30" y="74"/>
                    </a:lnTo>
                    <a:lnTo>
                      <a:pt x="33" y="74"/>
                    </a:lnTo>
                    <a:lnTo>
                      <a:pt x="35" y="75"/>
                    </a:lnTo>
                    <a:lnTo>
                      <a:pt x="36" y="75"/>
                    </a:lnTo>
                    <a:lnTo>
                      <a:pt x="39" y="77"/>
                    </a:lnTo>
                    <a:lnTo>
                      <a:pt x="40" y="77"/>
                    </a:lnTo>
                    <a:lnTo>
                      <a:pt x="42" y="78"/>
                    </a:lnTo>
                    <a:lnTo>
                      <a:pt x="44" y="77"/>
                    </a:lnTo>
                    <a:lnTo>
                      <a:pt x="46" y="77"/>
                    </a:lnTo>
                    <a:lnTo>
                      <a:pt x="47" y="77"/>
                    </a:lnTo>
                    <a:lnTo>
                      <a:pt x="48" y="78"/>
                    </a:lnTo>
                    <a:lnTo>
                      <a:pt x="49" y="78"/>
                    </a:lnTo>
                    <a:lnTo>
                      <a:pt x="51" y="77"/>
                    </a:lnTo>
                    <a:lnTo>
                      <a:pt x="50" y="76"/>
                    </a:lnTo>
                    <a:lnTo>
                      <a:pt x="51" y="75"/>
                    </a:lnTo>
                    <a:lnTo>
                      <a:pt x="51" y="74"/>
                    </a:lnTo>
                    <a:lnTo>
                      <a:pt x="52" y="73"/>
                    </a:lnTo>
                    <a:lnTo>
                      <a:pt x="51" y="69"/>
                    </a:lnTo>
                    <a:lnTo>
                      <a:pt x="52" y="68"/>
                    </a:lnTo>
                    <a:lnTo>
                      <a:pt x="55" y="68"/>
                    </a:lnTo>
                    <a:lnTo>
                      <a:pt x="56" y="67"/>
                    </a:lnTo>
                    <a:lnTo>
                      <a:pt x="57" y="67"/>
                    </a:lnTo>
                    <a:lnTo>
                      <a:pt x="58" y="66"/>
                    </a:lnTo>
                    <a:lnTo>
                      <a:pt x="59" y="65"/>
                    </a:lnTo>
                    <a:lnTo>
                      <a:pt x="59" y="64"/>
                    </a:lnTo>
                    <a:lnTo>
                      <a:pt x="60" y="63"/>
                    </a:lnTo>
                    <a:lnTo>
                      <a:pt x="61" y="63"/>
                    </a:lnTo>
                    <a:lnTo>
                      <a:pt x="62" y="62"/>
                    </a:lnTo>
                    <a:lnTo>
                      <a:pt x="63" y="62"/>
                    </a:lnTo>
                    <a:lnTo>
                      <a:pt x="63" y="61"/>
                    </a:lnTo>
                    <a:lnTo>
                      <a:pt x="63" y="60"/>
                    </a:lnTo>
                    <a:lnTo>
                      <a:pt x="63" y="58"/>
                    </a:lnTo>
                    <a:lnTo>
                      <a:pt x="65" y="55"/>
                    </a:lnTo>
                    <a:lnTo>
                      <a:pt x="66" y="54"/>
                    </a:lnTo>
                    <a:lnTo>
                      <a:pt x="67" y="54"/>
                    </a:lnTo>
                    <a:lnTo>
                      <a:pt x="68" y="53"/>
                    </a:lnTo>
                    <a:lnTo>
                      <a:pt x="69" y="52"/>
                    </a:lnTo>
                    <a:lnTo>
                      <a:pt x="70" y="52"/>
                    </a:lnTo>
                    <a:lnTo>
                      <a:pt x="71" y="50"/>
                    </a:lnTo>
                    <a:lnTo>
                      <a:pt x="72" y="49"/>
                    </a:lnTo>
                    <a:lnTo>
                      <a:pt x="75" y="48"/>
                    </a:lnTo>
                    <a:lnTo>
                      <a:pt x="76" y="47"/>
                    </a:lnTo>
                    <a:lnTo>
                      <a:pt x="77" y="48"/>
                    </a:lnTo>
                    <a:lnTo>
                      <a:pt x="78" y="47"/>
                    </a:lnTo>
                    <a:lnTo>
                      <a:pt x="79" y="47"/>
                    </a:lnTo>
                    <a:lnTo>
                      <a:pt x="80" y="46"/>
                    </a:lnTo>
                    <a:lnTo>
                      <a:pt x="82" y="46"/>
                    </a:lnTo>
                    <a:lnTo>
                      <a:pt x="82" y="45"/>
                    </a:lnTo>
                    <a:lnTo>
                      <a:pt x="82" y="44"/>
                    </a:lnTo>
                    <a:lnTo>
                      <a:pt x="83" y="43"/>
                    </a:lnTo>
                    <a:lnTo>
                      <a:pt x="84" y="43"/>
                    </a:lnTo>
                    <a:lnTo>
                      <a:pt x="85" y="42"/>
                    </a:lnTo>
                    <a:lnTo>
                      <a:pt x="86" y="42"/>
                    </a:lnTo>
                    <a:lnTo>
                      <a:pt x="86" y="41"/>
                    </a:lnTo>
                    <a:lnTo>
                      <a:pt x="85" y="4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54" name="Freeform 2385">
                <a:extLst>
                  <a:ext uri="{FF2B5EF4-FFF2-40B4-BE49-F238E27FC236}">
                    <a16:creationId xmlns:a16="http://schemas.microsoft.com/office/drawing/2014/main" id="{1EA36AD2-3508-41F4-BE76-5376EC8453E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82" y="2880"/>
                <a:ext cx="124" cy="119"/>
              </a:xfrm>
              <a:custGeom>
                <a:avLst/>
                <a:gdLst>
                  <a:gd name="T0" fmla="*/ 43 w 124"/>
                  <a:gd name="T1" fmla="*/ 111 h 119"/>
                  <a:gd name="T2" fmla="*/ 47 w 124"/>
                  <a:gd name="T3" fmla="*/ 111 h 119"/>
                  <a:gd name="T4" fmla="*/ 49 w 124"/>
                  <a:gd name="T5" fmla="*/ 115 h 119"/>
                  <a:gd name="T6" fmla="*/ 56 w 124"/>
                  <a:gd name="T7" fmla="*/ 116 h 119"/>
                  <a:gd name="T8" fmla="*/ 59 w 124"/>
                  <a:gd name="T9" fmla="*/ 116 h 119"/>
                  <a:gd name="T10" fmla="*/ 63 w 124"/>
                  <a:gd name="T11" fmla="*/ 117 h 119"/>
                  <a:gd name="T12" fmla="*/ 65 w 124"/>
                  <a:gd name="T13" fmla="*/ 115 h 119"/>
                  <a:gd name="T14" fmla="*/ 69 w 124"/>
                  <a:gd name="T15" fmla="*/ 112 h 119"/>
                  <a:gd name="T16" fmla="*/ 75 w 124"/>
                  <a:gd name="T17" fmla="*/ 78 h 119"/>
                  <a:gd name="T18" fmla="*/ 76 w 124"/>
                  <a:gd name="T19" fmla="*/ 49 h 119"/>
                  <a:gd name="T20" fmla="*/ 93 w 124"/>
                  <a:gd name="T21" fmla="*/ 16 h 119"/>
                  <a:gd name="T22" fmla="*/ 106 w 124"/>
                  <a:gd name="T23" fmla="*/ 13 h 119"/>
                  <a:gd name="T24" fmla="*/ 107 w 124"/>
                  <a:gd name="T25" fmla="*/ 14 h 119"/>
                  <a:gd name="T26" fmla="*/ 107 w 124"/>
                  <a:gd name="T27" fmla="*/ 17 h 119"/>
                  <a:gd name="T28" fmla="*/ 113 w 124"/>
                  <a:gd name="T29" fmla="*/ 13 h 119"/>
                  <a:gd name="T30" fmla="*/ 117 w 124"/>
                  <a:gd name="T31" fmla="*/ 11 h 119"/>
                  <a:gd name="T32" fmla="*/ 122 w 124"/>
                  <a:gd name="T33" fmla="*/ 10 h 119"/>
                  <a:gd name="T34" fmla="*/ 123 w 124"/>
                  <a:gd name="T35" fmla="*/ 7 h 119"/>
                  <a:gd name="T36" fmla="*/ 121 w 124"/>
                  <a:gd name="T37" fmla="*/ 7 h 119"/>
                  <a:gd name="T38" fmla="*/ 118 w 124"/>
                  <a:gd name="T39" fmla="*/ 7 h 119"/>
                  <a:gd name="T40" fmla="*/ 94 w 124"/>
                  <a:gd name="T41" fmla="*/ 12 h 119"/>
                  <a:gd name="T42" fmla="*/ 91 w 124"/>
                  <a:gd name="T43" fmla="*/ 12 h 119"/>
                  <a:gd name="T44" fmla="*/ 89 w 124"/>
                  <a:gd name="T45" fmla="*/ 11 h 119"/>
                  <a:gd name="T46" fmla="*/ 87 w 124"/>
                  <a:gd name="T47" fmla="*/ 10 h 119"/>
                  <a:gd name="T48" fmla="*/ 85 w 124"/>
                  <a:gd name="T49" fmla="*/ 12 h 119"/>
                  <a:gd name="T50" fmla="*/ 80 w 124"/>
                  <a:gd name="T51" fmla="*/ 9 h 119"/>
                  <a:gd name="T52" fmla="*/ 78 w 124"/>
                  <a:gd name="T53" fmla="*/ 10 h 119"/>
                  <a:gd name="T54" fmla="*/ 73 w 124"/>
                  <a:gd name="T55" fmla="*/ 10 h 119"/>
                  <a:gd name="T56" fmla="*/ 69 w 124"/>
                  <a:gd name="T57" fmla="*/ 9 h 119"/>
                  <a:gd name="T58" fmla="*/ 65 w 124"/>
                  <a:gd name="T59" fmla="*/ 9 h 119"/>
                  <a:gd name="T60" fmla="*/ 62 w 124"/>
                  <a:gd name="T61" fmla="*/ 6 h 119"/>
                  <a:gd name="T62" fmla="*/ 26 w 124"/>
                  <a:gd name="T63" fmla="*/ 5 h 119"/>
                  <a:gd name="T64" fmla="*/ 23 w 124"/>
                  <a:gd name="T65" fmla="*/ 6 h 119"/>
                  <a:gd name="T66" fmla="*/ 18 w 124"/>
                  <a:gd name="T67" fmla="*/ 4 h 119"/>
                  <a:gd name="T68" fmla="*/ 16 w 124"/>
                  <a:gd name="T69" fmla="*/ 3 h 119"/>
                  <a:gd name="T70" fmla="*/ 15 w 124"/>
                  <a:gd name="T71" fmla="*/ 2 h 119"/>
                  <a:gd name="T72" fmla="*/ 11 w 124"/>
                  <a:gd name="T73" fmla="*/ 0 h 119"/>
                  <a:gd name="T74" fmla="*/ 7 w 124"/>
                  <a:gd name="T75" fmla="*/ 4 h 119"/>
                  <a:gd name="T76" fmla="*/ 3 w 124"/>
                  <a:gd name="T77" fmla="*/ 4 h 119"/>
                  <a:gd name="T78" fmla="*/ 1 w 124"/>
                  <a:gd name="T79" fmla="*/ 6 h 119"/>
                  <a:gd name="T80" fmla="*/ 0 w 124"/>
                  <a:gd name="T81" fmla="*/ 5 h 119"/>
                  <a:gd name="T82" fmla="*/ 8 w 124"/>
                  <a:gd name="T83" fmla="*/ 24 h 119"/>
                  <a:gd name="T84" fmla="*/ 19 w 124"/>
                  <a:gd name="T85" fmla="*/ 45 h 119"/>
                  <a:gd name="T86" fmla="*/ 23 w 124"/>
                  <a:gd name="T87" fmla="*/ 58 h 119"/>
                  <a:gd name="T88" fmla="*/ 24 w 124"/>
                  <a:gd name="T89" fmla="*/ 70 h 119"/>
                  <a:gd name="T90" fmla="*/ 27 w 124"/>
                  <a:gd name="T91" fmla="*/ 85 h 119"/>
                  <a:gd name="T92" fmla="*/ 27 w 124"/>
                  <a:gd name="T93" fmla="*/ 91 h 119"/>
                  <a:gd name="T94" fmla="*/ 28 w 124"/>
                  <a:gd name="T95" fmla="*/ 94 h 119"/>
                  <a:gd name="T96" fmla="*/ 30 w 124"/>
                  <a:gd name="T97" fmla="*/ 102 h 119"/>
                  <a:gd name="T98" fmla="*/ 37 w 124"/>
                  <a:gd name="T99" fmla="*/ 111 h 119"/>
                  <a:gd name="T100" fmla="*/ 41 w 124"/>
                  <a:gd name="T101" fmla="*/ 113 h 1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24" h="119">
                    <a:moveTo>
                      <a:pt x="43" y="113"/>
                    </a:moveTo>
                    <a:lnTo>
                      <a:pt x="43" y="112"/>
                    </a:lnTo>
                    <a:lnTo>
                      <a:pt x="43" y="111"/>
                    </a:lnTo>
                    <a:lnTo>
                      <a:pt x="44" y="110"/>
                    </a:lnTo>
                    <a:lnTo>
                      <a:pt x="46" y="109"/>
                    </a:lnTo>
                    <a:lnTo>
                      <a:pt x="47" y="111"/>
                    </a:lnTo>
                    <a:lnTo>
                      <a:pt x="48" y="111"/>
                    </a:lnTo>
                    <a:lnTo>
                      <a:pt x="48" y="113"/>
                    </a:lnTo>
                    <a:lnTo>
                      <a:pt x="49" y="115"/>
                    </a:lnTo>
                    <a:lnTo>
                      <a:pt x="53" y="116"/>
                    </a:lnTo>
                    <a:lnTo>
                      <a:pt x="55" y="117"/>
                    </a:lnTo>
                    <a:lnTo>
                      <a:pt x="56" y="116"/>
                    </a:lnTo>
                    <a:lnTo>
                      <a:pt x="57" y="117"/>
                    </a:lnTo>
                    <a:lnTo>
                      <a:pt x="59" y="117"/>
                    </a:lnTo>
                    <a:lnTo>
                      <a:pt x="59" y="116"/>
                    </a:lnTo>
                    <a:lnTo>
                      <a:pt x="61" y="116"/>
                    </a:lnTo>
                    <a:lnTo>
                      <a:pt x="61" y="119"/>
                    </a:lnTo>
                    <a:lnTo>
                      <a:pt x="63" y="117"/>
                    </a:lnTo>
                    <a:lnTo>
                      <a:pt x="64" y="119"/>
                    </a:lnTo>
                    <a:lnTo>
                      <a:pt x="64" y="116"/>
                    </a:lnTo>
                    <a:lnTo>
                      <a:pt x="65" y="115"/>
                    </a:lnTo>
                    <a:lnTo>
                      <a:pt x="66" y="115"/>
                    </a:lnTo>
                    <a:lnTo>
                      <a:pt x="67" y="113"/>
                    </a:lnTo>
                    <a:lnTo>
                      <a:pt x="69" y="112"/>
                    </a:lnTo>
                    <a:lnTo>
                      <a:pt x="73" y="112"/>
                    </a:lnTo>
                    <a:lnTo>
                      <a:pt x="74" y="112"/>
                    </a:lnTo>
                    <a:lnTo>
                      <a:pt x="75" y="78"/>
                    </a:lnTo>
                    <a:lnTo>
                      <a:pt x="75" y="78"/>
                    </a:lnTo>
                    <a:lnTo>
                      <a:pt x="75" y="78"/>
                    </a:lnTo>
                    <a:lnTo>
                      <a:pt x="76" y="49"/>
                    </a:lnTo>
                    <a:lnTo>
                      <a:pt x="84" y="49"/>
                    </a:lnTo>
                    <a:lnTo>
                      <a:pt x="86" y="15"/>
                    </a:lnTo>
                    <a:lnTo>
                      <a:pt x="93" y="16"/>
                    </a:lnTo>
                    <a:lnTo>
                      <a:pt x="102" y="14"/>
                    </a:lnTo>
                    <a:lnTo>
                      <a:pt x="104" y="13"/>
                    </a:lnTo>
                    <a:lnTo>
                      <a:pt x="106" y="13"/>
                    </a:lnTo>
                    <a:lnTo>
                      <a:pt x="106" y="12"/>
                    </a:lnTo>
                    <a:lnTo>
                      <a:pt x="106" y="13"/>
                    </a:lnTo>
                    <a:lnTo>
                      <a:pt x="107" y="14"/>
                    </a:lnTo>
                    <a:lnTo>
                      <a:pt x="108" y="15"/>
                    </a:lnTo>
                    <a:lnTo>
                      <a:pt x="107" y="15"/>
                    </a:lnTo>
                    <a:lnTo>
                      <a:pt x="107" y="17"/>
                    </a:lnTo>
                    <a:lnTo>
                      <a:pt x="108" y="17"/>
                    </a:lnTo>
                    <a:lnTo>
                      <a:pt x="112" y="15"/>
                    </a:lnTo>
                    <a:lnTo>
                      <a:pt x="113" y="13"/>
                    </a:lnTo>
                    <a:lnTo>
                      <a:pt x="115" y="11"/>
                    </a:lnTo>
                    <a:lnTo>
                      <a:pt x="117" y="10"/>
                    </a:lnTo>
                    <a:lnTo>
                      <a:pt x="117" y="11"/>
                    </a:lnTo>
                    <a:lnTo>
                      <a:pt x="118" y="11"/>
                    </a:lnTo>
                    <a:lnTo>
                      <a:pt x="120" y="11"/>
                    </a:lnTo>
                    <a:lnTo>
                      <a:pt x="122" y="10"/>
                    </a:lnTo>
                    <a:lnTo>
                      <a:pt x="124" y="9"/>
                    </a:lnTo>
                    <a:lnTo>
                      <a:pt x="123" y="8"/>
                    </a:lnTo>
                    <a:lnTo>
                      <a:pt x="123" y="7"/>
                    </a:lnTo>
                    <a:lnTo>
                      <a:pt x="122" y="7"/>
                    </a:lnTo>
                    <a:lnTo>
                      <a:pt x="121" y="7"/>
                    </a:lnTo>
                    <a:lnTo>
                      <a:pt x="121" y="7"/>
                    </a:lnTo>
                    <a:lnTo>
                      <a:pt x="120" y="7"/>
                    </a:lnTo>
                    <a:lnTo>
                      <a:pt x="120" y="6"/>
                    </a:lnTo>
                    <a:lnTo>
                      <a:pt x="118" y="7"/>
                    </a:lnTo>
                    <a:lnTo>
                      <a:pt x="117" y="7"/>
                    </a:lnTo>
                    <a:lnTo>
                      <a:pt x="107" y="9"/>
                    </a:lnTo>
                    <a:lnTo>
                      <a:pt x="94" y="12"/>
                    </a:lnTo>
                    <a:lnTo>
                      <a:pt x="93" y="12"/>
                    </a:lnTo>
                    <a:lnTo>
                      <a:pt x="92" y="12"/>
                    </a:lnTo>
                    <a:lnTo>
                      <a:pt x="91" y="12"/>
                    </a:lnTo>
                    <a:lnTo>
                      <a:pt x="91" y="11"/>
                    </a:lnTo>
                    <a:lnTo>
                      <a:pt x="89" y="11"/>
                    </a:lnTo>
                    <a:lnTo>
                      <a:pt x="89" y="11"/>
                    </a:lnTo>
                    <a:lnTo>
                      <a:pt x="88" y="11"/>
                    </a:lnTo>
                    <a:lnTo>
                      <a:pt x="87" y="11"/>
                    </a:lnTo>
                    <a:lnTo>
                      <a:pt x="87" y="10"/>
                    </a:lnTo>
                    <a:lnTo>
                      <a:pt x="86" y="11"/>
                    </a:lnTo>
                    <a:lnTo>
                      <a:pt x="86" y="11"/>
                    </a:lnTo>
                    <a:lnTo>
                      <a:pt x="85" y="12"/>
                    </a:lnTo>
                    <a:lnTo>
                      <a:pt x="83" y="12"/>
                    </a:lnTo>
                    <a:lnTo>
                      <a:pt x="82" y="11"/>
                    </a:lnTo>
                    <a:lnTo>
                      <a:pt x="80" y="9"/>
                    </a:lnTo>
                    <a:lnTo>
                      <a:pt x="79" y="9"/>
                    </a:lnTo>
                    <a:lnTo>
                      <a:pt x="78" y="9"/>
                    </a:lnTo>
                    <a:lnTo>
                      <a:pt x="78" y="10"/>
                    </a:lnTo>
                    <a:lnTo>
                      <a:pt x="77" y="10"/>
                    </a:lnTo>
                    <a:lnTo>
                      <a:pt x="74" y="9"/>
                    </a:lnTo>
                    <a:lnTo>
                      <a:pt x="73" y="10"/>
                    </a:lnTo>
                    <a:lnTo>
                      <a:pt x="72" y="11"/>
                    </a:lnTo>
                    <a:lnTo>
                      <a:pt x="69" y="10"/>
                    </a:lnTo>
                    <a:lnTo>
                      <a:pt x="69" y="9"/>
                    </a:lnTo>
                    <a:lnTo>
                      <a:pt x="68" y="9"/>
                    </a:lnTo>
                    <a:lnTo>
                      <a:pt x="67" y="9"/>
                    </a:lnTo>
                    <a:lnTo>
                      <a:pt x="65" y="9"/>
                    </a:lnTo>
                    <a:lnTo>
                      <a:pt x="63" y="8"/>
                    </a:lnTo>
                    <a:lnTo>
                      <a:pt x="63" y="7"/>
                    </a:lnTo>
                    <a:lnTo>
                      <a:pt x="62" y="6"/>
                    </a:lnTo>
                    <a:lnTo>
                      <a:pt x="61" y="5"/>
                    </a:lnTo>
                    <a:lnTo>
                      <a:pt x="26" y="5"/>
                    </a:lnTo>
                    <a:lnTo>
                      <a:pt x="26" y="5"/>
                    </a:lnTo>
                    <a:lnTo>
                      <a:pt x="25" y="5"/>
                    </a:lnTo>
                    <a:lnTo>
                      <a:pt x="23" y="6"/>
                    </a:lnTo>
                    <a:lnTo>
                      <a:pt x="23" y="6"/>
                    </a:lnTo>
                    <a:lnTo>
                      <a:pt x="22" y="7"/>
                    </a:lnTo>
                    <a:lnTo>
                      <a:pt x="20" y="6"/>
                    </a:lnTo>
                    <a:lnTo>
                      <a:pt x="18" y="4"/>
                    </a:lnTo>
                    <a:lnTo>
                      <a:pt x="17" y="4"/>
                    </a:lnTo>
                    <a:lnTo>
                      <a:pt x="17" y="3"/>
                    </a:lnTo>
                    <a:lnTo>
                      <a:pt x="16" y="3"/>
                    </a:lnTo>
                    <a:lnTo>
                      <a:pt x="16" y="2"/>
                    </a:lnTo>
                    <a:lnTo>
                      <a:pt x="15" y="2"/>
                    </a:lnTo>
                    <a:lnTo>
                      <a:pt x="15" y="2"/>
                    </a:lnTo>
                    <a:lnTo>
                      <a:pt x="14" y="2"/>
                    </a:lnTo>
                    <a:lnTo>
                      <a:pt x="14" y="2"/>
                    </a:lnTo>
                    <a:lnTo>
                      <a:pt x="11" y="0"/>
                    </a:lnTo>
                    <a:lnTo>
                      <a:pt x="10" y="0"/>
                    </a:lnTo>
                    <a:lnTo>
                      <a:pt x="7" y="3"/>
                    </a:lnTo>
                    <a:lnTo>
                      <a:pt x="7" y="4"/>
                    </a:lnTo>
                    <a:lnTo>
                      <a:pt x="6" y="5"/>
                    </a:lnTo>
                    <a:lnTo>
                      <a:pt x="5" y="4"/>
                    </a:lnTo>
                    <a:lnTo>
                      <a:pt x="3" y="4"/>
                    </a:lnTo>
                    <a:lnTo>
                      <a:pt x="3" y="4"/>
                    </a:lnTo>
                    <a:lnTo>
                      <a:pt x="2" y="5"/>
                    </a:lnTo>
                    <a:lnTo>
                      <a:pt x="1" y="6"/>
                    </a:lnTo>
                    <a:lnTo>
                      <a:pt x="1" y="5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0" y="13"/>
                    </a:lnTo>
                    <a:lnTo>
                      <a:pt x="5" y="18"/>
                    </a:lnTo>
                    <a:lnTo>
                      <a:pt x="8" y="24"/>
                    </a:lnTo>
                    <a:lnTo>
                      <a:pt x="12" y="34"/>
                    </a:lnTo>
                    <a:lnTo>
                      <a:pt x="14" y="37"/>
                    </a:lnTo>
                    <a:lnTo>
                      <a:pt x="19" y="45"/>
                    </a:lnTo>
                    <a:lnTo>
                      <a:pt x="19" y="47"/>
                    </a:lnTo>
                    <a:lnTo>
                      <a:pt x="23" y="54"/>
                    </a:lnTo>
                    <a:lnTo>
                      <a:pt x="23" y="58"/>
                    </a:lnTo>
                    <a:lnTo>
                      <a:pt x="22" y="58"/>
                    </a:lnTo>
                    <a:lnTo>
                      <a:pt x="23" y="64"/>
                    </a:lnTo>
                    <a:lnTo>
                      <a:pt x="24" y="70"/>
                    </a:lnTo>
                    <a:lnTo>
                      <a:pt x="26" y="77"/>
                    </a:lnTo>
                    <a:lnTo>
                      <a:pt x="26" y="82"/>
                    </a:lnTo>
                    <a:lnTo>
                      <a:pt x="27" y="85"/>
                    </a:lnTo>
                    <a:lnTo>
                      <a:pt x="25" y="85"/>
                    </a:lnTo>
                    <a:lnTo>
                      <a:pt x="27" y="87"/>
                    </a:lnTo>
                    <a:lnTo>
                      <a:pt x="27" y="91"/>
                    </a:lnTo>
                    <a:lnTo>
                      <a:pt x="28" y="92"/>
                    </a:lnTo>
                    <a:lnTo>
                      <a:pt x="29" y="94"/>
                    </a:lnTo>
                    <a:lnTo>
                      <a:pt x="28" y="94"/>
                    </a:lnTo>
                    <a:lnTo>
                      <a:pt x="28" y="96"/>
                    </a:lnTo>
                    <a:lnTo>
                      <a:pt x="30" y="98"/>
                    </a:lnTo>
                    <a:lnTo>
                      <a:pt x="30" y="102"/>
                    </a:lnTo>
                    <a:lnTo>
                      <a:pt x="31" y="104"/>
                    </a:lnTo>
                    <a:lnTo>
                      <a:pt x="35" y="108"/>
                    </a:lnTo>
                    <a:lnTo>
                      <a:pt x="37" y="111"/>
                    </a:lnTo>
                    <a:lnTo>
                      <a:pt x="37" y="112"/>
                    </a:lnTo>
                    <a:lnTo>
                      <a:pt x="40" y="114"/>
                    </a:lnTo>
                    <a:lnTo>
                      <a:pt x="41" y="113"/>
                    </a:lnTo>
                    <a:lnTo>
                      <a:pt x="43" y="11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55" name="Freeform 2386">
                <a:extLst>
                  <a:ext uri="{FF2B5EF4-FFF2-40B4-BE49-F238E27FC236}">
                    <a16:creationId xmlns:a16="http://schemas.microsoft.com/office/drawing/2014/main" id="{58469CF3-9B12-4250-9E18-D8FD72D3765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18" y="2933"/>
                <a:ext cx="3" cy="3"/>
              </a:xfrm>
              <a:custGeom>
                <a:avLst/>
                <a:gdLst>
                  <a:gd name="T0" fmla="*/ 3 w 3"/>
                  <a:gd name="T1" fmla="*/ 1 h 3"/>
                  <a:gd name="T2" fmla="*/ 2 w 3"/>
                  <a:gd name="T3" fmla="*/ 0 h 3"/>
                  <a:gd name="T4" fmla="*/ 1 w 3"/>
                  <a:gd name="T5" fmla="*/ 0 h 3"/>
                  <a:gd name="T6" fmla="*/ 1 w 3"/>
                  <a:gd name="T7" fmla="*/ 2 h 3"/>
                  <a:gd name="T8" fmla="*/ 0 w 3"/>
                  <a:gd name="T9" fmla="*/ 3 h 3"/>
                  <a:gd name="T10" fmla="*/ 2 w 3"/>
                  <a:gd name="T11" fmla="*/ 3 h 3"/>
                  <a:gd name="T12" fmla="*/ 3 w 3"/>
                  <a:gd name="T13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3" y="1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2" y="3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56" name="Freeform 2387">
                <a:extLst>
                  <a:ext uri="{FF2B5EF4-FFF2-40B4-BE49-F238E27FC236}">
                    <a16:creationId xmlns:a16="http://schemas.microsoft.com/office/drawing/2014/main" id="{1DFA0A60-FEC4-48CD-A5C1-BF17306D9C9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23" y="2936"/>
                <a:ext cx="5" cy="6"/>
              </a:xfrm>
              <a:custGeom>
                <a:avLst/>
                <a:gdLst>
                  <a:gd name="T0" fmla="*/ 1 w 5"/>
                  <a:gd name="T1" fmla="*/ 5 h 6"/>
                  <a:gd name="T2" fmla="*/ 4 w 5"/>
                  <a:gd name="T3" fmla="*/ 6 h 6"/>
                  <a:gd name="T4" fmla="*/ 5 w 5"/>
                  <a:gd name="T5" fmla="*/ 5 h 6"/>
                  <a:gd name="T6" fmla="*/ 3 w 5"/>
                  <a:gd name="T7" fmla="*/ 3 h 6"/>
                  <a:gd name="T8" fmla="*/ 4 w 5"/>
                  <a:gd name="T9" fmla="*/ 2 h 6"/>
                  <a:gd name="T10" fmla="*/ 4 w 5"/>
                  <a:gd name="T11" fmla="*/ 0 h 6"/>
                  <a:gd name="T12" fmla="*/ 3 w 5"/>
                  <a:gd name="T13" fmla="*/ 0 h 6"/>
                  <a:gd name="T14" fmla="*/ 0 w 5"/>
                  <a:gd name="T15" fmla="*/ 1 h 6"/>
                  <a:gd name="T16" fmla="*/ 1 w 5"/>
                  <a:gd name="T17" fmla="*/ 2 h 6"/>
                  <a:gd name="T18" fmla="*/ 0 w 5"/>
                  <a:gd name="T19" fmla="*/ 3 h 6"/>
                  <a:gd name="T20" fmla="*/ 1 w 5"/>
                  <a:gd name="T21" fmla="*/ 5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" h="6">
                    <a:moveTo>
                      <a:pt x="1" y="5"/>
                    </a:moveTo>
                    <a:lnTo>
                      <a:pt x="4" y="6"/>
                    </a:lnTo>
                    <a:lnTo>
                      <a:pt x="5" y="5"/>
                    </a:lnTo>
                    <a:lnTo>
                      <a:pt x="3" y="3"/>
                    </a:lnTo>
                    <a:lnTo>
                      <a:pt x="4" y="2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1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57" name="Freeform 2388">
                <a:extLst>
                  <a:ext uri="{FF2B5EF4-FFF2-40B4-BE49-F238E27FC236}">
                    <a16:creationId xmlns:a16="http://schemas.microsoft.com/office/drawing/2014/main" id="{F2F63B27-9F47-4A4F-9FCD-8C1FE6D041B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96" y="2929"/>
                <a:ext cx="25" cy="27"/>
              </a:xfrm>
              <a:custGeom>
                <a:avLst/>
                <a:gdLst>
                  <a:gd name="T0" fmla="*/ 1 w 25"/>
                  <a:gd name="T1" fmla="*/ 4 h 27"/>
                  <a:gd name="T2" fmla="*/ 4 w 25"/>
                  <a:gd name="T3" fmla="*/ 9 h 27"/>
                  <a:gd name="T4" fmla="*/ 6 w 25"/>
                  <a:gd name="T5" fmla="*/ 10 h 27"/>
                  <a:gd name="T6" fmla="*/ 6 w 25"/>
                  <a:gd name="T7" fmla="*/ 13 h 27"/>
                  <a:gd name="T8" fmla="*/ 7 w 25"/>
                  <a:gd name="T9" fmla="*/ 14 h 27"/>
                  <a:gd name="T10" fmla="*/ 8 w 25"/>
                  <a:gd name="T11" fmla="*/ 14 h 27"/>
                  <a:gd name="T12" fmla="*/ 8 w 25"/>
                  <a:gd name="T13" fmla="*/ 16 h 27"/>
                  <a:gd name="T14" fmla="*/ 11 w 25"/>
                  <a:gd name="T15" fmla="*/ 17 h 27"/>
                  <a:gd name="T16" fmla="*/ 12 w 25"/>
                  <a:gd name="T17" fmla="*/ 20 h 27"/>
                  <a:gd name="T18" fmla="*/ 13 w 25"/>
                  <a:gd name="T19" fmla="*/ 20 h 27"/>
                  <a:gd name="T20" fmla="*/ 14 w 25"/>
                  <a:gd name="T21" fmla="*/ 20 h 27"/>
                  <a:gd name="T22" fmla="*/ 15 w 25"/>
                  <a:gd name="T23" fmla="*/ 22 h 27"/>
                  <a:gd name="T24" fmla="*/ 17 w 25"/>
                  <a:gd name="T25" fmla="*/ 22 h 27"/>
                  <a:gd name="T26" fmla="*/ 17 w 25"/>
                  <a:gd name="T27" fmla="*/ 24 h 27"/>
                  <a:gd name="T28" fmla="*/ 19 w 25"/>
                  <a:gd name="T29" fmla="*/ 25 h 27"/>
                  <a:gd name="T30" fmla="*/ 21 w 25"/>
                  <a:gd name="T31" fmla="*/ 25 h 27"/>
                  <a:gd name="T32" fmla="*/ 22 w 25"/>
                  <a:gd name="T33" fmla="*/ 26 h 27"/>
                  <a:gd name="T34" fmla="*/ 23 w 25"/>
                  <a:gd name="T35" fmla="*/ 26 h 27"/>
                  <a:gd name="T36" fmla="*/ 25 w 25"/>
                  <a:gd name="T37" fmla="*/ 27 h 27"/>
                  <a:gd name="T38" fmla="*/ 25 w 25"/>
                  <a:gd name="T39" fmla="*/ 24 h 27"/>
                  <a:gd name="T40" fmla="*/ 23 w 25"/>
                  <a:gd name="T41" fmla="*/ 23 h 27"/>
                  <a:gd name="T42" fmla="*/ 20 w 25"/>
                  <a:gd name="T43" fmla="*/ 21 h 27"/>
                  <a:gd name="T44" fmla="*/ 18 w 25"/>
                  <a:gd name="T45" fmla="*/ 17 h 27"/>
                  <a:gd name="T46" fmla="*/ 16 w 25"/>
                  <a:gd name="T47" fmla="*/ 16 h 27"/>
                  <a:gd name="T48" fmla="*/ 15 w 25"/>
                  <a:gd name="T49" fmla="*/ 17 h 27"/>
                  <a:gd name="T50" fmla="*/ 14 w 25"/>
                  <a:gd name="T51" fmla="*/ 13 h 27"/>
                  <a:gd name="T52" fmla="*/ 9 w 25"/>
                  <a:gd name="T53" fmla="*/ 8 h 27"/>
                  <a:gd name="T54" fmla="*/ 8 w 25"/>
                  <a:gd name="T55" fmla="*/ 8 h 27"/>
                  <a:gd name="T56" fmla="*/ 7 w 25"/>
                  <a:gd name="T57" fmla="*/ 6 h 27"/>
                  <a:gd name="T58" fmla="*/ 5 w 25"/>
                  <a:gd name="T59" fmla="*/ 4 h 27"/>
                  <a:gd name="T60" fmla="*/ 5 w 25"/>
                  <a:gd name="T61" fmla="*/ 3 h 27"/>
                  <a:gd name="T62" fmla="*/ 4 w 25"/>
                  <a:gd name="T63" fmla="*/ 2 h 27"/>
                  <a:gd name="T64" fmla="*/ 3 w 25"/>
                  <a:gd name="T65" fmla="*/ 3 h 27"/>
                  <a:gd name="T66" fmla="*/ 1 w 25"/>
                  <a:gd name="T67" fmla="*/ 0 h 27"/>
                  <a:gd name="T68" fmla="*/ 0 w 25"/>
                  <a:gd name="T69" fmla="*/ 2 h 27"/>
                  <a:gd name="T70" fmla="*/ 1 w 25"/>
                  <a:gd name="T71" fmla="*/ 3 h 27"/>
                  <a:gd name="T72" fmla="*/ 1 w 25"/>
                  <a:gd name="T73" fmla="*/ 4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25" h="27">
                    <a:moveTo>
                      <a:pt x="1" y="4"/>
                    </a:moveTo>
                    <a:lnTo>
                      <a:pt x="4" y="9"/>
                    </a:lnTo>
                    <a:lnTo>
                      <a:pt x="6" y="10"/>
                    </a:lnTo>
                    <a:lnTo>
                      <a:pt x="6" y="13"/>
                    </a:lnTo>
                    <a:lnTo>
                      <a:pt x="7" y="14"/>
                    </a:lnTo>
                    <a:lnTo>
                      <a:pt x="8" y="14"/>
                    </a:lnTo>
                    <a:lnTo>
                      <a:pt x="8" y="16"/>
                    </a:lnTo>
                    <a:lnTo>
                      <a:pt x="11" y="17"/>
                    </a:lnTo>
                    <a:lnTo>
                      <a:pt x="12" y="20"/>
                    </a:lnTo>
                    <a:lnTo>
                      <a:pt x="13" y="20"/>
                    </a:lnTo>
                    <a:lnTo>
                      <a:pt x="14" y="20"/>
                    </a:lnTo>
                    <a:lnTo>
                      <a:pt x="15" y="22"/>
                    </a:lnTo>
                    <a:lnTo>
                      <a:pt x="17" y="22"/>
                    </a:lnTo>
                    <a:lnTo>
                      <a:pt x="17" y="24"/>
                    </a:lnTo>
                    <a:lnTo>
                      <a:pt x="19" y="25"/>
                    </a:lnTo>
                    <a:lnTo>
                      <a:pt x="21" y="25"/>
                    </a:lnTo>
                    <a:lnTo>
                      <a:pt x="22" y="26"/>
                    </a:lnTo>
                    <a:lnTo>
                      <a:pt x="23" y="26"/>
                    </a:lnTo>
                    <a:lnTo>
                      <a:pt x="25" y="27"/>
                    </a:lnTo>
                    <a:lnTo>
                      <a:pt x="25" y="24"/>
                    </a:lnTo>
                    <a:lnTo>
                      <a:pt x="23" y="23"/>
                    </a:lnTo>
                    <a:lnTo>
                      <a:pt x="20" y="21"/>
                    </a:lnTo>
                    <a:lnTo>
                      <a:pt x="18" y="17"/>
                    </a:lnTo>
                    <a:lnTo>
                      <a:pt x="16" y="16"/>
                    </a:lnTo>
                    <a:lnTo>
                      <a:pt x="15" y="17"/>
                    </a:lnTo>
                    <a:lnTo>
                      <a:pt x="14" y="13"/>
                    </a:lnTo>
                    <a:lnTo>
                      <a:pt x="9" y="8"/>
                    </a:lnTo>
                    <a:lnTo>
                      <a:pt x="8" y="8"/>
                    </a:lnTo>
                    <a:lnTo>
                      <a:pt x="7" y="6"/>
                    </a:lnTo>
                    <a:lnTo>
                      <a:pt x="5" y="4"/>
                    </a:lnTo>
                    <a:lnTo>
                      <a:pt x="5" y="3"/>
                    </a:lnTo>
                    <a:lnTo>
                      <a:pt x="4" y="2"/>
                    </a:lnTo>
                    <a:lnTo>
                      <a:pt x="3" y="3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58" name="Freeform 2389">
                <a:extLst>
                  <a:ext uri="{FF2B5EF4-FFF2-40B4-BE49-F238E27FC236}">
                    <a16:creationId xmlns:a16="http://schemas.microsoft.com/office/drawing/2014/main" id="{E51611C5-B97F-4377-AD7D-28299C6F66C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30" y="2945"/>
                <a:ext cx="3" cy="4"/>
              </a:xfrm>
              <a:custGeom>
                <a:avLst/>
                <a:gdLst>
                  <a:gd name="T0" fmla="*/ 3 w 3"/>
                  <a:gd name="T1" fmla="*/ 3 h 4"/>
                  <a:gd name="T2" fmla="*/ 3 w 3"/>
                  <a:gd name="T3" fmla="*/ 1 h 4"/>
                  <a:gd name="T4" fmla="*/ 2 w 3"/>
                  <a:gd name="T5" fmla="*/ 0 h 4"/>
                  <a:gd name="T6" fmla="*/ 0 w 3"/>
                  <a:gd name="T7" fmla="*/ 0 h 4"/>
                  <a:gd name="T8" fmla="*/ 0 w 3"/>
                  <a:gd name="T9" fmla="*/ 2 h 4"/>
                  <a:gd name="T10" fmla="*/ 1 w 3"/>
                  <a:gd name="T11" fmla="*/ 4 h 4"/>
                  <a:gd name="T12" fmla="*/ 2 w 3"/>
                  <a:gd name="T13" fmla="*/ 3 h 4"/>
                  <a:gd name="T14" fmla="*/ 3 w 3"/>
                  <a:gd name="T15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4">
                    <a:moveTo>
                      <a:pt x="3" y="3"/>
                    </a:moveTo>
                    <a:lnTo>
                      <a:pt x="3" y="1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1" y="4"/>
                    </a:lnTo>
                    <a:lnTo>
                      <a:pt x="2" y="3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59" name="Freeform 2390">
                <a:extLst>
                  <a:ext uri="{FF2B5EF4-FFF2-40B4-BE49-F238E27FC236}">
                    <a16:creationId xmlns:a16="http://schemas.microsoft.com/office/drawing/2014/main" id="{EBF66F18-E1CE-4549-BFFF-914CD7B8EF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86" y="3293"/>
                <a:ext cx="3" cy="3"/>
              </a:xfrm>
              <a:custGeom>
                <a:avLst/>
                <a:gdLst>
                  <a:gd name="T0" fmla="*/ 0 w 3"/>
                  <a:gd name="T1" fmla="*/ 0 h 3"/>
                  <a:gd name="T2" fmla="*/ 0 w 3"/>
                  <a:gd name="T3" fmla="*/ 0 h 3"/>
                  <a:gd name="T4" fmla="*/ 0 w 3"/>
                  <a:gd name="T5" fmla="*/ 1 h 3"/>
                  <a:gd name="T6" fmla="*/ 0 w 3"/>
                  <a:gd name="T7" fmla="*/ 2 h 3"/>
                  <a:gd name="T8" fmla="*/ 2 w 3"/>
                  <a:gd name="T9" fmla="*/ 2 h 3"/>
                  <a:gd name="T10" fmla="*/ 3 w 3"/>
                  <a:gd name="T11" fmla="*/ 3 h 3"/>
                  <a:gd name="T12" fmla="*/ 3 w 3"/>
                  <a:gd name="T13" fmla="*/ 3 h 3"/>
                  <a:gd name="T14" fmla="*/ 1 w 3"/>
                  <a:gd name="T15" fmla="*/ 0 h 3"/>
                  <a:gd name="T16" fmla="*/ 0 w 3"/>
                  <a:gd name="T1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3">
                    <a:moveTo>
                      <a:pt x="0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3" y="3"/>
                    </a:lnTo>
                    <a:lnTo>
                      <a:pt x="3" y="3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60" name="Freeform 2391">
                <a:extLst>
                  <a:ext uri="{FF2B5EF4-FFF2-40B4-BE49-F238E27FC236}">
                    <a16:creationId xmlns:a16="http://schemas.microsoft.com/office/drawing/2014/main" id="{383F9A7D-07EC-4DD1-BB3F-348B7737AC8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64" y="3236"/>
                <a:ext cx="2" cy="2"/>
              </a:xfrm>
              <a:custGeom>
                <a:avLst/>
                <a:gdLst>
                  <a:gd name="T0" fmla="*/ 2 w 2"/>
                  <a:gd name="T1" fmla="*/ 1 h 2"/>
                  <a:gd name="T2" fmla="*/ 2 w 2"/>
                  <a:gd name="T3" fmla="*/ 0 h 2"/>
                  <a:gd name="T4" fmla="*/ 1 w 2"/>
                  <a:gd name="T5" fmla="*/ 1 h 2"/>
                  <a:gd name="T6" fmla="*/ 0 w 2"/>
                  <a:gd name="T7" fmla="*/ 2 h 2"/>
                  <a:gd name="T8" fmla="*/ 0 w 2"/>
                  <a:gd name="T9" fmla="*/ 2 h 2"/>
                  <a:gd name="T10" fmla="*/ 1 w 2"/>
                  <a:gd name="T11" fmla="*/ 2 h 2"/>
                  <a:gd name="T12" fmla="*/ 2 w 2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2" y="1"/>
                    </a:moveTo>
                    <a:lnTo>
                      <a:pt x="2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61" name="Freeform 2392">
                <a:extLst>
                  <a:ext uri="{FF2B5EF4-FFF2-40B4-BE49-F238E27FC236}">
                    <a16:creationId xmlns:a16="http://schemas.microsoft.com/office/drawing/2014/main" id="{EEB8AA52-03C2-42E0-BEED-D26EE84F0D5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58" y="3234"/>
                <a:ext cx="15" cy="12"/>
              </a:xfrm>
              <a:custGeom>
                <a:avLst/>
                <a:gdLst>
                  <a:gd name="T0" fmla="*/ 14 w 15"/>
                  <a:gd name="T1" fmla="*/ 6 h 12"/>
                  <a:gd name="T2" fmla="*/ 13 w 15"/>
                  <a:gd name="T3" fmla="*/ 5 h 12"/>
                  <a:gd name="T4" fmla="*/ 11 w 15"/>
                  <a:gd name="T5" fmla="*/ 7 h 12"/>
                  <a:gd name="T6" fmla="*/ 10 w 15"/>
                  <a:gd name="T7" fmla="*/ 7 h 12"/>
                  <a:gd name="T8" fmla="*/ 9 w 15"/>
                  <a:gd name="T9" fmla="*/ 5 h 12"/>
                  <a:gd name="T10" fmla="*/ 10 w 15"/>
                  <a:gd name="T11" fmla="*/ 5 h 12"/>
                  <a:gd name="T12" fmla="*/ 10 w 15"/>
                  <a:gd name="T13" fmla="*/ 3 h 12"/>
                  <a:gd name="T14" fmla="*/ 9 w 15"/>
                  <a:gd name="T15" fmla="*/ 4 h 12"/>
                  <a:gd name="T16" fmla="*/ 8 w 15"/>
                  <a:gd name="T17" fmla="*/ 5 h 12"/>
                  <a:gd name="T18" fmla="*/ 8 w 15"/>
                  <a:gd name="T19" fmla="*/ 6 h 12"/>
                  <a:gd name="T20" fmla="*/ 6 w 15"/>
                  <a:gd name="T21" fmla="*/ 5 h 12"/>
                  <a:gd name="T22" fmla="*/ 5 w 15"/>
                  <a:gd name="T23" fmla="*/ 5 h 12"/>
                  <a:gd name="T24" fmla="*/ 4 w 15"/>
                  <a:gd name="T25" fmla="*/ 4 h 12"/>
                  <a:gd name="T26" fmla="*/ 4 w 15"/>
                  <a:gd name="T27" fmla="*/ 2 h 12"/>
                  <a:gd name="T28" fmla="*/ 4 w 15"/>
                  <a:gd name="T29" fmla="*/ 1 h 12"/>
                  <a:gd name="T30" fmla="*/ 5 w 15"/>
                  <a:gd name="T31" fmla="*/ 1 h 12"/>
                  <a:gd name="T32" fmla="*/ 4 w 15"/>
                  <a:gd name="T33" fmla="*/ 0 h 12"/>
                  <a:gd name="T34" fmla="*/ 4 w 15"/>
                  <a:gd name="T35" fmla="*/ 1 h 12"/>
                  <a:gd name="T36" fmla="*/ 3 w 15"/>
                  <a:gd name="T37" fmla="*/ 2 h 12"/>
                  <a:gd name="T38" fmla="*/ 3 w 15"/>
                  <a:gd name="T39" fmla="*/ 3 h 12"/>
                  <a:gd name="T40" fmla="*/ 3 w 15"/>
                  <a:gd name="T41" fmla="*/ 5 h 12"/>
                  <a:gd name="T42" fmla="*/ 4 w 15"/>
                  <a:gd name="T43" fmla="*/ 5 h 12"/>
                  <a:gd name="T44" fmla="*/ 4 w 15"/>
                  <a:gd name="T45" fmla="*/ 6 h 12"/>
                  <a:gd name="T46" fmla="*/ 2 w 15"/>
                  <a:gd name="T47" fmla="*/ 8 h 12"/>
                  <a:gd name="T48" fmla="*/ 0 w 15"/>
                  <a:gd name="T49" fmla="*/ 9 h 12"/>
                  <a:gd name="T50" fmla="*/ 0 w 15"/>
                  <a:gd name="T51" fmla="*/ 11 h 12"/>
                  <a:gd name="T52" fmla="*/ 3 w 15"/>
                  <a:gd name="T53" fmla="*/ 11 h 12"/>
                  <a:gd name="T54" fmla="*/ 4 w 15"/>
                  <a:gd name="T55" fmla="*/ 9 h 12"/>
                  <a:gd name="T56" fmla="*/ 6 w 15"/>
                  <a:gd name="T57" fmla="*/ 9 h 12"/>
                  <a:gd name="T58" fmla="*/ 6 w 15"/>
                  <a:gd name="T59" fmla="*/ 10 h 12"/>
                  <a:gd name="T60" fmla="*/ 7 w 15"/>
                  <a:gd name="T61" fmla="*/ 11 h 12"/>
                  <a:gd name="T62" fmla="*/ 8 w 15"/>
                  <a:gd name="T63" fmla="*/ 11 h 12"/>
                  <a:gd name="T64" fmla="*/ 9 w 15"/>
                  <a:gd name="T65" fmla="*/ 9 h 12"/>
                  <a:gd name="T66" fmla="*/ 10 w 15"/>
                  <a:gd name="T67" fmla="*/ 10 h 12"/>
                  <a:gd name="T68" fmla="*/ 10 w 15"/>
                  <a:gd name="T69" fmla="*/ 11 h 12"/>
                  <a:gd name="T70" fmla="*/ 11 w 15"/>
                  <a:gd name="T71" fmla="*/ 12 h 12"/>
                  <a:gd name="T72" fmla="*/ 12 w 15"/>
                  <a:gd name="T73" fmla="*/ 12 h 12"/>
                  <a:gd name="T74" fmla="*/ 14 w 15"/>
                  <a:gd name="T75" fmla="*/ 11 h 12"/>
                  <a:gd name="T76" fmla="*/ 14 w 15"/>
                  <a:gd name="T77" fmla="*/ 10 h 12"/>
                  <a:gd name="T78" fmla="*/ 12 w 15"/>
                  <a:gd name="T79" fmla="*/ 10 h 12"/>
                  <a:gd name="T80" fmla="*/ 11 w 15"/>
                  <a:gd name="T81" fmla="*/ 9 h 12"/>
                  <a:gd name="T82" fmla="*/ 12 w 15"/>
                  <a:gd name="T83" fmla="*/ 8 h 12"/>
                  <a:gd name="T84" fmla="*/ 13 w 15"/>
                  <a:gd name="T85" fmla="*/ 7 h 12"/>
                  <a:gd name="T86" fmla="*/ 15 w 15"/>
                  <a:gd name="T87" fmla="*/ 8 h 12"/>
                  <a:gd name="T88" fmla="*/ 15 w 15"/>
                  <a:gd name="T89" fmla="*/ 7 h 12"/>
                  <a:gd name="T90" fmla="*/ 15 w 15"/>
                  <a:gd name="T91" fmla="*/ 5 h 12"/>
                  <a:gd name="T92" fmla="*/ 14 w 15"/>
                  <a:gd name="T93" fmla="*/ 6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15" h="12">
                    <a:moveTo>
                      <a:pt x="14" y="6"/>
                    </a:moveTo>
                    <a:lnTo>
                      <a:pt x="13" y="5"/>
                    </a:lnTo>
                    <a:lnTo>
                      <a:pt x="11" y="7"/>
                    </a:lnTo>
                    <a:lnTo>
                      <a:pt x="10" y="7"/>
                    </a:lnTo>
                    <a:lnTo>
                      <a:pt x="9" y="5"/>
                    </a:lnTo>
                    <a:lnTo>
                      <a:pt x="10" y="5"/>
                    </a:lnTo>
                    <a:lnTo>
                      <a:pt x="10" y="3"/>
                    </a:lnTo>
                    <a:lnTo>
                      <a:pt x="9" y="4"/>
                    </a:lnTo>
                    <a:lnTo>
                      <a:pt x="8" y="5"/>
                    </a:lnTo>
                    <a:lnTo>
                      <a:pt x="8" y="6"/>
                    </a:lnTo>
                    <a:lnTo>
                      <a:pt x="6" y="5"/>
                    </a:lnTo>
                    <a:lnTo>
                      <a:pt x="5" y="5"/>
                    </a:lnTo>
                    <a:lnTo>
                      <a:pt x="4" y="4"/>
                    </a:lnTo>
                    <a:lnTo>
                      <a:pt x="4" y="2"/>
                    </a:lnTo>
                    <a:lnTo>
                      <a:pt x="4" y="1"/>
                    </a:lnTo>
                    <a:lnTo>
                      <a:pt x="5" y="1"/>
                    </a:lnTo>
                    <a:lnTo>
                      <a:pt x="4" y="0"/>
                    </a:lnTo>
                    <a:lnTo>
                      <a:pt x="4" y="1"/>
                    </a:lnTo>
                    <a:lnTo>
                      <a:pt x="3" y="2"/>
                    </a:lnTo>
                    <a:lnTo>
                      <a:pt x="3" y="3"/>
                    </a:lnTo>
                    <a:lnTo>
                      <a:pt x="3" y="5"/>
                    </a:lnTo>
                    <a:lnTo>
                      <a:pt x="4" y="5"/>
                    </a:lnTo>
                    <a:lnTo>
                      <a:pt x="4" y="6"/>
                    </a:lnTo>
                    <a:lnTo>
                      <a:pt x="2" y="8"/>
                    </a:lnTo>
                    <a:lnTo>
                      <a:pt x="0" y="9"/>
                    </a:lnTo>
                    <a:lnTo>
                      <a:pt x="0" y="11"/>
                    </a:lnTo>
                    <a:lnTo>
                      <a:pt x="3" y="11"/>
                    </a:lnTo>
                    <a:lnTo>
                      <a:pt x="4" y="9"/>
                    </a:lnTo>
                    <a:lnTo>
                      <a:pt x="6" y="9"/>
                    </a:lnTo>
                    <a:lnTo>
                      <a:pt x="6" y="10"/>
                    </a:lnTo>
                    <a:lnTo>
                      <a:pt x="7" y="11"/>
                    </a:lnTo>
                    <a:lnTo>
                      <a:pt x="8" y="11"/>
                    </a:lnTo>
                    <a:lnTo>
                      <a:pt x="9" y="9"/>
                    </a:lnTo>
                    <a:lnTo>
                      <a:pt x="10" y="10"/>
                    </a:lnTo>
                    <a:lnTo>
                      <a:pt x="10" y="11"/>
                    </a:lnTo>
                    <a:lnTo>
                      <a:pt x="11" y="12"/>
                    </a:lnTo>
                    <a:lnTo>
                      <a:pt x="12" y="12"/>
                    </a:lnTo>
                    <a:lnTo>
                      <a:pt x="14" y="11"/>
                    </a:lnTo>
                    <a:lnTo>
                      <a:pt x="14" y="10"/>
                    </a:lnTo>
                    <a:lnTo>
                      <a:pt x="12" y="10"/>
                    </a:lnTo>
                    <a:lnTo>
                      <a:pt x="11" y="9"/>
                    </a:lnTo>
                    <a:lnTo>
                      <a:pt x="12" y="8"/>
                    </a:lnTo>
                    <a:lnTo>
                      <a:pt x="13" y="7"/>
                    </a:lnTo>
                    <a:lnTo>
                      <a:pt x="15" y="8"/>
                    </a:lnTo>
                    <a:lnTo>
                      <a:pt x="15" y="7"/>
                    </a:lnTo>
                    <a:lnTo>
                      <a:pt x="15" y="5"/>
                    </a:lnTo>
                    <a:lnTo>
                      <a:pt x="14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62" name="Freeform 2393">
                <a:extLst>
                  <a:ext uri="{FF2B5EF4-FFF2-40B4-BE49-F238E27FC236}">
                    <a16:creationId xmlns:a16="http://schemas.microsoft.com/office/drawing/2014/main" id="{C7D844E9-00EA-40BA-BD3A-528D2D9B549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04" y="2912"/>
                <a:ext cx="5" cy="6"/>
              </a:xfrm>
              <a:custGeom>
                <a:avLst/>
                <a:gdLst>
                  <a:gd name="T0" fmla="*/ 5 w 5"/>
                  <a:gd name="T1" fmla="*/ 0 h 6"/>
                  <a:gd name="T2" fmla="*/ 4 w 5"/>
                  <a:gd name="T3" fmla="*/ 0 h 6"/>
                  <a:gd name="T4" fmla="*/ 3 w 5"/>
                  <a:gd name="T5" fmla="*/ 0 h 6"/>
                  <a:gd name="T6" fmla="*/ 2 w 5"/>
                  <a:gd name="T7" fmla="*/ 0 h 6"/>
                  <a:gd name="T8" fmla="*/ 1 w 5"/>
                  <a:gd name="T9" fmla="*/ 2 h 6"/>
                  <a:gd name="T10" fmla="*/ 0 w 5"/>
                  <a:gd name="T11" fmla="*/ 3 h 6"/>
                  <a:gd name="T12" fmla="*/ 3 w 5"/>
                  <a:gd name="T13" fmla="*/ 6 h 6"/>
                  <a:gd name="T14" fmla="*/ 5 w 5"/>
                  <a:gd name="T15" fmla="*/ 4 h 6"/>
                  <a:gd name="T16" fmla="*/ 4 w 5"/>
                  <a:gd name="T17" fmla="*/ 3 h 6"/>
                  <a:gd name="T18" fmla="*/ 5 w 5"/>
                  <a:gd name="T19" fmla="*/ 2 h 6"/>
                  <a:gd name="T20" fmla="*/ 5 w 5"/>
                  <a:gd name="T21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" h="6">
                    <a:moveTo>
                      <a:pt x="5" y="0"/>
                    </a:moveTo>
                    <a:lnTo>
                      <a:pt x="4" y="0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3" y="6"/>
                    </a:lnTo>
                    <a:lnTo>
                      <a:pt x="5" y="4"/>
                    </a:lnTo>
                    <a:lnTo>
                      <a:pt x="4" y="3"/>
                    </a:lnTo>
                    <a:lnTo>
                      <a:pt x="5" y="2"/>
                    </a:lnTo>
                    <a:lnTo>
                      <a:pt x="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63" name="Freeform 2394">
                <a:extLst>
                  <a:ext uri="{FF2B5EF4-FFF2-40B4-BE49-F238E27FC236}">
                    <a16:creationId xmlns:a16="http://schemas.microsoft.com/office/drawing/2014/main" id="{28E48180-5888-4DC9-B979-5FEBDCE0C5D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85" y="2919"/>
                <a:ext cx="6" cy="7"/>
              </a:xfrm>
              <a:custGeom>
                <a:avLst/>
                <a:gdLst>
                  <a:gd name="T0" fmla="*/ 4 w 6"/>
                  <a:gd name="T1" fmla="*/ 2 h 7"/>
                  <a:gd name="T2" fmla="*/ 2 w 6"/>
                  <a:gd name="T3" fmla="*/ 0 h 7"/>
                  <a:gd name="T4" fmla="*/ 1 w 6"/>
                  <a:gd name="T5" fmla="*/ 0 h 7"/>
                  <a:gd name="T6" fmla="*/ 0 w 6"/>
                  <a:gd name="T7" fmla="*/ 4 h 7"/>
                  <a:gd name="T8" fmla="*/ 2 w 6"/>
                  <a:gd name="T9" fmla="*/ 6 h 7"/>
                  <a:gd name="T10" fmla="*/ 3 w 6"/>
                  <a:gd name="T11" fmla="*/ 7 h 7"/>
                  <a:gd name="T12" fmla="*/ 6 w 6"/>
                  <a:gd name="T13" fmla="*/ 5 h 7"/>
                  <a:gd name="T14" fmla="*/ 5 w 6"/>
                  <a:gd name="T15" fmla="*/ 4 h 7"/>
                  <a:gd name="T16" fmla="*/ 4 w 6"/>
                  <a:gd name="T17" fmla="*/ 2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" h="7">
                    <a:moveTo>
                      <a:pt x="4" y="2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0" y="4"/>
                    </a:lnTo>
                    <a:lnTo>
                      <a:pt x="2" y="6"/>
                    </a:lnTo>
                    <a:lnTo>
                      <a:pt x="3" y="7"/>
                    </a:lnTo>
                    <a:lnTo>
                      <a:pt x="6" y="5"/>
                    </a:lnTo>
                    <a:lnTo>
                      <a:pt x="5" y="4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64" name="Freeform 2395">
                <a:extLst>
                  <a:ext uri="{FF2B5EF4-FFF2-40B4-BE49-F238E27FC236}">
                    <a16:creationId xmlns:a16="http://schemas.microsoft.com/office/drawing/2014/main" id="{5E857D85-93E2-4346-8D02-5989026073D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26" y="2846"/>
                <a:ext cx="0" cy="2"/>
              </a:xfrm>
              <a:custGeom>
                <a:avLst/>
                <a:gdLst>
                  <a:gd name="T0" fmla="*/ 2 h 2"/>
                  <a:gd name="T1" fmla="*/ 1 h 2"/>
                  <a:gd name="T2" fmla="*/ 0 h 2"/>
                  <a:gd name="T3" fmla="*/ 1 h 2"/>
                  <a:gd name="T4" fmla="*/ 2 h 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</a:cxnLst>
                <a:rect l="0" t="0" r="r" b="b"/>
                <a:pathLst>
                  <a:path h="2">
                    <a:moveTo>
                      <a:pt x="0" y="2"/>
                    </a:moveTo>
                    <a:lnTo>
                      <a:pt x="0" y="1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65" name="Freeform 2396">
                <a:extLst>
                  <a:ext uri="{FF2B5EF4-FFF2-40B4-BE49-F238E27FC236}">
                    <a16:creationId xmlns:a16="http://schemas.microsoft.com/office/drawing/2014/main" id="{4071350E-301F-448D-93DD-C62FE2BA3DF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35" y="2879"/>
                <a:ext cx="2" cy="5"/>
              </a:xfrm>
              <a:custGeom>
                <a:avLst/>
                <a:gdLst>
                  <a:gd name="T0" fmla="*/ 1 w 2"/>
                  <a:gd name="T1" fmla="*/ 1 h 5"/>
                  <a:gd name="T2" fmla="*/ 0 w 2"/>
                  <a:gd name="T3" fmla="*/ 3 h 5"/>
                  <a:gd name="T4" fmla="*/ 0 w 2"/>
                  <a:gd name="T5" fmla="*/ 4 h 5"/>
                  <a:gd name="T6" fmla="*/ 0 w 2"/>
                  <a:gd name="T7" fmla="*/ 5 h 5"/>
                  <a:gd name="T8" fmla="*/ 1 w 2"/>
                  <a:gd name="T9" fmla="*/ 3 h 5"/>
                  <a:gd name="T10" fmla="*/ 1 w 2"/>
                  <a:gd name="T11" fmla="*/ 1 h 5"/>
                  <a:gd name="T12" fmla="*/ 2 w 2"/>
                  <a:gd name="T13" fmla="*/ 0 h 5"/>
                  <a:gd name="T14" fmla="*/ 1 w 2"/>
                  <a:gd name="T15" fmla="*/ 1 h 5"/>
                  <a:gd name="T16" fmla="*/ 1 w 2"/>
                  <a:gd name="T17" fmla="*/ 1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" h="5">
                    <a:moveTo>
                      <a:pt x="1" y="1"/>
                    </a:moveTo>
                    <a:lnTo>
                      <a:pt x="0" y="3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1" y="3"/>
                    </a:lnTo>
                    <a:lnTo>
                      <a:pt x="1" y="1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66" name="Freeform 2397">
                <a:extLst>
                  <a:ext uri="{FF2B5EF4-FFF2-40B4-BE49-F238E27FC236}">
                    <a16:creationId xmlns:a16="http://schemas.microsoft.com/office/drawing/2014/main" id="{F5ADE5E2-81CE-4D10-85C5-48687C1F8AD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71" y="2834"/>
                <a:ext cx="70" cy="132"/>
              </a:xfrm>
              <a:custGeom>
                <a:avLst/>
                <a:gdLst>
                  <a:gd name="T0" fmla="*/ 68 w 70"/>
                  <a:gd name="T1" fmla="*/ 24 h 132"/>
                  <a:gd name="T2" fmla="*/ 67 w 70"/>
                  <a:gd name="T3" fmla="*/ 14 h 132"/>
                  <a:gd name="T4" fmla="*/ 64 w 70"/>
                  <a:gd name="T5" fmla="*/ 6 h 132"/>
                  <a:gd name="T6" fmla="*/ 62 w 70"/>
                  <a:gd name="T7" fmla="*/ 0 h 132"/>
                  <a:gd name="T8" fmla="*/ 58 w 70"/>
                  <a:gd name="T9" fmla="*/ 3 h 132"/>
                  <a:gd name="T10" fmla="*/ 59 w 70"/>
                  <a:gd name="T11" fmla="*/ 9 h 132"/>
                  <a:gd name="T12" fmla="*/ 56 w 70"/>
                  <a:gd name="T13" fmla="*/ 15 h 132"/>
                  <a:gd name="T14" fmla="*/ 51 w 70"/>
                  <a:gd name="T15" fmla="*/ 19 h 132"/>
                  <a:gd name="T16" fmla="*/ 48 w 70"/>
                  <a:gd name="T17" fmla="*/ 17 h 132"/>
                  <a:gd name="T18" fmla="*/ 50 w 70"/>
                  <a:gd name="T19" fmla="*/ 22 h 132"/>
                  <a:gd name="T20" fmla="*/ 49 w 70"/>
                  <a:gd name="T21" fmla="*/ 24 h 132"/>
                  <a:gd name="T22" fmla="*/ 46 w 70"/>
                  <a:gd name="T23" fmla="*/ 26 h 132"/>
                  <a:gd name="T24" fmla="*/ 44 w 70"/>
                  <a:gd name="T25" fmla="*/ 28 h 132"/>
                  <a:gd name="T26" fmla="*/ 42 w 70"/>
                  <a:gd name="T27" fmla="*/ 29 h 132"/>
                  <a:gd name="T28" fmla="*/ 42 w 70"/>
                  <a:gd name="T29" fmla="*/ 34 h 132"/>
                  <a:gd name="T30" fmla="*/ 39 w 70"/>
                  <a:gd name="T31" fmla="*/ 34 h 132"/>
                  <a:gd name="T32" fmla="*/ 35 w 70"/>
                  <a:gd name="T33" fmla="*/ 37 h 132"/>
                  <a:gd name="T34" fmla="*/ 32 w 70"/>
                  <a:gd name="T35" fmla="*/ 38 h 132"/>
                  <a:gd name="T36" fmla="*/ 27 w 70"/>
                  <a:gd name="T37" fmla="*/ 36 h 132"/>
                  <a:gd name="T38" fmla="*/ 25 w 70"/>
                  <a:gd name="T39" fmla="*/ 39 h 132"/>
                  <a:gd name="T40" fmla="*/ 23 w 70"/>
                  <a:gd name="T41" fmla="*/ 39 h 132"/>
                  <a:gd name="T42" fmla="*/ 17 w 70"/>
                  <a:gd name="T43" fmla="*/ 40 h 132"/>
                  <a:gd name="T44" fmla="*/ 11 w 70"/>
                  <a:gd name="T45" fmla="*/ 49 h 132"/>
                  <a:gd name="T46" fmla="*/ 10 w 70"/>
                  <a:gd name="T47" fmla="*/ 55 h 132"/>
                  <a:gd name="T48" fmla="*/ 12 w 70"/>
                  <a:gd name="T49" fmla="*/ 67 h 132"/>
                  <a:gd name="T50" fmla="*/ 12 w 70"/>
                  <a:gd name="T51" fmla="*/ 72 h 132"/>
                  <a:gd name="T52" fmla="*/ 9 w 70"/>
                  <a:gd name="T53" fmla="*/ 81 h 132"/>
                  <a:gd name="T54" fmla="*/ 6 w 70"/>
                  <a:gd name="T55" fmla="*/ 88 h 132"/>
                  <a:gd name="T56" fmla="*/ 2 w 70"/>
                  <a:gd name="T57" fmla="*/ 94 h 132"/>
                  <a:gd name="T58" fmla="*/ 0 w 70"/>
                  <a:gd name="T59" fmla="*/ 100 h 132"/>
                  <a:gd name="T60" fmla="*/ 2 w 70"/>
                  <a:gd name="T61" fmla="*/ 110 h 132"/>
                  <a:gd name="T62" fmla="*/ 2 w 70"/>
                  <a:gd name="T63" fmla="*/ 112 h 132"/>
                  <a:gd name="T64" fmla="*/ 3 w 70"/>
                  <a:gd name="T65" fmla="*/ 121 h 132"/>
                  <a:gd name="T66" fmla="*/ 6 w 70"/>
                  <a:gd name="T67" fmla="*/ 126 h 132"/>
                  <a:gd name="T68" fmla="*/ 9 w 70"/>
                  <a:gd name="T69" fmla="*/ 129 h 132"/>
                  <a:gd name="T70" fmla="*/ 13 w 70"/>
                  <a:gd name="T71" fmla="*/ 132 h 132"/>
                  <a:gd name="T72" fmla="*/ 20 w 70"/>
                  <a:gd name="T73" fmla="*/ 131 h 132"/>
                  <a:gd name="T74" fmla="*/ 32 w 70"/>
                  <a:gd name="T75" fmla="*/ 127 h 132"/>
                  <a:gd name="T76" fmla="*/ 37 w 70"/>
                  <a:gd name="T77" fmla="*/ 120 h 132"/>
                  <a:gd name="T78" fmla="*/ 39 w 70"/>
                  <a:gd name="T79" fmla="*/ 114 h 132"/>
                  <a:gd name="T80" fmla="*/ 41 w 70"/>
                  <a:gd name="T81" fmla="*/ 110 h 132"/>
                  <a:gd name="T82" fmla="*/ 46 w 70"/>
                  <a:gd name="T83" fmla="*/ 95 h 132"/>
                  <a:gd name="T84" fmla="*/ 54 w 70"/>
                  <a:gd name="T85" fmla="*/ 77 h 132"/>
                  <a:gd name="T86" fmla="*/ 58 w 70"/>
                  <a:gd name="T87" fmla="*/ 65 h 132"/>
                  <a:gd name="T88" fmla="*/ 61 w 70"/>
                  <a:gd name="T89" fmla="*/ 53 h 132"/>
                  <a:gd name="T90" fmla="*/ 63 w 70"/>
                  <a:gd name="T91" fmla="*/ 45 h 132"/>
                  <a:gd name="T92" fmla="*/ 64 w 70"/>
                  <a:gd name="T93" fmla="*/ 39 h 132"/>
                  <a:gd name="T94" fmla="*/ 64 w 70"/>
                  <a:gd name="T95" fmla="*/ 34 h 132"/>
                  <a:gd name="T96" fmla="*/ 68 w 70"/>
                  <a:gd name="T97" fmla="*/ 39 h 132"/>
                  <a:gd name="T98" fmla="*/ 69 w 70"/>
                  <a:gd name="T99" fmla="*/ 34 h 1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70" h="132">
                    <a:moveTo>
                      <a:pt x="68" y="29"/>
                    </a:moveTo>
                    <a:lnTo>
                      <a:pt x="68" y="26"/>
                    </a:lnTo>
                    <a:lnTo>
                      <a:pt x="68" y="26"/>
                    </a:lnTo>
                    <a:lnTo>
                      <a:pt x="68" y="24"/>
                    </a:lnTo>
                    <a:lnTo>
                      <a:pt x="68" y="21"/>
                    </a:lnTo>
                    <a:lnTo>
                      <a:pt x="68" y="20"/>
                    </a:lnTo>
                    <a:lnTo>
                      <a:pt x="68" y="16"/>
                    </a:lnTo>
                    <a:lnTo>
                      <a:pt x="67" y="14"/>
                    </a:lnTo>
                    <a:lnTo>
                      <a:pt x="67" y="10"/>
                    </a:lnTo>
                    <a:lnTo>
                      <a:pt x="66" y="9"/>
                    </a:lnTo>
                    <a:lnTo>
                      <a:pt x="65" y="9"/>
                    </a:lnTo>
                    <a:lnTo>
                      <a:pt x="64" y="6"/>
                    </a:lnTo>
                    <a:lnTo>
                      <a:pt x="64" y="4"/>
                    </a:lnTo>
                    <a:lnTo>
                      <a:pt x="62" y="4"/>
                    </a:lnTo>
                    <a:lnTo>
                      <a:pt x="63" y="2"/>
                    </a:lnTo>
                    <a:lnTo>
                      <a:pt x="62" y="0"/>
                    </a:lnTo>
                    <a:lnTo>
                      <a:pt x="60" y="2"/>
                    </a:lnTo>
                    <a:lnTo>
                      <a:pt x="61" y="3"/>
                    </a:lnTo>
                    <a:lnTo>
                      <a:pt x="59" y="4"/>
                    </a:lnTo>
                    <a:lnTo>
                      <a:pt x="58" y="3"/>
                    </a:lnTo>
                    <a:lnTo>
                      <a:pt x="57" y="3"/>
                    </a:lnTo>
                    <a:lnTo>
                      <a:pt x="58" y="5"/>
                    </a:lnTo>
                    <a:lnTo>
                      <a:pt x="58" y="7"/>
                    </a:lnTo>
                    <a:lnTo>
                      <a:pt x="59" y="9"/>
                    </a:lnTo>
                    <a:lnTo>
                      <a:pt x="59" y="9"/>
                    </a:lnTo>
                    <a:lnTo>
                      <a:pt x="57" y="11"/>
                    </a:lnTo>
                    <a:lnTo>
                      <a:pt x="57" y="13"/>
                    </a:lnTo>
                    <a:lnTo>
                      <a:pt x="56" y="15"/>
                    </a:lnTo>
                    <a:lnTo>
                      <a:pt x="55" y="15"/>
                    </a:lnTo>
                    <a:lnTo>
                      <a:pt x="54" y="16"/>
                    </a:lnTo>
                    <a:lnTo>
                      <a:pt x="53" y="18"/>
                    </a:lnTo>
                    <a:lnTo>
                      <a:pt x="51" y="19"/>
                    </a:lnTo>
                    <a:lnTo>
                      <a:pt x="50" y="18"/>
                    </a:lnTo>
                    <a:lnTo>
                      <a:pt x="50" y="16"/>
                    </a:lnTo>
                    <a:lnTo>
                      <a:pt x="49" y="16"/>
                    </a:lnTo>
                    <a:lnTo>
                      <a:pt x="48" y="17"/>
                    </a:lnTo>
                    <a:lnTo>
                      <a:pt x="48" y="19"/>
                    </a:lnTo>
                    <a:lnTo>
                      <a:pt x="50" y="21"/>
                    </a:lnTo>
                    <a:lnTo>
                      <a:pt x="50" y="22"/>
                    </a:lnTo>
                    <a:lnTo>
                      <a:pt x="50" y="22"/>
                    </a:lnTo>
                    <a:lnTo>
                      <a:pt x="49" y="22"/>
                    </a:lnTo>
                    <a:lnTo>
                      <a:pt x="47" y="22"/>
                    </a:lnTo>
                    <a:lnTo>
                      <a:pt x="47" y="24"/>
                    </a:lnTo>
                    <a:lnTo>
                      <a:pt x="49" y="24"/>
                    </a:lnTo>
                    <a:lnTo>
                      <a:pt x="49" y="26"/>
                    </a:lnTo>
                    <a:lnTo>
                      <a:pt x="48" y="26"/>
                    </a:lnTo>
                    <a:lnTo>
                      <a:pt x="48" y="25"/>
                    </a:lnTo>
                    <a:lnTo>
                      <a:pt x="46" y="26"/>
                    </a:lnTo>
                    <a:lnTo>
                      <a:pt x="46" y="28"/>
                    </a:lnTo>
                    <a:lnTo>
                      <a:pt x="44" y="30"/>
                    </a:lnTo>
                    <a:lnTo>
                      <a:pt x="44" y="28"/>
                    </a:lnTo>
                    <a:lnTo>
                      <a:pt x="44" y="28"/>
                    </a:lnTo>
                    <a:lnTo>
                      <a:pt x="43" y="26"/>
                    </a:lnTo>
                    <a:lnTo>
                      <a:pt x="42" y="28"/>
                    </a:lnTo>
                    <a:lnTo>
                      <a:pt x="43" y="29"/>
                    </a:lnTo>
                    <a:lnTo>
                      <a:pt x="42" y="29"/>
                    </a:lnTo>
                    <a:lnTo>
                      <a:pt x="40" y="31"/>
                    </a:lnTo>
                    <a:lnTo>
                      <a:pt x="41" y="32"/>
                    </a:lnTo>
                    <a:lnTo>
                      <a:pt x="42" y="33"/>
                    </a:lnTo>
                    <a:lnTo>
                      <a:pt x="42" y="34"/>
                    </a:lnTo>
                    <a:lnTo>
                      <a:pt x="41" y="34"/>
                    </a:lnTo>
                    <a:lnTo>
                      <a:pt x="40" y="35"/>
                    </a:lnTo>
                    <a:lnTo>
                      <a:pt x="39" y="34"/>
                    </a:lnTo>
                    <a:lnTo>
                      <a:pt x="39" y="34"/>
                    </a:lnTo>
                    <a:lnTo>
                      <a:pt x="39" y="32"/>
                    </a:lnTo>
                    <a:lnTo>
                      <a:pt x="39" y="32"/>
                    </a:lnTo>
                    <a:lnTo>
                      <a:pt x="35" y="34"/>
                    </a:lnTo>
                    <a:lnTo>
                      <a:pt x="35" y="37"/>
                    </a:lnTo>
                    <a:lnTo>
                      <a:pt x="35" y="38"/>
                    </a:lnTo>
                    <a:lnTo>
                      <a:pt x="35" y="39"/>
                    </a:lnTo>
                    <a:lnTo>
                      <a:pt x="34" y="39"/>
                    </a:lnTo>
                    <a:lnTo>
                      <a:pt x="32" y="38"/>
                    </a:lnTo>
                    <a:lnTo>
                      <a:pt x="32" y="36"/>
                    </a:lnTo>
                    <a:lnTo>
                      <a:pt x="31" y="36"/>
                    </a:lnTo>
                    <a:lnTo>
                      <a:pt x="29" y="38"/>
                    </a:lnTo>
                    <a:lnTo>
                      <a:pt x="27" y="36"/>
                    </a:lnTo>
                    <a:lnTo>
                      <a:pt x="26" y="37"/>
                    </a:lnTo>
                    <a:lnTo>
                      <a:pt x="26" y="37"/>
                    </a:lnTo>
                    <a:lnTo>
                      <a:pt x="26" y="39"/>
                    </a:lnTo>
                    <a:lnTo>
                      <a:pt x="25" y="39"/>
                    </a:lnTo>
                    <a:lnTo>
                      <a:pt x="25" y="39"/>
                    </a:lnTo>
                    <a:lnTo>
                      <a:pt x="25" y="38"/>
                    </a:lnTo>
                    <a:lnTo>
                      <a:pt x="24" y="38"/>
                    </a:lnTo>
                    <a:lnTo>
                      <a:pt x="23" y="39"/>
                    </a:lnTo>
                    <a:lnTo>
                      <a:pt x="22" y="38"/>
                    </a:lnTo>
                    <a:lnTo>
                      <a:pt x="18" y="41"/>
                    </a:lnTo>
                    <a:lnTo>
                      <a:pt x="17" y="41"/>
                    </a:lnTo>
                    <a:lnTo>
                      <a:pt x="17" y="40"/>
                    </a:lnTo>
                    <a:lnTo>
                      <a:pt x="15" y="40"/>
                    </a:lnTo>
                    <a:lnTo>
                      <a:pt x="13" y="41"/>
                    </a:lnTo>
                    <a:lnTo>
                      <a:pt x="13" y="44"/>
                    </a:lnTo>
                    <a:lnTo>
                      <a:pt x="11" y="49"/>
                    </a:lnTo>
                    <a:lnTo>
                      <a:pt x="11" y="50"/>
                    </a:lnTo>
                    <a:lnTo>
                      <a:pt x="8" y="53"/>
                    </a:lnTo>
                    <a:lnTo>
                      <a:pt x="8" y="54"/>
                    </a:lnTo>
                    <a:lnTo>
                      <a:pt x="10" y="55"/>
                    </a:lnTo>
                    <a:lnTo>
                      <a:pt x="9" y="57"/>
                    </a:lnTo>
                    <a:lnTo>
                      <a:pt x="9" y="59"/>
                    </a:lnTo>
                    <a:lnTo>
                      <a:pt x="9" y="61"/>
                    </a:lnTo>
                    <a:lnTo>
                      <a:pt x="12" y="67"/>
                    </a:lnTo>
                    <a:lnTo>
                      <a:pt x="12" y="68"/>
                    </a:lnTo>
                    <a:lnTo>
                      <a:pt x="13" y="70"/>
                    </a:lnTo>
                    <a:lnTo>
                      <a:pt x="13" y="71"/>
                    </a:lnTo>
                    <a:lnTo>
                      <a:pt x="12" y="72"/>
                    </a:lnTo>
                    <a:lnTo>
                      <a:pt x="12" y="73"/>
                    </a:lnTo>
                    <a:lnTo>
                      <a:pt x="12" y="77"/>
                    </a:lnTo>
                    <a:lnTo>
                      <a:pt x="10" y="79"/>
                    </a:lnTo>
                    <a:lnTo>
                      <a:pt x="9" y="81"/>
                    </a:lnTo>
                    <a:lnTo>
                      <a:pt x="8" y="81"/>
                    </a:lnTo>
                    <a:lnTo>
                      <a:pt x="8" y="83"/>
                    </a:lnTo>
                    <a:lnTo>
                      <a:pt x="6" y="84"/>
                    </a:lnTo>
                    <a:lnTo>
                      <a:pt x="6" y="88"/>
                    </a:lnTo>
                    <a:lnTo>
                      <a:pt x="5" y="89"/>
                    </a:lnTo>
                    <a:lnTo>
                      <a:pt x="2" y="90"/>
                    </a:lnTo>
                    <a:lnTo>
                      <a:pt x="2" y="91"/>
                    </a:lnTo>
                    <a:lnTo>
                      <a:pt x="2" y="94"/>
                    </a:lnTo>
                    <a:lnTo>
                      <a:pt x="0" y="96"/>
                    </a:lnTo>
                    <a:lnTo>
                      <a:pt x="0" y="98"/>
                    </a:lnTo>
                    <a:lnTo>
                      <a:pt x="0" y="99"/>
                    </a:lnTo>
                    <a:lnTo>
                      <a:pt x="0" y="100"/>
                    </a:lnTo>
                    <a:lnTo>
                      <a:pt x="0" y="103"/>
                    </a:lnTo>
                    <a:lnTo>
                      <a:pt x="2" y="107"/>
                    </a:lnTo>
                    <a:lnTo>
                      <a:pt x="2" y="109"/>
                    </a:lnTo>
                    <a:lnTo>
                      <a:pt x="2" y="110"/>
                    </a:lnTo>
                    <a:lnTo>
                      <a:pt x="4" y="111"/>
                    </a:lnTo>
                    <a:lnTo>
                      <a:pt x="4" y="111"/>
                    </a:lnTo>
                    <a:lnTo>
                      <a:pt x="4" y="111"/>
                    </a:lnTo>
                    <a:lnTo>
                      <a:pt x="2" y="112"/>
                    </a:lnTo>
                    <a:lnTo>
                      <a:pt x="2" y="114"/>
                    </a:lnTo>
                    <a:lnTo>
                      <a:pt x="2" y="116"/>
                    </a:lnTo>
                    <a:lnTo>
                      <a:pt x="2" y="120"/>
                    </a:lnTo>
                    <a:lnTo>
                      <a:pt x="3" y="121"/>
                    </a:lnTo>
                    <a:lnTo>
                      <a:pt x="3" y="122"/>
                    </a:lnTo>
                    <a:lnTo>
                      <a:pt x="4" y="123"/>
                    </a:lnTo>
                    <a:lnTo>
                      <a:pt x="5" y="124"/>
                    </a:lnTo>
                    <a:lnTo>
                      <a:pt x="6" y="126"/>
                    </a:lnTo>
                    <a:lnTo>
                      <a:pt x="7" y="127"/>
                    </a:lnTo>
                    <a:lnTo>
                      <a:pt x="8" y="129"/>
                    </a:lnTo>
                    <a:lnTo>
                      <a:pt x="9" y="128"/>
                    </a:lnTo>
                    <a:lnTo>
                      <a:pt x="9" y="129"/>
                    </a:lnTo>
                    <a:lnTo>
                      <a:pt x="11" y="129"/>
                    </a:lnTo>
                    <a:lnTo>
                      <a:pt x="12" y="131"/>
                    </a:lnTo>
                    <a:lnTo>
                      <a:pt x="13" y="131"/>
                    </a:lnTo>
                    <a:lnTo>
                      <a:pt x="13" y="132"/>
                    </a:lnTo>
                    <a:lnTo>
                      <a:pt x="15" y="132"/>
                    </a:lnTo>
                    <a:lnTo>
                      <a:pt x="16" y="132"/>
                    </a:lnTo>
                    <a:lnTo>
                      <a:pt x="18" y="132"/>
                    </a:lnTo>
                    <a:lnTo>
                      <a:pt x="20" y="131"/>
                    </a:lnTo>
                    <a:lnTo>
                      <a:pt x="22" y="129"/>
                    </a:lnTo>
                    <a:lnTo>
                      <a:pt x="27" y="128"/>
                    </a:lnTo>
                    <a:lnTo>
                      <a:pt x="29" y="128"/>
                    </a:lnTo>
                    <a:lnTo>
                      <a:pt x="32" y="127"/>
                    </a:lnTo>
                    <a:lnTo>
                      <a:pt x="34" y="126"/>
                    </a:lnTo>
                    <a:lnTo>
                      <a:pt x="35" y="126"/>
                    </a:lnTo>
                    <a:lnTo>
                      <a:pt x="36" y="122"/>
                    </a:lnTo>
                    <a:lnTo>
                      <a:pt x="37" y="120"/>
                    </a:lnTo>
                    <a:lnTo>
                      <a:pt x="37" y="118"/>
                    </a:lnTo>
                    <a:lnTo>
                      <a:pt x="39" y="117"/>
                    </a:lnTo>
                    <a:lnTo>
                      <a:pt x="39" y="114"/>
                    </a:lnTo>
                    <a:lnTo>
                      <a:pt x="39" y="114"/>
                    </a:lnTo>
                    <a:lnTo>
                      <a:pt x="40" y="113"/>
                    </a:lnTo>
                    <a:lnTo>
                      <a:pt x="41" y="110"/>
                    </a:lnTo>
                    <a:lnTo>
                      <a:pt x="40" y="110"/>
                    </a:lnTo>
                    <a:lnTo>
                      <a:pt x="41" y="110"/>
                    </a:lnTo>
                    <a:lnTo>
                      <a:pt x="43" y="107"/>
                    </a:lnTo>
                    <a:lnTo>
                      <a:pt x="44" y="100"/>
                    </a:lnTo>
                    <a:lnTo>
                      <a:pt x="45" y="97"/>
                    </a:lnTo>
                    <a:lnTo>
                      <a:pt x="46" y="95"/>
                    </a:lnTo>
                    <a:lnTo>
                      <a:pt x="47" y="92"/>
                    </a:lnTo>
                    <a:lnTo>
                      <a:pt x="49" y="88"/>
                    </a:lnTo>
                    <a:lnTo>
                      <a:pt x="53" y="79"/>
                    </a:lnTo>
                    <a:lnTo>
                      <a:pt x="54" y="77"/>
                    </a:lnTo>
                    <a:lnTo>
                      <a:pt x="54" y="74"/>
                    </a:lnTo>
                    <a:lnTo>
                      <a:pt x="56" y="71"/>
                    </a:lnTo>
                    <a:lnTo>
                      <a:pt x="56" y="69"/>
                    </a:lnTo>
                    <a:lnTo>
                      <a:pt x="58" y="65"/>
                    </a:lnTo>
                    <a:lnTo>
                      <a:pt x="59" y="60"/>
                    </a:lnTo>
                    <a:lnTo>
                      <a:pt x="60" y="57"/>
                    </a:lnTo>
                    <a:lnTo>
                      <a:pt x="61" y="56"/>
                    </a:lnTo>
                    <a:lnTo>
                      <a:pt x="61" y="53"/>
                    </a:lnTo>
                    <a:lnTo>
                      <a:pt x="61" y="52"/>
                    </a:lnTo>
                    <a:lnTo>
                      <a:pt x="61" y="50"/>
                    </a:lnTo>
                    <a:lnTo>
                      <a:pt x="63" y="46"/>
                    </a:lnTo>
                    <a:lnTo>
                      <a:pt x="63" y="45"/>
                    </a:lnTo>
                    <a:lnTo>
                      <a:pt x="64" y="43"/>
                    </a:lnTo>
                    <a:lnTo>
                      <a:pt x="64" y="41"/>
                    </a:lnTo>
                    <a:lnTo>
                      <a:pt x="63" y="41"/>
                    </a:lnTo>
                    <a:lnTo>
                      <a:pt x="64" y="39"/>
                    </a:lnTo>
                    <a:lnTo>
                      <a:pt x="64" y="37"/>
                    </a:lnTo>
                    <a:lnTo>
                      <a:pt x="63" y="36"/>
                    </a:lnTo>
                    <a:lnTo>
                      <a:pt x="63" y="34"/>
                    </a:lnTo>
                    <a:lnTo>
                      <a:pt x="64" y="34"/>
                    </a:lnTo>
                    <a:lnTo>
                      <a:pt x="65" y="34"/>
                    </a:lnTo>
                    <a:lnTo>
                      <a:pt x="65" y="36"/>
                    </a:lnTo>
                    <a:lnTo>
                      <a:pt x="67" y="38"/>
                    </a:lnTo>
                    <a:lnTo>
                      <a:pt x="68" y="39"/>
                    </a:lnTo>
                    <a:lnTo>
                      <a:pt x="69" y="37"/>
                    </a:lnTo>
                    <a:lnTo>
                      <a:pt x="69" y="36"/>
                    </a:lnTo>
                    <a:lnTo>
                      <a:pt x="69" y="35"/>
                    </a:lnTo>
                    <a:lnTo>
                      <a:pt x="69" y="34"/>
                    </a:lnTo>
                    <a:lnTo>
                      <a:pt x="70" y="33"/>
                    </a:lnTo>
                    <a:lnTo>
                      <a:pt x="70" y="31"/>
                    </a:lnTo>
                    <a:lnTo>
                      <a:pt x="68" y="2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67" name="Freeform 2398">
                <a:extLst>
                  <a:ext uri="{FF2B5EF4-FFF2-40B4-BE49-F238E27FC236}">
                    <a16:creationId xmlns:a16="http://schemas.microsoft.com/office/drawing/2014/main" id="{C8FDC1F8-347B-497F-AA6C-06B1F2CE94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26" y="2841"/>
                <a:ext cx="1" cy="3"/>
              </a:xfrm>
              <a:custGeom>
                <a:avLst/>
                <a:gdLst>
                  <a:gd name="T0" fmla="*/ 1 w 1"/>
                  <a:gd name="T1" fmla="*/ 2 h 3"/>
                  <a:gd name="T2" fmla="*/ 1 w 1"/>
                  <a:gd name="T3" fmla="*/ 0 h 3"/>
                  <a:gd name="T4" fmla="*/ 0 w 1"/>
                  <a:gd name="T5" fmla="*/ 2 h 3"/>
                  <a:gd name="T6" fmla="*/ 0 w 1"/>
                  <a:gd name="T7" fmla="*/ 3 h 3"/>
                  <a:gd name="T8" fmla="*/ 1 w 1"/>
                  <a:gd name="T9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3">
                    <a:moveTo>
                      <a:pt x="1" y="2"/>
                    </a:moveTo>
                    <a:lnTo>
                      <a:pt x="1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68" name="Freeform 2399">
                <a:extLst>
                  <a:ext uri="{FF2B5EF4-FFF2-40B4-BE49-F238E27FC236}">
                    <a16:creationId xmlns:a16="http://schemas.microsoft.com/office/drawing/2014/main" id="{EA409F24-4152-442A-860A-149EEC1E13C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21" y="2846"/>
                <a:ext cx="4" cy="3"/>
              </a:xfrm>
              <a:custGeom>
                <a:avLst/>
                <a:gdLst>
                  <a:gd name="T0" fmla="*/ 3 w 4"/>
                  <a:gd name="T1" fmla="*/ 3 h 3"/>
                  <a:gd name="T2" fmla="*/ 4 w 4"/>
                  <a:gd name="T3" fmla="*/ 1 h 3"/>
                  <a:gd name="T4" fmla="*/ 3 w 4"/>
                  <a:gd name="T5" fmla="*/ 1 h 3"/>
                  <a:gd name="T6" fmla="*/ 1 w 4"/>
                  <a:gd name="T7" fmla="*/ 0 h 3"/>
                  <a:gd name="T8" fmla="*/ 1 w 4"/>
                  <a:gd name="T9" fmla="*/ 1 h 3"/>
                  <a:gd name="T10" fmla="*/ 0 w 4"/>
                  <a:gd name="T11" fmla="*/ 2 h 3"/>
                  <a:gd name="T12" fmla="*/ 1 w 4"/>
                  <a:gd name="T13" fmla="*/ 2 h 3"/>
                  <a:gd name="T14" fmla="*/ 3 w 4"/>
                  <a:gd name="T15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3">
                    <a:moveTo>
                      <a:pt x="3" y="3"/>
                    </a:moveTo>
                    <a:lnTo>
                      <a:pt x="4" y="1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69" name="Freeform 2400">
                <a:extLst>
                  <a:ext uri="{FF2B5EF4-FFF2-40B4-BE49-F238E27FC236}">
                    <a16:creationId xmlns:a16="http://schemas.microsoft.com/office/drawing/2014/main" id="{826C21C0-1BE9-4818-A86D-F29155FD6C1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56" y="2820"/>
                <a:ext cx="97" cy="156"/>
              </a:xfrm>
              <a:custGeom>
                <a:avLst/>
                <a:gdLst>
                  <a:gd name="T0" fmla="*/ 89 w 97"/>
                  <a:gd name="T1" fmla="*/ 4 h 156"/>
                  <a:gd name="T2" fmla="*/ 82 w 97"/>
                  <a:gd name="T3" fmla="*/ 6 h 156"/>
                  <a:gd name="T4" fmla="*/ 74 w 97"/>
                  <a:gd name="T5" fmla="*/ 8 h 156"/>
                  <a:gd name="T6" fmla="*/ 68 w 97"/>
                  <a:gd name="T7" fmla="*/ 10 h 156"/>
                  <a:gd name="T8" fmla="*/ 63 w 97"/>
                  <a:gd name="T9" fmla="*/ 9 h 156"/>
                  <a:gd name="T10" fmla="*/ 57 w 97"/>
                  <a:gd name="T11" fmla="*/ 11 h 156"/>
                  <a:gd name="T12" fmla="*/ 53 w 97"/>
                  <a:gd name="T13" fmla="*/ 9 h 156"/>
                  <a:gd name="T14" fmla="*/ 38 w 97"/>
                  <a:gd name="T15" fmla="*/ 18 h 156"/>
                  <a:gd name="T16" fmla="*/ 45 w 97"/>
                  <a:gd name="T17" fmla="*/ 31 h 156"/>
                  <a:gd name="T18" fmla="*/ 53 w 97"/>
                  <a:gd name="T19" fmla="*/ 42 h 156"/>
                  <a:gd name="T20" fmla="*/ 49 w 97"/>
                  <a:gd name="T21" fmla="*/ 45 h 156"/>
                  <a:gd name="T22" fmla="*/ 50 w 97"/>
                  <a:gd name="T23" fmla="*/ 52 h 156"/>
                  <a:gd name="T24" fmla="*/ 45 w 97"/>
                  <a:gd name="T25" fmla="*/ 59 h 156"/>
                  <a:gd name="T26" fmla="*/ 43 w 97"/>
                  <a:gd name="T27" fmla="*/ 62 h 156"/>
                  <a:gd name="T28" fmla="*/ 37 w 97"/>
                  <a:gd name="T29" fmla="*/ 55 h 156"/>
                  <a:gd name="T30" fmla="*/ 37 w 97"/>
                  <a:gd name="T31" fmla="*/ 46 h 156"/>
                  <a:gd name="T32" fmla="*/ 36 w 97"/>
                  <a:gd name="T33" fmla="*/ 37 h 156"/>
                  <a:gd name="T34" fmla="*/ 29 w 97"/>
                  <a:gd name="T35" fmla="*/ 37 h 156"/>
                  <a:gd name="T36" fmla="*/ 25 w 97"/>
                  <a:gd name="T37" fmla="*/ 34 h 156"/>
                  <a:gd name="T38" fmla="*/ 6 w 97"/>
                  <a:gd name="T39" fmla="*/ 42 h 156"/>
                  <a:gd name="T40" fmla="*/ 1 w 97"/>
                  <a:gd name="T41" fmla="*/ 49 h 156"/>
                  <a:gd name="T42" fmla="*/ 7 w 97"/>
                  <a:gd name="T43" fmla="*/ 53 h 156"/>
                  <a:gd name="T44" fmla="*/ 16 w 97"/>
                  <a:gd name="T45" fmla="*/ 57 h 156"/>
                  <a:gd name="T46" fmla="*/ 24 w 97"/>
                  <a:gd name="T47" fmla="*/ 62 h 156"/>
                  <a:gd name="T48" fmla="*/ 23 w 97"/>
                  <a:gd name="T49" fmla="*/ 68 h 156"/>
                  <a:gd name="T50" fmla="*/ 23 w 97"/>
                  <a:gd name="T51" fmla="*/ 74 h 156"/>
                  <a:gd name="T52" fmla="*/ 20 w 97"/>
                  <a:gd name="T53" fmla="*/ 81 h 156"/>
                  <a:gd name="T54" fmla="*/ 21 w 97"/>
                  <a:gd name="T55" fmla="*/ 87 h 156"/>
                  <a:gd name="T56" fmla="*/ 19 w 97"/>
                  <a:gd name="T57" fmla="*/ 93 h 156"/>
                  <a:gd name="T58" fmla="*/ 17 w 97"/>
                  <a:gd name="T59" fmla="*/ 101 h 156"/>
                  <a:gd name="T60" fmla="*/ 7 w 97"/>
                  <a:gd name="T61" fmla="*/ 117 h 156"/>
                  <a:gd name="T62" fmla="*/ 8 w 97"/>
                  <a:gd name="T63" fmla="*/ 129 h 156"/>
                  <a:gd name="T64" fmla="*/ 8 w 97"/>
                  <a:gd name="T65" fmla="*/ 146 h 156"/>
                  <a:gd name="T66" fmla="*/ 11 w 97"/>
                  <a:gd name="T67" fmla="*/ 152 h 156"/>
                  <a:gd name="T68" fmla="*/ 11 w 97"/>
                  <a:gd name="T69" fmla="*/ 155 h 156"/>
                  <a:gd name="T70" fmla="*/ 18 w 97"/>
                  <a:gd name="T71" fmla="*/ 151 h 156"/>
                  <a:gd name="T72" fmla="*/ 15 w 97"/>
                  <a:gd name="T73" fmla="*/ 152 h 156"/>
                  <a:gd name="T74" fmla="*/ 16 w 97"/>
                  <a:gd name="T75" fmla="*/ 148 h 156"/>
                  <a:gd name="T76" fmla="*/ 24 w 97"/>
                  <a:gd name="T77" fmla="*/ 140 h 156"/>
                  <a:gd name="T78" fmla="*/ 43 w 97"/>
                  <a:gd name="T79" fmla="*/ 128 h 156"/>
                  <a:gd name="T80" fmla="*/ 42 w 97"/>
                  <a:gd name="T81" fmla="*/ 124 h 156"/>
                  <a:gd name="T82" fmla="*/ 43 w 97"/>
                  <a:gd name="T83" fmla="*/ 115 h 156"/>
                  <a:gd name="T84" fmla="*/ 42 w 97"/>
                  <a:gd name="T85" fmla="*/ 112 h 156"/>
                  <a:gd name="T86" fmla="*/ 41 w 97"/>
                  <a:gd name="T87" fmla="*/ 105 h 156"/>
                  <a:gd name="T88" fmla="*/ 40 w 97"/>
                  <a:gd name="T89" fmla="*/ 98 h 156"/>
                  <a:gd name="T90" fmla="*/ 39 w 97"/>
                  <a:gd name="T91" fmla="*/ 89 h 156"/>
                  <a:gd name="T92" fmla="*/ 41 w 97"/>
                  <a:gd name="T93" fmla="*/ 87 h 156"/>
                  <a:gd name="T94" fmla="*/ 53 w 97"/>
                  <a:gd name="T95" fmla="*/ 81 h 156"/>
                  <a:gd name="T96" fmla="*/ 58 w 97"/>
                  <a:gd name="T97" fmla="*/ 75 h 156"/>
                  <a:gd name="T98" fmla="*/ 61 w 97"/>
                  <a:gd name="T99" fmla="*/ 72 h 156"/>
                  <a:gd name="T100" fmla="*/ 70 w 97"/>
                  <a:gd name="T101" fmla="*/ 65 h 156"/>
                  <a:gd name="T102" fmla="*/ 81 w 97"/>
                  <a:gd name="T103" fmla="*/ 59 h 156"/>
                  <a:gd name="T104" fmla="*/ 91 w 97"/>
                  <a:gd name="T105" fmla="*/ 51 h 156"/>
                  <a:gd name="T106" fmla="*/ 93 w 97"/>
                  <a:gd name="T107" fmla="*/ 45 h 156"/>
                  <a:gd name="T108" fmla="*/ 95 w 97"/>
                  <a:gd name="T109" fmla="*/ 43 h 156"/>
                  <a:gd name="T110" fmla="*/ 96 w 97"/>
                  <a:gd name="T111" fmla="*/ 36 h 156"/>
                  <a:gd name="T112" fmla="*/ 95 w 97"/>
                  <a:gd name="T113" fmla="*/ 30 h 156"/>
                  <a:gd name="T114" fmla="*/ 96 w 97"/>
                  <a:gd name="T115" fmla="*/ 21 h 156"/>
                  <a:gd name="T116" fmla="*/ 95 w 97"/>
                  <a:gd name="T117" fmla="*/ 13 h 156"/>
                  <a:gd name="T118" fmla="*/ 95 w 97"/>
                  <a:gd name="T119" fmla="*/ 7 h 156"/>
                  <a:gd name="T120" fmla="*/ 97 w 97"/>
                  <a:gd name="T121" fmla="*/ 0 h 1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97" h="156">
                    <a:moveTo>
                      <a:pt x="95" y="1"/>
                    </a:moveTo>
                    <a:lnTo>
                      <a:pt x="94" y="1"/>
                    </a:lnTo>
                    <a:lnTo>
                      <a:pt x="93" y="3"/>
                    </a:lnTo>
                    <a:lnTo>
                      <a:pt x="91" y="4"/>
                    </a:lnTo>
                    <a:lnTo>
                      <a:pt x="89" y="4"/>
                    </a:lnTo>
                    <a:lnTo>
                      <a:pt x="87" y="6"/>
                    </a:lnTo>
                    <a:lnTo>
                      <a:pt x="85" y="6"/>
                    </a:lnTo>
                    <a:lnTo>
                      <a:pt x="85" y="7"/>
                    </a:lnTo>
                    <a:lnTo>
                      <a:pt x="83" y="7"/>
                    </a:lnTo>
                    <a:lnTo>
                      <a:pt x="82" y="6"/>
                    </a:lnTo>
                    <a:lnTo>
                      <a:pt x="79" y="7"/>
                    </a:lnTo>
                    <a:lnTo>
                      <a:pt x="78" y="8"/>
                    </a:lnTo>
                    <a:lnTo>
                      <a:pt x="76" y="8"/>
                    </a:lnTo>
                    <a:lnTo>
                      <a:pt x="75" y="7"/>
                    </a:lnTo>
                    <a:lnTo>
                      <a:pt x="74" y="8"/>
                    </a:lnTo>
                    <a:lnTo>
                      <a:pt x="72" y="7"/>
                    </a:lnTo>
                    <a:lnTo>
                      <a:pt x="72" y="8"/>
                    </a:lnTo>
                    <a:lnTo>
                      <a:pt x="72" y="9"/>
                    </a:lnTo>
                    <a:lnTo>
                      <a:pt x="72" y="10"/>
                    </a:lnTo>
                    <a:lnTo>
                      <a:pt x="68" y="10"/>
                    </a:lnTo>
                    <a:lnTo>
                      <a:pt x="66" y="11"/>
                    </a:lnTo>
                    <a:lnTo>
                      <a:pt x="65" y="10"/>
                    </a:lnTo>
                    <a:lnTo>
                      <a:pt x="64" y="10"/>
                    </a:lnTo>
                    <a:lnTo>
                      <a:pt x="64" y="10"/>
                    </a:lnTo>
                    <a:lnTo>
                      <a:pt x="63" y="9"/>
                    </a:lnTo>
                    <a:lnTo>
                      <a:pt x="62" y="10"/>
                    </a:lnTo>
                    <a:lnTo>
                      <a:pt x="61" y="10"/>
                    </a:lnTo>
                    <a:lnTo>
                      <a:pt x="59" y="11"/>
                    </a:lnTo>
                    <a:lnTo>
                      <a:pt x="57" y="12"/>
                    </a:lnTo>
                    <a:lnTo>
                      <a:pt x="57" y="11"/>
                    </a:lnTo>
                    <a:lnTo>
                      <a:pt x="56" y="10"/>
                    </a:lnTo>
                    <a:lnTo>
                      <a:pt x="55" y="10"/>
                    </a:lnTo>
                    <a:lnTo>
                      <a:pt x="54" y="10"/>
                    </a:lnTo>
                    <a:lnTo>
                      <a:pt x="53" y="9"/>
                    </a:lnTo>
                    <a:lnTo>
                      <a:pt x="53" y="9"/>
                    </a:lnTo>
                    <a:lnTo>
                      <a:pt x="50" y="9"/>
                    </a:lnTo>
                    <a:lnTo>
                      <a:pt x="50" y="9"/>
                    </a:lnTo>
                    <a:lnTo>
                      <a:pt x="48" y="10"/>
                    </a:lnTo>
                    <a:lnTo>
                      <a:pt x="40" y="10"/>
                    </a:lnTo>
                    <a:lnTo>
                      <a:pt x="38" y="18"/>
                    </a:lnTo>
                    <a:lnTo>
                      <a:pt x="39" y="27"/>
                    </a:lnTo>
                    <a:lnTo>
                      <a:pt x="42" y="28"/>
                    </a:lnTo>
                    <a:lnTo>
                      <a:pt x="43" y="30"/>
                    </a:lnTo>
                    <a:lnTo>
                      <a:pt x="44" y="30"/>
                    </a:lnTo>
                    <a:lnTo>
                      <a:pt x="45" y="31"/>
                    </a:lnTo>
                    <a:lnTo>
                      <a:pt x="48" y="34"/>
                    </a:lnTo>
                    <a:lnTo>
                      <a:pt x="48" y="35"/>
                    </a:lnTo>
                    <a:lnTo>
                      <a:pt x="52" y="38"/>
                    </a:lnTo>
                    <a:lnTo>
                      <a:pt x="52" y="40"/>
                    </a:lnTo>
                    <a:lnTo>
                      <a:pt x="53" y="42"/>
                    </a:lnTo>
                    <a:lnTo>
                      <a:pt x="53" y="43"/>
                    </a:lnTo>
                    <a:lnTo>
                      <a:pt x="52" y="43"/>
                    </a:lnTo>
                    <a:lnTo>
                      <a:pt x="50" y="44"/>
                    </a:lnTo>
                    <a:lnTo>
                      <a:pt x="49" y="44"/>
                    </a:lnTo>
                    <a:lnTo>
                      <a:pt x="49" y="45"/>
                    </a:lnTo>
                    <a:lnTo>
                      <a:pt x="50" y="46"/>
                    </a:lnTo>
                    <a:lnTo>
                      <a:pt x="49" y="47"/>
                    </a:lnTo>
                    <a:lnTo>
                      <a:pt x="50" y="48"/>
                    </a:lnTo>
                    <a:lnTo>
                      <a:pt x="50" y="51"/>
                    </a:lnTo>
                    <a:lnTo>
                      <a:pt x="50" y="52"/>
                    </a:lnTo>
                    <a:lnTo>
                      <a:pt x="48" y="53"/>
                    </a:lnTo>
                    <a:lnTo>
                      <a:pt x="47" y="54"/>
                    </a:lnTo>
                    <a:lnTo>
                      <a:pt x="46" y="56"/>
                    </a:lnTo>
                    <a:lnTo>
                      <a:pt x="46" y="58"/>
                    </a:lnTo>
                    <a:lnTo>
                      <a:pt x="45" y="59"/>
                    </a:lnTo>
                    <a:lnTo>
                      <a:pt x="45" y="62"/>
                    </a:lnTo>
                    <a:lnTo>
                      <a:pt x="45" y="64"/>
                    </a:lnTo>
                    <a:lnTo>
                      <a:pt x="43" y="64"/>
                    </a:lnTo>
                    <a:lnTo>
                      <a:pt x="43" y="63"/>
                    </a:lnTo>
                    <a:lnTo>
                      <a:pt x="43" y="62"/>
                    </a:lnTo>
                    <a:lnTo>
                      <a:pt x="42" y="60"/>
                    </a:lnTo>
                    <a:lnTo>
                      <a:pt x="41" y="59"/>
                    </a:lnTo>
                    <a:lnTo>
                      <a:pt x="40" y="58"/>
                    </a:lnTo>
                    <a:lnTo>
                      <a:pt x="39" y="57"/>
                    </a:lnTo>
                    <a:lnTo>
                      <a:pt x="37" y="55"/>
                    </a:lnTo>
                    <a:lnTo>
                      <a:pt x="37" y="53"/>
                    </a:lnTo>
                    <a:lnTo>
                      <a:pt x="36" y="51"/>
                    </a:lnTo>
                    <a:lnTo>
                      <a:pt x="36" y="50"/>
                    </a:lnTo>
                    <a:lnTo>
                      <a:pt x="37" y="48"/>
                    </a:lnTo>
                    <a:lnTo>
                      <a:pt x="37" y="46"/>
                    </a:lnTo>
                    <a:lnTo>
                      <a:pt x="39" y="44"/>
                    </a:lnTo>
                    <a:lnTo>
                      <a:pt x="39" y="42"/>
                    </a:lnTo>
                    <a:lnTo>
                      <a:pt x="39" y="39"/>
                    </a:lnTo>
                    <a:lnTo>
                      <a:pt x="39" y="38"/>
                    </a:lnTo>
                    <a:lnTo>
                      <a:pt x="36" y="37"/>
                    </a:lnTo>
                    <a:lnTo>
                      <a:pt x="34" y="37"/>
                    </a:lnTo>
                    <a:lnTo>
                      <a:pt x="34" y="38"/>
                    </a:lnTo>
                    <a:lnTo>
                      <a:pt x="33" y="38"/>
                    </a:lnTo>
                    <a:lnTo>
                      <a:pt x="31" y="38"/>
                    </a:lnTo>
                    <a:lnTo>
                      <a:pt x="29" y="37"/>
                    </a:lnTo>
                    <a:lnTo>
                      <a:pt x="29" y="36"/>
                    </a:lnTo>
                    <a:lnTo>
                      <a:pt x="29" y="35"/>
                    </a:lnTo>
                    <a:lnTo>
                      <a:pt x="28" y="35"/>
                    </a:lnTo>
                    <a:lnTo>
                      <a:pt x="28" y="34"/>
                    </a:lnTo>
                    <a:lnTo>
                      <a:pt x="25" y="34"/>
                    </a:lnTo>
                    <a:lnTo>
                      <a:pt x="25" y="34"/>
                    </a:lnTo>
                    <a:lnTo>
                      <a:pt x="23" y="35"/>
                    </a:lnTo>
                    <a:lnTo>
                      <a:pt x="17" y="37"/>
                    </a:lnTo>
                    <a:lnTo>
                      <a:pt x="16" y="38"/>
                    </a:lnTo>
                    <a:lnTo>
                      <a:pt x="6" y="42"/>
                    </a:lnTo>
                    <a:lnTo>
                      <a:pt x="4" y="42"/>
                    </a:lnTo>
                    <a:lnTo>
                      <a:pt x="1" y="44"/>
                    </a:lnTo>
                    <a:lnTo>
                      <a:pt x="0" y="45"/>
                    </a:lnTo>
                    <a:lnTo>
                      <a:pt x="1" y="48"/>
                    </a:lnTo>
                    <a:lnTo>
                      <a:pt x="1" y="49"/>
                    </a:lnTo>
                    <a:lnTo>
                      <a:pt x="1" y="52"/>
                    </a:lnTo>
                    <a:lnTo>
                      <a:pt x="4" y="52"/>
                    </a:lnTo>
                    <a:lnTo>
                      <a:pt x="5" y="53"/>
                    </a:lnTo>
                    <a:lnTo>
                      <a:pt x="6" y="53"/>
                    </a:lnTo>
                    <a:lnTo>
                      <a:pt x="7" y="53"/>
                    </a:lnTo>
                    <a:lnTo>
                      <a:pt x="7" y="52"/>
                    </a:lnTo>
                    <a:lnTo>
                      <a:pt x="10" y="53"/>
                    </a:lnTo>
                    <a:lnTo>
                      <a:pt x="12" y="54"/>
                    </a:lnTo>
                    <a:lnTo>
                      <a:pt x="15" y="56"/>
                    </a:lnTo>
                    <a:lnTo>
                      <a:pt x="16" y="57"/>
                    </a:lnTo>
                    <a:lnTo>
                      <a:pt x="19" y="57"/>
                    </a:lnTo>
                    <a:lnTo>
                      <a:pt x="20" y="58"/>
                    </a:lnTo>
                    <a:lnTo>
                      <a:pt x="21" y="59"/>
                    </a:lnTo>
                    <a:lnTo>
                      <a:pt x="23" y="59"/>
                    </a:lnTo>
                    <a:lnTo>
                      <a:pt x="24" y="62"/>
                    </a:lnTo>
                    <a:lnTo>
                      <a:pt x="23" y="63"/>
                    </a:lnTo>
                    <a:lnTo>
                      <a:pt x="23" y="65"/>
                    </a:lnTo>
                    <a:lnTo>
                      <a:pt x="23" y="66"/>
                    </a:lnTo>
                    <a:lnTo>
                      <a:pt x="23" y="67"/>
                    </a:lnTo>
                    <a:lnTo>
                      <a:pt x="23" y="68"/>
                    </a:lnTo>
                    <a:lnTo>
                      <a:pt x="22" y="69"/>
                    </a:lnTo>
                    <a:lnTo>
                      <a:pt x="22" y="72"/>
                    </a:lnTo>
                    <a:lnTo>
                      <a:pt x="21" y="73"/>
                    </a:lnTo>
                    <a:lnTo>
                      <a:pt x="22" y="74"/>
                    </a:lnTo>
                    <a:lnTo>
                      <a:pt x="23" y="74"/>
                    </a:lnTo>
                    <a:lnTo>
                      <a:pt x="23" y="75"/>
                    </a:lnTo>
                    <a:lnTo>
                      <a:pt x="21" y="76"/>
                    </a:lnTo>
                    <a:lnTo>
                      <a:pt x="21" y="78"/>
                    </a:lnTo>
                    <a:lnTo>
                      <a:pt x="21" y="81"/>
                    </a:lnTo>
                    <a:lnTo>
                      <a:pt x="20" y="81"/>
                    </a:lnTo>
                    <a:lnTo>
                      <a:pt x="20" y="82"/>
                    </a:lnTo>
                    <a:lnTo>
                      <a:pt x="21" y="83"/>
                    </a:lnTo>
                    <a:lnTo>
                      <a:pt x="22" y="85"/>
                    </a:lnTo>
                    <a:lnTo>
                      <a:pt x="21" y="85"/>
                    </a:lnTo>
                    <a:lnTo>
                      <a:pt x="21" y="87"/>
                    </a:lnTo>
                    <a:lnTo>
                      <a:pt x="22" y="88"/>
                    </a:lnTo>
                    <a:lnTo>
                      <a:pt x="22" y="89"/>
                    </a:lnTo>
                    <a:lnTo>
                      <a:pt x="21" y="91"/>
                    </a:lnTo>
                    <a:lnTo>
                      <a:pt x="19" y="92"/>
                    </a:lnTo>
                    <a:lnTo>
                      <a:pt x="19" y="93"/>
                    </a:lnTo>
                    <a:lnTo>
                      <a:pt x="18" y="93"/>
                    </a:lnTo>
                    <a:lnTo>
                      <a:pt x="17" y="95"/>
                    </a:lnTo>
                    <a:lnTo>
                      <a:pt x="18" y="96"/>
                    </a:lnTo>
                    <a:lnTo>
                      <a:pt x="17" y="97"/>
                    </a:lnTo>
                    <a:lnTo>
                      <a:pt x="17" y="101"/>
                    </a:lnTo>
                    <a:lnTo>
                      <a:pt x="17" y="102"/>
                    </a:lnTo>
                    <a:lnTo>
                      <a:pt x="17" y="105"/>
                    </a:lnTo>
                    <a:lnTo>
                      <a:pt x="6" y="114"/>
                    </a:lnTo>
                    <a:lnTo>
                      <a:pt x="6" y="115"/>
                    </a:lnTo>
                    <a:lnTo>
                      <a:pt x="7" y="117"/>
                    </a:lnTo>
                    <a:lnTo>
                      <a:pt x="7" y="119"/>
                    </a:lnTo>
                    <a:lnTo>
                      <a:pt x="8" y="123"/>
                    </a:lnTo>
                    <a:lnTo>
                      <a:pt x="8" y="127"/>
                    </a:lnTo>
                    <a:lnTo>
                      <a:pt x="8" y="127"/>
                    </a:lnTo>
                    <a:lnTo>
                      <a:pt x="8" y="129"/>
                    </a:lnTo>
                    <a:lnTo>
                      <a:pt x="9" y="131"/>
                    </a:lnTo>
                    <a:lnTo>
                      <a:pt x="9" y="133"/>
                    </a:lnTo>
                    <a:lnTo>
                      <a:pt x="9" y="140"/>
                    </a:lnTo>
                    <a:lnTo>
                      <a:pt x="9" y="143"/>
                    </a:lnTo>
                    <a:lnTo>
                      <a:pt x="8" y="146"/>
                    </a:lnTo>
                    <a:lnTo>
                      <a:pt x="8" y="149"/>
                    </a:lnTo>
                    <a:lnTo>
                      <a:pt x="9" y="149"/>
                    </a:lnTo>
                    <a:lnTo>
                      <a:pt x="9" y="149"/>
                    </a:lnTo>
                    <a:lnTo>
                      <a:pt x="10" y="150"/>
                    </a:lnTo>
                    <a:lnTo>
                      <a:pt x="11" y="152"/>
                    </a:lnTo>
                    <a:lnTo>
                      <a:pt x="11" y="152"/>
                    </a:lnTo>
                    <a:lnTo>
                      <a:pt x="11" y="153"/>
                    </a:lnTo>
                    <a:lnTo>
                      <a:pt x="10" y="155"/>
                    </a:lnTo>
                    <a:lnTo>
                      <a:pt x="11" y="156"/>
                    </a:lnTo>
                    <a:lnTo>
                      <a:pt x="11" y="155"/>
                    </a:lnTo>
                    <a:lnTo>
                      <a:pt x="15" y="156"/>
                    </a:lnTo>
                    <a:lnTo>
                      <a:pt x="17" y="156"/>
                    </a:lnTo>
                    <a:lnTo>
                      <a:pt x="17" y="155"/>
                    </a:lnTo>
                    <a:lnTo>
                      <a:pt x="18" y="153"/>
                    </a:lnTo>
                    <a:lnTo>
                      <a:pt x="18" y="151"/>
                    </a:lnTo>
                    <a:lnTo>
                      <a:pt x="18" y="150"/>
                    </a:lnTo>
                    <a:lnTo>
                      <a:pt x="18" y="150"/>
                    </a:lnTo>
                    <a:lnTo>
                      <a:pt x="17" y="151"/>
                    </a:lnTo>
                    <a:lnTo>
                      <a:pt x="16" y="151"/>
                    </a:lnTo>
                    <a:lnTo>
                      <a:pt x="15" y="152"/>
                    </a:lnTo>
                    <a:lnTo>
                      <a:pt x="15" y="151"/>
                    </a:lnTo>
                    <a:lnTo>
                      <a:pt x="15" y="149"/>
                    </a:lnTo>
                    <a:lnTo>
                      <a:pt x="14" y="148"/>
                    </a:lnTo>
                    <a:lnTo>
                      <a:pt x="15" y="148"/>
                    </a:lnTo>
                    <a:lnTo>
                      <a:pt x="16" y="148"/>
                    </a:lnTo>
                    <a:lnTo>
                      <a:pt x="17" y="146"/>
                    </a:lnTo>
                    <a:lnTo>
                      <a:pt x="18" y="145"/>
                    </a:lnTo>
                    <a:lnTo>
                      <a:pt x="18" y="144"/>
                    </a:lnTo>
                    <a:lnTo>
                      <a:pt x="21" y="143"/>
                    </a:lnTo>
                    <a:lnTo>
                      <a:pt x="24" y="140"/>
                    </a:lnTo>
                    <a:lnTo>
                      <a:pt x="31" y="138"/>
                    </a:lnTo>
                    <a:lnTo>
                      <a:pt x="38" y="135"/>
                    </a:lnTo>
                    <a:lnTo>
                      <a:pt x="41" y="132"/>
                    </a:lnTo>
                    <a:lnTo>
                      <a:pt x="42" y="130"/>
                    </a:lnTo>
                    <a:lnTo>
                      <a:pt x="43" y="128"/>
                    </a:lnTo>
                    <a:lnTo>
                      <a:pt x="43" y="127"/>
                    </a:lnTo>
                    <a:lnTo>
                      <a:pt x="41" y="128"/>
                    </a:lnTo>
                    <a:lnTo>
                      <a:pt x="41" y="126"/>
                    </a:lnTo>
                    <a:lnTo>
                      <a:pt x="41" y="126"/>
                    </a:lnTo>
                    <a:lnTo>
                      <a:pt x="42" y="124"/>
                    </a:lnTo>
                    <a:lnTo>
                      <a:pt x="42" y="123"/>
                    </a:lnTo>
                    <a:lnTo>
                      <a:pt x="42" y="122"/>
                    </a:lnTo>
                    <a:lnTo>
                      <a:pt x="43" y="118"/>
                    </a:lnTo>
                    <a:lnTo>
                      <a:pt x="43" y="118"/>
                    </a:lnTo>
                    <a:lnTo>
                      <a:pt x="43" y="115"/>
                    </a:lnTo>
                    <a:lnTo>
                      <a:pt x="44" y="114"/>
                    </a:lnTo>
                    <a:lnTo>
                      <a:pt x="44" y="112"/>
                    </a:lnTo>
                    <a:lnTo>
                      <a:pt x="44" y="112"/>
                    </a:lnTo>
                    <a:lnTo>
                      <a:pt x="43" y="110"/>
                    </a:lnTo>
                    <a:lnTo>
                      <a:pt x="42" y="112"/>
                    </a:lnTo>
                    <a:lnTo>
                      <a:pt x="42" y="114"/>
                    </a:lnTo>
                    <a:lnTo>
                      <a:pt x="42" y="114"/>
                    </a:lnTo>
                    <a:lnTo>
                      <a:pt x="41" y="112"/>
                    </a:lnTo>
                    <a:lnTo>
                      <a:pt x="42" y="107"/>
                    </a:lnTo>
                    <a:lnTo>
                      <a:pt x="41" y="105"/>
                    </a:lnTo>
                    <a:lnTo>
                      <a:pt x="41" y="103"/>
                    </a:lnTo>
                    <a:lnTo>
                      <a:pt x="40" y="101"/>
                    </a:lnTo>
                    <a:lnTo>
                      <a:pt x="39" y="101"/>
                    </a:lnTo>
                    <a:lnTo>
                      <a:pt x="40" y="99"/>
                    </a:lnTo>
                    <a:lnTo>
                      <a:pt x="40" y="98"/>
                    </a:lnTo>
                    <a:lnTo>
                      <a:pt x="37" y="94"/>
                    </a:lnTo>
                    <a:lnTo>
                      <a:pt x="38" y="93"/>
                    </a:lnTo>
                    <a:lnTo>
                      <a:pt x="38" y="91"/>
                    </a:lnTo>
                    <a:lnTo>
                      <a:pt x="39" y="91"/>
                    </a:lnTo>
                    <a:lnTo>
                      <a:pt x="39" y="89"/>
                    </a:lnTo>
                    <a:lnTo>
                      <a:pt x="38" y="88"/>
                    </a:lnTo>
                    <a:lnTo>
                      <a:pt x="38" y="87"/>
                    </a:lnTo>
                    <a:lnTo>
                      <a:pt x="39" y="87"/>
                    </a:lnTo>
                    <a:lnTo>
                      <a:pt x="40" y="88"/>
                    </a:lnTo>
                    <a:lnTo>
                      <a:pt x="41" y="87"/>
                    </a:lnTo>
                    <a:lnTo>
                      <a:pt x="43" y="87"/>
                    </a:lnTo>
                    <a:lnTo>
                      <a:pt x="45" y="86"/>
                    </a:lnTo>
                    <a:lnTo>
                      <a:pt x="45" y="84"/>
                    </a:lnTo>
                    <a:lnTo>
                      <a:pt x="49" y="81"/>
                    </a:lnTo>
                    <a:lnTo>
                      <a:pt x="53" y="81"/>
                    </a:lnTo>
                    <a:lnTo>
                      <a:pt x="52" y="79"/>
                    </a:lnTo>
                    <a:lnTo>
                      <a:pt x="53" y="78"/>
                    </a:lnTo>
                    <a:lnTo>
                      <a:pt x="54" y="78"/>
                    </a:lnTo>
                    <a:lnTo>
                      <a:pt x="54" y="77"/>
                    </a:lnTo>
                    <a:lnTo>
                      <a:pt x="58" y="75"/>
                    </a:lnTo>
                    <a:lnTo>
                      <a:pt x="58" y="73"/>
                    </a:lnTo>
                    <a:lnTo>
                      <a:pt x="59" y="73"/>
                    </a:lnTo>
                    <a:lnTo>
                      <a:pt x="60" y="71"/>
                    </a:lnTo>
                    <a:lnTo>
                      <a:pt x="60" y="72"/>
                    </a:lnTo>
                    <a:lnTo>
                      <a:pt x="61" y="72"/>
                    </a:lnTo>
                    <a:lnTo>
                      <a:pt x="63" y="69"/>
                    </a:lnTo>
                    <a:lnTo>
                      <a:pt x="63" y="68"/>
                    </a:lnTo>
                    <a:lnTo>
                      <a:pt x="64" y="68"/>
                    </a:lnTo>
                    <a:lnTo>
                      <a:pt x="68" y="66"/>
                    </a:lnTo>
                    <a:lnTo>
                      <a:pt x="70" y="65"/>
                    </a:lnTo>
                    <a:lnTo>
                      <a:pt x="72" y="64"/>
                    </a:lnTo>
                    <a:lnTo>
                      <a:pt x="74" y="65"/>
                    </a:lnTo>
                    <a:lnTo>
                      <a:pt x="79" y="62"/>
                    </a:lnTo>
                    <a:lnTo>
                      <a:pt x="80" y="59"/>
                    </a:lnTo>
                    <a:lnTo>
                      <a:pt x="81" y="59"/>
                    </a:lnTo>
                    <a:lnTo>
                      <a:pt x="86" y="56"/>
                    </a:lnTo>
                    <a:lnTo>
                      <a:pt x="86" y="55"/>
                    </a:lnTo>
                    <a:lnTo>
                      <a:pt x="88" y="54"/>
                    </a:lnTo>
                    <a:lnTo>
                      <a:pt x="91" y="52"/>
                    </a:lnTo>
                    <a:lnTo>
                      <a:pt x="91" y="51"/>
                    </a:lnTo>
                    <a:lnTo>
                      <a:pt x="92" y="48"/>
                    </a:lnTo>
                    <a:lnTo>
                      <a:pt x="94" y="48"/>
                    </a:lnTo>
                    <a:lnTo>
                      <a:pt x="94" y="46"/>
                    </a:lnTo>
                    <a:lnTo>
                      <a:pt x="95" y="45"/>
                    </a:lnTo>
                    <a:lnTo>
                      <a:pt x="93" y="45"/>
                    </a:lnTo>
                    <a:lnTo>
                      <a:pt x="93" y="45"/>
                    </a:lnTo>
                    <a:lnTo>
                      <a:pt x="93" y="45"/>
                    </a:lnTo>
                    <a:lnTo>
                      <a:pt x="94" y="44"/>
                    </a:lnTo>
                    <a:lnTo>
                      <a:pt x="95" y="44"/>
                    </a:lnTo>
                    <a:lnTo>
                      <a:pt x="95" y="43"/>
                    </a:lnTo>
                    <a:lnTo>
                      <a:pt x="95" y="42"/>
                    </a:lnTo>
                    <a:lnTo>
                      <a:pt x="96" y="42"/>
                    </a:lnTo>
                    <a:lnTo>
                      <a:pt x="97" y="39"/>
                    </a:lnTo>
                    <a:lnTo>
                      <a:pt x="96" y="36"/>
                    </a:lnTo>
                    <a:lnTo>
                      <a:pt x="96" y="36"/>
                    </a:lnTo>
                    <a:lnTo>
                      <a:pt x="94" y="35"/>
                    </a:lnTo>
                    <a:lnTo>
                      <a:pt x="94" y="35"/>
                    </a:lnTo>
                    <a:lnTo>
                      <a:pt x="94" y="34"/>
                    </a:lnTo>
                    <a:lnTo>
                      <a:pt x="95" y="34"/>
                    </a:lnTo>
                    <a:lnTo>
                      <a:pt x="95" y="30"/>
                    </a:lnTo>
                    <a:lnTo>
                      <a:pt x="94" y="29"/>
                    </a:lnTo>
                    <a:lnTo>
                      <a:pt x="95" y="29"/>
                    </a:lnTo>
                    <a:lnTo>
                      <a:pt x="95" y="25"/>
                    </a:lnTo>
                    <a:lnTo>
                      <a:pt x="95" y="23"/>
                    </a:lnTo>
                    <a:lnTo>
                      <a:pt x="96" y="21"/>
                    </a:lnTo>
                    <a:lnTo>
                      <a:pt x="96" y="19"/>
                    </a:lnTo>
                    <a:lnTo>
                      <a:pt x="95" y="18"/>
                    </a:lnTo>
                    <a:lnTo>
                      <a:pt x="95" y="16"/>
                    </a:lnTo>
                    <a:lnTo>
                      <a:pt x="96" y="15"/>
                    </a:lnTo>
                    <a:lnTo>
                      <a:pt x="95" y="13"/>
                    </a:lnTo>
                    <a:lnTo>
                      <a:pt x="95" y="10"/>
                    </a:lnTo>
                    <a:lnTo>
                      <a:pt x="95" y="10"/>
                    </a:lnTo>
                    <a:lnTo>
                      <a:pt x="95" y="9"/>
                    </a:lnTo>
                    <a:lnTo>
                      <a:pt x="95" y="8"/>
                    </a:lnTo>
                    <a:lnTo>
                      <a:pt x="95" y="7"/>
                    </a:lnTo>
                    <a:lnTo>
                      <a:pt x="97" y="5"/>
                    </a:lnTo>
                    <a:lnTo>
                      <a:pt x="96" y="4"/>
                    </a:lnTo>
                    <a:lnTo>
                      <a:pt x="97" y="3"/>
                    </a:lnTo>
                    <a:lnTo>
                      <a:pt x="97" y="0"/>
                    </a:lnTo>
                    <a:lnTo>
                      <a:pt x="97" y="0"/>
                    </a:lnTo>
                    <a:lnTo>
                      <a:pt x="96" y="0"/>
                    </a:lnTo>
                    <a:lnTo>
                      <a:pt x="95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70" name="Freeform 2401">
                <a:extLst>
                  <a:ext uri="{FF2B5EF4-FFF2-40B4-BE49-F238E27FC236}">
                    <a16:creationId xmlns:a16="http://schemas.microsoft.com/office/drawing/2014/main" id="{F80AD8BD-3CD2-49EF-A515-28099DB6AC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54" y="2966"/>
                <a:ext cx="13" cy="15"/>
              </a:xfrm>
              <a:custGeom>
                <a:avLst/>
                <a:gdLst>
                  <a:gd name="T0" fmla="*/ 9 w 13"/>
                  <a:gd name="T1" fmla="*/ 2 h 15"/>
                  <a:gd name="T2" fmla="*/ 8 w 13"/>
                  <a:gd name="T3" fmla="*/ 1 h 15"/>
                  <a:gd name="T4" fmla="*/ 5 w 13"/>
                  <a:gd name="T5" fmla="*/ 0 h 15"/>
                  <a:gd name="T6" fmla="*/ 4 w 13"/>
                  <a:gd name="T7" fmla="*/ 0 h 15"/>
                  <a:gd name="T8" fmla="*/ 3 w 13"/>
                  <a:gd name="T9" fmla="*/ 2 h 15"/>
                  <a:gd name="T10" fmla="*/ 1 w 13"/>
                  <a:gd name="T11" fmla="*/ 6 h 15"/>
                  <a:gd name="T12" fmla="*/ 0 w 13"/>
                  <a:gd name="T13" fmla="*/ 8 h 15"/>
                  <a:gd name="T14" fmla="*/ 1 w 13"/>
                  <a:gd name="T15" fmla="*/ 9 h 15"/>
                  <a:gd name="T16" fmla="*/ 2 w 13"/>
                  <a:gd name="T17" fmla="*/ 10 h 15"/>
                  <a:gd name="T18" fmla="*/ 3 w 13"/>
                  <a:gd name="T19" fmla="*/ 12 h 15"/>
                  <a:gd name="T20" fmla="*/ 6 w 13"/>
                  <a:gd name="T21" fmla="*/ 15 h 15"/>
                  <a:gd name="T22" fmla="*/ 9 w 13"/>
                  <a:gd name="T23" fmla="*/ 15 h 15"/>
                  <a:gd name="T24" fmla="*/ 11 w 13"/>
                  <a:gd name="T25" fmla="*/ 14 h 15"/>
                  <a:gd name="T26" fmla="*/ 11 w 13"/>
                  <a:gd name="T27" fmla="*/ 12 h 15"/>
                  <a:gd name="T28" fmla="*/ 11 w 13"/>
                  <a:gd name="T29" fmla="*/ 10 h 15"/>
                  <a:gd name="T30" fmla="*/ 12 w 13"/>
                  <a:gd name="T31" fmla="*/ 10 h 15"/>
                  <a:gd name="T32" fmla="*/ 13 w 13"/>
                  <a:gd name="T33" fmla="*/ 10 h 15"/>
                  <a:gd name="T34" fmla="*/ 12 w 13"/>
                  <a:gd name="T35" fmla="*/ 9 h 15"/>
                  <a:gd name="T36" fmla="*/ 13 w 13"/>
                  <a:gd name="T37" fmla="*/ 7 h 15"/>
                  <a:gd name="T38" fmla="*/ 13 w 13"/>
                  <a:gd name="T39" fmla="*/ 6 h 15"/>
                  <a:gd name="T40" fmla="*/ 13 w 13"/>
                  <a:gd name="T41" fmla="*/ 6 h 15"/>
                  <a:gd name="T42" fmla="*/ 12 w 13"/>
                  <a:gd name="T43" fmla="*/ 4 h 15"/>
                  <a:gd name="T44" fmla="*/ 11 w 13"/>
                  <a:gd name="T45" fmla="*/ 3 h 15"/>
                  <a:gd name="T46" fmla="*/ 11 w 13"/>
                  <a:gd name="T47" fmla="*/ 3 h 15"/>
                  <a:gd name="T48" fmla="*/ 10 w 13"/>
                  <a:gd name="T49" fmla="*/ 3 h 15"/>
                  <a:gd name="T50" fmla="*/ 10 w 13"/>
                  <a:gd name="T51" fmla="*/ 3 h 15"/>
                  <a:gd name="T52" fmla="*/ 9 w 13"/>
                  <a:gd name="T53" fmla="*/ 2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3" h="15">
                    <a:moveTo>
                      <a:pt x="9" y="2"/>
                    </a:moveTo>
                    <a:lnTo>
                      <a:pt x="8" y="1"/>
                    </a:lnTo>
                    <a:lnTo>
                      <a:pt x="5" y="0"/>
                    </a:lnTo>
                    <a:lnTo>
                      <a:pt x="4" y="0"/>
                    </a:lnTo>
                    <a:lnTo>
                      <a:pt x="3" y="2"/>
                    </a:lnTo>
                    <a:lnTo>
                      <a:pt x="1" y="6"/>
                    </a:lnTo>
                    <a:lnTo>
                      <a:pt x="0" y="8"/>
                    </a:lnTo>
                    <a:lnTo>
                      <a:pt x="1" y="9"/>
                    </a:lnTo>
                    <a:lnTo>
                      <a:pt x="2" y="10"/>
                    </a:lnTo>
                    <a:lnTo>
                      <a:pt x="3" y="12"/>
                    </a:lnTo>
                    <a:lnTo>
                      <a:pt x="6" y="15"/>
                    </a:lnTo>
                    <a:lnTo>
                      <a:pt x="9" y="15"/>
                    </a:lnTo>
                    <a:lnTo>
                      <a:pt x="11" y="14"/>
                    </a:lnTo>
                    <a:lnTo>
                      <a:pt x="11" y="12"/>
                    </a:lnTo>
                    <a:lnTo>
                      <a:pt x="11" y="10"/>
                    </a:lnTo>
                    <a:lnTo>
                      <a:pt x="12" y="10"/>
                    </a:lnTo>
                    <a:lnTo>
                      <a:pt x="13" y="10"/>
                    </a:lnTo>
                    <a:lnTo>
                      <a:pt x="12" y="9"/>
                    </a:lnTo>
                    <a:lnTo>
                      <a:pt x="13" y="7"/>
                    </a:lnTo>
                    <a:lnTo>
                      <a:pt x="13" y="6"/>
                    </a:lnTo>
                    <a:lnTo>
                      <a:pt x="13" y="6"/>
                    </a:lnTo>
                    <a:lnTo>
                      <a:pt x="12" y="4"/>
                    </a:lnTo>
                    <a:lnTo>
                      <a:pt x="11" y="3"/>
                    </a:lnTo>
                    <a:lnTo>
                      <a:pt x="11" y="3"/>
                    </a:lnTo>
                    <a:lnTo>
                      <a:pt x="10" y="3"/>
                    </a:lnTo>
                    <a:lnTo>
                      <a:pt x="10" y="3"/>
                    </a:lnTo>
                    <a:lnTo>
                      <a:pt x="9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71" name="Freeform 2402">
                <a:extLst>
                  <a:ext uri="{FF2B5EF4-FFF2-40B4-BE49-F238E27FC236}">
                    <a16:creationId xmlns:a16="http://schemas.microsoft.com/office/drawing/2014/main" id="{3ADECA77-DB3B-476F-89DB-B924356ED2A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022" y="2931"/>
                <a:ext cx="151" cy="128"/>
              </a:xfrm>
              <a:custGeom>
                <a:avLst/>
                <a:gdLst>
                  <a:gd name="T0" fmla="*/ 143 w 151"/>
                  <a:gd name="T1" fmla="*/ 47 h 128"/>
                  <a:gd name="T2" fmla="*/ 134 w 151"/>
                  <a:gd name="T3" fmla="*/ 45 h 128"/>
                  <a:gd name="T4" fmla="*/ 136 w 151"/>
                  <a:gd name="T5" fmla="*/ 35 h 128"/>
                  <a:gd name="T6" fmla="*/ 142 w 151"/>
                  <a:gd name="T7" fmla="*/ 35 h 128"/>
                  <a:gd name="T8" fmla="*/ 142 w 151"/>
                  <a:gd name="T9" fmla="*/ 18 h 128"/>
                  <a:gd name="T10" fmla="*/ 141 w 151"/>
                  <a:gd name="T11" fmla="*/ 6 h 128"/>
                  <a:gd name="T12" fmla="*/ 132 w 151"/>
                  <a:gd name="T13" fmla="*/ 3 h 128"/>
                  <a:gd name="T14" fmla="*/ 124 w 151"/>
                  <a:gd name="T15" fmla="*/ 0 h 128"/>
                  <a:gd name="T16" fmla="*/ 117 w 151"/>
                  <a:gd name="T17" fmla="*/ 2 h 128"/>
                  <a:gd name="T18" fmla="*/ 113 w 151"/>
                  <a:gd name="T19" fmla="*/ 5 h 128"/>
                  <a:gd name="T20" fmla="*/ 106 w 151"/>
                  <a:gd name="T21" fmla="*/ 8 h 128"/>
                  <a:gd name="T22" fmla="*/ 101 w 151"/>
                  <a:gd name="T23" fmla="*/ 12 h 128"/>
                  <a:gd name="T24" fmla="*/ 98 w 151"/>
                  <a:gd name="T25" fmla="*/ 20 h 128"/>
                  <a:gd name="T26" fmla="*/ 94 w 151"/>
                  <a:gd name="T27" fmla="*/ 23 h 128"/>
                  <a:gd name="T28" fmla="*/ 87 w 151"/>
                  <a:gd name="T29" fmla="*/ 26 h 128"/>
                  <a:gd name="T30" fmla="*/ 85 w 151"/>
                  <a:gd name="T31" fmla="*/ 34 h 128"/>
                  <a:gd name="T32" fmla="*/ 81 w 151"/>
                  <a:gd name="T33" fmla="*/ 35 h 128"/>
                  <a:gd name="T34" fmla="*/ 71 w 151"/>
                  <a:gd name="T35" fmla="*/ 33 h 128"/>
                  <a:gd name="T36" fmla="*/ 60 w 151"/>
                  <a:gd name="T37" fmla="*/ 34 h 128"/>
                  <a:gd name="T38" fmla="*/ 52 w 151"/>
                  <a:gd name="T39" fmla="*/ 43 h 128"/>
                  <a:gd name="T40" fmla="*/ 42 w 151"/>
                  <a:gd name="T41" fmla="*/ 44 h 128"/>
                  <a:gd name="T42" fmla="*/ 39 w 151"/>
                  <a:gd name="T43" fmla="*/ 33 h 128"/>
                  <a:gd name="T44" fmla="*/ 33 w 151"/>
                  <a:gd name="T45" fmla="*/ 61 h 128"/>
                  <a:gd name="T46" fmla="*/ 24 w 151"/>
                  <a:gd name="T47" fmla="*/ 65 h 128"/>
                  <a:gd name="T48" fmla="*/ 19 w 151"/>
                  <a:gd name="T49" fmla="*/ 65 h 128"/>
                  <a:gd name="T50" fmla="*/ 13 w 151"/>
                  <a:gd name="T51" fmla="*/ 65 h 128"/>
                  <a:gd name="T52" fmla="*/ 6 w 151"/>
                  <a:gd name="T53" fmla="*/ 58 h 128"/>
                  <a:gd name="T54" fmla="*/ 1 w 151"/>
                  <a:gd name="T55" fmla="*/ 62 h 128"/>
                  <a:gd name="T56" fmla="*/ 5 w 151"/>
                  <a:gd name="T57" fmla="*/ 74 h 128"/>
                  <a:gd name="T58" fmla="*/ 12 w 151"/>
                  <a:gd name="T59" fmla="*/ 93 h 128"/>
                  <a:gd name="T60" fmla="*/ 14 w 151"/>
                  <a:gd name="T61" fmla="*/ 105 h 128"/>
                  <a:gd name="T62" fmla="*/ 12 w 151"/>
                  <a:gd name="T63" fmla="*/ 111 h 128"/>
                  <a:gd name="T64" fmla="*/ 14 w 151"/>
                  <a:gd name="T65" fmla="*/ 121 h 128"/>
                  <a:gd name="T66" fmla="*/ 19 w 151"/>
                  <a:gd name="T67" fmla="*/ 121 h 128"/>
                  <a:gd name="T68" fmla="*/ 22 w 151"/>
                  <a:gd name="T69" fmla="*/ 124 h 128"/>
                  <a:gd name="T70" fmla="*/ 29 w 151"/>
                  <a:gd name="T71" fmla="*/ 128 h 128"/>
                  <a:gd name="T72" fmla="*/ 37 w 151"/>
                  <a:gd name="T73" fmla="*/ 123 h 128"/>
                  <a:gd name="T74" fmla="*/ 46 w 151"/>
                  <a:gd name="T75" fmla="*/ 123 h 128"/>
                  <a:gd name="T76" fmla="*/ 52 w 151"/>
                  <a:gd name="T77" fmla="*/ 120 h 128"/>
                  <a:gd name="T78" fmla="*/ 62 w 151"/>
                  <a:gd name="T79" fmla="*/ 119 h 128"/>
                  <a:gd name="T80" fmla="*/ 73 w 151"/>
                  <a:gd name="T81" fmla="*/ 121 h 128"/>
                  <a:gd name="T82" fmla="*/ 81 w 151"/>
                  <a:gd name="T83" fmla="*/ 120 h 128"/>
                  <a:gd name="T84" fmla="*/ 86 w 151"/>
                  <a:gd name="T85" fmla="*/ 117 h 128"/>
                  <a:gd name="T86" fmla="*/ 97 w 151"/>
                  <a:gd name="T87" fmla="*/ 114 h 128"/>
                  <a:gd name="T88" fmla="*/ 107 w 151"/>
                  <a:gd name="T89" fmla="*/ 105 h 128"/>
                  <a:gd name="T90" fmla="*/ 121 w 151"/>
                  <a:gd name="T91" fmla="*/ 93 h 128"/>
                  <a:gd name="T92" fmla="*/ 132 w 151"/>
                  <a:gd name="T93" fmla="*/ 78 h 128"/>
                  <a:gd name="T94" fmla="*/ 138 w 151"/>
                  <a:gd name="T95" fmla="*/ 70 h 128"/>
                  <a:gd name="T96" fmla="*/ 144 w 151"/>
                  <a:gd name="T97" fmla="*/ 63 h 128"/>
                  <a:gd name="T98" fmla="*/ 150 w 151"/>
                  <a:gd name="T99" fmla="*/ 51 h 128"/>
                  <a:gd name="T100" fmla="*/ 149 w 151"/>
                  <a:gd name="T101" fmla="*/ 45 h 128"/>
                  <a:gd name="T102" fmla="*/ 115 w 151"/>
                  <a:gd name="T103" fmla="*/ 77 h 128"/>
                  <a:gd name="T104" fmla="*/ 110 w 151"/>
                  <a:gd name="T105" fmla="*/ 80 h 128"/>
                  <a:gd name="T106" fmla="*/ 104 w 151"/>
                  <a:gd name="T107" fmla="*/ 84 h 128"/>
                  <a:gd name="T108" fmla="*/ 98 w 151"/>
                  <a:gd name="T109" fmla="*/ 78 h 128"/>
                  <a:gd name="T110" fmla="*/ 100 w 151"/>
                  <a:gd name="T111" fmla="*/ 72 h 128"/>
                  <a:gd name="T112" fmla="*/ 109 w 151"/>
                  <a:gd name="T113" fmla="*/ 65 h 128"/>
                  <a:gd name="T114" fmla="*/ 113 w 151"/>
                  <a:gd name="T115" fmla="*/ 65 h 128"/>
                  <a:gd name="T116" fmla="*/ 116 w 151"/>
                  <a:gd name="T117" fmla="*/ 74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151" h="128">
                    <a:moveTo>
                      <a:pt x="145" y="44"/>
                    </a:moveTo>
                    <a:lnTo>
                      <a:pt x="145" y="45"/>
                    </a:lnTo>
                    <a:lnTo>
                      <a:pt x="144" y="45"/>
                    </a:lnTo>
                    <a:lnTo>
                      <a:pt x="143" y="45"/>
                    </a:lnTo>
                    <a:lnTo>
                      <a:pt x="143" y="47"/>
                    </a:lnTo>
                    <a:lnTo>
                      <a:pt x="143" y="49"/>
                    </a:lnTo>
                    <a:lnTo>
                      <a:pt x="141" y="50"/>
                    </a:lnTo>
                    <a:lnTo>
                      <a:pt x="138" y="50"/>
                    </a:lnTo>
                    <a:lnTo>
                      <a:pt x="135" y="47"/>
                    </a:lnTo>
                    <a:lnTo>
                      <a:pt x="134" y="45"/>
                    </a:lnTo>
                    <a:lnTo>
                      <a:pt x="133" y="44"/>
                    </a:lnTo>
                    <a:lnTo>
                      <a:pt x="132" y="43"/>
                    </a:lnTo>
                    <a:lnTo>
                      <a:pt x="133" y="41"/>
                    </a:lnTo>
                    <a:lnTo>
                      <a:pt x="135" y="37"/>
                    </a:lnTo>
                    <a:lnTo>
                      <a:pt x="136" y="35"/>
                    </a:lnTo>
                    <a:lnTo>
                      <a:pt x="137" y="35"/>
                    </a:lnTo>
                    <a:lnTo>
                      <a:pt x="140" y="36"/>
                    </a:lnTo>
                    <a:lnTo>
                      <a:pt x="141" y="37"/>
                    </a:lnTo>
                    <a:lnTo>
                      <a:pt x="142" y="38"/>
                    </a:lnTo>
                    <a:lnTo>
                      <a:pt x="142" y="35"/>
                    </a:lnTo>
                    <a:lnTo>
                      <a:pt x="143" y="32"/>
                    </a:lnTo>
                    <a:lnTo>
                      <a:pt x="143" y="29"/>
                    </a:lnTo>
                    <a:lnTo>
                      <a:pt x="143" y="22"/>
                    </a:lnTo>
                    <a:lnTo>
                      <a:pt x="143" y="20"/>
                    </a:lnTo>
                    <a:lnTo>
                      <a:pt x="142" y="18"/>
                    </a:lnTo>
                    <a:lnTo>
                      <a:pt x="142" y="16"/>
                    </a:lnTo>
                    <a:lnTo>
                      <a:pt x="142" y="16"/>
                    </a:lnTo>
                    <a:lnTo>
                      <a:pt x="142" y="12"/>
                    </a:lnTo>
                    <a:lnTo>
                      <a:pt x="141" y="8"/>
                    </a:lnTo>
                    <a:lnTo>
                      <a:pt x="141" y="6"/>
                    </a:lnTo>
                    <a:lnTo>
                      <a:pt x="140" y="4"/>
                    </a:lnTo>
                    <a:lnTo>
                      <a:pt x="138" y="2"/>
                    </a:lnTo>
                    <a:lnTo>
                      <a:pt x="135" y="2"/>
                    </a:lnTo>
                    <a:lnTo>
                      <a:pt x="133" y="2"/>
                    </a:lnTo>
                    <a:lnTo>
                      <a:pt x="132" y="3"/>
                    </a:lnTo>
                    <a:lnTo>
                      <a:pt x="131" y="2"/>
                    </a:lnTo>
                    <a:lnTo>
                      <a:pt x="129" y="1"/>
                    </a:lnTo>
                    <a:lnTo>
                      <a:pt x="128" y="1"/>
                    </a:lnTo>
                    <a:lnTo>
                      <a:pt x="126" y="0"/>
                    </a:lnTo>
                    <a:lnTo>
                      <a:pt x="124" y="0"/>
                    </a:lnTo>
                    <a:lnTo>
                      <a:pt x="121" y="0"/>
                    </a:lnTo>
                    <a:lnTo>
                      <a:pt x="120" y="0"/>
                    </a:lnTo>
                    <a:lnTo>
                      <a:pt x="119" y="1"/>
                    </a:lnTo>
                    <a:lnTo>
                      <a:pt x="118" y="1"/>
                    </a:lnTo>
                    <a:lnTo>
                      <a:pt x="117" y="2"/>
                    </a:lnTo>
                    <a:lnTo>
                      <a:pt x="117" y="3"/>
                    </a:lnTo>
                    <a:lnTo>
                      <a:pt x="117" y="4"/>
                    </a:lnTo>
                    <a:lnTo>
                      <a:pt x="115" y="4"/>
                    </a:lnTo>
                    <a:lnTo>
                      <a:pt x="114" y="5"/>
                    </a:lnTo>
                    <a:lnTo>
                      <a:pt x="113" y="5"/>
                    </a:lnTo>
                    <a:lnTo>
                      <a:pt x="112" y="6"/>
                    </a:lnTo>
                    <a:lnTo>
                      <a:pt x="111" y="5"/>
                    </a:lnTo>
                    <a:lnTo>
                      <a:pt x="110" y="6"/>
                    </a:lnTo>
                    <a:lnTo>
                      <a:pt x="107" y="7"/>
                    </a:lnTo>
                    <a:lnTo>
                      <a:pt x="106" y="8"/>
                    </a:lnTo>
                    <a:lnTo>
                      <a:pt x="105" y="10"/>
                    </a:lnTo>
                    <a:lnTo>
                      <a:pt x="104" y="10"/>
                    </a:lnTo>
                    <a:lnTo>
                      <a:pt x="103" y="11"/>
                    </a:lnTo>
                    <a:lnTo>
                      <a:pt x="102" y="12"/>
                    </a:lnTo>
                    <a:lnTo>
                      <a:pt x="101" y="12"/>
                    </a:lnTo>
                    <a:lnTo>
                      <a:pt x="100" y="13"/>
                    </a:lnTo>
                    <a:lnTo>
                      <a:pt x="98" y="16"/>
                    </a:lnTo>
                    <a:lnTo>
                      <a:pt x="98" y="18"/>
                    </a:lnTo>
                    <a:lnTo>
                      <a:pt x="98" y="19"/>
                    </a:lnTo>
                    <a:lnTo>
                      <a:pt x="98" y="20"/>
                    </a:lnTo>
                    <a:lnTo>
                      <a:pt x="97" y="20"/>
                    </a:lnTo>
                    <a:lnTo>
                      <a:pt x="96" y="21"/>
                    </a:lnTo>
                    <a:lnTo>
                      <a:pt x="95" y="21"/>
                    </a:lnTo>
                    <a:lnTo>
                      <a:pt x="94" y="22"/>
                    </a:lnTo>
                    <a:lnTo>
                      <a:pt x="94" y="23"/>
                    </a:lnTo>
                    <a:lnTo>
                      <a:pt x="93" y="24"/>
                    </a:lnTo>
                    <a:lnTo>
                      <a:pt x="92" y="25"/>
                    </a:lnTo>
                    <a:lnTo>
                      <a:pt x="91" y="25"/>
                    </a:lnTo>
                    <a:lnTo>
                      <a:pt x="90" y="26"/>
                    </a:lnTo>
                    <a:lnTo>
                      <a:pt x="87" y="26"/>
                    </a:lnTo>
                    <a:lnTo>
                      <a:pt x="86" y="27"/>
                    </a:lnTo>
                    <a:lnTo>
                      <a:pt x="87" y="31"/>
                    </a:lnTo>
                    <a:lnTo>
                      <a:pt x="86" y="32"/>
                    </a:lnTo>
                    <a:lnTo>
                      <a:pt x="86" y="33"/>
                    </a:lnTo>
                    <a:lnTo>
                      <a:pt x="85" y="34"/>
                    </a:lnTo>
                    <a:lnTo>
                      <a:pt x="86" y="35"/>
                    </a:lnTo>
                    <a:lnTo>
                      <a:pt x="84" y="36"/>
                    </a:lnTo>
                    <a:lnTo>
                      <a:pt x="83" y="36"/>
                    </a:lnTo>
                    <a:lnTo>
                      <a:pt x="82" y="35"/>
                    </a:lnTo>
                    <a:lnTo>
                      <a:pt x="81" y="35"/>
                    </a:lnTo>
                    <a:lnTo>
                      <a:pt x="79" y="35"/>
                    </a:lnTo>
                    <a:lnTo>
                      <a:pt x="77" y="36"/>
                    </a:lnTo>
                    <a:lnTo>
                      <a:pt x="75" y="35"/>
                    </a:lnTo>
                    <a:lnTo>
                      <a:pt x="74" y="35"/>
                    </a:lnTo>
                    <a:lnTo>
                      <a:pt x="71" y="33"/>
                    </a:lnTo>
                    <a:lnTo>
                      <a:pt x="70" y="33"/>
                    </a:lnTo>
                    <a:lnTo>
                      <a:pt x="68" y="32"/>
                    </a:lnTo>
                    <a:lnTo>
                      <a:pt x="65" y="32"/>
                    </a:lnTo>
                    <a:lnTo>
                      <a:pt x="62" y="32"/>
                    </a:lnTo>
                    <a:lnTo>
                      <a:pt x="60" y="34"/>
                    </a:lnTo>
                    <a:lnTo>
                      <a:pt x="59" y="38"/>
                    </a:lnTo>
                    <a:lnTo>
                      <a:pt x="57" y="39"/>
                    </a:lnTo>
                    <a:lnTo>
                      <a:pt x="54" y="40"/>
                    </a:lnTo>
                    <a:lnTo>
                      <a:pt x="54" y="42"/>
                    </a:lnTo>
                    <a:lnTo>
                      <a:pt x="52" y="43"/>
                    </a:lnTo>
                    <a:lnTo>
                      <a:pt x="49" y="43"/>
                    </a:lnTo>
                    <a:lnTo>
                      <a:pt x="48" y="44"/>
                    </a:lnTo>
                    <a:lnTo>
                      <a:pt x="46" y="44"/>
                    </a:lnTo>
                    <a:lnTo>
                      <a:pt x="44" y="45"/>
                    </a:lnTo>
                    <a:lnTo>
                      <a:pt x="42" y="44"/>
                    </a:lnTo>
                    <a:lnTo>
                      <a:pt x="39" y="44"/>
                    </a:lnTo>
                    <a:lnTo>
                      <a:pt x="40" y="43"/>
                    </a:lnTo>
                    <a:lnTo>
                      <a:pt x="41" y="40"/>
                    </a:lnTo>
                    <a:lnTo>
                      <a:pt x="41" y="38"/>
                    </a:lnTo>
                    <a:lnTo>
                      <a:pt x="39" y="33"/>
                    </a:lnTo>
                    <a:lnTo>
                      <a:pt x="38" y="30"/>
                    </a:lnTo>
                    <a:lnTo>
                      <a:pt x="35" y="27"/>
                    </a:lnTo>
                    <a:lnTo>
                      <a:pt x="35" y="27"/>
                    </a:lnTo>
                    <a:lnTo>
                      <a:pt x="34" y="61"/>
                    </a:lnTo>
                    <a:lnTo>
                      <a:pt x="33" y="61"/>
                    </a:lnTo>
                    <a:lnTo>
                      <a:pt x="29" y="61"/>
                    </a:lnTo>
                    <a:lnTo>
                      <a:pt x="27" y="62"/>
                    </a:lnTo>
                    <a:lnTo>
                      <a:pt x="26" y="64"/>
                    </a:lnTo>
                    <a:lnTo>
                      <a:pt x="25" y="64"/>
                    </a:lnTo>
                    <a:lnTo>
                      <a:pt x="24" y="65"/>
                    </a:lnTo>
                    <a:lnTo>
                      <a:pt x="24" y="68"/>
                    </a:lnTo>
                    <a:lnTo>
                      <a:pt x="23" y="66"/>
                    </a:lnTo>
                    <a:lnTo>
                      <a:pt x="21" y="68"/>
                    </a:lnTo>
                    <a:lnTo>
                      <a:pt x="21" y="65"/>
                    </a:lnTo>
                    <a:lnTo>
                      <a:pt x="19" y="65"/>
                    </a:lnTo>
                    <a:lnTo>
                      <a:pt x="19" y="66"/>
                    </a:lnTo>
                    <a:lnTo>
                      <a:pt x="17" y="66"/>
                    </a:lnTo>
                    <a:lnTo>
                      <a:pt x="16" y="65"/>
                    </a:lnTo>
                    <a:lnTo>
                      <a:pt x="15" y="66"/>
                    </a:lnTo>
                    <a:lnTo>
                      <a:pt x="13" y="65"/>
                    </a:lnTo>
                    <a:lnTo>
                      <a:pt x="9" y="64"/>
                    </a:lnTo>
                    <a:lnTo>
                      <a:pt x="8" y="62"/>
                    </a:lnTo>
                    <a:lnTo>
                      <a:pt x="8" y="60"/>
                    </a:lnTo>
                    <a:lnTo>
                      <a:pt x="7" y="60"/>
                    </a:lnTo>
                    <a:lnTo>
                      <a:pt x="6" y="58"/>
                    </a:lnTo>
                    <a:lnTo>
                      <a:pt x="4" y="59"/>
                    </a:lnTo>
                    <a:lnTo>
                      <a:pt x="3" y="60"/>
                    </a:lnTo>
                    <a:lnTo>
                      <a:pt x="3" y="61"/>
                    </a:lnTo>
                    <a:lnTo>
                      <a:pt x="3" y="62"/>
                    </a:lnTo>
                    <a:lnTo>
                      <a:pt x="1" y="62"/>
                    </a:lnTo>
                    <a:lnTo>
                      <a:pt x="0" y="63"/>
                    </a:lnTo>
                    <a:lnTo>
                      <a:pt x="0" y="63"/>
                    </a:lnTo>
                    <a:lnTo>
                      <a:pt x="1" y="66"/>
                    </a:lnTo>
                    <a:lnTo>
                      <a:pt x="4" y="69"/>
                    </a:lnTo>
                    <a:lnTo>
                      <a:pt x="5" y="74"/>
                    </a:lnTo>
                    <a:lnTo>
                      <a:pt x="5" y="77"/>
                    </a:lnTo>
                    <a:lnTo>
                      <a:pt x="7" y="82"/>
                    </a:lnTo>
                    <a:lnTo>
                      <a:pt x="8" y="88"/>
                    </a:lnTo>
                    <a:lnTo>
                      <a:pt x="12" y="91"/>
                    </a:lnTo>
                    <a:lnTo>
                      <a:pt x="12" y="93"/>
                    </a:lnTo>
                    <a:lnTo>
                      <a:pt x="14" y="97"/>
                    </a:lnTo>
                    <a:lnTo>
                      <a:pt x="14" y="98"/>
                    </a:lnTo>
                    <a:lnTo>
                      <a:pt x="15" y="101"/>
                    </a:lnTo>
                    <a:lnTo>
                      <a:pt x="15" y="104"/>
                    </a:lnTo>
                    <a:lnTo>
                      <a:pt x="14" y="105"/>
                    </a:lnTo>
                    <a:lnTo>
                      <a:pt x="13" y="105"/>
                    </a:lnTo>
                    <a:lnTo>
                      <a:pt x="12" y="104"/>
                    </a:lnTo>
                    <a:lnTo>
                      <a:pt x="10" y="105"/>
                    </a:lnTo>
                    <a:lnTo>
                      <a:pt x="10" y="108"/>
                    </a:lnTo>
                    <a:lnTo>
                      <a:pt x="12" y="111"/>
                    </a:lnTo>
                    <a:lnTo>
                      <a:pt x="14" y="112"/>
                    </a:lnTo>
                    <a:lnTo>
                      <a:pt x="16" y="115"/>
                    </a:lnTo>
                    <a:lnTo>
                      <a:pt x="14" y="117"/>
                    </a:lnTo>
                    <a:lnTo>
                      <a:pt x="15" y="119"/>
                    </a:lnTo>
                    <a:lnTo>
                      <a:pt x="14" y="121"/>
                    </a:lnTo>
                    <a:lnTo>
                      <a:pt x="14" y="122"/>
                    </a:lnTo>
                    <a:lnTo>
                      <a:pt x="15" y="123"/>
                    </a:lnTo>
                    <a:lnTo>
                      <a:pt x="15" y="122"/>
                    </a:lnTo>
                    <a:lnTo>
                      <a:pt x="17" y="120"/>
                    </a:lnTo>
                    <a:lnTo>
                      <a:pt x="19" y="121"/>
                    </a:lnTo>
                    <a:lnTo>
                      <a:pt x="19" y="123"/>
                    </a:lnTo>
                    <a:lnTo>
                      <a:pt x="18" y="123"/>
                    </a:lnTo>
                    <a:lnTo>
                      <a:pt x="19" y="123"/>
                    </a:lnTo>
                    <a:lnTo>
                      <a:pt x="21" y="123"/>
                    </a:lnTo>
                    <a:lnTo>
                      <a:pt x="22" y="124"/>
                    </a:lnTo>
                    <a:lnTo>
                      <a:pt x="22" y="127"/>
                    </a:lnTo>
                    <a:lnTo>
                      <a:pt x="23" y="125"/>
                    </a:lnTo>
                    <a:lnTo>
                      <a:pt x="28" y="128"/>
                    </a:lnTo>
                    <a:lnTo>
                      <a:pt x="28" y="128"/>
                    </a:lnTo>
                    <a:lnTo>
                      <a:pt x="29" y="128"/>
                    </a:lnTo>
                    <a:lnTo>
                      <a:pt x="30" y="127"/>
                    </a:lnTo>
                    <a:lnTo>
                      <a:pt x="33" y="127"/>
                    </a:lnTo>
                    <a:lnTo>
                      <a:pt x="34" y="124"/>
                    </a:lnTo>
                    <a:lnTo>
                      <a:pt x="37" y="124"/>
                    </a:lnTo>
                    <a:lnTo>
                      <a:pt x="37" y="123"/>
                    </a:lnTo>
                    <a:lnTo>
                      <a:pt x="39" y="123"/>
                    </a:lnTo>
                    <a:lnTo>
                      <a:pt x="42" y="124"/>
                    </a:lnTo>
                    <a:lnTo>
                      <a:pt x="43" y="124"/>
                    </a:lnTo>
                    <a:lnTo>
                      <a:pt x="45" y="123"/>
                    </a:lnTo>
                    <a:lnTo>
                      <a:pt x="46" y="123"/>
                    </a:lnTo>
                    <a:lnTo>
                      <a:pt x="47" y="122"/>
                    </a:lnTo>
                    <a:lnTo>
                      <a:pt x="48" y="122"/>
                    </a:lnTo>
                    <a:lnTo>
                      <a:pt x="49" y="122"/>
                    </a:lnTo>
                    <a:lnTo>
                      <a:pt x="49" y="121"/>
                    </a:lnTo>
                    <a:lnTo>
                      <a:pt x="52" y="120"/>
                    </a:lnTo>
                    <a:lnTo>
                      <a:pt x="56" y="120"/>
                    </a:lnTo>
                    <a:lnTo>
                      <a:pt x="58" y="121"/>
                    </a:lnTo>
                    <a:lnTo>
                      <a:pt x="60" y="121"/>
                    </a:lnTo>
                    <a:lnTo>
                      <a:pt x="60" y="120"/>
                    </a:lnTo>
                    <a:lnTo>
                      <a:pt x="62" y="119"/>
                    </a:lnTo>
                    <a:lnTo>
                      <a:pt x="67" y="121"/>
                    </a:lnTo>
                    <a:lnTo>
                      <a:pt x="68" y="121"/>
                    </a:lnTo>
                    <a:lnTo>
                      <a:pt x="73" y="122"/>
                    </a:lnTo>
                    <a:lnTo>
                      <a:pt x="74" y="122"/>
                    </a:lnTo>
                    <a:lnTo>
                      <a:pt x="73" y="121"/>
                    </a:lnTo>
                    <a:lnTo>
                      <a:pt x="74" y="119"/>
                    </a:lnTo>
                    <a:lnTo>
                      <a:pt x="76" y="120"/>
                    </a:lnTo>
                    <a:lnTo>
                      <a:pt x="77" y="121"/>
                    </a:lnTo>
                    <a:lnTo>
                      <a:pt x="81" y="120"/>
                    </a:lnTo>
                    <a:lnTo>
                      <a:pt x="81" y="120"/>
                    </a:lnTo>
                    <a:lnTo>
                      <a:pt x="79" y="119"/>
                    </a:lnTo>
                    <a:lnTo>
                      <a:pt x="80" y="117"/>
                    </a:lnTo>
                    <a:lnTo>
                      <a:pt x="82" y="117"/>
                    </a:lnTo>
                    <a:lnTo>
                      <a:pt x="85" y="116"/>
                    </a:lnTo>
                    <a:lnTo>
                      <a:pt x="86" y="117"/>
                    </a:lnTo>
                    <a:lnTo>
                      <a:pt x="88" y="117"/>
                    </a:lnTo>
                    <a:lnTo>
                      <a:pt x="91" y="116"/>
                    </a:lnTo>
                    <a:lnTo>
                      <a:pt x="94" y="115"/>
                    </a:lnTo>
                    <a:lnTo>
                      <a:pt x="94" y="114"/>
                    </a:lnTo>
                    <a:lnTo>
                      <a:pt x="97" y="114"/>
                    </a:lnTo>
                    <a:lnTo>
                      <a:pt x="98" y="112"/>
                    </a:lnTo>
                    <a:lnTo>
                      <a:pt x="104" y="108"/>
                    </a:lnTo>
                    <a:lnTo>
                      <a:pt x="105" y="106"/>
                    </a:lnTo>
                    <a:lnTo>
                      <a:pt x="105" y="105"/>
                    </a:lnTo>
                    <a:lnTo>
                      <a:pt x="107" y="105"/>
                    </a:lnTo>
                    <a:lnTo>
                      <a:pt x="117" y="96"/>
                    </a:lnTo>
                    <a:lnTo>
                      <a:pt x="117" y="95"/>
                    </a:lnTo>
                    <a:lnTo>
                      <a:pt x="118" y="95"/>
                    </a:lnTo>
                    <a:lnTo>
                      <a:pt x="120" y="93"/>
                    </a:lnTo>
                    <a:lnTo>
                      <a:pt x="121" y="93"/>
                    </a:lnTo>
                    <a:lnTo>
                      <a:pt x="122" y="90"/>
                    </a:lnTo>
                    <a:lnTo>
                      <a:pt x="124" y="88"/>
                    </a:lnTo>
                    <a:lnTo>
                      <a:pt x="129" y="80"/>
                    </a:lnTo>
                    <a:lnTo>
                      <a:pt x="130" y="78"/>
                    </a:lnTo>
                    <a:lnTo>
                      <a:pt x="132" y="78"/>
                    </a:lnTo>
                    <a:lnTo>
                      <a:pt x="133" y="76"/>
                    </a:lnTo>
                    <a:lnTo>
                      <a:pt x="133" y="75"/>
                    </a:lnTo>
                    <a:lnTo>
                      <a:pt x="135" y="73"/>
                    </a:lnTo>
                    <a:lnTo>
                      <a:pt x="136" y="71"/>
                    </a:lnTo>
                    <a:lnTo>
                      <a:pt x="138" y="70"/>
                    </a:lnTo>
                    <a:lnTo>
                      <a:pt x="139" y="69"/>
                    </a:lnTo>
                    <a:lnTo>
                      <a:pt x="141" y="68"/>
                    </a:lnTo>
                    <a:lnTo>
                      <a:pt x="141" y="66"/>
                    </a:lnTo>
                    <a:lnTo>
                      <a:pt x="142" y="66"/>
                    </a:lnTo>
                    <a:lnTo>
                      <a:pt x="144" y="63"/>
                    </a:lnTo>
                    <a:lnTo>
                      <a:pt x="145" y="62"/>
                    </a:lnTo>
                    <a:lnTo>
                      <a:pt x="146" y="60"/>
                    </a:lnTo>
                    <a:lnTo>
                      <a:pt x="148" y="57"/>
                    </a:lnTo>
                    <a:lnTo>
                      <a:pt x="149" y="54"/>
                    </a:lnTo>
                    <a:lnTo>
                      <a:pt x="150" y="51"/>
                    </a:lnTo>
                    <a:lnTo>
                      <a:pt x="151" y="47"/>
                    </a:lnTo>
                    <a:lnTo>
                      <a:pt x="150" y="47"/>
                    </a:lnTo>
                    <a:lnTo>
                      <a:pt x="151" y="45"/>
                    </a:lnTo>
                    <a:lnTo>
                      <a:pt x="151" y="45"/>
                    </a:lnTo>
                    <a:lnTo>
                      <a:pt x="149" y="45"/>
                    </a:lnTo>
                    <a:lnTo>
                      <a:pt x="145" y="44"/>
                    </a:lnTo>
                    <a:close/>
                    <a:moveTo>
                      <a:pt x="116" y="74"/>
                    </a:moveTo>
                    <a:lnTo>
                      <a:pt x="114" y="75"/>
                    </a:lnTo>
                    <a:lnTo>
                      <a:pt x="115" y="76"/>
                    </a:lnTo>
                    <a:lnTo>
                      <a:pt x="115" y="77"/>
                    </a:lnTo>
                    <a:lnTo>
                      <a:pt x="115" y="78"/>
                    </a:lnTo>
                    <a:lnTo>
                      <a:pt x="113" y="79"/>
                    </a:lnTo>
                    <a:lnTo>
                      <a:pt x="112" y="79"/>
                    </a:lnTo>
                    <a:lnTo>
                      <a:pt x="111" y="79"/>
                    </a:lnTo>
                    <a:lnTo>
                      <a:pt x="110" y="80"/>
                    </a:lnTo>
                    <a:lnTo>
                      <a:pt x="107" y="80"/>
                    </a:lnTo>
                    <a:lnTo>
                      <a:pt x="106" y="82"/>
                    </a:lnTo>
                    <a:lnTo>
                      <a:pt x="106" y="83"/>
                    </a:lnTo>
                    <a:lnTo>
                      <a:pt x="105" y="84"/>
                    </a:lnTo>
                    <a:lnTo>
                      <a:pt x="104" y="84"/>
                    </a:lnTo>
                    <a:lnTo>
                      <a:pt x="102" y="83"/>
                    </a:lnTo>
                    <a:lnTo>
                      <a:pt x="101" y="82"/>
                    </a:lnTo>
                    <a:lnTo>
                      <a:pt x="99" y="81"/>
                    </a:lnTo>
                    <a:lnTo>
                      <a:pt x="99" y="79"/>
                    </a:lnTo>
                    <a:lnTo>
                      <a:pt x="98" y="78"/>
                    </a:lnTo>
                    <a:lnTo>
                      <a:pt x="98" y="77"/>
                    </a:lnTo>
                    <a:lnTo>
                      <a:pt x="97" y="76"/>
                    </a:lnTo>
                    <a:lnTo>
                      <a:pt x="96" y="74"/>
                    </a:lnTo>
                    <a:lnTo>
                      <a:pt x="97" y="74"/>
                    </a:lnTo>
                    <a:lnTo>
                      <a:pt x="100" y="72"/>
                    </a:lnTo>
                    <a:lnTo>
                      <a:pt x="100" y="69"/>
                    </a:lnTo>
                    <a:lnTo>
                      <a:pt x="102" y="68"/>
                    </a:lnTo>
                    <a:lnTo>
                      <a:pt x="106" y="66"/>
                    </a:lnTo>
                    <a:lnTo>
                      <a:pt x="106" y="65"/>
                    </a:lnTo>
                    <a:lnTo>
                      <a:pt x="109" y="65"/>
                    </a:lnTo>
                    <a:lnTo>
                      <a:pt x="109" y="64"/>
                    </a:lnTo>
                    <a:lnTo>
                      <a:pt x="110" y="64"/>
                    </a:lnTo>
                    <a:lnTo>
                      <a:pt x="111" y="65"/>
                    </a:lnTo>
                    <a:lnTo>
                      <a:pt x="111" y="64"/>
                    </a:lnTo>
                    <a:lnTo>
                      <a:pt x="113" y="65"/>
                    </a:lnTo>
                    <a:lnTo>
                      <a:pt x="114" y="65"/>
                    </a:lnTo>
                    <a:lnTo>
                      <a:pt x="116" y="66"/>
                    </a:lnTo>
                    <a:lnTo>
                      <a:pt x="117" y="71"/>
                    </a:lnTo>
                    <a:lnTo>
                      <a:pt x="118" y="73"/>
                    </a:lnTo>
                    <a:lnTo>
                      <a:pt x="116" y="7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72" name="Freeform 2403">
                <a:extLst>
                  <a:ext uri="{FF2B5EF4-FFF2-40B4-BE49-F238E27FC236}">
                    <a16:creationId xmlns:a16="http://schemas.microsoft.com/office/drawing/2014/main" id="{A9AF1206-98E3-4C43-8F15-44FA0831D50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18" y="2995"/>
                <a:ext cx="22" cy="20"/>
              </a:xfrm>
              <a:custGeom>
                <a:avLst/>
                <a:gdLst>
                  <a:gd name="T0" fmla="*/ 20 w 22"/>
                  <a:gd name="T1" fmla="*/ 2 h 20"/>
                  <a:gd name="T2" fmla="*/ 18 w 22"/>
                  <a:gd name="T3" fmla="*/ 1 h 20"/>
                  <a:gd name="T4" fmla="*/ 17 w 22"/>
                  <a:gd name="T5" fmla="*/ 1 h 20"/>
                  <a:gd name="T6" fmla="*/ 15 w 22"/>
                  <a:gd name="T7" fmla="*/ 0 h 20"/>
                  <a:gd name="T8" fmla="*/ 15 w 22"/>
                  <a:gd name="T9" fmla="*/ 1 h 20"/>
                  <a:gd name="T10" fmla="*/ 14 w 22"/>
                  <a:gd name="T11" fmla="*/ 0 h 20"/>
                  <a:gd name="T12" fmla="*/ 13 w 22"/>
                  <a:gd name="T13" fmla="*/ 0 h 20"/>
                  <a:gd name="T14" fmla="*/ 13 w 22"/>
                  <a:gd name="T15" fmla="*/ 1 h 20"/>
                  <a:gd name="T16" fmla="*/ 10 w 22"/>
                  <a:gd name="T17" fmla="*/ 1 h 20"/>
                  <a:gd name="T18" fmla="*/ 10 w 22"/>
                  <a:gd name="T19" fmla="*/ 2 h 20"/>
                  <a:gd name="T20" fmla="*/ 6 w 22"/>
                  <a:gd name="T21" fmla="*/ 4 h 20"/>
                  <a:gd name="T22" fmla="*/ 4 w 22"/>
                  <a:gd name="T23" fmla="*/ 5 h 20"/>
                  <a:gd name="T24" fmla="*/ 4 w 22"/>
                  <a:gd name="T25" fmla="*/ 8 h 20"/>
                  <a:gd name="T26" fmla="*/ 1 w 22"/>
                  <a:gd name="T27" fmla="*/ 10 h 20"/>
                  <a:gd name="T28" fmla="*/ 0 w 22"/>
                  <a:gd name="T29" fmla="*/ 10 h 20"/>
                  <a:gd name="T30" fmla="*/ 1 w 22"/>
                  <a:gd name="T31" fmla="*/ 12 h 20"/>
                  <a:gd name="T32" fmla="*/ 2 w 22"/>
                  <a:gd name="T33" fmla="*/ 13 h 20"/>
                  <a:gd name="T34" fmla="*/ 2 w 22"/>
                  <a:gd name="T35" fmla="*/ 14 h 20"/>
                  <a:gd name="T36" fmla="*/ 3 w 22"/>
                  <a:gd name="T37" fmla="*/ 15 h 20"/>
                  <a:gd name="T38" fmla="*/ 3 w 22"/>
                  <a:gd name="T39" fmla="*/ 17 h 20"/>
                  <a:gd name="T40" fmla="*/ 5 w 22"/>
                  <a:gd name="T41" fmla="*/ 18 h 20"/>
                  <a:gd name="T42" fmla="*/ 6 w 22"/>
                  <a:gd name="T43" fmla="*/ 19 h 20"/>
                  <a:gd name="T44" fmla="*/ 8 w 22"/>
                  <a:gd name="T45" fmla="*/ 20 h 20"/>
                  <a:gd name="T46" fmla="*/ 9 w 22"/>
                  <a:gd name="T47" fmla="*/ 20 h 20"/>
                  <a:gd name="T48" fmla="*/ 10 w 22"/>
                  <a:gd name="T49" fmla="*/ 19 h 20"/>
                  <a:gd name="T50" fmla="*/ 10 w 22"/>
                  <a:gd name="T51" fmla="*/ 18 h 20"/>
                  <a:gd name="T52" fmla="*/ 11 w 22"/>
                  <a:gd name="T53" fmla="*/ 16 h 20"/>
                  <a:gd name="T54" fmla="*/ 14 w 22"/>
                  <a:gd name="T55" fmla="*/ 16 h 20"/>
                  <a:gd name="T56" fmla="*/ 15 w 22"/>
                  <a:gd name="T57" fmla="*/ 15 h 20"/>
                  <a:gd name="T58" fmla="*/ 16 w 22"/>
                  <a:gd name="T59" fmla="*/ 15 h 20"/>
                  <a:gd name="T60" fmla="*/ 17 w 22"/>
                  <a:gd name="T61" fmla="*/ 15 h 20"/>
                  <a:gd name="T62" fmla="*/ 19 w 22"/>
                  <a:gd name="T63" fmla="*/ 14 h 20"/>
                  <a:gd name="T64" fmla="*/ 19 w 22"/>
                  <a:gd name="T65" fmla="*/ 13 h 20"/>
                  <a:gd name="T66" fmla="*/ 19 w 22"/>
                  <a:gd name="T67" fmla="*/ 12 h 20"/>
                  <a:gd name="T68" fmla="*/ 18 w 22"/>
                  <a:gd name="T69" fmla="*/ 11 h 20"/>
                  <a:gd name="T70" fmla="*/ 20 w 22"/>
                  <a:gd name="T71" fmla="*/ 10 h 20"/>
                  <a:gd name="T72" fmla="*/ 22 w 22"/>
                  <a:gd name="T73" fmla="*/ 9 h 20"/>
                  <a:gd name="T74" fmla="*/ 21 w 22"/>
                  <a:gd name="T75" fmla="*/ 7 h 20"/>
                  <a:gd name="T76" fmla="*/ 20 w 22"/>
                  <a:gd name="T77" fmla="*/ 2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22" h="20">
                    <a:moveTo>
                      <a:pt x="20" y="2"/>
                    </a:moveTo>
                    <a:lnTo>
                      <a:pt x="18" y="1"/>
                    </a:lnTo>
                    <a:lnTo>
                      <a:pt x="17" y="1"/>
                    </a:lnTo>
                    <a:lnTo>
                      <a:pt x="15" y="0"/>
                    </a:lnTo>
                    <a:lnTo>
                      <a:pt x="15" y="1"/>
                    </a:lnTo>
                    <a:lnTo>
                      <a:pt x="14" y="0"/>
                    </a:lnTo>
                    <a:lnTo>
                      <a:pt x="13" y="0"/>
                    </a:lnTo>
                    <a:lnTo>
                      <a:pt x="13" y="1"/>
                    </a:lnTo>
                    <a:lnTo>
                      <a:pt x="10" y="1"/>
                    </a:lnTo>
                    <a:lnTo>
                      <a:pt x="10" y="2"/>
                    </a:lnTo>
                    <a:lnTo>
                      <a:pt x="6" y="4"/>
                    </a:lnTo>
                    <a:lnTo>
                      <a:pt x="4" y="5"/>
                    </a:lnTo>
                    <a:lnTo>
                      <a:pt x="4" y="8"/>
                    </a:lnTo>
                    <a:lnTo>
                      <a:pt x="1" y="10"/>
                    </a:lnTo>
                    <a:lnTo>
                      <a:pt x="0" y="10"/>
                    </a:lnTo>
                    <a:lnTo>
                      <a:pt x="1" y="12"/>
                    </a:lnTo>
                    <a:lnTo>
                      <a:pt x="2" y="13"/>
                    </a:lnTo>
                    <a:lnTo>
                      <a:pt x="2" y="14"/>
                    </a:lnTo>
                    <a:lnTo>
                      <a:pt x="3" y="15"/>
                    </a:lnTo>
                    <a:lnTo>
                      <a:pt x="3" y="17"/>
                    </a:lnTo>
                    <a:lnTo>
                      <a:pt x="5" y="18"/>
                    </a:lnTo>
                    <a:lnTo>
                      <a:pt x="6" y="19"/>
                    </a:lnTo>
                    <a:lnTo>
                      <a:pt x="8" y="20"/>
                    </a:lnTo>
                    <a:lnTo>
                      <a:pt x="9" y="20"/>
                    </a:lnTo>
                    <a:lnTo>
                      <a:pt x="10" y="19"/>
                    </a:lnTo>
                    <a:lnTo>
                      <a:pt x="10" y="18"/>
                    </a:lnTo>
                    <a:lnTo>
                      <a:pt x="11" y="16"/>
                    </a:lnTo>
                    <a:lnTo>
                      <a:pt x="14" y="16"/>
                    </a:lnTo>
                    <a:lnTo>
                      <a:pt x="15" y="15"/>
                    </a:lnTo>
                    <a:lnTo>
                      <a:pt x="16" y="15"/>
                    </a:lnTo>
                    <a:lnTo>
                      <a:pt x="17" y="15"/>
                    </a:lnTo>
                    <a:lnTo>
                      <a:pt x="19" y="14"/>
                    </a:lnTo>
                    <a:lnTo>
                      <a:pt x="19" y="13"/>
                    </a:lnTo>
                    <a:lnTo>
                      <a:pt x="19" y="12"/>
                    </a:lnTo>
                    <a:lnTo>
                      <a:pt x="18" y="11"/>
                    </a:lnTo>
                    <a:lnTo>
                      <a:pt x="20" y="10"/>
                    </a:lnTo>
                    <a:lnTo>
                      <a:pt x="22" y="9"/>
                    </a:lnTo>
                    <a:lnTo>
                      <a:pt x="21" y="7"/>
                    </a:lnTo>
                    <a:lnTo>
                      <a:pt x="2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73" name="Freeform 2404">
                <a:extLst>
                  <a:ext uri="{FF2B5EF4-FFF2-40B4-BE49-F238E27FC236}">
                    <a16:creationId xmlns:a16="http://schemas.microsoft.com/office/drawing/2014/main" id="{35EB1D29-FD8C-43BD-8E8D-98FB815E024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65" y="3224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74" name="Freeform 2405">
                <a:extLst>
                  <a:ext uri="{FF2B5EF4-FFF2-40B4-BE49-F238E27FC236}">
                    <a16:creationId xmlns:a16="http://schemas.microsoft.com/office/drawing/2014/main" id="{E1652424-3A47-433A-A8DC-0399824E4CC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65" y="3224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75" name="Freeform 2406">
                <a:extLst>
                  <a:ext uri="{FF2B5EF4-FFF2-40B4-BE49-F238E27FC236}">
                    <a16:creationId xmlns:a16="http://schemas.microsoft.com/office/drawing/2014/main" id="{D8D26373-771E-469E-9481-64CCE00D68F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46" y="2858"/>
                <a:ext cx="4" cy="6"/>
              </a:xfrm>
              <a:custGeom>
                <a:avLst/>
                <a:gdLst>
                  <a:gd name="T0" fmla="*/ 0 w 4"/>
                  <a:gd name="T1" fmla="*/ 6 h 6"/>
                  <a:gd name="T2" fmla="*/ 2 w 4"/>
                  <a:gd name="T3" fmla="*/ 6 h 6"/>
                  <a:gd name="T4" fmla="*/ 4 w 4"/>
                  <a:gd name="T5" fmla="*/ 6 h 6"/>
                  <a:gd name="T6" fmla="*/ 4 w 4"/>
                  <a:gd name="T7" fmla="*/ 5 h 6"/>
                  <a:gd name="T8" fmla="*/ 4 w 4"/>
                  <a:gd name="T9" fmla="*/ 4 h 6"/>
                  <a:gd name="T10" fmla="*/ 3 w 4"/>
                  <a:gd name="T11" fmla="*/ 4 h 6"/>
                  <a:gd name="T12" fmla="*/ 3 w 4"/>
                  <a:gd name="T13" fmla="*/ 4 h 6"/>
                  <a:gd name="T14" fmla="*/ 4 w 4"/>
                  <a:gd name="T15" fmla="*/ 2 h 6"/>
                  <a:gd name="T16" fmla="*/ 4 w 4"/>
                  <a:gd name="T17" fmla="*/ 1 h 6"/>
                  <a:gd name="T18" fmla="*/ 2 w 4"/>
                  <a:gd name="T19" fmla="*/ 2 h 6"/>
                  <a:gd name="T20" fmla="*/ 2 w 4"/>
                  <a:gd name="T21" fmla="*/ 0 h 6"/>
                  <a:gd name="T22" fmla="*/ 1 w 4"/>
                  <a:gd name="T23" fmla="*/ 1 h 6"/>
                  <a:gd name="T24" fmla="*/ 1 w 4"/>
                  <a:gd name="T25" fmla="*/ 1 h 6"/>
                  <a:gd name="T26" fmla="*/ 0 w 4"/>
                  <a:gd name="T27" fmla="*/ 1 h 6"/>
                  <a:gd name="T28" fmla="*/ 0 w 4"/>
                  <a:gd name="T29" fmla="*/ 2 h 6"/>
                  <a:gd name="T30" fmla="*/ 0 w 4"/>
                  <a:gd name="T31" fmla="*/ 2 h 6"/>
                  <a:gd name="T32" fmla="*/ 0 w 4"/>
                  <a:gd name="T33" fmla="*/ 5 h 6"/>
                  <a:gd name="T34" fmla="*/ 0 w 4"/>
                  <a:gd name="T35" fmla="*/ 6 h 6"/>
                  <a:gd name="T36" fmla="*/ 0 w 4"/>
                  <a:gd name="T37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4" h="6">
                    <a:moveTo>
                      <a:pt x="0" y="6"/>
                    </a:moveTo>
                    <a:lnTo>
                      <a:pt x="2" y="6"/>
                    </a:lnTo>
                    <a:lnTo>
                      <a:pt x="4" y="6"/>
                    </a:lnTo>
                    <a:lnTo>
                      <a:pt x="4" y="5"/>
                    </a:lnTo>
                    <a:lnTo>
                      <a:pt x="4" y="4"/>
                    </a:lnTo>
                    <a:lnTo>
                      <a:pt x="3" y="4"/>
                    </a:lnTo>
                    <a:lnTo>
                      <a:pt x="3" y="4"/>
                    </a:lnTo>
                    <a:lnTo>
                      <a:pt x="4" y="2"/>
                    </a:lnTo>
                    <a:lnTo>
                      <a:pt x="4" y="1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1" y="1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5"/>
                    </a:lnTo>
                    <a:lnTo>
                      <a:pt x="0" y="6"/>
                    </a:lnTo>
                    <a:lnTo>
                      <a:pt x="0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76" name="Freeform 2407">
                <a:extLst>
                  <a:ext uri="{FF2B5EF4-FFF2-40B4-BE49-F238E27FC236}">
                    <a16:creationId xmlns:a16="http://schemas.microsoft.com/office/drawing/2014/main" id="{A25CD423-16F2-49C5-BBE6-4647F68961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14" y="2830"/>
                <a:ext cx="372" cy="332"/>
              </a:xfrm>
              <a:custGeom>
                <a:avLst/>
                <a:gdLst>
                  <a:gd name="T0" fmla="*/ 371 w 372"/>
                  <a:gd name="T1" fmla="*/ 162 h 332"/>
                  <a:gd name="T2" fmla="*/ 360 w 372"/>
                  <a:gd name="T3" fmla="*/ 141 h 332"/>
                  <a:gd name="T4" fmla="*/ 354 w 372"/>
                  <a:gd name="T5" fmla="*/ 122 h 332"/>
                  <a:gd name="T6" fmla="*/ 345 w 372"/>
                  <a:gd name="T7" fmla="*/ 115 h 332"/>
                  <a:gd name="T8" fmla="*/ 339 w 372"/>
                  <a:gd name="T9" fmla="*/ 97 h 332"/>
                  <a:gd name="T10" fmla="*/ 327 w 372"/>
                  <a:gd name="T11" fmla="*/ 89 h 332"/>
                  <a:gd name="T12" fmla="*/ 317 w 372"/>
                  <a:gd name="T13" fmla="*/ 63 h 332"/>
                  <a:gd name="T14" fmla="*/ 311 w 372"/>
                  <a:gd name="T15" fmla="*/ 37 h 332"/>
                  <a:gd name="T16" fmla="*/ 298 w 372"/>
                  <a:gd name="T17" fmla="*/ 21 h 332"/>
                  <a:gd name="T18" fmla="*/ 293 w 372"/>
                  <a:gd name="T19" fmla="*/ 1 h 332"/>
                  <a:gd name="T20" fmla="*/ 286 w 372"/>
                  <a:gd name="T21" fmla="*/ 19 h 332"/>
                  <a:gd name="T22" fmla="*/ 281 w 372"/>
                  <a:gd name="T23" fmla="*/ 43 h 332"/>
                  <a:gd name="T24" fmla="*/ 259 w 372"/>
                  <a:gd name="T25" fmla="*/ 69 h 332"/>
                  <a:gd name="T26" fmla="*/ 237 w 372"/>
                  <a:gd name="T27" fmla="*/ 53 h 332"/>
                  <a:gd name="T28" fmla="*/ 225 w 372"/>
                  <a:gd name="T29" fmla="*/ 36 h 332"/>
                  <a:gd name="T30" fmla="*/ 233 w 372"/>
                  <a:gd name="T31" fmla="*/ 23 h 332"/>
                  <a:gd name="T32" fmla="*/ 233 w 372"/>
                  <a:gd name="T33" fmla="*/ 10 h 332"/>
                  <a:gd name="T34" fmla="*/ 226 w 372"/>
                  <a:gd name="T35" fmla="*/ 10 h 332"/>
                  <a:gd name="T36" fmla="*/ 211 w 372"/>
                  <a:gd name="T37" fmla="*/ 9 h 332"/>
                  <a:gd name="T38" fmla="*/ 194 w 372"/>
                  <a:gd name="T39" fmla="*/ 2 h 332"/>
                  <a:gd name="T40" fmla="*/ 195 w 372"/>
                  <a:gd name="T41" fmla="*/ 13 h 332"/>
                  <a:gd name="T42" fmla="*/ 178 w 372"/>
                  <a:gd name="T43" fmla="*/ 18 h 332"/>
                  <a:gd name="T44" fmla="*/ 169 w 372"/>
                  <a:gd name="T45" fmla="*/ 27 h 332"/>
                  <a:gd name="T46" fmla="*/ 166 w 372"/>
                  <a:gd name="T47" fmla="*/ 40 h 332"/>
                  <a:gd name="T48" fmla="*/ 155 w 372"/>
                  <a:gd name="T49" fmla="*/ 41 h 332"/>
                  <a:gd name="T50" fmla="*/ 152 w 372"/>
                  <a:gd name="T51" fmla="*/ 40 h 332"/>
                  <a:gd name="T52" fmla="*/ 139 w 372"/>
                  <a:gd name="T53" fmla="*/ 30 h 332"/>
                  <a:gd name="T54" fmla="*/ 130 w 372"/>
                  <a:gd name="T55" fmla="*/ 35 h 332"/>
                  <a:gd name="T56" fmla="*/ 124 w 372"/>
                  <a:gd name="T57" fmla="*/ 45 h 332"/>
                  <a:gd name="T58" fmla="*/ 120 w 372"/>
                  <a:gd name="T59" fmla="*/ 55 h 332"/>
                  <a:gd name="T60" fmla="*/ 111 w 372"/>
                  <a:gd name="T61" fmla="*/ 60 h 332"/>
                  <a:gd name="T62" fmla="*/ 102 w 372"/>
                  <a:gd name="T63" fmla="*/ 56 h 332"/>
                  <a:gd name="T64" fmla="*/ 93 w 372"/>
                  <a:gd name="T65" fmla="*/ 76 h 332"/>
                  <a:gd name="T66" fmla="*/ 62 w 372"/>
                  <a:gd name="T67" fmla="*/ 92 h 332"/>
                  <a:gd name="T68" fmla="*/ 34 w 372"/>
                  <a:gd name="T69" fmla="*/ 101 h 332"/>
                  <a:gd name="T70" fmla="*/ 16 w 372"/>
                  <a:gd name="T71" fmla="*/ 108 h 332"/>
                  <a:gd name="T72" fmla="*/ 11 w 372"/>
                  <a:gd name="T73" fmla="*/ 154 h 332"/>
                  <a:gd name="T74" fmla="*/ 7 w 372"/>
                  <a:gd name="T75" fmla="*/ 161 h 332"/>
                  <a:gd name="T76" fmla="*/ 11 w 372"/>
                  <a:gd name="T77" fmla="*/ 196 h 332"/>
                  <a:gd name="T78" fmla="*/ 11 w 372"/>
                  <a:gd name="T79" fmla="*/ 235 h 332"/>
                  <a:gd name="T80" fmla="*/ 13 w 372"/>
                  <a:gd name="T81" fmla="*/ 258 h 332"/>
                  <a:gd name="T82" fmla="*/ 32 w 372"/>
                  <a:gd name="T83" fmla="*/ 255 h 332"/>
                  <a:gd name="T84" fmla="*/ 53 w 372"/>
                  <a:gd name="T85" fmla="*/ 246 h 332"/>
                  <a:gd name="T86" fmla="*/ 75 w 372"/>
                  <a:gd name="T87" fmla="*/ 249 h 332"/>
                  <a:gd name="T88" fmla="*/ 101 w 372"/>
                  <a:gd name="T89" fmla="*/ 232 h 332"/>
                  <a:gd name="T90" fmla="*/ 134 w 372"/>
                  <a:gd name="T91" fmla="*/ 223 h 332"/>
                  <a:gd name="T92" fmla="*/ 170 w 372"/>
                  <a:gd name="T93" fmla="*/ 229 h 332"/>
                  <a:gd name="T94" fmla="*/ 185 w 372"/>
                  <a:gd name="T95" fmla="*/ 243 h 332"/>
                  <a:gd name="T96" fmla="*/ 189 w 372"/>
                  <a:gd name="T97" fmla="*/ 265 h 332"/>
                  <a:gd name="T98" fmla="*/ 204 w 372"/>
                  <a:gd name="T99" fmla="*/ 251 h 332"/>
                  <a:gd name="T100" fmla="*/ 214 w 372"/>
                  <a:gd name="T101" fmla="*/ 251 h 332"/>
                  <a:gd name="T102" fmla="*/ 205 w 372"/>
                  <a:gd name="T103" fmla="*/ 270 h 332"/>
                  <a:gd name="T104" fmla="*/ 213 w 372"/>
                  <a:gd name="T105" fmla="*/ 277 h 332"/>
                  <a:gd name="T106" fmla="*/ 222 w 372"/>
                  <a:gd name="T107" fmla="*/ 285 h 332"/>
                  <a:gd name="T108" fmla="*/ 233 w 372"/>
                  <a:gd name="T109" fmla="*/ 316 h 332"/>
                  <a:gd name="T110" fmla="*/ 254 w 372"/>
                  <a:gd name="T111" fmla="*/ 320 h 332"/>
                  <a:gd name="T112" fmla="*/ 265 w 372"/>
                  <a:gd name="T113" fmla="*/ 320 h 332"/>
                  <a:gd name="T114" fmla="*/ 274 w 372"/>
                  <a:gd name="T115" fmla="*/ 330 h 332"/>
                  <a:gd name="T116" fmla="*/ 287 w 372"/>
                  <a:gd name="T117" fmla="*/ 317 h 332"/>
                  <a:gd name="T118" fmla="*/ 313 w 372"/>
                  <a:gd name="T119" fmla="*/ 302 h 332"/>
                  <a:gd name="T120" fmla="*/ 333 w 372"/>
                  <a:gd name="T121" fmla="*/ 262 h 332"/>
                  <a:gd name="T122" fmla="*/ 351 w 372"/>
                  <a:gd name="T123" fmla="*/ 243 h 332"/>
                  <a:gd name="T124" fmla="*/ 363 w 372"/>
                  <a:gd name="T125" fmla="*/ 214 h 3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372" h="332">
                    <a:moveTo>
                      <a:pt x="371" y="187"/>
                    </a:moveTo>
                    <a:lnTo>
                      <a:pt x="371" y="185"/>
                    </a:lnTo>
                    <a:lnTo>
                      <a:pt x="370" y="182"/>
                    </a:lnTo>
                    <a:lnTo>
                      <a:pt x="369" y="181"/>
                    </a:lnTo>
                    <a:lnTo>
                      <a:pt x="369" y="179"/>
                    </a:lnTo>
                    <a:lnTo>
                      <a:pt x="370" y="178"/>
                    </a:lnTo>
                    <a:lnTo>
                      <a:pt x="370" y="176"/>
                    </a:lnTo>
                    <a:lnTo>
                      <a:pt x="371" y="173"/>
                    </a:lnTo>
                    <a:lnTo>
                      <a:pt x="371" y="172"/>
                    </a:lnTo>
                    <a:lnTo>
                      <a:pt x="371" y="166"/>
                    </a:lnTo>
                    <a:lnTo>
                      <a:pt x="372" y="165"/>
                    </a:lnTo>
                    <a:lnTo>
                      <a:pt x="371" y="164"/>
                    </a:lnTo>
                    <a:lnTo>
                      <a:pt x="371" y="162"/>
                    </a:lnTo>
                    <a:lnTo>
                      <a:pt x="371" y="158"/>
                    </a:lnTo>
                    <a:lnTo>
                      <a:pt x="370" y="158"/>
                    </a:lnTo>
                    <a:lnTo>
                      <a:pt x="371" y="156"/>
                    </a:lnTo>
                    <a:lnTo>
                      <a:pt x="369" y="155"/>
                    </a:lnTo>
                    <a:lnTo>
                      <a:pt x="368" y="154"/>
                    </a:lnTo>
                    <a:lnTo>
                      <a:pt x="368" y="152"/>
                    </a:lnTo>
                    <a:lnTo>
                      <a:pt x="366" y="150"/>
                    </a:lnTo>
                    <a:lnTo>
                      <a:pt x="365" y="146"/>
                    </a:lnTo>
                    <a:lnTo>
                      <a:pt x="365" y="144"/>
                    </a:lnTo>
                    <a:lnTo>
                      <a:pt x="364" y="142"/>
                    </a:lnTo>
                    <a:lnTo>
                      <a:pt x="362" y="142"/>
                    </a:lnTo>
                    <a:lnTo>
                      <a:pt x="361" y="142"/>
                    </a:lnTo>
                    <a:lnTo>
                      <a:pt x="360" y="141"/>
                    </a:lnTo>
                    <a:lnTo>
                      <a:pt x="360" y="139"/>
                    </a:lnTo>
                    <a:lnTo>
                      <a:pt x="359" y="139"/>
                    </a:lnTo>
                    <a:lnTo>
                      <a:pt x="359" y="137"/>
                    </a:lnTo>
                    <a:lnTo>
                      <a:pt x="355" y="135"/>
                    </a:lnTo>
                    <a:lnTo>
                      <a:pt x="354" y="134"/>
                    </a:lnTo>
                    <a:lnTo>
                      <a:pt x="355" y="133"/>
                    </a:lnTo>
                    <a:lnTo>
                      <a:pt x="354" y="131"/>
                    </a:lnTo>
                    <a:lnTo>
                      <a:pt x="355" y="128"/>
                    </a:lnTo>
                    <a:lnTo>
                      <a:pt x="356" y="125"/>
                    </a:lnTo>
                    <a:lnTo>
                      <a:pt x="355" y="124"/>
                    </a:lnTo>
                    <a:lnTo>
                      <a:pt x="355" y="122"/>
                    </a:lnTo>
                    <a:lnTo>
                      <a:pt x="354" y="122"/>
                    </a:lnTo>
                    <a:lnTo>
                      <a:pt x="354" y="122"/>
                    </a:lnTo>
                    <a:lnTo>
                      <a:pt x="354" y="123"/>
                    </a:lnTo>
                    <a:lnTo>
                      <a:pt x="354" y="124"/>
                    </a:lnTo>
                    <a:lnTo>
                      <a:pt x="350" y="121"/>
                    </a:lnTo>
                    <a:lnTo>
                      <a:pt x="349" y="119"/>
                    </a:lnTo>
                    <a:lnTo>
                      <a:pt x="348" y="119"/>
                    </a:lnTo>
                    <a:lnTo>
                      <a:pt x="348" y="120"/>
                    </a:lnTo>
                    <a:lnTo>
                      <a:pt x="348" y="121"/>
                    </a:lnTo>
                    <a:lnTo>
                      <a:pt x="349" y="124"/>
                    </a:lnTo>
                    <a:lnTo>
                      <a:pt x="347" y="122"/>
                    </a:lnTo>
                    <a:lnTo>
                      <a:pt x="346" y="123"/>
                    </a:lnTo>
                    <a:lnTo>
                      <a:pt x="346" y="121"/>
                    </a:lnTo>
                    <a:lnTo>
                      <a:pt x="345" y="120"/>
                    </a:lnTo>
                    <a:lnTo>
                      <a:pt x="345" y="115"/>
                    </a:lnTo>
                    <a:lnTo>
                      <a:pt x="345" y="114"/>
                    </a:lnTo>
                    <a:lnTo>
                      <a:pt x="345" y="113"/>
                    </a:lnTo>
                    <a:lnTo>
                      <a:pt x="344" y="112"/>
                    </a:lnTo>
                    <a:lnTo>
                      <a:pt x="344" y="111"/>
                    </a:lnTo>
                    <a:lnTo>
                      <a:pt x="343" y="109"/>
                    </a:lnTo>
                    <a:lnTo>
                      <a:pt x="343" y="107"/>
                    </a:lnTo>
                    <a:lnTo>
                      <a:pt x="341" y="105"/>
                    </a:lnTo>
                    <a:lnTo>
                      <a:pt x="340" y="103"/>
                    </a:lnTo>
                    <a:lnTo>
                      <a:pt x="340" y="101"/>
                    </a:lnTo>
                    <a:lnTo>
                      <a:pt x="341" y="101"/>
                    </a:lnTo>
                    <a:lnTo>
                      <a:pt x="341" y="100"/>
                    </a:lnTo>
                    <a:lnTo>
                      <a:pt x="340" y="97"/>
                    </a:lnTo>
                    <a:lnTo>
                      <a:pt x="339" y="97"/>
                    </a:lnTo>
                    <a:lnTo>
                      <a:pt x="338" y="97"/>
                    </a:lnTo>
                    <a:lnTo>
                      <a:pt x="335" y="95"/>
                    </a:lnTo>
                    <a:lnTo>
                      <a:pt x="334" y="95"/>
                    </a:lnTo>
                    <a:lnTo>
                      <a:pt x="332" y="93"/>
                    </a:lnTo>
                    <a:lnTo>
                      <a:pt x="331" y="94"/>
                    </a:lnTo>
                    <a:lnTo>
                      <a:pt x="330" y="93"/>
                    </a:lnTo>
                    <a:lnTo>
                      <a:pt x="328" y="93"/>
                    </a:lnTo>
                    <a:lnTo>
                      <a:pt x="327" y="94"/>
                    </a:lnTo>
                    <a:lnTo>
                      <a:pt x="328" y="92"/>
                    </a:lnTo>
                    <a:lnTo>
                      <a:pt x="330" y="92"/>
                    </a:lnTo>
                    <a:lnTo>
                      <a:pt x="330" y="89"/>
                    </a:lnTo>
                    <a:lnTo>
                      <a:pt x="329" y="88"/>
                    </a:lnTo>
                    <a:lnTo>
                      <a:pt x="327" y="89"/>
                    </a:lnTo>
                    <a:lnTo>
                      <a:pt x="326" y="88"/>
                    </a:lnTo>
                    <a:lnTo>
                      <a:pt x="325" y="87"/>
                    </a:lnTo>
                    <a:lnTo>
                      <a:pt x="325" y="87"/>
                    </a:lnTo>
                    <a:lnTo>
                      <a:pt x="321" y="85"/>
                    </a:lnTo>
                    <a:lnTo>
                      <a:pt x="319" y="82"/>
                    </a:lnTo>
                    <a:lnTo>
                      <a:pt x="319" y="79"/>
                    </a:lnTo>
                    <a:lnTo>
                      <a:pt x="317" y="77"/>
                    </a:lnTo>
                    <a:lnTo>
                      <a:pt x="317" y="75"/>
                    </a:lnTo>
                    <a:lnTo>
                      <a:pt x="319" y="75"/>
                    </a:lnTo>
                    <a:lnTo>
                      <a:pt x="320" y="71"/>
                    </a:lnTo>
                    <a:lnTo>
                      <a:pt x="319" y="66"/>
                    </a:lnTo>
                    <a:lnTo>
                      <a:pt x="317" y="64"/>
                    </a:lnTo>
                    <a:lnTo>
                      <a:pt x="317" y="63"/>
                    </a:lnTo>
                    <a:lnTo>
                      <a:pt x="316" y="62"/>
                    </a:lnTo>
                    <a:lnTo>
                      <a:pt x="315" y="62"/>
                    </a:lnTo>
                    <a:lnTo>
                      <a:pt x="313" y="59"/>
                    </a:lnTo>
                    <a:lnTo>
                      <a:pt x="313" y="54"/>
                    </a:lnTo>
                    <a:lnTo>
                      <a:pt x="314" y="54"/>
                    </a:lnTo>
                    <a:lnTo>
                      <a:pt x="314" y="53"/>
                    </a:lnTo>
                    <a:lnTo>
                      <a:pt x="313" y="52"/>
                    </a:lnTo>
                    <a:lnTo>
                      <a:pt x="313" y="45"/>
                    </a:lnTo>
                    <a:lnTo>
                      <a:pt x="313" y="44"/>
                    </a:lnTo>
                    <a:lnTo>
                      <a:pt x="313" y="42"/>
                    </a:lnTo>
                    <a:lnTo>
                      <a:pt x="313" y="42"/>
                    </a:lnTo>
                    <a:lnTo>
                      <a:pt x="314" y="40"/>
                    </a:lnTo>
                    <a:lnTo>
                      <a:pt x="311" y="37"/>
                    </a:lnTo>
                    <a:lnTo>
                      <a:pt x="309" y="36"/>
                    </a:lnTo>
                    <a:lnTo>
                      <a:pt x="309" y="35"/>
                    </a:lnTo>
                    <a:lnTo>
                      <a:pt x="307" y="33"/>
                    </a:lnTo>
                    <a:lnTo>
                      <a:pt x="305" y="35"/>
                    </a:lnTo>
                    <a:lnTo>
                      <a:pt x="305" y="34"/>
                    </a:lnTo>
                    <a:lnTo>
                      <a:pt x="304" y="36"/>
                    </a:lnTo>
                    <a:lnTo>
                      <a:pt x="302" y="36"/>
                    </a:lnTo>
                    <a:lnTo>
                      <a:pt x="300" y="33"/>
                    </a:lnTo>
                    <a:lnTo>
                      <a:pt x="300" y="32"/>
                    </a:lnTo>
                    <a:lnTo>
                      <a:pt x="298" y="28"/>
                    </a:lnTo>
                    <a:lnTo>
                      <a:pt x="300" y="25"/>
                    </a:lnTo>
                    <a:lnTo>
                      <a:pt x="300" y="21"/>
                    </a:lnTo>
                    <a:lnTo>
                      <a:pt x="298" y="21"/>
                    </a:lnTo>
                    <a:lnTo>
                      <a:pt x="297" y="20"/>
                    </a:lnTo>
                    <a:lnTo>
                      <a:pt x="298" y="18"/>
                    </a:lnTo>
                    <a:lnTo>
                      <a:pt x="297" y="17"/>
                    </a:lnTo>
                    <a:lnTo>
                      <a:pt x="297" y="15"/>
                    </a:lnTo>
                    <a:lnTo>
                      <a:pt x="296" y="14"/>
                    </a:lnTo>
                    <a:lnTo>
                      <a:pt x="296" y="11"/>
                    </a:lnTo>
                    <a:lnTo>
                      <a:pt x="297" y="10"/>
                    </a:lnTo>
                    <a:lnTo>
                      <a:pt x="296" y="9"/>
                    </a:lnTo>
                    <a:lnTo>
                      <a:pt x="294" y="10"/>
                    </a:lnTo>
                    <a:lnTo>
                      <a:pt x="293" y="9"/>
                    </a:lnTo>
                    <a:lnTo>
                      <a:pt x="294" y="5"/>
                    </a:lnTo>
                    <a:lnTo>
                      <a:pt x="293" y="4"/>
                    </a:lnTo>
                    <a:lnTo>
                      <a:pt x="293" y="1"/>
                    </a:lnTo>
                    <a:lnTo>
                      <a:pt x="291" y="1"/>
                    </a:lnTo>
                    <a:lnTo>
                      <a:pt x="291" y="0"/>
                    </a:lnTo>
                    <a:lnTo>
                      <a:pt x="289" y="0"/>
                    </a:lnTo>
                    <a:lnTo>
                      <a:pt x="288" y="2"/>
                    </a:lnTo>
                    <a:lnTo>
                      <a:pt x="288" y="5"/>
                    </a:lnTo>
                    <a:lnTo>
                      <a:pt x="287" y="8"/>
                    </a:lnTo>
                    <a:lnTo>
                      <a:pt x="287" y="8"/>
                    </a:lnTo>
                    <a:lnTo>
                      <a:pt x="286" y="10"/>
                    </a:lnTo>
                    <a:lnTo>
                      <a:pt x="285" y="10"/>
                    </a:lnTo>
                    <a:lnTo>
                      <a:pt x="284" y="14"/>
                    </a:lnTo>
                    <a:lnTo>
                      <a:pt x="283" y="16"/>
                    </a:lnTo>
                    <a:lnTo>
                      <a:pt x="284" y="17"/>
                    </a:lnTo>
                    <a:lnTo>
                      <a:pt x="286" y="19"/>
                    </a:lnTo>
                    <a:lnTo>
                      <a:pt x="285" y="19"/>
                    </a:lnTo>
                    <a:lnTo>
                      <a:pt x="284" y="19"/>
                    </a:lnTo>
                    <a:lnTo>
                      <a:pt x="283" y="21"/>
                    </a:lnTo>
                    <a:lnTo>
                      <a:pt x="282" y="23"/>
                    </a:lnTo>
                    <a:lnTo>
                      <a:pt x="283" y="25"/>
                    </a:lnTo>
                    <a:lnTo>
                      <a:pt x="283" y="26"/>
                    </a:lnTo>
                    <a:lnTo>
                      <a:pt x="282" y="26"/>
                    </a:lnTo>
                    <a:lnTo>
                      <a:pt x="281" y="26"/>
                    </a:lnTo>
                    <a:lnTo>
                      <a:pt x="280" y="32"/>
                    </a:lnTo>
                    <a:lnTo>
                      <a:pt x="281" y="35"/>
                    </a:lnTo>
                    <a:lnTo>
                      <a:pt x="280" y="38"/>
                    </a:lnTo>
                    <a:lnTo>
                      <a:pt x="281" y="40"/>
                    </a:lnTo>
                    <a:lnTo>
                      <a:pt x="281" y="43"/>
                    </a:lnTo>
                    <a:lnTo>
                      <a:pt x="278" y="44"/>
                    </a:lnTo>
                    <a:lnTo>
                      <a:pt x="278" y="46"/>
                    </a:lnTo>
                    <a:lnTo>
                      <a:pt x="277" y="49"/>
                    </a:lnTo>
                    <a:lnTo>
                      <a:pt x="276" y="55"/>
                    </a:lnTo>
                    <a:lnTo>
                      <a:pt x="275" y="57"/>
                    </a:lnTo>
                    <a:lnTo>
                      <a:pt x="275" y="59"/>
                    </a:lnTo>
                    <a:lnTo>
                      <a:pt x="274" y="61"/>
                    </a:lnTo>
                    <a:lnTo>
                      <a:pt x="273" y="63"/>
                    </a:lnTo>
                    <a:lnTo>
                      <a:pt x="272" y="66"/>
                    </a:lnTo>
                    <a:lnTo>
                      <a:pt x="270" y="68"/>
                    </a:lnTo>
                    <a:lnTo>
                      <a:pt x="264" y="72"/>
                    </a:lnTo>
                    <a:lnTo>
                      <a:pt x="262" y="69"/>
                    </a:lnTo>
                    <a:lnTo>
                      <a:pt x="259" y="69"/>
                    </a:lnTo>
                    <a:lnTo>
                      <a:pt x="257" y="67"/>
                    </a:lnTo>
                    <a:lnTo>
                      <a:pt x="255" y="65"/>
                    </a:lnTo>
                    <a:lnTo>
                      <a:pt x="255" y="64"/>
                    </a:lnTo>
                    <a:lnTo>
                      <a:pt x="255" y="64"/>
                    </a:lnTo>
                    <a:lnTo>
                      <a:pt x="254" y="62"/>
                    </a:lnTo>
                    <a:lnTo>
                      <a:pt x="252" y="61"/>
                    </a:lnTo>
                    <a:lnTo>
                      <a:pt x="250" y="61"/>
                    </a:lnTo>
                    <a:lnTo>
                      <a:pt x="247" y="60"/>
                    </a:lnTo>
                    <a:lnTo>
                      <a:pt x="245" y="59"/>
                    </a:lnTo>
                    <a:lnTo>
                      <a:pt x="244" y="57"/>
                    </a:lnTo>
                    <a:lnTo>
                      <a:pt x="243" y="55"/>
                    </a:lnTo>
                    <a:lnTo>
                      <a:pt x="239" y="55"/>
                    </a:lnTo>
                    <a:lnTo>
                      <a:pt x="237" y="53"/>
                    </a:lnTo>
                    <a:lnTo>
                      <a:pt x="237" y="52"/>
                    </a:lnTo>
                    <a:lnTo>
                      <a:pt x="236" y="52"/>
                    </a:lnTo>
                    <a:lnTo>
                      <a:pt x="235" y="50"/>
                    </a:lnTo>
                    <a:lnTo>
                      <a:pt x="233" y="50"/>
                    </a:lnTo>
                    <a:lnTo>
                      <a:pt x="231" y="50"/>
                    </a:lnTo>
                    <a:lnTo>
                      <a:pt x="232" y="49"/>
                    </a:lnTo>
                    <a:lnTo>
                      <a:pt x="230" y="47"/>
                    </a:lnTo>
                    <a:lnTo>
                      <a:pt x="229" y="46"/>
                    </a:lnTo>
                    <a:lnTo>
                      <a:pt x="227" y="43"/>
                    </a:lnTo>
                    <a:lnTo>
                      <a:pt x="225" y="43"/>
                    </a:lnTo>
                    <a:lnTo>
                      <a:pt x="224" y="41"/>
                    </a:lnTo>
                    <a:lnTo>
                      <a:pt x="223" y="39"/>
                    </a:lnTo>
                    <a:lnTo>
                      <a:pt x="225" y="36"/>
                    </a:lnTo>
                    <a:lnTo>
                      <a:pt x="226" y="34"/>
                    </a:lnTo>
                    <a:lnTo>
                      <a:pt x="227" y="33"/>
                    </a:lnTo>
                    <a:lnTo>
                      <a:pt x="228" y="29"/>
                    </a:lnTo>
                    <a:lnTo>
                      <a:pt x="229" y="28"/>
                    </a:lnTo>
                    <a:lnTo>
                      <a:pt x="227" y="29"/>
                    </a:lnTo>
                    <a:lnTo>
                      <a:pt x="226" y="26"/>
                    </a:lnTo>
                    <a:lnTo>
                      <a:pt x="228" y="25"/>
                    </a:lnTo>
                    <a:lnTo>
                      <a:pt x="227" y="23"/>
                    </a:lnTo>
                    <a:lnTo>
                      <a:pt x="228" y="23"/>
                    </a:lnTo>
                    <a:lnTo>
                      <a:pt x="229" y="23"/>
                    </a:lnTo>
                    <a:lnTo>
                      <a:pt x="230" y="24"/>
                    </a:lnTo>
                    <a:lnTo>
                      <a:pt x="231" y="24"/>
                    </a:lnTo>
                    <a:lnTo>
                      <a:pt x="233" y="23"/>
                    </a:lnTo>
                    <a:lnTo>
                      <a:pt x="234" y="21"/>
                    </a:lnTo>
                    <a:lnTo>
                      <a:pt x="233" y="20"/>
                    </a:lnTo>
                    <a:lnTo>
                      <a:pt x="234" y="19"/>
                    </a:lnTo>
                    <a:lnTo>
                      <a:pt x="235" y="19"/>
                    </a:lnTo>
                    <a:lnTo>
                      <a:pt x="236" y="16"/>
                    </a:lnTo>
                    <a:lnTo>
                      <a:pt x="237" y="15"/>
                    </a:lnTo>
                    <a:lnTo>
                      <a:pt x="238" y="14"/>
                    </a:lnTo>
                    <a:lnTo>
                      <a:pt x="238" y="13"/>
                    </a:lnTo>
                    <a:lnTo>
                      <a:pt x="237" y="11"/>
                    </a:lnTo>
                    <a:lnTo>
                      <a:pt x="235" y="13"/>
                    </a:lnTo>
                    <a:lnTo>
                      <a:pt x="234" y="13"/>
                    </a:lnTo>
                    <a:lnTo>
                      <a:pt x="234" y="9"/>
                    </a:lnTo>
                    <a:lnTo>
                      <a:pt x="233" y="10"/>
                    </a:lnTo>
                    <a:lnTo>
                      <a:pt x="231" y="13"/>
                    </a:lnTo>
                    <a:lnTo>
                      <a:pt x="232" y="14"/>
                    </a:lnTo>
                    <a:lnTo>
                      <a:pt x="232" y="15"/>
                    </a:lnTo>
                    <a:lnTo>
                      <a:pt x="230" y="15"/>
                    </a:lnTo>
                    <a:lnTo>
                      <a:pt x="229" y="15"/>
                    </a:lnTo>
                    <a:lnTo>
                      <a:pt x="228" y="14"/>
                    </a:lnTo>
                    <a:lnTo>
                      <a:pt x="228" y="13"/>
                    </a:lnTo>
                    <a:lnTo>
                      <a:pt x="227" y="14"/>
                    </a:lnTo>
                    <a:lnTo>
                      <a:pt x="226" y="14"/>
                    </a:lnTo>
                    <a:lnTo>
                      <a:pt x="226" y="13"/>
                    </a:lnTo>
                    <a:lnTo>
                      <a:pt x="227" y="11"/>
                    </a:lnTo>
                    <a:lnTo>
                      <a:pt x="227" y="10"/>
                    </a:lnTo>
                    <a:lnTo>
                      <a:pt x="226" y="10"/>
                    </a:lnTo>
                    <a:lnTo>
                      <a:pt x="225" y="13"/>
                    </a:lnTo>
                    <a:lnTo>
                      <a:pt x="223" y="13"/>
                    </a:lnTo>
                    <a:lnTo>
                      <a:pt x="223" y="14"/>
                    </a:lnTo>
                    <a:lnTo>
                      <a:pt x="222" y="14"/>
                    </a:lnTo>
                    <a:lnTo>
                      <a:pt x="220" y="13"/>
                    </a:lnTo>
                    <a:lnTo>
                      <a:pt x="219" y="13"/>
                    </a:lnTo>
                    <a:lnTo>
                      <a:pt x="219" y="11"/>
                    </a:lnTo>
                    <a:lnTo>
                      <a:pt x="217" y="10"/>
                    </a:lnTo>
                    <a:lnTo>
                      <a:pt x="216" y="9"/>
                    </a:lnTo>
                    <a:lnTo>
                      <a:pt x="214" y="11"/>
                    </a:lnTo>
                    <a:lnTo>
                      <a:pt x="213" y="10"/>
                    </a:lnTo>
                    <a:lnTo>
                      <a:pt x="212" y="10"/>
                    </a:lnTo>
                    <a:lnTo>
                      <a:pt x="211" y="9"/>
                    </a:lnTo>
                    <a:lnTo>
                      <a:pt x="211" y="9"/>
                    </a:lnTo>
                    <a:lnTo>
                      <a:pt x="210" y="7"/>
                    </a:lnTo>
                    <a:lnTo>
                      <a:pt x="208" y="8"/>
                    </a:lnTo>
                    <a:lnTo>
                      <a:pt x="205" y="8"/>
                    </a:lnTo>
                    <a:lnTo>
                      <a:pt x="204" y="7"/>
                    </a:lnTo>
                    <a:lnTo>
                      <a:pt x="204" y="6"/>
                    </a:lnTo>
                    <a:lnTo>
                      <a:pt x="201" y="4"/>
                    </a:lnTo>
                    <a:lnTo>
                      <a:pt x="201" y="4"/>
                    </a:lnTo>
                    <a:lnTo>
                      <a:pt x="201" y="5"/>
                    </a:lnTo>
                    <a:lnTo>
                      <a:pt x="198" y="6"/>
                    </a:lnTo>
                    <a:lnTo>
                      <a:pt x="197" y="4"/>
                    </a:lnTo>
                    <a:lnTo>
                      <a:pt x="196" y="4"/>
                    </a:lnTo>
                    <a:lnTo>
                      <a:pt x="194" y="2"/>
                    </a:lnTo>
                    <a:lnTo>
                      <a:pt x="193" y="3"/>
                    </a:lnTo>
                    <a:lnTo>
                      <a:pt x="192" y="2"/>
                    </a:lnTo>
                    <a:lnTo>
                      <a:pt x="191" y="3"/>
                    </a:lnTo>
                    <a:lnTo>
                      <a:pt x="192" y="4"/>
                    </a:lnTo>
                    <a:lnTo>
                      <a:pt x="192" y="5"/>
                    </a:lnTo>
                    <a:lnTo>
                      <a:pt x="193" y="5"/>
                    </a:lnTo>
                    <a:lnTo>
                      <a:pt x="195" y="5"/>
                    </a:lnTo>
                    <a:lnTo>
                      <a:pt x="197" y="7"/>
                    </a:lnTo>
                    <a:lnTo>
                      <a:pt x="197" y="8"/>
                    </a:lnTo>
                    <a:lnTo>
                      <a:pt x="198" y="11"/>
                    </a:lnTo>
                    <a:lnTo>
                      <a:pt x="196" y="11"/>
                    </a:lnTo>
                    <a:lnTo>
                      <a:pt x="195" y="14"/>
                    </a:lnTo>
                    <a:lnTo>
                      <a:pt x="195" y="13"/>
                    </a:lnTo>
                    <a:lnTo>
                      <a:pt x="193" y="11"/>
                    </a:lnTo>
                    <a:lnTo>
                      <a:pt x="192" y="13"/>
                    </a:lnTo>
                    <a:lnTo>
                      <a:pt x="187" y="14"/>
                    </a:lnTo>
                    <a:lnTo>
                      <a:pt x="185" y="11"/>
                    </a:lnTo>
                    <a:lnTo>
                      <a:pt x="185" y="13"/>
                    </a:lnTo>
                    <a:lnTo>
                      <a:pt x="182" y="13"/>
                    </a:lnTo>
                    <a:lnTo>
                      <a:pt x="182" y="15"/>
                    </a:lnTo>
                    <a:lnTo>
                      <a:pt x="180" y="15"/>
                    </a:lnTo>
                    <a:lnTo>
                      <a:pt x="181" y="17"/>
                    </a:lnTo>
                    <a:lnTo>
                      <a:pt x="180" y="16"/>
                    </a:lnTo>
                    <a:lnTo>
                      <a:pt x="178" y="15"/>
                    </a:lnTo>
                    <a:lnTo>
                      <a:pt x="177" y="17"/>
                    </a:lnTo>
                    <a:lnTo>
                      <a:pt x="178" y="18"/>
                    </a:lnTo>
                    <a:lnTo>
                      <a:pt x="178" y="19"/>
                    </a:lnTo>
                    <a:lnTo>
                      <a:pt x="176" y="18"/>
                    </a:lnTo>
                    <a:lnTo>
                      <a:pt x="175" y="19"/>
                    </a:lnTo>
                    <a:lnTo>
                      <a:pt x="176" y="20"/>
                    </a:lnTo>
                    <a:lnTo>
                      <a:pt x="175" y="20"/>
                    </a:lnTo>
                    <a:lnTo>
                      <a:pt x="173" y="21"/>
                    </a:lnTo>
                    <a:lnTo>
                      <a:pt x="173" y="22"/>
                    </a:lnTo>
                    <a:lnTo>
                      <a:pt x="175" y="24"/>
                    </a:lnTo>
                    <a:lnTo>
                      <a:pt x="175" y="25"/>
                    </a:lnTo>
                    <a:lnTo>
                      <a:pt x="173" y="24"/>
                    </a:lnTo>
                    <a:lnTo>
                      <a:pt x="172" y="25"/>
                    </a:lnTo>
                    <a:lnTo>
                      <a:pt x="171" y="25"/>
                    </a:lnTo>
                    <a:lnTo>
                      <a:pt x="169" y="27"/>
                    </a:lnTo>
                    <a:lnTo>
                      <a:pt x="168" y="30"/>
                    </a:lnTo>
                    <a:lnTo>
                      <a:pt x="167" y="30"/>
                    </a:lnTo>
                    <a:lnTo>
                      <a:pt x="166" y="34"/>
                    </a:lnTo>
                    <a:lnTo>
                      <a:pt x="165" y="35"/>
                    </a:lnTo>
                    <a:lnTo>
                      <a:pt x="166" y="36"/>
                    </a:lnTo>
                    <a:lnTo>
                      <a:pt x="169" y="36"/>
                    </a:lnTo>
                    <a:lnTo>
                      <a:pt x="168" y="37"/>
                    </a:lnTo>
                    <a:lnTo>
                      <a:pt x="167" y="38"/>
                    </a:lnTo>
                    <a:lnTo>
                      <a:pt x="171" y="39"/>
                    </a:lnTo>
                    <a:lnTo>
                      <a:pt x="169" y="40"/>
                    </a:lnTo>
                    <a:lnTo>
                      <a:pt x="167" y="40"/>
                    </a:lnTo>
                    <a:lnTo>
                      <a:pt x="166" y="39"/>
                    </a:lnTo>
                    <a:lnTo>
                      <a:pt x="166" y="40"/>
                    </a:lnTo>
                    <a:lnTo>
                      <a:pt x="168" y="41"/>
                    </a:lnTo>
                    <a:lnTo>
                      <a:pt x="168" y="43"/>
                    </a:lnTo>
                    <a:lnTo>
                      <a:pt x="169" y="45"/>
                    </a:lnTo>
                    <a:lnTo>
                      <a:pt x="167" y="43"/>
                    </a:lnTo>
                    <a:lnTo>
                      <a:pt x="166" y="40"/>
                    </a:lnTo>
                    <a:lnTo>
                      <a:pt x="164" y="40"/>
                    </a:lnTo>
                    <a:lnTo>
                      <a:pt x="164" y="41"/>
                    </a:lnTo>
                    <a:lnTo>
                      <a:pt x="162" y="42"/>
                    </a:lnTo>
                    <a:lnTo>
                      <a:pt x="162" y="41"/>
                    </a:lnTo>
                    <a:lnTo>
                      <a:pt x="158" y="39"/>
                    </a:lnTo>
                    <a:lnTo>
                      <a:pt x="155" y="39"/>
                    </a:lnTo>
                    <a:lnTo>
                      <a:pt x="156" y="40"/>
                    </a:lnTo>
                    <a:lnTo>
                      <a:pt x="155" y="41"/>
                    </a:lnTo>
                    <a:lnTo>
                      <a:pt x="154" y="40"/>
                    </a:lnTo>
                    <a:lnTo>
                      <a:pt x="154" y="40"/>
                    </a:lnTo>
                    <a:lnTo>
                      <a:pt x="153" y="41"/>
                    </a:lnTo>
                    <a:lnTo>
                      <a:pt x="154" y="43"/>
                    </a:lnTo>
                    <a:lnTo>
                      <a:pt x="154" y="44"/>
                    </a:lnTo>
                    <a:lnTo>
                      <a:pt x="154" y="43"/>
                    </a:lnTo>
                    <a:lnTo>
                      <a:pt x="153" y="43"/>
                    </a:lnTo>
                    <a:lnTo>
                      <a:pt x="153" y="44"/>
                    </a:lnTo>
                    <a:lnTo>
                      <a:pt x="151" y="45"/>
                    </a:lnTo>
                    <a:lnTo>
                      <a:pt x="148" y="46"/>
                    </a:lnTo>
                    <a:lnTo>
                      <a:pt x="150" y="45"/>
                    </a:lnTo>
                    <a:lnTo>
                      <a:pt x="152" y="43"/>
                    </a:lnTo>
                    <a:lnTo>
                      <a:pt x="152" y="40"/>
                    </a:lnTo>
                    <a:lnTo>
                      <a:pt x="153" y="39"/>
                    </a:lnTo>
                    <a:lnTo>
                      <a:pt x="152" y="37"/>
                    </a:lnTo>
                    <a:lnTo>
                      <a:pt x="151" y="37"/>
                    </a:lnTo>
                    <a:lnTo>
                      <a:pt x="148" y="33"/>
                    </a:lnTo>
                    <a:lnTo>
                      <a:pt x="147" y="30"/>
                    </a:lnTo>
                    <a:lnTo>
                      <a:pt x="143" y="29"/>
                    </a:lnTo>
                    <a:lnTo>
                      <a:pt x="142" y="28"/>
                    </a:lnTo>
                    <a:lnTo>
                      <a:pt x="141" y="29"/>
                    </a:lnTo>
                    <a:lnTo>
                      <a:pt x="142" y="30"/>
                    </a:lnTo>
                    <a:lnTo>
                      <a:pt x="141" y="30"/>
                    </a:lnTo>
                    <a:lnTo>
                      <a:pt x="139" y="33"/>
                    </a:lnTo>
                    <a:lnTo>
                      <a:pt x="138" y="32"/>
                    </a:lnTo>
                    <a:lnTo>
                      <a:pt x="139" y="30"/>
                    </a:lnTo>
                    <a:lnTo>
                      <a:pt x="137" y="32"/>
                    </a:lnTo>
                    <a:lnTo>
                      <a:pt x="137" y="33"/>
                    </a:lnTo>
                    <a:lnTo>
                      <a:pt x="135" y="29"/>
                    </a:lnTo>
                    <a:lnTo>
                      <a:pt x="134" y="29"/>
                    </a:lnTo>
                    <a:lnTo>
                      <a:pt x="134" y="32"/>
                    </a:lnTo>
                    <a:lnTo>
                      <a:pt x="135" y="32"/>
                    </a:lnTo>
                    <a:lnTo>
                      <a:pt x="134" y="34"/>
                    </a:lnTo>
                    <a:lnTo>
                      <a:pt x="133" y="35"/>
                    </a:lnTo>
                    <a:lnTo>
                      <a:pt x="134" y="37"/>
                    </a:lnTo>
                    <a:lnTo>
                      <a:pt x="132" y="38"/>
                    </a:lnTo>
                    <a:lnTo>
                      <a:pt x="131" y="36"/>
                    </a:lnTo>
                    <a:lnTo>
                      <a:pt x="130" y="36"/>
                    </a:lnTo>
                    <a:lnTo>
                      <a:pt x="130" y="35"/>
                    </a:lnTo>
                    <a:lnTo>
                      <a:pt x="131" y="34"/>
                    </a:lnTo>
                    <a:lnTo>
                      <a:pt x="130" y="34"/>
                    </a:lnTo>
                    <a:lnTo>
                      <a:pt x="129" y="36"/>
                    </a:lnTo>
                    <a:lnTo>
                      <a:pt x="127" y="36"/>
                    </a:lnTo>
                    <a:lnTo>
                      <a:pt x="126" y="37"/>
                    </a:lnTo>
                    <a:lnTo>
                      <a:pt x="126" y="39"/>
                    </a:lnTo>
                    <a:lnTo>
                      <a:pt x="129" y="40"/>
                    </a:lnTo>
                    <a:lnTo>
                      <a:pt x="126" y="42"/>
                    </a:lnTo>
                    <a:lnTo>
                      <a:pt x="124" y="41"/>
                    </a:lnTo>
                    <a:lnTo>
                      <a:pt x="122" y="42"/>
                    </a:lnTo>
                    <a:lnTo>
                      <a:pt x="122" y="44"/>
                    </a:lnTo>
                    <a:lnTo>
                      <a:pt x="124" y="44"/>
                    </a:lnTo>
                    <a:lnTo>
                      <a:pt x="124" y="45"/>
                    </a:lnTo>
                    <a:lnTo>
                      <a:pt x="122" y="46"/>
                    </a:lnTo>
                    <a:lnTo>
                      <a:pt x="121" y="44"/>
                    </a:lnTo>
                    <a:lnTo>
                      <a:pt x="119" y="45"/>
                    </a:lnTo>
                    <a:lnTo>
                      <a:pt x="117" y="46"/>
                    </a:lnTo>
                    <a:lnTo>
                      <a:pt x="118" y="47"/>
                    </a:lnTo>
                    <a:lnTo>
                      <a:pt x="118" y="48"/>
                    </a:lnTo>
                    <a:lnTo>
                      <a:pt x="118" y="49"/>
                    </a:lnTo>
                    <a:lnTo>
                      <a:pt x="119" y="49"/>
                    </a:lnTo>
                    <a:lnTo>
                      <a:pt x="118" y="52"/>
                    </a:lnTo>
                    <a:lnTo>
                      <a:pt x="119" y="53"/>
                    </a:lnTo>
                    <a:lnTo>
                      <a:pt x="117" y="54"/>
                    </a:lnTo>
                    <a:lnTo>
                      <a:pt x="117" y="55"/>
                    </a:lnTo>
                    <a:lnTo>
                      <a:pt x="120" y="55"/>
                    </a:lnTo>
                    <a:lnTo>
                      <a:pt x="118" y="56"/>
                    </a:lnTo>
                    <a:lnTo>
                      <a:pt x="117" y="57"/>
                    </a:lnTo>
                    <a:lnTo>
                      <a:pt x="116" y="57"/>
                    </a:lnTo>
                    <a:lnTo>
                      <a:pt x="115" y="55"/>
                    </a:lnTo>
                    <a:lnTo>
                      <a:pt x="113" y="54"/>
                    </a:lnTo>
                    <a:lnTo>
                      <a:pt x="112" y="56"/>
                    </a:lnTo>
                    <a:lnTo>
                      <a:pt x="111" y="54"/>
                    </a:lnTo>
                    <a:lnTo>
                      <a:pt x="110" y="53"/>
                    </a:lnTo>
                    <a:lnTo>
                      <a:pt x="108" y="54"/>
                    </a:lnTo>
                    <a:lnTo>
                      <a:pt x="111" y="56"/>
                    </a:lnTo>
                    <a:lnTo>
                      <a:pt x="110" y="56"/>
                    </a:lnTo>
                    <a:lnTo>
                      <a:pt x="109" y="58"/>
                    </a:lnTo>
                    <a:lnTo>
                      <a:pt x="111" y="60"/>
                    </a:lnTo>
                    <a:lnTo>
                      <a:pt x="113" y="59"/>
                    </a:lnTo>
                    <a:lnTo>
                      <a:pt x="112" y="61"/>
                    </a:lnTo>
                    <a:lnTo>
                      <a:pt x="112" y="63"/>
                    </a:lnTo>
                    <a:lnTo>
                      <a:pt x="111" y="62"/>
                    </a:lnTo>
                    <a:lnTo>
                      <a:pt x="110" y="62"/>
                    </a:lnTo>
                    <a:lnTo>
                      <a:pt x="110" y="64"/>
                    </a:lnTo>
                    <a:lnTo>
                      <a:pt x="110" y="66"/>
                    </a:lnTo>
                    <a:lnTo>
                      <a:pt x="109" y="68"/>
                    </a:lnTo>
                    <a:lnTo>
                      <a:pt x="107" y="62"/>
                    </a:lnTo>
                    <a:lnTo>
                      <a:pt x="104" y="58"/>
                    </a:lnTo>
                    <a:lnTo>
                      <a:pt x="103" y="57"/>
                    </a:lnTo>
                    <a:lnTo>
                      <a:pt x="103" y="55"/>
                    </a:lnTo>
                    <a:lnTo>
                      <a:pt x="102" y="56"/>
                    </a:lnTo>
                    <a:lnTo>
                      <a:pt x="101" y="57"/>
                    </a:lnTo>
                    <a:lnTo>
                      <a:pt x="100" y="59"/>
                    </a:lnTo>
                    <a:lnTo>
                      <a:pt x="99" y="60"/>
                    </a:lnTo>
                    <a:lnTo>
                      <a:pt x="99" y="61"/>
                    </a:lnTo>
                    <a:lnTo>
                      <a:pt x="97" y="61"/>
                    </a:lnTo>
                    <a:lnTo>
                      <a:pt x="96" y="62"/>
                    </a:lnTo>
                    <a:lnTo>
                      <a:pt x="94" y="63"/>
                    </a:lnTo>
                    <a:lnTo>
                      <a:pt x="95" y="66"/>
                    </a:lnTo>
                    <a:lnTo>
                      <a:pt x="95" y="71"/>
                    </a:lnTo>
                    <a:lnTo>
                      <a:pt x="96" y="72"/>
                    </a:lnTo>
                    <a:lnTo>
                      <a:pt x="96" y="73"/>
                    </a:lnTo>
                    <a:lnTo>
                      <a:pt x="94" y="74"/>
                    </a:lnTo>
                    <a:lnTo>
                      <a:pt x="93" y="76"/>
                    </a:lnTo>
                    <a:lnTo>
                      <a:pt x="91" y="76"/>
                    </a:lnTo>
                    <a:lnTo>
                      <a:pt x="91" y="77"/>
                    </a:lnTo>
                    <a:lnTo>
                      <a:pt x="89" y="79"/>
                    </a:lnTo>
                    <a:lnTo>
                      <a:pt x="89" y="81"/>
                    </a:lnTo>
                    <a:lnTo>
                      <a:pt x="88" y="82"/>
                    </a:lnTo>
                    <a:lnTo>
                      <a:pt x="84" y="86"/>
                    </a:lnTo>
                    <a:lnTo>
                      <a:pt x="79" y="89"/>
                    </a:lnTo>
                    <a:lnTo>
                      <a:pt x="74" y="89"/>
                    </a:lnTo>
                    <a:lnTo>
                      <a:pt x="72" y="91"/>
                    </a:lnTo>
                    <a:lnTo>
                      <a:pt x="70" y="91"/>
                    </a:lnTo>
                    <a:lnTo>
                      <a:pt x="66" y="92"/>
                    </a:lnTo>
                    <a:lnTo>
                      <a:pt x="64" y="91"/>
                    </a:lnTo>
                    <a:lnTo>
                      <a:pt x="62" y="92"/>
                    </a:lnTo>
                    <a:lnTo>
                      <a:pt x="61" y="94"/>
                    </a:lnTo>
                    <a:lnTo>
                      <a:pt x="59" y="95"/>
                    </a:lnTo>
                    <a:lnTo>
                      <a:pt x="54" y="95"/>
                    </a:lnTo>
                    <a:lnTo>
                      <a:pt x="52" y="96"/>
                    </a:lnTo>
                    <a:lnTo>
                      <a:pt x="52" y="97"/>
                    </a:lnTo>
                    <a:lnTo>
                      <a:pt x="48" y="99"/>
                    </a:lnTo>
                    <a:lnTo>
                      <a:pt x="44" y="99"/>
                    </a:lnTo>
                    <a:lnTo>
                      <a:pt x="43" y="98"/>
                    </a:lnTo>
                    <a:lnTo>
                      <a:pt x="42" y="98"/>
                    </a:lnTo>
                    <a:lnTo>
                      <a:pt x="41" y="97"/>
                    </a:lnTo>
                    <a:lnTo>
                      <a:pt x="40" y="98"/>
                    </a:lnTo>
                    <a:lnTo>
                      <a:pt x="38" y="100"/>
                    </a:lnTo>
                    <a:lnTo>
                      <a:pt x="34" y="101"/>
                    </a:lnTo>
                    <a:lnTo>
                      <a:pt x="34" y="101"/>
                    </a:lnTo>
                    <a:lnTo>
                      <a:pt x="33" y="101"/>
                    </a:lnTo>
                    <a:lnTo>
                      <a:pt x="30" y="104"/>
                    </a:lnTo>
                    <a:lnTo>
                      <a:pt x="25" y="106"/>
                    </a:lnTo>
                    <a:lnTo>
                      <a:pt x="20" y="107"/>
                    </a:lnTo>
                    <a:lnTo>
                      <a:pt x="18" y="111"/>
                    </a:lnTo>
                    <a:lnTo>
                      <a:pt x="18" y="114"/>
                    </a:lnTo>
                    <a:lnTo>
                      <a:pt x="16" y="116"/>
                    </a:lnTo>
                    <a:lnTo>
                      <a:pt x="15" y="115"/>
                    </a:lnTo>
                    <a:lnTo>
                      <a:pt x="15" y="114"/>
                    </a:lnTo>
                    <a:lnTo>
                      <a:pt x="15" y="113"/>
                    </a:lnTo>
                    <a:lnTo>
                      <a:pt x="16" y="109"/>
                    </a:lnTo>
                    <a:lnTo>
                      <a:pt x="16" y="108"/>
                    </a:lnTo>
                    <a:lnTo>
                      <a:pt x="13" y="111"/>
                    </a:lnTo>
                    <a:lnTo>
                      <a:pt x="13" y="114"/>
                    </a:lnTo>
                    <a:lnTo>
                      <a:pt x="11" y="117"/>
                    </a:lnTo>
                    <a:lnTo>
                      <a:pt x="12" y="120"/>
                    </a:lnTo>
                    <a:lnTo>
                      <a:pt x="11" y="122"/>
                    </a:lnTo>
                    <a:lnTo>
                      <a:pt x="11" y="126"/>
                    </a:lnTo>
                    <a:lnTo>
                      <a:pt x="7" y="132"/>
                    </a:lnTo>
                    <a:lnTo>
                      <a:pt x="5" y="137"/>
                    </a:lnTo>
                    <a:lnTo>
                      <a:pt x="6" y="140"/>
                    </a:lnTo>
                    <a:lnTo>
                      <a:pt x="6" y="145"/>
                    </a:lnTo>
                    <a:lnTo>
                      <a:pt x="10" y="151"/>
                    </a:lnTo>
                    <a:lnTo>
                      <a:pt x="10" y="153"/>
                    </a:lnTo>
                    <a:lnTo>
                      <a:pt x="11" y="154"/>
                    </a:lnTo>
                    <a:lnTo>
                      <a:pt x="10" y="157"/>
                    </a:lnTo>
                    <a:lnTo>
                      <a:pt x="11" y="159"/>
                    </a:lnTo>
                    <a:lnTo>
                      <a:pt x="8" y="160"/>
                    </a:lnTo>
                    <a:lnTo>
                      <a:pt x="7" y="158"/>
                    </a:lnTo>
                    <a:lnTo>
                      <a:pt x="7" y="155"/>
                    </a:lnTo>
                    <a:lnTo>
                      <a:pt x="6" y="157"/>
                    </a:lnTo>
                    <a:lnTo>
                      <a:pt x="5" y="156"/>
                    </a:lnTo>
                    <a:lnTo>
                      <a:pt x="5" y="154"/>
                    </a:lnTo>
                    <a:lnTo>
                      <a:pt x="4" y="150"/>
                    </a:lnTo>
                    <a:lnTo>
                      <a:pt x="3" y="152"/>
                    </a:lnTo>
                    <a:lnTo>
                      <a:pt x="3" y="156"/>
                    </a:lnTo>
                    <a:lnTo>
                      <a:pt x="5" y="158"/>
                    </a:lnTo>
                    <a:lnTo>
                      <a:pt x="7" y="161"/>
                    </a:lnTo>
                    <a:lnTo>
                      <a:pt x="5" y="162"/>
                    </a:lnTo>
                    <a:lnTo>
                      <a:pt x="3" y="159"/>
                    </a:lnTo>
                    <a:lnTo>
                      <a:pt x="2" y="156"/>
                    </a:lnTo>
                    <a:lnTo>
                      <a:pt x="1" y="157"/>
                    </a:lnTo>
                    <a:lnTo>
                      <a:pt x="0" y="158"/>
                    </a:lnTo>
                    <a:lnTo>
                      <a:pt x="2" y="161"/>
                    </a:lnTo>
                    <a:lnTo>
                      <a:pt x="5" y="165"/>
                    </a:lnTo>
                    <a:lnTo>
                      <a:pt x="7" y="171"/>
                    </a:lnTo>
                    <a:lnTo>
                      <a:pt x="6" y="179"/>
                    </a:lnTo>
                    <a:lnTo>
                      <a:pt x="8" y="181"/>
                    </a:lnTo>
                    <a:lnTo>
                      <a:pt x="10" y="186"/>
                    </a:lnTo>
                    <a:lnTo>
                      <a:pt x="12" y="194"/>
                    </a:lnTo>
                    <a:lnTo>
                      <a:pt x="11" y="196"/>
                    </a:lnTo>
                    <a:lnTo>
                      <a:pt x="12" y="206"/>
                    </a:lnTo>
                    <a:lnTo>
                      <a:pt x="11" y="207"/>
                    </a:lnTo>
                    <a:lnTo>
                      <a:pt x="12" y="211"/>
                    </a:lnTo>
                    <a:lnTo>
                      <a:pt x="12" y="214"/>
                    </a:lnTo>
                    <a:lnTo>
                      <a:pt x="14" y="218"/>
                    </a:lnTo>
                    <a:lnTo>
                      <a:pt x="14" y="221"/>
                    </a:lnTo>
                    <a:lnTo>
                      <a:pt x="12" y="222"/>
                    </a:lnTo>
                    <a:lnTo>
                      <a:pt x="13" y="223"/>
                    </a:lnTo>
                    <a:lnTo>
                      <a:pt x="13" y="225"/>
                    </a:lnTo>
                    <a:lnTo>
                      <a:pt x="12" y="230"/>
                    </a:lnTo>
                    <a:lnTo>
                      <a:pt x="11" y="231"/>
                    </a:lnTo>
                    <a:lnTo>
                      <a:pt x="11" y="232"/>
                    </a:lnTo>
                    <a:lnTo>
                      <a:pt x="11" y="235"/>
                    </a:lnTo>
                    <a:lnTo>
                      <a:pt x="8" y="236"/>
                    </a:lnTo>
                    <a:lnTo>
                      <a:pt x="8" y="238"/>
                    </a:lnTo>
                    <a:lnTo>
                      <a:pt x="6" y="240"/>
                    </a:lnTo>
                    <a:lnTo>
                      <a:pt x="4" y="239"/>
                    </a:lnTo>
                    <a:lnTo>
                      <a:pt x="2" y="243"/>
                    </a:lnTo>
                    <a:lnTo>
                      <a:pt x="2" y="249"/>
                    </a:lnTo>
                    <a:lnTo>
                      <a:pt x="3" y="250"/>
                    </a:lnTo>
                    <a:lnTo>
                      <a:pt x="5" y="250"/>
                    </a:lnTo>
                    <a:lnTo>
                      <a:pt x="10" y="254"/>
                    </a:lnTo>
                    <a:lnTo>
                      <a:pt x="8" y="255"/>
                    </a:lnTo>
                    <a:lnTo>
                      <a:pt x="10" y="256"/>
                    </a:lnTo>
                    <a:lnTo>
                      <a:pt x="12" y="256"/>
                    </a:lnTo>
                    <a:lnTo>
                      <a:pt x="13" y="258"/>
                    </a:lnTo>
                    <a:lnTo>
                      <a:pt x="15" y="258"/>
                    </a:lnTo>
                    <a:lnTo>
                      <a:pt x="16" y="258"/>
                    </a:lnTo>
                    <a:lnTo>
                      <a:pt x="17" y="258"/>
                    </a:lnTo>
                    <a:lnTo>
                      <a:pt x="19" y="259"/>
                    </a:lnTo>
                    <a:lnTo>
                      <a:pt x="21" y="258"/>
                    </a:lnTo>
                    <a:lnTo>
                      <a:pt x="22" y="260"/>
                    </a:lnTo>
                    <a:lnTo>
                      <a:pt x="23" y="259"/>
                    </a:lnTo>
                    <a:lnTo>
                      <a:pt x="23" y="259"/>
                    </a:lnTo>
                    <a:lnTo>
                      <a:pt x="26" y="259"/>
                    </a:lnTo>
                    <a:lnTo>
                      <a:pt x="29" y="258"/>
                    </a:lnTo>
                    <a:lnTo>
                      <a:pt x="29" y="257"/>
                    </a:lnTo>
                    <a:lnTo>
                      <a:pt x="31" y="257"/>
                    </a:lnTo>
                    <a:lnTo>
                      <a:pt x="32" y="255"/>
                    </a:lnTo>
                    <a:lnTo>
                      <a:pt x="35" y="255"/>
                    </a:lnTo>
                    <a:lnTo>
                      <a:pt x="35" y="254"/>
                    </a:lnTo>
                    <a:lnTo>
                      <a:pt x="36" y="253"/>
                    </a:lnTo>
                    <a:lnTo>
                      <a:pt x="38" y="253"/>
                    </a:lnTo>
                    <a:lnTo>
                      <a:pt x="39" y="254"/>
                    </a:lnTo>
                    <a:lnTo>
                      <a:pt x="40" y="252"/>
                    </a:lnTo>
                    <a:lnTo>
                      <a:pt x="41" y="253"/>
                    </a:lnTo>
                    <a:lnTo>
                      <a:pt x="42" y="252"/>
                    </a:lnTo>
                    <a:lnTo>
                      <a:pt x="43" y="250"/>
                    </a:lnTo>
                    <a:lnTo>
                      <a:pt x="48" y="246"/>
                    </a:lnTo>
                    <a:lnTo>
                      <a:pt x="50" y="246"/>
                    </a:lnTo>
                    <a:lnTo>
                      <a:pt x="51" y="248"/>
                    </a:lnTo>
                    <a:lnTo>
                      <a:pt x="53" y="246"/>
                    </a:lnTo>
                    <a:lnTo>
                      <a:pt x="58" y="245"/>
                    </a:lnTo>
                    <a:lnTo>
                      <a:pt x="58" y="246"/>
                    </a:lnTo>
                    <a:lnTo>
                      <a:pt x="61" y="245"/>
                    </a:lnTo>
                    <a:lnTo>
                      <a:pt x="62" y="246"/>
                    </a:lnTo>
                    <a:lnTo>
                      <a:pt x="64" y="246"/>
                    </a:lnTo>
                    <a:lnTo>
                      <a:pt x="65" y="245"/>
                    </a:lnTo>
                    <a:lnTo>
                      <a:pt x="66" y="248"/>
                    </a:lnTo>
                    <a:lnTo>
                      <a:pt x="68" y="248"/>
                    </a:lnTo>
                    <a:lnTo>
                      <a:pt x="70" y="246"/>
                    </a:lnTo>
                    <a:lnTo>
                      <a:pt x="70" y="248"/>
                    </a:lnTo>
                    <a:lnTo>
                      <a:pt x="72" y="246"/>
                    </a:lnTo>
                    <a:lnTo>
                      <a:pt x="75" y="246"/>
                    </a:lnTo>
                    <a:lnTo>
                      <a:pt x="75" y="249"/>
                    </a:lnTo>
                    <a:lnTo>
                      <a:pt x="76" y="249"/>
                    </a:lnTo>
                    <a:lnTo>
                      <a:pt x="78" y="246"/>
                    </a:lnTo>
                    <a:lnTo>
                      <a:pt x="79" y="248"/>
                    </a:lnTo>
                    <a:lnTo>
                      <a:pt x="82" y="245"/>
                    </a:lnTo>
                    <a:lnTo>
                      <a:pt x="83" y="243"/>
                    </a:lnTo>
                    <a:lnTo>
                      <a:pt x="84" y="243"/>
                    </a:lnTo>
                    <a:lnTo>
                      <a:pt x="85" y="241"/>
                    </a:lnTo>
                    <a:lnTo>
                      <a:pt x="87" y="238"/>
                    </a:lnTo>
                    <a:lnTo>
                      <a:pt x="90" y="236"/>
                    </a:lnTo>
                    <a:lnTo>
                      <a:pt x="92" y="235"/>
                    </a:lnTo>
                    <a:lnTo>
                      <a:pt x="93" y="236"/>
                    </a:lnTo>
                    <a:lnTo>
                      <a:pt x="97" y="235"/>
                    </a:lnTo>
                    <a:lnTo>
                      <a:pt x="101" y="232"/>
                    </a:lnTo>
                    <a:lnTo>
                      <a:pt x="104" y="229"/>
                    </a:lnTo>
                    <a:lnTo>
                      <a:pt x="107" y="229"/>
                    </a:lnTo>
                    <a:lnTo>
                      <a:pt x="108" y="229"/>
                    </a:lnTo>
                    <a:lnTo>
                      <a:pt x="109" y="229"/>
                    </a:lnTo>
                    <a:lnTo>
                      <a:pt x="112" y="230"/>
                    </a:lnTo>
                    <a:lnTo>
                      <a:pt x="114" y="230"/>
                    </a:lnTo>
                    <a:lnTo>
                      <a:pt x="116" y="229"/>
                    </a:lnTo>
                    <a:lnTo>
                      <a:pt x="120" y="230"/>
                    </a:lnTo>
                    <a:lnTo>
                      <a:pt x="124" y="228"/>
                    </a:lnTo>
                    <a:lnTo>
                      <a:pt x="128" y="226"/>
                    </a:lnTo>
                    <a:lnTo>
                      <a:pt x="130" y="225"/>
                    </a:lnTo>
                    <a:lnTo>
                      <a:pt x="132" y="225"/>
                    </a:lnTo>
                    <a:lnTo>
                      <a:pt x="134" y="223"/>
                    </a:lnTo>
                    <a:lnTo>
                      <a:pt x="138" y="223"/>
                    </a:lnTo>
                    <a:lnTo>
                      <a:pt x="149" y="222"/>
                    </a:lnTo>
                    <a:lnTo>
                      <a:pt x="152" y="223"/>
                    </a:lnTo>
                    <a:lnTo>
                      <a:pt x="154" y="223"/>
                    </a:lnTo>
                    <a:lnTo>
                      <a:pt x="157" y="222"/>
                    </a:lnTo>
                    <a:lnTo>
                      <a:pt x="159" y="222"/>
                    </a:lnTo>
                    <a:lnTo>
                      <a:pt x="161" y="225"/>
                    </a:lnTo>
                    <a:lnTo>
                      <a:pt x="164" y="229"/>
                    </a:lnTo>
                    <a:lnTo>
                      <a:pt x="166" y="230"/>
                    </a:lnTo>
                    <a:lnTo>
                      <a:pt x="167" y="229"/>
                    </a:lnTo>
                    <a:lnTo>
                      <a:pt x="168" y="228"/>
                    </a:lnTo>
                    <a:lnTo>
                      <a:pt x="169" y="229"/>
                    </a:lnTo>
                    <a:lnTo>
                      <a:pt x="170" y="229"/>
                    </a:lnTo>
                    <a:lnTo>
                      <a:pt x="172" y="229"/>
                    </a:lnTo>
                    <a:lnTo>
                      <a:pt x="174" y="231"/>
                    </a:lnTo>
                    <a:lnTo>
                      <a:pt x="176" y="232"/>
                    </a:lnTo>
                    <a:lnTo>
                      <a:pt x="177" y="231"/>
                    </a:lnTo>
                    <a:lnTo>
                      <a:pt x="181" y="234"/>
                    </a:lnTo>
                    <a:lnTo>
                      <a:pt x="180" y="236"/>
                    </a:lnTo>
                    <a:lnTo>
                      <a:pt x="181" y="236"/>
                    </a:lnTo>
                    <a:lnTo>
                      <a:pt x="184" y="237"/>
                    </a:lnTo>
                    <a:lnTo>
                      <a:pt x="182" y="238"/>
                    </a:lnTo>
                    <a:lnTo>
                      <a:pt x="181" y="238"/>
                    </a:lnTo>
                    <a:lnTo>
                      <a:pt x="180" y="240"/>
                    </a:lnTo>
                    <a:lnTo>
                      <a:pt x="182" y="243"/>
                    </a:lnTo>
                    <a:lnTo>
                      <a:pt x="185" y="243"/>
                    </a:lnTo>
                    <a:lnTo>
                      <a:pt x="186" y="245"/>
                    </a:lnTo>
                    <a:lnTo>
                      <a:pt x="187" y="248"/>
                    </a:lnTo>
                    <a:lnTo>
                      <a:pt x="187" y="250"/>
                    </a:lnTo>
                    <a:lnTo>
                      <a:pt x="189" y="255"/>
                    </a:lnTo>
                    <a:lnTo>
                      <a:pt x="188" y="257"/>
                    </a:lnTo>
                    <a:lnTo>
                      <a:pt x="189" y="258"/>
                    </a:lnTo>
                    <a:lnTo>
                      <a:pt x="188" y="260"/>
                    </a:lnTo>
                    <a:lnTo>
                      <a:pt x="188" y="261"/>
                    </a:lnTo>
                    <a:lnTo>
                      <a:pt x="187" y="261"/>
                    </a:lnTo>
                    <a:lnTo>
                      <a:pt x="186" y="261"/>
                    </a:lnTo>
                    <a:lnTo>
                      <a:pt x="187" y="263"/>
                    </a:lnTo>
                    <a:lnTo>
                      <a:pt x="189" y="264"/>
                    </a:lnTo>
                    <a:lnTo>
                      <a:pt x="189" y="265"/>
                    </a:lnTo>
                    <a:lnTo>
                      <a:pt x="191" y="265"/>
                    </a:lnTo>
                    <a:lnTo>
                      <a:pt x="192" y="267"/>
                    </a:lnTo>
                    <a:lnTo>
                      <a:pt x="193" y="265"/>
                    </a:lnTo>
                    <a:lnTo>
                      <a:pt x="192" y="263"/>
                    </a:lnTo>
                    <a:lnTo>
                      <a:pt x="193" y="262"/>
                    </a:lnTo>
                    <a:lnTo>
                      <a:pt x="194" y="260"/>
                    </a:lnTo>
                    <a:lnTo>
                      <a:pt x="195" y="260"/>
                    </a:lnTo>
                    <a:lnTo>
                      <a:pt x="196" y="259"/>
                    </a:lnTo>
                    <a:lnTo>
                      <a:pt x="197" y="258"/>
                    </a:lnTo>
                    <a:lnTo>
                      <a:pt x="198" y="256"/>
                    </a:lnTo>
                    <a:lnTo>
                      <a:pt x="199" y="254"/>
                    </a:lnTo>
                    <a:lnTo>
                      <a:pt x="204" y="252"/>
                    </a:lnTo>
                    <a:lnTo>
                      <a:pt x="204" y="251"/>
                    </a:lnTo>
                    <a:lnTo>
                      <a:pt x="205" y="251"/>
                    </a:lnTo>
                    <a:lnTo>
                      <a:pt x="208" y="250"/>
                    </a:lnTo>
                    <a:lnTo>
                      <a:pt x="209" y="246"/>
                    </a:lnTo>
                    <a:lnTo>
                      <a:pt x="211" y="243"/>
                    </a:lnTo>
                    <a:lnTo>
                      <a:pt x="214" y="242"/>
                    </a:lnTo>
                    <a:lnTo>
                      <a:pt x="215" y="241"/>
                    </a:lnTo>
                    <a:lnTo>
                      <a:pt x="214" y="239"/>
                    </a:lnTo>
                    <a:lnTo>
                      <a:pt x="214" y="237"/>
                    </a:lnTo>
                    <a:lnTo>
                      <a:pt x="216" y="239"/>
                    </a:lnTo>
                    <a:lnTo>
                      <a:pt x="216" y="242"/>
                    </a:lnTo>
                    <a:lnTo>
                      <a:pt x="216" y="244"/>
                    </a:lnTo>
                    <a:lnTo>
                      <a:pt x="215" y="245"/>
                    </a:lnTo>
                    <a:lnTo>
                      <a:pt x="214" y="251"/>
                    </a:lnTo>
                    <a:lnTo>
                      <a:pt x="210" y="253"/>
                    </a:lnTo>
                    <a:lnTo>
                      <a:pt x="210" y="255"/>
                    </a:lnTo>
                    <a:lnTo>
                      <a:pt x="209" y="256"/>
                    </a:lnTo>
                    <a:lnTo>
                      <a:pt x="209" y="258"/>
                    </a:lnTo>
                    <a:lnTo>
                      <a:pt x="207" y="261"/>
                    </a:lnTo>
                    <a:lnTo>
                      <a:pt x="207" y="262"/>
                    </a:lnTo>
                    <a:lnTo>
                      <a:pt x="206" y="268"/>
                    </a:lnTo>
                    <a:lnTo>
                      <a:pt x="201" y="267"/>
                    </a:lnTo>
                    <a:lnTo>
                      <a:pt x="200" y="269"/>
                    </a:lnTo>
                    <a:lnTo>
                      <a:pt x="199" y="271"/>
                    </a:lnTo>
                    <a:lnTo>
                      <a:pt x="199" y="272"/>
                    </a:lnTo>
                    <a:lnTo>
                      <a:pt x="201" y="271"/>
                    </a:lnTo>
                    <a:lnTo>
                      <a:pt x="205" y="270"/>
                    </a:lnTo>
                    <a:lnTo>
                      <a:pt x="208" y="271"/>
                    </a:lnTo>
                    <a:lnTo>
                      <a:pt x="211" y="265"/>
                    </a:lnTo>
                    <a:lnTo>
                      <a:pt x="212" y="261"/>
                    </a:lnTo>
                    <a:lnTo>
                      <a:pt x="214" y="258"/>
                    </a:lnTo>
                    <a:lnTo>
                      <a:pt x="215" y="259"/>
                    </a:lnTo>
                    <a:lnTo>
                      <a:pt x="215" y="263"/>
                    </a:lnTo>
                    <a:lnTo>
                      <a:pt x="216" y="267"/>
                    </a:lnTo>
                    <a:lnTo>
                      <a:pt x="215" y="267"/>
                    </a:lnTo>
                    <a:lnTo>
                      <a:pt x="215" y="271"/>
                    </a:lnTo>
                    <a:lnTo>
                      <a:pt x="213" y="275"/>
                    </a:lnTo>
                    <a:lnTo>
                      <a:pt x="210" y="276"/>
                    </a:lnTo>
                    <a:lnTo>
                      <a:pt x="210" y="277"/>
                    </a:lnTo>
                    <a:lnTo>
                      <a:pt x="213" y="277"/>
                    </a:lnTo>
                    <a:lnTo>
                      <a:pt x="215" y="277"/>
                    </a:lnTo>
                    <a:lnTo>
                      <a:pt x="216" y="276"/>
                    </a:lnTo>
                    <a:lnTo>
                      <a:pt x="217" y="276"/>
                    </a:lnTo>
                    <a:lnTo>
                      <a:pt x="219" y="274"/>
                    </a:lnTo>
                    <a:lnTo>
                      <a:pt x="222" y="275"/>
                    </a:lnTo>
                    <a:lnTo>
                      <a:pt x="223" y="274"/>
                    </a:lnTo>
                    <a:lnTo>
                      <a:pt x="222" y="276"/>
                    </a:lnTo>
                    <a:lnTo>
                      <a:pt x="220" y="277"/>
                    </a:lnTo>
                    <a:lnTo>
                      <a:pt x="219" y="277"/>
                    </a:lnTo>
                    <a:lnTo>
                      <a:pt x="218" y="278"/>
                    </a:lnTo>
                    <a:lnTo>
                      <a:pt x="220" y="280"/>
                    </a:lnTo>
                    <a:lnTo>
                      <a:pt x="220" y="282"/>
                    </a:lnTo>
                    <a:lnTo>
                      <a:pt x="222" y="285"/>
                    </a:lnTo>
                    <a:lnTo>
                      <a:pt x="223" y="289"/>
                    </a:lnTo>
                    <a:lnTo>
                      <a:pt x="222" y="294"/>
                    </a:lnTo>
                    <a:lnTo>
                      <a:pt x="219" y="296"/>
                    </a:lnTo>
                    <a:lnTo>
                      <a:pt x="219" y="297"/>
                    </a:lnTo>
                    <a:lnTo>
                      <a:pt x="219" y="300"/>
                    </a:lnTo>
                    <a:lnTo>
                      <a:pt x="222" y="301"/>
                    </a:lnTo>
                    <a:lnTo>
                      <a:pt x="223" y="304"/>
                    </a:lnTo>
                    <a:lnTo>
                      <a:pt x="223" y="308"/>
                    </a:lnTo>
                    <a:lnTo>
                      <a:pt x="227" y="312"/>
                    </a:lnTo>
                    <a:lnTo>
                      <a:pt x="229" y="312"/>
                    </a:lnTo>
                    <a:lnTo>
                      <a:pt x="231" y="314"/>
                    </a:lnTo>
                    <a:lnTo>
                      <a:pt x="231" y="316"/>
                    </a:lnTo>
                    <a:lnTo>
                      <a:pt x="233" y="316"/>
                    </a:lnTo>
                    <a:lnTo>
                      <a:pt x="234" y="315"/>
                    </a:lnTo>
                    <a:lnTo>
                      <a:pt x="235" y="315"/>
                    </a:lnTo>
                    <a:lnTo>
                      <a:pt x="237" y="315"/>
                    </a:lnTo>
                    <a:lnTo>
                      <a:pt x="239" y="318"/>
                    </a:lnTo>
                    <a:lnTo>
                      <a:pt x="242" y="318"/>
                    </a:lnTo>
                    <a:lnTo>
                      <a:pt x="244" y="320"/>
                    </a:lnTo>
                    <a:lnTo>
                      <a:pt x="244" y="322"/>
                    </a:lnTo>
                    <a:lnTo>
                      <a:pt x="246" y="322"/>
                    </a:lnTo>
                    <a:lnTo>
                      <a:pt x="248" y="324"/>
                    </a:lnTo>
                    <a:lnTo>
                      <a:pt x="249" y="324"/>
                    </a:lnTo>
                    <a:lnTo>
                      <a:pt x="250" y="323"/>
                    </a:lnTo>
                    <a:lnTo>
                      <a:pt x="253" y="322"/>
                    </a:lnTo>
                    <a:lnTo>
                      <a:pt x="254" y="320"/>
                    </a:lnTo>
                    <a:lnTo>
                      <a:pt x="256" y="320"/>
                    </a:lnTo>
                    <a:lnTo>
                      <a:pt x="259" y="318"/>
                    </a:lnTo>
                    <a:lnTo>
                      <a:pt x="261" y="318"/>
                    </a:lnTo>
                    <a:lnTo>
                      <a:pt x="262" y="317"/>
                    </a:lnTo>
                    <a:lnTo>
                      <a:pt x="262" y="316"/>
                    </a:lnTo>
                    <a:lnTo>
                      <a:pt x="259" y="316"/>
                    </a:lnTo>
                    <a:lnTo>
                      <a:pt x="259" y="315"/>
                    </a:lnTo>
                    <a:lnTo>
                      <a:pt x="264" y="312"/>
                    </a:lnTo>
                    <a:lnTo>
                      <a:pt x="267" y="314"/>
                    </a:lnTo>
                    <a:lnTo>
                      <a:pt x="267" y="316"/>
                    </a:lnTo>
                    <a:lnTo>
                      <a:pt x="263" y="318"/>
                    </a:lnTo>
                    <a:lnTo>
                      <a:pt x="264" y="320"/>
                    </a:lnTo>
                    <a:lnTo>
                      <a:pt x="265" y="320"/>
                    </a:lnTo>
                    <a:lnTo>
                      <a:pt x="266" y="319"/>
                    </a:lnTo>
                    <a:lnTo>
                      <a:pt x="268" y="318"/>
                    </a:lnTo>
                    <a:lnTo>
                      <a:pt x="269" y="319"/>
                    </a:lnTo>
                    <a:lnTo>
                      <a:pt x="269" y="320"/>
                    </a:lnTo>
                    <a:lnTo>
                      <a:pt x="268" y="320"/>
                    </a:lnTo>
                    <a:lnTo>
                      <a:pt x="267" y="322"/>
                    </a:lnTo>
                    <a:lnTo>
                      <a:pt x="269" y="326"/>
                    </a:lnTo>
                    <a:lnTo>
                      <a:pt x="270" y="329"/>
                    </a:lnTo>
                    <a:lnTo>
                      <a:pt x="270" y="328"/>
                    </a:lnTo>
                    <a:lnTo>
                      <a:pt x="272" y="328"/>
                    </a:lnTo>
                    <a:lnTo>
                      <a:pt x="272" y="330"/>
                    </a:lnTo>
                    <a:lnTo>
                      <a:pt x="273" y="332"/>
                    </a:lnTo>
                    <a:lnTo>
                      <a:pt x="274" y="330"/>
                    </a:lnTo>
                    <a:lnTo>
                      <a:pt x="274" y="327"/>
                    </a:lnTo>
                    <a:lnTo>
                      <a:pt x="273" y="328"/>
                    </a:lnTo>
                    <a:lnTo>
                      <a:pt x="272" y="327"/>
                    </a:lnTo>
                    <a:lnTo>
                      <a:pt x="274" y="326"/>
                    </a:lnTo>
                    <a:lnTo>
                      <a:pt x="278" y="326"/>
                    </a:lnTo>
                    <a:lnTo>
                      <a:pt x="278" y="327"/>
                    </a:lnTo>
                    <a:lnTo>
                      <a:pt x="280" y="326"/>
                    </a:lnTo>
                    <a:lnTo>
                      <a:pt x="282" y="322"/>
                    </a:lnTo>
                    <a:lnTo>
                      <a:pt x="287" y="319"/>
                    </a:lnTo>
                    <a:lnTo>
                      <a:pt x="289" y="317"/>
                    </a:lnTo>
                    <a:lnTo>
                      <a:pt x="288" y="317"/>
                    </a:lnTo>
                    <a:lnTo>
                      <a:pt x="287" y="318"/>
                    </a:lnTo>
                    <a:lnTo>
                      <a:pt x="287" y="317"/>
                    </a:lnTo>
                    <a:lnTo>
                      <a:pt x="286" y="317"/>
                    </a:lnTo>
                    <a:lnTo>
                      <a:pt x="287" y="316"/>
                    </a:lnTo>
                    <a:lnTo>
                      <a:pt x="290" y="316"/>
                    </a:lnTo>
                    <a:lnTo>
                      <a:pt x="293" y="315"/>
                    </a:lnTo>
                    <a:lnTo>
                      <a:pt x="301" y="314"/>
                    </a:lnTo>
                    <a:lnTo>
                      <a:pt x="306" y="315"/>
                    </a:lnTo>
                    <a:lnTo>
                      <a:pt x="309" y="314"/>
                    </a:lnTo>
                    <a:lnTo>
                      <a:pt x="309" y="312"/>
                    </a:lnTo>
                    <a:lnTo>
                      <a:pt x="310" y="312"/>
                    </a:lnTo>
                    <a:lnTo>
                      <a:pt x="312" y="311"/>
                    </a:lnTo>
                    <a:lnTo>
                      <a:pt x="313" y="308"/>
                    </a:lnTo>
                    <a:lnTo>
                      <a:pt x="313" y="304"/>
                    </a:lnTo>
                    <a:lnTo>
                      <a:pt x="313" y="302"/>
                    </a:lnTo>
                    <a:lnTo>
                      <a:pt x="316" y="299"/>
                    </a:lnTo>
                    <a:lnTo>
                      <a:pt x="316" y="294"/>
                    </a:lnTo>
                    <a:lnTo>
                      <a:pt x="317" y="292"/>
                    </a:lnTo>
                    <a:lnTo>
                      <a:pt x="319" y="288"/>
                    </a:lnTo>
                    <a:lnTo>
                      <a:pt x="320" y="287"/>
                    </a:lnTo>
                    <a:lnTo>
                      <a:pt x="320" y="285"/>
                    </a:lnTo>
                    <a:lnTo>
                      <a:pt x="326" y="278"/>
                    </a:lnTo>
                    <a:lnTo>
                      <a:pt x="327" y="278"/>
                    </a:lnTo>
                    <a:lnTo>
                      <a:pt x="328" y="274"/>
                    </a:lnTo>
                    <a:lnTo>
                      <a:pt x="330" y="271"/>
                    </a:lnTo>
                    <a:lnTo>
                      <a:pt x="331" y="267"/>
                    </a:lnTo>
                    <a:lnTo>
                      <a:pt x="334" y="264"/>
                    </a:lnTo>
                    <a:lnTo>
                      <a:pt x="333" y="262"/>
                    </a:lnTo>
                    <a:lnTo>
                      <a:pt x="335" y="262"/>
                    </a:lnTo>
                    <a:lnTo>
                      <a:pt x="336" y="258"/>
                    </a:lnTo>
                    <a:lnTo>
                      <a:pt x="335" y="257"/>
                    </a:lnTo>
                    <a:lnTo>
                      <a:pt x="339" y="256"/>
                    </a:lnTo>
                    <a:lnTo>
                      <a:pt x="341" y="253"/>
                    </a:lnTo>
                    <a:lnTo>
                      <a:pt x="342" y="252"/>
                    </a:lnTo>
                    <a:lnTo>
                      <a:pt x="343" y="249"/>
                    </a:lnTo>
                    <a:lnTo>
                      <a:pt x="346" y="248"/>
                    </a:lnTo>
                    <a:lnTo>
                      <a:pt x="347" y="246"/>
                    </a:lnTo>
                    <a:lnTo>
                      <a:pt x="345" y="246"/>
                    </a:lnTo>
                    <a:lnTo>
                      <a:pt x="345" y="246"/>
                    </a:lnTo>
                    <a:lnTo>
                      <a:pt x="349" y="245"/>
                    </a:lnTo>
                    <a:lnTo>
                      <a:pt x="351" y="243"/>
                    </a:lnTo>
                    <a:lnTo>
                      <a:pt x="352" y="241"/>
                    </a:lnTo>
                    <a:lnTo>
                      <a:pt x="352" y="240"/>
                    </a:lnTo>
                    <a:lnTo>
                      <a:pt x="352" y="238"/>
                    </a:lnTo>
                    <a:lnTo>
                      <a:pt x="355" y="236"/>
                    </a:lnTo>
                    <a:lnTo>
                      <a:pt x="355" y="234"/>
                    </a:lnTo>
                    <a:lnTo>
                      <a:pt x="358" y="234"/>
                    </a:lnTo>
                    <a:lnTo>
                      <a:pt x="360" y="230"/>
                    </a:lnTo>
                    <a:lnTo>
                      <a:pt x="360" y="229"/>
                    </a:lnTo>
                    <a:lnTo>
                      <a:pt x="361" y="225"/>
                    </a:lnTo>
                    <a:lnTo>
                      <a:pt x="360" y="224"/>
                    </a:lnTo>
                    <a:lnTo>
                      <a:pt x="360" y="223"/>
                    </a:lnTo>
                    <a:lnTo>
                      <a:pt x="363" y="217"/>
                    </a:lnTo>
                    <a:lnTo>
                      <a:pt x="363" y="214"/>
                    </a:lnTo>
                    <a:lnTo>
                      <a:pt x="366" y="207"/>
                    </a:lnTo>
                    <a:lnTo>
                      <a:pt x="366" y="205"/>
                    </a:lnTo>
                    <a:lnTo>
                      <a:pt x="368" y="201"/>
                    </a:lnTo>
                    <a:lnTo>
                      <a:pt x="370" y="199"/>
                    </a:lnTo>
                    <a:lnTo>
                      <a:pt x="371" y="197"/>
                    </a:lnTo>
                    <a:lnTo>
                      <a:pt x="371" y="194"/>
                    </a:lnTo>
                    <a:lnTo>
                      <a:pt x="372" y="192"/>
                    </a:lnTo>
                    <a:lnTo>
                      <a:pt x="371" y="18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77" name="Freeform 2408">
                <a:extLst>
                  <a:ext uri="{FF2B5EF4-FFF2-40B4-BE49-F238E27FC236}">
                    <a16:creationId xmlns:a16="http://schemas.microsoft.com/office/drawing/2014/main" id="{42215007-8ACA-46B1-B136-51C680497FB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80" y="3149"/>
                <a:ext cx="2" cy="2"/>
              </a:xfrm>
              <a:custGeom>
                <a:avLst/>
                <a:gdLst>
                  <a:gd name="T0" fmla="*/ 2 w 2"/>
                  <a:gd name="T1" fmla="*/ 1 h 2"/>
                  <a:gd name="T2" fmla="*/ 1 w 2"/>
                  <a:gd name="T3" fmla="*/ 0 h 2"/>
                  <a:gd name="T4" fmla="*/ 0 w 2"/>
                  <a:gd name="T5" fmla="*/ 1 h 2"/>
                  <a:gd name="T6" fmla="*/ 1 w 2"/>
                  <a:gd name="T7" fmla="*/ 2 h 2"/>
                  <a:gd name="T8" fmla="*/ 2 w 2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2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78" name="Freeform 2409">
                <a:extLst>
                  <a:ext uri="{FF2B5EF4-FFF2-40B4-BE49-F238E27FC236}">
                    <a16:creationId xmlns:a16="http://schemas.microsoft.com/office/drawing/2014/main" id="{D348825C-9FB7-432C-97B3-D8A06C5235F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96" y="3179"/>
                <a:ext cx="5" cy="3"/>
              </a:xfrm>
              <a:custGeom>
                <a:avLst/>
                <a:gdLst>
                  <a:gd name="T0" fmla="*/ 1 w 5"/>
                  <a:gd name="T1" fmla="*/ 0 h 3"/>
                  <a:gd name="T2" fmla="*/ 0 w 5"/>
                  <a:gd name="T3" fmla="*/ 1 h 3"/>
                  <a:gd name="T4" fmla="*/ 1 w 5"/>
                  <a:gd name="T5" fmla="*/ 2 h 3"/>
                  <a:gd name="T6" fmla="*/ 3 w 5"/>
                  <a:gd name="T7" fmla="*/ 2 h 3"/>
                  <a:gd name="T8" fmla="*/ 5 w 5"/>
                  <a:gd name="T9" fmla="*/ 3 h 3"/>
                  <a:gd name="T10" fmla="*/ 5 w 5"/>
                  <a:gd name="T11" fmla="*/ 2 h 3"/>
                  <a:gd name="T12" fmla="*/ 3 w 5"/>
                  <a:gd name="T13" fmla="*/ 0 h 3"/>
                  <a:gd name="T14" fmla="*/ 1 w 5"/>
                  <a:gd name="T15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" h="3">
                    <a:moveTo>
                      <a:pt x="1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3" y="2"/>
                    </a:lnTo>
                    <a:lnTo>
                      <a:pt x="5" y="3"/>
                    </a:lnTo>
                    <a:lnTo>
                      <a:pt x="5" y="2"/>
                    </a:lnTo>
                    <a:lnTo>
                      <a:pt x="3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79" name="Freeform 2410">
                <a:extLst>
                  <a:ext uri="{FF2B5EF4-FFF2-40B4-BE49-F238E27FC236}">
                    <a16:creationId xmlns:a16="http://schemas.microsoft.com/office/drawing/2014/main" id="{7B2326BB-9200-455B-BDB5-6BC039D7A0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48" y="2831"/>
                <a:ext cx="3" cy="4"/>
              </a:xfrm>
              <a:custGeom>
                <a:avLst/>
                <a:gdLst>
                  <a:gd name="T0" fmla="*/ 0 w 3"/>
                  <a:gd name="T1" fmla="*/ 3 h 4"/>
                  <a:gd name="T2" fmla="*/ 1 w 3"/>
                  <a:gd name="T3" fmla="*/ 4 h 4"/>
                  <a:gd name="T4" fmla="*/ 1 w 3"/>
                  <a:gd name="T5" fmla="*/ 2 h 4"/>
                  <a:gd name="T6" fmla="*/ 3 w 3"/>
                  <a:gd name="T7" fmla="*/ 1 h 4"/>
                  <a:gd name="T8" fmla="*/ 2 w 3"/>
                  <a:gd name="T9" fmla="*/ 0 h 4"/>
                  <a:gd name="T10" fmla="*/ 0 w 3"/>
                  <a:gd name="T11" fmla="*/ 2 h 4"/>
                  <a:gd name="T12" fmla="*/ 0 w 3"/>
                  <a:gd name="T13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4">
                    <a:moveTo>
                      <a:pt x="0" y="3"/>
                    </a:moveTo>
                    <a:lnTo>
                      <a:pt x="1" y="4"/>
                    </a:lnTo>
                    <a:lnTo>
                      <a:pt x="1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80" name="Rectangle 2411">
                <a:extLst>
                  <a:ext uri="{FF2B5EF4-FFF2-40B4-BE49-F238E27FC236}">
                    <a16:creationId xmlns:a16="http://schemas.microsoft.com/office/drawing/2014/main" id="{84661FD2-14E9-470E-B8CC-332164305D2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71" y="2893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81" name="Freeform 2412">
                <a:extLst>
                  <a:ext uri="{FF2B5EF4-FFF2-40B4-BE49-F238E27FC236}">
                    <a16:creationId xmlns:a16="http://schemas.microsoft.com/office/drawing/2014/main" id="{6C006526-5A77-49E0-B35F-1DEF4EF6FBF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46" y="2835"/>
                <a:ext cx="1" cy="1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0 h 1"/>
                  <a:gd name="T4" fmla="*/ 0 w 1"/>
                  <a:gd name="T5" fmla="*/ 1 h 1"/>
                  <a:gd name="T6" fmla="*/ 1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82" name="Freeform 2413">
                <a:extLst>
                  <a:ext uri="{FF2B5EF4-FFF2-40B4-BE49-F238E27FC236}">
                    <a16:creationId xmlns:a16="http://schemas.microsoft.com/office/drawing/2014/main" id="{83C0A73D-F4FB-4783-8AC3-D49CC41FF20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49" y="2877"/>
                <a:ext cx="2" cy="3"/>
              </a:xfrm>
              <a:custGeom>
                <a:avLst/>
                <a:gdLst>
                  <a:gd name="T0" fmla="*/ 2 w 2"/>
                  <a:gd name="T1" fmla="*/ 2 h 3"/>
                  <a:gd name="T2" fmla="*/ 1 w 2"/>
                  <a:gd name="T3" fmla="*/ 0 h 3"/>
                  <a:gd name="T4" fmla="*/ 0 w 2"/>
                  <a:gd name="T5" fmla="*/ 2 h 3"/>
                  <a:gd name="T6" fmla="*/ 1 w 2"/>
                  <a:gd name="T7" fmla="*/ 3 h 3"/>
                  <a:gd name="T8" fmla="*/ 2 w 2"/>
                  <a:gd name="T9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3">
                    <a:moveTo>
                      <a:pt x="2" y="2"/>
                    </a:moveTo>
                    <a:lnTo>
                      <a:pt x="1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83" name="Freeform 2414">
                <a:extLst>
                  <a:ext uri="{FF2B5EF4-FFF2-40B4-BE49-F238E27FC236}">
                    <a16:creationId xmlns:a16="http://schemas.microsoft.com/office/drawing/2014/main" id="{FA9A097D-B9E1-45C3-BBBD-8C1F0BD8B42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69" y="2887"/>
                <a:ext cx="6" cy="3"/>
              </a:xfrm>
              <a:custGeom>
                <a:avLst/>
                <a:gdLst>
                  <a:gd name="T0" fmla="*/ 6 w 6"/>
                  <a:gd name="T1" fmla="*/ 1 h 3"/>
                  <a:gd name="T2" fmla="*/ 2 w 6"/>
                  <a:gd name="T3" fmla="*/ 0 h 3"/>
                  <a:gd name="T4" fmla="*/ 0 w 6"/>
                  <a:gd name="T5" fmla="*/ 1 h 3"/>
                  <a:gd name="T6" fmla="*/ 0 w 6"/>
                  <a:gd name="T7" fmla="*/ 2 h 3"/>
                  <a:gd name="T8" fmla="*/ 1 w 6"/>
                  <a:gd name="T9" fmla="*/ 3 h 3"/>
                  <a:gd name="T10" fmla="*/ 2 w 6"/>
                  <a:gd name="T11" fmla="*/ 3 h 3"/>
                  <a:gd name="T12" fmla="*/ 3 w 6"/>
                  <a:gd name="T13" fmla="*/ 2 h 3"/>
                  <a:gd name="T14" fmla="*/ 6 w 6"/>
                  <a:gd name="T15" fmla="*/ 1 h 3"/>
                  <a:gd name="T16" fmla="*/ 6 w 6"/>
                  <a:gd name="T17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" h="3">
                    <a:moveTo>
                      <a:pt x="6" y="1"/>
                    </a:moveTo>
                    <a:lnTo>
                      <a:pt x="2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2" y="3"/>
                    </a:lnTo>
                    <a:lnTo>
                      <a:pt x="3" y="2"/>
                    </a:lnTo>
                    <a:lnTo>
                      <a:pt x="6" y="1"/>
                    </a:lnTo>
                    <a:lnTo>
                      <a:pt x="6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84" name="Freeform 2415">
                <a:extLst>
                  <a:ext uri="{FF2B5EF4-FFF2-40B4-BE49-F238E27FC236}">
                    <a16:creationId xmlns:a16="http://schemas.microsoft.com/office/drawing/2014/main" id="{F98BB7ED-89EA-4778-A102-C3C002D5E66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65" y="3177"/>
                <a:ext cx="2" cy="3"/>
              </a:xfrm>
              <a:custGeom>
                <a:avLst/>
                <a:gdLst>
                  <a:gd name="T0" fmla="*/ 1 w 2"/>
                  <a:gd name="T1" fmla="*/ 1 h 3"/>
                  <a:gd name="T2" fmla="*/ 0 w 2"/>
                  <a:gd name="T3" fmla="*/ 2 h 3"/>
                  <a:gd name="T4" fmla="*/ 1 w 2"/>
                  <a:gd name="T5" fmla="*/ 3 h 3"/>
                  <a:gd name="T6" fmla="*/ 2 w 2"/>
                  <a:gd name="T7" fmla="*/ 2 h 3"/>
                  <a:gd name="T8" fmla="*/ 2 w 2"/>
                  <a:gd name="T9" fmla="*/ 0 h 3"/>
                  <a:gd name="T10" fmla="*/ 1 w 2"/>
                  <a:gd name="T11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3">
                    <a:moveTo>
                      <a:pt x="1" y="1"/>
                    </a:moveTo>
                    <a:lnTo>
                      <a:pt x="0" y="2"/>
                    </a:lnTo>
                    <a:lnTo>
                      <a:pt x="1" y="3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85" name="Freeform 2416">
                <a:extLst>
                  <a:ext uri="{FF2B5EF4-FFF2-40B4-BE49-F238E27FC236}">
                    <a16:creationId xmlns:a16="http://schemas.microsoft.com/office/drawing/2014/main" id="{B11C2BCA-20AA-490E-9DAF-939458E11B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44" y="2836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0 h 1"/>
                  <a:gd name="T4" fmla="*/ 1 w 1"/>
                  <a:gd name="T5" fmla="*/ 1 h 1"/>
                  <a:gd name="T6" fmla="*/ 1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86" name="Freeform 2417">
                <a:extLst>
                  <a:ext uri="{FF2B5EF4-FFF2-40B4-BE49-F238E27FC236}">
                    <a16:creationId xmlns:a16="http://schemas.microsoft.com/office/drawing/2014/main" id="{344D1689-3724-4668-9CC2-D1F2D607F7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67" y="3181"/>
                <a:ext cx="2" cy="2"/>
              </a:xfrm>
              <a:custGeom>
                <a:avLst/>
                <a:gdLst>
                  <a:gd name="T0" fmla="*/ 0 w 2"/>
                  <a:gd name="T1" fmla="*/ 2 h 2"/>
                  <a:gd name="T2" fmla="*/ 1 w 2"/>
                  <a:gd name="T3" fmla="*/ 2 h 2"/>
                  <a:gd name="T4" fmla="*/ 2 w 2"/>
                  <a:gd name="T5" fmla="*/ 1 h 2"/>
                  <a:gd name="T6" fmla="*/ 1 w 2"/>
                  <a:gd name="T7" fmla="*/ 0 h 2"/>
                  <a:gd name="T8" fmla="*/ 0 w 2"/>
                  <a:gd name="T9" fmla="*/ 0 h 2"/>
                  <a:gd name="T10" fmla="*/ 0 w 2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2"/>
                    </a:moveTo>
                    <a:lnTo>
                      <a:pt x="1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87" name="Freeform 2418">
                <a:extLst>
                  <a:ext uri="{FF2B5EF4-FFF2-40B4-BE49-F238E27FC236}">
                    <a16:creationId xmlns:a16="http://schemas.microsoft.com/office/drawing/2014/main" id="{B9906A81-C341-4186-B182-04BDD632459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01" y="2827"/>
                <a:ext cx="2" cy="2"/>
              </a:xfrm>
              <a:custGeom>
                <a:avLst/>
                <a:gdLst>
                  <a:gd name="T0" fmla="*/ 0 w 2"/>
                  <a:gd name="T1" fmla="*/ 0 h 2"/>
                  <a:gd name="T2" fmla="*/ 0 w 2"/>
                  <a:gd name="T3" fmla="*/ 2 h 2"/>
                  <a:gd name="T4" fmla="*/ 1 w 2"/>
                  <a:gd name="T5" fmla="*/ 1 h 2"/>
                  <a:gd name="T6" fmla="*/ 2 w 2"/>
                  <a:gd name="T7" fmla="*/ 1 h 2"/>
                  <a:gd name="T8" fmla="*/ 1 w 2"/>
                  <a:gd name="T9" fmla="*/ 0 h 2"/>
                  <a:gd name="T10" fmla="*/ 0 w 2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0" y="2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88" name="Freeform 2419">
                <a:extLst>
                  <a:ext uri="{FF2B5EF4-FFF2-40B4-BE49-F238E27FC236}">
                    <a16:creationId xmlns:a16="http://schemas.microsoft.com/office/drawing/2014/main" id="{E63D2599-ECC6-4612-A542-93BF47A1D75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89" y="3157"/>
                <a:ext cx="2" cy="1"/>
              </a:xfrm>
              <a:custGeom>
                <a:avLst/>
                <a:gdLst>
                  <a:gd name="T0" fmla="*/ 2 w 2"/>
                  <a:gd name="T1" fmla="*/ 0 h 1"/>
                  <a:gd name="T2" fmla="*/ 0 w 2"/>
                  <a:gd name="T3" fmla="*/ 0 h 1"/>
                  <a:gd name="T4" fmla="*/ 1 w 2"/>
                  <a:gd name="T5" fmla="*/ 1 h 1"/>
                  <a:gd name="T6" fmla="*/ 2 w 2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2" y="0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89" name="Rectangle 2420">
                <a:extLst>
                  <a:ext uri="{FF2B5EF4-FFF2-40B4-BE49-F238E27FC236}">
                    <a16:creationId xmlns:a16="http://schemas.microsoft.com/office/drawing/2014/main" id="{EE9C89AA-7DEC-410B-A670-661187C2DCA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68" y="3178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90" name="Freeform 2421">
                <a:extLst>
                  <a:ext uri="{FF2B5EF4-FFF2-40B4-BE49-F238E27FC236}">
                    <a16:creationId xmlns:a16="http://schemas.microsoft.com/office/drawing/2014/main" id="{0FB5831C-CAA3-4AE6-8940-4F3C7D7C65B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62" y="3181"/>
                <a:ext cx="35" cy="46"/>
              </a:xfrm>
              <a:custGeom>
                <a:avLst/>
                <a:gdLst>
                  <a:gd name="T0" fmla="*/ 32 w 35"/>
                  <a:gd name="T1" fmla="*/ 7 h 46"/>
                  <a:gd name="T2" fmla="*/ 29 w 35"/>
                  <a:gd name="T3" fmla="*/ 6 h 46"/>
                  <a:gd name="T4" fmla="*/ 27 w 35"/>
                  <a:gd name="T5" fmla="*/ 8 h 46"/>
                  <a:gd name="T6" fmla="*/ 21 w 35"/>
                  <a:gd name="T7" fmla="*/ 8 h 46"/>
                  <a:gd name="T8" fmla="*/ 19 w 35"/>
                  <a:gd name="T9" fmla="*/ 9 h 46"/>
                  <a:gd name="T10" fmla="*/ 16 w 35"/>
                  <a:gd name="T11" fmla="*/ 9 h 46"/>
                  <a:gd name="T12" fmla="*/ 11 w 35"/>
                  <a:gd name="T13" fmla="*/ 6 h 46"/>
                  <a:gd name="T14" fmla="*/ 8 w 35"/>
                  <a:gd name="T15" fmla="*/ 2 h 46"/>
                  <a:gd name="T16" fmla="*/ 7 w 35"/>
                  <a:gd name="T17" fmla="*/ 4 h 46"/>
                  <a:gd name="T18" fmla="*/ 4 w 35"/>
                  <a:gd name="T19" fmla="*/ 2 h 46"/>
                  <a:gd name="T20" fmla="*/ 2 w 35"/>
                  <a:gd name="T21" fmla="*/ 1 h 46"/>
                  <a:gd name="T22" fmla="*/ 1 w 35"/>
                  <a:gd name="T23" fmla="*/ 4 h 46"/>
                  <a:gd name="T24" fmla="*/ 2 w 35"/>
                  <a:gd name="T25" fmla="*/ 9 h 46"/>
                  <a:gd name="T26" fmla="*/ 2 w 35"/>
                  <a:gd name="T27" fmla="*/ 16 h 46"/>
                  <a:gd name="T28" fmla="*/ 2 w 35"/>
                  <a:gd name="T29" fmla="*/ 22 h 46"/>
                  <a:gd name="T30" fmla="*/ 2 w 35"/>
                  <a:gd name="T31" fmla="*/ 23 h 46"/>
                  <a:gd name="T32" fmla="*/ 2 w 35"/>
                  <a:gd name="T33" fmla="*/ 25 h 46"/>
                  <a:gd name="T34" fmla="*/ 0 w 35"/>
                  <a:gd name="T35" fmla="*/ 25 h 46"/>
                  <a:gd name="T36" fmla="*/ 1 w 35"/>
                  <a:gd name="T37" fmla="*/ 29 h 46"/>
                  <a:gd name="T38" fmla="*/ 1 w 35"/>
                  <a:gd name="T39" fmla="*/ 36 h 46"/>
                  <a:gd name="T40" fmla="*/ 2 w 35"/>
                  <a:gd name="T41" fmla="*/ 37 h 46"/>
                  <a:gd name="T42" fmla="*/ 4 w 35"/>
                  <a:gd name="T43" fmla="*/ 40 h 46"/>
                  <a:gd name="T44" fmla="*/ 3 w 35"/>
                  <a:gd name="T45" fmla="*/ 43 h 46"/>
                  <a:gd name="T46" fmla="*/ 5 w 35"/>
                  <a:gd name="T47" fmla="*/ 43 h 46"/>
                  <a:gd name="T48" fmla="*/ 8 w 35"/>
                  <a:gd name="T49" fmla="*/ 43 h 46"/>
                  <a:gd name="T50" fmla="*/ 8 w 35"/>
                  <a:gd name="T51" fmla="*/ 46 h 46"/>
                  <a:gd name="T52" fmla="*/ 11 w 35"/>
                  <a:gd name="T53" fmla="*/ 43 h 46"/>
                  <a:gd name="T54" fmla="*/ 13 w 35"/>
                  <a:gd name="T55" fmla="*/ 39 h 46"/>
                  <a:gd name="T56" fmla="*/ 15 w 35"/>
                  <a:gd name="T57" fmla="*/ 39 h 46"/>
                  <a:gd name="T58" fmla="*/ 17 w 35"/>
                  <a:gd name="T59" fmla="*/ 36 h 46"/>
                  <a:gd name="T60" fmla="*/ 19 w 35"/>
                  <a:gd name="T61" fmla="*/ 38 h 46"/>
                  <a:gd name="T62" fmla="*/ 21 w 35"/>
                  <a:gd name="T63" fmla="*/ 36 h 46"/>
                  <a:gd name="T64" fmla="*/ 22 w 35"/>
                  <a:gd name="T65" fmla="*/ 38 h 46"/>
                  <a:gd name="T66" fmla="*/ 20 w 35"/>
                  <a:gd name="T67" fmla="*/ 40 h 46"/>
                  <a:gd name="T68" fmla="*/ 22 w 35"/>
                  <a:gd name="T69" fmla="*/ 40 h 46"/>
                  <a:gd name="T70" fmla="*/ 24 w 35"/>
                  <a:gd name="T71" fmla="*/ 36 h 46"/>
                  <a:gd name="T72" fmla="*/ 24 w 35"/>
                  <a:gd name="T73" fmla="*/ 32 h 46"/>
                  <a:gd name="T74" fmla="*/ 25 w 35"/>
                  <a:gd name="T75" fmla="*/ 30 h 46"/>
                  <a:gd name="T76" fmla="*/ 26 w 35"/>
                  <a:gd name="T77" fmla="*/ 26 h 46"/>
                  <a:gd name="T78" fmla="*/ 28 w 35"/>
                  <a:gd name="T79" fmla="*/ 23 h 46"/>
                  <a:gd name="T80" fmla="*/ 29 w 35"/>
                  <a:gd name="T81" fmla="*/ 27 h 46"/>
                  <a:gd name="T82" fmla="*/ 30 w 35"/>
                  <a:gd name="T83" fmla="*/ 24 h 46"/>
                  <a:gd name="T84" fmla="*/ 30 w 35"/>
                  <a:gd name="T85" fmla="*/ 21 h 46"/>
                  <a:gd name="T86" fmla="*/ 33 w 35"/>
                  <a:gd name="T87" fmla="*/ 15 h 46"/>
                  <a:gd name="T88" fmla="*/ 35 w 35"/>
                  <a:gd name="T89" fmla="*/ 8 h 46"/>
                  <a:gd name="T90" fmla="*/ 33 w 35"/>
                  <a:gd name="T91" fmla="*/ 5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35" h="46">
                    <a:moveTo>
                      <a:pt x="33" y="5"/>
                    </a:moveTo>
                    <a:lnTo>
                      <a:pt x="32" y="7"/>
                    </a:lnTo>
                    <a:lnTo>
                      <a:pt x="30" y="6"/>
                    </a:lnTo>
                    <a:lnTo>
                      <a:pt x="29" y="6"/>
                    </a:lnTo>
                    <a:lnTo>
                      <a:pt x="28" y="7"/>
                    </a:lnTo>
                    <a:lnTo>
                      <a:pt x="27" y="8"/>
                    </a:lnTo>
                    <a:lnTo>
                      <a:pt x="22" y="7"/>
                    </a:lnTo>
                    <a:lnTo>
                      <a:pt x="21" y="8"/>
                    </a:lnTo>
                    <a:lnTo>
                      <a:pt x="21" y="10"/>
                    </a:lnTo>
                    <a:lnTo>
                      <a:pt x="19" y="9"/>
                    </a:lnTo>
                    <a:lnTo>
                      <a:pt x="18" y="9"/>
                    </a:lnTo>
                    <a:lnTo>
                      <a:pt x="16" y="9"/>
                    </a:lnTo>
                    <a:lnTo>
                      <a:pt x="15" y="8"/>
                    </a:lnTo>
                    <a:lnTo>
                      <a:pt x="11" y="6"/>
                    </a:lnTo>
                    <a:lnTo>
                      <a:pt x="8" y="4"/>
                    </a:lnTo>
                    <a:lnTo>
                      <a:pt x="8" y="2"/>
                    </a:lnTo>
                    <a:lnTo>
                      <a:pt x="8" y="3"/>
                    </a:lnTo>
                    <a:lnTo>
                      <a:pt x="7" y="4"/>
                    </a:lnTo>
                    <a:lnTo>
                      <a:pt x="6" y="3"/>
                    </a:lnTo>
                    <a:lnTo>
                      <a:pt x="4" y="2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2" y="3"/>
                    </a:lnTo>
                    <a:lnTo>
                      <a:pt x="1" y="4"/>
                    </a:lnTo>
                    <a:lnTo>
                      <a:pt x="1" y="6"/>
                    </a:lnTo>
                    <a:lnTo>
                      <a:pt x="2" y="9"/>
                    </a:lnTo>
                    <a:lnTo>
                      <a:pt x="1" y="11"/>
                    </a:lnTo>
                    <a:lnTo>
                      <a:pt x="2" y="16"/>
                    </a:lnTo>
                    <a:lnTo>
                      <a:pt x="2" y="19"/>
                    </a:lnTo>
                    <a:lnTo>
                      <a:pt x="2" y="22"/>
                    </a:lnTo>
                    <a:lnTo>
                      <a:pt x="2" y="22"/>
                    </a:lnTo>
                    <a:lnTo>
                      <a:pt x="2" y="23"/>
                    </a:lnTo>
                    <a:lnTo>
                      <a:pt x="4" y="25"/>
                    </a:lnTo>
                    <a:lnTo>
                      <a:pt x="2" y="25"/>
                    </a:lnTo>
                    <a:lnTo>
                      <a:pt x="1" y="23"/>
                    </a:lnTo>
                    <a:lnTo>
                      <a:pt x="0" y="25"/>
                    </a:lnTo>
                    <a:lnTo>
                      <a:pt x="0" y="28"/>
                    </a:lnTo>
                    <a:lnTo>
                      <a:pt x="1" y="29"/>
                    </a:lnTo>
                    <a:lnTo>
                      <a:pt x="1" y="30"/>
                    </a:lnTo>
                    <a:lnTo>
                      <a:pt x="1" y="36"/>
                    </a:lnTo>
                    <a:lnTo>
                      <a:pt x="2" y="37"/>
                    </a:lnTo>
                    <a:lnTo>
                      <a:pt x="2" y="37"/>
                    </a:lnTo>
                    <a:lnTo>
                      <a:pt x="2" y="40"/>
                    </a:lnTo>
                    <a:lnTo>
                      <a:pt x="4" y="40"/>
                    </a:lnTo>
                    <a:lnTo>
                      <a:pt x="3" y="41"/>
                    </a:lnTo>
                    <a:lnTo>
                      <a:pt x="3" y="43"/>
                    </a:lnTo>
                    <a:lnTo>
                      <a:pt x="3" y="44"/>
                    </a:lnTo>
                    <a:lnTo>
                      <a:pt x="5" y="43"/>
                    </a:lnTo>
                    <a:lnTo>
                      <a:pt x="6" y="44"/>
                    </a:lnTo>
                    <a:lnTo>
                      <a:pt x="8" y="43"/>
                    </a:lnTo>
                    <a:lnTo>
                      <a:pt x="8" y="44"/>
                    </a:lnTo>
                    <a:lnTo>
                      <a:pt x="8" y="46"/>
                    </a:lnTo>
                    <a:lnTo>
                      <a:pt x="10" y="46"/>
                    </a:lnTo>
                    <a:lnTo>
                      <a:pt x="11" y="43"/>
                    </a:lnTo>
                    <a:lnTo>
                      <a:pt x="13" y="41"/>
                    </a:lnTo>
                    <a:lnTo>
                      <a:pt x="13" y="39"/>
                    </a:lnTo>
                    <a:lnTo>
                      <a:pt x="15" y="40"/>
                    </a:lnTo>
                    <a:lnTo>
                      <a:pt x="15" y="39"/>
                    </a:lnTo>
                    <a:lnTo>
                      <a:pt x="17" y="38"/>
                    </a:lnTo>
                    <a:lnTo>
                      <a:pt x="17" y="36"/>
                    </a:lnTo>
                    <a:lnTo>
                      <a:pt x="17" y="38"/>
                    </a:lnTo>
                    <a:lnTo>
                      <a:pt x="19" y="38"/>
                    </a:lnTo>
                    <a:lnTo>
                      <a:pt x="19" y="36"/>
                    </a:lnTo>
                    <a:lnTo>
                      <a:pt x="21" y="36"/>
                    </a:lnTo>
                    <a:lnTo>
                      <a:pt x="22" y="37"/>
                    </a:lnTo>
                    <a:lnTo>
                      <a:pt x="22" y="38"/>
                    </a:lnTo>
                    <a:lnTo>
                      <a:pt x="20" y="38"/>
                    </a:lnTo>
                    <a:lnTo>
                      <a:pt x="20" y="40"/>
                    </a:lnTo>
                    <a:lnTo>
                      <a:pt x="22" y="40"/>
                    </a:lnTo>
                    <a:lnTo>
                      <a:pt x="22" y="40"/>
                    </a:lnTo>
                    <a:lnTo>
                      <a:pt x="24" y="37"/>
                    </a:lnTo>
                    <a:lnTo>
                      <a:pt x="24" y="36"/>
                    </a:lnTo>
                    <a:lnTo>
                      <a:pt x="23" y="35"/>
                    </a:lnTo>
                    <a:lnTo>
                      <a:pt x="24" y="32"/>
                    </a:lnTo>
                    <a:lnTo>
                      <a:pt x="24" y="30"/>
                    </a:lnTo>
                    <a:lnTo>
                      <a:pt x="25" y="30"/>
                    </a:lnTo>
                    <a:lnTo>
                      <a:pt x="26" y="30"/>
                    </a:lnTo>
                    <a:lnTo>
                      <a:pt x="26" y="26"/>
                    </a:lnTo>
                    <a:lnTo>
                      <a:pt x="28" y="25"/>
                    </a:lnTo>
                    <a:lnTo>
                      <a:pt x="28" y="23"/>
                    </a:lnTo>
                    <a:lnTo>
                      <a:pt x="29" y="26"/>
                    </a:lnTo>
                    <a:lnTo>
                      <a:pt x="29" y="27"/>
                    </a:lnTo>
                    <a:lnTo>
                      <a:pt x="30" y="25"/>
                    </a:lnTo>
                    <a:lnTo>
                      <a:pt x="30" y="24"/>
                    </a:lnTo>
                    <a:lnTo>
                      <a:pt x="32" y="23"/>
                    </a:lnTo>
                    <a:lnTo>
                      <a:pt x="30" y="21"/>
                    </a:lnTo>
                    <a:lnTo>
                      <a:pt x="32" y="19"/>
                    </a:lnTo>
                    <a:lnTo>
                      <a:pt x="33" y="15"/>
                    </a:lnTo>
                    <a:lnTo>
                      <a:pt x="34" y="14"/>
                    </a:lnTo>
                    <a:lnTo>
                      <a:pt x="35" y="8"/>
                    </a:lnTo>
                    <a:lnTo>
                      <a:pt x="35" y="7"/>
                    </a:lnTo>
                    <a:lnTo>
                      <a:pt x="33" y="5"/>
                    </a:lnTo>
                    <a:lnTo>
                      <a:pt x="33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91" name="Freeform 2422">
                <a:extLst>
                  <a:ext uri="{FF2B5EF4-FFF2-40B4-BE49-F238E27FC236}">
                    <a16:creationId xmlns:a16="http://schemas.microsoft.com/office/drawing/2014/main" id="{8976A3F4-F589-4BED-B144-3D0DA6BBF50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76" y="3221"/>
                <a:ext cx="3" cy="4"/>
              </a:xfrm>
              <a:custGeom>
                <a:avLst/>
                <a:gdLst>
                  <a:gd name="T0" fmla="*/ 1 w 3"/>
                  <a:gd name="T1" fmla="*/ 0 h 4"/>
                  <a:gd name="T2" fmla="*/ 1 w 3"/>
                  <a:gd name="T3" fmla="*/ 1 h 4"/>
                  <a:gd name="T4" fmla="*/ 0 w 3"/>
                  <a:gd name="T5" fmla="*/ 3 h 4"/>
                  <a:gd name="T6" fmla="*/ 1 w 3"/>
                  <a:gd name="T7" fmla="*/ 4 h 4"/>
                  <a:gd name="T8" fmla="*/ 2 w 3"/>
                  <a:gd name="T9" fmla="*/ 2 h 4"/>
                  <a:gd name="T10" fmla="*/ 3 w 3"/>
                  <a:gd name="T11" fmla="*/ 0 h 4"/>
                  <a:gd name="T12" fmla="*/ 2 w 3"/>
                  <a:gd name="T13" fmla="*/ 0 h 4"/>
                  <a:gd name="T14" fmla="*/ 1 w 3"/>
                  <a:gd name="T15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4">
                    <a:moveTo>
                      <a:pt x="1" y="0"/>
                    </a:moveTo>
                    <a:lnTo>
                      <a:pt x="1" y="1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2" y="2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92" name="Freeform 2423">
                <a:extLst>
                  <a:ext uri="{FF2B5EF4-FFF2-40B4-BE49-F238E27FC236}">
                    <a16:creationId xmlns:a16="http://schemas.microsoft.com/office/drawing/2014/main" id="{25BCE04B-917F-4EDD-8E69-4A04629B54E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61" y="3165"/>
                <a:ext cx="4" cy="8"/>
              </a:xfrm>
              <a:custGeom>
                <a:avLst/>
                <a:gdLst>
                  <a:gd name="T0" fmla="*/ 3 w 4"/>
                  <a:gd name="T1" fmla="*/ 6 h 8"/>
                  <a:gd name="T2" fmla="*/ 4 w 4"/>
                  <a:gd name="T3" fmla="*/ 4 h 8"/>
                  <a:gd name="T4" fmla="*/ 3 w 4"/>
                  <a:gd name="T5" fmla="*/ 3 h 8"/>
                  <a:gd name="T6" fmla="*/ 4 w 4"/>
                  <a:gd name="T7" fmla="*/ 1 h 8"/>
                  <a:gd name="T8" fmla="*/ 3 w 4"/>
                  <a:gd name="T9" fmla="*/ 0 h 8"/>
                  <a:gd name="T10" fmla="*/ 2 w 4"/>
                  <a:gd name="T11" fmla="*/ 0 h 8"/>
                  <a:gd name="T12" fmla="*/ 0 w 4"/>
                  <a:gd name="T13" fmla="*/ 2 h 8"/>
                  <a:gd name="T14" fmla="*/ 1 w 4"/>
                  <a:gd name="T15" fmla="*/ 3 h 8"/>
                  <a:gd name="T16" fmla="*/ 0 w 4"/>
                  <a:gd name="T17" fmla="*/ 5 h 8"/>
                  <a:gd name="T18" fmla="*/ 0 w 4"/>
                  <a:gd name="T19" fmla="*/ 6 h 8"/>
                  <a:gd name="T20" fmla="*/ 0 w 4"/>
                  <a:gd name="T21" fmla="*/ 8 h 8"/>
                  <a:gd name="T22" fmla="*/ 1 w 4"/>
                  <a:gd name="T23" fmla="*/ 8 h 8"/>
                  <a:gd name="T24" fmla="*/ 2 w 4"/>
                  <a:gd name="T25" fmla="*/ 7 h 8"/>
                  <a:gd name="T26" fmla="*/ 3 w 4"/>
                  <a:gd name="T27" fmla="*/ 6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4" h="8">
                    <a:moveTo>
                      <a:pt x="3" y="6"/>
                    </a:moveTo>
                    <a:lnTo>
                      <a:pt x="4" y="4"/>
                    </a:lnTo>
                    <a:lnTo>
                      <a:pt x="3" y="3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0" y="5"/>
                    </a:lnTo>
                    <a:lnTo>
                      <a:pt x="0" y="6"/>
                    </a:lnTo>
                    <a:lnTo>
                      <a:pt x="0" y="8"/>
                    </a:lnTo>
                    <a:lnTo>
                      <a:pt x="1" y="8"/>
                    </a:lnTo>
                    <a:lnTo>
                      <a:pt x="2" y="7"/>
                    </a:lnTo>
                    <a:lnTo>
                      <a:pt x="3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93" name="Freeform 2424">
                <a:extLst>
                  <a:ext uri="{FF2B5EF4-FFF2-40B4-BE49-F238E27FC236}">
                    <a16:creationId xmlns:a16="http://schemas.microsoft.com/office/drawing/2014/main" id="{A4274ACD-501B-41EF-B27F-952B718348C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87" y="3212"/>
                <a:ext cx="1" cy="3"/>
              </a:xfrm>
              <a:custGeom>
                <a:avLst/>
                <a:gdLst>
                  <a:gd name="T0" fmla="*/ 0 w 1"/>
                  <a:gd name="T1" fmla="*/ 3 h 3"/>
                  <a:gd name="T2" fmla="*/ 1 w 1"/>
                  <a:gd name="T3" fmla="*/ 1 h 3"/>
                  <a:gd name="T4" fmla="*/ 0 w 1"/>
                  <a:gd name="T5" fmla="*/ 0 h 3"/>
                  <a:gd name="T6" fmla="*/ 0 w 1"/>
                  <a:gd name="T7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3">
                    <a:moveTo>
                      <a:pt x="0" y="3"/>
                    </a:moveTo>
                    <a:lnTo>
                      <a:pt x="1" y="1"/>
                    </a:lnTo>
                    <a:lnTo>
                      <a:pt x="0" y="0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94" name="Freeform 2425">
                <a:extLst>
                  <a:ext uri="{FF2B5EF4-FFF2-40B4-BE49-F238E27FC236}">
                    <a16:creationId xmlns:a16="http://schemas.microsoft.com/office/drawing/2014/main" id="{18E16915-8502-416F-AB91-6FE956C3325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67" y="2950"/>
                <a:ext cx="1" cy="1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0 h 1"/>
                  <a:gd name="T4" fmla="*/ 0 w 1"/>
                  <a:gd name="T5" fmla="*/ 1 h 1"/>
                  <a:gd name="T6" fmla="*/ 1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95" name="Freeform 2426">
                <a:extLst>
                  <a:ext uri="{FF2B5EF4-FFF2-40B4-BE49-F238E27FC236}">
                    <a16:creationId xmlns:a16="http://schemas.microsoft.com/office/drawing/2014/main" id="{BC519379-5FA3-4C99-A698-BB0C8B007D4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41" y="2837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1 h 1"/>
                  <a:gd name="T4" fmla="*/ 1 w 1"/>
                  <a:gd name="T5" fmla="*/ 1 h 1"/>
                  <a:gd name="T6" fmla="*/ 1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0" y="1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96" name="Freeform 2427">
                <a:extLst>
                  <a:ext uri="{FF2B5EF4-FFF2-40B4-BE49-F238E27FC236}">
                    <a16:creationId xmlns:a16="http://schemas.microsoft.com/office/drawing/2014/main" id="{C33251DE-EFDC-4220-98A9-388716EE2A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85" y="2978"/>
                <a:ext cx="4" cy="14"/>
              </a:xfrm>
              <a:custGeom>
                <a:avLst/>
                <a:gdLst>
                  <a:gd name="T0" fmla="*/ 3 w 4"/>
                  <a:gd name="T1" fmla="*/ 0 h 14"/>
                  <a:gd name="T2" fmla="*/ 3 w 4"/>
                  <a:gd name="T3" fmla="*/ 3 h 14"/>
                  <a:gd name="T4" fmla="*/ 3 w 4"/>
                  <a:gd name="T5" fmla="*/ 4 h 14"/>
                  <a:gd name="T6" fmla="*/ 2 w 4"/>
                  <a:gd name="T7" fmla="*/ 6 h 14"/>
                  <a:gd name="T8" fmla="*/ 1 w 4"/>
                  <a:gd name="T9" fmla="*/ 8 h 14"/>
                  <a:gd name="T10" fmla="*/ 1 w 4"/>
                  <a:gd name="T11" fmla="*/ 9 h 14"/>
                  <a:gd name="T12" fmla="*/ 0 w 4"/>
                  <a:gd name="T13" fmla="*/ 11 h 14"/>
                  <a:gd name="T14" fmla="*/ 1 w 4"/>
                  <a:gd name="T15" fmla="*/ 14 h 14"/>
                  <a:gd name="T16" fmla="*/ 2 w 4"/>
                  <a:gd name="T17" fmla="*/ 14 h 14"/>
                  <a:gd name="T18" fmla="*/ 2 w 4"/>
                  <a:gd name="T19" fmla="*/ 12 h 14"/>
                  <a:gd name="T20" fmla="*/ 2 w 4"/>
                  <a:gd name="T21" fmla="*/ 9 h 14"/>
                  <a:gd name="T22" fmla="*/ 4 w 4"/>
                  <a:gd name="T23" fmla="*/ 6 h 14"/>
                  <a:gd name="T24" fmla="*/ 4 w 4"/>
                  <a:gd name="T25" fmla="*/ 3 h 14"/>
                  <a:gd name="T26" fmla="*/ 4 w 4"/>
                  <a:gd name="T27" fmla="*/ 0 h 14"/>
                  <a:gd name="T28" fmla="*/ 3 w 4"/>
                  <a:gd name="T29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4" h="14">
                    <a:moveTo>
                      <a:pt x="3" y="0"/>
                    </a:moveTo>
                    <a:lnTo>
                      <a:pt x="3" y="3"/>
                    </a:lnTo>
                    <a:lnTo>
                      <a:pt x="3" y="4"/>
                    </a:lnTo>
                    <a:lnTo>
                      <a:pt x="2" y="6"/>
                    </a:lnTo>
                    <a:lnTo>
                      <a:pt x="1" y="8"/>
                    </a:lnTo>
                    <a:lnTo>
                      <a:pt x="1" y="9"/>
                    </a:lnTo>
                    <a:lnTo>
                      <a:pt x="0" y="11"/>
                    </a:lnTo>
                    <a:lnTo>
                      <a:pt x="1" y="14"/>
                    </a:lnTo>
                    <a:lnTo>
                      <a:pt x="2" y="14"/>
                    </a:lnTo>
                    <a:lnTo>
                      <a:pt x="2" y="12"/>
                    </a:lnTo>
                    <a:lnTo>
                      <a:pt x="2" y="9"/>
                    </a:lnTo>
                    <a:lnTo>
                      <a:pt x="4" y="6"/>
                    </a:lnTo>
                    <a:lnTo>
                      <a:pt x="4" y="3"/>
                    </a:ln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97" name="Freeform 2428">
                <a:extLst>
                  <a:ext uri="{FF2B5EF4-FFF2-40B4-BE49-F238E27FC236}">
                    <a16:creationId xmlns:a16="http://schemas.microsoft.com/office/drawing/2014/main" id="{AEC15BE6-7707-4319-891C-C70943CC0C2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97" y="3171"/>
                <a:ext cx="4" cy="7"/>
              </a:xfrm>
              <a:custGeom>
                <a:avLst/>
                <a:gdLst>
                  <a:gd name="T0" fmla="*/ 0 w 4"/>
                  <a:gd name="T1" fmla="*/ 1 h 7"/>
                  <a:gd name="T2" fmla="*/ 0 w 4"/>
                  <a:gd name="T3" fmla="*/ 2 h 7"/>
                  <a:gd name="T4" fmla="*/ 0 w 4"/>
                  <a:gd name="T5" fmla="*/ 5 h 7"/>
                  <a:gd name="T6" fmla="*/ 0 w 4"/>
                  <a:gd name="T7" fmla="*/ 6 h 7"/>
                  <a:gd name="T8" fmla="*/ 1 w 4"/>
                  <a:gd name="T9" fmla="*/ 7 h 7"/>
                  <a:gd name="T10" fmla="*/ 4 w 4"/>
                  <a:gd name="T11" fmla="*/ 6 h 7"/>
                  <a:gd name="T12" fmla="*/ 4 w 4"/>
                  <a:gd name="T13" fmla="*/ 3 h 7"/>
                  <a:gd name="T14" fmla="*/ 1 w 4"/>
                  <a:gd name="T15" fmla="*/ 0 h 7"/>
                  <a:gd name="T16" fmla="*/ 0 w 4"/>
                  <a:gd name="T17" fmla="*/ 1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7">
                    <a:moveTo>
                      <a:pt x="0" y="1"/>
                    </a:moveTo>
                    <a:lnTo>
                      <a:pt x="0" y="2"/>
                    </a:lnTo>
                    <a:lnTo>
                      <a:pt x="0" y="5"/>
                    </a:lnTo>
                    <a:lnTo>
                      <a:pt x="0" y="6"/>
                    </a:lnTo>
                    <a:lnTo>
                      <a:pt x="1" y="7"/>
                    </a:lnTo>
                    <a:lnTo>
                      <a:pt x="4" y="6"/>
                    </a:lnTo>
                    <a:lnTo>
                      <a:pt x="4" y="3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98" name="Freeform 2429">
                <a:extLst>
                  <a:ext uri="{FF2B5EF4-FFF2-40B4-BE49-F238E27FC236}">
                    <a16:creationId xmlns:a16="http://schemas.microsoft.com/office/drawing/2014/main" id="{459EFD36-5C97-440B-885D-D7605AB2691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39" y="2838"/>
                <a:ext cx="3" cy="2"/>
              </a:xfrm>
              <a:custGeom>
                <a:avLst/>
                <a:gdLst>
                  <a:gd name="T0" fmla="*/ 0 w 3"/>
                  <a:gd name="T1" fmla="*/ 1 h 2"/>
                  <a:gd name="T2" fmla="*/ 0 w 3"/>
                  <a:gd name="T3" fmla="*/ 2 h 2"/>
                  <a:gd name="T4" fmla="*/ 1 w 3"/>
                  <a:gd name="T5" fmla="*/ 2 h 2"/>
                  <a:gd name="T6" fmla="*/ 2 w 3"/>
                  <a:gd name="T7" fmla="*/ 1 h 2"/>
                  <a:gd name="T8" fmla="*/ 3 w 3"/>
                  <a:gd name="T9" fmla="*/ 0 h 2"/>
                  <a:gd name="T10" fmla="*/ 2 w 3"/>
                  <a:gd name="T11" fmla="*/ 0 h 2"/>
                  <a:gd name="T12" fmla="*/ 0 w 3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0" y="1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2" y="1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99" name="Freeform 2430">
                <a:extLst>
                  <a:ext uri="{FF2B5EF4-FFF2-40B4-BE49-F238E27FC236}">
                    <a16:creationId xmlns:a16="http://schemas.microsoft.com/office/drawing/2014/main" id="{6CE7B564-97BC-4205-93DD-34186BEAB36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36" y="2840"/>
                <a:ext cx="2" cy="3"/>
              </a:xfrm>
              <a:custGeom>
                <a:avLst/>
                <a:gdLst>
                  <a:gd name="T0" fmla="*/ 1 w 2"/>
                  <a:gd name="T1" fmla="*/ 3 h 3"/>
                  <a:gd name="T2" fmla="*/ 2 w 2"/>
                  <a:gd name="T3" fmla="*/ 1 h 3"/>
                  <a:gd name="T4" fmla="*/ 2 w 2"/>
                  <a:gd name="T5" fmla="*/ 0 h 3"/>
                  <a:gd name="T6" fmla="*/ 0 w 2"/>
                  <a:gd name="T7" fmla="*/ 1 h 3"/>
                  <a:gd name="T8" fmla="*/ 1 w 2"/>
                  <a:gd name="T9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3">
                    <a:moveTo>
                      <a:pt x="1" y="3"/>
                    </a:moveTo>
                    <a:lnTo>
                      <a:pt x="2" y="1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0" name="Freeform 2431">
                <a:extLst>
                  <a:ext uri="{FF2B5EF4-FFF2-40B4-BE49-F238E27FC236}">
                    <a16:creationId xmlns:a16="http://schemas.microsoft.com/office/drawing/2014/main" id="{3F079615-E72D-4B43-A51C-99D5AE4F5C2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11" y="2831"/>
                <a:ext cx="1" cy="3"/>
              </a:xfrm>
              <a:custGeom>
                <a:avLst/>
                <a:gdLst>
                  <a:gd name="T0" fmla="*/ 0 w 1"/>
                  <a:gd name="T1" fmla="*/ 1 h 3"/>
                  <a:gd name="T2" fmla="*/ 1 w 1"/>
                  <a:gd name="T3" fmla="*/ 3 h 3"/>
                  <a:gd name="T4" fmla="*/ 1 w 1"/>
                  <a:gd name="T5" fmla="*/ 1 h 3"/>
                  <a:gd name="T6" fmla="*/ 1 w 1"/>
                  <a:gd name="T7" fmla="*/ 0 h 3"/>
                  <a:gd name="T8" fmla="*/ 0 w 1"/>
                  <a:gd name="T9" fmla="*/ 0 h 3"/>
                  <a:gd name="T10" fmla="*/ 0 w 1"/>
                  <a:gd name="T11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3">
                    <a:moveTo>
                      <a:pt x="0" y="1"/>
                    </a:moveTo>
                    <a:lnTo>
                      <a:pt x="1" y="3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1" name="Freeform 2432">
                <a:extLst>
                  <a:ext uri="{FF2B5EF4-FFF2-40B4-BE49-F238E27FC236}">
                    <a16:creationId xmlns:a16="http://schemas.microsoft.com/office/drawing/2014/main" id="{AA18D6E9-ED69-49AD-878A-AC154559E17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85" y="3011"/>
                <a:ext cx="1" cy="4"/>
              </a:xfrm>
              <a:custGeom>
                <a:avLst/>
                <a:gdLst>
                  <a:gd name="T0" fmla="*/ 0 w 1"/>
                  <a:gd name="T1" fmla="*/ 4 h 4"/>
                  <a:gd name="T2" fmla="*/ 1 w 1"/>
                  <a:gd name="T3" fmla="*/ 2 h 4"/>
                  <a:gd name="T4" fmla="*/ 1 w 1"/>
                  <a:gd name="T5" fmla="*/ 0 h 4"/>
                  <a:gd name="T6" fmla="*/ 0 w 1"/>
                  <a:gd name="T7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4">
                    <a:moveTo>
                      <a:pt x="0" y="4"/>
                    </a:moveTo>
                    <a:lnTo>
                      <a:pt x="1" y="2"/>
                    </a:lnTo>
                    <a:lnTo>
                      <a:pt x="1" y="0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2" name="Freeform 2433">
                <a:extLst>
                  <a:ext uri="{FF2B5EF4-FFF2-40B4-BE49-F238E27FC236}">
                    <a16:creationId xmlns:a16="http://schemas.microsoft.com/office/drawing/2014/main" id="{78BA5E00-E979-4E8A-A5DE-58FA2DA0172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70" y="2964"/>
                <a:ext cx="4" cy="4"/>
              </a:xfrm>
              <a:custGeom>
                <a:avLst/>
                <a:gdLst>
                  <a:gd name="T0" fmla="*/ 3 w 4"/>
                  <a:gd name="T1" fmla="*/ 1 h 4"/>
                  <a:gd name="T2" fmla="*/ 2 w 4"/>
                  <a:gd name="T3" fmla="*/ 0 h 4"/>
                  <a:gd name="T4" fmla="*/ 0 w 4"/>
                  <a:gd name="T5" fmla="*/ 0 h 4"/>
                  <a:gd name="T6" fmla="*/ 3 w 4"/>
                  <a:gd name="T7" fmla="*/ 3 h 4"/>
                  <a:gd name="T8" fmla="*/ 4 w 4"/>
                  <a:gd name="T9" fmla="*/ 4 h 4"/>
                  <a:gd name="T10" fmla="*/ 4 w 4"/>
                  <a:gd name="T11" fmla="*/ 3 h 4"/>
                  <a:gd name="T12" fmla="*/ 3 w 4"/>
                  <a:gd name="T13" fmla="*/ 2 h 4"/>
                  <a:gd name="T14" fmla="*/ 4 w 4"/>
                  <a:gd name="T15" fmla="*/ 1 h 4"/>
                  <a:gd name="T16" fmla="*/ 3 w 4"/>
                  <a:gd name="T17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4">
                    <a:moveTo>
                      <a:pt x="3" y="1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3" y="3"/>
                    </a:lnTo>
                    <a:lnTo>
                      <a:pt x="4" y="4"/>
                    </a:lnTo>
                    <a:lnTo>
                      <a:pt x="4" y="3"/>
                    </a:lnTo>
                    <a:lnTo>
                      <a:pt x="3" y="2"/>
                    </a:lnTo>
                    <a:lnTo>
                      <a:pt x="4" y="1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3" name="Freeform 2434">
                <a:extLst>
                  <a:ext uri="{FF2B5EF4-FFF2-40B4-BE49-F238E27FC236}">
                    <a16:creationId xmlns:a16="http://schemas.microsoft.com/office/drawing/2014/main" id="{0A907476-A364-4F7E-88BF-AABF7D8148F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38" y="2866"/>
                <a:ext cx="2" cy="1"/>
              </a:xfrm>
              <a:custGeom>
                <a:avLst/>
                <a:gdLst>
                  <a:gd name="T0" fmla="*/ 2 w 2"/>
                  <a:gd name="T1" fmla="*/ 1 h 1"/>
                  <a:gd name="T2" fmla="*/ 2 w 2"/>
                  <a:gd name="T3" fmla="*/ 0 h 1"/>
                  <a:gd name="T4" fmla="*/ 2 w 2"/>
                  <a:gd name="T5" fmla="*/ 0 h 1"/>
                  <a:gd name="T6" fmla="*/ 0 w 2"/>
                  <a:gd name="T7" fmla="*/ 0 h 1"/>
                  <a:gd name="T8" fmla="*/ 2 w 2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lnTo>
                      <a:pt x="2" y="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4" name="Freeform 2435">
                <a:extLst>
                  <a:ext uri="{FF2B5EF4-FFF2-40B4-BE49-F238E27FC236}">
                    <a16:creationId xmlns:a16="http://schemas.microsoft.com/office/drawing/2014/main" id="{91E9B00B-6011-4F94-8849-4076FBE49B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97" y="3183"/>
                <a:ext cx="1" cy="1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0 h 1"/>
                  <a:gd name="T4" fmla="*/ 0 w 1"/>
                  <a:gd name="T5" fmla="*/ 0 h 1"/>
                  <a:gd name="T6" fmla="*/ 1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5" name="Freeform 2436">
                <a:extLst>
                  <a:ext uri="{FF2B5EF4-FFF2-40B4-BE49-F238E27FC236}">
                    <a16:creationId xmlns:a16="http://schemas.microsoft.com/office/drawing/2014/main" id="{9371665F-6D29-4180-AEFC-CE75352CB38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03" y="2821"/>
                <a:ext cx="1" cy="2"/>
              </a:xfrm>
              <a:custGeom>
                <a:avLst/>
                <a:gdLst>
                  <a:gd name="T0" fmla="*/ 0 w 1"/>
                  <a:gd name="T1" fmla="*/ 0 h 2"/>
                  <a:gd name="T2" fmla="*/ 0 w 1"/>
                  <a:gd name="T3" fmla="*/ 2 h 2"/>
                  <a:gd name="T4" fmla="*/ 1 w 1"/>
                  <a:gd name="T5" fmla="*/ 0 h 2"/>
                  <a:gd name="T6" fmla="*/ 0 w 1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0" y="0"/>
                    </a:moveTo>
                    <a:lnTo>
                      <a:pt x="0" y="2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6" name="Freeform 2437">
                <a:extLst>
                  <a:ext uri="{FF2B5EF4-FFF2-40B4-BE49-F238E27FC236}">
                    <a16:creationId xmlns:a16="http://schemas.microsoft.com/office/drawing/2014/main" id="{3F358B0A-94D6-4503-8B1F-20E1F30A3C0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33" y="2906"/>
                <a:ext cx="2" cy="5"/>
              </a:xfrm>
              <a:custGeom>
                <a:avLst/>
                <a:gdLst>
                  <a:gd name="T0" fmla="*/ 1 w 2"/>
                  <a:gd name="T1" fmla="*/ 5 h 5"/>
                  <a:gd name="T2" fmla="*/ 2 w 2"/>
                  <a:gd name="T3" fmla="*/ 3 h 5"/>
                  <a:gd name="T4" fmla="*/ 2 w 2"/>
                  <a:gd name="T5" fmla="*/ 0 h 5"/>
                  <a:gd name="T6" fmla="*/ 1 w 2"/>
                  <a:gd name="T7" fmla="*/ 1 h 5"/>
                  <a:gd name="T8" fmla="*/ 0 w 2"/>
                  <a:gd name="T9" fmla="*/ 1 h 5"/>
                  <a:gd name="T10" fmla="*/ 1 w 2"/>
                  <a:gd name="T11" fmla="*/ 3 h 5"/>
                  <a:gd name="T12" fmla="*/ 0 w 2"/>
                  <a:gd name="T13" fmla="*/ 4 h 5"/>
                  <a:gd name="T14" fmla="*/ 1 w 2"/>
                  <a:gd name="T15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5">
                    <a:moveTo>
                      <a:pt x="1" y="5"/>
                    </a:moveTo>
                    <a:lnTo>
                      <a:pt x="2" y="3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0" y="4"/>
                    </a:lnTo>
                    <a:lnTo>
                      <a:pt x="1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7" name="Freeform 2438">
                <a:extLst>
                  <a:ext uri="{FF2B5EF4-FFF2-40B4-BE49-F238E27FC236}">
                    <a16:creationId xmlns:a16="http://schemas.microsoft.com/office/drawing/2014/main" id="{2B65F4E7-9625-4A0F-9E8E-6A119528109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43" y="2858"/>
                <a:ext cx="2" cy="2"/>
              </a:xfrm>
              <a:custGeom>
                <a:avLst/>
                <a:gdLst>
                  <a:gd name="T0" fmla="*/ 0 w 2"/>
                  <a:gd name="T1" fmla="*/ 2 h 2"/>
                  <a:gd name="T2" fmla="*/ 1 w 2"/>
                  <a:gd name="T3" fmla="*/ 1 h 2"/>
                  <a:gd name="T4" fmla="*/ 1 w 2"/>
                  <a:gd name="T5" fmla="*/ 2 h 2"/>
                  <a:gd name="T6" fmla="*/ 2 w 2"/>
                  <a:gd name="T7" fmla="*/ 1 h 2"/>
                  <a:gd name="T8" fmla="*/ 1 w 2"/>
                  <a:gd name="T9" fmla="*/ 0 h 2"/>
                  <a:gd name="T10" fmla="*/ 0 w 2"/>
                  <a:gd name="T11" fmla="*/ 1 h 2"/>
                  <a:gd name="T12" fmla="*/ 0 w 2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0" y="2"/>
                    </a:moveTo>
                    <a:lnTo>
                      <a:pt x="1" y="1"/>
                    </a:lnTo>
                    <a:lnTo>
                      <a:pt x="1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8" name="Freeform 2439">
                <a:extLst>
                  <a:ext uri="{FF2B5EF4-FFF2-40B4-BE49-F238E27FC236}">
                    <a16:creationId xmlns:a16="http://schemas.microsoft.com/office/drawing/2014/main" id="{2E3B3DBE-AE40-4D51-9726-48B8413475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12" y="2980"/>
                <a:ext cx="2" cy="6"/>
              </a:xfrm>
              <a:custGeom>
                <a:avLst/>
                <a:gdLst>
                  <a:gd name="T0" fmla="*/ 0 w 2"/>
                  <a:gd name="T1" fmla="*/ 2 h 6"/>
                  <a:gd name="T2" fmla="*/ 1 w 2"/>
                  <a:gd name="T3" fmla="*/ 6 h 6"/>
                  <a:gd name="T4" fmla="*/ 2 w 2"/>
                  <a:gd name="T5" fmla="*/ 3 h 6"/>
                  <a:gd name="T6" fmla="*/ 1 w 2"/>
                  <a:gd name="T7" fmla="*/ 0 h 6"/>
                  <a:gd name="T8" fmla="*/ 0 w 2"/>
                  <a:gd name="T9" fmla="*/ 2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6">
                    <a:moveTo>
                      <a:pt x="0" y="2"/>
                    </a:moveTo>
                    <a:lnTo>
                      <a:pt x="1" y="6"/>
                    </a:lnTo>
                    <a:lnTo>
                      <a:pt x="2" y="3"/>
                    </a:lnTo>
                    <a:lnTo>
                      <a:pt x="1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9" name="Freeform 2440">
                <a:extLst>
                  <a:ext uri="{FF2B5EF4-FFF2-40B4-BE49-F238E27FC236}">
                    <a16:creationId xmlns:a16="http://schemas.microsoft.com/office/drawing/2014/main" id="{444DCBAA-A5BD-41A6-86E7-8448F14B95E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40" y="2927"/>
                <a:ext cx="3" cy="3"/>
              </a:xfrm>
              <a:custGeom>
                <a:avLst/>
                <a:gdLst>
                  <a:gd name="T0" fmla="*/ 1 w 3"/>
                  <a:gd name="T1" fmla="*/ 3 h 3"/>
                  <a:gd name="T2" fmla="*/ 3 w 3"/>
                  <a:gd name="T3" fmla="*/ 2 h 3"/>
                  <a:gd name="T4" fmla="*/ 3 w 3"/>
                  <a:gd name="T5" fmla="*/ 0 h 3"/>
                  <a:gd name="T6" fmla="*/ 0 w 3"/>
                  <a:gd name="T7" fmla="*/ 2 h 3"/>
                  <a:gd name="T8" fmla="*/ 1 w 3"/>
                  <a:gd name="T9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3">
                    <a:moveTo>
                      <a:pt x="1" y="3"/>
                    </a:moveTo>
                    <a:lnTo>
                      <a:pt x="3" y="2"/>
                    </a:lnTo>
                    <a:lnTo>
                      <a:pt x="3" y="0"/>
                    </a:lnTo>
                    <a:lnTo>
                      <a:pt x="0" y="2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10" name="Freeform 2441">
                <a:extLst>
                  <a:ext uri="{FF2B5EF4-FFF2-40B4-BE49-F238E27FC236}">
                    <a16:creationId xmlns:a16="http://schemas.microsoft.com/office/drawing/2014/main" id="{99327EE4-9639-457A-85B2-AA64D314C28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91" y="2833"/>
                <a:ext cx="11" cy="6"/>
              </a:xfrm>
              <a:custGeom>
                <a:avLst/>
                <a:gdLst>
                  <a:gd name="T0" fmla="*/ 7 w 11"/>
                  <a:gd name="T1" fmla="*/ 6 h 6"/>
                  <a:gd name="T2" fmla="*/ 10 w 11"/>
                  <a:gd name="T3" fmla="*/ 3 h 6"/>
                  <a:gd name="T4" fmla="*/ 10 w 11"/>
                  <a:gd name="T5" fmla="*/ 3 h 6"/>
                  <a:gd name="T6" fmla="*/ 10 w 11"/>
                  <a:gd name="T7" fmla="*/ 3 h 6"/>
                  <a:gd name="T8" fmla="*/ 11 w 11"/>
                  <a:gd name="T9" fmla="*/ 2 h 6"/>
                  <a:gd name="T10" fmla="*/ 11 w 11"/>
                  <a:gd name="T11" fmla="*/ 1 h 6"/>
                  <a:gd name="T12" fmla="*/ 10 w 11"/>
                  <a:gd name="T13" fmla="*/ 0 h 6"/>
                  <a:gd name="T14" fmla="*/ 9 w 11"/>
                  <a:gd name="T15" fmla="*/ 0 h 6"/>
                  <a:gd name="T16" fmla="*/ 8 w 11"/>
                  <a:gd name="T17" fmla="*/ 1 h 6"/>
                  <a:gd name="T18" fmla="*/ 5 w 11"/>
                  <a:gd name="T19" fmla="*/ 1 h 6"/>
                  <a:gd name="T20" fmla="*/ 4 w 11"/>
                  <a:gd name="T21" fmla="*/ 2 h 6"/>
                  <a:gd name="T22" fmla="*/ 3 w 11"/>
                  <a:gd name="T23" fmla="*/ 1 h 6"/>
                  <a:gd name="T24" fmla="*/ 3 w 11"/>
                  <a:gd name="T25" fmla="*/ 1 h 6"/>
                  <a:gd name="T26" fmla="*/ 2 w 11"/>
                  <a:gd name="T27" fmla="*/ 1 h 6"/>
                  <a:gd name="T28" fmla="*/ 0 w 11"/>
                  <a:gd name="T29" fmla="*/ 0 h 6"/>
                  <a:gd name="T30" fmla="*/ 0 w 11"/>
                  <a:gd name="T31" fmla="*/ 0 h 6"/>
                  <a:gd name="T32" fmla="*/ 0 w 11"/>
                  <a:gd name="T33" fmla="*/ 0 h 6"/>
                  <a:gd name="T34" fmla="*/ 0 w 11"/>
                  <a:gd name="T35" fmla="*/ 2 h 6"/>
                  <a:gd name="T36" fmla="*/ 2 w 11"/>
                  <a:gd name="T37" fmla="*/ 4 h 6"/>
                  <a:gd name="T38" fmla="*/ 3 w 11"/>
                  <a:gd name="T39" fmla="*/ 5 h 6"/>
                  <a:gd name="T40" fmla="*/ 7 w 11"/>
                  <a:gd name="T41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1" h="6">
                    <a:moveTo>
                      <a:pt x="7" y="6"/>
                    </a:moveTo>
                    <a:lnTo>
                      <a:pt x="10" y="3"/>
                    </a:lnTo>
                    <a:lnTo>
                      <a:pt x="10" y="3"/>
                    </a:lnTo>
                    <a:lnTo>
                      <a:pt x="10" y="3"/>
                    </a:lnTo>
                    <a:lnTo>
                      <a:pt x="11" y="2"/>
                    </a:lnTo>
                    <a:lnTo>
                      <a:pt x="11" y="1"/>
                    </a:lnTo>
                    <a:lnTo>
                      <a:pt x="10" y="0"/>
                    </a:lnTo>
                    <a:lnTo>
                      <a:pt x="9" y="0"/>
                    </a:lnTo>
                    <a:lnTo>
                      <a:pt x="8" y="1"/>
                    </a:lnTo>
                    <a:lnTo>
                      <a:pt x="5" y="1"/>
                    </a:lnTo>
                    <a:lnTo>
                      <a:pt x="4" y="2"/>
                    </a:lnTo>
                    <a:lnTo>
                      <a:pt x="3" y="1"/>
                    </a:lnTo>
                    <a:lnTo>
                      <a:pt x="3" y="1"/>
                    </a:lnTo>
                    <a:lnTo>
                      <a:pt x="2" y="1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2" y="4"/>
                    </a:lnTo>
                    <a:lnTo>
                      <a:pt x="3" y="5"/>
                    </a:lnTo>
                    <a:lnTo>
                      <a:pt x="7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11" name="Freeform 2442">
                <a:extLst>
                  <a:ext uri="{FF2B5EF4-FFF2-40B4-BE49-F238E27FC236}">
                    <a16:creationId xmlns:a16="http://schemas.microsoft.com/office/drawing/2014/main" id="{F05393F0-89E0-43C4-8A61-DEF365E55F9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09" y="3106"/>
                <a:ext cx="15" cy="5"/>
              </a:xfrm>
              <a:custGeom>
                <a:avLst/>
                <a:gdLst>
                  <a:gd name="T0" fmla="*/ 13 w 15"/>
                  <a:gd name="T1" fmla="*/ 3 h 5"/>
                  <a:gd name="T2" fmla="*/ 11 w 15"/>
                  <a:gd name="T3" fmla="*/ 3 h 5"/>
                  <a:gd name="T4" fmla="*/ 12 w 15"/>
                  <a:gd name="T5" fmla="*/ 2 h 5"/>
                  <a:gd name="T6" fmla="*/ 11 w 15"/>
                  <a:gd name="T7" fmla="*/ 2 h 5"/>
                  <a:gd name="T8" fmla="*/ 10 w 15"/>
                  <a:gd name="T9" fmla="*/ 1 h 5"/>
                  <a:gd name="T10" fmla="*/ 11 w 15"/>
                  <a:gd name="T11" fmla="*/ 0 h 5"/>
                  <a:gd name="T12" fmla="*/ 9 w 15"/>
                  <a:gd name="T13" fmla="*/ 0 h 5"/>
                  <a:gd name="T14" fmla="*/ 8 w 15"/>
                  <a:gd name="T15" fmla="*/ 0 h 5"/>
                  <a:gd name="T16" fmla="*/ 2 w 15"/>
                  <a:gd name="T17" fmla="*/ 2 h 5"/>
                  <a:gd name="T18" fmla="*/ 0 w 15"/>
                  <a:gd name="T19" fmla="*/ 3 h 5"/>
                  <a:gd name="T20" fmla="*/ 0 w 15"/>
                  <a:gd name="T21" fmla="*/ 4 h 5"/>
                  <a:gd name="T22" fmla="*/ 1 w 15"/>
                  <a:gd name="T23" fmla="*/ 5 h 5"/>
                  <a:gd name="T24" fmla="*/ 3 w 15"/>
                  <a:gd name="T25" fmla="*/ 5 h 5"/>
                  <a:gd name="T26" fmla="*/ 4 w 15"/>
                  <a:gd name="T27" fmla="*/ 5 h 5"/>
                  <a:gd name="T28" fmla="*/ 5 w 15"/>
                  <a:gd name="T29" fmla="*/ 5 h 5"/>
                  <a:gd name="T30" fmla="*/ 6 w 15"/>
                  <a:gd name="T31" fmla="*/ 4 h 5"/>
                  <a:gd name="T32" fmla="*/ 8 w 15"/>
                  <a:gd name="T33" fmla="*/ 5 h 5"/>
                  <a:gd name="T34" fmla="*/ 9 w 15"/>
                  <a:gd name="T35" fmla="*/ 5 h 5"/>
                  <a:gd name="T36" fmla="*/ 9 w 15"/>
                  <a:gd name="T37" fmla="*/ 5 h 5"/>
                  <a:gd name="T38" fmla="*/ 10 w 15"/>
                  <a:gd name="T39" fmla="*/ 5 h 5"/>
                  <a:gd name="T40" fmla="*/ 11 w 15"/>
                  <a:gd name="T41" fmla="*/ 4 h 5"/>
                  <a:gd name="T42" fmla="*/ 14 w 15"/>
                  <a:gd name="T43" fmla="*/ 4 h 5"/>
                  <a:gd name="T44" fmla="*/ 15 w 15"/>
                  <a:gd name="T45" fmla="*/ 3 h 5"/>
                  <a:gd name="T46" fmla="*/ 14 w 15"/>
                  <a:gd name="T47" fmla="*/ 3 h 5"/>
                  <a:gd name="T48" fmla="*/ 13 w 15"/>
                  <a:gd name="T49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5" h="5">
                    <a:moveTo>
                      <a:pt x="13" y="3"/>
                    </a:moveTo>
                    <a:lnTo>
                      <a:pt x="11" y="3"/>
                    </a:lnTo>
                    <a:lnTo>
                      <a:pt x="12" y="2"/>
                    </a:lnTo>
                    <a:lnTo>
                      <a:pt x="11" y="2"/>
                    </a:lnTo>
                    <a:lnTo>
                      <a:pt x="10" y="1"/>
                    </a:lnTo>
                    <a:lnTo>
                      <a:pt x="11" y="0"/>
                    </a:lnTo>
                    <a:lnTo>
                      <a:pt x="9" y="0"/>
                    </a:lnTo>
                    <a:lnTo>
                      <a:pt x="8" y="0"/>
                    </a:lnTo>
                    <a:lnTo>
                      <a:pt x="2" y="2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1" y="5"/>
                    </a:lnTo>
                    <a:lnTo>
                      <a:pt x="3" y="5"/>
                    </a:lnTo>
                    <a:lnTo>
                      <a:pt x="4" y="5"/>
                    </a:lnTo>
                    <a:lnTo>
                      <a:pt x="5" y="5"/>
                    </a:lnTo>
                    <a:lnTo>
                      <a:pt x="6" y="4"/>
                    </a:lnTo>
                    <a:lnTo>
                      <a:pt x="8" y="5"/>
                    </a:lnTo>
                    <a:lnTo>
                      <a:pt x="9" y="5"/>
                    </a:lnTo>
                    <a:lnTo>
                      <a:pt x="9" y="5"/>
                    </a:lnTo>
                    <a:lnTo>
                      <a:pt x="10" y="5"/>
                    </a:lnTo>
                    <a:lnTo>
                      <a:pt x="11" y="4"/>
                    </a:lnTo>
                    <a:lnTo>
                      <a:pt x="14" y="4"/>
                    </a:lnTo>
                    <a:lnTo>
                      <a:pt x="15" y="3"/>
                    </a:lnTo>
                    <a:lnTo>
                      <a:pt x="14" y="3"/>
                    </a:lnTo>
                    <a:lnTo>
                      <a:pt x="1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12" name="Freeform 2443">
                <a:extLst>
                  <a:ext uri="{FF2B5EF4-FFF2-40B4-BE49-F238E27FC236}">
                    <a16:creationId xmlns:a16="http://schemas.microsoft.com/office/drawing/2014/main" id="{CB060345-2936-4171-9882-ECBEA6558C1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13" y="2974"/>
                <a:ext cx="1" cy="4"/>
              </a:xfrm>
              <a:custGeom>
                <a:avLst/>
                <a:gdLst>
                  <a:gd name="T0" fmla="*/ 1 w 1"/>
                  <a:gd name="T1" fmla="*/ 3 h 4"/>
                  <a:gd name="T2" fmla="*/ 1 w 1"/>
                  <a:gd name="T3" fmla="*/ 0 h 4"/>
                  <a:gd name="T4" fmla="*/ 0 w 1"/>
                  <a:gd name="T5" fmla="*/ 4 h 4"/>
                  <a:gd name="T6" fmla="*/ 1 w 1"/>
                  <a:gd name="T7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4">
                    <a:moveTo>
                      <a:pt x="1" y="3"/>
                    </a:moveTo>
                    <a:lnTo>
                      <a:pt x="1" y="0"/>
                    </a:lnTo>
                    <a:lnTo>
                      <a:pt x="0" y="4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13" name="Freeform 2444">
                <a:extLst>
                  <a:ext uri="{FF2B5EF4-FFF2-40B4-BE49-F238E27FC236}">
                    <a16:creationId xmlns:a16="http://schemas.microsoft.com/office/drawing/2014/main" id="{5A7AF4F3-C3A5-4C75-A81B-AFDF52F09F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31" y="2873"/>
                <a:ext cx="2" cy="1"/>
              </a:xfrm>
              <a:custGeom>
                <a:avLst/>
                <a:gdLst>
                  <a:gd name="T0" fmla="*/ 0 w 2"/>
                  <a:gd name="T1" fmla="*/ 1 h 1"/>
                  <a:gd name="T2" fmla="*/ 1 w 2"/>
                  <a:gd name="T3" fmla="*/ 1 h 1"/>
                  <a:gd name="T4" fmla="*/ 2 w 2"/>
                  <a:gd name="T5" fmla="*/ 1 h 1"/>
                  <a:gd name="T6" fmla="*/ 1 w 2"/>
                  <a:gd name="T7" fmla="*/ 0 h 1"/>
                  <a:gd name="T8" fmla="*/ 0 w 2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0" y="1"/>
                    </a:moveTo>
                    <a:lnTo>
                      <a:pt x="1" y="1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14" name="Freeform 2445">
                <a:extLst>
                  <a:ext uri="{FF2B5EF4-FFF2-40B4-BE49-F238E27FC236}">
                    <a16:creationId xmlns:a16="http://schemas.microsoft.com/office/drawing/2014/main" id="{2048BA88-861B-428E-BEDE-9D42D3FFA39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31" y="2876"/>
                <a:ext cx="1" cy="4"/>
              </a:xfrm>
              <a:custGeom>
                <a:avLst/>
                <a:gdLst>
                  <a:gd name="T0" fmla="*/ 1 w 1"/>
                  <a:gd name="T1" fmla="*/ 4 h 4"/>
                  <a:gd name="T2" fmla="*/ 1 w 1"/>
                  <a:gd name="T3" fmla="*/ 2 h 4"/>
                  <a:gd name="T4" fmla="*/ 0 w 1"/>
                  <a:gd name="T5" fmla="*/ 0 h 4"/>
                  <a:gd name="T6" fmla="*/ 0 w 1"/>
                  <a:gd name="T7" fmla="*/ 3 h 4"/>
                  <a:gd name="T8" fmla="*/ 1 w 1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4">
                    <a:moveTo>
                      <a:pt x="1" y="4"/>
                    </a:moveTo>
                    <a:lnTo>
                      <a:pt x="1" y="2"/>
                    </a:lnTo>
                    <a:lnTo>
                      <a:pt x="0" y="0"/>
                    </a:lnTo>
                    <a:lnTo>
                      <a:pt x="0" y="3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15" name="Freeform 2446">
                <a:extLst>
                  <a:ext uri="{FF2B5EF4-FFF2-40B4-BE49-F238E27FC236}">
                    <a16:creationId xmlns:a16="http://schemas.microsoft.com/office/drawing/2014/main" id="{5E0E609C-061B-4BBE-B04C-74B0C47774C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88" y="2834"/>
                <a:ext cx="5" cy="4"/>
              </a:xfrm>
              <a:custGeom>
                <a:avLst/>
                <a:gdLst>
                  <a:gd name="T0" fmla="*/ 3 w 5"/>
                  <a:gd name="T1" fmla="*/ 3 h 4"/>
                  <a:gd name="T2" fmla="*/ 5 w 5"/>
                  <a:gd name="T3" fmla="*/ 4 h 4"/>
                  <a:gd name="T4" fmla="*/ 5 w 5"/>
                  <a:gd name="T5" fmla="*/ 3 h 4"/>
                  <a:gd name="T6" fmla="*/ 3 w 5"/>
                  <a:gd name="T7" fmla="*/ 3 h 4"/>
                  <a:gd name="T8" fmla="*/ 3 w 5"/>
                  <a:gd name="T9" fmla="*/ 0 h 4"/>
                  <a:gd name="T10" fmla="*/ 1 w 5"/>
                  <a:gd name="T11" fmla="*/ 0 h 4"/>
                  <a:gd name="T12" fmla="*/ 2 w 5"/>
                  <a:gd name="T13" fmla="*/ 0 h 4"/>
                  <a:gd name="T14" fmla="*/ 2 w 5"/>
                  <a:gd name="T15" fmla="*/ 1 h 4"/>
                  <a:gd name="T16" fmla="*/ 2 w 5"/>
                  <a:gd name="T17" fmla="*/ 2 h 4"/>
                  <a:gd name="T18" fmla="*/ 2 w 5"/>
                  <a:gd name="T19" fmla="*/ 2 h 4"/>
                  <a:gd name="T20" fmla="*/ 1 w 5"/>
                  <a:gd name="T21" fmla="*/ 2 h 4"/>
                  <a:gd name="T22" fmla="*/ 1 w 5"/>
                  <a:gd name="T23" fmla="*/ 2 h 4"/>
                  <a:gd name="T24" fmla="*/ 0 w 5"/>
                  <a:gd name="T25" fmla="*/ 3 h 4"/>
                  <a:gd name="T26" fmla="*/ 2 w 5"/>
                  <a:gd name="T27" fmla="*/ 3 h 4"/>
                  <a:gd name="T28" fmla="*/ 3 w 5"/>
                  <a:gd name="T29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5" h="4">
                    <a:moveTo>
                      <a:pt x="3" y="3"/>
                    </a:moveTo>
                    <a:lnTo>
                      <a:pt x="5" y="4"/>
                    </a:lnTo>
                    <a:lnTo>
                      <a:pt x="5" y="3"/>
                    </a:lnTo>
                    <a:lnTo>
                      <a:pt x="3" y="3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2" y="0"/>
                    </a:lnTo>
                    <a:lnTo>
                      <a:pt x="2" y="1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1" y="2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2" y="3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16" name="Freeform 2447">
                <a:extLst>
                  <a:ext uri="{FF2B5EF4-FFF2-40B4-BE49-F238E27FC236}">
                    <a16:creationId xmlns:a16="http://schemas.microsoft.com/office/drawing/2014/main" id="{7B306A4D-09B1-4CE3-87E0-DA04A29AEA4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56" y="3153"/>
                <a:ext cx="2" cy="1"/>
              </a:xfrm>
              <a:custGeom>
                <a:avLst/>
                <a:gdLst>
                  <a:gd name="T0" fmla="*/ 1 w 2"/>
                  <a:gd name="T1" fmla="*/ 1 h 1"/>
                  <a:gd name="T2" fmla="*/ 2 w 2"/>
                  <a:gd name="T3" fmla="*/ 1 h 1"/>
                  <a:gd name="T4" fmla="*/ 2 w 2"/>
                  <a:gd name="T5" fmla="*/ 0 h 1"/>
                  <a:gd name="T6" fmla="*/ 0 w 2"/>
                  <a:gd name="T7" fmla="*/ 0 h 1"/>
                  <a:gd name="T8" fmla="*/ 1 w 2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1" y="1"/>
                    </a:moveTo>
                    <a:lnTo>
                      <a:pt x="2" y="1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17" name="Freeform 2448">
                <a:extLst>
                  <a:ext uri="{FF2B5EF4-FFF2-40B4-BE49-F238E27FC236}">
                    <a16:creationId xmlns:a16="http://schemas.microsoft.com/office/drawing/2014/main" id="{CF2A4D0B-1D4A-433E-99DD-026BF75E363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37" y="3279"/>
                <a:ext cx="2" cy="1"/>
              </a:xfrm>
              <a:custGeom>
                <a:avLst/>
                <a:gdLst>
                  <a:gd name="T0" fmla="*/ 1 w 2"/>
                  <a:gd name="T1" fmla="*/ 1 h 1"/>
                  <a:gd name="T2" fmla="*/ 2 w 2"/>
                  <a:gd name="T3" fmla="*/ 1 h 1"/>
                  <a:gd name="T4" fmla="*/ 2 w 2"/>
                  <a:gd name="T5" fmla="*/ 0 h 1"/>
                  <a:gd name="T6" fmla="*/ 0 w 2"/>
                  <a:gd name="T7" fmla="*/ 0 h 1"/>
                  <a:gd name="T8" fmla="*/ 0 w 2"/>
                  <a:gd name="T9" fmla="*/ 0 h 1"/>
                  <a:gd name="T10" fmla="*/ 0 w 2"/>
                  <a:gd name="T11" fmla="*/ 0 h 1"/>
                  <a:gd name="T12" fmla="*/ 1 w 2"/>
                  <a:gd name="T13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1">
                    <a:moveTo>
                      <a:pt x="1" y="1"/>
                    </a:moveTo>
                    <a:lnTo>
                      <a:pt x="2" y="1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18" name="Freeform 2449">
                <a:extLst>
                  <a:ext uri="{FF2B5EF4-FFF2-40B4-BE49-F238E27FC236}">
                    <a16:creationId xmlns:a16="http://schemas.microsoft.com/office/drawing/2014/main" id="{10FBC54E-D519-43D5-B422-284BF6ED6BC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36" y="3206"/>
                <a:ext cx="94" cy="92"/>
              </a:xfrm>
              <a:custGeom>
                <a:avLst/>
                <a:gdLst>
                  <a:gd name="T0" fmla="*/ 92 w 94"/>
                  <a:gd name="T1" fmla="*/ 7 h 92"/>
                  <a:gd name="T2" fmla="*/ 91 w 94"/>
                  <a:gd name="T3" fmla="*/ 11 h 92"/>
                  <a:gd name="T4" fmla="*/ 87 w 94"/>
                  <a:gd name="T5" fmla="*/ 9 h 92"/>
                  <a:gd name="T6" fmla="*/ 83 w 94"/>
                  <a:gd name="T7" fmla="*/ 7 h 92"/>
                  <a:gd name="T8" fmla="*/ 84 w 94"/>
                  <a:gd name="T9" fmla="*/ 5 h 92"/>
                  <a:gd name="T10" fmla="*/ 82 w 94"/>
                  <a:gd name="T11" fmla="*/ 4 h 92"/>
                  <a:gd name="T12" fmla="*/ 81 w 94"/>
                  <a:gd name="T13" fmla="*/ 0 h 92"/>
                  <a:gd name="T14" fmla="*/ 76 w 94"/>
                  <a:gd name="T15" fmla="*/ 6 h 92"/>
                  <a:gd name="T16" fmla="*/ 69 w 94"/>
                  <a:gd name="T17" fmla="*/ 16 h 92"/>
                  <a:gd name="T18" fmla="*/ 64 w 94"/>
                  <a:gd name="T19" fmla="*/ 18 h 92"/>
                  <a:gd name="T20" fmla="*/ 61 w 94"/>
                  <a:gd name="T21" fmla="*/ 24 h 92"/>
                  <a:gd name="T22" fmla="*/ 57 w 94"/>
                  <a:gd name="T23" fmla="*/ 33 h 92"/>
                  <a:gd name="T24" fmla="*/ 48 w 94"/>
                  <a:gd name="T25" fmla="*/ 38 h 92"/>
                  <a:gd name="T26" fmla="*/ 38 w 94"/>
                  <a:gd name="T27" fmla="*/ 43 h 92"/>
                  <a:gd name="T28" fmla="*/ 36 w 94"/>
                  <a:gd name="T29" fmla="*/ 50 h 92"/>
                  <a:gd name="T30" fmla="*/ 30 w 94"/>
                  <a:gd name="T31" fmla="*/ 49 h 92"/>
                  <a:gd name="T32" fmla="*/ 24 w 94"/>
                  <a:gd name="T33" fmla="*/ 52 h 92"/>
                  <a:gd name="T34" fmla="*/ 18 w 94"/>
                  <a:gd name="T35" fmla="*/ 58 h 92"/>
                  <a:gd name="T36" fmla="*/ 15 w 94"/>
                  <a:gd name="T37" fmla="*/ 58 h 92"/>
                  <a:gd name="T38" fmla="*/ 10 w 94"/>
                  <a:gd name="T39" fmla="*/ 64 h 92"/>
                  <a:gd name="T40" fmla="*/ 8 w 94"/>
                  <a:gd name="T41" fmla="*/ 69 h 92"/>
                  <a:gd name="T42" fmla="*/ 5 w 94"/>
                  <a:gd name="T43" fmla="*/ 69 h 92"/>
                  <a:gd name="T44" fmla="*/ 6 w 94"/>
                  <a:gd name="T45" fmla="*/ 75 h 92"/>
                  <a:gd name="T46" fmla="*/ 0 w 94"/>
                  <a:gd name="T47" fmla="*/ 78 h 92"/>
                  <a:gd name="T48" fmla="*/ 0 w 94"/>
                  <a:gd name="T49" fmla="*/ 81 h 92"/>
                  <a:gd name="T50" fmla="*/ 5 w 94"/>
                  <a:gd name="T51" fmla="*/ 83 h 92"/>
                  <a:gd name="T52" fmla="*/ 8 w 94"/>
                  <a:gd name="T53" fmla="*/ 82 h 92"/>
                  <a:gd name="T54" fmla="*/ 10 w 94"/>
                  <a:gd name="T55" fmla="*/ 85 h 92"/>
                  <a:gd name="T56" fmla="*/ 15 w 94"/>
                  <a:gd name="T57" fmla="*/ 91 h 92"/>
                  <a:gd name="T58" fmla="*/ 17 w 94"/>
                  <a:gd name="T59" fmla="*/ 92 h 92"/>
                  <a:gd name="T60" fmla="*/ 26 w 94"/>
                  <a:gd name="T61" fmla="*/ 89 h 92"/>
                  <a:gd name="T62" fmla="*/ 28 w 94"/>
                  <a:gd name="T63" fmla="*/ 85 h 92"/>
                  <a:gd name="T64" fmla="*/ 33 w 94"/>
                  <a:gd name="T65" fmla="*/ 82 h 92"/>
                  <a:gd name="T66" fmla="*/ 38 w 94"/>
                  <a:gd name="T67" fmla="*/ 80 h 92"/>
                  <a:gd name="T68" fmla="*/ 38 w 94"/>
                  <a:gd name="T69" fmla="*/ 79 h 92"/>
                  <a:gd name="T70" fmla="*/ 43 w 94"/>
                  <a:gd name="T71" fmla="*/ 70 h 92"/>
                  <a:gd name="T72" fmla="*/ 49 w 94"/>
                  <a:gd name="T73" fmla="*/ 60 h 92"/>
                  <a:gd name="T74" fmla="*/ 54 w 94"/>
                  <a:gd name="T75" fmla="*/ 55 h 92"/>
                  <a:gd name="T76" fmla="*/ 57 w 94"/>
                  <a:gd name="T77" fmla="*/ 53 h 92"/>
                  <a:gd name="T78" fmla="*/ 61 w 94"/>
                  <a:gd name="T79" fmla="*/ 50 h 92"/>
                  <a:gd name="T80" fmla="*/ 62 w 94"/>
                  <a:gd name="T81" fmla="*/ 51 h 92"/>
                  <a:gd name="T82" fmla="*/ 66 w 94"/>
                  <a:gd name="T83" fmla="*/ 50 h 92"/>
                  <a:gd name="T84" fmla="*/ 67 w 94"/>
                  <a:gd name="T85" fmla="*/ 52 h 92"/>
                  <a:gd name="T86" fmla="*/ 69 w 94"/>
                  <a:gd name="T87" fmla="*/ 49 h 92"/>
                  <a:gd name="T88" fmla="*/ 71 w 94"/>
                  <a:gd name="T89" fmla="*/ 49 h 92"/>
                  <a:gd name="T90" fmla="*/ 69 w 94"/>
                  <a:gd name="T91" fmla="*/ 43 h 92"/>
                  <a:gd name="T92" fmla="*/ 77 w 94"/>
                  <a:gd name="T93" fmla="*/ 38 h 92"/>
                  <a:gd name="T94" fmla="*/ 81 w 94"/>
                  <a:gd name="T95" fmla="*/ 31 h 92"/>
                  <a:gd name="T96" fmla="*/ 86 w 94"/>
                  <a:gd name="T97" fmla="*/ 25 h 92"/>
                  <a:gd name="T98" fmla="*/ 92 w 94"/>
                  <a:gd name="T99" fmla="*/ 18 h 92"/>
                  <a:gd name="T100" fmla="*/ 92 w 94"/>
                  <a:gd name="T101" fmla="*/ 13 h 92"/>
                  <a:gd name="T102" fmla="*/ 93 w 94"/>
                  <a:gd name="T103" fmla="*/ 11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94" h="92">
                    <a:moveTo>
                      <a:pt x="94" y="9"/>
                    </a:moveTo>
                    <a:lnTo>
                      <a:pt x="94" y="9"/>
                    </a:lnTo>
                    <a:lnTo>
                      <a:pt x="93" y="7"/>
                    </a:lnTo>
                    <a:lnTo>
                      <a:pt x="92" y="7"/>
                    </a:lnTo>
                    <a:lnTo>
                      <a:pt x="91" y="10"/>
                    </a:lnTo>
                    <a:lnTo>
                      <a:pt x="92" y="10"/>
                    </a:lnTo>
                    <a:lnTo>
                      <a:pt x="92" y="10"/>
                    </a:lnTo>
                    <a:lnTo>
                      <a:pt x="91" y="11"/>
                    </a:lnTo>
                    <a:lnTo>
                      <a:pt x="90" y="10"/>
                    </a:lnTo>
                    <a:lnTo>
                      <a:pt x="90" y="9"/>
                    </a:lnTo>
                    <a:lnTo>
                      <a:pt x="88" y="9"/>
                    </a:lnTo>
                    <a:lnTo>
                      <a:pt x="87" y="9"/>
                    </a:lnTo>
                    <a:lnTo>
                      <a:pt x="86" y="10"/>
                    </a:lnTo>
                    <a:lnTo>
                      <a:pt x="85" y="11"/>
                    </a:lnTo>
                    <a:lnTo>
                      <a:pt x="84" y="11"/>
                    </a:lnTo>
                    <a:lnTo>
                      <a:pt x="83" y="7"/>
                    </a:lnTo>
                    <a:lnTo>
                      <a:pt x="84" y="7"/>
                    </a:lnTo>
                    <a:lnTo>
                      <a:pt x="84" y="6"/>
                    </a:lnTo>
                    <a:lnTo>
                      <a:pt x="85" y="5"/>
                    </a:lnTo>
                    <a:lnTo>
                      <a:pt x="84" y="5"/>
                    </a:lnTo>
                    <a:lnTo>
                      <a:pt x="84" y="4"/>
                    </a:lnTo>
                    <a:lnTo>
                      <a:pt x="84" y="4"/>
                    </a:lnTo>
                    <a:lnTo>
                      <a:pt x="83" y="4"/>
                    </a:lnTo>
                    <a:lnTo>
                      <a:pt x="82" y="4"/>
                    </a:lnTo>
                    <a:lnTo>
                      <a:pt x="82" y="3"/>
                    </a:lnTo>
                    <a:lnTo>
                      <a:pt x="82" y="2"/>
                    </a:lnTo>
                    <a:lnTo>
                      <a:pt x="83" y="0"/>
                    </a:lnTo>
                    <a:lnTo>
                      <a:pt x="81" y="0"/>
                    </a:lnTo>
                    <a:lnTo>
                      <a:pt x="79" y="2"/>
                    </a:lnTo>
                    <a:lnTo>
                      <a:pt x="78" y="2"/>
                    </a:lnTo>
                    <a:lnTo>
                      <a:pt x="76" y="3"/>
                    </a:lnTo>
                    <a:lnTo>
                      <a:pt x="76" y="6"/>
                    </a:lnTo>
                    <a:lnTo>
                      <a:pt x="74" y="11"/>
                    </a:lnTo>
                    <a:lnTo>
                      <a:pt x="73" y="13"/>
                    </a:lnTo>
                    <a:lnTo>
                      <a:pt x="72" y="13"/>
                    </a:lnTo>
                    <a:lnTo>
                      <a:pt x="69" y="16"/>
                    </a:lnTo>
                    <a:lnTo>
                      <a:pt x="68" y="17"/>
                    </a:lnTo>
                    <a:lnTo>
                      <a:pt x="67" y="17"/>
                    </a:lnTo>
                    <a:lnTo>
                      <a:pt x="65" y="17"/>
                    </a:lnTo>
                    <a:lnTo>
                      <a:pt x="64" y="18"/>
                    </a:lnTo>
                    <a:lnTo>
                      <a:pt x="63" y="20"/>
                    </a:lnTo>
                    <a:lnTo>
                      <a:pt x="63" y="22"/>
                    </a:lnTo>
                    <a:lnTo>
                      <a:pt x="62" y="22"/>
                    </a:lnTo>
                    <a:lnTo>
                      <a:pt x="61" y="24"/>
                    </a:lnTo>
                    <a:lnTo>
                      <a:pt x="61" y="26"/>
                    </a:lnTo>
                    <a:lnTo>
                      <a:pt x="60" y="28"/>
                    </a:lnTo>
                    <a:lnTo>
                      <a:pt x="60" y="29"/>
                    </a:lnTo>
                    <a:lnTo>
                      <a:pt x="57" y="33"/>
                    </a:lnTo>
                    <a:lnTo>
                      <a:pt x="53" y="35"/>
                    </a:lnTo>
                    <a:lnTo>
                      <a:pt x="50" y="36"/>
                    </a:lnTo>
                    <a:lnTo>
                      <a:pt x="48" y="37"/>
                    </a:lnTo>
                    <a:lnTo>
                      <a:pt x="48" y="38"/>
                    </a:lnTo>
                    <a:lnTo>
                      <a:pt x="46" y="38"/>
                    </a:lnTo>
                    <a:lnTo>
                      <a:pt x="43" y="40"/>
                    </a:lnTo>
                    <a:lnTo>
                      <a:pt x="40" y="42"/>
                    </a:lnTo>
                    <a:lnTo>
                      <a:pt x="38" y="43"/>
                    </a:lnTo>
                    <a:lnTo>
                      <a:pt x="35" y="45"/>
                    </a:lnTo>
                    <a:lnTo>
                      <a:pt x="35" y="46"/>
                    </a:lnTo>
                    <a:lnTo>
                      <a:pt x="36" y="48"/>
                    </a:lnTo>
                    <a:lnTo>
                      <a:pt x="36" y="50"/>
                    </a:lnTo>
                    <a:lnTo>
                      <a:pt x="34" y="48"/>
                    </a:lnTo>
                    <a:lnTo>
                      <a:pt x="34" y="48"/>
                    </a:lnTo>
                    <a:lnTo>
                      <a:pt x="32" y="49"/>
                    </a:lnTo>
                    <a:lnTo>
                      <a:pt x="30" y="49"/>
                    </a:lnTo>
                    <a:lnTo>
                      <a:pt x="29" y="48"/>
                    </a:lnTo>
                    <a:lnTo>
                      <a:pt x="28" y="48"/>
                    </a:lnTo>
                    <a:lnTo>
                      <a:pt x="25" y="51"/>
                    </a:lnTo>
                    <a:lnTo>
                      <a:pt x="24" y="52"/>
                    </a:lnTo>
                    <a:lnTo>
                      <a:pt x="22" y="54"/>
                    </a:lnTo>
                    <a:lnTo>
                      <a:pt x="20" y="54"/>
                    </a:lnTo>
                    <a:lnTo>
                      <a:pt x="19" y="56"/>
                    </a:lnTo>
                    <a:lnTo>
                      <a:pt x="18" y="58"/>
                    </a:lnTo>
                    <a:lnTo>
                      <a:pt x="18" y="57"/>
                    </a:lnTo>
                    <a:lnTo>
                      <a:pt x="17" y="57"/>
                    </a:lnTo>
                    <a:lnTo>
                      <a:pt x="16" y="58"/>
                    </a:lnTo>
                    <a:lnTo>
                      <a:pt x="15" y="58"/>
                    </a:lnTo>
                    <a:lnTo>
                      <a:pt x="15" y="60"/>
                    </a:lnTo>
                    <a:lnTo>
                      <a:pt x="14" y="61"/>
                    </a:lnTo>
                    <a:lnTo>
                      <a:pt x="14" y="61"/>
                    </a:lnTo>
                    <a:lnTo>
                      <a:pt x="10" y="64"/>
                    </a:lnTo>
                    <a:lnTo>
                      <a:pt x="9" y="64"/>
                    </a:lnTo>
                    <a:lnTo>
                      <a:pt x="9" y="65"/>
                    </a:lnTo>
                    <a:lnTo>
                      <a:pt x="8" y="69"/>
                    </a:lnTo>
                    <a:lnTo>
                      <a:pt x="8" y="69"/>
                    </a:lnTo>
                    <a:lnTo>
                      <a:pt x="7" y="68"/>
                    </a:lnTo>
                    <a:lnTo>
                      <a:pt x="6" y="68"/>
                    </a:lnTo>
                    <a:lnTo>
                      <a:pt x="6" y="69"/>
                    </a:lnTo>
                    <a:lnTo>
                      <a:pt x="5" y="69"/>
                    </a:lnTo>
                    <a:lnTo>
                      <a:pt x="4" y="72"/>
                    </a:lnTo>
                    <a:lnTo>
                      <a:pt x="4" y="73"/>
                    </a:lnTo>
                    <a:lnTo>
                      <a:pt x="5" y="74"/>
                    </a:lnTo>
                    <a:lnTo>
                      <a:pt x="6" y="75"/>
                    </a:lnTo>
                    <a:lnTo>
                      <a:pt x="5" y="75"/>
                    </a:lnTo>
                    <a:lnTo>
                      <a:pt x="4" y="75"/>
                    </a:lnTo>
                    <a:lnTo>
                      <a:pt x="2" y="76"/>
                    </a:lnTo>
                    <a:lnTo>
                      <a:pt x="0" y="78"/>
                    </a:lnTo>
                    <a:lnTo>
                      <a:pt x="1" y="78"/>
                    </a:lnTo>
                    <a:lnTo>
                      <a:pt x="2" y="78"/>
                    </a:lnTo>
                    <a:lnTo>
                      <a:pt x="1" y="79"/>
                    </a:lnTo>
                    <a:lnTo>
                      <a:pt x="0" y="81"/>
                    </a:lnTo>
                    <a:lnTo>
                      <a:pt x="2" y="82"/>
                    </a:lnTo>
                    <a:lnTo>
                      <a:pt x="2" y="82"/>
                    </a:lnTo>
                    <a:lnTo>
                      <a:pt x="5" y="82"/>
                    </a:lnTo>
                    <a:lnTo>
                      <a:pt x="5" y="83"/>
                    </a:lnTo>
                    <a:lnTo>
                      <a:pt x="6" y="83"/>
                    </a:lnTo>
                    <a:lnTo>
                      <a:pt x="6" y="82"/>
                    </a:lnTo>
                    <a:lnTo>
                      <a:pt x="7" y="82"/>
                    </a:lnTo>
                    <a:lnTo>
                      <a:pt x="8" y="82"/>
                    </a:lnTo>
                    <a:lnTo>
                      <a:pt x="9" y="84"/>
                    </a:lnTo>
                    <a:lnTo>
                      <a:pt x="8" y="84"/>
                    </a:lnTo>
                    <a:lnTo>
                      <a:pt x="9" y="85"/>
                    </a:lnTo>
                    <a:lnTo>
                      <a:pt x="10" y="85"/>
                    </a:lnTo>
                    <a:lnTo>
                      <a:pt x="11" y="87"/>
                    </a:lnTo>
                    <a:lnTo>
                      <a:pt x="11" y="89"/>
                    </a:lnTo>
                    <a:lnTo>
                      <a:pt x="14" y="90"/>
                    </a:lnTo>
                    <a:lnTo>
                      <a:pt x="15" y="91"/>
                    </a:lnTo>
                    <a:lnTo>
                      <a:pt x="13" y="92"/>
                    </a:lnTo>
                    <a:lnTo>
                      <a:pt x="14" y="92"/>
                    </a:lnTo>
                    <a:lnTo>
                      <a:pt x="17" y="91"/>
                    </a:lnTo>
                    <a:lnTo>
                      <a:pt x="17" y="92"/>
                    </a:lnTo>
                    <a:lnTo>
                      <a:pt x="18" y="92"/>
                    </a:lnTo>
                    <a:lnTo>
                      <a:pt x="20" y="92"/>
                    </a:lnTo>
                    <a:lnTo>
                      <a:pt x="23" y="91"/>
                    </a:lnTo>
                    <a:lnTo>
                      <a:pt x="26" y="89"/>
                    </a:lnTo>
                    <a:lnTo>
                      <a:pt x="27" y="88"/>
                    </a:lnTo>
                    <a:lnTo>
                      <a:pt x="28" y="87"/>
                    </a:lnTo>
                    <a:lnTo>
                      <a:pt x="27" y="85"/>
                    </a:lnTo>
                    <a:lnTo>
                      <a:pt x="28" y="85"/>
                    </a:lnTo>
                    <a:lnTo>
                      <a:pt x="28" y="88"/>
                    </a:lnTo>
                    <a:lnTo>
                      <a:pt x="30" y="87"/>
                    </a:lnTo>
                    <a:lnTo>
                      <a:pt x="32" y="84"/>
                    </a:lnTo>
                    <a:lnTo>
                      <a:pt x="33" y="82"/>
                    </a:lnTo>
                    <a:lnTo>
                      <a:pt x="35" y="81"/>
                    </a:lnTo>
                    <a:lnTo>
                      <a:pt x="38" y="81"/>
                    </a:lnTo>
                    <a:lnTo>
                      <a:pt x="38" y="81"/>
                    </a:lnTo>
                    <a:lnTo>
                      <a:pt x="38" y="80"/>
                    </a:lnTo>
                    <a:lnTo>
                      <a:pt x="37" y="80"/>
                    </a:lnTo>
                    <a:lnTo>
                      <a:pt x="38" y="80"/>
                    </a:lnTo>
                    <a:lnTo>
                      <a:pt x="38" y="79"/>
                    </a:lnTo>
                    <a:lnTo>
                      <a:pt x="38" y="79"/>
                    </a:lnTo>
                    <a:lnTo>
                      <a:pt x="39" y="77"/>
                    </a:lnTo>
                    <a:lnTo>
                      <a:pt x="41" y="74"/>
                    </a:lnTo>
                    <a:lnTo>
                      <a:pt x="41" y="72"/>
                    </a:lnTo>
                    <a:lnTo>
                      <a:pt x="43" y="70"/>
                    </a:lnTo>
                    <a:lnTo>
                      <a:pt x="46" y="66"/>
                    </a:lnTo>
                    <a:lnTo>
                      <a:pt x="47" y="65"/>
                    </a:lnTo>
                    <a:lnTo>
                      <a:pt x="48" y="63"/>
                    </a:lnTo>
                    <a:lnTo>
                      <a:pt x="49" y="60"/>
                    </a:lnTo>
                    <a:lnTo>
                      <a:pt x="50" y="59"/>
                    </a:lnTo>
                    <a:lnTo>
                      <a:pt x="50" y="57"/>
                    </a:lnTo>
                    <a:lnTo>
                      <a:pt x="53" y="56"/>
                    </a:lnTo>
                    <a:lnTo>
                      <a:pt x="54" y="55"/>
                    </a:lnTo>
                    <a:lnTo>
                      <a:pt x="55" y="53"/>
                    </a:lnTo>
                    <a:lnTo>
                      <a:pt x="56" y="54"/>
                    </a:lnTo>
                    <a:lnTo>
                      <a:pt x="57" y="54"/>
                    </a:lnTo>
                    <a:lnTo>
                      <a:pt x="57" y="53"/>
                    </a:lnTo>
                    <a:lnTo>
                      <a:pt x="59" y="53"/>
                    </a:lnTo>
                    <a:lnTo>
                      <a:pt x="60" y="53"/>
                    </a:lnTo>
                    <a:lnTo>
                      <a:pt x="61" y="51"/>
                    </a:lnTo>
                    <a:lnTo>
                      <a:pt x="61" y="50"/>
                    </a:lnTo>
                    <a:lnTo>
                      <a:pt x="60" y="49"/>
                    </a:lnTo>
                    <a:lnTo>
                      <a:pt x="61" y="49"/>
                    </a:lnTo>
                    <a:lnTo>
                      <a:pt x="62" y="51"/>
                    </a:lnTo>
                    <a:lnTo>
                      <a:pt x="62" y="51"/>
                    </a:lnTo>
                    <a:lnTo>
                      <a:pt x="63" y="51"/>
                    </a:lnTo>
                    <a:lnTo>
                      <a:pt x="63" y="50"/>
                    </a:lnTo>
                    <a:lnTo>
                      <a:pt x="65" y="49"/>
                    </a:lnTo>
                    <a:lnTo>
                      <a:pt x="66" y="50"/>
                    </a:lnTo>
                    <a:lnTo>
                      <a:pt x="66" y="50"/>
                    </a:lnTo>
                    <a:lnTo>
                      <a:pt x="64" y="51"/>
                    </a:lnTo>
                    <a:lnTo>
                      <a:pt x="66" y="51"/>
                    </a:lnTo>
                    <a:lnTo>
                      <a:pt x="67" y="52"/>
                    </a:lnTo>
                    <a:lnTo>
                      <a:pt x="68" y="51"/>
                    </a:lnTo>
                    <a:lnTo>
                      <a:pt x="68" y="49"/>
                    </a:lnTo>
                    <a:lnTo>
                      <a:pt x="68" y="49"/>
                    </a:lnTo>
                    <a:lnTo>
                      <a:pt x="69" y="49"/>
                    </a:lnTo>
                    <a:lnTo>
                      <a:pt x="69" y="51"/>
                    </a:lnTo>
                    <a:lnTo>
                      <a:pt x="69" y="52"/>
                    </a:lnTo>
                    <a:lnTo>
                      <a:pt x="71" y="51"/>
                    </a:lnTo>
                    <a:lnTo>
                      <a:pt x="71" y="49"/>
                    </a:lnTo>
                    <a:lnTo>
                      <a:pt x="71" y="46"/>
                    </a:lnTo>
                    <a:lnTo>
                      <a:pt x="68" y="46"/>
                    </a:lnTo>
                    <a:lnTo>
                      <a:pt x="69" y="45"/>
                    </a:lnTo>
                    <a:lnTo>
                      <a:pt x="69" y="43"/>
                    </a:lnTo>
                    <a:lnTo>
                      <a:pt x="69" y="41"/>
                    </a:lnTo>
                    <a:lnTo>
                      <a:pt x="72" y="40"/>
                    </a:lnTo>
                    <a:lnTo>
                      <a:pt x="74" y="39"/>
                    </a:lnTo>
                    <a:lnTo>
                      <a:pt x="77" y="38"/>
                    </a:lnTo>
                    <a:lnTo>
                      <a:pt x="77" y="37"/>
                    </a:lnTo>
                    <a:lnTo>
                      <a:pt x="79" y="34"/>
                    </a:lnTo>
                    <a:lnTo>
                      <a:pt x="79" y="33"/>
                    </a:lnTo>
                    <a:lnTo>
                      <a:pt x="81" y="31"/>
                    </a:lnTo>
                    <a:lnTo>
                      <a:pt x="82" y="31"/>
                    </a:lnTo>
                    <a:lnTo>
                      <a:pt x="82" y="30"/>
                    </a:lnTo>
                    <a:lnTo>
                      <a:pt x="85" y="26"/>
                    </a:lnTo>
                    <a:lnTo>
                      <a:pt x="86" y="25"/>
                    </a:lnTo>
                    <a:lnTo>
                      <a:pt x="91" y="21"/>
                    </a:lnTo>
                    <a:lnTo>
                      <a:pt x="93" y="20"/>
                    </a:lnTo>
                    <a:lnTo>
                      <a:pt x="92" y="20"/>
                    </a:lnTo>
                    <a:lnTo>
                      <a:pt x="92" y="18"/>
                    </a:lnTo>
                    <a:lnTo>
                      <a:pt x="91" y="16"/>
                    </a:lnTo>
                    <a:lnTo>
                      <a:pt x="91" y="15"/>
                    </a:lnTo>
                    <a:lnTo>
                      <a:pt x="92" y="13"/>
                    </a:lnTo>
                    <a:lnTo>
                      <a:pt x="92" y="13"/>
                    </a:lnTo>
                    <a:lnTo>
                      <a:pt x="94" y="11"/>
                    </a:lnTo>
                    <a:lnTo>
                      <a:pt x="92" y="12"/>
                    </a:lnTo>
                    <a:lnTo>
                      <a:pt x="91" y="12"/>
                    </a:lnTo>
                    <a:lnTo>
                      <a:pt x="93" y="11"/>
                    </a:lnTo>
                    <a:lnTo>
                      <a:pt x="94" y="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19" name="Freeform 2450">
                <a:extLst>
                  <a:ext uri="{FF2B5EF4-FFF2-40B4-BE49-F238E27FC236}">
                    <a16:creationId xmlns:a16="http://schemas.microsoft.com/office/drawing/2014/main" id="{FD330681-3085-4796-8295-78CEB07E80E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32" y="3113"/>
                <a:ext cx="54" cy="110"/>
              </a:xfrm>
              <a:custGeom>
                <a:avLst/>
                <a:gdLst>
                  <a:gd name="T0" fmla="*/ 50 w 54"/>
                  <a:gd name="T1" fmla="*/ 53 h 110"/>
                  <a:gd name="T2" fmla="*/ 41 w 54"/>
                  <a:gd name="T3" fmla="*/ 57 h 110"/>
                  <a:gd name="T4" fmla="*/ 34 w 54"/>
                  <a:gd name="T5" fmla="*/ 53 h 110"/>
                  <a:gd name="T6" fmla="*/ 33 w 54"/>
                  <a:gd name="T7" fmla="*/ 47 h 110"/>
                  <a:gd name="T8" fmla="*/ 30 w 54"/>
                  <a:gd name="T9" fmla="*/ 40 h 110"/>
                  <a:gd name="T10" fmla="*/ 29 w 54"/>
                  <a:gd name="T11" fmla="*/ 35 h 110"/>
                  <a:gd name="T12" fmla="*/ 28 w 54"/>
                  <a:gd name="T13" fmla="*/ 37 h 110"/>
                  <a:gd name="T14" fmla="*/ 27 w 54"/>
                  <a:gd name="T15" fmla="*/ 41 h 110"/>
                  <a:gd name="T16" fmla="*/ 26 w 54"/>
                  <a:gd name="T17" fmla="*/ 44 h 110"/>
                  <a:gd name="T18" fmla="*/ 22 w 54"/>
                  <a:gd name="T19" fmla="*/ 40 h 110"/>
                  <a:gd name="T20" fmla="*/ 23 w 54"/>
                  <a:gd name="T21" fmla="*/ 37 h 110"/>
                  <a:gd name="T22" fmla="*/ 24 w 54"/>
                  <a:gd name="T23" fmla="*/ 32 h 110"/>
                  <a:gd name="T24" fmla="*/ 24 w 54"/>
                  <a:gd name="T25" fmla="*/ 26 h 110"/>
                  <a:gd name="T26" fmla="*/ 25 w 54"/>
                  <a:gd name="T27" fmla="*/ 25 h 110"/>
                  <a:gd name="T28" fmla="*/ 25 w 54"/>
                  <a:gd name="T29" fmla="*/ 16 h 110"/>
                  <a:gd name="T30" fmla="*/ 21 w 54"/>
                  <a:gd name="T31" fmla="*/ 14 h 110"/>
                  <a:gd name="T32" fmla="*/ 21 w 54"/>
                  <a:gd name="T33" fmla="*/ 12 h 110"/>
                  <a:gd name="T34" fmla="*/ 19 w 54"/>
                  <a:gd name="T35" fmla="*/ 9 h 110"/>
                  <a:gd name="T36" fmla="*/ 19 w 54"/>
                  <a:gd name="T37" fmla="*/ 6 h 110"/>
                  <a:gd name="T38" fmla="*/ 16 w 54"/>
                  <a:gd name="T39" fmla="*/ 9 h 110"/>
                  <a:gd name="T40" fmla="*/ 15 w 54"/>
                  <a:gd name="T41" fmla="*/ 4 h 110"/>
                  <a:gd name="T42" fmla="*/ 14 w 54"/>
                  <a:gd name="T43" fmla="*/ 0 h 110"/>
                  <a:gd name="T44" fmla="*/ 11 w 54"/>
                  <a:gd name="T45" fmla="*/ 2 h 110"/>
                  <a:gd name="T46" fmla="*/ 13 w 54"/>
                  <a:gd name="T47" fmla="*/ 13 h 110"/>
                  <a:gd name="T48" fmla="*/ 14 w 54"/>
                  <a:gd name="T49" fmla="*/ 17 h 110"/>
                  <a:gd name="T50" fmla="*/ 15 w 54"/>
                  <a:gd name="T51" fmla="*/ 18 h 110"/>
                  <a:gd name="T52" fmla="*/ 16 w 54"/>
                  <a:gd name="T53" fmla="*/ 31 h 110"/>
                  <a:gd name="T54" fmla="*/ 17 w 54"/>
                  <a:gd name="T55" fmla="*/ 30 h 110"/>
                  <a:gd name="T56" fmla="*/ 20 w 54"/>
                  <a:gd name="T57" fmla="*/ 32 h 110"/>
                  <a:gd name="T58" fmla="*/ 20 w 54"/>
                  <a:gd name="T59" fmla="*/ 31 h 110"/>
                  <a:gd name="T60" fmla="*/ 18 w 54"/>
                  <a:gd name="T61" fmla="*/ 36 h 110"/>
                  <a:gd name="T62" fmla="*/ 18 w 54"/>
                  <a:gd name="T63" fmla="*/ 41 h 110"/>
                  <a:gd name="T64" fmla="*/ 20 w 54"/>
                  <a:gd name="T65" fmla="*/ 44 h 110"/>
                  <a:gd name="T66" fmla="*/ 20 w 54"/>
                  <a:gd name="T67" fmla="*/ 47 h 110"/>
                  <a:gd name="T68" fmla="*/ 18 w 54"/>
                  <a:gd name="T69" fmla="*/ 53 h 110"/>
                  <a:gd name="T70" fmla="*/ 17 w 54"/>
                  <a:gd name="T71" fmla="*/ 56 h 110"/>
                  <a:gd name="T72" fmla="*/ 15 w 54"/>
                  <a:gd name="T73" fmla="*/ 58 h 110"/>
                  <a:gd name="T74" fmla="*/ 11 w 54"/>
                  <a:gd name="T75" fmla="*/ 70 h 110"/>
                  <a:gd name="T76" fmla="*/ 3 w 54"/>
                  <a:gd name="T77" fmla="*/ 71 h 110"/>
                  <a:gd name="T78" fmla="*/ 3 w 54"/>
                  <a:gd name="T79" fmla="*/ 79 h 110"/>
                  <a:gd name="T80" fmla="*/ 10 w 54"/>
                  <a:gd name="T81" fmla="*/ 86 h 110"/>
                  <a:gd name="T82" fmla="*/ 10 w 54"/>
                  <a:gd name="T83" fmla="*/ 92 h 110"/>
                  <a:gd name="T84" fmla="*/ 1 w 54"/>
                  <a:gd name="T85" fmla="*/ 104 h 110"/>
                  <a:gd name="T86" fmla="*/ 2 w 54"/>
                  <a:gd name="T87" fmla="*/ 106 h 110"/>
                  <a:gd name="T88" fmla="*/ 4 w 54"/>
                  <a:gd name="T89" fmla="*/ 108 h 110"/>
                  <a:gd name="T90" fmla="*/ 5 w 54"/>
                  <a:gd name="T91" fmla="*/ 110 h 110"/>
                  <a:gd name="T92" fmla="*/ 16 w 54"/>
                  <a:gd name="T93" fmla="*/ 103 h 110"/>
                  <a:gd name="T94" fmla="*/ 24 w 54"/>
                  <a:gd name="T95" fmla="*/ 94 h 110"/>
                  <a:gd name="T96" fmla="*/ 27 w 54"/>
                  <a:gd name="T97" fmla="*/ 90 h 110"/>
                  <a:gd name="T98" fmla="*/ 31 w 54"/>
                  <a:gd name="T99" fmla="*/ 83 h 110"/>
                  <a:gd name="T100" fmla="*/ 29 w 54"/>
                  <a:gd name="T101" fmla="*/ 79 h 110"/>
                  <a:gd name="T102" fmla="*/ 39 w 54"/>
                  <a:gd name="T103" fmla="*/ 75 h 110"/>
                  <a:gd name="T104" fmla="*/ 42 w 54"/>
                  <a:gd name="T105" fmla="*/ 76 h 110"/>
                  <a:gd name="T106" fmla="*/ 42 w 54"/>
                  <a:gd name="T107" fmla="*/ 70 h 110"/>
                  <a:gd name="T108" fmla="*/ 46 w 54"/>
                  <a:gd name="T109" fmla="*/ 69 h 110"/>
                  <a:gd name="T110" fmla="*/ 49 w 54"/>
                  <a:gd name="T111" fmla="*/ 60 h 110"/>
                  <a:gd name="T112" fmla="*/ 53 w 54"/>
                  <a:gd name="T113" fmla="*/ 55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54" h="110">
                    <a:moveTo>
                      <a:pt x="50" y="54"/>
                    </a:moveTo>
                    <a:lnTo>
                      <a:pt x="49" y="53"/>
                    </a:lnTo>
                    <a:lnTo>
                      <a:pt x="50" y="53"/>
                    </a:lnTo>
                    <a:lnTo>
                      <a:pt x="50" y="53"/>
                    </a:lnTo>
                    <a:lnTo>
                      <a:pt x="48" y="52"/>
                    </a:lnTo>
                    <a:lnTo>
                      <a:pt x="46" y="53"/>
                    </a:lnTo>
                    <a:lnTo>
                      <a:pt x="43" y="57"/>
                    </a:lnTo>
                    <a:lnTo>
                      <a:pt x="41" y="57"/>
                    </a:lnTo>
                    <a:lnTo>
                      <a:pt x="40" y="58"/>
                    </a:lnTo>
                    <a:lnTo>
                      <a:pt x="38" y="57"/>
                    </a:lnTo>
                    <a:lnTo>
                      <a:pt x="35" y="53"/>
                    </a:lnTo>
                    <a:lnTo>
                      <a:pt x="34" y="53"/>
                    </a:lnTo>
                    <a:lnTo>
                      <a:pt x="31" y="51"/>
                    </a:lnTo>
                    <a:lnTo>
                      <a:pt x="31" y="50"/>
                    </a:lnTo>
                    <a:lnTo>
                      <a:pt x="33" y="49"/>
                    </a:lnTo>
                    <a:lnTo>
                      <a:pt x="33" y="47"/>
                    </a:lnTo>
                    <a:lnTo>
                      <a:pt x="31" y="45"/>
                    </a:lnTo>
                    <a:lnTo>
                      <a:pt x="31" y="43"/>
                    </a:lnTo>
                    <a:lnTo>
                      <a:pt x="30" y="41"/>
                    </a:lnTo>
                    <a:lnTo>
                      <a:pt x="30" y="40"/>
                    </a:lnTo>
                    <a:lnTo>
                      <a:pt x="31" y="38"/>
                    </a:lnTo>
                    <a:lnTo>
                      <a:pt x="30" y="38"/>
                    </a:lnTo>
                    <a:lnTo>
                      <a:pt x="30" y="36"/>
                    </a:lnTo>
                    <a:lnTo>
                      <a:pt x="29" y="35"/>
                    </a:lnTo>
                    <a:lnTo>
                      <a:pt x="29" y="36"/>
                    </a:lnTo>
                    <a:lnTo>
                      <a:pt x="27" y="35"/>
                    </a:lnTo>
                    <a:lnTo>
                      <a:pt x="27" y="35"/>
                    </a:lnTo>
                    <a:lnTo>
                      <a:pt x="28" y="37"/>
                    </a:lnTo>
                    <a:lnTo>
                      <a:pt x="28" y="38"/>
                    </a:lnTo>
                    <a:lnTo>
                      <a:pt x="28" y="39"/>
                    </a:lnTo>
                    <a:lnTo>
                      <a:pt x="27" y="40"/>
                    </a:lnTo>
                    <a:lnTo>
                      <a:pt x="27" y="41"/>
                    </a:lnTo>
                    <a:lnTo>
                      <a:pt x="28" y="44"/>
                    </a:lnTo>
                    <a:lnTo>
                      <a:pt x="28" y="45"/>
                    </a:lnTo>
                    <a:lnTo>
                      <a:pt x="27" y="45"/>
                    </a:lnTo>
                    <a:lnTo>
                      <a:pt x="26" y="44"/>
                    </a:lnTo>
                    <a:lnTo>
                      <a:pt x="25" y="43"/>
                    </a:lnTo>
                    <a:lnTo>
                      <a:pt x="24" y="43"/>
                    </a:lnTo>
                    <a:lnTo>
                      <a:pt x="24" y="41"/>
                    </a:lnTo>
                    <a:lnTo>
                      <a:pt x="22" y="40"/>
                    </a:lnTo>
                    <a:lnTo>
                      <a:pt x="21" y="40"/>
                    </a:lnTo>
                    <a:lnTo>
                      <a:pt x="21" y="39"/>
                    </a:lnTo>
                    <a:lnTo>
                      <a:pt x="22" y="39"/>
                    </a:lnTo>
                    <a:lnTo>
                      <a:pt x="23" y="37"/>
                    </a:lnTo>
                    <a:lnTo>
                      <a:pt x="22" y="36"/>
                    </a:lnTo>
                    <a:lnTo>
                      <a:pt x="23" y="34"/>
                    </a:lnTo>
                    <a:lnTo>
                      <a:pt x="24" y="34"/>
                    </a:lnTo>
                    <a:lnTo>
                      <a:pt x="24" y="32"/>
                    </a:lnTo>
                    <a:lnTo>
                      <a:pt x="24" y="31"/>
                    </a:lnTo>
                    <a:lnTo>
                      <a:pt x="24" y="30"/>
                    </a:lnTo>
                    <a:lnTo>
                      <a:pt x="24" y="28"/>
                    </a:lnTo>
                    <a:lnTo>
                      <a:pt x="24" y="26"/>
                    </a:lnTo>
                    <a:lnTo>
                      <a:pt x="22" y="25"/>
                    </a:lnTo>
                    <a:lnTo>
                      <a:pt x="22" y="24"/>
                    </a:lnTo>
                    <a:lnTo>
                      <a:pt x="23" y="25"/>
                    </a:lnTo>
                    <a:lnTo>
                      <a:pt x="25" y="25"/>
                    </a:lnTo>
                    <a:lnTo>
                      <a:pt x="25" y="23"/>
                    </a:lnTo>
                    <a:lnTo>
                      <a:pt x="25" y="21"/>
                    </a:lnTo>
                    <a:lnTo>
                      <a:pt x="25" y="19"/>
                    </a:lnTo>
                    <a:lnTo>
                      <a:pt x="25" y="16"/>
                    </a:lnTo>
                    <a:lnTo>
                      <a:pt x="25" y="15"/>
                    </a:lnTo>
                    <a:lnTo>
                      <a:pt x="24" y="15"/>
                    </a:lnTo>
                    <a:lnTo>
                      <a:pt x="22" y="16"/>
                    </a:lnTo>
                    <a:lnTo>
                      <a:pt x="21" y="14"/>
                    </a:lnTo>
                    <a:lnTo>
                      <a:pt x="22" y="14"/>
                    </a:lnTo>
                    <a:lnTo>
                      <a:pt x="21" y="13"/>
                    </a:lnTo>
                    <a:lnTo>
                      <a:pt x="20" y="13"/>
                    </a:lnTo>
                    <a:lnTo>
                      <a:pt x="21" y="12"/>
                    </a:lnTo>
                    <a:lnTo>
                      <a:pt x="22" y="11"/>
                    </a:lnTo>
                    <a:lnTo>
                      <a:pt x="22" y="10"/>
                    </a:lnTo>
                    <a:lnTo>
                      <a:pt x="20" y="10"/>
                    </a:lnTo>
                    <a:lnTo>
                      <a:pt x="19" y="9"/>
                    </a:lnTo>
                    <a:lnTo>
                      <a:pt x="18" y="9"/>
                    </a:lnTo>
                    <a:lnTo>
                      <a:pt x="18" y="8"/>
                    </a:lnTo>
                    <a:lnTo>
                      <a:pt x="18" y="8"/>
                    </a:lnTo>
                    <a:lnTo>
                      <a:pt x="19" y="6"/>
                    </a:lnTo>
                    <a:lnTo>
                      <a:pt x="18" y="6"/>
                    </a:lnTo>
                    <a:lnTo>
                      <a:pt x="17" y="7"/>
                    </a:lnTo>
                    <a:lnTo>
                      <a:pt x="17" y="8"/>
                    </a:lnTo>
                    <a:lnTo>
                      <a:pt x="16" y="9"/>
                    </a:lnTo>
                    <a:lnTo>
                      <a:pt x="15" y="9"/>
                    </a:lnTo>
                    <a:lnTo>
                      <a:pt x="16" y="7"/>
                    </a:lnTo>
                    <a:lnTo>
                      <a:pt x="15" y="6"/>
                    </a:lnTo>
                    <a:lnTo>
                      <a:pt x="15" y="4"/>
                    </a:lnTo>
                    <a:lnTo>
                      <a:pt x="15" y="1"/>
                    </a:lnTo>
                    <a:lnTo>
                      <a:pt x="15" y="1"/>
                    </a:lnTo>
                    <a:lnTo>
                      <a:pt x="15" y="1"/>
                    </a:lnTo>
                    <a:lnTo>
                      <a:pt x="14" y="0"/>
                    </a:lnTo>
                    <a:lnTo>
                      <a:pt x="14" y="0"/>
                    </a:lnTo>
                    <a:lnTo>
                      <a:pt x="10" y="0"/>
                    </a:lnTo>
                    <a:lnTo>
                      <a:pt x="10" y="1"/>
                    </a:lnTo>
                    <a:lnTo>
                      <a:pt x="11" y="2"/>
                    </a:lnTo>
                    <a:lnTo>
                      <a:pt x="14" y="7"/>
                    </a:lnTo>
                    <a:lnTo>
                      <a:pt x="14" y="9"/>
                    </a:lnTo>
                    <a:lnTo>
                      <a:pt x="14" y="12"/>
                    </a:lnTo>
                    <a:lnTo>
                      <a:pt x="13" y="13"/>
                    </a:lnTo>
                    <a:lnTo>
                      <a:pt x="13" y="13"/>
                    </a:lnTo>
                    <a:lnTo>
                      <a:pt x="11" y="13"/>
                    </a:lnTo>
                    <a:lnTo>
                      <a:pt x="13" y="17"/>
                    </a:lnTo>
                    <a:lnTo>
                      <a:pt x="14" y="17"/>
                    </a:lnTo>
                    <a:lnTo>
                      <a:pt x="15" y="16"/>
                    </a:lnTo>
                    <a:lnTo>
                      <a:pt x="17" y="16"/>
                    </a:lnTo>
                    <a:lnTo>
                      <a:pt x="16" y="17"/>
                    </a:lnTo>
                    <a:lnTo>
                      <a:pt x="15" y="18"/>
                    </a:lnTo>
                    <a:lnTo>
                      <a:pt x="15" y="20"/>
                    </a:lnTo>
                    <a:lnTo>
                      <a:pt x="16" y="24"/>
                    </a:lnTo>
                    <a:lnTo>
                      <a:pt x="17" y="28"/>
                    </a:lnTo>
                    <a:lnTo>
                      <a:pt x="16" y="31"/>
                    </a:lnTo>
                    <a:lnTo>
                      <a:pt x="17" y="33"/>
                    </a:lnTo>
                    <a:lnTo>
                      <a:pt x="17" y="32"/>
                    </a:lnTo>
                    <a:lnTo>
                      <a:pt x="18" y="31"/>
                    </a:lnTo>
                    <a:lnTo>
                      <a:pt x="17" y="30"/>
                    </a:lnTo>
                    <a:lnTo>
                      <a:pt x="18" y="29"/>
                    </a:lnTo>
                    <a:lnTo>
                      <a:pt x="19" y="30"/>
                    </a:lnTo>
                    <a:lnTo>
                      <a:pt x="19" y="32"/>
                    </a:lnTo>
                    <a:lnTo>
                      <a:pt x="20" y="32"/>
                    </a:lnTo>
                    <a:lnTo>
                      <a:pt x="20" y="31"/>
                    </a:lnTo>
                    <a:lnTo>
                      <a:pt x="19" y="30"/>
                    </a:lnTo>
                    <a:lnTo>
                      <a:pt x="20" y="30"/>
                    </a:lnTo>
                    <a:lnTo>
                      <a:pt x="20" y="31"/>
                    </a:lnTo>
                    <a:lnTo>
                      <a:pt x="19" y="33"/>
                    </a:lnTo>
                    <a:lnTo>
                      <a:pt x="19" y="35"/>
                    </a:lnTo>
                    <a:lnTo>
                      <a:pt x="19" y="35"/>
                    </a:lnTo>
                    <a:lnTo>
                      <a:pt x="18" y="36"/>
                    </a:lnTo>
                    <a:lnTo>
                      <a:pt x="17" y="35"/>
                    </a:lnTo>
                    <a:lnTo>
                      <a:pt x="17" y="35"/>
                    </a:lnTo>
                    <a:lnTo>
                      <a:pt x="17" y="37"/>
                    </a:lnTo>
                    <a:lnTo>
                      <a:pt x="18" y="41"/>
                    </a:lnTo>
                    <a:lnTo>
                      <a:pt x="19" y="41"/>
                    </a:lnTo>
                    <a:lnTo>
                      <a:pt x="20" y="41"/>
                    </a:lnTo>
                    <a:lnTo>
                      <a:pt x="20" y="43"/>
                    </a:lnTo>
                    <a:lnTo>
                      <a:pt x="20" y="44"/>
                    </a:lnTo>
                    <a:lnTo>
                      <a:pt x="21" y="44"/>
                    </a:lnTo>
                    <a:lnTo>
                      <a:pt x="19" y="45"/>
                    </a:lnTo>
                    <a:lnTo>
                      <a:pt x="19" y="46"/>
                    </a:lnTo>
                    <a:lnTo>
                      <a:pt x="20" y="47"/>
                    </a:lnTo>
                    <a:lnTo>
                      <a:pt x="19" y="48"/>
                    </a:lnTo>
                    <a:lnTo>
                      <a:pt x="18" y="51"/>
                    </a:lnTo>
                    <a:lnTo>
                      <a:pt x="18" y="52"/>
                    </a:lnTo>
                    <a:lnTo>
                      <a:pt x="18" y="53"/>
                    </a:lnTo>
                    <a:lnTo>
                      <a:pt x="19" y="54"/>
                    </a:lnTo>
                    <a:lnTo>
                      <a:pt x="18" y="54"/>
                    </a:lnTo>
                    <a:lnTo>
                      <a:pt x="17" y="55"/>
                    </a:lnTo>
                    <a:lnTo>
                      <a:pt x="17" y="56"/>
                    </a:lnTo>
                    <a:lnTo>
                      <a:pt x="16" y="57"/>
                    </a:lnTo>
                    <a:lnTo>
                      <a:pt x="17" y="58"/>
                    </a:lnTo>
                    <a:lnTo>
                      <a:pt x="16" y="58"/>
                    </a:lnTo>
                    <a:lnTo>
                      <a:pt x="15" y="58"/>
                    </a:lnTo>
                    <a:lnTo>
                      <a:pt x="15" y="60"/>
                    </a:lnTo>
                    <a:lnTo>
                      <a:pt x="13" y="68"/>
                    </a:lnTo>
                    <a:lnTo>
                      <a:pt x="13" y="69"/>
                    </a:lnTo>
                    <a:lnTo>
                      <a:pt x="11" y="70"/>
                    </a:lnTo>
                    <a:lnTo>
                      <a:pt x="10" y="70"/>
                    </a:lnTo>
                    <a:lnTo>
                      <a:pt x="8" y="70"/>
                    </a:lnTo>
                    <a:lnTo>
                      <a:pt x="7" y="70"/>
                    </a:lnTo>
                    <a:lnTo>
                      <a:pt x="3" y="71"/>
                    </a:lnTo>
                    <a:lnTo>
                      <a:pt x="2" y="73"/>
                    </a:lnTo>
                    <a:lnTo>
                      <a:pt x="1" y="75"/>
                    </a:lnTo>
                    <a:lnTo>
                      <a:pt x="2" y="78"/>
                    </a:lnTo>
                    <a:lnTo>
                      <a:pt x="3" y="79"/>
                    </a:lnTo>
                    <a:lnTo>
                      <a:pt x="6" y="82"/>
                    </a:lnTo>
                    <a:lnTo>
                      <a:pt x="7" y="84"/>
                    </a:lnTo>
                    <a:lnTo>
                      <a:pt x="9" y="85"/>
                    </a:lnTo>
                    <a:lnTo>
                      <a:pt x="10" y="86"/>
                    </a:lnTo>
                    <a:lnTo>
                      <a:pt x="11" y="89"/>
                    </a:lnTo>
                    <a:lnTo>
                      <a:pt x="11" y="90"/>
                    </a:lnTo>
                    <a:lnTo>
                      <a:pt x="10" y="90"/>
                    </a:lnTo>
                    <a:lnTo>
                      <a:pt x="10" y="92"/>
                    </a:lnTo>
                    <a:lnTo>
                      <a:pt x="10" y="94"/>
                    </a:lnTo>
                    <a:lnTo>
                      <a:pt x="6" y="98"/>
                    </a:lnTo>
                    <a:lnTo>
                      <a:pt x="4" y="102"/>
                    </a:lnTo>
                    <a:lnTo>
                      <a:pt x="1" y="104"/>
                    </a:lnTo>
                    <a:lnTo>
                      <a:pt x="0" y="105"/>
                    </a:lnTo>
                    <a:lnTo>
                      <a:pt x="0" y="106"/>
                    </a:lnTo>
                    <a:lnTo>
                      <a:pt x="2" y="107"/>
                    </a:lnTo>
                    <a:lnTo>
                      <a:pt x="2" y="106"/>
                    </a:lnTo>
                    <a:lnTo>
                      <a:pt x="3" y="106"/>
                    </a:lnTo>
                    <a:lnTo>
                      <a:pt x="3" y="107"/>
                    </a:lnTo>
                    <a:lnTo>
                      <a:pt x="3" y="108"/>
                    </a:lnTo>
                    <a:lnTo>
                      <a:pt x="4" y="108"/>
                    </a:lnTo>
                    <a:lnTo>
                      <a:pt x="4" y="108"/>
                    </a:lnTo>
                    <a:lnTo>
                      <a:pt x="5" y="109"/>
                    </a:lnTo>
                    <a:lnTo>
                      <a:pt x="5" y="110"/>
                    </a:lnTo>
                    <a:lnTo>
                      <a:pt x="5" y="110"/>
                    </a:lnTo>
                    <a:lnTo>
                      <a:pt x="6" y="110"/>
                    </a:lnTo>
                    <a:lnTo>
                      <a:pt x="10" y="108"/>
                    </a:lnTo>
                    <a:lnTo>
                      <a:pt x="13" y="106"/>
                    </a:lnTo>
                    <a:lnTo>
                      <a:pt x="16" y="103"/>
                    </a:lnTo>
                    <a:lnTo>
                      <a:pt x="19" y="99"/>
                    </a:lnTo>
                    <a:lnTo>
                      <a:pt x="22" y="95"/>
                    </a:lnTo>
                    <a:lnTo>
                      <a:pt x="23" y="94"/>
                    </a:lnTo>
                    <a:lnTo>
                      <a:pt x="24" y="94"/>
                    </a:lnTo>
                    <a:lnTo>
                      <a:pt x="25" y="93"/>
                    </a:lnTo>
                    <a:lnTo>
                      <a:pt x="25" y="92"/>
                    </a:lnTo>
                    <a:lnTo>
                      <a:pt x="26" y="91"/>
                    </a:lnTo>
                    <a:lnTo>
                      <a:pt x="27" y="90"/>
                    </a:lnTo>
                    <a:lnTo>
                      <a:pt x="29" y="87"/>
                    </a:lnTo>
                    <a:lnTo>
                      <a:pt x="30" y="84"/>
                    </a:lnTo>
                    <a:lnTo>
                      <a:pt x="30" y="83"/>
                    </a:lnTo>
                    <a:lnTo>
                      <a:pt x="31" y="83"/>
                    </a:lnTo>
                    <a:lnTo>
                      <a:pt x="30" y="80"/>
                    </a:lnTo>
                    <a:lnTo>
                      <a:pt x="28" y="80"/>
                    </a:lnTo>
                    <a:lnTo>
                      <a:pt x="27" y="80"/>
                    </a:lnTo>
                    <a:lnTo>
                      <a:pt x="29" y="79"/>
                    </a:lnTo>
                    <a:lnTo>
                      <a:pt x="30" y="79"/>
                    </a:lnTo>
                    <a:lnTo>
                      <a:pt x="35" y="75"/>
                    </a:lnTo>
                    <a:lnTo>
                      <a:pt x="36" y="74"/>
                    </a:lnTo>
                    <a:lnTo>
                      <a:pt x="39" y="75"/>
                    </a:lnTo>
                    <a:lnTo>
                      <a:pt x="41" y="75"/>
                    </a:lnTo>
                    <a:lnTo>
                      <a:pt x="40" y="76"/>
                    </a:lnTo>
                    <a:lnTo>
                      <a:pt x="40" y="77"/>
                    </a:lnTo>
                    <a:lnTo>
                      <a:pt x="42" y="76"/>
                    </a:lnTo>
                    <a:lnTo>
                      <a:pt x="43" y="75"/>
                    </a:lnTo>
                    <a:lnTo>
                      <a:pt x="41" y="74"/>
                    </a:lnTo>
                    <a:lnTo>
                      <a:pt x="41" y="72"/>
                    </a:lnTo>
                    <a:lnTo>
                      <a:pt x="42" y="70"/>
                    </a:lnTo>
                    <a:lnTo>
                      <a:pt x="43" y="69"/>
                    </a:lnTo>
                    <a:lnTo>
                      <a:pt x="45" y="69"/>
                    </a:lnTo>
                    <a:lnTo>
                      <a:pt x="45" y="69"/>
                    </a:lnTo>
                    <a:lnTo>
                      <a:pt x="46" y="69"/>
                    </a:lnTo>
                    <a:lnTo>
                      <a:pt x="47" y="67"/>
                    </a:lnTo>
                    <a:lnTo>
                      <a:pt x="49" y="63"/>
                    </a:lnTo>
                    <a:lnTo>
                      <a:pt x="49" y="61"/>
                    </a:lnTo>
                    <a:lnTo>
                      <a:pt x="49" y="60"/>
                    </a:lnTo>
                    <a:lnTo>
                      <a:pt x="50" y="58"/>
                    </a:lnTo>
                    <a:lnTo>
                      <a:pt x="52" y="56"/>
                    </a:lnTo>
                    <a:lnTo>
                      <a:pt x="54" y="55"/>
                    </a:lnTo>
                    <a:lnTo>
                      <a:pt x="53" y="55"/>
                    </a:lnTo>
                    <a:lnTo>
                      <a:pt x="50" y="5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20" name="Freeform 2451">
                <a:extLst>
                  <a:ext uri="{FF2B5EF4-FFF2-40B4-BE49-F238E27FC236}">
                    <a16:creationId xmlns:a16="http://schemas.microsoft.com/office/drawing/2014/main" id="{2EB9055A-8517-47D7-AB4C-1C164EC65EB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47" y="3300"/>
                <a:ext cx="2" cy="0"/>
              </a:xfrm>
              <a:custGeom>
                <a:avLst/>
                <a:gdLst>
                  <a:gd name="T0" fmla="*/ 2 w 2"/>
                  <a:gd name="T1" fmla="*/ 2 w 2"/>
                  <a:gd name="T2" fmla="*/ 0 w 2"/>
                  <a:gd name="T3" fmla="*/ 2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21" name="Freeform 2452">
                <a:extLst>
                  <a:ext uri="{FF2B5EF4-FFF2-40B4-BE49-F238E27FC236}">
                    <a16:creationId xmlns:a16="http://schemas.microsoft.com/office/drawing/2014/main" id="{B0F73893-6BD0-4F10-A452-5B88EFC7289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37" y="3296"/>
                <a:ext cx="8" cy="9"/>
              </a:xfrm>
              <a:custGeom>
                <a:avLst/>
                <a:gdLst>
                  <a:gd name="T0" fmla="*/ 7 w 8"/>
                  <a:gd name="T1" fmla="*/ 4 h 9"/>
                  <a:gd name="T2" fmla="*/ 8 w 8"/>
                  <a:gd name="T3" fmla="*/ 4 h 9"/>
                  <a:gd name="T4" fmla="*/ 8 w 8"/>
                  <a:gd name="T5" fmla="*/ 4 h 9"/>
                  <a:gd name="T6" fmla="*/ 8 w 8"/>
                  <a:gd name="T7" fmla="*/ 3 h 9"/>
                  <a:gd name="T8" fmla="*/ 7 w 8"/>
                  <a:gd name="T9" fmla="*/ 1 h 9"/>
                  <a:gd name="T10" fmla="*/ 5 w 8"/>
                  <a:gd name="T11" fmla="*/ 0 h 9"/>
                  <a:gd name="T12" fmla="*/ 4 w 8"/>
                  <a:gd name="T13" fmla="*/ 0 h 9"/>
                  <a:gd name="T14" fmla="*/ 4 w 8"/>
                  <a:gd name="T15" fmla="*/ 2 h 9"/>
                  <a:gd name="T16" fmla="*/ 4 w 8"/>
                  <a:gd name="T17" fmla="*/ 3 h 9"/>
                  <a:gd name="T18" fmla="*/ 3 w 8"/>
                  <a:gd name="T19" fmla="*/ 5 h 9"/>
                  <a:gd name="T20" fmla="*/ 2 w 8"/>
                  <a:gd name="T21" fmla="*/ 5 h 9"/>
                  <a:gd name="T22" fmla="*/ 2 w 8"/>
                  <a:gd name="T23" fmla="*/ 6 h 9"/>
                  <a:gd name="T24" fmla="*/ 1 w 8"/>
                  <a:gd name="T25" fmla="*/ 7 h 9"/>
                  <a:gd name="T26" fmla="*/ 0 w 8"/>
                  <a:gd name="T27" fmla="*/ 8 h 9"/>
                  <a:gd name="T28" fmla="*/ 0 w 8"/>
                  <a:gd name="T29" fmla="*/ 9 h 9"/>
                  <a:gd name="T30" fmla="*/ 1 w 8"/>
                  <a:gd name="T31" fmla="*/ 9 h 9"/>
                  <a:gd name="T32" fmla="*/ 2 w 8"/>
                  <a:gd name="T33" fmla="*/ 8 h 9"/>
                  <a:gd name="T34" fmla="*/ 3 w 8"/>
                  <a:gd name="T35" fmla="*/ 8 h 9"/>
                  <a:gd name="T36" fmla="*/ 3 w 8"/>
                  <a:gd name="T37" fmla="*/ 8 h 9"/>
                  <a:gd name="T38" fmla="*/ 4 w 8"/>
                  <a:gd name="T39" fmla="*/ 8 h 9"/>
                  <a:gd name="T40" fmla="*/ 5 w 8"/>
                  <a:gd name="T41" fmla="*/ 7 h 9"/>
                  <a:gd name="T42" fmla="*/ 7 w 8"/>
                  <a:gd name="T43" fmla="*/ 7 h 9"/>
                  <a:gd name="T44" fmla="*/ 7 w 8"/>
                  <a:gd name="T45" fmla="*/ 7 h 9"/>
                  <a:gd name="T46" fmla="*/ 8 w 8"/>
                  <a:gd name="T47" fmla="*/ 6 h 9"/>
                  <a:gd name="T48" fmla="*/ 8 w 8"/>
                  <a:gd name="T49" fmla="*/ 6 h 9"/>
                  <a:gd name="T50" fmla="*/ 7 w 8"/>
                  <a:gd name="T51" fmla="*/ 5 h 9"/>
                  <a:gd name="T52" fmla="*/ 6 w 8"/>
                  <a:gd name="T53" fmla="*/ 4 h 9"/>
                  <a:gd name="T54" fmla="*/ 6 w 8"/>
                  <a:gd name="T55" fmla="*/ 4 h 9"/>
                  <a:gd name="T56" fmla="*/ 7 w 8"/>
                  <a:gd name="T57" fmla="*/ 4 h 9"/>
                  <a:gd name="T58" fmla="*/ 7 w 8"/>
                  <a:gd name="T59" fmla="*/ 4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8" h="9">
                    <a:moveTo>
                      <a:pt x="7" y="4"/>
                    </a:moveTo>
                    <a:lnTo>
                      <a:pt x="8" y="4"/>
                    </a:lnTo>
                    <a:lnTo>
                      <a:pt x="8" y="4"/>
                    </a:lnTo>
                    <a:lnTo>
                      <a:pt x="8" y="3"/>
                    </a:lnTo>
                    <a:lnTo>
                      <a:pt x="7" y="1"/>
                    </a:lnTo>
                    <a:lnTo>
                      <a:pt x="5" y="0"/>
                    </a:lnTo>
                    <a:lnTo>
                      <a:pt x="4" y="0"/>
                    </a:lnTo>
                    <a:lnTo>
                      <a:pt x="4" y="2"/>
                    </a:lnTo>
                    <a:lnTo>
                      <a:pt x="4" y="3"/>
                    </a:lnTo>
                    <a:lnTo>
                      <a:pt x="3" y="5"/>
                    </a:lnTo>
                    <a:lnTo>
                      <a:pt x="2" y="5"/>
                    </a:lnTo>
                    <a:lnTo>
                      <a:pt x="2" y="6"/>
                    </a:lnTo>
                    <a:lnTo>
                      <a:pt x="1" y="7"/>
                    </a:lnTo>
                    <a:lnTo>
                      <a:pt x="0" y="8"/>
                    </a:lnTo>
                    <a:lnTo>
                      <a:pt x="0" y="9"/>
                    </a:lnTo>
                    <a:lnTo>
                      <a:pt x="1" y="9"/>
                    </a:lnTo>
                    <a:lnTo>
                      <a:pt x="2" y="8"/>
                    </a:lnTo>
                    <a:lnTo>
                      <a:pt x="3" y="8"/>
                    </a:lnTo>
                    <a:lnTo>
                      <a:pt x="3" y="8"/>
                    </a:lnTo>
                    <a:lnTo>
                      <a:pt x="4" y="8"/>
                    </a:lnTo>
                    <a:lnTo>
                      <a:pt x="5" y="7"/>
                    </a:lnTo>
                    <a:lnTo>
                      <a:pt x="7" y="7"/>
                    </a:lnTo>
                    <a:lnTo>
                      <a:pt x="7" y="7"/>
                    </a:lnTo>
                    <a:lnTo>
                      <a:pt x="8" y="6"/>
                    </a:lnTo>
                    <a:lnTo>
                      <a:pt x="8" y="6"/>
                    </a:lnTo>
                    <a:lnTo>
                      <a:pt x="7" y="5"/>
                    </a:lnTo>
                    <a:lnTo>
                      <a:pt x="6" y="4"/>
                    </a:lnTo>
                    <a:lnTo>
                      <a:pt x="6" y="4"/>
                    </a:lnTo>
                    <a:lnTo>
                      <a:pt x="7" y="4"/>
                    </a:lnTo>
                    <a:lnTo>
                      <a:pt x="7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22" name="Freeform 2453">
                <a:extLst>
                  <a:ext uri="{FF2B5EF4-FFF2-40B4-BE49-F238E27FC236}">
                    <a16:creationId xmlns:a16="http://schemas.microsoft.com/office/drawing/2014/main" id="{BDE9079F-2295-45BD-B581-12BDBBFFC99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97" y="3358"/>
                <a:ext cx="5" cy="6"/>
              </a:xfrm>
              <a:custGeom>
                <a:avLst/>
                <a:gdLst>
                  <a:gd name="T0" fmla="*/ 0 w 5"/>
                  <a:gd name="T1" fmla="*/ 5 h 6"/>
                  <a:gd name="T2" fmla="*/ 1 w 5"/>
                  <a:gd name="T3" fmla="*/ 6 h 6"/>
                  <a:gd name="T4" fmla="*/ 3 w 5"/>
                  <a:gd name="T5" fmla="*/ 5 h 6"/>
                  <a:gd name="T6" fmla="*/ 4 w 5"/>
                  <a:gd name="T7" fmla="*/ 6 h 6"/>
                  <a:gd name="T8" fmla="*/ 5 w 5"/>
                  <a:gd name="T9" fmla="*/ 5 h 6"/>
                  <a:gd name="T10" fmla="*/ 4 w 5"/>
                  <a:gd name="T11" fmla="*/ 3 h 6"/>
                  <a:gd name="T12" fmla="*/ 5 w 5"/>
                  <a:gd name="T13" fmla="*/ 2 h 6"/>
                  <a:gd name="T14" fmla="*/ 5 w 5"/>
                  <a:gd name="T15" fmla="*/ 0 h 6"/>
                  <a:gd name="T16" fmla="*/ 5 w 5"/>
                  <a:gd name="T17" fmla="*/ 0 h 6"/>
                  <a:gd name="T18" fmla="*/ 0 w 5"/>
                  <a:gd name="T19" fmla="*/ 5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" h="6">
                    <a:moveTo>
                      <a:pt x="0" y="5"/>
                    </a:moveTo>
                    <a:lnTo>
                      <a:pt x="1" y="6"/>
                    </a:lnTo>
                    <a:lnTo>
                      <a:pt x="3" y="5"/>
                    </a:lnTo>
                    <a:lnTo>
                      <a:pt x="4" y="6"/>
                    </a:lnTo>
                    <a:lnTo>
                      <a:pt x="5" y="5"/>
                    </a:lnTo>
                    <a:lnTo>
                      <a:pt x="4" y="3"/>
                    </a:lnTo>
                    <a:lnTo>
                      <a:pt x="5" y="2"/>
                    </a:lnTo>
                    <a:lnTo>
                      <a:pt x="5" y="0"/>
                    </a:lnTo>
                    <a:lnTo>
                      <a:pt x="5" y="0"/>
                    </a:lnTo>
                    <a:lnTo>
                      <a:pt x="0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23" name="Freeform 2454">
                <a:extLst>
                  <a:ext uri="{FF2B5EF4-FFF2-40B4-BE49-F238E27FC236}">
                    <a16:creationId xmlns:a16="http://schemas.microsoft.com/office/drawing/2014/main" id="{6043EBE2-7FB5-4876-BFD1-6BBB48939BA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26" y="3209"/>
                <a:ext cx="3" cy="3"/>
              </a:xfrm>
              <a:custGeom>
                <a:avLst/>
                <a:gdLst>
                  <a:gd name="T0" fmla="*/ 3 w 3"/>
                  <a:gd name="T1" fmla="*/ 1 h 3"/>
                  <a:gd name="T2" fmla="*/ 3 w 3"/>
                  <a:gd name="T3" fmla="*/ 0 h 3"/>
                  <a:gd name="T4" fmla="*/ 2 w 3"/>
                  <a:gd name="T5" fmla="*/ 0 h 3"/>
                  <a:gd name="T6" fmla="*/ 1 w 3"/>
                  <a:gd name="T7" fmla="*/ 1 h 3"/>
                  <a:gd name="T8" fmla="*/ 1 w 3"/>
                  <a:gd name="T9" fmla="*/ 3 h 3"/>
                  <a:gd name="T10" fmla="*/ 0 w 3"/>
                  <a:gd name="T11" fmla="*/ 3 h 3"/>
                  <a:gd name="T12" fmla="*/ 1 w 3"/>
                  <a:gd name="T13" fmla="*/ 3 h 3"/>
                  <a:gd name="T14" fmla="*/ 2 w 3"/>
                  <a:gd name="T15" fmla="*/ 2 h 3"/>
                  <a:gd name="T16" fmla="*/ 3 w 3"/>
                  <a:gd name="T17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3">
                    <a:moveTo>
                      <a:pt x="3" y="1"/>
                    </a:moveTo>
                    <a:lnTo>
                      <a:pt x="3" y="0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1" y="3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2" y="2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24" name="Freeform 2455">
                <a:extLst>
                  <a:ext uri="{FF2B5EF4-FFF2-40B4-BE49-F238E27FC236}">
                    <a16:creationId xmlns:a16="http://schemas.microsoft.com/office/drawing/2014/main" id="{08EEB28C-A79D-4752-A6B9-E5F52E2A878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10" y="3396"/>
                <a:ext cx="5" cy="4"/>
              </a:xfrm>
              <a:custGeom>
                <a:avLst/>
                <a:gdLst>
                  <a:gd name="T0" fmla="*/ 2 w 5"/>
                  <a:gd name="T1" fmla="*/ 2 h 4"/>
                  <a:gd name="T2" fmla="*/ 1 w 5"/>
                  <a:gd name="T3" fmla="*/ 2 h 4"/>
                  <a:gd name="T4" fmla="*/ 0 w 5"/>
                  <a:gd name="T5" fmla="*/ 2 h 4"/>
                  <a:gd name="T6" fmla="*/ 2 w 5"/>
                  <a:gd name="T7" fmla="*/ 4 h 4"/>
                  <a:gd name="T8" fmla="*/ 3 w 5"/>
                  <a:gd name="T9" fmla="*/ 3 h 4"/>
                  <a:gd name="T10" fmla="*/ 5 w 5"/>
                  <a:gd name="T11" fmla="*/ 1 h 4"/>
                  <a:gd name="T12" fmla="*/ 4 w 5"/>
                  <a:gd name="T13" fmla="*/ 0 h 4"/>
                  <a:gd name="T14" fmla="*/ 2 w 5"/>
                  <a:gd name="T15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" h="4">
                    <a:moveTo>
                      <a:pt x="2" y="2"/>
                    </a:moveTo>
                    <a:lnTo>
                      <a:pt x="1" y="2"/>
                    </a:lnTo>
                    <a:lnTo>
                      <a:pt x="0" y="2"/>
                    </a:lnTo>
                    <a:lnTo>
                      <a:pt x="2" y="4"/>
                    </a:lnTo>
                    <a:lnTo>
                      <a:pt x="3" y="3"/>
                    </a:lnTo>
                    <a:lnTo>
                      <a:pt x="5" y="1"/>
                    </a:lnTo>
                    <a:lnTo>
                      <a:pt x="4" y="0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25" name="Freeform 2456">
                <a:extLst>
                  <a:ext uri="{FF2B5EF4-FFF2-40B4-BE49-F238E27FC236}">
                    <a16:creationId xmlns:a16="http://schemas.microsoft.com/office/drawing/2014/main" id="{5BB0FB87-92CE-4137-88D0-2C2CECA7060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26" y="3213"/>
                <a:ext cx="1" cy="2"/>
              </a:xfrm>
              <a:custGeom>
                <a:avLst/>
                <a:gdLst>
                  <a:gd name="T0" fmla="*/ 1 w 1"/>
                  <a:gd name="T1" fmla="*/ 0 h 2"/>
                  <a:gd name="T2" fmla="*/ 1 w 1"/>
                  <a:gd name="T3" fmla="*/ 0 h 2"/>
                  <a:gd name="T4" fmla="*/ 0 w 1"/>
                  <a:gd name="T5" fmla="*/ 2 h 2"/>
                  <a:gd name="T6" fmla="*/ 1 w 1"/>
                  <a:gd name="T7" fmla="*/ 2 h 2"/>
                  <a:gd name="T8" fmla="*/ 1 w 1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1" y="0"/>
                    </a:moveTo>
                    <a:lnTo>
                      <a:pt x="1" y="0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26" name="Freeform 2457">
                <a:extLst>
                  <a:ext uri="{FF2B5EF4-FFF2-40B4-BE49-F238E27FC236}">
                    <a16:creationId xmlns:a16="http://schemas.microsoft.com/office/drawing/2014/main" id="{8ACB6132-49DF-48DA-9751-4EA1F98B97A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24" y="3213"/>
                <a:ext cx="2" cy="0"/>
              </a:xfrm>
              <a:custGeom>
                <a:avLst/>
                <a:gdLst>
                  <a:gd name="T0" fmla="*/ 2 w 2"/>
                  <a:gd name="T1" fmla="*/ 2 w 2"/>
                  <a:gd name="T2" fmla="*/ 0 w 2"/>
                  <a:gd name="T3" fmla="*/ 2 w 2"/>
                  <a:gd name="T4" fmla="*/ 2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2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27" name="Freeform 2458">
                <a:extLst>
                  <a:ext uri="{FF2B5EF4-FFF2-40B4-BE49-F238E27FC236}">
                    <a16:creationId xmlns:a16="http://schemas.microsoft.com/office/drawing/2014/main" id="{B74FA6AA-9D81-405C-BCBC-E94501167AD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61" y="3143"/>
                <a:ext cx="2" cy="3"/>
              </a:xfrm>
              <a:custGeom>
                <a:avLst/>
                <a:gdLst>
                  <a:gd name="T0" fmla="*/ 1 w 2"/>
                  <a:gd name="T1" fmla="*/ 3 h 3"/>
                  <a:gd name="T2" fmla="*/ 1 w 2"/>
                  <a:gd name="T3" fmla="*/ 2 h 3"/>
                  <a:gd name="T4" fmla="*/ 2 w 2"/>
                  <a:gd name="T5" fmla="*/ 2 h 3"/>
                  <a:gd name="T6" fmla="*/ 1 w 2"/>
                  <a:gd name="T7" fmla="*/ 1 h 3"/>
                  <a:gd name="T8" fmla="*/ 1 w 2"/>
                  <a:gd name="T9" fmla="*/ 0 h 3"/>
                  <a:gd name="T10" fmla="*/ 0 w 2"/>
                  <a:gd name="T11" fmla="*/ 2 h 3"/>
                  <a:gd name="T12" fmla="*/ 1 w 2"/>
                  <a:gd name="T13" fmla="*/ 3 h 3"/>
                  <a:gd name="T14" fmla="*/ 1 w 2"/>
                  <a:gd name="T15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3">
                    <a:moveTo>
                      <a:pt x="1" y="3"/>
                    </a:moveTo>
                    <a:lnTo>
                      <a:pt x="1" y="2"/>
                    </a:lnTo>
                    <a:lnTo>
                      <a:pt x="2" y="2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28" name="Freeform 2459">
                <a:extLst>
                  <a:ext uri="{FF2B5EF4-FFF2-40B4-BE49-F238E27FC236}">
                    <a16:creationId xmlns:a16="http://schemas.microsoft.com/office/drawing/2014/main" id="{FF57B0FF-0524-4639-9D3A-8ED458AC1FB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59" y="3145"/>
                <a:ext cx="0" cy="1"/>
              </a:xfrm>
              <a:custGeom>
                <a:avLst/>
                <a:gdLst>
                  <a:gd name="T0" fmla="*/ 0 h 1"/>
                  <a:gd name="T1" fmla="*/ 0 h 1"/>
                  <a:gd name="T2" fmla="*/ 1 h 1"/>
                  <a:gd name="T3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29" name="Freeform 2460">
                <a:extLst>
                  <a:ext uri="{FF2B5EF4-FFF2-40B4-BE49-F238E27FC236}">
                    <a16:creationId xmlns:a16="http://schemas.microsoft.com/office/drawing/2014/main" id="{D904DD99-057A-4F78-9A31-2ACF66F9E4D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89" y="1976"/>
                <a:ext cx="82" cy="51"/>
              </a:xfrm>
              <a:custGeom>
                <a:avLst/>
                <a:gdLst>
                  <a:gd name="T0" fmla="*/ 33 w 82"/>
                  <a:gd name="T1" fmla="*/ 48 h 51"/>
                  <a:gd name="T2" fmla="*/ 44 w 82"/>
                  <a:gd name="T3" fmla="*/ 48 h 51"/>
                  <a:gd name="T4" fmla="*/ 49 w 82"/>
                  <a:gd name="T5" fmla="*/ 45 h 51"/>
                  <a:gd name="T6" fmla="*/ 53 w 82"/>
                  <a:gd name="T7" fmla="*/ 45 h 51"/>
                  <a:gd name="T8" fmla="*/ 58 w 82"/>
                  <a:gd name="T9" fmla="*/ 44 h 51"/>
                  <a:gd name="T10" fmla="*/ 69 w 82"/>
                  <a:gd name="T11" fmla="*/ 36 h 51"/>
                  <a:gd name="T12" fmla="*/ 73 w 82"/>
                  <a:gd name="T13" fmla="*/ 36 h 51"/>
                  <a:gd name="T14" fmla="*/ 76 w 82"/>
                  <a:gd name="T15" fmla="*/ 31 h 51"/>
                  <a:gd name="T16" fmla="*/ 79 w 82"/>
                  <a:gd name="T17" fmla="*/ 30 h 51"/>
                  <a:gd name="T18" fmla="*/ 79 w 82"/>
                  <a:gd name="T19" fmla="*/ 22 h 51"/>
                  <a:gd name="T20" fmla="*/ 81 w 82"/>
                  <a:gd name="T21" fmla="*/ 17 h 51"/>
                  <a:gd name="T22" fmla="*/ 75 w 82"/>
                  <a:gd name="T23" fmla="*/ 14 h 51"/>
                  <a:gd name="T24" fmla="*/ 76 w 82"/>
                  <a:gd name="T25" fmla="*/ 9 h 51"/>
                  <a:gd name="T26" fmla="*/ 73 w 82"/>
                  <a:gd name="T27" fmla="*/ 6 h 51"/>
                  <a:gd name="T28" fmla="*/ 72 w 82"/>
                  <a:gd name="T29" fmla="*/ 2 h 51"/>
                  <a:gd name="T30" fmla="*/ 67 w 82"/>
                  <a:gd name="T31" fmla="*/ 5 h 51"/>
                  <a:gd name="T32" fmla="*/ 62 w 82"/>
                  <a:gd name="T33" fmla="*/ 1 h 51"/>
                  <a:gd name="T34" fmla="*/ 58 w 82"/>
                  <a:gd name="T35" fmla="*/ 8 h 51"/>
                  <a:gd name="T36" fmla="*/ 52 w 82"/>
                  <a:gd name="T37" fmla="*/ 9 h 51"/>
                  <a:gd name="T38" fmla="*/ 47 w 82"/>
                  <a:gd name="T39" fmla="*/ 9 h 51"/>
                  <a:gd name="T40" fmla="*/ 45 w 82"/>
                  <a:gd name="T41" fmla="*/ 9 h 51"/>
                  <a:gd name="T42" fmla="*/ 39 w 82"/>
                  <a:gd name="T43" fmla="*/ 10 h 51"/>
                  <a:gd name="T44" fmla="*/ 36 w 82"/>
                  <a:gd name="T45" fmla="*/ 10 h 51"/>
                  <a:gd name="T46" fmla="*/ 32 w 82"/>
                  <a:gd name="T47" fmla="*/ 13 h 51"/>
                  <a:gd name="T48" fmla="*/ 28 w 82"/>
                  <a:gd name="T49" fmla="*/ 16 h 51"/>
                  <a:gd name="T50" fmla="*/ 23 w 82"/>
                  <a:gd name="T51" fmla="*/ 19 h 51"/>
                  <a:gd name="T52" fmla="*/ 24 w 82"/>
                  <a:gd name="T53" fmla="*/ 13 h 51"/>
                  <a:gd name="T54" fmla="*/ 23 w 82"/>
                  <a:gd name="T55" fmla="*/ 9 h 51"/>
                  <a:gd name="T56" fmla="*/ 19 w 82"/>
                  <a:gd name="T57" fmla="*/ 4 h 51"/>
                  <a:gd name="T58" fmla="*/ 12 w 82"/>
                  <a:gd name="T59" fmla="*/ 0 h 51"/>
                  <a:gd name="T60" fmla="*/ 15 w 82"/>
                  <a:gd name="T61" fmla="*/ 1 h 51"/>
                  <a:gd name="T62" fmla="*/ 13 w 82"/>
                  <a:gd name="T63" fmla="*/ 4 h 51"/>
                  <a:gd name="T64" fmla="*/ 17 w 82"/>
                  <a:gd name="T65" fmla="*/ 9 h 51"/>
                  <a:gd name="T66" fmla="*/ 13 w 82"/>
                  <a:gd name="T67" fmla="*/ 7 h 51"/>
                  <a:gd name="T68" fmla="*/ 9 w 82"/>
                  <a:gd name="T69" fmla="*/ 7 h 51"/>
                  <a:gd name="T70" fmla="*/ 8 w 82"/>
                  <a:gd name="T71" fmla="*/ 8 h 51"/>
                  <a:gd name="T72" fmla="*/ 9 w 82"/>
                  <a:gd name="T73" fmla="*/ 11 h 51"/>
                  <a:gd name="T74" fmla="*/ 5 w 82"/>
                  <a:gd name="T75" fmla="*/ 11 h 51"/>
                  <a:gd name="T76" fmla="*/ 4 w 82"/>
                  <a:gd name="T77" fmla="*/ 15 h 51"/>
                  <a:gd name="T78" fmla="*/ 4 w 82"/>
                  <a:gd name="T79" fmla="*/ 17 h 51"/>
                  <a:gd name="T80" fmla="*/ 10 w 82"/>
                  <a:gd name="T81" fmla="*/ 14 h 51"/>
                  <a:gd name="T82" fmla="*/ 13 w 82"/>
                  <a:gd name="T83" fmla="*/ 16 h 51"/>
                  <a:gd name="T84" fmla="*/ 19 w 82"/>
                  <a:gd name="T85" fmla="*/ 14 h 51"/>
                  <a:gd name="T86" fmla="*/ 22 w 82"/>
                  <a:gd name="T87" fmla="*/ 17 h 51"/>
                  <a:gd name="T88" fmla="*/ 14 w 82"/>
                  <a:gd name="T89" fmla="*/ 20 h 51"/>
                  <a:gd name="T90" fmla="*/ 21 w 82"/>
                  <a:gd name="T91" fmla="*/ 19 h 51"/>
                  <a:gd name="T92" fmla="*/ 13 w 82"/>
                  <a:gd name="T93" fmla="*/ 25 h 51"/>
                  <a:gd name="T94" fmla="*/ 11 w 82"/>
                  <a:gd name="T95" fmla="*/ 22 h 51"/>
                  <a:gd name="T96" fmla="*/ 6 w 82"/>
                  <a:gd name="T97" fmla="*/ 25 h 51"/>
                  <a:gd name="T98" fmla="*/ 4 w 82"/>
                  <a:gd name="T99" fmla="*/ 28 h 51"/>
                  <a:gd name="T100" fmla="*/ 14 w 82"/>
                  <a:gd name="T101" fmla="*/ 28 h 51"/>
                  <a:gd name="T102" fmla="*/ 15 w 82"/>
                  <a:gd name="T103" fmla="*/ 33 h 51"/>
                  <a:gd name="T104" fmla="*/ 15 w 82"/>
                  <a:gd name="T105" fmla="*/ 35 h 51"/>
                  <a:gd name="T106" fmla="*/ 21 w 82"/>
                  <a:gd name="T107" fmla="*/ 35 h 51"/>
                  <a:gd name="T108" fmla="*/ 15 w 82"/>
                  <a:gd name="T109" fmla="*/ 39 h 51"/>
                  <a:gd name="T110" fmla="*/ 11 w 82"/>
                  <a:gd name="T111" fmla="*/ 38 h 51"/>
                  <a:gd name="T112" fmla="*/ 10 w 82"/>
                  <a:gd name="T113" fmla="*/ 44 h 51"/>
                  <a:gd name="T114" fmla="*/ 20 w 82"/>
                  <a:gd name="T115" fmla="*/ 42 h 51"/>
                  <a:gd name="T116" fmla="*/ 27 w 82"/>
                  <a:gd name="T117" fmla="*/ 44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82" h="51">
                    <a:moveTo>
                      <a:pt x="26" y="46"/>
                    </a:moveTo>
                    <a:lnTo>
                      <a:pt x="28" y="48"/>
                    </a:lnTo>
                    <a:lnTo>
                      <a:pt x="30" y="49"/>
                    </a:lnTo>
                    <a:lnTo>
                      <a:pt x="31" y="47"/>
                    </a:lnTo>
                    <a:lnTo>
                      <a:pt x="33" y="48"/>
                    </a:lnTo>
                    <a:lnTo>
                      <a:pt x="37" y="50"/>
                    </a:lnTo>
                    <a:lnTo>
                      <a:pt x="40" y="50"/>
                    </a:lnTo>
                    <a:lnTo>
                      <a:pt x="42" y="51"/>
                    </a:lnTo>
                    <a:lnTo>
                      <a:pt x="44" y="50"/>
                    </a:lnTo>
                    <a:lnTo>
                      <a:pt x="44" y="48"/>
                    </a:lnTo>
                    <a:lnTo>
                      <a:pt x="44" y="47"/>
                    </a:lnTo>
                    <a:lnTo>
                      <a:pt x="45" y="48"/>
                    </a:lnTo>
                    <a:lnTo>
                      <a:pt x="47" y="49"/>
                    </a:lnTo>
                    <a:lnTo>
                      <a:pt x="49" y="47"/>
                    </a:lnTo>
                    <a:lnTo>
                      <a:pt x="49" y="45"/>
                    </a:lnTo>
                    <a:lnTo>
                      <a:pt x="51" y="45"/>
                    </a:lnTo>
                    <a:lnTo>
                      <a:pt x="50" y="46"/>
                    </a:lnTo>
                    <a:lnTo>
                      <a:pt x="51" y="46"/>
                    </a:lnTo>
                    <a:lnTo>
                      <a:pt x="52" y="46"/>
                    </a:lnTo>
                    <a:lnTo>
                      <a:pt x="53" y="45"/>
                    </a:lnTo>
                    <a:lnTo>
                      <a:pt x="55" y="42"/>
                    </a:lnTo>
                    <a:lnTo>
                      <a:pt x="56" y="44"/>
                    </a:lnTo>
                    <a:lnTo>
                      <a:pt x="57" y="44"/>
                    </a:lnTo>
                    <a:lnTo>
                      <a:pt x="58" y="44"/>
                    </a:lnTo>
                    <a:lnTo>
                      <a:pt x="58" y="44"/>
                    </a:lnTo>
                    <a:lnTo>
                      <a:pt x="59" y="44"/>
                    </a:lnTo>
                    <a:lnTo>
                      <a:pt x="63" y="39"/>
                    </a:lnTo>
                    <a:lnTo>
                      <a:pt x="64" y="37"/>
                    </a:lnTo>
                    <a:lnTo>
                      <a:pt x="69" y="37"/>
                    </a:lnTo>
                    <a:lnTo>
                      <a:pt x="69" y="36"/>
                    </a:lnTo>
                    <a:lnTo>
                      <a:pt x="69" y="35"/>
                    </a:lnTo>
                    <a:lnTo>
                      <a:pt x="69" y="34"/>
                    </a:lnTo>
                    <a:lnTo>
                      <a:pt x="70" y="34"/>
                    </a:lnTo>
                    <a:lnTo>
                      <a:pt x="70" y="35"/>
                    </a:lnTo>
                    <a:lnTo>
                      <a:pt x="73" y="36"/>
                    </a:lnTo>
                    <a:lnTo>
                      <a:pt x="75" y="34"/>
                    </a:lnTo>
                    <a:lnTo>
                      <a:pt x="75" y="33"/>
                    </a:lnTo>
                    <a:lnTo>
                      <a:pt x="75" y="33"/>
                    </a:lnTo>
                    <a:lnTo>
                      <a:pt x="75" y="32"/>
                    </a:lnTo>
                    <a:lnTo>
                      <a:pt x="76" y="31"/>
                    </a:lnTo>
                    <a:lnTo>
                      <a:pt x="75" y="29"/>
                    </a:lnTo>
                    <a:lnTo>
                      <a:pt x="76" y="28"/>
                    </a:lnTo>
                    <a:lnTo>
                      <a:pt x="77" y="29"/>
                    </a:lnTo>
                    <a:lnTo>
                      <a:pt x="78" y="31"/>
                    </a:lnTo>
                    <a:lnTo>
                      <a:pt x="79" y="30"/>
                    </a:lnTo>
                    <a:lnTo>
                      <a:pt x="80" y="29"/>
                    </a:lnTo>
                    <a:lnTo>
                      <a:pt x="79" y="27"/>
                    </a:lnTo>
                    <a:lnTo>
                      <a:pt x="78" y="25"/>
                    </a:lnTo>
                    <a:lnTo>
                      <a:pt x="78" y="24"/>
                    </a:lnTo>
                    <a:lnTo>
                      <a:pt x="79" y="22"/>
                    </a:lnTo>
                    <a:lnTo>
                      <a:pt x="79" y="20"/>
                    </a:lnTo>
                    <a:lnTo>
                      <a:pt x="80" y="19"/>
                    </a:lnTo>
                    <a:lnTo>
                      <a:pt x="82" y="19"/>
                    </a:lnTo>
                    <a:lnTo>
                      <a:pt x="82" y="18"/>
                    </a:lnTo>
                    <a:lnTo>
                      <a:pt x="81" y="17"/>
                    </a:lnTo>
                    <a:lnTo>
                      <a:pt x="77" y="16"/>
                    </a:lnTo>
                    <a:lnTo>
                      <a:pt x="76" y="17"/>
                    </a:lnTo>
                    <a:lnTo>
                      <a:pt x="77" y="16"/>
                    </a:lnTo>
                    <a:lnTo>
                      <a:pt x="77" y="14"/>
                    </a:lnTo>
                    <a:lnTo>
                      <a:pt x="75" y="14"/>
                    </a:lnTo>
                    <a:lnTo>
                      <a:pt x="73" y="15"/>
                    </a:lnTo>
                    <a:lnTo>
                      <a:pt x="73" y="13"/>
                    </a:lnTo>
                    <a:lnTo>
                      <a:pt x="75" y="12"/>
                    </a:lnTo>
                    <a:lnTo>
                      <a:pt x="76" y="11"/>
                    </a:lnTo>
                    <a:lnTo>
                      <a:pt x="76" y="9"/>
                    </a:lnTo>
                    <a:lnTo>
                      <a:pt x="75" y="8"/>
                    </a:lnTo>
                    <a:lnTo>
                      <a:pt x="73" y="9"/>
                    </a:lnTo>
                    <a:lnTo>
                      <a:pt x="72" y="9"/>
                    </a:lnTo>
                    <a:lnTo>
                      <a:pt x="71" y="7"/>
                    </a:lnTo>
                    <a:lnTo>
                      <a:pt x="73" y="6"/>
                    </a:lnTo>
                    <a:lnTo>
                      <a:pt x="73" y="5"/>
                    </a:lnTo>
                    <a:lnTo>
                      <a:pt x="75" y="4"/>
                    </a:lnTo>
                    <a:lnTo>
                      <a:pt x="76" y="4"/>
                    </a:lnTo>
                    <a:lnTo>
                      <a:pt x="73" y="2"/>
                    </a:lnTo>
                    <a:lnTo>
                      <a:pt x="72" y="2"/>
                    </a:lnTo>
                    <a:lnTo>
                      <a:pt x="69" y="6"/>
                    </a:lnTo>
                    <a:lnTo>
                      <a:pt x="69" y="8"/>
                    </a:lnTo>
                    <a:lnTo>
                      <a:pt x="68" y="8"/>
                    </a:lnTo>
                    <a:lnTo>
                      <a:pt x="67" y="6"/>
                    </a:lnTo>
                    <a:lnTo>
                      <a:pt x="67" y="5"/>
                    </a:lnTo>
                    <a:lnTo>
                      <a:pt x="66" y="4"/>
                    </a:lnTo>
                    <a:lnTo>
                      <a:pt x="66" y="2"/>
                    </a:lnTo>
                    <a:lnTo>
                      <a:pt x="64" y="1"/>
                    </a:lnTo>
                    <a:lnTo>
                      <a:pt x="63" y="2"/>
                    </a:lnTo>
                    <a:lnTo>
                      <a:pt x="62" y="1"/>
                    </a:lnTo>
                    <a:lnTo>
                      <a:pt x="61" y="4"/>
                    </a:lnTo>
                    <a:lnTo>
                      <a:pt x="62" y="6"/>
                    </a:lnTo>
                    <a:lnTo>
                      <a:pt x="61" y="7"/>
                    </a:lnTo>
                    <a:lnTo>
                      <a:pt x="60" y="7"/>
                    </a:lnTo>
                    <a:lnTo>
                      <a:pt x="58" y="8"/>
                    </a:lnTo>
                    <a:lnTo>
                      <a:pt x="58" y="6"/>
                    </a:lnTo>
                    <a:lnTo>
                      <a:pt x="57" y="6"/>
                    </a:lnTo>
                    <a:lnTo>
                      <a:pt x="56" y="7"/>
                    </a:lnTo>
                    <a:lnTo>
                      <a:pt x="55" y="9"/>
                    </a:lnTo>
                    <a:lnTo>
                      <a:pt x="52" y="9"/>
                    </a:lnTo>
                    <a:lnTo>
                      <a:pt x="51" y="6"/>
                    </a:lnTo>
                    <a:lnTo>
                      <a:pt x="49" y="7"/>
                    </a:lnTo>
                    <a:lnTo>
                      <a:pt x="49" y="6"/>
                    </a:lnTo>
                    <a:lnTo>
                      <a:pt x="47" y="6"/>
                    </a:lnTo>
                    <a:lnTo>
                      <a:pt x="47" y="9"/>
                    </a:lnTo>
                    <a:lnTo>
                      <a:pt x="48" y="12"/>
                    </a:lnTo>
                    <a:lnTo>
                      <a:pt x="46" y="17"/>
                    </a:lnTo>
                    <a:lnTo>
                      <a:pt x="47" y="13"/>
                    </a:lnTo>
                    <a:lnTo>
                      <a:pt x="45" y="11"/>
                    </a:lnTo>
                    <a:lnTo>
                      <a:pt x="45" y="9"/>
                    </a:lnTo>
                    <a:lnTo>
                      <a:pt x="45" y="8"/>
                    </a:lnTo>
                    <a:lnTo>
                      <a:pt x="45" y="7"/>
                    </a:lnTo>
                    <a:lnTo>
                      <a:pt x="43" y="6"/>
                    </a:lnTo>
                    <a:lnTo>
                      <a:pt x="40" y="8"/>
                    </a:lnTo>
                    <a:lnTo>
                      <a:pt x="39" y="10"/>
                    </a:lnTo>
                    <a:lnTo>
                      <a:pt x="40" y="11"/>
                    </a:lnTo>
                    <a:lnTo>
                      <a:pt x="38" y="13"/>
                    </a:lnTo>
                    <a:lnTo>
                      <a:pt x="37" y="13"/>
                    </a:lnTo>
                    <a:lnTo>
                      <a:pt x="37" y="11"/>
                    </a:lnTo>
                    <a:lnTo>
                      <a:pt x="36" y="10"/>
                    </a:lnTo>
                    <a:lnTo>
                      <a:pt x="34" y="7"/>
                    </a:lnTo>
                    <a:lnTo>
                      <a:pt x="33" y="6"/>
                    </a:lnTo>
                    <a:lnTo>
                      <a:pt x="31" y="8"/>
                    </a:lnTo>
                    <a:lnTo>
                      <a:pt x="31" y="12"/>
                    </a:lnTo>
                    <a:lnTo>
                      <a:pt x="32" y="13"/>
                    </a:lnTo>
                    <a:lnTo>
                      <a:pt x="32" y="16"/>
                    </a:lnTo>
                    <a:lnTo>
                      <a:pt x="31" y="17"/>
                    </a:lnTo>
                    <a:lnTo>
                      <a:pt x="29" y="17"/>
                    </a:lnTo>
                    <a:lnTo>
                      <a:pt x="29" y="15"/>
                    </a:lnTo>
                    <a:lnTo>
                      <a:pt x="28" y="16"/>
                    </a:lnTo>
                    <a:lnTo>
                      <a:pt x="27" y="18"/>
                    </a:lnTo>
                    <a:lnTo>
                      <a:pt x="26" y="19"/>
                    </a:lnTo>
                    <a:lnTo>
                      <a:pt x="26" y="21"/>
                    </a:lnTo>
                    <a:lnTo>
                      <a:pt x="25" y="19"/>
                    </a:lnTo>
                    <a:lnTo>
                      <a:pt x="23" y="19"/>
                    </a:lnTo>
                    <a:lnTo>
                      <a:pt x="24" y="17"/>
                    </a:lnTo>
                    <a:lnTo>
                      <a:pt x="25" y="16"/>
                    </a:lnTo>
                    <a:lnTo>
                      <a:pt x="25" y="14"/>
                    </a:lnTo>
                    <a:lnTo>
                      <a:pt x="23" y="14"/>
                    </a:lnTo>
                    <a:lnTo>
                      <a:pt x="24" y="13"/>
                    </a:lnTo>
                    <a:lnTo>
                      <a:pt x="23" y="11"/>
                    </a:lnTo>
                    <a:lnTo>
                      <a:pt x="24" y="12"/>
                    </a:lnTo>
                    <a:lnTo>
                      <a:pt x="25" y="11"/>
                    </a:lnTo>
                    <a:lnTo>
                      <a:pt x="25" y="9"/>
                    </a:lnTo>
                    <a:lnTo>
                      <a:pt x="23" y="9"/>
                    </a:lnTo>
                    <a:lnTo>
                      <a:pt x="25" y="8"/>
                    </a:lnTo>
                    <a:lnTo>
                      <a:pt x="23" y="6"/>
                    </a:lnTo>
                    <a:lnTo>
                      <a:pt x="22" y="7"/>
                    </a:lnTo>
                    <a:lnTo>
                      <a:pt x="22" y="6"/>
                    </a:lnTo>
                    <a:lnTo>
                      <a:pt x="19" y="4"/>
                    </a:lnTo>
                    <a:lnTo>
                      <a:pt x="19" y="2"/>
                    </a:lnTo>
                    <a:lnTo>
                      <a:pt x="19" y="0"/>
                    </a:lnTo>
                    <a:lnTo>
                      <a:pt x="17" y="1"/>
                    </a:lnTo>
                    <a:lnTo>
                      <a:pt x="14" y="0"/>
                    </a:lnTo>
                    <a:lnTo>
                      <a:pt x="12" y="0"/>
                    </a:lnTo>
                    <a:lnTo>
                      <a:pt x="11" y="1"/>
                    </a:lnTo>
                    <a:lnTo>
                      <a:pt x="12" y="2"/>
                    </a:lnTo>
                    <a:lnTo>
                      <a:pt x="13" y="2"/>
                    </a:lnTo>
                    <a:lnTo>
                      <a:pt x="13" y="1"/>
                    </a:lnTo>
                    <a:lnTo>
                      <a:pt x="15" y="1"/>
                    </a:lnTo>
                    <a:lnTo>
                      <a:pt x="17" y="2"/>
                    </a:lnTo>
                    <a:lnTo>
                      <a:pt x="18" y="2"/>
                    </a:lnTo>
                    <a:lnTo>
                      <a:pt x="17" y="4"/>
                    </a:lnTo>
                    <a:lnTo>
                      <a:pt x="15" y="4"/>
                    </a:lnTo>
                    <a:lnTo>
                      <a:pt x="13" y="4"/>
                    </a:lnTo>
                    <a:lnTo>
                      <a:pt x="13" y="4"/>
                    </a:lnTo>
                    <a:lnTo>
                      <a:pt x="17" y="6"/>
                    </a:lnTo>
                    <a:lnTo>
                      <a:pt x="18" y="8"/>
                    </a:lnTo>
                    <a:lnTo>
                      <a:pt x="18" y="9"/>
                    </a:lnTo>
                    <a:lnTo>
                      <a:pt x="17" y="9"/>
                    </a:lnTo>
                    <a:lnTo>
                      <a:pt x="17" y="8"/>
                    </a:lnTo>
                    <a:lnTo>
                      <a:pt x="14" y="7"/>
                    </a:lnTo>
                    <a:lnTo>
                      <a:pt x="13" y="8"/>
                    </a:lnTo>
                    <a:lnTo>
                      <a:pt x="12" y="8"/>
                    </a:lnTo>
                    <a:lnTo>
                      <a:pt x="13" y="7"/>
                    </a:lnTo>
                    <a:lnTo>
                      <a:pt x="11" y="5"/>
                    </a:lnTo>
                    <a:lnTo>
                      <a:pt x="9" y="4"/>
                    </a:lnTo>
                    <a:lnTo>
                      <a:pt x="8" y="5"/>
                    </a:lnTo>
                    <a:lnTo>
                      <a:pt x="9" y="7"/>
                    </a:lnTo>
                    <a:lnTo>
                      <a:pt x="9" y="7"/>
                    </a:lnTo>
                    <a:lnTo>
                      <a:pt x="8" y="6"/>
                    </a:lnTo>
                    <a:lnTo>
                      <a:pt x="7" y="6"/>
                    </a:lnTo>
                    <a:lnTo>
                      <a:pt x="6" y="7"/>
                    </a:lnTo>
                    <a:lnTo>
                      <a:pt x="7" y="8"/>
                    </a:lnTo>
                    <a:lnTo>
                      <a:pt x="8" y="8"/>
                    </a:lnTo>
                    <a:lnTo>
                      <a:pt x="9" y="9"/>
                    </a:lnTo>
                    <a:lnTo>
                      <a:pt x="7" y="9"/>
                    </a:lnTo>
                    <a:lnTo>
                      <a:pt x="6" y="9"/>
                    </a:lnTo>
                    <a:lnTo>
                      <a:pt x="7" y="11"/>
                    </a:lnTo>
                    <a:lnTo>
                      <a:pt x="9" y="11"/>
                    </a:lnTo>
                    <a:lnTo>
                      <a:pt x="8" y="12"/>
                    </a:lnTo>
                    <a:lnTo>
                      <a:pt x="7" y="12"/>
                    </a:lnTo>
                    <a:lnTo>
                      <a:pt x="8" y="13"/>
                    </a:lnTo>
                    <a:lnTo>
                      <a:pt x="7" y="13"/>
                    </a:lnTo>
                    <a:lnTo>
                      <a:pt x="5" y="11"/>
                    </a:lnTo>
                    <a:lnTo>
                      <a:pt x="4" y="11"/>
                    </a:lnTo>
                    <a:lnTo>
                      <a:pt x="3" y="12"/>
                    </a:lnTo>
                    <a:lnTo>
                      <a:pt x="4" y="14"/>
                    </a:lnTo>
                    <a:lnTo>
                      <a:pt x="5" y="15"/>
                    </a:lnTo>
                    <a:lnTo>
                      <a:pt x="4" y="15"/>
                    </a:lnTo>
                    <a:lnTo>
                      <a:pt x="3" y="13"/>
                    </a:lnTo>
                    <a:lnTo>
                      <a:pt x="1" y="13"/>
                    </a:lnTo>
                    <a:lnTo>
                      <a:pt x="0" y="14"/>
                    </a:lnTo>
                    <a:lnTo>
                      <a:pt x="2" y="15"/>
                    </a:lnTo>
                    <a:lnTo>
                      <a:pt x="4" y="17"/>
                    </a:lnTo>
                    <a:lnTo>
                      <a:pt x="6" y="17"/>
                    </a:lnTo>
                    <a:lnTo>
                      <a:pt x="7" y="15"/>
                    </a:lnTo>
                    <a:lnTo>
                      <a:pt x="9" y="15"/>
                    </a:lnTo>
                    <a:lnTo>
                      <a:pt x="10" y="13"/>
                    </a:lnTo>
                    <a:lnTo>
                      <a:pt x="10" y="14"/>
                    </a:lnTo>
                    <a:lnTo>
                      <a:pt x="10" y="15"/>
                    </a:lnTo>
                    <a:lnTo>
                      <a:pt x="11" y="15"/>
                    </a:lnTo>
                    <a:lnTo>
                      <a:pt x="12" y="14"/>
                    </a:lnTo>
                    <a:lnTo>
                      <a:pt x="13" y="16"/>
                    </a:lnTo>
                    <a:lnTo>
                      <a:pt x="13" y="16"/>
                    </a:lnTo>
                    <a:lnTo>
                      <a:pt x="15" y="15"/>
                    </a:lnTo>
                    <a:lnTo>
                      <a:pt x="15" y="14"/>
                    </a:lnTo>
                    <a:lnTo>
                      <a:pt x="15" y="16"/>
                    </a:lnTo>
                    <a:lnTo>
                      <a:pt x="17" y="16"/>
                    </a:lnTo>
                    <a:lnTo>
                      <a:pt x="19" y="14"/>
                    </a:lnTo>
                    <a:lnTo>
                      <a:pt x="19" y="15"/>
                    </a:lnTo>
                    <a:lnTo>
                      <a:pt x="18" y="17"/>
                    </a:lnTo>
                    <a:lnTo>
                      <a:pt x="19" y="17"/>
                    </a:lnTo>
                    <a:lnTo>
                      <a:pt x="20" y="16"/>
                    </a:lnTo>
                    <a:lnTo>
                      <a:pt x="22" y="17"/>
                    </a:lnTo>
                    <a:lnTo>
                      <a:pt x="21" y="18"/>
                    </a:lnTo>
                    <a:lnTo>
                      <a:pt x="20" y="18"/>
                    </a:lnTo>
                    <a:lnTo>
                      <a:pt x="19" y="19"/>
                    </a:lnTo>
                    <a:lnTo>
                      <a:pt x="17" y="19"/>
                    </a:lnTo>
                    <a:lnTo>
                      <a:pt x="14" y="20"/>
                    </a:lnTo>
                    <a:lnTo>
                      <a:pt x="14" y="20"/>
                    </a:lnTo>
                    <a:lnTo>
                      <a:pt x="18" y="21"/>
                    </a:lnTo>
                    <a:lnTo>
                      <a:pt x="19" y="21"/>
                    </a:lnTo>
                    <a:lnTo>
                      <a:pt x="20" y="20"/>
                    </a:lnTo>
                    <a:lnTo>
                      <a:pt x="21" y="19"/>
                    </a:lnTo>
                    <a:lnTo>
                      <a:pt x="21" y="21"/>
                    </a:lnTo>
                    <a:lnTo>
                      <a:pt x="20" y="22"/>
                    </a:lnTo>
                    <a:lnTo>
                      <a:pt x="17" y="24"/>
                    </a:lnTo>
                    <a:lnTo>
                      <a:pt x="15" y="22"/>
                    </a:lnTo>
                    <a:lnTo>
                      <a:pt x="13" y="25"/>
                    </a:lnTo>
                    <a:lnTo>
                      <a:pt x="13" y="24"/>
                    </a:lnTo>
                    <a:lnTo>
                      <a:pt x="12" y="22"/>
                    </a:lnTo>
                    <a:lnTo>
                      <a:pt x="12" y="21"/>
                    </a:lnTo>
                    <a:lnTo>
                      <a:pt x="11" y="21"/>
                    </a:lnTo>
                    <a:lnTo>
                      <a:pt x="11" y="22"/>
                    </a:lnTo>
                    <a:lnTo>
                      <a:pt x="11" y="22"/>
                    </a:lnTo>
                    <a:lnTo>
                      <a:pt x="10" y="24"/>
                    </a:lnTo>
                    <a:lnTo>
                      <a:pt x="9" y="24"/>
                    </a:lnTo>
                    <a:lnTo>
                      <a:pt x="7" y="24"/>
                    </a:lnTo>
                    <a:lnTo>
                      <a:pt x="6" y="25"/>
                    </a:lnTo>
                    <a:lnTo>
                      <a:pt x="4" y="24"/>
                    </a:lnTo>
                    <a:lnTo>
                      <a:pt x="3" y="24"/>
                    </a:lnTo>
                    <a:lnTo>
                      <a:pt x="2" y="24"/>
                    </a:lnTo>
                    <a:lnTo>
                      <a:pt x="3" y="26"/>
                    </a:lnTo>
                    <a:lnTo>
                      <a:pt x="4" y="28"/>
                    </a:lnTo>
                    <a:lnTo>
                      <a:pt x="6" y="28"/>
                    </a:lnTo>
                    <a:lnTo>
                      <a:pt x="6" y="27"/>
                    </a:lnTo>
                    <a:lnTo>
                      <a:pt x="9" y="28"/>
                    </a:lnTo>
                    <a:lnTo>
                      <a:pt x="12" y="28"/>
                    </a:lnTo>
                    <a:lnTo>
                      <a:pt x="14" y="28"/>
                    </a:lnTo>
                    <a:lnTo>
                      <a:pt x="14" y="29"/>
                    </a:lnTo>
                    <a:lnTo>
                      <a:pt x="13" y="30"/>
                    </a:lnTo>
                    <a:lnTo>
                      <a:pt x="13" y="31"/>
                    </a:lnTo>
                    <a:lnTo>
                      <a:pt x="14" y="32"/>
                    </a:lnTo>
                    <a:lnTo>
                      <a:pt x="15" y="33"/>
                    </a:lnTo>
                    <a:lnTo>
                      <a:pt x="17" y="33"/>
                    </a:lnTo>
                    <a:lnTo>
                      <a:pt x="19" y="31"/>
                    </a:lnTo>
                    <a:lnTo>
                      <a:pt x="19" y="32"/>
                    </a:lnTo>
                    <a:lnTo>
                      <a:pt x="17" y="33"/>
                    </a:lnTo>
                    <a:lnTo>
                      <a:pt x="15" y="35"/>
                    </a:lnTo>
                    <a:lnTo>
                      <a:pt x="18" y="36"/>
                    </a:lnTo>
                    <a:lnTo>
                      <a:pt x="20" y="34"/>
                    </a:lnTo>
                    <a:lnTo>
                      <a:pt x="22" y="34"/>
                    </a:lnTo>
                    <a:lnTo>
                      <a:pt x="22" y="35"/>
                    </a:lnTo>
                    <a:lnTo>
                      <a:pt x="21" y="35"/>
                    </a:lnTo>
                    <a:lnTo>
                      <a:pt x="19" y="35"/>
                    </a:lnTo>
                    <a:lnTo>
                      <a:pt x="18" y="36"/>
                    </a:lnTo>
                    <a:lnTo>
                      <a:pt x="17" y="36"/>
                    </a:lnTo>
                    <a:lnTo>
                      <a:pt x="17" y="38"/>
                    </a:lnTo>
                    <a:lnTo>
                      <a:pt x="15" y="39"/>
                    </a:lnTo>
                    <a:lnTo>
                      <a:pt x="14" y="38"/>
                    </a:lnTo>
                    <a:lnTo>
                      <a:pt x="13" y="39"/>
                    </a:lnTo>
                    <a:lnTo>
                      <a:pt x="12" y="38"/>
                    </a:lnTo>
                    <a:lnTo>
                      <a:pt x="11" y="37"/>
                    </a:lnTo>
                    <a:lnTo>
                      <a:pt x="11" y="38"/>
                    </a:lnTo>
                    <a:lnTo>
                      <a:pt x="10" y="38"/>
                    </a:lnTo>
                    <a:lnTo>
                      <a:pt x="10" y="40"/>
                    </a:lnTo>
                    <a:lnTo>
                      <a:pt x="11" y="40"/>
                    </a:lnTo>
                    <a:lnTo>
                      <a:pt x="10" y="41"/>
                    </a:lnTo>
                    <a:lnTo>
                      <a:pt x="10" y="44"/>
                    </a:lnTo>
                    <a:lnTo>
                      <a:pt x="12" y="44"/>
                    </a:lnTo>
                    <a:lnTo>
                      <a:pt x="13" y="44"/>
                    </a:lnTo>
                    <a:lnTo>
                      <a:pt x="14" y="45"/>
                    </a:lnTo>
                    <a:lnTo>
                      <a:pt x="18" y="45"/>
                    </a:lnTo>
                    <a:lnTo>
                      <a:pt x="20" y="42"/>
                    </a:lnTo>
                    <a:lnTo>
                      <a:pt x="22" y="44"/>
                    </a:lnTo>
                    <a:lnTo>
                      <a:pt x="23" y="42"/>
                    </a:lnTo>
                    <a:lnTo>
                      <a:pt x="24" y="44"/>
                    </a:lnTo>
                    <a:lnTo>
                      <a:pt x="25" y="45"/>
                    </a:lnTo>
                    <a:lnTo>
                      <a:pt x="27" y="44"/>
                    </a:lnTo>
                    <a:lnTo>
                      <a:pt x="26" y="4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30" name="Freeform 2461">
                <a:extLst>
                  <a:ext uri="{FF2B5EF4-FFF2-40B4-BE49-F238E27FC236}">
                    <a16:creationId xmlns:a16="http://schemas.microsoft.com/office/drawing/2014/main" id="{DEF0E7F6-115A-4DA8-BFB6-9A614AA6BD9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17" y="2026"/>
                <a:ext cx="2" cy="2"/>
              </a:xfrm>
              <a:custGeom>
                <a:avLst/>
                <a:gdLst>
                  <a:gd name="T0" fmla="*/ 1 w 2"/>
                  <a:gd name="T1" fmla="*/ 0 h 2"/>
                  <a:gd name="T2" fmla="*/ 0 w 2"/>
                  <a:gd name="T3" fmla="*/ 1 h 2"/>
                  <a:gd name="T4" fmla="*/ 1 w 2"/>
                  <a:gd name="T5" fmla="*/ 2 h 2"/>
                  <a:gd name="T6" fmla="*/ 2 w 2"/>
                  <a:gd name="T7" fmla="*/ 2 h 2"/>
                  <a:gd name="T8" fmla="*/ 2 w 2"/>
                  <a:gd name="T9" fmla="*/ 0 h 2"/>
                  <a:gd name="T10" fmla="*/ 1 w 2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1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31" name="Freeform 2462">
                <a:extLst>
                  <a:ext uri="{FF2B5EF4-FFF2-40B4-BE49-F238E27FC236}">
                    <a16:creationId xmlns:a16="http://schemas.microsoft.com/office/drawing/2014/main" id="{C3615497-527A-468C-8788-7644363B7CD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84" y="2551"/>
                <a:ext cx="3" cy="2"/>
              </a:xfrm>
              <a:custGeom>
                <a:avLst/>
                <a:gdLst>
                  <a:gd name="T0" fmla="*/ 0 w 3"/>
                  <a:gd name="T1" fmla="*/ 2 h 2"/>
                  <a:gd name="T2" fmla="*/ 3 w 3"/>
                  <a:gd name="T3" fmla="*/ 1 h 2"/>
                  <a:gd name="T4" fmla="*/ 2 w 3"/>
                  <a:gd name="T5" fmla="*/ 0 h 2"/>
                  <a:gd name="T6" fmla="*/ 0 w 3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2">
                    <a:moveTo>
                      <a:pt x="0" y="2"/>
                    </a:moveTo>
                    <a:lnTo>
                      <a:pt x="3" y="1"/>
                    </a:lnTo>
                    <a:lnTo>
                      <a:pt x="2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32" name="Freeform 2463">
                <a:extLst>
                  <a:ext uri="{FF2B5EF4-FFF2-40B4-BE49-F238E27FC236}">
                    <a16:creationId xmlns:a16="http://schemas.microsoft.com/office/drawing/2014/main" id="{27B4729F-6865-4D99-894D-7AD4F1FA0A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10" y="2551"/>
                <a:ext cx="2" cy="3"/>
              </a:xfrm>
              <a:custGeom>
                <a:avLst/>
                <a:gdLst>
                  <a:gd name="T0" fmla="*/ 1 w 2"/>
                  <a:gd name="T1" fmla="*/ 0 h 3"/>
                  <a:gd name="T2" fmla="*/ 0 w 2"/>
                  <a:gd name="T3" fmla="*/ 2 h 3"/>
                  <a:gd name="T4" fmla="*/ 1 w 2"/>
                  <a:gd name="T5" fmla="*/ 3 h 3"/>
                  <a:gd name="T6" fmla="*/ 2 w 2"/>
                  <a:gd name="T7" fmla="*/ 2 h 3"/>
                  <a:gd name="T8" fmla="*/ 1 w 2"/>
                  <a:gd name="T9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3">
                    <a:moveTo>
                      <a:pt x="1" y="0"/>
                    </a:moveTo>
                    <a:lnTo>
                      <a:pt x="0" y="2"/>
                    </a:lnTo>
                    <a:lnTo>
                      <a:pt x="1" y="3"/>
                    </a:lnTo>
                    <a:lnTo>
                      <a:pt x="2" y="2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33" name="Freeform 2464">
                <a:extLst>
                  <a:ext uri="{FF2B5EF4-FFF2-40B4-BE49-F238E27FC236}">
                    <a16:creationId xmlns:a16="http://schemas.microsoft.com/office/drawing/2014/main" id="{6CB720AB-498D-4C8E-8109-643EC4F70B8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01" y="2554"/>
                <a:ext cx="3" cy="3"/>
              </a:xfrm>
              <a:custGeom>
                <a:avLst/>
                <a:gdLst>
                  <a:gd name="T0" fmla="*/ 3 w 3"/>
                  <a:gd name="T1" fmla="*/ 3 h 3"/>
                  <a:gd name="T2" fmla="*/ 1 w 3"/>
                  <a:gd name="T3" fmla="*/ 0 h 3"/>
                  <a:gd name="T4" fmla="*/ 0 w 3"/>
                  <a:gd name="T5" fmla="*/ 1 h 3"/>
                  <a:gd name="T6" fmla="*/ 1 w 3"/>
                  <a:gd name="T7" fmla="*/ 2 h 3"/>
                  <a:gd name="T8" fmla="*/ 3 w 3"/>
                  <a:gd name="T9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3">
                    <a:moveTo>
                      <a:pt x="3" y="3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34" name="Freeform 2465">
                <a:extLst>
                  <a:ext uri="{FF2B5EF4-FFF2-40B4-BE49-F238E27FC236}">
                    <a16:creationId xmlns:a16="http://schemas.microsoft.com/office/drawing/2014/main" id="{CDFBC1FF-42ED-4E21-AB68-DE704C0C1DB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10" y="2556"/>
                <a:ext cx="2" cy="3"/>
              </a:xfrm>
              <a:custGeom>
                <a:avLst/>
                <a:gdLst>
                  <a:gd name="T0" fmla="*/ 0 w 2"/>
                  <a:gd name="T1" fmla="*/ 2 h 3"/>
                  <a:gd name="T2" fmla="*/ 0 w 2"/>
                  <a:gd name="T3" fmla="*/ 3 h 3"/>
                  <a:gd name="T4" fmla="*/ 2 w 2"/>
                  <a:gd name="T5" fmla="*/ 2 h 3"/>
                  <a:gd name="T6" fmla="*/ 0 w 2"/>
                  <a:gd name="T7" fmla="*/ 0 h 3"/>
                  <a:gd name="T8" fmla="*/ 0 w 2"/>
                  <a:gd name="T9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3">
                    <a:moveTo>
                      <a:pt x="0" y="2"/>
                    </a:moveTo>
                    <a:lnTo>
                      <a:pt x="0" y="3"/>
                    </a:lnTo>
                    <a:lnTo>
                      <a:pt x="2" y="2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35" name="Freeform 2466">
                <a:extLst>
                  <a:ext uri="{FF2B5EF4-FFF2-40B4-BE49-F238E27FC236}">
                    <a16:creationId xmlns:a16="http://schemas.microsoft.com/office/drawing/2014/main" id="{55A418DC-762D-4FCF-8B6F-75E69975A8E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97" y="2546"/>
                <a:ext cx="5" cy="5"/>
              </a:xfrm>
              <a:custGeom>
                <a:avLst/>
                <a:gdLst>
                  <a:gd name="T0" fmla="*/ 0 w 5"/>
                  <a:gd name="T1" fmla="*/ 3 h 5"/>
                  <a:gd name="T2" fmla="*/ 1 w 5"/>
                  <a:gd name="T3" fmla="*/ 3 h 5"/>
                  <a:gd name="T4" fmla="*/ 4 w 5"/>
                  <a:gd name="T5" fmla="*/ 5 h 5"/>
                  <a:gd name="T6" fmla="*/ 4 w 5"/>
                  <a:gd name="T7" fmla="*/ 3 h 5"/>
                  <a:gd name="T8" fmla="*/ 5 w 5"/>
                  <a:gd name="T9" fmla="*/ 0 h 5"/>
                  <a:gd name="T10" fmla="*/ 3 w 5"/>
                  <a:gd name="T11" fmla="*/ 0 h 5"/>
                  <a:gd name="T12" fmla="*/ 0 w 5"/>
                  <a:gd name="T13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" h="5">
                    <a:moveTo>
                      <a:pt x="0" y="3"/>
                    </a:moveTo>
                    <a:lnTo>
                      <a:pt x="1" y="3"/>
                    </a:lnTo>
                    <a:lnTo>
                      <a:pt x="4" y="5"/>
                    </a:lnTo>
                    <a:lnTo>
                      <a:pt x="4" y="3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36" name="Freeform 2467">
                <a:extLst>
                  <a:ext uri="{FF2B5EF4-FFF2-40B4-BE49-F238E27FC236}">
                    <a16:creationId xmlns:a16="http://schemas.microsoft.com/office/drawing/2014/main" id="{70CE7752-8F0E-4A6E-A759-367A28EFA85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77" y="2549"/>
                <a:ext cx="5" cy="1"/>
              </a:xfrm>
              <a:custGeom>
                <a:avLst/>
                <a:gdLst>
                  <a:gd name="T0" fmla="*/ 5 w 5"/>
                  <a:gd name="T1" fmla="*/ 1 h 1"/>
                  <a:gd name="T2" fmla="*/ 1 w 5"/>
                  <a:gd name="T3" fmla="*/ 0 h 1"/>
                  <a:gd name="T4" fmla="*/ 0 w 5"/>
                  <a:gd name="T5" fmla="*/ 1 h 1"/>
                  <a:gd name="T6" fmla="*/ 4 w 5"/>
                  <a:gd name="T7" fmla="*/ 1 h 1"/>
                  <a:gd name="T8" fmla="*/ 5 w 5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1">
                    <a:moveTo>
                      <a:pt x="5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4" y="1"/>
                    </a:lnTo>
                    <a:lnTo>
                      <a:pt x="5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37" name="Freeform 2468">
                <a:extLst>
                  <a:ext uri="{FF2B5EF4-FFF2-40B4-BE49-F238E27FC236}">
                    <a16:creationId xmlns:a16="http://schemas.microsoft.com/office/drawing/2014/main" id="{59CFCB9F-49C2-4DD7-B7B6-570CA0CD01F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62" y="2544"/>
                <a:ext cx="15" cy="8"/>
              </a:xfrm>
              <a:custGeom>
                <a:avLst/>
                <a:gdLst>
                  <a:gd name="T0" fmla="*/ 0 w 15"/>
                  <a:gd name="T1" fmla="*/ 7 h 8"/>
                  <a:gd name="T2" fmla="*/ 5 w 15"/>
                  <a:gd name="T3" fmla="*/ 7 h 8"/>
                  <a:gd name="T4" fmla="*/ 6 w 15"/>
                  <a:gd name="T5" fmla="*/ 8 h 8"/>
                  <a:gd name="T6" fmla="*/ 9 w 15"/>
                  <a:gd name="T7" fmla="*/ 7 h 8"/>
                  <a:gd name="T8" fmla="*/ 10 w 15"/>
                  <a:gd name="T9" fmla="*/ 7 h 8"/>
                  <a:gd name="T10" fmla="*/ 13 w 15"/>
                  <a:gd name="T11" fmla="*/ 6 h 8"/>
                  <a:gd name="T12" fmla="*/ 15 w 15"/>
                  <a:gd name="T13" fmla="*/ 3 h 8"/>
                  <a:gd name="T14" fmla="*/ 14 w 15"/>
                  <a:gd name="T15" fmla="*/ 2 h 8"/>
                  <a:gd name="T16" fmla="*/ 13 w 15"/>
                  <a:gd name="T17" fmla="*/ 1 h 8"/>
                  <a:gd name="T18" fmla="*/ 12 w 15"/>
                  <a:gd name="T19" fmla="*/ 0 h 8"/>
                  <a:gd name="T20" fmla="*/ 8 w 15"/>
                  <a:gd name="T21" fmla="*/ 1 h 8"/>
                  <a:gd name="T22" fmla="*/ 2 w 15"/>
                  <a:gd name="T23" fmla="*/ 0 h 8"/>
                  <a:gd name="T24" fmla="*/ 1 w 15"/>
                  <a:gd name="T25" fmla="*/ 2 h 8"/>
                  <a:gd name="T26" fmla="*/ 0 w 15"/>
                  <a:gd name="T27" fmla="*/ 2 h 8"/>
                  <a:gd name="T28" fmla="*/ 0 w 15"/>
                  <a:gd name="T29" fmla="*/ 5 h 8"/>
                  <a:gd name="T30" fmla="*/ 0 w 15"/>
                  <a:gd name="T31" fmla="*/ 6 h 8"/>
                  <a:gd name="T32" fmla="*/ 0 w 15"/>
                  <a:gd name="T33" fmla="*/ 7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5" h="8">
                    <a:moveTo>
                      <a:pt x="0" y="7"/>
                    </a:moveTo>
                    <a:lnTo>
                      <a:pt x="5" y="7"/>
                    </a:lnTo>
                    <a:lnTo>
                      <a:pt x="6" y="8"/>
                    </a:lnTo>
                    <a:lnTo>
                      <a:pt x="9" y="7"/>
                    </a:lnTo>
                    <a:lnTo>
                      <a:pt x="10" y="7"/>
                    </a:lnTo>
                    <a:lnTo>
                      <a:pt x="13" y="6"/>
                    </a:lnTo>
                    <a:lnTo>
                      <a:pt x="15" y="3"/>
                    </a:lnTo>
                    <a:lnTo>
                      <a:pt x="14" y="2"/>
                    </a:lnTo>
                    <a:lnTo>
                      <a:pt x="13" y="1"/>
                    </a:lnTo>
                    <a:lnTo>
                      <a:pt x="12" y="0"/>
                    </a:lnTo>
                    <a:lnTo>
                      <a:pt x="8" y="1"/>
                    </a:lnTo>
                    <a:lnTo>
                      <a:pt x="2" y="0"/>
                    </a:lnTo>
                    <a:lnTo>
                      <a:pt x="1" y="2"/>
                    </a:lnTo>
                    <a:lnTo>
                      <a:pt x="0" y="2"/>
                    </a:lnTo>
                    <a:lnTo>
                      <a:pt x="0" y="5"/>
                    </a:lnTo>
                    <a:lnTo>
                      <a:pt x="0" y="6"/>
                    </a:lnTo>
                    <a:lnTo>
                      <a:pt x="0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38" name="Freeform 2469">
                <a:extLst>
                  <a:ext uri="{FF2B5EF4-FFF2-40B4-BE49-F238E27FC236}">
                    <a16:creationId xmlns:a16="http://schemas.microsoft.com/office/drawing/2014/main" id="{42E7DB06-5F55-4701-A28E-0E0F1F3BF6B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49" y="2547"/>
                <a:ext cx="3" cy="3"/>
              </a:xfrm>
              <a:custGeom>
                <a:avLst/>
                <a:gdLst>
                  <a:gd name="T0" fmla="*/ 1 w 3"/>
                  <a:gd name="T1" fmla="*/ 2 h 3"/>
                  <a:gd name="T2" fmla="*/ 0 w 3"/>
                  <a:gd name="T3" fmla="*/ 0 h 3"/>
                  <a:gd name="T4" fmla="*/ 0 w 3"/>
                  <a:gd name="T5" fmla="*/ 0 h 3"/>
                  <a:gd name="T6" fmla="*/ 0 w 3"/>
                  <a:gd name="T7" fmla="*/ 2 h 3"/>
                  <a:gd name="T8" fmla="*/ 2 w 3"/>
                  <a:gd name="T9" fmla="*/ 3 h 3"/>
                  <a:gd name="T10" fmla="*/ 3 w 3"/>
                  <a:gd name="T11" fmla="*/ 2 h 3"/>
                  <a:gd name="T12" fmla="*/ 1 w 3"/>
                  <a:gd name="T13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1" y="2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2" y="3"/>
                    </a:lnTo>
                    <a:lnTo>
                      <a:pt x="3" y="2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39" name="Freeform 2470">
                <a:extLst>
                  <a:ext uri="{FF2B5EF4-FFF2-40B4-BE49-F238E27FC236}">
                    <a16:creationId xmlns:a16="http://schemas.microsoft.com/office/drawing/2014/main" id="{8B1487FC-646B-4BDE-BD21-F1EB13A8C8F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17" y="2531"/>
                <a:ext cx="36" cy="24"/>
              </a:xfrm>
              <a:custGeom>
                <a:avLst/>
                <a:gdLst>
                  <a:gd name="T0" fmla="*/ 36 w 36"/>
                  <a:gd name="T1" fmla="*/ 12 h 24"/>
                  <a:gd name="T2" fmla="*/ 35 w 36"/>
                  <a:gd name="T3" fmla="*/ 11 h 24"/>
                  <a:gd name="T4" fmla="*/ 32 w 36"/>
                  <a:gd name="T5" fmla="*/ 9 h 24"/>
                  <a:gd name="T6" fmla="*/ 30 w 36"/>
                  <a:gd name="T7" fmla="*/ 9 h 24"/>
                  <a:gd name="T8" fmla="*/ 28 w 36"/>
                  <a:gd name="T9" fmla="*/ 8 h 24"/>
                  <a:gd name="T10" fmla="*/ 27 w 36"/>
                  <a:gd name="T11" fmla="*/ 9 h 24"/>
                  <a:gd name="T12" fmla="*/ 23 w 36"/>
                  <a:gd name="T13" fmla="*/ 7 h 24"/>
                  <a:gd name="T14" fmla="*/ 21 w 36"/>
                  <a:gd name="T15" fmla="*/ 6 h 24"/>
                  <a:gd name="T16" fmla="*/ 19 w 36"/>
                  <a:gd name="T17" fmla="*/ 6 h 24"/>
                  <a:gd name="T18" fmla="*/ 20 w 36"/>
                  <a:gd name="T19" fmla="*/ 6 h 24"/>
                  <a:gd name="T20" fmla="*/ 23 w 36"/>
                  <a:gd name="T21" fmla="*/ 6 h 24"/>
                  <a:gd name="T22" fmla="*/ 28 w 36"/>
                  <a:gd name="T23" fmla="*/ 7 h 24"/>
                  <a:gd name="T24" fmla="*/ 29 w 36"/>
                  <a:gd name="T25" fmla="*/ 6 h 24"/>
                  <a:gd name="T26" fmla="*/ 28 w 36"/>
                  <a:gd name="T27" fmla="*/ 5 h 24"/>
                  <a:gd name="T28" fmla="*/ 27 w 36"/>
                  <a:gd name="T29" fmla="*/ 5 h 24"/>
                  <a:gd name="T30" fmla="*/ 23 w 36"/>
                  <a:gd name="T31" fmla="*/ 5 h 24"/>
                  <a:gd name="T32" fmla="*/ 22 w 36"/>
                  <a:gd name="T33" fmla="*/ 2 h 24"/>
                  <a:gd name="T34" fmla="*/ 20 w 36"/>
                  <a:gd name="T35" fmla="*/ 2 h 24"/>
                  <a:gd name="T36" fmla="*/ 19 w 36"/>
                  <a:gd name="T37" fmla="*/ 2 h 24"/>
                  <a:gd name="T38" fmla="*/ 18 w 36"/>
                  <a:gd name="T39" fmla="*/ 2 h 24"/>
                  <a:gd name="T40" fmla="*/ 11 w 36"/>
                  <a:gd name="T41" fmla="*/ 0 h 24"/>
                  <a:gd name="T42" fmla="*/ 10 w 36"/>
                  <a:gd name="T43" fmla="*/ 0 h 24"/>
                  <a:gd name="T44" fmla="*/ 8 w 36"/>
                  <a:gd name="T45" fmla="*/ 0 h 24"/>
                  <a:gd name="T46" fmla="*/ 5 w 36"/>
                  <a:gd name="T47" fmla="*/ 0 h 24"/>
                  <a:gd name="T48" fmla="*/ 3 w 36"/>
                  <a:gd name="T49" fmla="*/ 2 h 24"/>
                  <a:gd name="T50" fmla="*/ 5 w 36"/>
                  <a:gd name="T51" fmla="*/ 3 h 24"/>
                  <a:gd name="T52" fmla="*/ 3 w 36"/>
                  <a:gd name="T53" fmla="*/ 5 h 24"/>
                  <a:gd name="T54" fmla="*/ 5 w 36"/>
                  <a:gd name="T55" fmla="*/ 6 h 24"/>
                  <a:gd name="T56" fmla="*/ 3 w 36"/>
                  <a:gd name="T57" fmla="*/ 8 h 24"/>
                  <a:gd name="T58" fmla="*/ 2 w 36"/>
                  <a:gd name="T59" fmla="*/ 9 h 24"/>
                  <a:gd name="T60" fmla="*/ 1 w 36"/>
                  <a:gd name="T61" fmla="*/ 9 h 24"/>
                  <a:gd name="T62" fmla="*/ 2 w 36"/>
                  <a:gd name="T63" fmla="*/ 11 h 24"/>
                  <a:gd name="T64" fmla="*/ 2 w 36"/>
                  <a:gd name="T65" fmla="*/ 13 h 24"/>
                  <a:gd name="T66" fmla="*/ 2 w 36"/>
                  <a:gd name="T67" fmla="*/ 14 h 24"/>
                  <a:gd name="T68" fmla="*/ 0 w 36"/>
                  <a:gd name="T69" fmla="*/ 16 h 24"/>
                  <a:gd name="T70" fmla="*/ 0 w 36"/>
                  <a:gd name="T71" fmla="*/ 18 h 24"/>
                  <a:gd name="T72" fmla="*/ 1 w 36"/>
                  <a:gd name="T73" fmla="*/ 18 h 24"/>
                  <a:gd name="T74" fmla="*/ 2 w 36"/>
                  <a:gd name="T75" fmla="*/ 20 h 24"/>
                  <a:gd name="T76" fmla="*/ 1 w 36"/>
                  <a:gd name="T77" fmla="*/ 21 h 24"/>
                  <a:gd name="T78" fmla="*/ 3 w 36"/>
                  <a:gd name="T79" fmla="*/ 22 h 24"/>
                  <a:gd name="T80" fmla="*/ 3 w 36"/>
                  <a:gd name="T81" fmla="*/ 23 h 24"/>
                  <a:gd name="T82" fmla="*/ 6 w 36"/>
                  <a:gd name="T83" fmla="*/ 24 h 24"/>
                  <a:gd name="T84" fmla="*/ 7 w 36"/>
                  <a:gd name="T85" fmla="*/ 21 h 24"/>
                  <a:gd name="T86" fmla="*/ 9 w 36"/>
                  <a:gd name="T87" fmla="*/ 18 h 24"/>
                  <a:gd name="T88" fmla="*/ 9 w 36"/>
                  <a:gd name="T89" fmla="*/ 16 h 24"/>
                  <a:gd name="T90" fmla="*/ 9 w 36"/>
                  <a:gd name="T91" fmla="*/ 15 h 24"/>
                  <a:gd name="T92" fmla="*/ 10 w 36"/>
                  <a:gd name="T93" fmla="*/ 16 h 24"/>
                  <a:gd name="T94" fmla="*/ 12 w 36"/>
                  <a:gd name="T95" fmla="*/ 16 h 24"/>
                  <a:gd name="T96" fmla="*/ 13 w 36"/>
                  <a:gd name="T97" fmla="*/ 14 h 24"/>
                  <a:gd name="T98" fmla="*/ 14 w 36"/>
                  <a:gd name="T99" fmla="*/ 15 h 24"/>
                  <a:gd name="T100" fmla="*/ 14 w 36"/>
                  <a:gd name="T101" fmla="*/ 16 h 24"/>
                  <a:gd name="T102" fmla="*/ 15 w 36"/>
                  <a:gd name="T103" fmla="*/ 18 h 24"/>
                  <a:gd name="T104" fmla="*/ 17 w 36"/>
                  <a:gd name="T105" fmla="*/ 16 h 24"/>
                  <a:gd name="T106" fmla="*/ 20 w 36"/>
                  <a:gd name="T107" fmla="*/ 14 h 24"/>
                  <a:gd name="T108" fmla="*/ 22 w 36"/>
                  <a:gd name="T109" fmla="*/ 14 h 24"/>
                  <a:gd name="T110" fmla="*/ 26 w 36"/>
                  <a:gd name="T111" fmla="*/ 14 h 24"/>
                  <a:gd name="T112" fmla="*/ 28 w 36"/>
                  <a:gd name="T113" fmla="*/ 14 h 24"/>
                  <a:gd name="T114" fmla="*/ 29 w 36"/>
                  <a:gd name="T115" fmla="*/ 15 h 24"/>
                  <a:gd name="T116" fmla="*/ 31 w 36"/>
                  <a:gd name="T117" fmla="*/ 15 h 24"/>
                  <a:gd name="T118" fmla="*/ 33 w 36"/>
                  <a:gd name="T119" fmla="*/ 15 h 24"/>
                  <a:gd name="T120" fmla="*/ 34 w 36"/>
                  <a:gd name="T121" fmla="*/ 14 h 24"/>
                  <a:gd name="T122" fmla="*/ 35 w 36"/>
                  <a:gd name="T123" fmla="*/ 14 h 24"/>
                  <a:gd name="T124" fmla="*/ 36 w 36"/>
                  <a:gd name="T125" fmla="*/ 12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36" h="24">
                    <a:moveTo>
                      <a:pt x="36" y="12"/>
                    </a:moveTo>
                    <a:lnTo>
                      <a:pt x="35" y="11"/>
                    </a:lnTo>
                    <a:lnTo>
                      <a:pt x="32" y="9"/>
                    </a:lnTo>
                    <a:lnTo>
                      <a:pt x="30" y="9"/>
                    </a:lnTo>
                    <a:lnTo>
                      <a:pt x="28" y="8"/>
                    </a:lnTo>
                    <a:lnTo>
                      <a:pt x="27" y="9"/>
                    </a:lnTo>
                    <a:lnTo>
                      <a:pt x="23" y="7"/>
                    </a:lnTo>
                    <a:lnTo>
                      <a:pt x="21" y="6"/>
                    </a:lnTo>
                    <a:lnTo>
                      <a:pt x="19" y="6"/>
                    </a:lnTo>
                    <a:lnTo>
                      <a:pt x="20" y="6"/>
                    </a:lnTo>
                    <a:lnTo>
                      <a:pt x="23" y="6"/>
                    </a:lnTo>
                    <a:lnTo>
                      <a:pt x="28" y="7"/>
                    </a:lnTo>
                    <a:lnTo>
                      <a:pt x="29" y="6"/>
                    </a:lnTo>
                    <a:lnTo>
                      <a:pt x="28" y="5"/>
                    </a:lnTo>
                    <a:lnTo>
                      <a:pt x="27" y="5"/>
                    </a:lnTo>
                    <a:lnTo>
                      <a:pt x="23" y="5"/>
                    </a:lnTo>
                    <a:lnTo>
                      <a:pt x="22" y="2"/>
                    </a:lnTo>
                    <a:lnTo>
                      <a:pt x="20" y="2"/>
                    </a:lnTo>
                    <a:lnTo>
                      <a:pt x="19" y="2"/>
                    </a:lnTo>
                    <a:lnTo>
                      <a:pt x="18" y="2"/>
                    </a:lnTo>
                    <a:lnTo>
                      <a:pt x="11" y="0"/>
                    </a:lnTo>
                    <a:lnTo>
                      <a:pt x="10" y="0"/>
                    </a:lnTo>
                    <a:lnTo>
                      <a:pt x="8" y="0"/>
                    </a:lnTo>
                    <a:lnTo>
                      <a:pt x="5" y="0"/>
                    </a:lnTo>
                    <a:lnTo>
                      <a:pt x="3" y="2"/>
                    </a:lnTo>
                    <a:lnTo>
                      <a:pt x="5" y="3"/>
                    </a:lnTo>
                    <a:lnTo>
                      <a:pt x="3" y="5"/>
                    </a:lnTo>
                    <a:lnTo>
                      <a:pt x="5" y="6"/>
                    </a:lnTo>
                    <a:lnTo>
                      <a:pt x="3" y="8"/>
                    </a:lnTo>
                    <a:lnTo>
                      <a:pt x="2" y="9"/>
                    </a:lnTo>
                    <a:lnTo>
                      <a:pt x="1" y="9"/>
                    </a:lnTo>
                    <a:lnTo>
                      <a:pt x="2" y="11"/>
                    </a:lnTo>
                    <a:lnTo>
                      <a:pt x="2" y="13"/>
                    </a:lnTo>
                    <a:lnTo>
                      <a:pt x="2" y="14"/>
                    </a:lnTo>
                    <a:lnTo>
                      <a:pt x="0" y="16"/>
                    </a:lnTo>
                    <a:lnTo>
                      <a:pt x="0" y="18"/>
                    </a:lnTo>
                    <a:lnTo>
                      <a:pt x="1" y="18"/>
                    </a:lnTo>
                    <a:lnTo>
                      <a:pt x="2" y="20"/>
                    </a:lnTo>
                    <a:lnTo>
                      <a:pt x="1" y="21"/>
                    </a:lnTo>
                    <a:lnTo>
                      <a:pt x="3" y="22"/>
                    </a:lnTo>
                    <a:lnTo>
                      <a:pt x="3" y="23"/>
                    </a:lnTo>
                    <a:lnTo>
                      <a:pt x="6" y="24"/>
                    </a:lnTo>
                    <a:lnTo>
                      <a:pt x="7" y="21"/>
                    </a:lnTo>
                    <a:lnTo>
                      <a:pt x="9" y="18"/>
                    </a:lnTo>
                    <a:lnTo>
                      <a:pt x="9" y="16"/>
                    </a:lnTo>
                    <a:lnTo>
                      <a:pt x="9" y="15"/>
                    </a:lnTo>
                    <a:lnTo>
                      <a:pt x="10" y="16"/>
                    </a:lnTo>
                    <a:lnTo>
                      <a:pt x="12" y="16"/>
                    </a:lnTo>
                    <a:lnTo>
                      <a:pt x="13" y="14"/>
                    </a:lnTo>
                    <a:lnTo>
                      <a:pt x="14" y="15"/>
                    </a:lnTo>
                    <a:lnTo>
                      <a:pt x="14" y="16"/>
                    </a:lnTo>
                    <a:lnTo>
                      <a:pt x="15" y="18"/>
                    </a:lnTo>
                    <a:lnTo>
                      <a:pt x="17" y="16"/>
                    </a:lnTo>
                    <a:lnTo>
                      <a:pt x="20" y="14"/>
                    </a:lnTo>
                    <a:lnTo>
                      <a:pt x="22" y="14"/>
                    </a:lnTo>
                    <a:lnTo>
                      <a:pt x="26" y="14"/>
                    </a:lnTo>
                    <a:lnTo>
                      <a:pt x="28" y="14"/>
                    </a:lnTo>
                    <a:lnTo>
                      <a:pt x="29" y="15"/>
                    </a:lnTo>
                    <a:lnTo>
                      <a:pt x="31" y="15"/>
                    </a:lnTo>
                    <a:lnTo>
                      <a:pt x="33" y="15"/>
                    </a:lnTo>
                    <a:lnTo>
                      <a:pt x="34" y="14"/>
                    </a:lnTo>
                    <a:lnTo>
                      <a:pt x="35" y="14"/>
                    </a:lnTo>
                    <a:lnTo>
                      <a:pt x="36" y="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40" name="Freeform 2471">
                <a:extLst>
                  <a:ext uri="{FF2B5EF4-FFF2-40B4-BE49-F238E27FC236}">
                    <a16:creationId xmlns:a16="http://schemas.microsoft.com/office/drawing/2014/main" id="{3143B58B-61D6-4EBC-8814-9502896168F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16" y="1623"/>
                <a:ext cx="4" cy="7"/>
              </a:xfrm>
              <a:custGeom>
                <a:avLst/>
                <a:gdLst>
                  <a:gd name="T0" fmla="*/ 3 w 4"/>
                  <a:gd name="T1" fmla="*/ 7 h 7"/>
                  <a:gd name="T2" fmla="*/ 4 w 4"/>
                  <a:gd name="T3" fmla="*/ 6 h 7"/>
                  <a:gd name="T4" fmla="*/ 4 w 4"/>
                  <a:gd name="T5" fmla="*/ 1 h 7"/>
                  <a:gd name="T6" fmla="*/ 2 w 4"/>
                  <a:gd name="T7" fmla="*/ 0 h 7"/>
                  <a:gd name="T8" fmla="*/ 1 w 4"/>
                  <a:gd name="T9" fmla="*/ 0 h 7"/>
                  <a:gd name="T10" fmla="*/ 0 w 4"/>
                  <a:gd name="T11" fmla="*/ 0 h 7"/>
                  <a:gd name="T12" fmla="*/ 0 w 4"/>
                  <a:gd name="T13" fmla="*/ 2 h 7"/>
                  <a:gd name="T14" fmla="*/ 0 w 4"/>
                  <a:gd name="T15" fmla="*/ 3 h 7"/>
                  <a:gd name="T16" fmla="*/ 0 w 4"/>
                  <a:gd name="T17" fmla="*/ 5 h 7"/>
                  <a:gd name="T18" fmla="*/ 3 w 4"/>
                  <a:gd name="T19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" h="7">
                    <a:moveTo>
                      <a:pt x="3" y="7"/>
                    </a:moveTo>
                    <a:lnTo>
                      <a:pt x="4" y="6"/>
                    </a:lnTo>
                    <a:lnTo>
                      <a:pt x="4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3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41" name="Freeform 2472">
                <a:extLst>
                  <a:ext uri="{FF2B5EF4-FFF2-40B4-BE49-F238E27FC236}">
                    <a16:creationId xmlns:a16="http://schemas.microsoft.com/office/drawing/2014/main" id="{F8045928-FDBE-4916-8E79-2B4B002448D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14" y="1616"/>
                <a:ext cx="5" cy="5"/>
              </a:xfrm>
              <a:custGeom>
                <a:avLst/>
                <a:gdLst>
                  <a:gd name="T0" fmla="*/ 0 w 5"/>
                  <a:gd name="T1" fmla="*/ 2 h 5"/>
                  <a:gd name="T2" fmla="*/ 1 w 5"/>
                  <a:gd name="T3" fmla="*/ 3 h 5"/>
                  <a:gd name="T4" fmla="*/ 2 w 5"/>
                  <a:gd name="T5" fmla="*/ 5 h 5"/>
                  <a:gd name="T6" fmla="*/ 2 w 5"/>
                  <a:gd name="T7" fmla="*/ 5 h 5"/>
                  <a:gd name="T8" fmla="*/ 5 w 5"/>
                  <a:gd name="T9" fmla="*/ 5 h 5"/>
                  <a:gd name="T10" fmla="*/ 5 w 5"/>
                  <a:gd name="T11" fmla="*/ 4 h 5"/>
                  <a:gd name="T12" fmla="*/ 5 w 5"/>
                  <a:gd name="T13" fmla="*/ 2 h 5"/>
                  <a:gd name="T14" fmla="*/ 4 w 5"/>
                  <a:gd name="T15" fmla="*/ 2 h 5"/>
                  <a:gd name="T16" fmla="*/ 4 w 5"/>
                  <a:gd name="T17" fmla="*/ 0 h 5"/>
                  <a:gd name="T18" fmla="*/ 3 w 5"/>
                  <a:gd name="T19" fmla="*/ 0 h 5"/>
                  <a:gd name="T20" fmla="*/ 1 w 5"/>
                  <a:gd name="T21" fmla="*/ 0 h 5"/>
                  <a:gd name="T22" fmla="*/ 0 w 5"/>
                  <a:gd name="T23" fmla="*/ 2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5" h="5">
                    <a:moveTo>
                      <a:pt x="0" y="2"/>
                    </a:moveTo>
                    <a:lnTo>
                      <a:pt x="1" y="3"/>
                    </a:lnTo>
                    <a:lnTo>
                      <a:pt x="2" y="5"/>
                    </a:lnTo>
                    <a:lnTo>
                      <a:pt x="2" y="5"/>
                    </a:lnTo>
                    <a:lnTo>
                      <a:pt x="5" y="5"/>
                    </a:lnTo>
                    <a:lnTo>
                      <a:pt x="5" y="4"/>
                    </a:lnTo>
                    <a:lnTo>
                      <a:pt x="5" y="2"/>
                    </a:lnTo>
                    <a:lnTo>
                      <a:pt x="4" y="2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42" name="Freeform 2473">
                <a:extLst>
                  <a:ext uri="{FF2B5EF4-FFF2-40B4-BE49-F238E27FC236}">
                    <a16:creationId xmlns:a16="http://schemas.microsoft.com/office/drawing/2014/main" id="{CE894CEF-7077-403D-A7DB-694E32273AD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19" y="1584"/>
                <a:ext cx="4" cy="5"/>
              </a:xfrm>
              <a:custGeom>
                <a:avLst/>
                <a:gdLst>
                  <a:gd name="T0" fmla="*/ 2 w 4"/>
                  <a:gd name="T1" fmla="*/ 4 h 5"/>
                  <a:gd name="T2" fmla="*/ 3 w 4"/>
                  <a:gd name="T3" fmla="*/ 5 h 5"/>
                  <a:gd name="T4" fmla="*/ 4 w 4"/>
                  <a:gd name="T5" fmla="*/ 5 h 5"/>
                  <a:gd name="T6" fmla="*/ 4 w 4"/>
                  <a:gd name="T7" fmla="*/ 4 h 5"/>
                  <a:gd name="T8" fmla="*/ 4 w 4"/>
                  <a:gd name="T9" fmla="*/ 2 h 5"/>
                  <a:gd name="T10" fmla="*/ 3 w 4"/>
                  <a:gd name="T11" fmla="*/ 2 h 5"/>
                  <a:gd name="T12" fmla="*/ 2 w 4"/>
                  <a:gd name="T13" fmla="*/ 0 h 5"/>
                  <a:gd name="T14" fmla="*/ 1 w 4"/>
                  <a:gd name="T15" fmla="*/ 0 h 5"/>
                  <a:gd name="T16" fmla="*/ 0 w 4"/>
                  <a:gd name="T17" fmla="*/ 1 h 5"/>
                  <a:gd name="T18" fmla="*/ 0 w 4"/>
                  <a:gd name="T19" fmla="*/ 2 h 5"/>
                  <a:gd name="T20" fmla="*/ 0 w 4"/>
                  <a:gd name="T21" fmla="*/ 4 h 5"/>
                  <a:gd name="T22" fmla="*/ 2 w 4"/>
                  <a:gd name="T23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4" h="5">
                    <a:moveTo>
                      <a:pt x="2" y="4"/>
                    </a:moveTo>
                    <a:lnTo>
                      <a:pt x="3" y="5"/>
                    </a:lnTo>
                    <a:lnTo>
                      <a:pt x="4" y="5"/>
                    </a:lnTo>
                    <a:lnTo>
                      <a:pt x="4" y="4"/>
                    </a:lnTo>
                    <a:lnTo>
                      <a:pt x="4" y="2"/>
                    </a:lnTo>
                    <a:lnTo>
                      <a:pt x="3" y="2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43" name="Freeform 2474">
                <a:extLst>
                  <a:ext uri="{FF2B5EF4-FFF2-40B4-BE49-F238E27FC236}">
                    <a16:creationId xmlns:a16="http://schemas.microsoft.com/office/drawing/2014/main" id="{4BFA3102-7144-402D-B9E4-4FB06BE9933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75" y="1632"/>
                <a:ext cx="2" cy="8"/>
              </a:xfrm>
              <a:custGeom>
                <a:avLst/>
                <a:gdLst>
                  <a:gd name="T0" fmla="*/ 1 w 2"/>
                  <a:gd name="T1" fmla="*/ 8 h 8"/>
                  <a:gd name="T2" fmla="*/ 2 w 2"/>
                  <a:gd name="T3" fmla="*/ 7 h 8"/>
                  <a:gd name="T4" fmla="*/ 2 w 2"/>
                  <a:gd name="T5" fmla="*/ 5 h 8"/>
                  <a:gd name="T6" fmla="*/ 2 w 2"/>
                  <a:gd name="T7" fmla="*/ 3 h 8"/>
                  <a:gd name="T8" fmla="*/ 2 w 2"/>
                  <a:gd name="T9" fmla="*/ 2 h 8"/>
                  <a:gd name="T10" fmla="*/ 2 w 2"/>
                  <a:gd name="T11" fmla="*/ 0 h 8"/>
                  <a:gd name="T12" fmla="*/ 1 w 2"/>
                  <a:gd name="T13" fmla="*/ 0 h 8"/>
                  <a:gd name="T14" fmla="*/ 1 w 2"/>
                  <a:gd name="T15" fmla="*/ 2 h 8"/>
                  <a:gd name="T16" fmla="*/ 1 w 2"/>
                  <a:gd name="T17" fmla="*/ 2 h 8"/>
                  <a:gd name="T18" fmla="*/ 1 w 2"/>
                  <a:gd name="T19" fmla="*/ 4 h 8"/>
                  <a:gd name="T20" fmla="*/ 0 w 2"/>
                  <a:gd name="T21" fmla="*/ 5 h 8"/>
                  <a:gd name="T22" fmla="*/ 1 w 2"/>
                  <a:gd name="T23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" h="8">
                    <a:moveTo>
                      <a:pt x="1" y="8"/>
                    </a:moveTo>
                    <a:lnTo>
                      <a:pt x="2" y="7"/>
                    </a:lnTo>
                    <a:lnTo>
                      <a:pt x="2" y="5"/>
                    </a:lnTo>
                    <a:lnTo>
                      <a:pt x="2" y="3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1" y="2"/>
                    </a:lnTo>
                    <a:lnTo>
                      <a:pt x="1" y="2"/>
                    </a:lnTo>
                    <a:lnTo>
                      <a:pt x="1" y="4"/>
                    </a:lnTo>
                    <a:lnTo>
                      <a:pt x="0" y="5"/>
                    </a:lnTo>
                    <a:lnTo>
                      <a:pt x="1" y="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44" name="Freeform 2475">
                <a:extLst>
                  <a:ext uri="{FF2B5EF4-FFF2-40B4-BE49-F238E27FC236}">
                    <a16:creationId xmlns:a16="http://schemas.microsoft.com/office/drawing/2014/main" id="{AED70D72-515F-443B-881C-3A6D2D2AF4C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82" y="1597"/>
                <a:ext cx="6" cy="21"/>
              </a:xfrm>
              <a:custGeom>
                <a:avLst/>
                <a:gdLst>
                  <a:gd name="T0" fmla="*/ 2 w 6"/>
                  <a:gd name="T1" fmla="*/ 17 h 21"/>
                  <a:gd name="T2" fmla="*/ 4 w 6"/>
                  <a:gd name="T3" fmla="*/ 20 h 21"/>
                  <a:gd name="T4" fmla="*/ 5 w 6"/>
                  <a:gd name="T5" fmla="*/ 21 h 21"/>
                  <a:gd name="T6" fmla="*/ 6 w 6"/>
                  <a:gd name="T7" fmla="*/ 19 h 21"/>
                  <a:gd name="T8" fmla="*/ 5 w 6"/>
                  <a:gd name="T9" fmla="*/ 17 h 21"/>
                  <a:gd name="T10" fmla="*/ 3 w 6"/>
                  <a:gd name="T11" fmla="*/ 15 h 21"/>
                  <a:gd name="T12" fmla="*/ 3 w 6"/>
                  <a:gd name="T13" fmla="*/ 12 h 21"/>
                  <a:gd name="T14" fmla="*/ 4 w 6"/>
                  <a:gd name="T15" fmla="*/ 8 h 21"/>
                  <a:gd name="T16" fmla="*/ 4 w 6"/>
                  <a:gd name="T17" fmla="*/ 6 h 21"/>
                  <a:gd name="T18" fmla="*/ 3 w 6"/>
                  <a:gd name="T19" fmla="*/ 4 h 21"/>
                  <a:gd name="T20" fmla="*/ 3 w 6"/>
                  <a:gd name="T21" fmla="*/ 1 h 21"/>
                  <a:gd name="T22" fmla="*/ 3 w 6"/>
                  <a:gd name="T23" fmla="*/ 0 h 21"/>
                  <a:gd name="T24" fmla="*/ 1 w 6"/>
                  <a:gd name="T25" fmla="*/ 2 h 21"/>
                  <a:gd name="T26" fmla="*/ 1 w 6"/>
                  <a:gd name="T27" fmla="*/ 6 h 21"/>
                  <a:gd name="T28" fmla="*/ 0 w 6"/>
                  <a:gd name="T29" fmla="*/ 8 h 21"/>
                  <a:gd name="T30" fmla="*/ 0 w 6"/>
                  <a:gd name="T31" fmla="*/ 11 h 21"/>
                  <a:gd name="T32" fmla="*/ 2 w 6"/>
                  <a:gd name="T33" fmla="*/ 15 h 21"/>
                  <a:gd name="T34" fmla="*/ 2 w 6"/>
                  <a:gd name="T35" fmla="*/ 17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6" h="21">
                    <a:moveTo>
                      <a:pt x="2" y="17"/>
                    </a:moveTo>
                    <a:lnTo>
                      <a:pt x="4" y="20"/>
                    </a:lnTo>
                    <a:lnTo>
                      <a:pt x="5" y="21"/>
                    </a:lnTo>
                    <a:lnTo>
                      <a:pt x="6" y="19"/>
                    </a:lnTo>
                    <a:lnTo>
                      <a:pt x="5" y="17"/>
                    </a:lnTo>
                    <a:lnTo>
                      <a:pt x="3" y="15"/>
                    </a:lnTo>
                    <a:lnTo>
                      <a:pt x="3" y="12"/>
                    </a:lnTo>
                    <a:lnTo>
                      <a:pt x="4" y="8"/>
                    </a:lnTo>
                    <a:lnTo>
                      <a:pt x="4" y="6"/>
                    </a:lnTo>
                    <a:lnTo>
                      <a:pt x="3" y="4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1" y="2"/>
                    </a:lnTo>
                    <a:lnTo>
                      <a:pt x="1" y="6"/>
                    </a:lnTo>
                    <a:lnTo>
                      <a:pt x="0" y="8"/>
                    </a:lnTo>
                    <a:lnTo>
                      <a:pt x="0" y="11"/>
                    </a:lnTo>
                    <a:lnTo>
                      <a:pt x="2" y="15"/>
                    </a:lnTo>
                    <a:lnTo>
                      <a:pt x="2" y="1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45" name="Freeform 2476">
                <a:extLst>
                  <a:ext uri="{FF2B5EF4-FFF2-40B4-BE49-F238E27FC236}">
                    <a16:creationId xmlns:a16="http://schemas.microsoft.com/office/drawing/2014/main" id="{61BCF4B5-2E8C-4148-B054-16C23270B43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6" y="1632"/>
                <a:ext cx="3" cy="3"/>
              </a:xfrm>
              <a:custGeom>
                <a:avLst/>
                <a:gdLst>
                  <a:gd name="T0" fmla="*/ 0 w 3"/>
                  <a:gd name="T1" fmla="*/ 1 h 3"/>
                  <a:gd name="T2" fmla="*/ 1 w 3"/>
                  <a:gd name="T3" fmla="*/ 1 h 3"/>
                  <a:gd name="T4" fmla="*/ 1 w 3"/>
                  <a:gd name="T5" fmla="*/ 3 h 3"/>
                  <a:gd name="T6" fmla="*/ 2 w 3"/>
                  <a:gd name="T7" fmla="*/ 3 h 3"/>
                  <a:gd name="T8" fmla="*/ 3 w 3"/>
                  <a:gd name="T9" fmla="*/ 1 h 3"/>
                  <a:gd name="T10" fmla="*/ 1 w 3"/>
                  <a:gd name="T11" fmla="*/ 0 h 3"/>
                  <a:gd name="T12" fmla="*/ 0 w 3"/>
                  <a:gd name="T13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0" y="1"/>
                    </a:moveTo>
                    <a:lnTo>
                      <a:pt x="1" y="1"/>
                    </a:lnTo>
                    <a:lnTo>
                      <a:pt x="1" y="3"/>
                    </a:lnTo>
                    <a:lnTo>
                      <a:pt x="2" y="3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46" name="Freeform 2477">
                <a:extLst>
                  <a:ext uri="{FF2B5EF4-FFF2-40B4-BE49-F238E27FC236}">
                    <a16:creationId xmlns:a16="http://schemas.microsoft.com/office/drawing/2014/main" id="{CCDF0621-F63D-48C3-9618-7959457708F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29" y="1586"/>
                <a:ext cx="2" cy="4"/>
              </a:xfrm>
              <a:custGeom>
                <a:avLst/>
                <a:gdLst>
                  <a:gd name="T0" fmla="*/ 1 w 2"/>
                  <a:gd name="T1" fmla="*/ 4 h 4"/>
                  <a:gd name="T2" fmla="*/ 2 w 2"/>
                  <a:gd name="T3" fmla="*/ 2 h 4"/>
                  <a:gd name="T4" fmla="*/ 0 w 2"/>
                  <a:gd name="T5" fmla="*/ 0 h 4"/>
                  <a:gd name="T6" fmla="*/ 0 w 2"/>
                  <a:gd name="T7" fmla="*/ 0 h 4"/>
                  <a:gd name="T8" fmla="*/ 1 w 2"/>
                  <a:gd name="T9" fmla="*/ 4 h 4"/>
                  <a:gd name="T10" fmla="*/ 1 w 2"/>
                  <a:gd name="T11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4">
                    <a:moveTo>
                      <a:pt x="1" y="4"/>
                    </a:moveTo>
                    <a:lnTo>
                      <a:pt x="2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1" y="4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47" name="Freeform 2478">
                <a:extLst>
                  <a:ext uri="{FF2B5EF4-FFF2-40B4-BE49-F238E27FC236}">
                    <a16:creationId xmlns:a16="http://schemas.microsoft.com/office/drawing/2014/main" id="{42BF1573-FC6C-43A0-BA83-81A7E185EC7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30" y="1581"/>
                <a:ext cx="7" cy="9"/>
              </a:xfrm>
              <a:custGeom>
                <a:avLst/>
                <a:gdLst>
                  <a:gd name="T0" fmla="*/ 2 w 7"/>
                  <a:gd name="T1" fmla="*/ 7 h 9"/>
                  <a:gd name="T2" fmla="*/ 4 w 7"/>
                  <a:gd name="T3" fmla="*/ 9 h 9"/>
                  <a:gd name="T4" fmla="*/ 6 w 7"/>
                  <a:gd name="T5" fmla="*/ 9 h 9"/>
                  <a:gd name="T6" fmla="*/ 6 w 7"/>
                  <a:gd name="T7" fmla="*/ 8 h 9"/>
                  <a:gd name="T8" fmla="*/ 6 w 7"/>
                  <a:gd name="T9" fmla="*/ 5 h 9"/>
                  <a:gd name="T10" fmla="*/ 7 w 7"/>
                  <a:gd name="T11" fmla="*/ 4 h 9"/>
                  <a:gd name="T12" fmla="*/ 7 w 7"/>
                  <a:gd name="T13" fmla="*/ 3 h 9"/>
                  <a:gd name="T14" fmla="*/ 6 w 7"/>
                  <a:gd name="T15" fmla="*/ 3 h 9"/>
                  <a:gd name="T16" fmla="*/ 4 w 7"/>
                  <a:gd name="T17" fmla="*/ 1 h 9"/>
                  <a:gd name="T18" fmla="*/ 3 w 7"/>
                  <a:gd name="T19" fmla="*/ 0 h 9"/>
                  <a:gd name="T20" fmla="*/ 2 w 7"/>
                  <a:gd name="T21" fmla="*/ 1 h 9"/>
                  <a:gd name="T22" fmla="*/ 3 w 7"/>
                  <a:gd name="T23" fmla="*/ 3 h 9"/>
                  <a:gd name="T24" fmla="*/ 3 w 7"/>
                  <a:gd name="T25" fmla="*/ 4 h 9"/>
                  <a:gd name="T26" fmla="*/ 2 w 7"/>
                  <a:gd name="T27" fmla="*/ 5 h 9"/>
                  <a:gd name="T28" fmla="*/ 1 w 7"/>
                  <a:gd name="T29" fmla="*/ 3 h 9"/>
                  <a:gd name="T30" fmla="*/ 0 w 7"/>
                  <a:gd name="T31" fmla="*/ 4 h 9"/>
                  <a:gd name="T32" fmla="*/ 1 w 7"/>
                  <a:gd name="T33" fmla="*/ 5 h 9"/>
                  <a:gd name="T34" fmla="*/ 2 w 7"/>
                  <a:gd name="T35" fmla="*/ 7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7" h="9">
                    <a:moveTo>
                      <a:pt x="2" y="7"/>
                    </a:moveTo>
                    <a:lnTo>
                      <a:pt x="4" y="9"/>
                    </a:lnTo>
                    <a:lnTo>
                      <a:pt x="6" y="9"/>
                    </a:lnTo>
                    <a:lnTo>
                      <a:pt x="6" y="8"/>
                    </a:lnTo>
                    <a:lnTo>
                      <a:pt x="6" y="5"/>
                    </a:lnTo>
                    <a:lnTo>
                      <a:pt x="7" y="4"/>
                    </a:lnTo>
                    <a:lnTo>
                      <a:pt x="7" y="3"/>
                    </a:lnTo>
                    <a:lnTo>
                      <a:pt x="6" y="3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3" y="3"/>
                    </a:lnTo>
                    <a:lnTo>
                      <a:pt x="3" y="4"/>
                    </a:lnTo>
                    <a:lnTo>
                      <a:pt x="2" y="5"/>
                    </a:lnTo>
                    <a:lnTo>
                      <a:pt x="1" y="3"/>
                    </a:lnTo>
                    <a:lnTo>
                      <a:pt x="0" y="4"/>
                    </a:lnTo>
                    <a:lnTo>
                      <a:pt x="1" y="5"/>
                    </a:lnTo>
                    <a:lnTo>
                      <a:pt x="2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48" name="Freeform 2479">
                <a:extLst>
                  <a:ext uri="{FF2B5EF4-FFF2-40B4-BE49-F238E27FC236}">
                    <a16:creationId xmlns:a16="http://schemas.microsoft.com/office/drawing/2014/main" id="{AC31A05A-F336-4398-A3C0-9C7D955F938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58" y="1577"/>
                <a:ext cx="1" cy="2"/>
              </a:xfrm>
              <a:custGeom>
                <a:avLst/>
                <a:gdLst>
                  <a:gd name="T0" fmla="*/ 1 w 1"/>
                  <a:gd name="T1" fmla="*/ 2 h 2"/>
                  <a:gd name="T2" fmla="*/ 1 w 1"/>
                  <a:gd name="T3" fmla="*/ 2 h 2"/>
                  <a:gd name="T4" fmla="*/ 1 w 1"/>
                  <a:gd name="T5" fmla="*/ 1 h 2"/>
                  <a:gd name="T6" fmla="*/ 0 w 1"/>
                  <a:gd name="T7" fmla="*/ 0 h 2"/>
                  <a:gd name="T8" fmla="*/ 0 w 1"/>
                  <a:gd name="T9" fmla="*/ 1 h 2"/>
                  <a:gd name="T10" fmla="*/ 0 w 1"/>
                  <a:gd name="T11" fmla="*/ 2 h 2"/>
                  <a:gd name="T12" fmla="*/ 1 w 1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" h="2">
                    <a:moveTo>
                      <a:pt x="1" y="2"/>
                    </a:moveTo>
                    <a:lnTo>
                      <a:pt x="1" y="2"/>
                    </a:lnTo>
                    <a:lnTo>
                      <a:pt x="1" y="1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49" name="Freeform 2480">
                <a:extLst>
                  <a:ext uri="{FF2B5EF4-FFF2-40B4-BE49-F238E27FC236}">
                    <a16:creationId xmlns:a16="http://schemas.microsoft.com/office/drawing/2014/main" id="{FC0E8051-A06B-4655-B5F1-C850B6FAD45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70" y="1570"/>
                <a:ext cx="2" cy="3"/>
              </a:xfrm>
              <a:custGeom>
                <a:avLst/>
                <a:gdLst>
                  <a:gd name="T0" fmla="*/ 1 w 2"/>
                  <a:gd name="T1" fmla="*/ 3 h 3"/>
                  <a:gd name="T2" fmla="*/ 1 w 2"/>
                  <a:gd name="T3" fmla="*/ 2 h 3"/>
                  <a:gd name="T4" fmla="*/ 2 w 2"/>
                  <a:gd name="T5" fmla="*/ 1 h 3"/>
                  <a:gd name="T6" fmla="*/ 1 w 2"/>
                  <a:gd name="T7" fmla="*/ 0 h 3"/>
                  <a:gd name="T8" fmla="*/ 0 w 2"/>
                  <a:gd name="T9" fmla="*/ 0 h 3"/>
                  <a:gd name="T10" fmla="*/ 0 w 2"/>
                  <a:gd name="T11" fmla="*/ 1 h 3"/>
                  <a:gd name="T12" fmla="*/ 0 w 2"/>
                  <a:gd name="T13" fmla="*/ 3 h 3"/>
                  <a:gd name="T14" fmla="*/ 1 w 2"/>
                  <a:gd name="T15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3">
                    <a:moveTo>
                      <a:pt x="1" y="3"/>
                    </a:moveTo>
                    <a:lnTo>
                      <a:pt x="1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50" name="Freeform 2481">
                <a:extLst>
                  <a:ext uri="{FF2B5EF4-FFF2-40B4-BE49-F238E27FC236}">
                    <a16:creationId xmlns:a16="http://schemas.microsoft.com/office/drawing/2014/main" id="{4216DAEF-1E94-46E3-A4E1-9F034CE2F29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71" y="1574"/>
                <a:ext cx="2" cy="2"/>
              </a:xfrm>
              <a:custGeom>
                <a:avLst/>
                <a:gdLst>
                  <a:gd name="T0" fmla="*/ 0 w 2"/>
                  <a:gd name="T1" fmla="*/ 2 h 2"/>
                  <a:gd name="T2" fmla="*/ 0 w 2"/>
                  <a:gd name="T3" fmla="*/ 2 h 2"/>
                  <a:gd name="T4" fmla="*/ 1 w 2"/>
                  <a:gd name="T5" fmla="*/ 2 h 2"/>
                  <a:gd name="T6" fmla="*/ 2 w 2"/>
                  <a:gd name="T7" fmla="*/ 1 h 2"/>
                  <a:gd name="T8" fmla="*/ 2 w 2"/>
                  <a:gd name="T9" fmla="*/ 0 h 2"/>
                  <a:gd name="T10" fmla="*/ 1 w 2"/>
                  <a:gd name="T11" fmla="*/ 0 h 2"/>
                  <a:gd name="T12" fmla="*/ 0 w 2"/>
                  <a:gd name="T13" fmla="*/ 1 h 2"/>
                  <a:gd name="T14" fmla="*/ 0 w 2"/>
                  <a:gd name="T1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2">
                    <a:moveTo>
                      <a:pt x="0" y="2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51" name="Freeform 2482">
                <a:extLst>
                  <a:ext uri="{FF2B5EF4-FFF2-40B4-BE49-F238E27FC236}">
                    <a16:creationId xmlns:a16="http://schemas.microsoft.com/office/drawing/2014/main" id="{D1105FAB-56F5-4E1F-831E-36743DA6F87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62" y="1573"/>
                <a:ext cx="6" cy="6"/>
              </a:xfrm>
              <a:custGeom>
                <a:avLst/>
                <a:gdLst>
                  <a:gd name="T0" fmla="*/ 1 w 6"/>
                  <a:gd name="T1" fmla="*/ 5 h 6"/>
                  <a:gd name="T2" fmla="*/ 2 w 6"/>
                  <a:gd name="T3" fmla="*/ 6 h 6"/>
                  <a:gd name="T4" fmla="*/ 3 w 6"/>
                  <a:gd name="T5" fmla="*/ 6 h 6"/>
                  <a:gd name="T6" fmla="*/ 5 w 6"/>
                  <a:gd name="T7" fmla="*/ 5 h 6"/>
                  <a:gd name="T8" fmla="*/ 6 w 6"/>
                  <a:gd name="T9" fmla="*/ 4 h 6"/>
                  <a:gd name="T10" fmla="*/ 2 w 6"/>
                  <a:gd name="T11" fmla="*/ 2 h 6"/>
                  <a:gd name="T12" fmla="*/ 2 w 6"/>
                  <a:gd name="T13" fmla="*/ 1 h 6"/>
                  <a:gd name="T14" fmla="*/ 1 w 6"/>
                  <a:gd name="T15" fmla="*/ 0 h 6"/>
                  <a:gd name="T16" fmla="*/ 1 w 6"/>
                  <a:gd name="T17" fmla="*/ 0 h 6"/>
                  <a:gd name="T18" fmla="*/ 0 w 6"/>
                  <a:gd name="T19" fmla="*/ 2 h 6"/>
                  <a:gd name="T20" fmla="*/ 0 w 6"/>
                  <a:gd name="T21" fmla="*/ 2 h 6"/>
                  <a:gd name="T22" fmla="*/ 0 w 6"/>
                  <a:gd name="T23" fmla="*/ 3 h 6"/>
                  <a:gd name="T24" fmla="*/ 1 w 6"/>
                  <a:gd name="T25" fmla="*/ 5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" h="6">
                    <a:moveTo>
                      <a:pt x="1" y="5"/>
                    </a:moveTo>
                    <a:lnTo>
                      <a:pt x="2" y="6"/>
                    </a:lnTo>
                    <a:lnTo>
                      <a:pt x="3" y="6"/>
                    </a:lnTo>
                    <a:lnTo>
                      <a:pt x="5" y="5"/>
                    </a:lnTo>
                    <a:lnTo>
                      <a:pt x="6" y="4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52" name="Freeform 2483">
                <a:extLst>
                  <a:ext uri="{FF2B5EF4-FFF2-40B4-BE49-F238E27FC236}">
                    <a16:creationId xmlns:a16="http://schemas.microsoft.com/office/drawing/2014/main" id="{88B6E110-9B62-4316-B433-259BAD6E934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68" y="1635"/>
                <a:ext cx="3" cy="6"/>
              </a:xfrm>
              <a:custGeom>
                <a:avLst/>
                <a:gdLst>
                  <a:gd name="T0" fmla="*/ 0 w 3"/>
                  <a:gd name="T1" fmla="*/ 5 h 6"/>
                  <a:gd name="T2" fmla="*/ 0 w 3"/>
                  <a:gd name="T3" fmla="*/ 6 h 6"/>
                  <a:gd name="T4" fmla="*/ 2 w 3"/>
                  <a:gd name="T5" fmla="*/ 5 h 6"/>
                  <a:gd name="T6" fmla="*/ 2 w 3"/>
                  <a:gd name="T7" fmla="*/ 3 h 6"/>
                  <a:gd name="T8" fmla="*/ 2 w 3"/>
                  <a:gd name="T9" fmla="*/ 2 h 6"/>
                  <a:gd name="T10" fmla="*/ 3 w 3"/>
                  <a:gd name="T11" fmla="*/ 1 h 6"/>
                  <a:gd name="T12" fmla="*/ 2 w 3"/>
                  <a:gd name="T13" fmla="*/ 0 h 6"/>
                  <a:gd name="T14" fmla="*/ 1 w 3"/>
                  <a:gd name="T15" fmla="*/ 0 h 6"/>
                  <a:gd name="T16" fmla="*/ 0 w 3"/>
                  <a:gd name="T17" fmla="*/ 2 h 6"/>
                  <a:gd name="T18" fmla="*/ 0 w 3"/>
                  <a:gd name="T19" fmla="*/ 3 h 6"/>
                  <a:gd name="T20" fmla="*/ 0 w 3"/>
                  <a:gd name="T21" fmla="*/ 5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" h="6">
                    <a:moveTo>
                      <a:pt x="0" y="5"/>
                    </a:moveTo>
                    <a:lnTo>
                      <a:pt x="0" y="6"/>
                    </a:lnTo>
                    <a:lnTo>
                      <a:pt x="2" y="5"/>
                    </a:lnTo>
                    <a:lnTo>
                      <a:pt x="2" y="3"/>
                    </a:lnTo>
                    <a:lnTo>
                      <a:pt x="2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0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</p:grpSp>
        <p:grpSp>
          <p:nvGrpSpPr>
            <p:cNvPr id="8" name="Group 2685">
              <a:extLst>
                <a:ext uri="{FF2B5EF4-FFF2-40B4-BE49-F238E27FC236}">
                  <a16:creationId xmlns:a16="http://schemas.microsoft.com/office/drawing/2014/main" id="{7FF0F675-5B83-4487-A9C6-78D77628732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589564" y="1365812"/>
              <a:ext cx="2927985" cy="1973860"/>
              <a:chOff x="4736" y="1566"/>
              <a:chExt cx="1071" cy="722"/>
            </a:xfrm>
            <a:grpFill/>
          </p:grpSpPr>
          <p:sp>
            <p:nvSpPr>
              <p:cNvPr id="253" name="Freeform 2485">
                <a:extLst>
                  <a:ext uri="{FF2B5EF4-FFF2-40B4-BE49-F238E27FC236}">
                    <a16:creationId xmlns:a16="http://schemas.microsoft.com/office/drawing/2014/main" id="{7524EAE7-5C30-49E9-B8D2-0E4C828770B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12" y="1597"/>
                <a:ext cx="4" cy="6"/>
              </a:xfrm>
              <a:custGeom>
                <a:avLst/>
                <a:gdLst>
                  <a:gd name="T0" fmla="*/ 1 w 4"/>
                  <a:gd name="T1" fmla="*/ 5 h 6"/>
                  <a:gd name="T2" fmla="*/ 2 w 4"/>
                  <a:gd name="T3" fmla="*/ 6 h 6"/>
                  <a:gd name="T4" fmla="*/ 3 w 4"/>
                  <a:gd name="T5" fmla="*/ 6 h 6"/>
                  <a:gd name="T6" fmla="*/ 4 w 4"/>
                  <a:gd name="T7" fmla="*/ 6 h 6"/>
                  <a:gd name="T8" fmla="*/ 4 w 4"/>
                  <a:gd name="T9" fmla="*/ 5 h 6"/>
                  <a:gd name="T10" fmla="*/ 3 w 4"/>
                  <a:gd name="T11" fmla="*/ 3 h 6"/>
                  <a:gd name="T12" fmla="*/ 2 w 4"/>
                  <a:gd name="T13" fmla="*/ 1 h 6"/>
                  <a:gd name="T14" fmla="*/ 1 w 4"/>
                  <a:gd name="T15" fmla="*/ 0 h 6"/>
                  <a:gd name="T16" fmla="*/ 0 w 4"/>
                  <a:gd name="T17" fmla="*/ 0 h 6"/>
                  <a:gd name="T18" fmla="*/ 0 w 4"/>
                  <a:gd name="T19" fmla="*/ 2 h 6"/>
                  <a:gd name="T20" fmla="*/ 1 w 4"/>
                  <a:gd name="T21" fmla="*/ 3 h 6"/>
                  <a:gd name="T22" fmla="*/ 1 w 4"/>
                  <a:gd name="T23" fmla="*/ 5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4" h="6">
                    <a:moveTo>
                      <a:pt x="1" y="5"/>
                    </a:moveTo>
                    <a:lnTo>
                      <a:pt x="2" y="6"/>
                    </a:lnTo>
                    <a:lnTo>
                      <a:pt x="3" y="6"/>
                    </a:lnTo>
                    <a:lnTo>
                      <a:pt x="4" y="6"/>
                    </a:lnTo>
                    <a:lnTo>
                      <a:pt x="4" y="5"/>
                    </a:lnTo>
                    <a:lnTo>
                      <a:pt x="3" y="3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1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4" name="Freeform 2486">
                <a:extLst>
                  <a:ext uri="{FF2B5EF4-FFF2-40B4-BE49-F238E27FC236}">
                    <a16:creationId xmlns:a16="http://schemas.microsoft.com/office/drawing/2014/main" id="{0FA65427-6813-4CC4-8B3A-FD4A3D685B2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88" y="1602"/>
                <a:ext cx="3" cy="3"/>
              </a:xfrm>
              <a:custGeom>
                <a:avLst/>
                <a:gdLst>
                  <a:gd name="T0" fmla="*/ 3 w 3"/>
                  <a:gd name="T1" fmla="*/ 2 h 3"/>
                  <a:gd name="T2" fmla="*/ 3 w 3"/>
                  <a:gd name="T3" fmla="*/ 2 h 3"/>
                  <a:gd name="T4" fmla="*/ 3 w 3"/>
                  <a:gd name="T5" fmla="*/ 1 h 3"/>
                  <a:gd name="T6" fmla="*/ 2 w 3"/>
                  <a:gd name="T7" fmla="*/ 0 h 3"/>
                  <a:gd name="T8" fmla="*/ 0 w 3"/>
                  <a:gd name="T9" fmla="*/ 0 h 3"/>
                  <a:gd name="T10" fmla="*/ 0 w 3"/>
                  <a:gd name="T11" fmla="*/ 2 h 3"/>
                  <a:gd name="T12" fmla="*/ 3 w 3"/>
                  <a:gd name="T13" fmla="*/ 3 h 3"/>
                  <a:gd name="T14" fmla="*/ 3 w 3"/>
                  <a:gd name="T15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3">
                    <a:moveTo>
                      <a:pt x="3" y="2"/>
                    </a:moveTo>
                    <a:lnTo>
                      <a:pt x="3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3" y="3"/>
                    </a:lnTo>
                    <a:lnTo>
                      <a:pt x="3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5" name="Freeform 2487">
                <a:extLst>
                  <a:ext uri="{FF2B5EF4-FFF2-40B4-BE49-F238E27FC236}">
                    <a16:creationId xmlns:a16="http://schemas.microsoft.com/office/drawing/2014/main" id="{729E6853-C2D1-48DD-B48B-9258CD72DDA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70" y="1641"/>
                <a:ext cx="2" cy="6"/>
              </a:xfrm>
              <a:custGeom>
                <a:avLst/>
                <a:gdLst>
                  <a:gd name="T0" fmla="*/ 0 w 2"/>
                  <a:gd name="T1" fmla="*/ 2 h 6"/>
                  <a:gd name="T2" fmla="*/ 1 w 2"/>
                  <a:gd name="T3" fmla="*/ 6 h 6"/>
                  <a:gd name="T4" fmla="*/ 2 w 2"/>
                  <a:gd name="T5" fmla="*/ 6 h 6"/>
                  <a:gd name="T6" fmla="*/ 2 w 2"/>
                  <a:gd name="T7" fmla="*/ 4 h 6"/>
                  <a:gd name="T8" fmla="*/ 2 w 2"/>
                  <a:gd name="T9" fmla="*/ 1 h 6"/>
                  <a:gd name="T10" fmla="*/ 2 w 2"/>
                  <a:gd name="T11" fmla="*/ 0 h 6"/>
                  <a:gd name="T12" fmla="*/ 1 w 2"/>
                  <a:gd name="T13" fmla="*/ 1 h 6"/>
                  <a:gd name="T14" fmla="*/ 0 w 2"/>
                  <a:gd name="T15" fmla="*/ 2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6">
                    <a:moveTo>
                      <a:pt x="0" y="2"/>
                    </a:moveTo>
                    <a:lnTo>
                      <a:pt x="1" y="6"/>
                    </a:lnTo>
                    <a:lnTo>
                      <a:pt x="2" y="6"/>
                    </a:lnTo>
                    <a:lnTo>
                      <a:pt x="2" y="4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6" name="Freeform 2488">
                <a:extLst>
                  <a:ext uri="{FF2B5EF4-FFF2-40B4-BE49-F238E27FC236}">
                    <a16:creationId xmlns:a16="http://schemas.microsoft.com/office/drawing/2014/main" id="{56D15EA2-177D-467A-AB8A-81B8E4F1DD1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72" y="1953"/>
                <a:ext cx="4" cy="1"/>
              </a:xfrm>
              <a:custGeom>
                <a:avLst/>
                <a:gdLst>
                  <a:gd name="T0" fmla="*/ 3 w 4"/>
                  <a:gd name="T1" fmla="*/ 1 h 1"/>
                  <a:gd name="T2" fmla="*/ 4 w 4"/>
                  <a:gd name="T3" fmla="*/ 0 h 1"/>
                  <a:gd name="T4" fmla="*/ 3 w 4"/>
                  <a:gd name="T5" fmla="*/ 0 h 1"/>
                  <a:gd name="T6" fmla="*/ 0 w 4"/>
                  <a:gd name="T7" fmla="*/ 0 h 1"/>
                  <a:gd name="T8" fmla="*/ 0 w 4"/>
                  <a:gd name="T9" fmla="*/ 0 h 1"/>
                  <a:gd name="T10" fmla="*/ 2 w 4"/>
                  <a:gd name="T11" fmla="*/ 1 h 1"/>
                  <a:gd name="T12" fmla="*/ 3 w 4"/>
                  <a:gd name="T13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1">
                    <a:moveTo>
                      <a:pt x="3" y="1"/>
                    </a:moveTo>
                    <a:lnTo>
                      <a:pt x="4" y="0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2" y="1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7" name="Freeform 2489">
                <a:extLst>
                  <a:ext uri="{FF2B5EF4-FFF2-40B4-BE49-F238E27FC236}">
                    <a16:creationId xmlns:a16="http://schemas.microsoft.com/office/drawing/2014/main" id="{66D53AF4-3D63-4122-95F9-032E33FEE72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77" y="1888"/>
                <a:ext cx="21" cy="22"/>
              </a:xfrm>
              <a:custGeom>
                <a:avLst/>
                <a:gdLst>
                  <a:gd name="T0" fmla="*/ 0 w 21"/>
                  <a:gd name="T1" fmla="*/ 8 h 22"/>
                  <a:gd name="T2" fmla="*/ 0 w 21"/>
                  <a:gd name="T3" fmla="*/ 9 h 22"/>
                  <a:gd name="T4" fmla="*/ 0 w 21"/>
                  <a:gd name="T5" fmla="*/ 11 h 22"/>
                  <a:gd name="T6" fmla="*/ 2 w 21"/>
                  <a:gd name="T7" fmla="*/ 12 h 22"/>
                  <a:gd name="T8" fmla="*/ 1 w 21"/>
                  <a:gd name="T9" fmla="*/ 12 h 22"/>
                  <a:gd name="T10" fmla="*/ 0 w 21"/>
                  <a:gd name="T11" fmla="*/ 14 h 22"/>
                  <a:gd name="T12" fmla="*/ 1 w 21"/>
                  <a:gd name="T13" fmla="*/ 16 h 22"/>
                  <a:gd name="T14" fmla="*/ 5 w 21"/>
                  <a:gd name="T15" fmla="*/ 17 h 22"/>
                  <a:gd name="T16" fmla="*/ 6 w 21"/>
                  <a:gd name="T17" fmla="*/ 17 h 22"/>
                  <a:gd name="T18" fmla="*/ 7 w 21"/>
                  <a:gd name="T19" fmla="*/ 18 h 22"/>
                  <a:gd name="T20" fmla="*/ 10 w 21"/>
                  <a:gd name="T21" fmla="*/ 16 h 22"/>
                  <a:gd name="T22" fmla="*/ 8 w 21"/>
                  <a:gd name="T23" fmla="*/ 19 h 22"/>
                  <a:gd name="T24" fmla="*/ 6 w 21"/>
                  <a:gd name="T25" fmla="*/ 19 h 22"/>
                  <a:gd name="T26" fmla="*/ 4 w 21"/>
                  <a:gd name="T27" fmla="*/ 18 h 22"/>
                  <a:gd name="T28" fmla="*/ 3 w 21"/>
                  <a:gd name="T29" fmla="*/ 18 h 22"/>
                  <a:gd name="T30" fmla="*/ 3 w 21"/>
                  <a:gd name="T31" fmla="*/ 19 h 22"/>
                  <a:gd name="T32" fmla="*/ 3 w 21"/>
                  <a:gd name="T33" fmla="*/ 20 h 22"/>
                  <a:gd name="T34" fmla="*/ 6 w 21"/>
                  <a:gd name="T35" fmla="*/ 20 h 22"/>
                  <a:gd name="T36" fmla="*/ 7 w 21"/>
                  <a:gd name="T37" fmla="*/ 22 h 22"/>
                  <a:gd name="T38" fmla="*/ 8 w 21"/>
                  <a:gd name="T39" fmla="*/ 22 h 22"/>
                  <a:gd name="T40" fmla="*/ 9 w 21"/>
                  <a:gd name="T41" fmla="*/ 21 h 22"/>
                  <a:gd name="T42" fmla="*/ 14 w 21"/>
                  <a:gd name="T43" fmla="*/ 20 h 22"/>
                  <a:gd name="T44" fmla="*/ 18 w 21"/>
                  <a:gd name="T45" fmla="*/ 20 h 22"/>
                  <a:gd name="T46" fmla="*/ 21 w 21"/>
                  <a:gd name="T47" fmla="*/ 18 h 22"/>
                  <a:gd name="T48" fmla="*/ 20 w 21"/>
                  <a:gd name="T49" fmla="*/ 15 h 22"/>
                  <a:gd name="T50" fmla="*/ 19 w 21"/>
                  <a:gd name="T51" fmla="*/ 12 h 22"/>
                  <a:gd name="T52" fmla="*/ 17 w 21"/>
                  <a:gd name="T53" fmla="*/ 12 h 22"/>
                  <a:gd name="T54" fmla="*/ 16 w 21"/>
                  <a:gd name="T55" fmla="*/ 11 h 22"/>
                  <a:gd name="T56" fmla="*/ 14 w 21"/>
                  <a:gd name="T57" fmla="*/ 7 h 22"/>
                  <a:gd name="T58" fmla="*/ 12 w 21"/>
                  <a:gd name="T59" fmla="*/ 4 h 22"/>
                  <a:gd name="T60" fmla="*/ 9 w 21"/>
                  <a:gd name="T61" fmla="*/ 3 h 22"/>
                  <a:gd name="T62" fmla="*/ 8 w 21"/>
                  <a:gd name="T63" fmla="*/ 2 h 22"/>
                  <a:gd name="T64" fmla="*/ 5 w 21"/>
                  <a:gd name="T65" fmla="*/ 1 h 22"/>
                  <a:gd name="T66" fmla="*/ 3 w 21"/>
                  <a:gd name="T67" fmla="*/ 0 h 22"/>
                  <a:gd name="T68" fmla="*/ 3 w 21"/>
                  <a:gd name="T69" fmla="*/ 2 h 22"/>
                  <a:gd name="T70" fmla="*/ 1 w 21"/>
                  <a:gd name="T71" fmla="*/ 3 h 22"/>
                  <a:gd name="T72" fmla="*/ 1 w 21"/>
                  <a:gd name="T73" fmla="*/ 6 h 22"/>
                  <a:gd name="T74" fmla="*/ 3 w 21"/>
                  <a:gd name="T75" fmla="*/ 7 h 22"/>
                  <a:gd name="T76" fmla="*/ 4 w 21"/>
                  <a:gd name="T77" fmla="*/ 8 h 22"/>
                  <a:gd name="T78" fmla="*/ 2 w 21"/>
                  <a:gd name="T79" fmla="*/ 7 h 22"/>
                  <a:gd name="T80" fmla="*/ 0 w 21"/>
                  <a:gd name="T81" fmla="*/ 8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21" h="22">
                    <a:moveTo>
                      <a:pt x="0" y="8"/>
                    </a:moveTo>
                    <a:lnTo>
                      <a:pt x="0" y="9"/>
                    </a:lnTo>
                    <a:lnTo>
                      <a:pt x="0" y="11"/>
                    </a:lnTo>
                    <a:lnTo>
                      <a:pt x="2" y="12"/>
                    </a:lnTo>
                    <a:lnTo>
                      <a:pt x="1" y="12"/>
                    </a:lnTo>
                    <a:lnTo>
                      <a:pt x="0" y="14"/>
                    </a:lnTo>
                    <a:lnTo>
                      <a:pt x="1" y="16"/>
                    </a:lnTo>
                    <a:lnTo>
                      <a:pt x="5" y="17"/>
                    </a:lnTo>
                    <a:lnTo>
                      <a:pt x="6" y="17"/>
                    </a:lnTo>
                    <a:lnTo>
                      <a:pt x="7" y="18"/>
                    </a:lnTo>
                    <a:lnTo>
                      <a:pt x="10" y="16"/>
                    </a:lnTo>
                    <a:lnTo>
                      <a:pt x="8" y="19"/>
                    </a:lnTo>
                    <a:lnTo>
                      <a:pt x="6" y="19"/>
                    </a:lnTo>
                    <a:lnTo>
                      <a:pt x="4" y="18"/>
                    </a:lnTo>
                    <a:lnTo>
                      <a:pt x="3" y="18"/>
                    </a:lnTo>
                    <a:lnTo>
                      <a:pt x="3" y="19"/>
                    </a:lnTo>
                    <a:lnTo>
                      <a:pt x="3" y="20"/>
                    </a:lnTo>
                    <a:lnTo>
                      <a:pt x="6" y="20"/>
                    </a:lnTo>
                    <a:lnTo>
                      <a:pt x="7" y="22"/>
                    </a:lnTo>
                    <a:lnTo>
                      <a:pt x="8" y="22"/>
                    </a:lnTo>
                    <a:lnTo>
                      <a:pt x="9" y="21"/>
                    </a:lnTo>
                    <a:lnTo>
                      <a:pt x="14" y="20"/>
                    </a:lnTo>
                    <a:lnTo>
                      <a:pt x="18" y="20"/>
                    </a:lnTo>
                    <a:lnTo>
                      <a:pt x="21" y="18"/>
                    </a:lnTo>
                    <a:lnTo>
                      <a:pt x="20" y="15"/>
                    </a:lnTo>
                    <a:lnTo>
                      <a:pt x="19" y="12"/>
                    </a:lnTo>
                    <a:lnTo>
                      <a:pt x="17" y="12"/>
                    </a:lnTo>
                    <a:lnTo>
                      <a:pt x="16" y="11"/>
                    </a:lnTo>
                    <a:lnTo>
                      <a:pt x="14" y="7"/>
                    </a:lnTo>
                    <a:lnTo>
                      <a:pt x="12" y="4"/>
                    </a:lnTo>
                    <a:lnTo>
                      <a:pt x="9" y="3"/>
                    </a:lnTo>
                    <a:lnTo>
                      <a:pt x="8" y="2"/>
                    </a:lnTo>
                    <a:lnTo>
                      <a:pt x="5" y="1"/>
                    </a:lnTo>
                    <a:lnTo>
                      <a:pt x="3" y="0"/>
                    </a:lnTo>
                    <a:lnTo>
                      <a:pt x="3" y="2"/>
                    </a:lnTo>
                    <a:lnTo>
                      <a:pt x="1" y="3"/>
                    </a:lnTo>
                    <a:lnTo>
                      <a:pt x="1" y="6"/>
                    </a:lnTo>
                    <a:lnTo>
                      <a:pt x="3" y="7"/>
                    </a:lnTo>
                    <a:lnTo>
                      <a:pt x="4" y="8"/>
                    </a:lnTo>
                    <a:lnTo>
                      <a:pt x="2" y="7"/>
                    </a:lnTo>
                    <a:lnTo>
                      <a:pt x="0" y="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8" name="Freeform 2490">
                <a:extLst>
                  <a:ext uri="{FF2B5EF4-FFF2-40B4-BE49-F238E27FC236}">
                    <a16:creationId xmlns:a16="http://schemas.microsoft.com/office/drawing/2014/main" id="{DC7082DB-E339-4FEA-8501-F23A8D16E96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74" y="1936"/>
                <a:ext cx="3" cy="2"/>
              </a:xfrm>
              <a:custGeom>
                <a:avLst/>
                <a:gdLst>
                  <a:gd name="T0" fmla="*/ 2 w 3"/>
                  <a:gd name="T1" fmla="*/ 0 h 2"/>
                  <a:gd name="T2" fmla="*/ 3 w 3"/>
                  <a:gd name="T3" fmla="*/ 0 h 2"/>
                  <a:gd name="T4" fmla="*/ 2 w 3"/>
                  <a:gd name="T5" fmla="*/ 0 h 2"/>
                  <a:gd name="T6" fmla="*/ 1 w 3"/>
                  <a:gd name="T7" fmla="*/ 1 h 2"/>
                  <a:gd name="T8" fmla="*/ 0 w 3"/>
                  <a:gd name="T9" fmla="*/ 1 h 2"/>
                  <a:gd name="T10" fmla="*/ 1 w 3"/>
                  <a:gd name="T11" fmla="*/ 2 h 2"/>
                  <a:gd name="T12" fmla="*/ 1 w 3"/>
                  <a:gd name="T13" fmla="*/ 1 h 2"/>
                  <a:gd name="T14" fmla="*/ 2 w 3"/>
                  <a:gd name="T1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2">
                    <a:moveTo>
                      <a:pt x="2" y="0"/>
                    </a:moveTo>
                    <a:lnTo>
                      <a:pt x="3" y="0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1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9" name="Freeform 2491">
                <a:extLst>
                  <a:ext uri="{FF2B5EF4-FFF2-40B4-BE49-F238E27FC236}">
                    <a16:creationId xmlns:a16="http://schemas.microsoft.com/office/drawing/2014/main" id="{B28B5B08-D7CF-493F-9CF6-4BDF416B33F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79" y="1884"/>
                <a:ext cx="3" cy="3"/>
              </a:xfrm>
              <a:custGeom>
                <a:avLst/>
                <a:gdLst>
                  <a:gd name="T0" fmla="*/ 2 w 3"/>
                  <a:gd name="T1" fmla="*/ 3 h 3"/>
                  <a:gd name="T2" fmla="*/ 3 w 3"/>
                  <a:gd name="T3" fmla="*/ 2 h 3"/>
                  <a:gd name="T4" fmla="*/ 2 w 3"/>
                  <a:gd name="T5" fmla="*/ 0 h 3"/>
                  <a:gd name="T6" fmla="*/ 1 w 3"/>
                  <a:gd name="T7" fmla="*/ 0 h 3"/>
                  <a:gd name="T8" fmla="*/ 0 w 3"/>
                  <a:gd name="T9" fmla="*/ 1 h 3"/>
                  <a:gd name="T10" fmla="*/ 1 w 3"/>
                  <a:gd name="T11" fmla="*/ 2 h 3"/>
                  <a:gd name="T12" fmla="*/ 2 w 3"/>
                  <a:gd name="T1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2" y="3"/>
                    </a:moveTo>
                    <a:lnTo>
                      <a:pt x="3" y="2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0" name="Freeform 2492">
                <a:extLst>
                  <a:ext uri="{FF2B5EF4-FFF2-40B4-BE49-F238E27FC236}">
                    <a16:creationId xmlns:a16="http://schemas.microsoft.com/office/drawing/2014/main" id="{B4851DA9-C87F-49F0-842E-BF27592A5C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0" y="1993"/>
                <a:ext cx="2" cy="2"/>
              </a:xfrm>
              <a:custGeom>
                <a:avLst/>
                <a:gdLst>
                  <a:gd name="T0" fmla="*/ 0 w 2"/>
                  <a:gd name="T1" fmla="*/ 2 h 2"/>
                  <a:gd name="T2" fmla="*/ 1 w 2"/>
                  <a:gd name="T3" fmla="*/ 1 h 2"/>
                  <a:gd name="T4" fmla="*/ 2 w 2"/>
                  <a:gd name="T5" fmla="*/ 0 h 2"/>
                  <a:gd name="T6" fmla="*/ 1 w 2"/>
                  <a:gd name="T7" fmla="*/ 0 h 2"/>
                  <a:gd name="T8" fmla="*/ 0 w 2"/>
                  <a:gd name="T9" fmla="*/ 2 h 2"/>
                  <a:gd name="T10" fmla="*/ 0 w 2"/>
                  <a:gd name="T11" fmla="*/ 2 h 2"/>
                  <a:gd name="T12" fmla="*/ 0 w 2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0" y="2"/>
                    </a:moveTo>
                    <a:lnTo>
                      <a:pt x="1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1" name="Freeform 2493">
                <a:extLst>
                  <a:ext uri="{FF2B5EF4-FFF2-40B4-BE49-F238E27FC236}">
                    <a16:creationId xmlns:a16="http://schemas.microsoft.com/office/drawing/2014/main" id="{CE5EB434-BF99-4C16-BBE5-090745B301E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3" y="1922"/>
                <a:ext cx="3" cy="2"/>
              </a:xfrm>
              <a:custGeom>
                <a:avLst/>
                <a:gdLst>
                  <a:gd name="T0" fmla="*/ 0 w 3"/>
                  <a:gd name="T1" fmla="*/ 1 h 2"/>
                  <a:gd name="T2" fmla="*/ 0 w 3"/>
                  <a:gd name="T3" fmla="*/ 1 h 2"/>
                  <a:gd name="T4" fmla="*/ 0 w 3"/>
                  <a:gd name="T5" fmla="*/ 2 h 2"/>
                  <a:gd name="T6" fmla="*/ 3 w 3"/>
                  <a:gd name="T7" fmla="*/ 1 h 2"/>
                  <a:gd name="T8" fmla="*/ 3 w 3"/>
                  <a:gd name="T9" fmla="*/ 0 h 2"/>
                  <a:gd name="T10" fmla="*/ 1 w 3"/>
                  <a:gd name="T11" fmla="*/ 0 h 2"/>
                  <a:gd name="T12" fmla="*/ 0 w 3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0" y="1"/>
                    </a:moveTo>
                    <a:lnTo>
                      <a:pt x="0" y="1"/>
                    </a:lnTo>
                    <a:lnTo>
                      <a:pt x="0" y="2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2" name="Freeform 2494">
                <a:extLst>
                  <a:ext uri="{FF2B5EF4-FFF2-40B4-BE49-F238E27FC236}">
                    <a16:creationId xmlns:a16="http://schemas.microsoft.com/office/drawing/2014/main" id="{78420AD9-DFD6-4231-A0DA-FEADE11D62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90" y="1922"/>
                <a:ext cx="4" cy="1"/>
              </a:xfrm>
              <a:custGeom>
                <a:avLst/>
                <a:gdLst>
                  <a:gd name="T0" fmla="*/ 3 w 4"/>
                  <a:gd name="T1" fmla="*/ 1 h 1"/>
                  <a:gd name="T2" fmla="*/ 4 w 4"/>
                  <a:gd name="T3" fmla="*/ 0 h 1"/>
                  <a:gd name="T4" fmla="*/ 3 w 4"/>
                  <a:gd name="T5" fmla="*/ 0 h 1"/>
                  <a:gd name="T6" fmla="*/ 0 w 4"/>
                  <a:gd name="T7" fmla="*/ 0 h 1"/>
                  <a:gd name="T8" fmla="*/ 1 w 4"/>
                  <a:gd name="T9" fmla="*/ 1 h 1"/>
                  <a:gd name="T10" fmla="*/ 3 w 4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1">
                    <a:moveTo>
                      <a:pt x="3" y="1"/>
                    </a:moveTo>
                    <a:lnTo>
                      <a:pt x="4" y="0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3" name="Freeform 2495">
                <a:extLst>
                  <a:ext uri="{FF2B5EF4-FFF2-40B4-BE49-F238E27FC236}">
                    <a16:creationId xmlns:a16="http://schemas.microsoft.com/office/drawing/2014/main" id="{B7927BA0-D172-481D-87FD-D9DA29927B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69" y="1953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1 w 1"/>
                  <a:gd name="T3" fmla="*/ 0 h 1"/>
                  <a:gd name="T4" fmla="*/ 1 w 1"/>
                  <a:gd name="T5" fmla="*/ 0 h 1"/>
                  <a:gd name="T6" fmla="*/ 0 w 1"/>
                  <a:gd name="T7" fmla="*/ 0 h 1"/>
                  <a:gd name="T8" fmla="*/ 1 w 1"/>
                  <a:gd name="T9" fmla="*/ 1 h 1"/>
                  <a:gd name="T10" fmla="*/ 1 w 1"/>
                  <a:gd name="T1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1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4" name="Freeform 2496">
                <a:extLst>
                  <a:ext uri="{FF2B5EF4-FFF2-40B4-BE49-F238E27FC236}">
                    <a16:creationId xmlns:a16="http://schemas.microsoft.com/office/drawing/2014/main" id="{86FFDEF6-720B-4E0D-B06D-BBA7F5AB70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45" y="2033"/>
                <a:ext cx="0" cy="1"/>
              </a:xfrm>
              <a:custGeom>
                <a:avLst/>
                <a:gdLst>
                  <a:gd name="T0" fmla="*/ 0 h 1"/>
                  <a:gd name="T1" fmla="*/ 1 h 1"/>
                  <a:gd name="T2" fmla="*/ 1 h 1"/>
                  <a:gd name="T3" fmla="*/ 1 h 1"/>
                  <a:gd name="T4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lnTo>
                      <a:pt x="0" y="1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5" name="Freeform 2497">
                <a:extLst>
                  <a:ext uri="{FF2B5EF4-FFF2-40B4-BE49-F238E27FC236}">
                    <a16:creationId xmlns:a16="http://schemas.microsoft.com/office/drawing/2014/main" id="{3E61D1A5-577E-49E9-AD19-2C70A225031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0" y="1994"/>
                <a:ext cx="3" cy="3"/>
              </a:xfrm>
              <a:custGeom>
                <a:avLst/>
                <a:gdLst>
                  <a:gd name="T0" fmla="*/ 0 w 3"/>
                  <a:gd name="T1" fmla="*/ 2 h 3"/>
                  <a:gd name="T2" fmla="*/ 2 w 3"/>
                  <a:gd name="T3" fmla="*/ 1 h 3"/>
                  <a:gd name="T4" fmla="*/ 3 w 3"/>
                  <a:gd name="T5" fmla="*/ 0 h 3"/>
                  <a:gd name="T6" fmla="*/ 2 w 3"/>
                  <a:gd name="T7" fmla="*/ 0 h 3"/>
                  <a:gd name="T8" fmla="*/ 1 w 3"/>
                  <a:gd name="T9" fmla="*/ 1 h 3"/>
                  <a:gd name="T10" fmla="*/ 0 w 3"/>
                  <a:gd name="T11" fmla="*/ 3 h 3"/>
                  <a:gd name="T12" fmla="*/ 0 w 3"/>
                  <a:gd name="T13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0" y="2"/>
                    </a:moveTo>
                    <a:lnTo>
                      <a:pt x="2" y="1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6" name="Freeform 2498">
                <a:extLst>
                  <a:ext uri="{FF2B5EF4-FFF2-40B4-BE49-F238E27FC236}">
                    <a16:creationId xmlns:a16="http://schemas.microsoft.com/office/drawing/2014/main" id="{9868E523-590E-47EF-91AA-55F0A8B5BB3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71" y="1955"/>
                <a:ext cx="4" cy="1"/>
              </a:xfrm>
              <a:custGeom>
                <a:avLst/>
                <a:gdLst>
                  <a:gd name="T0" fmla="*/ 3 w 4"/>
                  <a:gd name="T1" fmla="*/ 1 h 1"/>
                  <a:gd name="T2" fmla="*/ 4 w 4"/>
                  <a:gd name="T3" fmla="*/ 0 h 1"/>
                  <a:gd name="T4" fmla="*/ 3 w 4"/>
                  <a:gd name="T5" fmla="*/ 0 h 1"/>
                  <a:gd name="T6" fmla="*/ 0 w 4"/>
                  <a:gd name="T7" fmla="*/ 0 h 1"/>
                  <a:gd name="T8" fmla="*/ 3 w 4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1">
                    <a:moveTo>
                      <a:pt x="3" y="1"/>
                    </a:moveTo>
                    <a:lnTo>
                      <a:pt x="4" y="0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7" name="Freeform 2499">
                <a:extLst>
                  <a:ext uri="{FF2B5EF4-FFF2-40B4-BE49-F238E27FC236}">
                    <a16:creationId xmlns:a16="http://schemas.microsoft.com/office/drawing/2014/main" id="{2ACAB3D5-656E-4530-B9F1-3E343B41441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6" y="1837"/>
                <a:ext cx="5" cy="6"/>
              </a:xfrm>
              <a:custGeom>
                <a:avLst/>
                <a:gdLst>
                  <a:gd name="T0" fmla="*/ 1 w 5"/>
                  <a:gd name="T1" fmla="*/ 2 h 6"/>
                  <a:gd name="T2" fmla="*/ 1 w 5"/>
                  <a:gd name="T3" fmla="*/ 3 h 6"/>
                  <a:gd name="T4" fmla="*/ 0 w 5"/>
                  <a:gd name="T5" fmla="*/ 3 h 6"/>
                  <a:gd name="T6" fmla="*/ 0 w 5"/>
                  <a:gd name="T7" fmla="*/ 4 h 6"/>
                  <a:gd name="T8" fmla="*/ 0 w 5"/>
                  <a:gd name="T9" fmla="*/ 6 h 6"/>
                  <a:gd name="T10" fmla="*/ 0 w 5"/>
                  <a:gd name="T11" fmla="*/ 6 h 6"/>
                  <a:gd name="T12" fmla="*/ 1 w 5"/>
                  <a:gd name="T13" fmla="*/ 6 h 6"/>
                  <a:gd name="T14" fmla="*/ 4 w 5"/>
                  <a:gd name="T15" fmla="*/ 3 h 6"/>
                  <a:gd name="T16" fmla="*/ 5 w 5"/>
                  <a:gd name="T17" fmla="*/ 1 h 6"/>
                  <a:gd name="T18" fmla="*/ 5 w 5"/>
                  <a:gd name="T19" fmla="*/ 0 h 6"/>
                  <a:gd name="T20" fmla="*/ 4 w 5"/>
                  <a:gd name="T21" fmla="*/ 0 h 6"/>
                  <a:gd name="T22" fmla="*/ 2 w 5"/>
                  <a:gd name="T23" fmla="*/ 2 h 6"/>
                  <a:gd name="T24" fmla="*/ 1 w 5"/>
                  <a:gd name="T25" fmla="*/ 2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" h="6">
                    <a:moveTo>
                      <a:pt x="1" y="2"/>
                    </a:moveTo>
                    <a:lnTo>
                      <a:pt x="1" y="3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1" y="6"/>
                    </a:lnTo>
                    <a:lnTo>
                      <a:pt x="4" y="3"/>
                    </a:lnTo>
                    <a:lnTo>
                      <a:pt x="5" y="1"/>
                    </a:lnTo>
                    <a:lnTo>
                      <a:pt x="5" y="0"/>
                    </a:lnTo>
                    <a:lnTo>
                      <a:pt x="4" y="0"/>
                    </a:lnTo>
                    <a:lnTo>
                      <a:pt x="2" y="2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8" name="Freeform 2500">
                <a:extLst>
                  <a:ext uri="{FF2B5EF4-FFF2-40B4-BE49-F238E27FC236}">
                    <a16:creationId xmlns:a16="http://schemas.microsoft.com/office/drawing/2014/main" id="{825F4B28-F8F9-49E4-9A68-0913E3FB74A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9" y="1930"/>
                <a:ext cx="4" cy="1"/>
              </a:xfrm>
              <a:custGeom>
                <a:avLst/>
                <a:gdLst>
                  <a:gd name="T0" fmla="*/ 4 w 4"/>
                  <a:gd name="T1" fmla="*/ 0 h 1"/>
                  <a:gd name="T2" fmla="*/ 1 w 4"/>
                  <a:gd name="T3" fmla="*/ 0 h 1"/>
                  <a:gd name="T4" fmla="*/ 0 w 4"/>
                  <a:gd name="T5" fmla="*/ 0 h 1"/>
                  <a:gd name="T6" fmla="*/ 0 w 4"/>
                  <a:gd name="T7" fmla="*/ 1 h 1"/>
                  <a:gd name="T8" fmla="*/ 1 w 4"/>
                  <a:gd name="T9" fmla="*/ 1 h 1"/>
                  <a:gd name="T10" fmla="*/ 4 w 4"/>
                  <a:gd name="T11" fmla="*/ 1 h 1"/>
                  <a:gd name="T12" fmla="*/ 4 w 4"/>
                  <a:gd name="T13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1">
                    <a:moveTo>
                      <a:pt x="4" y="0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4" y="1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9" name="Freeform 2501">
                <a:extLst>
                  <a:ext uri="{FF2B5EF4-FFF2-40B4-BE49-F238E27FC236}">
                    <a16:creationId xmlns:a16="http://schemas.microsoft.com/office/drawing/2014/main" id="{5348DDFC-399D-44AE-A8AA-E671514AB7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01" y="1879"/>
                <a:ext cx="3" cy="3"/>
              </a:xfrm>
              <a:custGeom>
                <a:avLst/>
                <a:gdLst>
                  <a:gd name="T0" fmla="*/ 1 w 3"/>
                  <a:gd name="T1" fmla="*/ 0 h 3"/>
                  <a:gd name="T2" fmla="*/ 0 w 3"/>
                  <a:gd name="T3" fmla="*/ 1 h 3"/>
                  <a:gd name="T4" fmla="*/ 2 w 3"/>
                  <a:gd name="T5" fmla="*/ 3 h 3"/>
                  <a:gd name="T6" fmla="*/ 3 w 3"/>
                  <a:gd name="T7" fmla="*/ 3 h 3"/>
                  <a:gd name="T8" fmla="*/ 2 w 3"/>
                  <a:gd name="T9" fmla="*/ 1 h 3"/>
                  <a:gd name="T10" fmla="*/ 1 w 3"/>
                  <a:gd name="T11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3">
                    <a:moveTo>
                      <a:pt x="1" y="0"/>
                    </a:moveTo>
                    <a:lnTo>
                      <a:pt x="0" y="1"/>
                    </a:lnTo>
                    <a:lnTo>
                      <a:pt x="2" y="3"/>
                    </a:lnTo>
                    <a:lnTo>
                      <a:pt x="3" y="3"/>
                    </a:lnTo>
                    <a:lnTo>
                      <a:pt x="2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0" name="Freeform 2502">
                <a:extLst>
                  <a:ext uri="{FF2B5EF4-FFF2-40B4-BE49-F238E27FC236}">
                    <a16:creationId xmlns:a16="http://schemas.microsoft.com/office/drawing/2014/main" id="{9E0EF04B-FF17-493A-910C-D873D794780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5" y="1797"/>
                <a:ext cx="8" cy="3"/>
              </a:xfrm>
              <a:custGeom>
                <a:avLst/>
                <a:gdLst>
                  <a:gd name="T0" fmla="*/ 6 w 8"/>
                  <a:gd name="T1" fmla="*/ 3 h 3"/>
                  <a:gd name="T2" fmla="*/ 8 w 8"/>
                  <a:gd name="T3" fmla="*/ 3 h 3"/>
                  <a:gd name="T4" fmla="*/ 8 w 8"/>
                  <a:gd name="T5" fmla="*/ 2 h 3"/>
                  <a:gd name="T6" fmla="*/ 6 w 8"/>
                  <a:gd name="T7" fmla="*/ 1 h 3"/>
                  <a:gd name="T8" fmla="*/ 4 w 8"/>
                  <a:gd name="T9" fmla="*/ 0 h 3"/>
                  <a:gd name="T10" fmla="*/ 3 w 8"/>
                  <a:gd name="T11" fmla="*/ 1 h 3"/>
                  <a:gd name="T12" fmla="*/ 1 w 8"/>
                  <a:gd name="T13" fmla="*/ 0 h 3"/>
                  <a:gd name="T14" fmla="*/ 0 w 8"/>
                  <a:gd name="T15" fmla="*/ 0 h 3"/>
                  <a:gd name="T16" fmla="*/ 0 w 8"/>
                  <a:gd name="T17" fmla="*/ 1 h 3"/>
                  <a:gd name="T18" fmla="*/ 0 w 8"/>
                  <a:gd name="T19" fmla="*/ 1 h 3"/>
                  <a:gd name="T20" fmla="*/ 1 w 8"/>
                  <a:gd name="T21" fmla="*/ 2 h 3"/>
                  <a:gd name="T22" fmla="*/ 2 w 8"/>
                  <a:gd name="T23" fmla="*/ 2 h 3"/>
                  <a:gd name="T24" fmla="*/ 5 w 8"/>
                  <a:gd name="T25" fmla="*/ 2 h 3"/>
                  <a:gd name="T26" fmla="*/ 6 w 8"/>
                  <a:gd name="T27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8" h="3">
                    <a:moveTo>
                      <a:pt x="6" y="3"/>
                    </a:moveTo>
                    <a:lnTo>
                      <a:pt x="8" y="3"/>
                    </a:lnTo>
                    <a:lnTo>
                      <a:pt x="8" y="2"/>
                    </a:lnTo>
                    <a:lnTo>
                      <a:pt x="6" y="1"/>
                    </a:lnTo>
                    <a:lnTo>
                      <a:pt x="4" y="0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5" y="2"/>
                    </a:lnTo>
                    <a:lnTo>
                      <a:pt x="6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1" name="Freeform 2503">
                <a:extLst>
                  <a:ext uri="{FF2B5EF4-FFF2-40B4-BE49-F238E27FC236}">
                    <a16:creationId xmlns:a16="http://schemas.microsoft.com/office/drawing/2014/main" id="{7DC9058C-BBC8-4D0C-9D98-91BF4D355DA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7" y="1801"/>
                <a:ext cx="1" cy="0"/>
              </a:xfrm>
              <a:custGeom>
                <a:avLst/>
                <a:gdLst>
                  <a:gd name="T0" fmla="*/ 1 w 1"/>
                  <a:gd name="T1" fmla="*/ 1 w 1"/>
                  <a:gd name="T2" fmla="*/ 1 w 1"/>
                  <a:gd name="T3" fmla="*/ 0 w 1"/>
                  <a:gd name="T4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lnTo>
                      <a:pt x="1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2" name="Freeform 2504">
                <a:extLst>
                  <a:ext uri="{FF2B5EF4-FFF2-40B4-BE49-F238E27FC236}">
                    <a16:creationId xmlns:a16="http://schemas.microsoft.com/office/drawing/2014/main" id="{14B8862E-B137-4A07-A8A1-C02299B9035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13" y="1713"/>
                <a:ext cx="9" cy="3"/>
              </a:xfrm>
              <a:custGeom>
                <a:avLst/>
                <a:gdLst>
                  <a:gd name="T0" fmla="*/ 9 w 9"/>
                  <a:gd name="T1" fmla="*/ 2 h 3"/>
                  <a:gd name="T2" fmla="*/ 6 w 9"/>
                  <a:gd name="T3" fmla="*/ 0 h 3"/>
                  <a:gd name="T4" fmla="*/ 4 w 9"/>
                  <a:gd name="T5" fmla="*/ 0 h 3"/>
                  <a:gd name="T6" fmla="*/ 1 w 9"/>
                  <a:gd name="T7" fmla="*/ 0 h 3"/>
                  <a:gd name="T8" fmla="*/ 0 w 9"/>
                  <a:gd name="T9" fmla="*/ 0 h 3"/>
                  <a:gd name="T10" fmla="*/ 3 w 9"/>
                  <a:gd name="T11" fmla="*/ 3 h 3"/>
                  <a:gd name="T12" fmla="*/ 5 w 9"/>
                  <a:gd name="T13" fmla="*/ 3 h 3"/>
                  <a:gd name="T14" fmla="*/ 6 w 9"/>
                  <a:gd name="T15" fmla="*/ 3 h 3"/>
                  <a:gd name="T16" fmla="*/ 9 w 9"/>
                  <a:gd name="T17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" h="3">
                    <a:moveTo>
                      <a:pt x="9" y="2"/>
                    </a:moveTo>
                    <a:lnTo>
                      <a:pt x="6" y="0"/>
                    </a:lnTo>
                    <a:lnTo>
                      <a:pt x="4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3" y="3"/>
                    </a:lnTo>
                    <a:lnTo>
                      <a:pt x="5" y="3"/>
                    </a:lnTo>
                    <a:lnTo>
                      <a:pt x="6" y="3"/>
                    </a:lnTo>
                    <a:lnTo>
                      <a:pt x="9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3" name="Freeform 2505">
                <a:extLst>
                  <a:ext uri="{FF2B5EF4-FFF2-40B4-BE49-F238E27FC236}">
                    <a16:creationId xmlns:a16="http://schemas.microsoft.com/office/drawing/2014/main" id="{F29CCDAC-6573-4A2A-ADFE-205BD127DBF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01" y="1899"/>
                <a:ext cx="5" cy="7"/>
              </a:xfrm>
              <a:custGeom>
                <a:avLst/>
                <a:gdLst>
                  <a:gd name="T0" fmla="*/ 2 w 5"/>
                  <a:gd name="T1" fmla="*/ 7 h 7"/>
                  <a:gd name="T2" fmla="*/ 3 w 5"/>
                  <a:gd name="T3" fmla="*/ 6 h 7"/>
                  <a:gd name="T4" fmla="*/ 3 w 5"/>
                  <a:gd name="T5" fmla="*/ 3 h 7"/>
                  <a:gd name="T6" fmla="*/ 5 w 5"/>
                  <a:gd name="T7" fmla="*/ 1 h 7"/>
                  <a:gd name="T8" fmla="*/ 4 w 5"/>
                  <a:gd name="T9" fmla="*/ 0 h 7"/>
                  <a:gd name="T10" fmla="*/ 3 w 5"/>
                  <a:gd name="T11" fmla="*/ 1 h 7"/>
                  <a:gd name="T12" fmla="*/ 2 w 5"/>
                  <a:gd name="T13" fmla="*/ 1 h 7"/>
                  <a:gd name="T14" fmla="*/ 0 w 5"/>
                  <a:gd name="T15" fmla="*/ 3 h 7"/>
                  <a:gd name="T16" fmla="*/ 0 w 5"/>
                  <a:gd name="T17" fmla="*/ 3 h 7"/>
                  <a:gd name="T18" fmla="*/ 1 w 5"/>
                  <a:gd name="T19" fmla="*/ 3 h 7"/>
                  <a:gd name="T20" fmla="*/ 1 w 5"/>
                  <a:gd name="T21" fmla="*/ 4 h 7"/>
                  <a:gd name="T22" fmla="*/ 1 w 5"/>
                  <a:gd name="T23" fmla="*/ 6 h 7"/>
                  <a:gd name="T24" fmla="*/ 2 w 5"/>
                  <a:gd name="T25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" h="7">
                    <a:moveTo>
                      <a:pt x="2" y="7"/>
                    </a:moveTo>
                    <a:lnTo>
                      <a:pt x="3" y="6"/>
                    </a:lnTo>
                    <a:lnTo>
                      <a:pt x="3" y="3"/>
                    </a:lnTo>
                    <a:lnTo>
                      <a:pt x="5" y="1"/>
                    </a:lnTo>
                    <a:lnTo>
                      <a:pt x="4" y="0"/>
                    </a:lnTo>
                    <a:lnTo>
                      <a:pt x="3" y="1"/>
                    </a:lnTo>
                    <a:lnTo>
                      <a:pt x="2" y="1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1" y="4"/>
                    </a:lnTo>
                    <a:lnTo>
                      <a:pt x="1" y="6"/>
                    </a:lnTo>
                    <a:lnTo>
                      <a:pt x="2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4" name="Freeform 2506">
                <a:extLst>
                  <a:ext uri="{FF2B5EF4-FFF2-40B4-BE49-F238E27FC236}">
                    <a16:creationId xmlns:a16="http://schemas.microsoft.com/office/drawing/2014/main" id="{3F0022F8-D514-4829-A08B-A3F7DD527C3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90" y="1871"/>
                <a:ext cx="4" cy="4"/>
              </a:xfrm>
              <a:custGeom>
                <a:avLst/>
                <a:gdLst>
                  <a:gd name="T0" fmla="*/ 1 w 4"/>
                  <a:gd name="T1" fmla="*/ 1 h 4"/>
                  <a:gd name="T2" fmla="*/ 0 w 4"/>
                  <a:gd name="T3" fmla="*/ 2 h 4"/>
                  <a:gd name="T4" fmla="*/ 0 w 4"/>
                  <a:gd name="T5" fmla="*/ 4 h 4"/>
                  <a:gd name="T6" fmla="*/ 3 w 4"/>
                  <a:gd name="T7" fmla="*/ 4 h 4"/>
                  <a:gd name="T8" fmla="*/ 4 w 4"/>
                  <a:gd name="T9" fmla="*/ 3 h 4"/>
                  <a:gd name="T10" fmla="*/ 4 w 4"/>
                  <a:gd name="T11" fmla="*/ 2 h 4"/>
                  <a:gd name="T12" fmla="*/ 4 w 4"/>
                  <a:gd name="T13" fmla="*/ 0 h 4"/>
                  <a:gd name="T14" fmla="*/ 1 w 4"/>
                  <a:gd name="T15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4">
                    <a:moveTo>
                      <a:pt x="1" y="1"/>
                    </a:moveTo>
                    <a:lnTo>
                      <a:pt x="0" y="2"/>
                    </a:lnTo>
                    <a:lnTo>
                      <a:pt x="0" y="4"/>
                    </a:lnTo>
                    <a:lnTo>
                      <a:pt x="3" y="4"/>
                    </a:lnTo>
                    <a:lnTo>
                      <a:pt x="4" y="3"/>
                    </a:lnTo>
                    <a:lnTo>
                      <a:pt x="4" y="2"/>
                    </a:lnTo>
                    <a:lnTo>
                      <a:pt x="4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5" name="Freeform 2507">
                <a:extLst>
                  <a:ext uri="{FF2B5EF4-FFF2-40B4-BE49-F238E27FC236}">
                    <a16:creationId xmlns:a16="http://schemas.microsoft.com/office/drawing/2014/main" id="{3AF4846F-C348-4B10-8EEA-0E71F8CFFF5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97" y="1871"/>
                <a:ext cx="3" cy="4"/>
              </a:xfrm>
              <a:custGeom>
                <a:avLst/>
                <a:gdLst>
                  <a:gd name="T0" fmla="*/ 0 w 3"/>
                  <a:gd name="T1" fmla="*/ 3 h 4"/>
                  <a:gd name="T2" fmla="*/ 1 w 3"/>
                  <a:gd name="T3" fmla="*/ 4 h 4"/>
                  <a:gd name="T4" fmla="*/ 2 w 3"/>
                  <a:gd name="T5" fmla="*/ 4 h 4"/>
                  <a:gd name="T6" fmla="*/ 3 w 3"/>
                  <a:gd name="T7" fmla="*/ 2 h 4"/>
                  <a:gd name="T8" fmla="*/ 3 w 3"/>
                  <a:gd name="T9" fmla="*/ 0 h 4"/>
                  <a:gd name="T10" fmla="*/ 2 w 3"/>
                  <a:gd name="T11" fmla="*/ 0 h 4"/>
                  <a:gd name="T12" fmla="*/ 0 w 3"/>
                  <a:gd name="T13" fmla="*/ 0 h 4"/>
                  <a:gd name="T14" fmla="*/ 0 w 3"/>
                  <a:gd name="T15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4">
                    <a:moveTo>
                      <a:pt x="0" y="3"/>
                    </a:moveTo>
                    <a:lnTo>
                      <a:pt x="1" y="4"/>
                    </a:lnTo>
                    <a:lnTo>
                      <a:pt x="2" y="4"/>
                    </a:lnTo>
                    <a:lnTo>
                      <a:pt x="3" y="2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6" name="Freeform 2508">
                <a:extLst>
                  <a:ext uri="{FF2B5EF4-FFF2-40B4-BE49-F238E27FC236}">
                    <a16:creationId xmlns:a16="http://schemas.microsoft.com/office/drawing/2014/main" id="{0F2FAF52-2E11-4AB1-BEAF-2592587529F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96" y="1864"/>
                <a:ext cx="5" cy="4"/>
              </a:xfrm>
              <a:custGeom>
                <a:avLst/>
                <a:gdLst>
                  <a:gd name="T0" fmla="*/ 5 w 5"/>
                  <a:gd name="T1" fmla="*/ 1 h 4"/>
                  <a:gd name="T2" fmla="*/ 3 w 5"/>
                  <a:gd name="T3" fmla="*/ 1 h 4"/>
                  <a:gd name="T4" fmla="*/ 2 w 5"/>
                  <a:gd name="T5" fmla="*/ 0 h 4"/>
                  <a:gd name="T6" fmla="*/ 1 w 5"/>
                  <a:gd name="T7" fmla="*/ 1 h 4"/>
                  <a:gd name="T8" fmla="*/ 0 w 5"/>
                  <a:gd name="T9" fmla="*/ 2 h 4"/>
                  <a:gd name="T10" fmla="*/ 1 w 5"/>
                  <a:gd name="T11" fmla="*/ 4 h 4"/>
                  <a:gd name="T12" fmla="*/ 2 w 5"/>
                  <a:gd name="T13" fmla="*/ 4 h 4"/>
                  <a:gd name="T14" fmla="*/ 3 w 5"/>
                  <a:gd name="T15" fmla="*/ 2 h 4"/>
                  <a:gd name="T16" fmla="*/ 4 w 5"/>
                  <a:gd name="T17" fmla="*/ 2 h 4"/>
                  <a:gd name="T18" fmla="*/ 5 w 5"/>
                  <a:gd name="T19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" h="4">
                    <a:moveTo>
                      <a:pt x="5" y="1"/>
                    </a:moveTo>
                    <a:lnTo>
                      <a:pt x="3" y="1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1" y="4"/>
                    </a:lnTo>
                    <a:lnTo>
                      <a:pt x="2" y="4"/>
                    </a:lnTo>
                    <a:lnTo>
                      <a:pt x="3" y="2"/>
                    </a:lnTo>
                    <a:lnTo>
                      <a:pt x="4" y="2"/>
                    </a:lnTo>
                    <a:lnTo>
                      <a:pt x="5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7" name="Freeform 2509">
                <a:extLst>
                  <a:ext uri="{FF2B5EF4-FFF2-40B4-BE49-F238E27FC236}">
                    <a16:creationId xmlns:a16="http://schemas.microsoft.com/office/drawing/2014/main" id="{2FFE2F05-B3A7-43B5-A3F9-73D8CFFC0AE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6" y="1919"/>
                <a:ext cx="4" cy="3"/>
              </a:xfrm>
              <a:custGeom>
                <a:avLst/>
                <a:gdLst>
                  <a:gd name="T0" fmla="*/ 2 w 4"/>
                  <a:gd name="T1" fmla="*/ 0 h 3"/>
                  <a:gd name="T2" fmla="*/ 0 w 4"/>
                  <a:gd name="T3" fmla="*/ 0 h 3"/>
                  <a:gd name="T4" fmla="*/ 0 w 4"/>
                  <a:gd name="T5" fmla="*/ 1 h 3"/>
                  <a:gd name="T6" fmla="*/ 2 w 4"/>
                  <a:gd name="T7" fmla="*/ 3 h 3"/>
                  <a:gd name="T8" fmla="*/ 3 w 4"/>
                  <a:gd name="T9" fmla="*/ 3 h 3"/>
                  <a:gd name="T10" fmla="*/ 4 w 4"/>
                  <a:gd name="T11" fmla="*/ 1 h 3"/>
                  <a:gd name="T12" fmla="*/ 4 w 4"/>
                  <a:gd name="T13" fmla="*/ 0 h 3"/>
                  <a:gd name="T14" fmla="*/ 2 w 4"/>
                  <a:gd name="T15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3">
                    <a:moveTo>
                      <a:pt x="2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2" y="3"/>
                    </a:lnTo>
                    <a:lnTo>
                      <a:pt x="3" y="3"/>
                    </a:lnTo>
                    <a:lnTo>
                      <a:pt x="4" y="1"/>
                    </a:lnTo>
                    <a:lnTo>
                      <a:pt x="4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8" name="Freeform 2510">
                <a:extLst>
                  <a:ext uri="{FF2B5EF4-FFF2-40B4-BE49-F238E27FC236}">
                    <a16:creationId xmlns:a16="http://schemas.microsoft.com/office/drawing/2014/main" id="{E3E8370C-D259-42A8-AF75-26DDC717BEA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87" y="1978"/>
                <a:ext cx="5" cy="6"/>
              </a:xfrm>
              <a:custGeom>
                <a:avLst/>
                <a:gdLst>
                  <a:gd name="T0" fmla="*/ 4 w 5"/>
                  <a:gd name="T1" fmla="*/ 2 h 6"/>
                  <a:gd name="T2" fmla="*/ 3 w 5"/>
                  <a:gd name="T3" fmla="*/ 0 h 6"/>
                  <a:gd name="T4" fmla="*/ 1 w 5"/>
                  <a:gd name="T5" fmla="*/ 0 h 6"/>
                  <a:gd name="T6" fmla="*/ 0 w 5"/>
                  <a:gd name="T7" fmla="*/ 2 h 6"/>
                  <a:gd name="T8" fmla="*/ 0 w 5"/>
                  <a:gd name="T9" fmla="*/ 3 h 6"/>
                  <a:gd name="T10" fmla="*/ 0 w 5"/>
                  <a:gd name="T11" fmla="*/ 4 h 6"/>
                  <a:gd name="T12" fmla="*/ 1 w 5"/>
                  <a:gd name="T13" fmla="*/ 5 h 6"/>
                  <a:gd name="T14" fmla="*/ 1 w 5"/>
                  <a:gd name="T15" fmla="*/ 6 h 6"/>
                  <a:gd name="T16" fmla="*/ 3 w 5"/>
                  <a:gd name="T17" fmla="*/ 6 h 6"/>
                  <a:gd name="T18" fmla="*/ 4 w 5"/>
                  <a:gd name="T19" fmla="*/ 5 h 6"/>
                  <a:gd name="T20" fmla="*/ 5 w 5"/>
                  <a:gd name="T21" fmla="*/ 5 h 6"/>
                  <a:gd name="T22" fmla="*/ 5 w 5"/>
                  <a:gd name="T23" fmla="*/ 4 h 6"/>
                  <a:gd name="T24" fmla="*/ 4 w 5"/>
                  <a:gd name="T25" fmla="*/ 2 h 6"/>
                  <a:gd name="T26" fmla="*/ 4 w 5"/>
                  <a:gd name="T27" fmla="*/ 2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5" h="6">
                    <a:moveTo>
                      <a:pt x="4" y="2"/>
                    </a:moveTo>
                    <a:lnTo>
                      <a:pt x="3" y="0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1" y="5"/>
                    </a:lnTo>
                    <a:lnTo>
                      <a:pt x="1" y="6"/>
                    </a:lnTo>
                    <a:lnTo>
                      <a:pt x="3" y="6"/>
                    </a:lnTo>
                    <a:lnTo>
                      <a:pt x="4" y="5"/>
                    </a:lnTo>
                    <a:lnTo>
                      <a:pt x="5" y="5"/>
                    </a:lnTo>
                    <a:lnTo>
                      <a:pt x="5" y="4"/>
                    </a:lnTo>
                    <a:lnTo>
                      <a:pt x="4" y="2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9" name="Freeform 2511">
                <a:extLst>
                  <a:ext uri="{FF2B5EF4-FFF2-40B4-BE49-F238E27FC236}">
                    <a16:creationId xmlns:a16="http://schemas.microsoft.com/office/drawing/2014/main" id="{6DF97CA0-C47F-4401-A9F1-48F2F460287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94" y="1981"/>
                <a:ext cx="1" cy="3"/>
              </a:xfrm>
              <a:custGeom>
                <a:avLst/>
                <a:gdLst>
                  <a:gd name="T0" fmla="*/ 1 w 1"/>
                  <a:gd name="T1" fmla="*/ 0 h 3"/>
                  <a:gd name="T2" fmla="*/ 0 w 1"/>
                  <a:gd name="T3" fmla="*/ 1 h 3"/>
                  <a:gd name="T4" fmla="*/ 0 w 1"/>
                  <a:gd name="T5" fmla="*/ 2 h 3"/>
                  <a:gd name="T6" fmla="*/ 1 w 1"/>
                  <a:gd name="T7" fmla="*/ 3 h 3"/>
                  <a:gd name="T8" fmla="*/ 1 w 1"/>
                  <a:gd name="T9" fmla="*/ 2 h 3"/>
                  <a:gd name="T10" fmla="*/ 1 w 1"/>
                  <a:gd name="T11" fmla="*/ 1 h 3"/>
                  <a:gd name="T12" fmla="*/ 1 w 1"/>
                  <a:gd name="T13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" h="3">
                    <a:moveTo>
                      <a:pt x="1" y="0"/>
                    </a:moveTo>
                    <a:lnTo>
                      <a:pt x="0" y="1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1" y="2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0" name="Freeform 2512">
                <a:extLst>
                  <a:ext uri="{FF2B5EF4-FFF2-40B4-BE49-F238E27FC236}">
                    <a16:creationId xmlns:a16="http://schemas.microsoft.com/office/drawing/2014/main" id="{21BC17E8-5705-4F51-8140-5881947F307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75" y="1985"/>
                <a:ext cx="0" cy="1"/>
              </a:xfrm>
              <a:custGeom>
                <a:avLst/>
                <a:gdLst>
                  <a:gd name="T0" fmla="*/ 0 h 1"/>
                  <a:gd name="T1" fmla="*/ 0 h 1"/>
                  <a:gd name="T2" fmla="*/ 1 h 1"/>
                  <a:gd name="T3" fmla="*/ 0 h 1"/>
                  <a:gd name="T4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1" name="Freeform 2513">
                <a:extLst>
                  <a:ext uri="{FF2B5EF4-FFF2-40B4-BE49-F238E27FC236}">
                    <a16:creationId xmlns:a16="http://schemas.microsoft.com/office/drawing/2014/main" id="{5DA7AC75-6D76-4272-A111-F59AEFEECB9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19" y="1566"/>
                <a:ext cx="388" cy="501"/>
              </a:xfrm>
              <a:custGeom>
                <a:avLst/>
                <a:gdLst>
                  <a:gd name="T0" fmla="*/ 282 w 388"/>
                  <a:gd name="T1" fmla="*/ 345 h 501"/>
                  <a:gd name="T2" fmla="*/ 248 w 388"/>
                  <a:gd name="T3" fmla="*/ 338 h 501"/>
                  <a:gd name="T4" fmla="*/ 261 w 388"/>
                  <a:gd name="T5" fmla="*/ 314 h 501"/>
                  <a:gd name="T6" fmla="*/ 295 w 388"/>
                  <a:gd name="T7" fmla="*/ 339 h 501"/>
                  <a:gd name="T8" fmla="*/ 298 w 388"/>
                  <a:gd name="T9" fmla="*/ 316 h 501"/>
                  <a:gd name="T10" fmla="*/ 273 w 388"/>
                  <a:gd name="T11" fmla="*/ 293 h 501"/>
                  <a:gd name="T12" fmla="*/ 271 w 388"/>
                  <a:gd name="T13" fmla="*/ 281 h 501"/>
                  <a:gd name="T14" fmla="*/ 299 w 388"/>
                  <a:gd name="T15" fmla="*/ 279 h 501"/>
                  <a:gd name="T16" fmla="*/ 306 w 388"/>
                  <a:gd name="T17" fmla="*/ 270 h 501"/>
                  <a:gd name="T18" fmla="*/ 312 w 388"/>
                  <a:gd name="T19" fmla="*/ 248 h 501"/>
                  <a:gd name="T20" fmla="*/ 326 w 388"/>
                  <a:gd name="T21" fmla="*/ 241 h 501"/>
                  <a:gd name="T22" fmla="*/ 311 w 388"/>
                  <a:gd name="T23" fmla="*/ 216 h 501"/>
                  <a:gd name="T24" fmla="*/ 338 w 388"/>
                  <a:gd name="T25" fmla="*/ 199 h 501"/>
                  <a:gd name="T26" fmla="*/ 327 w 388"/>
                  <a:gd name="T27" fmla="*/ 176 h 501"/>
                  <a:gd name="T28" fmla="*/ 333 w 388"/>
                  <a:gd name="T29" fmla="*/ 125 h 501"/>
                  <a:gd name="T30" fmla="*/ 357 w 388"/>
                  <a:gd name="T31" fmla="*/ 109 h 501"/>
                  <a:gd name="T32" fmla="*/ 355 w 388"/>
                  <a:gd name="T33" fmla="*/ 77 h 501"/>
                  <a:gd name="T34" fmla="*/ 306 w 388"/>
                  <a:gd name="T35" fmla="*/ 107 h 501"/>
                  <a:gd name="T36" fmla="*/ 320 w 388"/>
                  <a:gd name="T37" fmla="*/ 76 h 501"/>
                  <a:gd name="T38" fmla="*/ 269 w 388"/>
                  <a:gd name="T39" fmla="*/ 70 h 501"/>
                  <a:gd name="T40" fmla="*/ 315 w 388"/>
                  <a:gd name="T41" fmla="*/ 59 h 501"/>
                  <a:gd name="T42" fmla="*/ 317 w 388"/>
                  <a:gd name="T43" fmla="*/ 37 h 501"/>
                  <a:gd name="T44" fmla="*/ 280 w 388"/>
                  <a:gd name="T45" fmla="*/ 29 h 501"/>
                  <a:gd name="T46" fmla="*/ 287 w 388"/>
                  <a:gd name="T47" fmla="*/ 20 h 501"/>
                  <a:gd name="T48" fmla="*/ 268 w 388"/>
                  <a:gd name="T49" fmla="*/ 0 h 501"/>
                  <a:gd name="T50" fmla="*/ 236 w 388"/>
                  <a:gd name="T51" fmla="*/ 16 h 501"/>
                  <a:gd name="T52" fmla="*/ 232 w 388"/>
                  <a:gd name="T53" fmla="*/ 46 h 501"/>
                  <a:gd name="T54" fmla="*/ 215 w 388"/>
                  <a:gd name="T55" fmla="*/ 67 h 501"/>
                  <a:gd name="T56" fmla="*/ 178 w 388"/>
                  <a:gd name="T57" fmla="*/ 55 h 501"/>
                  <a:gd name="T58" fmla="*/ 159 w 388"/>
                  <a:gd name="T59" fmla="*/ 42 h 501"/>
                  <a:gd name="T60" fmla="*/ 121 w 388"/>
                  <a:gd name="T61" fmla="*/ 45 h 501"/>
                  <a:gd name="T62" fmla="*/ 88 w 388"/>
                  <a:gd name="T63" fmla="*/ 58 h 501"/>
                  <a:gd name="T64" fmla="*/ 79 w 388"/>
                  <a:gd name="T65" fmla="*/ 85 h 501"/>
                  <a:gd name="T66" fmla="*/ 18 w 388"/>
                  <a:gd name="T67" fmla="*/ 116 h 501"/>
                  <a:gd name="T68" fmla="*/ 13 w 388"/>
                  <a:gd name="T69" fmla="*/ 144 h 501"/>
                  <a:gd name="T70" fmla="*/ 10 w 388"/>
                  <a:gd name="T71" fmla="*/ 154 h 501"/>
                  <a:gd name="T72" fmla="*/ 17 w 388"/>
                  <a:gd name="T73" fmla="*/ 191 h 501"/>
                  <a:gd name="T74" fmla="*/ 58 w 388"/>
                  <a:gd name="T75" fmla="*/ 195 h 501"/>
                  <a:gd name="T76" fmla="*/ 68 w 388"/>
                  <a:gd name="T77" fmla="*/ 243 h 501"/>
                  <a:gd name="T78" fmla="*/ 67 w 388"/>
                  <a:gd name="T79" fmla="*/ 282 h 501"/>
                  <a:gd name="T80" fmla="*/ 75 w 388"/>
                  <a:gd name="T81" fmla="*/ 298 h 501"/>
                  <a:gd name="T82" fmla="*/ 88 w 388"/>
                  <a:gd name="T83" fmla="*/ 303 h 501"/>
                  <a:gd name="T84" fmla="*/ 89 w 388"/>
                  <a:gd name="T85" fmla="*/ 325 h 501"/>
                  <a:gd name="T86" fmla="*/ 90 w 388"/>
                  <a:gd name="T87" fmla="*/ 337 h 501"/>
                  <a:gd name="T88" fmla="*/ 77 w 388"/>
                  <a:gd name="T89" fmla="*/ 358 h 501"/>
                  <a:gd name="T90" fmla="*/ 61 w 388"/>
                  <a:gd name="T91" fmla="*/ 362 h 501"/>
                  <a:gd name="T92" fmla="*/ 82 w 388"/>
                  <a:gd name="T93" fmla="*/ 371 h 501"/>
                  <a:gd name="T94" fmla="*/ 55 w 388"/>
                  <a:gd name="T95" fmla="*/ 383 h 501"/>
                  <a:gd name="T96" fmla="*/ 74 w 388"/>
                  <a:gd name="T97" fmla="*/ 389 h 501"/>
                  <a:gd name="T98" fmla="*/ 70 w 388"/>
                  <a:gd name="T99" fmla="*/ 408 h 501"/>
                  <a:gd name="T100" fmla="*/ 69 w 388"/>
                  <a:gd name="T101" fmla="*/ 424 h 501"/>
                  <a:gd name="T102" fmla="*/ 62 w 388"/>
                  <a:gd name="T103" fmla="*/ 440 h 501"/>
                  <a:gd name="T104" fmla="*/ 67 w 388"/>
                  <a:gd name="T105" fmla="*/ 461 h 501"/>
                  <a:gd name="T106" fmla="*/ 80 w 388"/>
                  <a:gd name="T107" fmla="*/ 484 h 501"/>
                  <a:gd name="T108" fmla="*/ 94 w 388"/>
                  <a:gd name="T109" fmla="*/ 491 h 501"/>
                  <a:gd name="T110" fmla="*/ 111 w 388"/>
                  <a:gd name="T111" fmla="*/ 496 h 501"/>
                  <a:gd name="T112" fmla="*/ 120 w 388"/>
                  <a:gd name="T113" fmla="*/ 479 h 501"/>
                  <a:gd name="T114" fmla="*/ 130 w 388"/>
                  <a:gd name="T115" fmla="*/ 460 h 501"/>
                  <a:gd name="T116" fmla="*/ 138 w 388"/>
                  <a:gd name="T117" fmla="*/ 444 h 501"/>
                  <a:gd name="T118" fmla="*/ 154 w 388"/>
                  <a:gd name="T119" fmla="*/ 416 h 501"/>
                  <a:gd name="T120" fmla="*/ 176 w 388"/>
                  <a:gd name="T121" fmla="*/ 414 h 501"/>
                  <a:gd name="T122" fmla="*/ 207 w 388"/>
                  <a:gd name="T123" fmla="*/ 391 h 501"/>
                  <a:gd name="T124" fmla="*/ 233 w 388"/>
                  <a:gd name="T125" fmla="*/ 377 h 5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388" h="501">
                    <a:moveTo>
                      <a:pt x="270" y="364"/>
                    </a:moveTo>
                    <a:lnTo>
                      <a:pt x="271" y="364"/>
                    </a:lnTo>
                    <a:lnTo>
                      <a:pt x="271" y="365"/>
                    </a:lnTo>
                    <a:lnTo>
                      <a:pt x="272" y="365"/>
                    </a:lnTo>
                    <a:lnTo>
                      <a:pt x="273" y="364"/>
                    </a:lnTo>
                    <a:lnTo>
                      <a:pt x="273" y="363"/>
                    </a:lnTo>
                    <a:lnTo>
                      <a:pt x="273" y="362"/>
                    </a:lnTo>
                    <a:lnTo>
                      <a:pt x="273" y="362"/>
                    </a:lnTo>
                    <a:lnTo>
                      <a:pt x="274" y="361"/>
                    </a:lnTo>
                    <a:lnTo>
                      <a:pt x="274" y="362"/>
                    </a:lnTo>
                    <a:lnTo>
                      <a:pt x="275" y="363"/>
                    </a:lnTo>
                    <a:lnTo>
                      <a:pt x="276" y="361"/>
                    </a:lnTo>
                    <a:lnTo>
                      <a:pt x="276" y="360"/>
                    </a:lnTo>
                    <a:lnTo>
                      <a:pt x="276" y="359"/>
                    </a:lnTo>
                    <a:lnTo>
                      <a:pt x="277" y="359"/>
                    </a:lnTo>
                    <a:lnTo>
                      <a:pt x="277" y="360"/>
                    </a:lnTo>
                    <a:lnTo>
                      <a:pt x="278" y="360"/>
                    </a:lnTo>
                    <a:lnTo>
                      <a:pt x="279" y="359"/>
                    </a:lnTo>
                    <a:lnTo>
                      <a:pt x="280" y="359"/>
                    </a:lnTo>
                    <a:lnTo>
                      <a:pt x="281" y="359"/>
                    </a:lnTo>
                    <a:lnTo>
                      <a:pt x="281" y="358"/>
                    </a:lnTo>
                    <a:lnTo>
                      <a:pt x="280" y="357"/>
                    </a:lnTo>
                    <a:lnTo>
                      <a:pt x="281" y="356"/>
                    </a:lnTo>
                    <a:lnTo>
                      <a:pt x="281" y="357"/>
                    </a:lnTo>
                    <a:lnTo>
                      <a:pt x="282" y="358"/>
                    </a:lnTo>
                    <a:lnTo>
                      <a:pt x="283" y="357"/>
                    </a:lnTo>
                    <a:lnTo>
                      <a:pt x="284" y="357"/>
                    </a:lnTo>
                    <a:lnTo>
                      <a:pt x="284" y="356"/>
                    </a:lnTo>
                    <a:lnTo>
                      <a:pt x="284" y="354"/>
                    </a:lnTo>
                    <a:lnTo>
                      <a:pt x="283" y="353"/>
                    </a:lnTo>
                    <a:lnTo>
                      <a:pt x="284" y="353"/>
                    </a:lnTo>
                    <a:lnTo>
                      <a:pt x="285" y="353"/>
                    </a:lnTo>
                    <a:lnTo>
                      <a:pt x="287" y="353"/>
                    </a:lnTo>
                    <a:lnTo>
                      <a:pt x="287" y="353"/>
                    </a:lnTo>
                    <a:lnTo>
                      <a:pt x="288" y="352"/>
                    </a:lnTo>
                    <a:lnTo>
                      <a:pt x="288" y="352"/>
                    </a:lnTo>
                    <a:lnTo>
                      <a:pt x="289" y="353"/>
                    </a:lnTo>
                    <a:lnTo>
                      <a:pt x="290" y="353"/>
                    </a:lnTo>
                    <a:lnTo>
                      <a:pt x="290" y="352"/>
                    </a:lnTo>
                    <a:lnTo>
                      <a:pt x="290" y="352"/>
                    </a:lnTo>
                    <a:lnTo>
                      <a:pt x="289" y="351"/>
                    </a:lnTo>
                    <a:lnTo>
                      <a:pt x="289" y="350"/>
                    </a:lnTo>
                    <a:lnTo>
                      <a:pt x="291" y="349"/>
                    </a:lnTo>
                    <a:lnTo>
                      <a:pt x="292" y="350"/>
                    </a:lnTo>
                    <a:lnTo>
                      <a:pt x="293" y="349"/>
                    </a:lnTo>
                    <a:lnTo>
                      <a:pt x="295" y="348"/>
                    </a:lnTo>
                    <a:lnTo>
                      <a:pt x="296" y="347"/>
                    </a:lnTo>
                    <a:lnTo>
                      <a:pt x="296" y="346"/>
                    </a:lnTo>
                    <a:lnTo>
                      <a:pt x="294" y="347"/>
                    </a:lnTo>
                    <a:lnTo>
                      <a:pt x="292" y="347"/>
                    </a:lnTo>
                    <a:lnTo>
                      <a:pt x="291" y="346"/>
                    </a:lnTo>
                    <a:lnTo>
                      <a:pt x="289" y="346"/>
                    </a:lnTo>
                    <a:lnTo>
                      <a:pt x="287" y="346"/>
                    </a:lnTo>
                    <a:lnTo>
                      <a:pt x="284" y="346"/>
                    </a:lnTo>
                    <a:lnTo>
                      <a:pt x="282" y="345"/>
                    </a:lnTo>
                    <a:lnTo>
                      <a:pt x="280" y="345"/>
                    </a:lnTo>
                    <a:lnTo>
                      <a:pt x="277" y="343"/>
                    </a:lnTo>
                    <a:lnTo>
                      <a:pt x="277" y="342"/>
                    </a:lnTo>
                    <a:lnTo>
                      <a:pt x="276" y="342"/>
                    </a:lnTo>
                    <a:lnTo>
                      <a:pt x="275" y="343"/>
                    </a:lnTo>
                    <a:lnTo>
                      <a:pt x="275" y="343"/>
                    </a:lnTo>
                    <a:lnTo>
                      <a:pt x="275" y="342"/>
                    </a:lnTo>
                    <a:lnTo>
                      <a:pt x="275" y="341"/>
                    </a:lnTo>
                    <a:lnTo>
                      <a:pt x="274" y="342"/>
                    </a:lnTo>
                    <a:lnTo>
                      <a:pt x="272" y="344"/>
                    </a:lnTo>
                    <a:lnTo>
                      <a:pt x="270" y="345"/>
                    </a:lnTo>
                    <a:lnTo>
                      <a:pt x="268" y="345"/>
                    </a:lnTo>
                    <a:lnTo>
                      <a:pt x="267" y="345"/>
                    </a:lnTo>
                    <a:lnTo>
                      <a:pt x="265" y="344"/>
                    </a:lnTo>
                    <a:lnTo>
                      <a:pt x="264" y="344"/>
                    </a:lnTo>
                    <a:lnTo>
                      <a:pt x="263" y="344"/>
                    </a:lnTo>
                    <a:lnTo>
                      <a:pt x="262" y="344"/>
                    </a:lnTo>
                    <a:lnTo>
                      <a:pt x="260" y="346"/>
                    </a:lnTo>
                    <a:lnTo>
                      <a:pt x="259" y="347"/>
                    </a:lnTo>
                    <a:lnTo>
                      <a:pt x="258" y="346"/>
                    </a:lnTo>
                    <a:lnTo>
                      <a:pt x="258" y="346"/>
                    </a:lnTo>
                    <a:lnTo>
                      <a:pt x="255" y="346"/>
                    </a:lnTo>
                    <a:lnTo>
                      <a:pt x="254" y="345"/>
                    </a:lnTo>
                    <a:lnTo>
                      <a:pt x="253" y="346"/>
                    </a:lnTo>
                    <a:lnTo>
                      <a:pt x="252" y="345"/>
                    </a:lnTo>
                    <a:lnTo>
                      <a:pt x="253" y="344"/>
                    </a:lnTo>
                    <a:lnTo>
                      <a:pt x="255" y="344"/>
                    </a:lnTo>
                    <a:lnTo>
                      <a:pt x="256" y="345"/>
                    </a:lnTo>
                    <a:lnTo>
                      <a:pt x="257" y="345"/>
                    </a:lnTo>
                    <a:lnTo>
                      <a:pt x="258" y="344"/>
                    </a:lnTo>
                    <a:lnTo>
                      <a:pt x="260" y="344"/>
                    </a:lnTo>
                    <a:lnTo>
                      <a:pt x="261" y="343"/>
                    </a:lnTo>
                    <a:lnTo>
                      <a:pt x="263" y="343"/>
                    </a:lnTo>
                    <a:lnTo>
                      <a:pt x="265" y="343"/>
                    </a:lnTo>
                    <a:lnTo>
                      <a:pt x="267" y="343"/>
                    </a:lnTo>
                    <a:lnTo>
                      <a:pt x="267" y="342"/>
                    </a:lnTo>
                    <a:lnTo>
                      <a:pt x="267" y="341"/>
                    </a:lnTo>
                    <a:lnTo>
                      <a:pt x="265" y="341"/>
                    </a:lnTo>
                    <a:lnTo>
                      <a:pt x="265" y="341"/>
                    </a:lnTo>
                    <a:lnTo>
                      <a:pt x="264" y="340"/>
                    </a:lnTo>
                    <a:lnTo>
                      <a:pt x="263" y="341"/>
                    </a:lnTo>
                    <a:lnTo>
                      <a:pt x="261" y="340"/>
                    </a:lnTo>
                    <a:lnTo>
                      <a:pt x="259" y="340"/>
                    </a:lnTo>
                    <a:lnTo>
                      <a:pt x="257" y="341"/>
                    </a:lnTo>
                    <a:lnTo>
                      <a:pt x="256" y="341"/>
                    </a:lnTo>
                    <a:lnTo>
                      <a:pt x="254" y="340"/>
                    </a:lnTo>
                    <a:lnTo>
                      <a:pt x="253" y="340"/>
                    </a:lnTo>
                    <a:lnTo>
                      <a:pt x="252" y="339"/>
                    </a:lnTo>
                    <a:lnTo>
                      <a:pt x="251" y="340"/>
                    </a:lnTo>
                    <a:lnTo>
                      <a:pt x="249" y="340"/>
                    </a:lnTo>
                    <a:lnTo>
                      <a:pt x="245" y="341"/>
                    </a:lnTo>
                    <a:lnTo>
                      <a:pt x="245" y="341"/>
                    </a:lnTo>
                    <a:lnTo>
                      <a:pt x="245" y="340"/>
                    </a:lnTo>
                    <a:lnTo>
                      <a:pt x="246" y="338"/>
                    </a:lnTo>
                    <a:lnTo>
                      <a:pt x="248" y="338"/>
                    </a:lnTo>
                    <a:lnTo>
                      <a:pt x="250" y="338"/>
                    </a:lnTo>
                    <a:lnTo>
                      <a:pt x="253" y="337"/>
                    </a:lnTo>
                    <a:lnTo>
                      <a:pt x="254" y="336"/>
                    </a:lnTo>
                    <a:lnTo>
                      <a:pt x="254" y="334"/>
                    </a:lnTo>
                    <a:lnTo>
                      <a:pt x="255" y="333"/>
                    </a:lnTo>
                    <a:lnTo>
                      <a:pt x="256" y="333"/>
                    </a:lnTo>
                    <a:lnTo>
                      <a:pt x="256" y="333"/>
                    </a:lnTo>
                    <a:lnTo>
                      <a:pt x="257" y="332"/>
                    </a:lnTo>
                    <a:lnTo>
                      <a:pt x="257" y="331"/>
                    </a:lnTo>
                    <a:lnTo>
                      <a:pt x="256" y="330"/>
                    </a:lnTo>
                    <a:lnTo>
                      <a:pt x="255" y="330"/>
                    </a:lnTo>
                    <a:lnTo>
                      <a:pt x="254" y="329"/>
                    </a:lnTo>
                    <a:lnTo>
                      <a:pt x="256" y="329"/>
                    </a:lnTo>
                    <a:lnTo>
                      <a:pt x="256" y="329"/>
                    </a:lnTo>
                    <a:lnTo>
                      <a:pt x="256" y="329"/>
                    </a:lnTo>
                    <a:lnTo>
                      <a:pt x="258" y="329"/>
                    </a:lnTo>
                    <a:lnTo>
                      <a:pt x="258" y="329"/>
                    </a:lnTo>
                    <a:lnTo>
                      <a:pt x="258" y="328"/>
                    </a:lnTo>
                    <a:lnTo>
                      <a:pt x="258" y="327"/>
                    </a:lnTo>
                    <a:lnTo>
                      <a:pt x="258" y="326"/>
                    </a:lnTo>
                    <a:lnTo>
                      <a:pt x="259" y="326"/>
                    </a:lnTo>
                    <a:lnTo>
                      <a:pt x="259" y="327"/>
                    </a:lnTo>
                    <a:lnTo>
                      <a:pt x="259" y="328"/>
                    </a:lnTo>
                    <a:lnTo>
                      <a:pt x="260" y="330"/>
                    </a:lnTo>
                    <a:lnTo>
                      <a:pt x="261" y="330"/>
                    </a:lnTo>
                    <a:lnTo>
                      <a:pt x="263" y="330"/>
                    </a:lnTo>
                    <a:lnTo>
                      <a:pt x="265" y="330"/>
                    </a:lnTo>
                    <a:lnTo>
                      <a:pt x="270" y="328"/>
                    </a:lnTo>
                    <a:lnTo>
                      <a:pt x="271" y="328"/>
                    </a:lnTo>
                    <a:lnTo>
                      <a:pt x="272" y="327"/>
                    </a:lnTo>
                    <a:lnTo>
                      <a:pt x="273" y="326"/>
                    </a:lnTo>
                    <a:lnTo>
                      <a:pt x="274" y="326"/>
                    </a:lnTo>
                    <a:lnTo>
                      <a:pt x="275" y="324"/>
                    </a:lnTo>
                    <a:lnTo>
                      <a:pt x="274" y="322"/>
                    </a:lnTo>
                    <a:lnTo>
                      <a:pt x="274" y="321"/>
                    </a:lnTo>
                    <a:lnTo>
                      <a:pt x="273" y="321"/>
                    </a:lnTo>
                    <a:lnTo>
                      <a:pt x="271" y="320"/>
                    </a:lnTo>
                    <a:lnTo>
                      <a:pt x="268" y="319"/>
                    </a:lnTo>
                    <a:lnTo>
                      <a:pt x="267" y="319"/>
                    </a:lnTo>
                    <a:lnTo>
                      <a:pt x="264" y="320"/>
                    </a:lnTo>
                    <a:lnTo>
                      <a:pt x="263" y="319"/>
                    </a:lnTo>
                    <a:lnTo>
                      <a:pt x="263" y="318"/>
                    </a:lnTo>
                    <a:lnTo>
                      <a:pt x="263" y="317"/>
                    </a:lnTo>
                    <a:lnTo>
                      <a:pt x="261" y="318"/>
                    </a:lnTo>
                    <a:lnTo>
                      <a:pt x="260" y="318"/>
                    </a:lnTo>
                    <a:lnTo>
                      <a:pt x="259" y="320"/>
                    </a:lnTo>
                    <a:lnTo>
                      <a:pt x="257" y="320"/>
                    </a:lnTo>
                    <a:lnTo>
                      <a:pt x="256" y="319"/>
                    </a:lnTo>
                    <a:lnTo>
                      <a:pt x="256" y="318"/>
                    </a:lnTo>
                    <a:lnTo>
                      <a:pt x="257" y="319"/>
                    </a:lnTo>
                    <a:lnTo>
                      <a:pt x="258" y="318"/>
                    </a:lnTo>
                    <a:lnTo>
                      <a:pt x="259" y="317"/>
                    </a:lnTo>
                    <a:lnTo>
                      <a:pt x="261" y="317"/>
                    </a:lnTo>
                    <a:lnTo>
                      <a:pt x="261" y="317"/>
                    </a:lnTo>
                    <a:lnTo>
                      <a:pt x="261" y="314"/>
                    </a:lnTo>
                    <a:lnTo>
                      <a:pt x="259" y="313"/>
                    </a:lnTo>
                    <a:lnTo>
                      <a:pt x="259" y="312"/>
                    </a:lnTo>
                    <a:lnTo>
                      <a:pt x="257" y="312"/>
                    </a:lnTo>
                    <a:lnTo>
                      <a:pt x="258" y="312"/>
                    </a:lnTo>
                    <a:lnTo>
                      <a:pt x="259" y="311"/>
                    </a:lnTo>
                    <a:lnTo>
                      <a:pt x="259" y="310"/>
                    </a:lnTo>
                    <a:lnTo>
                      <a:pt x="259" y="309"/>
                    </a:lnTo>
                    <a:lnTo>
                      <a:pt x="260" y="308"/>
                    </a:lnTo>
                    <a:lnTo>
                      <a:pt x="261" y="309"/>
                    </a:lnTo>
                    <a:lnTo>
                      <a:pt x="261" y="311"/>
                    </a:lnTo>
                    <a:lnTo>
                      <a:pt x="262" y="312"/>
                    </a:lnTo>
                    <a:lnTo>
                      <a:pt x="262" y="312"/>
                    </a:lnTo>
                    <a:lnTo>
                      <a:pt x="264" y="314"/>
                    </a:lnTo>
                    <a:lnTo>
                      <a:pt x="264" y="316"/>
                    </a:lnTo>
                    <a:lnTo>
                      <a:pt x="265" y="317"/>
                    </a:lnTo>
                    <a:lnTo>
                      <a:pt x="267" y="318"/>
                    </a:lnTo>
                    <a:lnTo>
                      <a:pt x="268" y="317"/>
                    </a:lnTo>
                    <a:lnTo>
                      <a:pt x="269" y="317"/>
                    </a:lnTo>
                    <a:lnTo>
                      <a:pt x="270" y="318"/>
                    </a:lnTo>
                    <a:lnTo>
                      <a:pt x="272" y="317"/>
                    </a:lnTo>
                    <a:lnTo>
                      <a:pt x="273" y="317"/>
                    </a:lnTo>
                    <a:lnTo>
                      <a:pt x="273" y="318"/>
                    </a:lnTo>
                    <a:lnTo>
                      <a:pt x="273" y="319"/>
                    </a:lnTo>
                    <a:lnTo>
                      <a:pt x="276" y="323"/>
                    </a:lnTo>
                    <a:lnTo>
                      <a:pt x="277" y="324"/>
                    </a:lnTo>
                    <a:lnTo>
                      <a:pt x="278" y="323"/>
                    </a:lnTo>
                    <a:lnTo>
                      <a:pt x="280" y="322"/>
                    </a:lnTo>
                    <a:lnTo>
                      <a:pt x="280" y="322"/>
                    </a:lnTo>
                    <a:lnTo>
                      <a:pt x="281" y="323"/>
                    </a:lnTo>
                    <a:lnTo>
                      <a:pt x="280" y="324"/>
                    </a:lnTo>
                    <a:lnTo>
                      <a:pt x="280" y="326"/>
                    </a:lnTo>
                    <a:lnTo>
                      <a:pt x="280" y="328"/>
                    </a:lnTo>
                    <a:lnTo>
                      <a:pt x="281" y="329"/>
                    </a:lnTo>
                    <a:lnTo>
                      <a:pt x="282" y="331"/>
                    </a:lnTo>
                    <a:lnTo>
                      <a:pt x="282" y="333"/>
                    </a:lnTo>
                    <a:lnTo>
                      <a:pt x="283" y="334"/>
                    </a:lnTo>
                    <a:lnTo>
                      <a:pt x="284" y="337"/>
                    </a:lnTo>
                    <a:lnTo>
                      <a:pt x="287" y="339"/>
                    </a:lnTo>
                    <a:lnTo>
                      <a:pt x="289" y="341"/>
                    </a:lnTo>
                    <a:lnTo>
                      <a:pt x="290" y="342"/>
                    </a:lnTo>
                    <a:lnTo>
                      <a:pt x="291" y="341"/>
                    </a:lnTo>
                    <a:lnTo>
                      <a:pt x="292" y="341"/>
                    </a:lnTo>
                    <a:lnTo>
                      <a:pt x="293" y="341"/>
                    </a:lnTo>
                    <a:lnTo>
                      <a:pt x="294" y="341"/>
                    </a:lnTo>
                    <a:lnTo>
                      <a:pt x="294" y="340"/>
                    </a:lnTo>
                    <a:lnTo>
                      <a:pt x="294" y="338"/>
                    </a:lnTo>
                    <a:lnTo>
                      <a:pt x="294" y="336"/>
                    </a:lnTo>
                    <a:lnTo>
                      <a:pt x="294" y="333"/>
                    </a:lnTo>
                    <a:lnTo>
                      <a:pt x="294" y="332"/>
                    </a:lnTo>
                    <a:lnTo>
                      <a:pt x="295" y="332"/>
                    </a:lnTo>
                    <a:lnTo>
                      <a:pt x="295" y="333"/>
                    </a:lnTo>
                    <a:lnTo>
                      <a:pt x="295" y="334"/>
                    </a:lnTo>
                    <a:lnTo>
                      <a:pt x="295" y="336"/>
                    </a:lnTo>
                    <a:lnTo>
                      <a:pt x="296" y="338"/>
                    </a:lnTo>
                    <a:lnTo>
                      <a:pt x="295" y="339"/>
                    </a:lnTo>
                    <a:lnTo>
                      <a:pt x="295" y="340"/>
                    </a:lnTo>
                    <a:lnTo>
                      <a:pt x="296" y="341"/>
                    </a:lnTo>
                    <a:lnTo>
                      <a:pt x="296" y="340"/>
                    </a:lnTo>
                    <a:lnTo>
                      <a:pt x="297" y="340"/>
                    </a:lnTo>
                    <a:lnTo>
                      <a:pt x="298" y="340"/>
                    </a:lnTo>
                    <a:lnTo>
                      <a:pt x="298" y="341"/>
                    </a:lnTo>
                    <a:lnTo>
                      <a:pt x="298" y="342"/>
                    </a:lnTo>
                    <a:lnTo>
                      <a:pt x="298" y="342"/>
                    </a:lnTo>
                    <a:lnTo>
                      <a:pt x="299" y="342"/>
                    </a:lnTo>
                    <a:lnTo>
                      <a:pt x="300" y="342"/>
                    </a:lnTo>
                    <a:lnTo>
                      <a:pt x="301" y="342"/>
                    </a:lnTo>
                    <a:lnTo>
                      <a:pt x="301" y="340"/>
                    </a:lnTo>
                    <a:lnTo>
                      <a:pt x="301" y="339"/>
                    </a:lnTo>
                    <a:lnTo>
                      <a:pt x="301" y="337"/>
                    </a:lnTo>
                    <a:lnTo>
                      <a:pt x="301" y="336"/>
                    </a:lnTo>
                    <a:lnTo>
                      <a:pt x="301" y="333"/>
                    </a:lnTo>
                    <a:lnTo>
                      <a:pt x="301" y="332"/>
                    </a:lnTo>
                    <a:lnTo>
                      <a:pt x="301" y="331"/>
                    </a:lnTo>
                    <a:lnTo>
                      <a:pt x="300" y="331"/>
                    </a:lnTo>
                    <a:lnTo>
                      <a:pt x="301" y="330"/>
                    </a:lnTo>
                    <a:lnTo>
                      <a:pt x="301" y="329"/>
                    </a:lnTo>
                    <a:lnTo>
                      <a:pt x="300" y="329"/>
                    </a:lnTo>
                    <a:lnTo>
                      <a:pt x="299" y="330"/>
                    </a:lnTo>
                    <a:lnTo>
                      <a:pt x="299" y="329"/>
                    </a:lnTo>
                    <a:lnTo>
                      <a:pt x="299" y="328"/>
                    </a:lnTo>
                    <a:lnTo>
                      <a:pt x="301" y="328"/>
                    </a:lnTo>
                    <a:lnTo>
                      <a:pt x="301" y="327"/>
                    </a:lnTo>
                    <a:lnTo>
                      <a:pt x="302" y="326"/>
                    </a:lnTo>
                    <a:lnTo>
                      <a:pt x="301" y="325"/>
                    </a:lnTo>
                    <a:lnTo>
                      <a:pt x="300" y="325"/>
                    </a:lnTo>
                    <a:lnTo>
                      <a:pt x="300" y="325"/>
                    </a:lnTo>
                    <a:lnTo>
                      <a:pt x="301" y="323"/>
                    </a:lnTo>
                    <a:lnTo>
                      <a:pt x="301" y="322"/>
                    </a:lnTo>
                    <a:lnTo>
                      <a:pt x="301" y="321"/>
                    </a:lnTo>
                    <a:lnTo>
                      <a:pt x="301" y="321"/>
                    </a:lnTo>
                    <a:lnTo>
                      <a:pt x="299" y="322"/>
                    </a:lnTo>
                    <a:lnTo>
                      <a:pt x="298" y="324"/>
                    </a:lnTo>
                    <a:lnTo>
                      <a:pt x="298" y="326"/>
                    </a:lnTo>
                    <a:lnTo>
                      <a:pt x="297" y="326"/>
                    </a:lnTo>
                    <a:lnTo>
                      <a:pt x="297" y="325"/>
                    </a:lnTo>
                    <a:lnTo>
                      <a:pt x="297" y="323"/>
                    </a:lnTo>
                    <a:lnTo>
                      <a:pt x="298" y="323"/>
                    </a:lnTo>
                    <a:lnTo>
                      <a:pt x="297" y="322"/>
                    </a:lnTo>
                    <a:lnTo>
                      <a:pt x="297" y="321"/>
                    </a:lnTo>
                    <a:lnTo>
                      <a:pt x="297" y="320"/>
                    </a:lnTo>
                    <a:lnTo>
                      <a:pt x="299" y="319"/>
                    </a:lnTo>
                    <a:lnTo>
                      <a:pt x="300" y="318"/>
                    </a:lnTo>
                    <a:lnTo>
                      <a:pt x="301" y="317"/>
                    </a:lnTo>
                    <a:lnTo>
                      <a:pt x="300" y="316"/>
                    </a:lnTo>
                    <a:lnTo>
                      <a:pt x="299" y="316"/>
                    </a:lnTo>
                    <a:lnTo>
                      <a:pt x="298" y="317"/>
                    </a:lnTo>
                    <a:lnTo>
                      <a:pt x="298" y="317"/>
                    </a:lnTo>
                    <a:lnTo>
                      <a:pt x="297" y="318"/>
                    </a:lnTo>
                    <a:lnTo>
                      <a:pt x="298" y="316"/>
                    </a:lnTo>
                    <a:lnTo>
                      <a:pt x="298" y="316"/>
                    </a:lnTo>
                    <a:lnTo>
                      <a:pt x="298" y="314"/>
                    </a:lnTo>
                    <a:lnTo>
                      <a:pt x="297" y="316"/>
                    </a:lnTo>
                    <a:lnTo>
                      <a:pt x="295" y="317"/>
                    </a:lnTo>
                    <a:lnTo>
                      <a:pt x="294" y="318"/>
                    </a:lnTo>
                    <a:lnTo>
                      <a:pt x="294" y="318"/>
                    </a:lnTo>
                    <a:lnTo>
                      <a:pt x="294" y="317"/>
                    </a:lnTo>
                    <a:lnTo>
                      <a:pt x="295" y="314"/>
                    </a:lnTo>
                    <a:lnTo>
                      <a:pt x="296" y="314"/>
                    </a:lnTo>
                    <a:lnTo>
                      <a:pt x="297" y="312"/>
                    </a:lnTo>
                    <a:lnTo>
                      <a:pt x="297" y="312"/>
                    </a:lnTo>
                    <a:lnTo>
                      <a:pt x="296" y="311"/>
                    </a:lnTo>
                    <a:lnTo>
                      <a:pt x="296" y="310"/>
                    </a:lnTo>
                    <a:lnTo>
                      <a:pt x="295" y="310"/>
                    </a:lnTo>
                    <a:lnTo>
                      <a:pt x="294" y="309"/>
                    </a:lnTo>
                    <a:lnTo>
                      <a:pt x="294" y="308"/>
                    </a:lnTo>
                    <a:lnTo>
                      <a:pt x="293" y="308"/>
                    </a:lnTo>
                    <a:lnTo>
                      <a:pt x="292" y="307"/>
                    </a:lnTo>
                    <a:lnTo>
                      <a:pt x="291" y="307"/>
                    </a:lnTo>
                    <a:lnTo>
                      <a:pt x="291" y="306"/>
                    </a:lnTo>
                    <a:lnTo>
                      <a:pt x="290" y="306"/>
                    </a:lnTo>
                    <a:lnTo>
                      <a:pt x="289" y="305"/>
                    </a:lnTo>
                    <a:lnTo>
                      <a:pt x="289" y="305"/>
                    </a:lnTo>
                    <a:lnTo>
                      <a:pt x="285" y="303"/>
                    </a:lnTo>
                    <a:lnTo>
                      <a:pt x="285" y="302"/>
                    </a:lnTo>
                    <a:lnTo>
                      <a:pt x="283" y="301"/>
                    </a:lnTo>
                    <a:lnTo>
                      <a:pt x="282" y="301"/>
                    </a:lnTo>
                    <a:lnTo>
                      <a:pt x="280" y="302"/>
                    </a:lnTo>
                    <a:lnTo>
                      <a:pt x="279" y="303"/>
                    </a:lnTo>
                    <a:lnTo>
                      <a:pt x="279" y="302"/>
                    </a:lnTo>
                    <a:lnTo>
                      <a:pt x="279" y="301"/>
                    </a:lnTo>
                    <a:lnTo>
                      <a:pt x="276" y="300"/>
                    </a:lnTo>
                    <a:lnTo>
                      <a:pt x="275" y="300"/>
                    </a:lnTo>
                    <a:lnTo>
                      <a:pt x="273" y="301"/>
                    </a:lnTo>
                    <a:lnTo>
                      <a:pt x="272" y="300"/>
                    </a:lnTo>
                    <a:lnTo>
                      <a:pt x="274" y="299"/>
                    </a:lnTo>
                    <a:lnTo>
                      <a:pt x="274" y="300"/>
                    </a:lnTo>
                    <a:lnTo>
                      <a:pt x="277" y="300"/>
                    </a:lnTo>
                    <a:lnTo>
                      <a:pt x="278" y="300"/>
                    </a:lnTo>
                    <a:lnTo>
                      <a:pt x="280" y="300"/>
                    </a:lnTo>
                    <a:lnTo>
                      <a:pt x="282" y="300"/>
                    </a:lnTo>
                    <a:lnTo>
                      <a:pt x="282" y="299"/>
                    </a:lnTo>
                    <a:lnTo>
                      <a:pt x="283" y="295"/>
                    </a:lnTo>
                    <a:lnTo>
                      <a:pt x="283" y="294"/>
                    </a:lnTo>
                    <a:lnTo>
                      <a:pt x="282" y="294"/>
                    </a:lnTo>
                    <a:lnTo>
                      <a:pt x="281" y="294"/>
                    </a:lnTo>
                    <a:lnTo>
                      <a:pt x="279" y="292"/>
                    </a:lnTo>
                    <a:lnTo>
                      <a:pt x="278" y="292"/>
                    </a:lnTo>
                    <a:lnTo>
                      <a:pt x="278" y="292"/>
                    </a:lnTo>
                    <a:lnTo>
                      <a:pt x="276" y="293"/>
                    </a:lnTo>
                    <a:lnTo>
                      <a:pt x="276" y="293"/>
                    </a:lnTo>
                    <a:lnTo>
                      <a:pt x="274" y="293"/>
                    </a:lnTo>
                    <a:lnTo>
                      <a:pt x="273" y="295"/>
                    </a:lnTo>
                    <a:lnTo>
                      <a:pt x="273" y="295"/>
                    </a:lnTo>
                    <a:lnTo>
                      <a:pt x="273" y="294"/>
                    </a:lnTo>
                    <a:lnTo>
                      <a:pt x="273" y="293"/>
                    </a:lnTo>
                    <a:lnTo>
                      <a:pt x="272" y="293"/>
                    </a:lnTo>
                    <a:lnTo>
                      <a:pt x="270" y="293"/>
                    </a:lnTo>
                    <a:lnTo>
                      <a:pt x="269" y="294"/>
                    </a:lnTo>
                    <a:lnTo>
                      <a:pt x="268" y="294"/>
                    </a:lnTo>
                    <a:lnTo>
                      <a:pt x="269" y="293"/>
                    </a:lnTo>
                    <a:lnTo>
                      <a:pt x="270" y="292"/>
                    </a:lnTo>
                    <a:lnTo>
                      <a:pt x="272" y="292"/>
                    </a:lnTo>
                    <a:lnTo>
                      <a:pt x="272" y="291"/>
                    </a:lnTo>
                    <a:lnTo>
                      <a:pt x="272" y="291"/>
                    </a:lnTo>
                    <a:lnTo>
                      <a:pt x="271" y="290"/>
                    </a:lnTo>
                    <a:lnTo>
                      <a:pt x="270" y="291"/>
                    </a:lnTo>
                    <a:lnTo>
                      <a:pt x="269" y="291"/>
                    </a:lnTo>
                    <a:lnTo>
                      <a:pt x="268" y="291"/>
                    </a:lnTo>
                    <a:lnTo>
                      <a:pt x="268" y="290"/>
                    </a:lnTo>
                    <a:lnTo>
                      <a:pt x="268" y="290"/>
                    </a:lnTo>
                    <a:lnTo>
                      <a:pt x="269" y="290"/>
                    </a:lnTo>
                    <a:lnTo>
                      <a:pt x="270" y="290"/>
                    </a:lnTo>
                    <a:lnTo>
                      <a:pt x="271" y="289"/>
                    </a:lnTo>
                    <a:lnTo>
                      <a:pt x="271" y="289"/>
                    </a:lnTo>
                    <a:lnTo>
                      <a:pt x="272" y="290"/>
                    </a:lnTo>
                    <a:lnTo>
                      <a:pt x="274" y="291"/>
                    </a:lnTo>
                    <a:lnTo>
                      <a:pt x="275" y="292"/>
                    </a:lnTo>
                    <a:lnTo>
                      <a:pt x="276" y="291"/>
                    </a:lnTo>
                    <a:lnTo>
                      <a:pt x="278" y="290"/>
                    </a:lnTo>
                    <a:lnTo>
                      <a:pt x="279" y="290"/>
                    </a:lnTo>
                    <a:lnTo>
                      <a:pt x="281" y="290"/>
                    </a:lnTo>
                    <a:lnTo>
                      <a:pt x="281" y="289"/>
                    </a:lnTo>
                    <a:lnTo>
                      <a:pt x="282" y="289"/>
                    </a:lnTo>
                    <a:lnTo>
                      <a:pt x="282" y="288"/>
                    </a:lnTo>
                    <a:lnTo>
                      <a:pt x="282" y="287"/>
                    </a:lnTo>
                    <a:lnTo>
                      <a:pt x="281" y="286"/>
                    </a:lnTo>
                    <a:lnTo>
                      <a:pt x="279" y="285"/>
                    </a:lnTo>
                    <a:lnTo>
                      <a:pt x="278" y="285"/>
                    </a:lnTo>
                    <a:lnTo>
                      <a:pt x="277" y="284"/>
                    </a:lnTo>
                    <a:lnTo>
                      <a:pt x="276" y="284"/>
                    </a:lnTo>
                    <a:lnTo>
                      <a:pt x="274" y="284"/>
                    </a:lnTo>
                    <a:lnTo>
                      <a:pt x="273" y="284"/>
                    </a:lnTo>
                    <a:lnTo>
                      <a:pt x="273" y="285"/>
                    </a:lnTo>
                    <a:lnTo>
                      <a:pt x="272" y="286"/>
                    </a:lnTo>
                    <a:lnTo>
                      <a:pt x="271" y="285"/>
                    </a:lnTo>
                    <a:lnTo>
                      <a:pt x="269" y="285"/>
                    </a:lnTo>
                    <a:lnTo>
                      <a:pt x="268" y="285"/>
                    </a:lnTo>
                    <a:lnTo>
                      <a:pt x="267" y="286"/>
                    </a:lnTo>
                    <a:lnTo>
                      <a:pt x="267" y="287"/>
                    </a:lnTo>
                    <a:lnTo>
                      <a:pt x="265" y="286"/>
                    </a:lnTo>
                    <a:lnTo>
                      <a:pt x="265" y="286"/>
                    </a:lnTo>
                    <a:lnTo>
                      <a:pt x="264" y="285"/>
                    </a:lnTo>
                    <a:lnTo>
                      <a:pt x="264" y="285"/>
                    </a:lnTo>
                    <a:lnTo>
                      <a:pt x="265" y="284"/>
                    </a:lnTo>
                    <a:lnTo>
                      <a:pt x="267" y="284"/>
                    </a:lnTo>
                    <a:lnTo>
                      <a:pt x="269" y="284"/>
                    </a:lnTo>
                    <a:lnTo>
                      <a:pt x="272" y="284"/>
                    </a:lnTo>
                    <a:lnTo>
                      <a:pt x="273" y="283"/>
                    </a:lnTo>
                    <a:lnTo>
                      <a:pt x="272" y="282"/>
                    </a:lnTo>
                    <a:lnTo>
                      <a:pt x="271" y="281"/>
                    </a:lnTo>
                    <a:lnTo>
                      <a:pt x="270" y="280"/>
                    </a:lnTo>
                    <a:lnTo>
                      <a:pt x="269" y="279"/>
                    </a:lnTo>
                    <a:lnTo>
                      <a:pt x="268" y="278"/>
                    </a:lnTo>
                    <a:lnTo>
                      <a:pt x="268" y="277"/>
                    </a:lnTo>
                    <a:lnTo>
                      <a:pt x="268" y="275"/>
                    </a:lnTo>
                    <a:lnTo>
                      <a:pt x="269" y="275"/>
                    </a:lnTo>
                    <a:lnTo>
                      <a:pt x="269" y="277"/>
                    </a:lnTo>
                    <a:lnTo>
                      <a:pt x="269" y="278"/>
                    </a:lnTo>
                    <a:lnTo>
                      <a:pt x="270" y="279"/>
                    </a:lnTo>
                    <a:lnTo>
                      <a:pt x="272" y="280"/>
                    </a:lnTo>
                    <a:lnTo>
                      <a:pt x="273" y="281"/>
                    </a:lnTo>
                    <a:lnTo>
                      <a:pt x="273" y="281"/>
                    </a:lnTo>
                    <a:lnTo>
                      <a:pt x="274" y="282"/>
                    </a:lnTo>
                    <a:lnTo>
                      <a:pt x="275" y="283"/>
                    </a:lnTo>
                    <a:lnTo>
                      <a:pt x="277" y="283"/>
                    </a:lnTo>
                    <a:lnTo>
                      <a:pt x="278" y="282"/>
                    </a:lnTo>
                    <a:lnTo>
                      <a:pt x="279" y="282"/>
                    </a:lnTo>
                    <a:lnTo>
                      <a:pt x="280" y="281"/>
                    </a:lnTo>
                    <a:lnTo>
                      <a:pt x="281" y="280"/>
                    </a:lnTo>
                    <a:lnTo>
                      <a:pt x="282" y="279"/>
                    </a:lnTo>
                    <a:lnTo>
                      <a:pt x="284" y="279"/>
                    </a:lnTo>
                    <a:lnTo>
                      <a:pt x="284" y="279"/>
                    </a:lnTo>
                    <a:lnTo>
                      <a:pt x="285" y="278"/>
                    </a:lnTo>
                    <a:lnTo>
                      <a:pt x="284" y="277"/>
                    </a:lnTo>
                    <a:lnTo>
                      <a:pt x="283" y="275"/>
                    </a:lnTo>
                    <a:lnTo>
                      <a:pt x="283" y="274"/>
                    </a:lnTo>
                    <a:lnTo>
                      <a:pt x="281" y="271"/>
                    </a:lnTo>
                    <a:lnTo>
                      <a:pt x="280" y="270"/>
                    </a:lnTo>
                    <a:lnTo>
                      <a:pt x="280" y="269"/>
                    </a:lnTo>
                    <a:lnTo>
                      <a:pt x="280" y="269"/>
                    </a:lnTo>
                    <a:lnTo>
                      <a:pt x="281" y="269"/>
                    </a:lnTo>
                    <a:lnTo>
                      <a:pt x="281" y="269"/>
                    </a:lnTo>
                    <a:lnTo>
                      <a:pt x="281" y="270"/>
                    </a:lnTo>
                    <a:lnTo>
                      <a:pt x="282" y="271"/>
                    </a:lnTo>
                    <a:lnTo>
                      <a:pt x="284" y="274"/>
                    </a:lnTo>
                    <a:lnTo>
                      <a:pt x="288" y="279"/>
                    </a:lnTo>
                    <a:lnTo>
                      <a:pt x="288" y="279"/>
                    </a:lnTo>
                    <a:lnTo>
                      <a:pt x="288" y="278"/>
                    </a:lnTo>
                    <a:lnTo>
                      <a:pt x="288" y="277"/>
                    </a:lnTo>
                    <a:lnTo>
                      <a:pt x="289" y="273"/>
                    </a:lnTo>
                    <a:lnTo>
                      <a:pt x="289" y="272"/>
                    </a:lnTo>
                    <a:lnTo>
                      <a:pt x="289" y="271"/>
                    </a:lnTo>
                    <a:lnTo>
                      <a:pt x="290" y="271"/>
                    </a:lnTo>
                    <a:lnTo>
                      <a:pt x="291" y="271"/>
                    </a:lnTo>
                    <a:lnTo>
                      <a:pt x="291" y="272"/>
                    </a:lnTo>
                    <a:lnTo>
                      <a:pt x="291" y="273"/>
                    </a:lnTo>
                    <a:lnTo>
                      <a:pt x="292" y="273"/>
                    </a:lnTo>
                    <a:lnTo>
                      <a:pt x="295" y="274"/>
                    </a:lnTo>
                    <a:lnTo>
                      <a:pt x="298" y="277"/>
                    </a:lnTo>
                    <a:lnTo>
                      <a:pt x="299" y="278"/>
                    </a:lnTo>
                    <a:lnTo>
                      <a:pt x="300" y="277"/>
                    </a:lnTo>
                    <a:lnTo>
                      <a:pt x="301" y="277"/>
                    </a:lnTo>
                    <a:lnTo>
                      <a:pt x="301" y="278"/>
                    </a:lnTo>
                    <a:lnTo>
                      <a:pt x="301" y="278"/>
                    </a:lnTo>
                    <a:lnTo>
                      <a:pt x="299" y="279"/>
                    </a:lnTo>
                    <a:lnTo>
                      <a:pt x="298" y="279"/>
                    </a:lnTo>
                    <a:lnTo>
                      <a:pt x="297" y="277"/>
                    </a:lnTo>
                    <a:lnTo>
                      <a:pt x="294" y="275"/>
                    </a:lnTo>
                    <a:lnTo>
                      <a:pt x="293" y="275"/>
                    </a:lnTo>
                    <a:lnTo>
                      <a:pt x="292" y="274"/>
                    </a:lnTo>
                    <a:lnTo>
                      <a:pt x="291" y="274"/>
                    </a:lnTo>
                    <a:lnTo>
                      <a:pt x="291" y="275"/>
                    </a:lnTo>
                    <a:lnTo>
                      <a:pt x="291" y="277"/>
                    </a:lnTo>
                    <a:lnTo>
                      <a:pt x="291" y="278"/>
                    </a:lnTo>
                    <a:lnTo>
                      <a:pt x="295" y="281"/>
                    </a:lnTo>
                    <a:lnTo>
                      <a:pt x="296" y="283"/>
                    </a:lnTo>
                    <a:lnTo>
                      <a:pt x="299" y="284"/>
                    </a:lnTo>
                    <a:lnTo>
                      <a:pt x="300" y="285"/>
                    </a:lnTo>
                    <a:lnTo>
                      <a:pt x="301" y="286"/>
                    </a:lnTo>
                    <a:lnTo>
                      <a:pt x="302" y="285"/>
                    </a:lnTo>
                    <a:lnTo>
                      <a:pt x="302" y="285"/>
                    </a:lnTo>
                    <a:lnTo>
                      <a:pt x="303" y="283"/>
                    </a:lnTo>
                    <a:lnTo>
                      <a:pt x="304" y="284"/>
                    </a:lnTo>
                    <a:lnTo>
                      <a:pt x="306" y="283"/>
                    </a:lnTo>
                    <a:lnTo>
                      <a:pt x="307" y="283"/>
                    </a:lnTo>
                    <a:lnTo>
                      <a:pt x="307" y="282"/>
                    </a:lnTo>
                    <a:lnTo>
                      <a:pt x="308" y="281"/>
                    </a:lnTo>
                    <a:lnTo>
                      <a:pt x="309" y="281"/>
                    </a:lnTo>
                    <a:lnTo>
                      <a:pt x="310" y="281"/>
                    </a:lnTo>
                    <a:lnTo>
                      <a:pt x="311" y="282"/>
                    </a:lnTo>
                    <a:lnTo>
                      <a:pt x="313" y="281"/>
                    </a:lnTo>
                    <a:lnTo>
                      <a:pt x="314" y="281"/>
                    </a:lnTo>
                    <a:lnTo>
                      <a:pt x="315" y="281"/>
                    </a:lnTo>
                    <a:lnTo>
                      <a:pt x="315" y="279"/>
                    </a:lnTo>
                    <a:lnTo>
                      <a:pt x="315" y="277"/>
                    </a:lnTo>
                    <a:lnTo>
                      <a:pt x="316" y="275"/>
                    </a:lnTo>
                    <a:lnTo>
                      <a:pt x="317" y="273"/>
                    </a:lnTo>
                    <a:lnTo>
                      <a:pt x="317" y="272"/>
                    </a:lnTo>
                    <a:lnTo>
                      <a:pt x="316" y="271"/>
                    </a:lnTo>
                    <a:lnTo>
                      <a:pt x="315" y="271"/>
                    </a:lnTo>
                    <a:lnTo>
                      <a:pt x="314" y="271"/>
                    </a:lnTo>
                    <a:lnTo>
                      <a:pt x="313" y="272"/>
                    </a:lnTo>
                    <a:lnTo>
                      <a:pt x="313" y="271"/>
                    </a:lnTo>
                    <a:lnTo>
                      <a:pt x="312" y="271"/>
                    </a:lnTo>
                    <a:lnTo>
                      <a:pt x="311" y="272"/>
                    </a:lnTo>
                    <a:lnTo>
                      <a:pt x="310" y="271"/>
                    </a:lnTo>
                    <a:lnTo>
                      <a:pt x="310" y="270"/>
                    </a:lnTo>
                    <a:lnTo>
                      <a:pt x="309" y="269"/>
                    </a:lnTo>
                    <a:lnTo>
                      <a:pt x="308" y="268"/>
                    </a:lnTo>
                    <a:lnTo>
                      <a:pt x="308" y="268"/>
                    </a:lnTo>
                    <a:lnTo>
                      <a:pt x="307" y="269"/>
                    </a:lnTo>
                    <a:lnTo>
                      <a:pt x="307" y="271"/>
                    </a:lnTo>
                    <a:lnTo>
                      <a:pt x="308" y="271"/>
                    </a:lnTo>
                    <a:lnTo>
                      <a:pt x="308" y="272"/>
                    </a:lnTo>
                    <a:lnTo>
                      <a:pt x="307" y="273"/>
                    </a:lnTo>
                    <a:lnTo>
                      <a:pt x="307" y="275"/>
                    </a:lnTo>
                    <a:lnTo>
                      <a:pt x="306" y="274"/>
                    </a:lnTo>
                    <a:lnTo>
                      <a:pt x="307" y="272"/>
                    </a:lnTo>
                    <a:lnTo>
                      <a:pt x="307" y="270"/>
                    </a:lnTo>
                    <a:lnTo>
                      <a:pt x="306" y="270"/>
                    </a:lnTo>
                    <a:lnTo>
                      <a:pt x="304" y="268"/>
                    </a:lnTo>
                    <a:lnTo>
                      <a:pt x="303" y="268"/>
                    </a:lnTo>
                    <a:lnTo>
                      <a:pt x="303" y="267"/>
                    </a:lnTo>
                    <a:lnTo>
                      <a:pt x="303" y="266"/>
                    </a:lnTo>
                    <a:lnTo>
                      <a:pt x="304" y="266"/>
                    </a:lnTo>
                    <a:lnTo>
                      <a:pt x="306" y="264"/>
                    </a:lnTo>
                    <a:lnTo>
                      <a:pt x="306" y="263"/>
                    </a:lnTo>
                    <a:lnTo>
                      <a:pt x="306" y="262"/>
                    </a:lnTo>
                    <a:lnTo>
                      <a:pt x="304" y="262"/>
                    </a:lnTo>
                    <a:lnTo>
                      <a:pt x="304" y="262"/>
                    </a:lnTo>
                    <a:lnTo>
                      <a:pt x="307" y="262"/>
                    </a:lnTo>
                    <a:lnTo>
                      <a:pt x="308" y="261"/>
                    </a:lnTo>
                    <a:lnTo>
                      <a:pt x="308" y="260"/>
                    </a:lnTo>
                    <a:lnTo>
                      <a:pt x="308" y="258"/>
                    </a:lnTo>
                    <a:lnTo>
                      <a:pt x="308" y="256"/>
                    </a:lnTo>
                    <a:lnTo>
                      <a:pt x="308" y="255"/>
                    </a:lnTo>
                    <a:lnTo>
                      <a:pt x="308" y="255"/>
                    </a:lnTo>
                    <a:lnTo>
                      <a:pt x="309" y="256"/>
                    </a:lnTo>
                    <a:lnTo>
                      <a:pt x="310" y="258"/>
                    </a:lnTo>
                    <a:lnTo>
                      <a:pt x="310" y="259"/>
                    </a:lnTo>
                    <a:lnTo>
                      <a:pt x="311" y="259"/>
                    </a:lnTo>
                    <a:lnTo>
                      <a:pt x="313" y="258"/>
                    </a:lnTo>
                    <a:lnTo>
                      <a:pt x="314" y="258"/>
                    </a:lnTo>
                    <a:lnTo>
                      <a:pt x="315" y="259"/>
                    </a:lnTo>
                    <a:lnTo>
                      <a:pt x="317" y="260"/>
                    </a:lnTo>
                    <a:lnTo>
                      <a:pt x="319" y="261"/>
                    </a:lnTo>
                    <a:lnTo>
                      <a:pt x="318" y="262"/>
                    </a:lnTo>
                    <a:lnTo>
                      <a:pt x="319" y="264"/>
                    </a:lnTo>
                    <a:lnTo>
                      <a:pt x="320" y="264"/>
                    </a:lnTo>
                    <a:lnTo>
                      <a:pt x="320" y="265"/>
                    </a:lnTo>
                    <a:lnTo>
                      <a:pt x="321" y="266"/>
                    </a:lnTo>
                    <a:lnTo>
                      <a:pt x="323" y="265"/>
                    </a:lnTo>
                    <a:lnTo>
                      <a:pt x="326" y="262"/>
                    </a:lnTo>
                    <a:lnTo>
                      <a:pt x="326" y="261"/>
                    </a:lnTo>
                    <a:lnTo>
                      <a:pt x="325" y="260"/>
                    </a:lnTo>
                    <a:lnTo>
                      <a:pt x="325" y="258"/>
                    </a:lnTo>
                    <a:lnTo>
                      <a:pt x="326" y="256"/>
                    </a:lnTo>
                    <a:lnTo>
                      <a:pt x="326" y="256"/>
                    </a:lnTo>
                    <a:lnTo>
                      <a:pt x="323" y="255"/>
                    </a:lnTo>
                    <a:lnTo>
                      <a:pt x="322" y="256"/>
                    </a:lnTo>
                    <a:lnTo>
                      <a:pt x="321" y="258"/>
                    </a:lnTo>
                    <a:lnTo>
                      <a:pt x="319" y="256"/>
                    </a:lnTo>
                    <a:lnTo>
                      <a:pt x="318" y="254"/>
                    </a:lnTo>
                    <a:lnTo>
                      <a:pt x="316" y="254"/>
                    </a:lnTo>
                    <a:lnTo>
                      <a:pt x="315" y="254"/>
                    </a:lnTo>
                    <a:lnTo>
                      <a:pt x="315" y="254"/>
                    </a:lnTo>
                    <a:lnTo>
                      <a:pt x="315" y="253"/>
                    </a:lnTo>
                    <a:lnTo>
                      <a:pt x="315" y="253"/>
                    </a:lnTo>
                    <a:lnTo>
                      <a:pt x="316" y="252"/>
                    </a:lnTo>
                    <a:lnTo>
                      <a:pt x="316" y="249"/>
                    </a:lnTo>
                    <a:lnTo>
                      <a:pt x="317" y="248"/>
                    </a:lnTo>
                    <a:lnTo>
                      <a:pt x="317" y="247"/>
                    </a:lnTo>
                    <a:lnTo>
                      <a:pt x="315" y="246"/>
                    </a:lnTo>
                    <a:lnTo>
                      <a:pt x="314" y="246"/>
                    </a:lnTo>
                    <a:lnTo>
                      <a:pt x="312" y="248"/>
                    </a:lnTo>
                    <a:lnTo>
                      <a:pt x="311" y="249"/>
                    </a:lnTo>
                    <a:lnTo>
                      <a:pt x="309" y="248"/>
                    </a:lnTo>
                    <a:lnTo>
                      <a:pt x="309" y="247"/>
                    </a:lnTo>
                    <a:lnTo>
                      <a:pt x="308" y="245"/>
                    </a:lnTo>
                    <a:lnTo>
                      <a:pt x="308" y="245"/>
                    </a:lnTo>
                    <a:lnTo>
                      <a:pt x="308" y="244"/>
                    </a:lnTo>
                    <a:lnTo>
                      <a:pt x="309" y="244"/>
                    </a:lnTo>
                    <a:lnTo>
                      <a:pt x="309" y="245"/>
                    </a:lnTo>
                    <a:lnTo>
                      <a:pt x="309" y="246"/>
                    </a:lnTo>
                    <a:lnTo>
                      <a:pt x="309" y="247"/>
                    </a:lnTo>
                    <a:lnTo>
                      <a:pt x="311" y="247"/>
                    </a:lnTo>
                    <a:lnTo>
                      <a:pt x="312" y="247"/>
                    </a:lnTo>
                    <a:lnTo>
                      <a:pt x="313" y="246"/>
                    </a:lnTo>
                    <a:lnTo>
                      <a:pt x="314" y="245"/>
                    </a:lnTo>
                    <a:lnTo>
                      <a:pt x="316" y="245"/>
                    </a:lnTo>
                    <a:lnTo>
                      <a:pt x="317" y="246"/>
                    </a:lnTo>
                    <a:lnTo>
                      <a:pt x="318" y="246"/>
                    </a:lnTo>
                    <a:lnTo>
                      <a:pt x="318" y="245"/>
                    </a:lnTo>
                    <a:lnTo>
                      <a:pt x="318" y="244"/>
                    </a:lnTo>
                    <a:lnTo>
                      <a:pt x="315" y="241"/>
                    </a:lnTo>
                    <a:lnTo>
                      <a:pt x="312" y="239"/>
                    </a:lnTo>
                    <a:lnTo>
                      <a:pt x="310" y="239"/>
                    </a:lnTo>
                    <a:lnTo>
                      <a:pt x="308" y="238"/>
                    </a:lnTo>
                    <a:lnTo>
                      <a:pt x="306" y="235"/>
                    </a:lnTo>
                    <a:lnTo>
                      <a:pt x="306" y="234"/>
                    </a:lnTo>
                    <a:lnTo>
                      <a:pt x="306" y="233"/>
                    </a:lnTo>
                    <a:lnTo>
                      <a:pt x="307" y="234"/>
                    </a:lnTo>
                    <a:lnTo>
                      <a:pt x="308" y="236"/>
                    </a:lnTo>
                    <a:lnTo>
                      <a:pt x="309" y="238"/>
                    </a:lnTo>
                    <a:lnTo>
                      <a:pt x="311" y="238"/>
                    </a:lnTo>
                    <a:lnTo>
                      <a:pt x="311" y="236"/>
                    </a:lnTo>
                    <a:lnTo>
                      <a:pt x="311" y="235"/>
                    </a:lnTo>
                    <a:lnTo>
                      <a:pt x="310" y="233"/>
                    </a:lnTo>
                    <a:lnTo>
                      <a:pt x="309" y="233"/>
                    </a:lnTo>
                    <a:lnTo>
                      <a:pt x="309" y="232"/>
                    </a:lnTo>
                    <a:lnTo>
                      <a:pt x="310" y="232"/>
                    </a:lnTo>
                    <a:lnTo>
                      <a:pt x="311" y="233"/>
                    </a:lnTo>
                    <a:lnTo>
                      <a:pt x="313" y="235"/>
                    </a:lnTo>
                    <a:lnTo>
                      <a:pt x="313" y="236"/>
                    </a:lnTo>
                    <a:lnTo>
                      <a:pt x="313" y="238"/>
                    </a:lnTo>
                    <a:lnTo>
                      <a:pt x="315" y="240"/>
                    </a:lnTo>
                    <a:lnTo>
                      <a:pt x="316" y="241"/>
                    </a:lnTo>
                    <a:lnTo>
                      <a:pt x="318" y="243"/>
                    </a:lnTo>
                    <a:lnTo>
                      <a:pt x="319" y="243"/>
                    </a:lnTo>
                    <a:lnTo>
                      <a:pt x="320" y="243"/>
                    </a:lnTo>
                    <a:lnTo>
                      <a:pt x="321" y="243"/>
                    </a:lnTo>
                    <a:lnTo>
                      <a:pt x="321" y="244"/>
                    </a:lnTo>
                    <a:lnTo>
                      <a:pt x="320" y="245"/>
                    </a:lnTo>
                    <a:lnTo>
                      <a:pt x="321" y="246"/>
                    </a:lnTo>
                    <a:lnTo>
                      <a:pt x="322" y="247"/>
                    </a:lnTo>
                    <a:lnTo>
                      <a:pt x="323" y="247"/>
                    </a:lnTo>
                    <a:lnTo>
                      <a:pt x="325" y="246"/>
                    </a:lnTo>
                    <a:lnTo>
                      <a:pt x="326" y="243"/>
                    </a:lnTo>
                    <a:lnTo>
                      <a:pt x="326" y="242"/>
                    </a:lnTo>
                    <a:lnTo>
                      <a:pt x="326" y="241"/>
                    </a:lnTo>
                    <a:lnTo>
                      <a:pt x="326" y="240"/>
                    </a:lnTo>
                    <a:lnTo>
                      <a:pt x="326" y="239"/>
                    </a:lnTo>
                    <a:lnTo>
                      <a:pt x="326" y="236"/>
                    </a:lnTo>
                    <a:lnTo>
                      <a:pt x="325" y="235"/>
                    </a:lnTo>
                    <a:lnTo>
                      <a:pt x="326" y="234"/>
                    </a:lnTo>
                    <a:lnTo>
                      <a:pt x="326" y="233"/>
                    </a:lnTo>
                    <a:lnTo>
                      <a:pt x="326" y="234"/>
                    </a:lnTo>
                    <a:lnTo>
                      <a:pt x="327" y="234"/>
                    </a:lnTo>
                    <a:lnTo>
                      <a:pt x="328" y="234"/>
                    </a:lnTo>
                    <a:lnTo>
                      <a:pt x="328" y="233"/>
                    </a:lnTo>
                    <a:lnTo>
                      <a:pt x="326" y="232"/>
                    </a:lnTo>
                    <a:lnTo>
                      <a:pt x="325" y="230"/>
                    </a:lnTo>
                    <a:lnTo>
                      <a:pt x="323" y="229"/>
                    </a:lnTo>
                    <a:lnTo>
                      <a:pt x="322" y="229"/>
                    </a:lnTo>
                    <a:lnTo>
                      <a:pt x="321" y="229"/>
                    </a:lnTo>
                    <a:lnTo>
                      <a:pt x="320" y="228"/>
                    </a:lnTo>
                    <a:lnTo>
                      <a:pt x="319" y="227"/>
                    </a:lnTo>
                    <a:lnTo>
                      <a:pt x="316" y="227"/>
                    </a:lnTo>
                    <a:lnTo>
                      <a:pt x="315" y="227"/>
                    </a:lnTo>
                    <a:lnTo>
                      <a:pt x="314" y="227"/>
                    </a:lnTo>
                    <a:lnTo>
                      <a:pt x="314" y="227"/>
                    </a:lnTo>
                    <a:lnTo>
                      <a:pt x="313" y="226"/>
                    </a:lnTo>
                    <a:lnTo>
                      <a:pt x="314" y="226"/>
                    </a:lnTo>
                    <a:lnTo>
                      <a:pt x="314" y="226"/>
                    </a:lnTo>
                    <a:lnTo>
                      <a:pt x="315" y="226"/>
                    </a:lnTo>
                    <a:lnTo>
                      <a:pt x="317" y="226"/>
                    </a:lnTo>
                    <a:lnTo>
                      <a:pt x="319" y="226"/>
                    </a:lnTo>
                    <a:lnTo>
                      <a:pt x="320" y="226"/>
                    </a:lnTo>
                    <a:lnTo>
                      <a:pt x="321" y="226"/>
                    </a:lnTo>
                    <a:lnTo>
                      <a:pt x="322" y="226"/>
                    </a:lnTo>
                    <a:lnTo>
                      <a:pt x="323" y="226"/>
                    </a:lnTo>
                    <a:lnTo>
                      <a:pt x="325" y="226"/>
                    </a:lnTo>
                    <a:lnTo>
                      <a:pt x="326" y="226"/>
                    </a:lnTo>
                    <a:lnTo>
                      <a:pt x="326" y="225"/>
                    </a:lnTo>
                    <a:lnTo>
                      <a:pt x="326" y="224"/>
                    </a:lnTo>
                    <a:lnTo>
                      <a:pt x="326" y="223"/>
                    </a:lnTo>
                    <a:lnTo>
                      <a:pt x="326" y="222"/>
                    </a:lnTo>
                    <a:lnTo>
                      <a:pt x="325" y="221"/>
                    </a:lnTo>
                    <a:lnTo>
                      <a:pt x="323" y="222"/>
                    </a:lnTo>
                    <a:lnTo>
                      <a:pt x="322" y="222"/>
                    </a:lnTo>
                    <a:lnTo>
                      <a:pt x="321" y="222"/>
                    </a:lnTo>
                    <a:lnTo>
                      <a:pt x="319" y="222"/>
                    </a:lnTo>
                    <a:lnTo>
                      <a:pt x="318" y="221"/>
                    </a:lnTo>
                    <a:lnTo>
                      <a:pt x="317" y="221"/>
                    </a:lnTo>
                    <a:lnTo>
                      <a:pt x="315" y="221"/>
                    </a:lnTo>
                    <a:lnTo>
                      <a:pt x="315" y="222"/>
                    </a:lnTo>
                    <a:lnTo>
                      <a:pt x="314" y="222"/>
                    </a:lnTo>
                    <a:lnTo>
                      <a:pt x="314" y="220"/>
                    </a:lnTo>
                    <a:lnTo>
                      <a:pt x="314" y="219"/>
                    </a:lnTo>
                    <a:lnTo>
                      <a:pt x="314" y="218"/>
                    </a:lnTo>
                    <a:lnTo>
                      <a:pt x="312" y="219"/>
                    </a:lnTo>
                    <a:lnTo>
                      <a:pt x="311" y="219"/>
                    </a:lnTo>
                    <a:lnTo>
                      <a:pt x="310" y="218"/>
                    </a:lnTo>
                    <a:lnTo>
                      <a:pt x="310" y="216"/>
                    </a:lnTo>
                    <a:lnTo>
                      <a:pt x="311" y="216"/>
                    </a:lnTo>
                    <a:lnTo>
                      <a:pt x="313" y="218"/>
                    </a:lnTo>
                    <a:lnTo>
                      <a:pt x="313" y="216"/>
                    </a:lnTo>
                    <a:lnTo>
                      <a:pt x="313" y="215"/>
                    </a:lnTo>
                    <a:lnTo>
                      <a:pt x="313" y="215"/>
                    </a:lnTo>
                    <a:lnTo>
                      <a:pt x="313" y="214"/>
                    </a:lnTo>
                    <a:lnTo>
                      <a:pt x="313" y="213"/>
                    </a:lnTo>
                    <a:lnTo>
                      <a:pt x="313" y="212"/>
                    </a:lnTo>
                    <a:lnTo>
                      <a:pt x="313" y="211"/>
                    </a:lnTo>
                    <a:lnTo>
                      <a:pt x="313" y="210"/>
                    </a:lnTo>
                    <a:lnTo>
                      <a:pt x="313" y="209"/>
                    </a:lnTo>
                    <a:lnTo>
                      <a:pt x="314" y="209"/>
                    </a:lnTo>
                    <a:lnTo>
                      <a:pt x="314" y="209"/>
                    </a:lnTo>
                    <a:lnTo>
                      <a:pt x="314" y="210"/>
                    </a:lnTo>
                    <a:lnTo>
                      <a:pt x="315" y="211"/>
                    </a:lnTo>
                    <a:lnTo>
                      <a:pt x="316" y="211"/>
                    </a:lnTo>
                    <a:lnTo>
                      <a:pt x="317" y="210"/>
                    </a:lnTo>
                    <a:lnTo>
                      <a:pt x="319" y="209"/>
                    </a:lnTo>
                    <a:lnTo>
                      <a:pt x="320" y="208"/>
                    </a:lnTo>
                    <a:lnTo>
                      <a:pt x="320" y="208"/>
                    </a:lnTo>
                    <a:lnTo>
                      <a:pt x="320" y="207"/>
                    </a:lnTo>
                    <a:lnTo>
                      <a:pt x="318" y="207"/>
                    </a:lnTo>
                    <a:lnTo>
                      <a:pt x="317" y="207"/>
                    </a:lnTo>
                    <a:lnTo>
                      <a:pt x="317" y="206"/>
                    </a:lnTo>
                    <a:lnTo>
                      <a:pt x="318" y="206"/>
                    </a:lnTo>
                    <a:lnTo>
                      <a:pt x="320" y="206"/>
                    </a:lnTo>
                    <a:lnTo>
                      <a:pt x="320" y="206"/>
                    </a:lnTo>
                    <a:lnTo>
                      <a:pt x="321" y="206"/>
                    </a:lnTo>
                    <a:lnTo>
                      <a:pt x="321" y="206"/>
                    </a:lnTo>
                    <a:lnTo>
                      <a:pt x="321" y="205"/>
                    </a:lnTo>
                    <a:lnTo>
                      <a:pt x="322" y="204"/>
                    </a:lnTo>
                    <a:lnTo>
                      <a:pt x="323" y="205"/>
                    </a:lnTo>
                    <a:lnTo>
                      <a:pt x="326" y="206"/>
                    </a:lnTo>
                    <a:lnTo>
                      <a:pt x="326" y="206"/>
                    </a:lnTo>
                    <a:lnTo>
                      <a:pt x="327" y="206"/>
                    </a:lnTo>
                    <a:lnTo>
                      <a:pt x="328" y="206"/>
                    </a:lnTo>
                    <a:lnTo>
                      <a:pt x="329" y="207"/>
                    </a:lnTo>
                    <a:lnTo>
                      <a:pt x="329" y="208"/>
                    </a:lnTo>
                    <a:lnTo>
                      <a:pt x="329" y="209"/>
                    </a:lnTo>
                    <a:lnTo>
                      <a:pt x="330" y="209"/>
                    </a:lnTo>
                    <a:lnTo>
                      <a:pt x="331" y="209"/>
                    </a:lnTo>
                    <a:lnTo>
                      <a:pt x="332" y="209"/>
                    </a:lnTo>
                    <a:lnTo>
                      <a:pt x="332" y="210"/>
                    </a:lnTo>
                    <a:lnTo>
                      <a:pt x="334" y="211"/>
                    </a:lnTo>
                    <a:lnTo>
                      <a:pt x="335" y="212"/>
                    </a:lnTo>
                    <a:lnTo>
                      <a:pt x="336" y="213"/>
                    </a:lnTo>
                    <a:lnTo>
                      <a:pt x="336" y="212"/>
                    </a:lnTo>
                    <a:lnTo>
                      <a:pt x="336" y="210"/>
                    </a:lnTo>
                    <a:lnTo>
                      <a:pt x="337" y="209"/>
                    </a:lnTo>
                    <a:lnTo>
                      <a:pt x="338" y="207"/>
                    </a:lnTo>
                    <a:lnTo>
                      <a:pt x="337" y="206"/>
                    </a:lnTo>
                    <a:lnTo>
                      <a:pt x="338" y="204"/>
                    </a:lnTo>
                    <a:lnTo>
                      <a:pt x="338" y="202"/>
                    </a:lnTo>
                    <a:lnTo>
                      <a:pt x="339" y="201"/>
                    </a:lnTo>
                    <a:lnTo>
                      <a:pt x="339" y="200"/>
                    </a:lnTo>
                    <a:lnTo>
                      <a:pt x="338" y="199"/>
                    </a:lnTo>
                    <a:lnTo>
                      <a:pt x="337" y="197"/>
                    </a:lnTo>
                    <a:lnTo>
                      <a:pt x="336" y="196"/>
                    </a:lnTo>
                    <a:lnTo>
                      <a:pt x="335" y="196"/>
                    </a:lnTo>
                    <a:lnTo>
                      <a:pt x="335" y="195"/>
                    </a:lnTo>
                    <a:lnTo>
                      <a:pt x="335" y="195"/>
                    </a:lnTo>
                    <a:lnTo>
                      <a:pt x="334" y="195"/>
                    </a:lnTo>
                    <a:lnTo>
                      <a:pt x="333" y="196"/>
                    </a:lnTo>
                    <a:lnTo>
                      <a:pt x="332" y="199"/>
                    </a:lnTo>
                    <a:lnTo>
                      <a:pt x="331" y="199"/>
                    </a:lnTo>
                    <a:lnTo>
                      <a:pt x="330" y="199"/>
                    </a:lnTo>
                    <a:lnTo>
                      <a:pt x="330" y="197"/>
                    </a:lnTo>
                    <a:lnTo>
                      <a:pt x="330" y="196"/>
                    </a:lnTo>
                    <a:lnTo>
                      <a:pt x="330" y="195"/>
                    </a:lnTo>
                    <a:lnTo>
                      <a:pt x="328" y="194"/>
                    </a:lnTo>
                    <a:lnTo>
                      <a:pt x="327" y="195"/>
                    </a:lnTo>
                    <a:lnTo>
                      <a:pt x="327" y="194"/>
                    </a:lnTo>
                    <a:lnTo>
                      <a:pt x="327" y="194"/>
                    </a:lnTo>
                    <a:lnTo>
                      <a:pt x="327" y="193"/>
                    </a:lnTo>
                    <a:lnTo>
                      <a:pt x="326" y="192"/>
                    </a:lnTo>
                    <a:lnTo>
                      <a:pt x="326" y="192"/>
                    </a:lnTo>
                    <a:lnTo>
                      <a:pt x="326" y="191"/>
                    </a:lnTo>
                    <a:lnTo>
                      <a:pt x="327" y="191"/>
                    </a:lnTo>
                    <a:lnTo>
                      <a:pt x="328" y="192"/>
                    </a:lnTo>
                    <a:lnTo>
                      <a:pt x="328" y="191"/>
                    </a:lnTo>
                    <a:lnTo>
                      <a:pt x="327" y="190"/>
                    </a:lnTo>
                    <a:lnTo>
                      <a:pt x="327" y="188"/>
                    </a:lnTo>
                    <a:lnTo>
                      <a:pt x="327" y="188"/>
                    </a:lnTo>
                    <a:lnTo>
                      <a:pt x="328" y="187"/>
                    </a:lnTo>
                    <a:lnTo>
                      <a:pt x="328" y="188"/>
                    </a:lnTo>
                    <a:lnTo>
                      <a:pt x="329" y="188"/>
                    </a:lnTo>
                    <a:lnTo>
                      <a:pt x="329" y="189"/>
                    </a:lnTo>
                    <a:lnTo>
                      <a:pt x="331" y="191"/>
                    </a:lnTo>
                    <a:lnTo>
                      <a:pt x="332" y="192"/>
                    </a:lnTo>
                    <a:lnTo>
                      <a:pt x="333" y="192"/>
                    </a:lnTo>
                    <a:lnTo>
                      <a:pt x="334" y="191"/>
                    </a:lnTo>
                    <a:lnTo>
                      <a:pt x="333" y="189"/>
                    </a:lnTo>
                    <a:lnTo>
                      <a:pt x="331" y="187"/>
                    </a:lnTo>
                    <a:lnTo>
                      <a:pt x="330" y="186"/>
                    </a:lnTo>
                    <a:lnTo>
                      <a:pt x="329" y="186"/>
                    </a:lnTo>
                    <a:lnTo>
                      <a:pt x="328" y="184"/>
                    </a:lnTo>
                    <a:lnTo>
                      <a:pt x="327" y="183"/>
                    </a:lnTo>
                    <a:lnTo>
                      <a:pt x="326" y="181"/>
                    </a:lnTo>
                    <a:lnTo>
                      <a:pt x="325" y="181"/>
                    </a:lnTo>
                    <a:lnTo>
                      <a:pt x="323" y="180"/>
                    </a:lnTo>
                    <a:lnTo>
                      <a:pt x="323" y="179"/>
                    </a:lnTo>
                    <a:lnTo>
                      <a:pt x="325" y="177"/>
                    </a:lnTo>
                    <a:lnTo>
                      <a:pt x="325" y="176"/>
                    </a:lnTo>
                    <a:lnTo>
                      <a:pt x="323" y="176"/>
                    </a:lnTo>
                    <a:lnTo>
                      <a:pt x="323" y="175"/>
                    </a:lnTo>
                    <a:lnTo>
                      <a:pt x="325" y="175"/>
                    </a:lnTo>
                    <a:lnTo>
                      <a:pt x="326" y="174"/>
                    </a:lnTo>
                    <a:lnTo>
                      <a:pt x="327" y="174"/>
                    </a:lnTo>
                    <a:lnTo>
                      <a:pt x="328" y="174"/>
                    </a:lnTo>
                    <a:lnTo>
                      <a:pt x="328" y="175"/>
                    </a:lnTo>
                    <a:lnTo>
                      <a:pt x="327" y="176"/>
                    </a:lnTo>
                    <a:lnTo>
                      <a:pt x="328" y="176"/>
                    </a:lnTo>
                    <a:lnTo>
                      <a:pt x="329" y="177"/>
                    </a:lnTo>
                    <a:lnTo>
                      <a:pt x="329" y="179"/>
                    </a:lnTo>
                    <a:lnTo>
                      <a:pt x="329" y="180"/>
                    </a:lnTo>
                    <a:lnTo>
                      <a:pt x="330" y="180"/>
                    </a:lnTo>
                    <a:lnTo>
                      <a:pt x="332" y="179"/>
                    </a:lnTo>
                    <a:lnTo>
                      <a:pt x="333" y="176"/>
                    </a:lnTo>
                    <a:lnTo>
                      <a:pt x="333" y="174"/>
                    </a:lnTo>
                    <a:lnTo>
                      <a:pt x="334" y="173"/>
                    </a:lnTo>
                    <a:lnTo>
                      <a:pt x="334" y="172"/>
                    </a:lnTo>
                    <a:lnTo>
                      <a:pt x="334" y="170"/>
                    </a:lnTo>
                    <a:lnTo>
                      <a:pt x="335" y="169"/>
                    </a:lnTo>
                    <a:lnTo>
                      <a:pt x="336" y="168"/>
                    </a:lnTo>
                    <a:lnTo>
                      <a:pt x="336" y="165"/>
                    </a:lnTo>
                    <a:lnTo>
                      <a:pt x="336" y="163"/>
                    </a:lnTo>
                    <a:lnTo>
                      <a:pt x="335" y="162"/>
                    </a:lnTo>
                    <a:lnTo>
                      <a:pt x="336" y="158"/>
                    </a:lnTo>
                    <a:lnTo>
                      <a:pt x="337" y="156"/>
                    </a:lnTo>
                    <a:lnTo>
                      <a:pt x="337" y="154"/>
                    </a:lnTo>
                    <a:lnTo>
                      <a:pt x="338" y="152"/>
                    </a:lnTo>
                    <a:lnTo>
                      <a:pt x="338" y="151"/>
                    </a:lnTo>
                    <a:lnTo>
                      <a:pt x="339" y="149"/>
                    </a:lnTo>
                    <a:lnTo>
                      <a:pt x="339" y="147"/>
                    </a:lnTo>
                    <a:lnTo>
                      <a:pt x="340" y="146"/>
                    </a:lnTo>
                    <a:lnTo>
                      <a:pt x="341" y="144"/>
                    </a:lnTo>
                    <a:lnTo>
                      <a:pt x="345" y="140"/>
                    </a:lnTo>
                    <a:lnTo>
                      <a:pt x="346" y="137"/>
                    </a:lnTo>
                    <a:lnTo>
                      <a:pt x="349" y="135"/>
                    </a:lnTo>
                    <a:lnTo>
                      <a:pt x="349" y="133"/>
                    </a:lnTo>
                    <a:lnTo>
                      <a:pt x="351" y="132"/>
                    </a:lnTo>
                    <a:lnTo>
                      <a:pt x="351" y="130"/>
                    </a:lnTo>
                    <a:lnTo>
                      <a:pt x="353" y="128"/>
                    </a:lnTo>
                    <a:lnTo>
                      <a:pt x="354" y="128"/>
                    </a:lnTo>
                    <a:lnTo>
                      <a:pt x="354" y="127"/>
                    </a:lnTo>
                    <a:lnTo>
                      <a:pt x="353" y="126"/>
                    </a:lnTo>
                    <a:lnTo>
                      <a:pt x="351" y="126"/>
                    </a:lnTo>
                    <a:lnTo>
                      <a:pt x="350" y="125"/>
                    </a:lnTo>
                    <a:lnTo>
                      <a:pt x="350" y="124"/>
                    </a:lnTo>
                    <a:lnTo>
                      <a:pt x="348" y="125"/>
                    </a:lnTo>
                    <a:lnTo>
                      <a:pt x="346" y="125"/>
                    </a:lnTo>
                    <a:lnTo>
                      <a:pt x="342" y="126"/>
                    </a:lnTo>
                    <a:lnTo>
                      <a:pt x="340" y="127"/>
                    </a:lnTo>
                    <a:lnTo>
                      <a:pt x="339" y="128"/>
                    </a:lnTo>
                    <a:lnTo>
                      <a:pt x="337" y="129"/>
                    </a:lnTo>
                    <a:lnTo>
                      <a:pt x="337" y="130"/>
                    </a:lnTo>
                    <a:lnTo>
                      <a:pt x="336" y="131"/>
                    </a:lnTo>
                    <a:lnTo>
                      <a:pt x="335" y="130"/>
                    </a:lnTo>
                    <a:lnTo>
                      <a:pt x="334" y="129"/>
                    </a:lnTo>
                    <a:lnTo>
                      <a:pt x="334" y="128"/>
                    </a:lnTo>
                    <a:lnTo>
                      <a:pt x="335" y="128"/>
                    </a:lnTo>
                    <a:lnTo>
                      <a:pt x="336" y="128"/>
                    </a:lnTo>
                    <a:lnTo>
                      <a:pt x="336" y="126"/>
                    </a:lnTo>
                    <a:lnTo>
                      <a:pt x="335" y="125"/>
                    </a:lnTo>
                    <a:lnTo>
                      <a:pt x="334" y="125"/>
                    </a:lnTo>
                    <a:lnTo>
                      <a:pt x="333" y="125"/>
                    </a:lnTo>
                    <a:lnTo>
                      <a:pt x="334" y="124"/>
                    </a:lnTo>
                    <a:lnTo>
                      <a:pt x="335" y="124"/>
                    </a:lnTo>
                    <a:lnTo>
                      <a:pt x="337" y="123"/>
                    </a:lnTo>
                    <a:lnTo>
                      <a:pt x="338" y="120"/>
                    </a:lnTo>
                    <a:lnTo>
                      <a:pt x="339" y="118"/>
                    </a:lnTo>
                    <a:lnTo>
                      <a:pt x="341" y="118"/>
                    </a:lnTo>
                    <a:lnTo>
                      <a:pt x="343" y="118"/>
                    </a:lnTo>
                    <a:lnTo>
                      <a:pt x="347" y="122"/>
                    </a:lnTo>
                    <a:lnTo>
                      <a:pt x="348" y="123"/>
                    </a:lnTo>
                    <a:lnTo>
                      <a:pt x="351" y="123"/>
                    </a:lnTo>
                    <a:lnTo>
                      <a:pt x="353" y="123"/>
                    </a:lnTo>
                    <a:lnTo>
                      <a:pt x="355" y="123"/>
                    </a:lnTo>
                    <a:lnTo>
                      <a:pt x="358" y="122"/>
                    </a:lnTo>
                    <a:lnTo>
                      <a:pt x="359" y="121"/>
                    </a:lnTo>
                    <a:lnTo>
                      <a:pt x="359" y="120"/>
                    </a:lnTo>
                    <a:lnTo>
                      <a:pt x="359" y="118"/>
                    </a:lnTo>
                    <a:lnTo>
                      <a:pt x="360" y="118"/>
                    </a:lnTo>
                    <a:lnTo>
                      <a:pt x="361" y="118"/>
                    </a:lnTo>
                    <a:lnTo>
                      <a:pt x="362" y="117"/>
                    </a:lnTo>
                    <a:lnTo>
                      <a:pt x="362" y="115"/>
                    </a:lnTo>
                    <a:lnTo>
                      <a:pt x="361" y="114"/>
                    </a:lnTo>
                    <a:lnTo>
                      <a:pt x="360" y="114"/>
                    </a:lnTo>
                    <a:lnTo>
                      <a:pt x="359" y="113"/>
                    </a:lnTo>
                    <a:lnTo>
                      <a:pt x="358" y="113"/>
                    </a:lnTo>
                    <a:lnTo>
                      <a:pt x="357" y="113"/>
                    </a:lnTo>
                    <a:lnTo>
                      <a:pt x="356" y="114"/>
                    </a:lnTo>
                    <a:lnTo>
                      <a:pt x="355" y="114"/>
                    </a:lnTo>
                    <a:lnTo>
                      <a:pt x="354" y="113"/>
                    </a:lnTo>
                    <a:lnTo>
                      <a:pt x="350" y="113"/>
                    </a:lnTo>
                    <a:lnTo>
                      <a:pt x="348" y="112"/>
                    </a:lnTo>
                    <a:lnTo>
                      <a:pt x="347" y="112"/>
                    </a:lnTo>
                    <a:lnTo>
                      <a:pt x="346" y="112"/>
                    </a:lnTo>
                    <a:lnTo>
                      <a:pt x="345" y="112"/>
                    </a:lnTo>
                    <a:lnTo>
                      <a:pt x="340" y="112"/>
                    </a:lnTo>
                    <a:lnTo>
                      <a:pt x="339" y="112"/>
                    </a:lnTo>
                    <a:lnTo>
                      <a:pt x="338" y="112"/>
                    </a:lnTo>
                    <a:lnTo>
                      <a:pt x="339" y="111"/>
                    </a:lnTo>
                    <a:lnTo>
                      <a:pt x="340" y="112"/>
                    </a:lnTo>
                    <a:lnTo>
                      <a:pt x="342" y="111"/>
                    </a:lnTo>
                    <a:lnTo>
                      <a:pt x="345" y="110"/>
                    </a:lnTo>
                    <a:lnTo>
                      <a:pt x="346" y="111"/>
                    </a:lnTo>
                    <a:lnTo>
                      <a:pt x="348" y="111"/>
                    </a:lnTo>
                    <a:lnTo>
                      <a:pt x="348" y="111"/>
                    </a:lnTo>
                    <a:lnTo>
                      <a:pt x="349" y="110"/>
                    </a:lnTo>
                    <a:lnTo>
                      <a:pt x="350" y="110"/>
                    </a:lnTo>
                    <a:lnTo>
                      <a:pt x="351" y="110"/>
                    </a:lnTo>
                    <a:lnTo>
                      <a:pt x="352" y="110"/>
                    </a:lnTo>
                    <a:lnTo>
                      <a:pt x="353" y="109"/>
                    </a:lnTo>
                    <a:lnTo>
                      <a:pt x="354" y="109"/>
                    </a:lnTo>
                    <a:lnTo>
                      <a:pt x="354" y="109"/>
                    </a:lnTo>
                    <a:lnTo>
                      <a:pt x="355" y="109"/>
                    </a:lnTo>
                    <a:lnTo>
                      <a:pt x="355" y="108"/>
                    </a:lnTo>
                    <a:lnTo>
                      <a:pt x="356" y="108"/>
                    </a:lnTo>
                    <a:lnTo>
                      <a:pt x="356" y="109"/>
                    </a:lnTo>
                    <a:lnTo>
                      <a:pt x="357" y="109"/>
                    </a:lnTo>
                    <a:lnTo>
                      <a:pt x="358" y="110"/>
                    </a:lnTo>
                    <a:lnTo>
                      <a:pt x="359" y="110"/>
                    </a:lnTo>
                    <a:lnTo>
                      <a:pt x="361" y="110"/>
                    </a:lnTo>
                    <a:lnTo>
                      <a:pt x="362" y="111"/>
                    </a:lnTo>
                    <a:lnTo>
                      <a:pt x="364" y="111"/>
                    </a:lnTo>
                    <a:lnTo>
                      <a:pt x="365" y="111"/>
                    </a:lnTo>
                    <a:lnTo>
                      <a:pt x="367" y="110"/>
                    </a:lnTo>
                    <a:lnTo>
                      <a:pt x="370" y="108"/>
                    </a:lnTo>
                    <a:lnTo>
                      <a:pt x="371" y="108"/>
                    </a:lnTo>
                    <a:lnTo>
                      <a:pt x="372" y="108"/>
                    </a:lnTo>
                    <a:lnTo>
                      <a:pt x="373" y="107"/>
                    </a:lnTo>
                    <a:lnTo>
                      <a:pt x="373" y="106"/>
                    </a:lnTo>
                    <a:lnTo>
                      <a:pt x="372" y="106"/>
                    </a:lnTo>
                    <a:lnTo>
                      <a:pt x="371" y="104"/>
                    </a:lnTo>
                    <a:lnTo>
                      <a:pt x="371" y="103"/>
                    </a:lnTo>
                    <a:lnTo>
                      <a:pt x="370" y="103"/>
                    </a:lnTo>
                    <a:lnTo>
                      <a:pt x="370" y="102"/>
                    </a:lnTo>
                    <a:lnTo>
                      <a:pt x="371" y="101"/>
                    </a:lnTo>
                    <a:lnTo>
                      <a:pt x="372" y="99"/>
                    </a:lnTo>
                    <a:lnTo>
                      <a:pt x="373" y="99"/>
                    </a:lnTo>
                    <a:lnTo>
                      <a:pt x="376" y="101"/>
                    </a:lnTo>
                    <a:lnTo>
                      <a:pt x="377" y="102"/>
                    </a:lnTo>
                    <a:lnTo>
                      <a:pt x="378" y="101"/>
                    </a:lnTo>
                    <a:lnTo>
                      <a:pt x="379" y="99"/>
                    </a:lnTo>
                    <a:lnTo>
                      <a:pt x="380" y="97"/>
                    </a:lnTo>
                    <a:lnTo>
                      <a:pt x="383" y="96"/>
                    </a:lnTo>
                    <a:lnTo>
                      <a:pt x="384" y="95"/>
                    </a:lnTo>
                    <a:lnTo>
                      <a:pt x="384" y="94"/>
                    </a:lnTo>
                    <a:lnTo>
                      <a:pt x="386" y="93"/>
                    </a:lnTo>
                    <a:lnTo>
                      <a:pt x="388" y="93"/>
                    </a:lnTo>
                    <a:lnTo>
                      <a:pt x="388" y="91"/>
                    </a:lnTo>
                    <a:lnTo>
                      <a:pt x="388" y="90"/>
                    </a:lnTo>
                    <a:lnTo>
                      <a:pt x="388" y="87"/>
                    </a:lnTo>
                    <a:lnTo>
                      <a:pt x="386" y="86"/>
                    </a:lnTo>
                    <a:lnTo>
                      <a:pt x="386" y="85"/>
                    </a:lnTo>
                    <a:lnTo>
                      <a:pt x="383" y="83"/>
                    </a:lnTo>
                    <a:lnTo>
                      <a:pt x="383" y="82"/>
                    </a:lnTo>
                    <a:lnTo>
                      <a:pt x="383" y="79"/>
                    </a:lnTo>
                    <a:lnTo>
                      <a:pt x="380" y="79"/>
                    </a:lnTo>
                    <a:lnTo>
                      <a:pt x="379" y="78"/>
                    </a:lnTo>
                    <a:lnTo>
                      <a:pt x="378" y="77"/>
                    </a:lnTo>
                    <a:lnTo>
                      <a:pt x="376" y="77"/>
                    </a:lnTo>
                    <a:lnTo>
                      <a:pt x="375" y="76"/>
                    </a:lnTo>
                    <a:lnTo>
                      <a:pt x="372" y="76"/>
                    </a:lnTo>
                    <a:lnTo>
                      <a:pt x="370" y="74"/>
                    </a:lnTo>
                    <a:lnTo>
                      <a:pt x="368" y="74"/>
                    </a:lnTo>
                    <a:lnTo>
                      <a:pt x="367" y="74"/>
                    </a:lnTo>
                    <a:lnTo>
                      <a:pt x="365" y="74"/>
                    </a:lnTo>
                    <a:lnTo>
                      <a:pt x="361" y="75"/>
                    </a:lnTo>
                    <a:lnTo>
                      <a:pt x="360" y="76"/>
                    </a:lnTo>
                    <a:lnTo>
                      <a:pt x="359" y="77"/>
                    </a:lnTo>
                    <a:lnTo>
                      <a:pt x="357" y="76"/>
                    </a:lnTo>
                    <a:lnTo>
                      <a:pt x="357" y="75"/>
                    </a:lnTo>
                    <a:lnTo>
                      <a:pt x="356" y="76"/>
                    </a:lnTo>
                    <a:lnTo>
                      <a:pt x="355" y="77"/>
                    </a:lnTo>
                    <a:lnTo>
                      <a:pt x="356" y="78"/>
                    </a:lnTo>
                    <a:lnTo>
                      <a:pt x="355" y="81"/>
                    </a:lnTo>
                    <a:lnTo>
                      <a:pt x="355" y="82"/>
                    </a:lnTo>
                    <a:lnTo>
                      <a:pt x="354" y="82"/>
                    </a:lnTo>
                    <a:lnTo>
                      <a:pt x="354" y="83"/>
                    </a:lnTo>
                    <a:lnTo>
                      <a:pt x="354" y="83"/>
                    </a:lnTo>
                    <a:lnTo>
                      <a:pt x="354" y="84"/>
                    </a:lnTo>
                    <a:lnTo>
                      <a:pt x="352" y="85"/>
                    </a:lnTo>
                    <a:lnTo>
                      <a:pt x="351" y="85"/>
                    </a:lnTo>
                    <a:lnTo>
                      <a:pt x="350" y="84"/>
                    </a:lnTo>
                    <a:lnTo>
                      <a:pt x="350" y="83"/>
                    </a:lnTo>
                    <a:lnTo>
                      <a:pt x="349" y="83"/>
                    </a:lnTo>
                    <a:lnTo>
                      <a:pt x="348" y="83"/>
                    </a:lnTo>
                    <a:lnTo>
                      <a:pt x="348" y="85"/>
                    </a:lnTo>
                    <a:lnTo>
                      <a:pt x="349" y="85"/>
                    </a:lnTo>
                    <a:lnTo>
                      <a:pt x="348" y="87"/>
                    </a:lnTo>
                    <a:lnTo>
                      <a:pt x="347" y="88"/>
                    </a:lnTo>
                    <a:lnTo>
                      <a:pt x="347" y="89"/>
                    </a:lnTo>
                    <a:lnTo>
                      <a:pt x="347" y="88"/>
                    </a:lnTo>
                    <a:lnTo>
                      <a:pt x="347" y="87"/>
                    </a:lnTo>
                    <a:lnTo>
                      <a:pt x="347" y="85"/>
                    </a:lnTo>
                    <a:lnTo>
                      <a:pt x="346" y="84"/>
                    </a:lnTo>
                    <a:lnTo>
                      <a:pt x="346" y="83"/>
                    </a:lnTo>
                    <a:lnTo>
                      <a:pt x="346" y="82"/>
                    </a:lnTo>
                    <a:lnTo>
                      <a:pt x="346" y="79"/>
                    </a:lnTo>
                    <a:lnTo>
                      <a:pt x="346" y="78"/>
                    </a:lnTo>
                    <a:lnTo>
                      <a:pt x="345" y="79"/>
                    </a:lnTo>
                    <a:lnTo>
                      <a:pt x="343" y="81"/>
                    </a:lnTo>
                    <a:lnTo>
                      <a:pt x="342" y="82"/>
                    </a:lnTo>
                    <a:lnTo>
                      <a:pt x="342" y="83"/>
                    </a:lnTo>
                    <a:lnTo>
                      <a:pt x="342" y="85"/>
                    </a:lnTo>
                    <a:lnTo>
                      <a:pt x="339" y="87"/>
                    </a:lnTo>
                    <a:lnTo>
                      <a:pt x="338" y="88"/>
                    </a:lnTo>
                    <a:lnTo>
                      <a:pt x="337" y="89"/>
                    </a:lnTo>
                    <a:lnTo>
                      <a:pt x="336" y="90"/>
                    </a:lnTo>
                    <a:lnTo>
                      <a:pt x="335" y="91"/>
                    </a:lnTo>
                    <a:lnTo>
                      <a:pt x="333" y="91"/>
                    </a:lnTo>
                    <a:lnTo>
                      <a:pt x="332" y="92"/>
                    </a:lnTo>
                    <a:lnTo>
                      <a:pt x="329" y="93"/>
                    </a:lnTo>
                    <a:lnTo>
                      <a:pt x="327" y="93"/>
                    </a:lnTo>
                    <a:lnTo>
                      <a:pt x="325" y="94"/>
                    </a:lnTo>
                    <a:lnTo>
                      <a:pt x="325" y="94"/>
                    </a:lnTo>
                    <a:lnTo>
                      <a:pt x="323" y="95"/>
                    </a:lnTo>
                    <a:lnTo>
                      <a:pt x="321" y="95"/>
                    </a:lnTo>
                    <a:lnTo>
                      <a:pt x="320" y="95"/>
                    </a:lnTo>
                    <a:lnTo>
                      <a:pt x="319" y="96"/>
                    </a:lnTo>
                    <a:lnTo>
                      <a:pt x="317" y="98"/>
                    </a:lnTo>
                    <a:lnTo>
                      <a:pt x="314" y="101"/>
                    </a:lnTo>
                    <a:lnTo>
                      <a:pt x="314" y="103"/>
                    </a:lnTo>
                    <a:lnTo>
                      <a:pt x="313" y="103"/>
                    </a:lnTo>
                    <a:lnTo>
                      <a:pt x="310" y="105"/>
                    </a:lnTo>
                    <a:lnTo>
                      <a:pt x="308" y="107"/>
                    </a:lnTo>
                    <a:lnTo>
                      <a:pt x="308" y="106"/>
                    </a:lnTo>
                    <a:lnTo>
                      <a:pt x="307" y="106"/>
                    </a:lnTo>
                    <a:lnTo>
                      <a:pt x="306" y="107"/>
                    </a:lnTo>
                    <a:lnTo>
                      <a:pt x="303" y="109"/>
                    </a:lnTo>
                    <a:lnTo>
                      <a:pt x="302" y="111"/>
                    </a:lnTo>
                    <a:lnTo>
                      <a:pt x="301" y="112"/>
                    </a:lnTo>
                    <a:lnTo>
                      <a:pt x="301" y="113"/>
                    </a:lnTo>
                    <a:lnTo>
                      <a:pt x="301" y="112"/>
                    </a:lnTo>
                    <a:lnTo>
                      <a:pt x="301" y="111"/>
                    </a:lnTo>
                    <a:lnTo>
                      <a:pt x="301" y="109"/>
                    </a:lnTo>
                    <a:lnTo>
                      <a:pt x="301" y="108"/>
                    </a:lnTo>
                    <a:lnTo>
                      <a:pt x="303" y="108"/>
                    </a:lnTo>
                    <a:lnTo>
                      <a:pt x="303" y="107"/>
                    </a:lnTo>
                    <a:lnTo>
                      <a:pt x="306" y="105"/>
                    </a:lnTo>
                    <a:lnTo>
                      <a:pt x="307" y="105"/>
                    </a:lnTo>
                    <a:lnTo>
                      <a:pt x="309" y="103"/>
                    </a:lnTo>
                    <a:lnTo>
                      <a:pt x="311" y="101"/>
                    </a:lnTo>
                    <a:lnTo>
                      <a:pt x="312" y="99"/>
                    </a:lnTo>
                    <a:lnTo>
                      <a:pt x="314" y="98"/>
                    </a:lnTo>
                    <a:lnTo>
                      <a:pt x="315" y="96"/>
                    </a:lnTo>
                    <a:lnTo>
                      <a:pt x="316" y="95"/>
                    </a:lnTo>
                    <a:lnTo>
                      <a:pt x="316" y="93"/>
                    </a:lnTo>
                    <a:lnTo>
                      <a:pt x="316" y="93"/>
                    </a:lnTo>
                    <a:lnTo>
                      <a:pt x="316" y="93"/>
                    </a:lnTo>
                    <a:lnTo>
                      <a:pt x="317" y="93"/>
                    </a:lnTo>
                    <a:lnTo>
                      <a:pt x="318" y="92"/>
                    </a:lnTo>
                    <a:lnTo>
                      <a:pt x="320" y="92"/>
                    </a:lnTo>
                    <a:lnTo>
                      <a:pt x="320" y="90"/>
                    </a:lnTo>
                    <a:lnTo>
                      <a:pt x="321" y="88"/>
                    </a:lnTo>
                    <a:lnTo>
                      <a:pt x="322" y="88"/>
                    </a:lnTo>
                    <a:lnTo>
                      <a:pt x="323" y="89"/>
                    </a:lnTo>
                    <a:lnTo>
                      <a:pt x="325" y="87"/>
                    </a:lnTo>
                    <a:lnTo>
                      <a:pt x="326" y="87"/>
                    </a:lnTo>
                    <a:lnTo>
                      <a:pt x="327" y="87"/>
                    </a:lnTo>
                    <a:lnTo>
                      <a:pt x="328" y="87"/>
                    </a:lnTo>
                    <a:lnTo>
                      <a:pt x="333" y="83"/>
                    </a:lnTo>
                    <a:lnTo>
                      <a:pt x="334" y="81"/>
                    </a:lnTo>
                    <a:lnTo>
                      <a:pt x="334" y="78"/>
                    </a:lnTo>
                    <a:lnTo>
                      <a:pt x="335" y="75"/>
                    </a:lnTo>
                    <a:lnTo>
                      <a:pt x="337" y="73"/>
                    </a:lnTo>
                    <a:lnTo>
                      <a:pt x="337" y="71"/>
                    </a:lnTo>
                    <a:lnTo>
                      <a:pt x="337" y="68"/>
                    </a:lnTo>
                    <a:lnTo>
                      <a:pt x="336" y="67"/>
                    </a:lnTo>
                    <a:lnTo>
                      <a:pt x="335" y="66"/>
                    </a:lnTo>
                    <a:lnTo>
                      <a:pt x="333" y="67"/>
                    </a:lnTo>
                    <a:lnTo>
                      <a:pt x="331" y="67"/>
                    </a:lnTo>
                    <a:lnTo>
                      <a:pt x="329" y="66"/>
                    </a:lnTo>
                    <a:lnTo>
                      <a:pt x="327" y="66"/>
                    </a:lnTo>
                    <a:lnTo>
                      <a:pt x="326" y="67"/>
                    </a:lnTo>
                    <a:lnTo>
                      <a:pt x="326" y="68"/>
                    </a:lnTo>
                    <a:lnTo>
                      <a:pt x="326" y="69"/>
                    </a:lnTo>
                    <a:lnTo>
                      <a:pt x="326" y="70"/>
                    </a:lnTo>
                    <a:lnTo>
                      <a:pt x="325" y="73"/>
                    </a:lnTo>
                    <a:lnTo>
                      <a:pt x="325" y="75"/>
                    </a:lnTo>
                    <a:lnTo>
                      <a:pt x="322" y="77"/>
                    </a:lnTo>
                    <a:lnTo>
                      <a:pt x="321" y="76"/>
                    </a:lnTo>
                    <a:lnTo>
                      <a:pt x="320" y="76"/>
                    </a:lnTo>
                    <a:lnTo>
                      <a:pt x="320" y="76"/>
                    </a:lnTo>
                    <a:lnTo>
                      <a:pt x="319" y="77"/>
                    </a:lnTo>
                    <a:lnTo>
                      <a:pt x="319" y="77"/>
                    </a:lnTo>
                    <a:lnTo>
                      <a:pt x="317" y="77"/>
                    </a:lnTo>
                    <a:lnTo>
                      <a:pt x="316" y="77"/>
                    </a:lnTo>
                    <a:lnTo>
                      <a:pt x="313" y="76"/>
                    </a:lnTo>
                    <a:lnTo>
                      <a:pt x="310" y="76"/>
                    </a:lnTo>
                    <a:lnTo>
                      <a:pt x="309" y="76"/>
                    </a:lnTo>
                    <a:lnTo>
                      <a:pt x="306" y="77"/>
                    </a:lnTo>
                    <a:lnTo>
                      <a:pt x="303" y="78"/>
                    </a:lnTo>
                    <a:lnTo>
                      <a:pt x="303" y="77"/>
                    </a:lnTo>
                    <a:lnTo>
                      <a:pt x="302" y="76"/>
                    </a:lnTo>
                    <a:lnTo>
                      <a:pt x="303" y="75"/>
                    </a:lnTo>
                    <a:lnTo>
                      <a:pt x="303" y="74"/>
                    </a:lnTo>
                    <a:lnTo>
                      <a:pt x="303" y="73"/>
                    </a:lnTo>
                    <a:lnTo>
                      <a:pt x="304" y="73"/>
                    </a:lnTo>
                    <a:lnTo>
                      <a:pt x="304" y="73"/>
                    </a:lnTo>
                    <a:lnTo>
                      <a:pt x="306" y="73"/>
                    </a:lnTo>
                    <a:lnTo>
                      <a:pt x="308" y="72"/>
                    </a:lnTo>
                    <a:lnTo>
                      <a:pt x="312" y="72"/>
                    </a:lnTo>
                    <a:lnTo>
                      <a:pt x="313" y="71"/>
                    </a:lnTo>
                    <a:lnTo>
                      <a:pt x="314" y="69"/>
                    </a:lnTo>
                    <a:lnTo>
                      <a:pt x="314" y="68"/>
                    </a:lnTo>
                    <a:lnTo>
                      <a:pt x="316" y="67"/>
                    </a:lnTo>
                    <a:lnTo>
                      <a:pt x="316" y="66"/>
                    </a:lnTo>
                    <a:lnTo>
                      <a:pt x="315" y="66"/>
                    </a:lnTo>
                    <a:lnTo>
                      <a:pt x="315" y="65"/>
                    </a:lnTo>
                    <a:lnTo>
                      <a:pt x="314" y="65"/>
                    </a:lnTo>
                    <a:lnTo>
                      <a:pt x="310" y="65"/>
                    </a:lnTo>
                    <a:lnTo>
                      <a:pt x="308" y="64"/>
                    </a:lnTo>
                    <a:lnTo>
                      <a:pt x="306" y="63"/>
                    </a:lnTo>
                    <a:lnTo>
                      <a:pt x="304" y="63"/>
                    </a:lnTo>
                    <a:lnTo>
                      <a:pt x="300" y="63"/>
                    </a:lnTo>
                    <a:lnTo>
                      <a:pt x="298" y="63"/>
                    </a:lnTo>
                    <a:lnTo>
                      <a:pt x="296" y="62"/>
                    </a:lnTo>
                    <a:lnTo>
                      <a:pt x="294" y="62"/>
                    </a:lnTo>
                    <a:lnTo>
                      <a:pt x="292" y="63"/>
                    </a:lnTo>
                    <a:lnTo>
                      <a:pt x="291" y="62"/>
                    </a:lnTo>
                    <a:lnTo>
                      <a:pt x="289" y="62"/>
                    </a:lnTo>
                    <a:lnTo>
                      <a:pt x="288" y="62"/>
                    </a:lnTo>
                    <a:lnTo>
                      <a:pt x="287" y="64"/>
                    </a:lnTo>
                    <a:lnTo>
                      <a:pt x="287" y="65"/>
                    </a:lnTo>
                    <a:lnTo>
                      <a:pt x="285" y="66"/>
                    </a:lnTo>
                    <a:lnTo>
                      <a:pt x="284" y="66"/>
                    </a:lnTo>
                    <a:lnTo>
                      <a:pt x="285" y="65"/>
                    </a:lnTo>
                    <a:lnTo>
                      <a:pt x="285" y="64"/>
                    </a:lnTo>
                    <a:lnTo>
                      <a:pt x="284" y="64"/>
                    </a:lnTo>
                    <a:lnTo>
                      <a:pt x="280" y="66"/>
                    </a:lnTo>
                    <a:lnTo>
                      <a:pt x="278" y="66"/>
                    </a:lnTo>
                    <a:lnTo>
                      <a:pt x="277" y="67"/>
                    </a:lnTo>
                    <a:lnTo>
                      <a:pt x="276" y="68"/>
                    </a:lnTo>
                    <a:lnTo>
                      <a:pt x="275" y="68"/>
                    </a:lnTo>
                    <a:lnTo>
                      <a:pt x="273" y="68"/>
                    </a:lnTo>
                    <a:lnTo>
                      <a:pt x="272" y="69"/>
                    </a:lnTo>
                    <a:lnTo>
                      <a:pt x="270" y="69"/>
                    </a:lnTo>
                    <a:lnTo>
                      <a:pt x="269" y="70"/>
                    </a:lnTo>
                    <a:lnTo>
                      <a:pt x="269" y="72"/>
                    </a:lnTo>
                    <a:lnTo>
                      <a:pt x="268" y="73"/>
                    </a:lnTo>
                    <a:lnTo>
                      <a:pt x="267" y="73"/>
                    </a:lnTo>
                    <a:lnTo>
                      <a:pt x="267" y="71"/>
                    </a:lnTo>
                    <a:lnTo>
                      <a:pt x="267" y="70"/>
                    </a:lnTo>
                    <a:lnTo>
                      <a:pt x="265" y="69"/>
                    </a:lnTo>
                    <a:lnTo>
                      <a:pt x="265" y="68"/>
                    </a:lnTo>
                    <a:lnTo>
                      <a:pt x="265" y="67"/>
                    </a:lnTo>
                    <a:lnTo>
                      <a:pt x="265" y="66"/>
                    </a:lnTo>
                    <a:lnTo>
                      <a:pt x="268" y="66"/>
                    </a:lnTo>
                    <a:lnTo>
                      <a:pt x="269" y="65"/>
                    </a:lnTo>
                    <a:lnTo>
                      <a:pt x="271" y="65"/>
                    </a:lnTo>
                    <a:lnTo>
                      <a:pt x="272" y="64"/>
                    </a:lnTo>
                    <a:lnTo>
                      <a:pt x="273" y="63"/>
                    </a:lnTo>
                    <a:lnTo>
                      <a:pt x="274" y="63"/>
                    </a:lnTo>
                    <a:lnTo>
                      <a:pt x="277" y="63"/>
                    </a:lnTo>
                    <a:lnTo>
                      <a:pt x="278" y="62"/>
                    </a:lnTo>
                    <a:lnTo>
                      <a:pt x="280" y="60"/>
                    </a:lnTo>
                    <a:lnTo>
                      <a:pt x="281" y="60"/>
                    </a:lnTo>
                    <a:lnTo>
                      <a:pt x="282" y="60"/>
                    </a:lnTo>
                    <a:lnTo>
                      <a:pt x="283" y="59"/>
                    </a:lnTo>
                    <a:lnTo>
                      <a:pt x="283" y="58"/>
                    </a:lnTo>
                    <a:lnTo>
                      <a:pt x="283" y="57"/>
                    </a:lnTo>
                    <a:lnTo>
                      <a:pt x="282" y="57"/>
                    </a:lnTo>
                    <a:lnTo>
                      <a:pt x="280" y="57"/>
                    </a:lnTo>
                    <a:lnTo>
                      <a:pt x="280" y="57"/>
                    </a:lnTo>
                    <a:lnTo>
                      <a:pt x="280" y="56"/>
                    </a:lnTo>
                    <a:lnTo>
                      <a:pt x="281" y="56"/>
                    </a:lnTo>
                    <a:lnTo>
                      <a:pt x="282" y="56"/>
                    </a:lnTo>
                    <a:lnTo>
                      <a:pt x="283" y="56"/>
                    </a:lnTo>
                    <a:lnTo>
                      <a:pt x="284" y="57"/>
                    </a:lnTo>
                    <a:lnTo>
                      <a:pt x="284" y="58"/>
                    </a:lnTo>
                    <a:lnTo>
                      <a:pt x="285" y="58"/>
                    </a:lnTo>
                    <a:lnTo>
                      <a:pt x="285" y="58"/>
                    </a:lnTo>
                    <a:lnTo>
                      <a:pt x="288" y="57"/>
                    </a:lnTo>
                    <a:lnTo>
                      <a:pt x="289" y="57"/>
                    </a:lnTo>
                    <a:lnTo>
                      <a:pt x="291" y="57"/>
                    </a:lnTo>
                    <a:lnTo>
                      <a:pt x="292" y="56"/>
                    </a:lnTo>
                    <a:lnTo>
                      <a:pt x="293" y="56"/>
                    </a:lnTo>
                    <a:lnTo>
                      <a:pt x="295" y="56"/>
                    </a:lnTo>
                    <a:lnTo>
                      <a:pt x="296" y="56"/>
                    </a:lnTo>
                    <a:lnTo>
                      <a:pt x="298" y="56"/>
                    </a:lnTo>
                    <a:lnTo>
                      <a:pt x="299" y="56"/>
                    </a:lnTo>
                    <a:lnTo>
                      <a:pt x="300" y="57"/>
                    </a:lnTo>
                    <a:lnTo>
                      <a:pt x="302" y="57"/>
                    </a:lnTo>
                    <a:lnTo>
                      <a:pt x="303" y="57"/>
                    </a:lnTo>
                    <a:lnTo>
                      <a:pt x="304" y="57"/>
                    </a:lnTo>
                    <a:lnTo>
                      <a:pt x="307" y="59"/>
                    </a:lnTo>
                    <a:lnTo>
                      <a:pt x="308" y="59"/>
                    </a:lnTo>
                    <a:lnTo>
                      <a:pt x="310" y="59"/>
                    </a:lnTo>
                    <a:lnTo>
                      <a:pt x="311" y="58"/>
                    </a:lnTo>
                    <a:lnTo>
                      <a:pt x="312" y="58"/>
                    </a:lnTo>
                    <a:lnTo>
                      <a:pt x="313" y="59"/>
                    </a:lnTo>
                    <a:lnTo>
                      <a:pt x="314" y="59"/>
                    </a:lnTo>
                    <a:lnTo>
                      <a:pt x="315" y="59"/>
                    </a:lnTo>
                    <a:lnTo>
                      <a:pt x="317" y="59"/>
                    </a:lnTo>
                    <a:lnTo>
                      <a:pt x="319" y="58"/>
                    </a:lnTo>
                    <a:lnTo>
                      <a:pt x="320" y="57"/>
                    </a:lnTo>
                    <a:lnTo>
                      <a:pt x="322" y="57"/>
                    </a:lnTo>
                    <a:lnTo>
                      <a:pt x="323" y="58"/>
                    </a:lnTo>
                    <a:lnTo>
                      <a:pt x="323" y="58"/>
                    </a:lnTo>
                    <a:lnTo>
                      <a:pt x="326" y="57"/>
                    </a:lnTo>
                    <a:lnTo>
                      <a:pt x="327" y="58"/>
                    </a:lnTo>
                    <a:lnTo>
                      <a:pt x="329" y="58"/>
                    </a:lnTo>
                    <a:lnTo>
                      <a:pt x="329" y="57"/>
                    </a:lnTo>
                    <a:lnTo>
                      <a:pt x="328" y="57"/>
                    </a:lnTo>
                    <a:lnTo>
                      <a:pt x="328" y="56"/>
                    </a:lnTo>
                    <a:lnTo>
                      <a:pt x="329" y="56"/>
                    </a:lnTo>
                    <a:lnTo>
                      <a:pt x="330" y="56"/>
                    </a:lnTo>
                    <a:lnTo>
                      <a:pt x="330" y="57"/>
                    </a:lnTo>
                    <a:lnTo>
                      <a:pt x="332" y="57"/>
                    </a:lnTo>
                    <a:lnTo>
                      <a:pt x="332" y="57"/>
                    </a:lnTo>
                    <a:lnTo>
                      <a:pt x="335" y="57"/>
                    </a:lnTo>
                    <a:lnTo>
                      <a:pt x="338" y="55"/>
                    </a:lnTo>
                    <a:lnTo>
                      <a:pt x="339" y="55"/>
                    </a:lnTo>
                    <a:lnTo>
                      <a:pt x="340" y="54"/>
                    </a:lnTo>
                    <a:lnTo>
                      <a:pt x="340" y="53"/>
                    </a:lnTo>
                    <a:lnTo>
                      <a:pt x="340" y="53"/>
                    </a:lnTo>
                    <a:lnTo>
                      <a:pt x="341" y="53"/>
                    </a:lnTo>
                    <a:lnTo>
                      <a:pt x="342" y="53"/>
                    </a:lnTo>
                    <a:lnTo>
                      <a:pt x="345" y="51"/>
                    </a:lnTo>
                    <a:lnTo>
                      <a:pt x="346" y="51"/>
                    </a:lnTo>
                    <a:lnTo>
                      <a:pt x="346" y="50"/>
                    </a:lnTo>
                    <a:lnTo>
                      <a:pt x="346" y="49"/>
                    </a:lnTo>
                    <a:lnTo>
                      <a:pt x="347" y="48"/>
                    </a:lnTo>
                    <a:lnTo>
                      <a:pt x="347" y="47"/>
                    </a:lnTo>
                    <a:lnTo>
                      <a:pt x="347" y="46"/>
                    </a:lnTo>
                    <a:lnTo>
                      <a:pt x="345" y="44"/>
                    </a:lnTo>
                    <a:lnTo>
                      <a:pt x="342" y="44"/>
                    </a:lnTo>
                    <a:lnTo>
                      <a:pt x="340" y="42"/>
                    </a:lnTo>
                    <a:lnTo>
                      <a:pt x="340" y="40"/>
                    </a:lnTo>
                    <a:lnTo>
                      <a:pt x="339" y="39"/>
                    </a:lnTo>
                    <a:lnTo>
                      <a:pt x="337" y="39"/>
                    </a:lnTo>
                    <a:lnTo>
                      <a:pt x="336" y="38"/>
                    </a:lnTo>
                    <a:lnTo>
                      <a:pt x="335" y="37"/>
                    </a:lnTo>
                    <a:lnTo>
                      <a:pt x="334" y="36"/>
                    </a:lnTo>
                    <a:lnTo>
                      <a:pt x="334" y="37"/>
                    </a:lnTo>
                    <a:lnTo>
                      <a:pt x="333" y="37"/>
                    </a:lnTo>
                    <a:lnTo>
                      <a:pt x="332" y="37"/>
                    </a:lnTo>
                    <a:lnTo>
                      <a:pt x="332" y="36"/>
                    </a:lnTo>
                    <a:lnTo>
                      <a:pt x="331" y="35"/>
                    </a:lnTo>
                    <a:lnTo>
                      <a:pt x="327" y="35"/>
                    </a:lnTo>
                    <a:lnTo>
                      <a:pt x="326" y="35"/>
                    </a:lnTo>
                    <a:lnTo>
                      <a:pt x="326" y="36"/>
                    </a:lnTo>
                    <a:lnTo>
                      <a:pt x="326" y="37"/>
                    </a:lnTo>
                    <a:lnTo>
                      <a:pt x="325" y="36"/>
                    </a:lnTo>
                    <a:lnTo>
                      <a:pt x="323" y="36"/>
                    </a:lnTo>
                    <a:lnTo>
                      <a:pt x="321" y="38"/>
                    </a:lnTo>
                    <a:lnTo>
                      <a:pt x="319" y="38"/>
                    </a:lnTo>
                    <a:lnTo>
                      <a:pt x="317" y="37"/>
                    </a:lnTo>
                    <a:lnTo>
                      <a:pt x="316" y="37"/>
                    </a:lnTo>
                    <a:lnTo>
                      <a:pt x="314" y="36"/>
                    </a:lnTo>
                    <a:lnTo>
                      <a:pt x="314" y="35"/>
                    </a:lnTo>
                    <a:lnTo>
                      <a:pt x="314" y="34"/>
                    </a:lnTo>
                    <a:lnTo>
                      <a:pt x="315" y="34"/>
                    </a:lnTo>
                    <a:lnTo>
                      <a:pt x="316" y="35"/>
                    </a:lnTo>
                    <a:lnTo>
                      <a:pt x="317" y="36"/>
                    </a:lnTo>
                    <a:lnTo>
                      <a:pt x="318" y="35"/>
                    </a:lnTo>
                    <a:lnTo>
                      <a:pt x="317" y="35"/>
                    </a:lnTo>
                    <a:lnTo>
                      <a:pt x="316" y="33"/>
                    </a:lnTo>
                    <a:lnTo>
                      <a:pt x="316" y="32"/>
                    </a:lnTo>
                    <a:lnTo>
                      <a:pt x="316" y="32"/>
                    </a:lnTo>
                    <a:lnTo>
                      <a:pt x="317" y="33"/>
                    </a:lnTo>
                    <a:lnTo>
                      <a:pt x="319" y="34"/>
                    </a:lnTo>
                    <a:lnTo>
                      <a:pt x="320" y="34"/>
                    </a:lnTo>
                    <a:lnTo>
                      <a:pt x="323" y="33"/>
                    </a:lnTo>
                    <a:lnTo>
                      <a:pt x="326" y="31"/>
                    </a:lnTo>
                    <a:lnTo>
                      <a:pt x="326" y="30"/>
                    </a:lnTo>
                    <a:lnTo>
                      <a:pt x="326" y="29"/>
                    </a:lnTo>
                    <a:lnTo>
                      <a:pt x="325" y="29"/>
                    </a:lnTo>
                    <a:lnTo>
                      <a:pt x="325" y="28"/>
                    </a:lnTo>
                    <a:lnTo>
                      <a:pt x="326" y="27"/>
                    </a:lnTo>
                    <a:lnTo>
                      <a:pt x="326" y="27"/>
                    </a:lnTo>
                    <a:lnTo>
                      <a:pt x="323" y="26"/>
                    </a:lnTo>
                    <a:lnTo>
                      <a:pt x="322" y="24"/>
                    </a:lnTo>
                    <a:lnTo>
                      <a:pt x="321" y="24"/>
                    </a:lnTo>
                    <a:lnTo>
                      <a:pt x="320" y="24"/>
                    </a:lnTo>
                    <a:lnTo>
                      <a:pt x="319" y="25"/>
                    </a:lnTo>
                    <a:lnTo>
                      <a:pt x="317" y="27"/>
                    </a:lnTo>
                    <a:lnTo>
                      <a:pt x="315" y="26"/>
                    </a:lnTo>
                    <a:lnTo>
                      <a:pt x="314" y="26"/>
                    </a:lnTo>
                    <a:lnTo>
                      <a:pt x="313" y="28"/>
                    </a:lnTo>
                    <a:lnTo>
                      <a:pt x="312" y="28"/>
                    </a:lnTo>
                    <a:lnTo>
                      <a:pt x="311" y="27"/>
                    </a:lnTo>
                    <a:lnTo>
                      <a:pt x="310" y="26"/>
                    </a:lnTo>
                    <a:lnTo>
                      <a:pt x="309" y="27"/>
                    </a:lnTo>
                    <a:lnTo>
                      <a:pt x="308" y="27"/>
                    </a:lnTo>
                    <a:lnTo>
                      <a:pt x="307" y="27"/>
                    </a:lnTo>
                    <a:lnTo>
                      <a:pt x="306" y="26"/>
                    </a:lnTo>
                    <a:lnTo>
                      <a:pt x="303" y="25"/>
                    </a:lnTo>
                    <a:lnTo>
                      <a:pt x="302" y="25"/>
                    </a:lnTo>
                    <a:lnTo>
                      <a:pt x="300" y="24"/>
                    </a:lnTo>
                    <a:lnTo>
                      <a:pt x="299" y="23"/>
                    </a:lnTo>
                    <a:lnTo>
                      <a:pt x="296" y="23"/>
                    </a:lnTo>
                    <a:lnTo>
                      <a:pt x="293" y="23"/>
                    </a:lnTo>
                    <a:lnTo>
                      <a:pt x="291" y="24"/>
                    </a:lnTo>
                    <a:lnTo>
                      <a:pt x="289" y="25"/>
                    </a:lnTo>
                    <a:lnTo>
                      <a:pt x="287" y="25"/>
                    </a:lnTo>
                    <a:lnTo>
                      <a:pt x="284" y="25"/>
                    </a:lnTo>
                    <a:lnTo>
                      <a:pt x="282" y="25"/>
                    </a:lnTo>
                    <a:lnTo>
                      <a:pt x="280" y="25"/>
                    </a:lnTo>
                    <a:lnTo>
                      <a:pt x="280" y="26"/>
                    </a:lnTo>
                    <a:lnTo>
                      <a:pt x="280" y="28"/>
                    </a:lnTo>
                    <a:lnTo>
                      <a:pt x="280" y="29"/>
                    </a:lnTo>
                    <a:lnTo>
                      <a:pt x="280" y="29"/>
                    </a:lnTo>
                    <a:lnTo>
                      <a:pt x="279" y="28"/>
                    </a:lnTo>
                    <a:lnTo>
                      <a:pt x="278" y="26"/>
                    </a:lnTo>
                    <a:lnTo>
                      <a:pt x="277" y="25"/>
                    </a:lnTo>
                    <a:lnTo>
                      <a:pt x="277" y="25"/>
                    </a:lnTo>
                    <a:lnTo>
                      <a:pt x="276" y="25"/>
                    </a:lnTo>
                    <a:lnTo>
                      <a:pt x="274" y="25"/>
                    </a:lnTo>
                    <a:lnTo>
                      <a:pt x="272" y="26"/>
                    </a:lnTo>
                    <a:lnTo>
                      <a:pt x="271" y="25"/>
                    </a:lnTo>
                    <a:lnTo>
                      <a:pt x="269" y="26"/>
                    </a:lnTo>
                    <a:lnTo>
                      <a:pt x="268" y="28"/>
                    </a:lnTo>
                    <a:lnTo>
                      <a:pt x="267" y="31"/>
                    </a:lnTo>
                    <a:lnTo>
                      <a:pt x="265" y="32"/>
                    </a:lnTo>
                    <a:lnTo>
                      <a:pt x="265" y="32"/>
                    </a:lnTo>
                    <a:lnTo>
                      <a:pt x="265" y="31"/>
                    </a:lnTo>
                    <a:lnTo>
                      <a:pt x="265" y="30"/>
                    </a:lnTo>
                    <a:lnTo>
                      <a:pt x="267" y="28"/>
                    </a:lnTo>
                    <a:lnTo>
                      <a:pt x="265" y="28"/>
                    </a:lnTo>
                    <a:lnTo>
                      <a:pt x="264" y="28"/>
                    </a:lnTo>
                    <a:lnTo>
                      <a:pt x="262" y="28"/>
                    </a:lnTo>
                    <a:lnTo>
                      <a:pt x="262" y="29"/>
                    </a:lnTo>
                    <a:lnTo>
                      <a:pt x="262" y="30"/>
                    </a:lnTo>
                    <a:lnTo>
                      <a:pt x="261" y="31"/>
                    </a:lnTo>
                    <a:lnTo>
                      <a:pt x="261" y="32"/>
                    </a:lnTo>
                    <a:lnTo>
                      <a:pt x="260" y="33"/>
                    </a:lnTo>
                    <a:lnTo>
                      <a:pt x="259" y="32"/>
                    </a:lnTo>
                    <a:lnTo>
                      <a:pt x="259" y="31"/>
                    </a:lnTo>
                    <a:lnTo>
                      <a:pt x="260" y="30"/>
                    </a:lnTo>
                    <a:lnTo>
                      <a:pt x="260" y="28"/>
                    </a:lnTo>
                    <a:lnTo>
                      <a:pt x="260" y="26"/>
                    </a:lnTo>
                    <a:lnTo>
                      <a:pt x="264" y="24"/>
                    </a:lnTo>
                    <a:lnTo>
                      <a:pt x="267" y="23"/>
                    </a:lnTo>
                    <a:lnTo>
                      <a:pt x="269" y="23"/>
                    </a:lnTo>
                    <a:lnTo>
                      <a:pt x="271" y="24"/>
                    </a:lnTo>
                    <a:lnTo>
                      <a:pt x="273" y="24"/>
                    </a:lnTo>
                    <a:lnTo>
                      <a:pt x="273" y="23"/>
                    </a:lnTo>
                    <a:lnTo>
                      <a:pt x="275" y="23"/>
                    </a:lnTo>
                    <a:lnTo>
                      <a:pt x="276" y="23"/>
                    </a:lnTo>
                    <a:lnTo>
                      <a:pt x="277" y="23"/>
                    </a:lnTo>
                    <a:lnTo>
                      <a:pt x="278" y="22"/>
                    </a:lnTo>
                    <a:lnTo>
                      <a:pt x="279" y="20"/>
                    </a:lnTo>
                    <a:lnTo>
                      <a:pt x="278" y="20"/>
                    </a:lnTo>
                    <a:lnTo>
                      <a:pt x="277" y="19"/>
                    </a:lnTo>
                    <a:lnTo>
                      <a:pt x="277" y="17"/>
                    </a:lnTo>
                    <a:lnTo>
                      <a:pt x="278" y="16"/>
                    </a:lnTo>
                    <a:lnTo>
                      <a:pt x="280" y="15"/>
                    </a:lnTo>
                    <a:lnTo>
                      <a:pt x="281" y="16"/>
                    </a:lnTo>
                    <a:lnTo>
                      <a:pt x="281" y="16"/>
                    </a:lnTo>
                    <a:lnTo>
                      <a:pt x="281" y="17"/>
                    </a:lnTo>
                    <a:lnTo>
                      <a:pt x="280" y="17"/>
                    </a:lnTo>
                    <a:lnTo>
                      <a:pt x="279" y="18"/>
                    </a:lnTo>
                    <a:lnTo>
                      <a:pt x="279" y="20"/>
                    </a:lnTo>
                    <a:lnTo>
                      <a:pt x="280" y="22"/>
                    </a:lnTo>
                    <a:lnTo>
                      <a:pt x="283" y="22"/>
                    </a:lnTo>
                    <a:lnTo>
                      <a:pt x="285" y="20"/>
                    </a:lnTo>
                    <a:lnTo>
                      <a:pt x="287" y="20"/>
                    </a:lnTo>
                    <a:lnTo>
                      <a:pt x="289" y="22"/>
                    </a:lnTo>
                    <a:lnTo>
                      <a:pt x="290" y="20"/>
                    </a:lnTo>
                    <a:lnTo>
                      <a:pt x="292" y="19"/>
                    </a:lnTo>
                    <a:lnTo>
                      <a:pt x="294" y="19"/>
                    </a:lnTo>
                    <a:lnTo>
                      <a:pt x="295" y="19"/>
                    </a:lnTo>
                    <a:lnTo>
                      <a:pt x="296" y="19"/>
                    </a:lnTo>
                    <a:lnTo>
                      <a:pt x="297" y="19"/>
                    </a:lnTo>
                    <a:lnTo>
                      <a:pt x="299" y="19"/>
                    </a:lnTo>
                    <a:lnTo>
                      <a:pt x="300" y="19"/>
                    </a:lnTo>
                    <a:lnTo>
                      <a:pt x="301" y="19"/>
                    </a:lnTo>
                    <a:lnTo>
                      <a:pt x="303" y="20"/>
                    </a:lnTo>
                    <a:lnTo>
                      <a:pt x="307" y="22"/>
                    </a:lnTo>
                    <a:lnTo>
                      <a:pt x="309" y="23"/>
                    </a:lnTo>
                    <a:lnTo>
                      <a:pt x="311" y="22"/>
                    </a:lnTo>
                    <a:lnTo>
                      <a:pt x="311" y="22"/>
                    </a:lnTo>
                    <a:lnTo>
                      <a:pt x="313" y="22"/>
                    </a:lnTo>
                    <a:lnTo>
                      <a:pt x="314" y="20"/>
                    </a:lnTo>
                    <a:lnTo>
                      <a:pt x="315" y="19"/>
                    </a:lnTo>
                    <a:lnTo>
                      <a:pt x="316" y="20"/>
                    </a:lnTo>
                    <a:lnTo>
                      <a:pt x="318" y="20"/>
                    </a:lnTo>
                    <a:lnTo>
                      <a:pt x="319" y="19"/>
                    </a:lnTo>
                    <a:lnTo>
                      <a:pt x="319" y="18"/>
                    </a:lnTo>
                    <a:lnTo>
                      <a:pt x="316" y="16"/>
                    </a:lnTo>
                    <a:lnTo>
                      <a:pt x="315" y="15"/>
                    </a:lnTo>
                    <a:lnTo>
                      <a:pt x="314" y="14"/>
                    </a:lnTo>
                    <a:lnTo>
                      <a:pt x="313" y="12"/>
                    </a:lnTo>
                    <a:lnTo>
                      <a:pt x="310" y="12"/>
                    </a:lnTo>
                    <a:lnTo>
                      <a:pt x="308" y="10"/>
                    </a:lnTo>
                    <a:lnTo>
                      <a:pt x="307" y="10"/>
                    </a:lnTo>
                    <a:lnTo>
                      <a:pt x="304" y="11"/>
                    </a:lnTo>
                    <a:lnTo>
                      <a:pt x="304" y="10"/>
                    </a:lnTo>
                    <a:lnTo>
                      <a:pt x="303" y="9"/>
                    </a:lnTo>
                    <a:lnTo>
                      <a:pt x="301" y="9"/>
                    </a:lnTo>
                    <a:lnTo>
                      <a:pt x="300" y="9"/>
                    </a:lnTo>
                    <a:lnTo>
                      <a:pt x="297" y="9"/>
                    </a:lnTo>
                    <a:lnTo>
                      <a:pt x="295" y="7"/>
                    </a:lnTo>
                    <a:lnTo>
                      <a:pt x="294" y="7"/>
                    </a:lnTo>
                    <a:lnTo>
                      <a:pt x="291" y="5"/>
                    </a:lnTo>
                    <a:lnTo>
                      <a:pt x="290" y="5"/>
                    </a:lnTo>
                    <a:lnTo>
                      <a:pt x="290" y="6"/>
                    </a:lnTo>
                    <a:lnTo>
                      <a:pt x="289" y="6"/>
                    </a:lnTo>
                    <a:lnTo>
                      <a:pt x="287" y="5"/>
                    </a:lnTo>
                    <a:lnTo>
                      <a:pt x="285" y="3"/>
                    </a:lnTo>
                    <a:lnTo>
                      <a:pt x="284" y="3"/>
                    </a:lnTo>
                    <a:lnTo>
                      <a:pt x="283" y="3"/>
                    </a:lnTo>
                    <a:lnTo>
                      <a:pt x="282" y="3"/>
                    </a:lnTo>
                    <a:lnTo>
                      <a:pt x="281" y="3"/>
                    </a:lnTo>
                    <a:lnTo>
                      <a:pt x="278" y="1"/>
                    </a:lnTo>
                    <a:lnTo>
                      <a:pt x="276" y="1"/>
                    </a:lnTo>
                    <a:lnTo>
                      <a:pt x="275" y="3"/>
                    </a:lnTo>
                    <a:lnTo>
                      <a:pt x="275" y="3"/>
                    </a:lnTo>
                    <a:lnTo>
                      <a:pt x="274" y="1"/>
                    </a:lnTo>
                    <a:lnTo>
                      <a:pt x="273" y="0"/>
                    </a:lnTo>
                    <a:lnTo>
                      <a:pt x="270" y="1"/>
                    </a:lnTo>
                    <a:lnTo>
                      <a:pt x="268" y="0"/>
                    </a:lnTo>
                    <a:lnTo>
                      <a:pt x="267" y="0"/>
                    </a:lnTo>
                    <a:lnTo>
                      <a:pt x="265" y="1"/>
                    </a:lnTo>
                    <a:lnTo>
                      <a:pt x="265" y="3"/>
                    </a:lnTo>
                    <a:lnTo>
                      <a:pt x="267" y="5"/>
                    </a:lnTo>
                    <a:lnTo>
                      <a:pt x="267" y="6"/>
                    </a:lnTo>
                    <a:lnTo>
                      <a:pt x="265" y="7"/>
                    </a:lnTo>
                    <a:lnTo>
                      <a:pt x="264" y="6"/>
                    </a:lnTo>
                    <a:lnTo>
                      <a:pt x="264" y="4"/>
                    </a:lnTo>
                    <a:lnTo>
                      <a:pt x="263" y="3"/>
                    </a:lnTo>
                    <a:lnTo>
                      <a:pt x="262" y="3"/>
                    </a:lnTo>
                    <a:lnTo>
                      <a:pt x="261" y="1"/>
                    </a:lnTo>
                    <a:lnTo>
                      <a:pt x="260" y="1"/>
                    </a:lnTo>
                    <a:lnTo>
                      <a:pt x="260" y="1"/>
                    </a:lnTo>
                    <a:lnTo>
                      <a:pt x="260" y="4"/>
                    </a:lnTo>
                    <a:lnTo>
                      <a:pt x="259" y="5"/>
                    </a:lnTo>
                    <a:lnTo>
                      <a:pt x="258" y="5"/>
                    </a:lnTo>
                    <a:lnTo>
                      <a:pt x="257" y="5"/>
                    </a:lnTo>
                    <a:lnTo>
                      <a:pt x="256" y="6"/>
                    </a:lnTo>
                    <a:lnTo>
                      <a:pt x="257" y="7"/>
                    </a:lnTo>
                    <a:lnTo>
                      <a:pt x="257" y="8"/>
                    </a:lnTo>
                    <a:lnTo>
                      <a:pt x="256" y="9"/>
                    </a:lnTo>
                    <a:lnTo>
                      <a:pt x="255" y="11"/>
                    </a:lnTo>
                    <a:lnTo>
                      <a:pt x="255" y="12"/>
                    </a:lnTo>
                    <a:lnTo>
                      <a:pt x="256" y="13"/>
                    </a:lnTo>
                    <a:lnTo>
                      <a:pt x="256" y="13"/>
                    </a:lnTo>
                    <a:lnTo>
                      <a:pt x="256" y="14"/>
                    </a:lnTo>
                    <a:lnTo>
                      <a:pt x="254" y="14"/>
                    </a:lnTo>
                    <a:lnTo>
                      <a:pt x="252" y="13"/>
                    </a:lnTo>
                    <a:lnTo>
                      <a:pt x="250" y="13"/>
                    </a:lnTo>
                    <a:lnTo>
                      <a:pt x="248" y="13"/>
                    </a:lnTo>
                    <a:lnTo>
                      <a:pt x="248" y="15"/>
                    </a:lnTo>
                    <a:lnTo>
                      <a:pt x="248" y="18"/>
                    </a:lnTo>
                    <a:lnTo>
                      <a:pt x="250" y="20"/>
                    </a:lnTo>
                    <a:lnTo>
                      <a:pt x="252" y="22"/>
                    </a:lnTo>
                    <a:lnTo>
                      <a:pt x="253" y="23"/>
                    </a:lnTo>
                    <a:lnTo>
                      <a:pt x="253" y="23"/>
                    </a:lnTo>
                    <a:lnTo>
                      <a:pt x="251" y="23"/>
                    </a:lnTo>
                    <a:lnTo>
                      <a:pt x="248" y="22"/>
                    </a:lnTo>
                    <a:lnTo>
                      <a:pt x="246" y="18"/>
                    </a:lnTo>
                    <a:lnTo>
                      <a:pt x="243" y="16"/>
                    </a:lnTo>
                    <a:lnTo>
                      <a:pt x="242" y="15"/>
                    </a:lnTo>
                    <a:lnTo>
                      <a:pt x="242" y="16"/>
                    </a:lnTo>
                    <a:lnTo>
                      <a:pt x="242" y="17"/>
                    </a:lnTo>
                    <a:lnTo>
                      <a:pt x="242" y="18"/>
                    </a:lnTo>
                    <a:lnTo>
                      <a:pt x="243" y="19"/>
                    </a:lnTo>
                    <a:lnTo>
                      <a:pt x="243" y="22"/>
                    </a:lnTo>
                    <a:lnTo>
                      <a:pt x="243" y="24"/>
                    </a:lnTo>
                    <a:lnTo>
                      <a:pt x="242" y="25"/>
                    </a:lnTo>
                    <a:lnTo>
                      <a:pt x="242" y="23"/>
                    </a:lnTo>
                    <a:lnTo>
                      <a:pt x="242" y="19"/>
                    </a:lnTo>
                    <a:lnTo>
                      <a:pt x="240" y="17"/>
                    </a:lnTo>
                    <a:lnTo>
                      <a:pt x="240" y="16"/>
                    </a:lnTo>
                    <a:lnTo>
                      <a:pt x="239" y="14"/>
                    </a:lnTo>
                    <a:lnTo>
                      <a:pt x="237" y="14"/>
                    </a:lnTo>
                    <a:lnTo>
                      <a:pt x="236" y="16"/>
                    </a:lnTo>
                    <a:lnTo>
                      <a:pt x="235" y="17"/>
                    </a:lnTo>
                    <a:lnTo>
                      <a:pt x="235" y="16"/>
                    </a:lnTo>
                    <a:lnTo>
                      <a:pt x="236" y="14"/>
                    </a:lnTo>
                    <a:lnTo>
                      <a:pt x="236" y="14"/>
                    </a:lnTo>
                    <a:lnTo>
                      <a:pt x="235" y="13"/>
                    </a:lnTo>
                    <a:lnTo>
                      <a:pt x="234" y="11"/>
                    </a:lnTo>
                    <a:lnTo>
                      <a:pt x="234" y="11"/>
                    </a:lnTo>
                    <a:lnTo>
                      <a:pt x="232" y="11"/>
                    </a:lnTo>
                    <a:lnTo>
                      <a:pt x="231" y="11"/>
                    </a:lnTo>
                    <a:lnTo>
                      <a:pt x="231" y="11"/>
                    </a:lnTo>
                    <a:lnTo>
                      <a:pt x="231" y="10"/>
                    </a:lnTo>
                    <a:lnTo>
                      <a:pt x="232" y="9"/>
                    </a:lnTo>
                    <a:lnTo>
                      <a:pt x="231" y="9"/>
                    </a:lnTo>
                    <a:lnTo>
                      <a:pt x="229" y="10"/>
                    </a:lnTo>
                    <a:lnTo>
                      <a:pt x="229" y="12"/>
                    </a:lnTo>
                    <a:lnTo>
                      <a:pt x="226" y="12"/>
                    </a:lnTo>
                    <a:lnTo>
                      <a:pt x="225" y="13"/>
                    </a:lnTo>
                    <a:lnTo>
                      <a:pt x="223" y="15"/>
                    </a:lnTo>
                    <a:lnTo>
                      <a:pt x="223" y="16"/>
                    </a:lnTo>
                    <a:lnTo>
                      <a:pt x="222" y="14"/>
                    </a:lnTo>
                    <a:lnTo>
                      <a:pt x="220" y="13"/>
                    </a:lnTo>
                    <a:lnTo>
                      <a:pt x="219" y="13"/>
                    </a:lnTo>
                    <a:lnTo>
                      <a:pt x="219" y="14"/>
                    </a:lnTo>
                    <a:lnTo>
                      <a:pt x="219" y="15"/>
                    </a:lnTo>
                    <a:lnTo>
                      <a:pt x="219" y="17"/>
                    </a:lnTo>
                    <a:lnTo>
                      <a:pt x="221" y="19"/>
                    </a:lnTo>
                    <a:lnTo>
                      <a:pt x="221" y="20"/>
                    </a:lnTo>
                    <a:lnTo>
                      <a:pt x="220" y="20"/>
                    </a:lnTo>
                    <a:lnTo>
                      <a:pt x="219" y="23"/>
                    </a:lnTo>
                    <a:lnTo>
                      <a:pt x="219" y="25"/>
                    </a:lnTo>
                    <a:lnTo>
                      <a:pt x="221" y="26"/>
                    </a:lnTo>
                    <a:lnTo>
                      <a:pt x="222" y="26"/>
                    </a:lnTo>
                    <a:lnTo>
                      <a:pt x="223" y="25"/>
                    </a:lnTo>
                    <a:lnTo>
                      <a:pt x="225" y="25"/>
                    </a:lnTo>
                    <a:lnTo>
                      <a:pt x="226" y="25"/>
                    </a:lnTo>
                    <a:lnTo>
                      <a:pt x="229" y="28"/>
                    </a:lnTo>
                    <a:lnTo>
                      <a:pt x="231" y="29"/>
                    </a:lnTo>
                    <a:lnTo>
                      <a:pt x="231" y="30"/>
                    </a:lnTo>
                    <a:lnTo>
                      <a:pt x="231" y="30"/>
                    </a:lnTo>
                    <a:lnTo>
                      <a:pt x="231" y="32"/>
                    </a:lnTo>
                    <a:lnTo>
                      <a:pt x="231" y="34"/>
                    </a:lnTo>
                    <a:lnTo>
                      <a:pt x="230" y="36"/>
                    </a:lnTo>
                    <a:lnTo>
                      <a:pt x="230" y="37"/>
                    </a:lnTo>
                    <a:lnTo>
                      <a:pt x="231" y="39"/>
                    </a:lnTo>
                    <a:lnTo>
                      <a:pt x="231" y="42"/>
                    </a:lnTo>
                    <a:lnTo>
                      <a:pt x="232" y="43"/>
                    </a:lnTo>
                    <a:lnTo>
                      <a:pt x="233" y="44"/>
                    </a:lnTo>
                    <a:lnTo>
                      <a:pt x="235" y="44"/>
                    </a:lnTo>
                    <a:lnTo>
                      <a:pt x="236" y="45"/>
                    </a:lnTo>
                    <a:lnTo>
                      <a:pt x="238" y="46"/>
                    </a:lnTo>
                    <a:lnTo>
                      <a:pt x="238" y="47"/>
                    </a:lnTo>
                    <a:lnTo>
                      <a:pt x="238" y="48"/>
                    </a:lnTo>
                    <a:lnTo>
                      <a:pt x="236" y="47"/>
                    </a:lnTo>
                    <a:lnTo>
                      <a:pt x="234" y="45"/>
                    </a:lnTo>
                    <a:lnTo>
                      <a:pt x="232" y="46"/>
                    </a:lnTo>
                    <a:lnTo>
                      <a:pt x="230" y="45"/>
                    </a:lnTo>
                    <a:lnTo>
                      <a:pt x="230" y="43"/>
                    </a:lnTo>
                    <a:lnTo>
                      <a:pt x="230" y="42"/>
                    </a:lnTo>
                    <a:lnTo>
                      <a:pt x="229" y="37"/>
                    </a:lnTo>
                    <a:lnTo>
                      <a:pt x="229" y="36"/>
                    </a:lnTo>
                    <a:lnTo>
                      <a:pt x="229" y="34"/>
                    </a:lnTo>
                    <a:lnTo>
                      <a:pt x="227" y="33"/>
                    </a:lnTo>
                    <a:lnTo>
                      <a:pt x="227" y="31"/>
                    </a:lnTo>
                    <a:lnTo>
                      <a:pt x="226" y="29"/>
                    </a:lnTo>
                    <a:lnTo>
                      <a:pt x="225" y="28"/>
                    </a:lnTo>
                    <a:lnTo>
                      <a:pt x="224" y="28"/>
                    </a:lnTo>
                    <a:lnTo>
                      <a:pt x="222" y="27"/>
                    </a:lnTo>
                    <a:lnTo>
                      <a:pt x="221" y="26"/>
                    </a:lnTo>
                    <a:lnTo>
                      <a:pt x="219" y="27"/>
                    </a:lnTo>
                    <a:lnTo>
                      <a:pt x="217" y="28"/>
                    </a:lnTo>
                    <a:lnTo>
                      <a:pt x="216" y="27"/>
                    </a:lnTo>
                    <a:lnTo>
                      <a:pt x="215" y="27"/>
                    </a:lnTo>
                    <a:lnTo>
                      <a:pt x="214" y="30"/>
                    </a:lnTo>
                    <a:lnTo>
                      <a:pt x="215" y="31"/>
                    </a:lnTo>
                    <a:lnTo>
                      <a:pt x="215" y="33"/>
                    </a:lnTo>
                    <a:lnTo>
                      <a:pt x="214" y="33"/>
                    </a:lnTo>
                    <a:lnTo>
                      <a:pt x="211" y="32"/>
                    </a:lnTo>
                    <a:lnTo>
                      <a:pt x="209" y="29"/>
                    </a:lnTo>
                    <a:lnTo>
                      <a:pt x="207" y="29"/>
                    </a:lnTo>
                    <a:lnTo>
                      <a:pt x="206" y="30"/>
                    </a:lnTo>
                    <a:lnTo>
                      <a:pt x="205" y="30"/>
                    </a:lnTo>
                    <a:lnTo>
                      <a:pt x="205" y="29"/>
                    </a:lnTo>
                    <a:lnTo>
                      <a:pt x="202" y="28"/>
                    </a:lnTo>
                    <a:lnTo>
                      <a:pt x="201" y="29"/>
                    </a:lnTo>
                    <a:lnTo>
                      <a:pt x="201" y="31"/>
                    </a:lnTo>
                    <a:lnTo>
                      <a:pt x="202" y="32"/>
                    </a:lnTo>
                    <a:lnTo>
                      <a:pt x="202" y="34"/>
                    </a:lnTo>
                    <a:lnTo>
                      <a:pt x="202" y="35"/>
                    </a:lnTo>
                    <a:lnTo>
                      <a:pt x="203" y="38"/>
                    </a:lnTo>
                    <a:lnTo>
                      <a:pt x="203" y="39"/>
                    </a:lnTo>
                    <a:lnTo>
                      <a:pt x="204" y="40"/>
                    </a:lnTo>
                    <a:lnTo>
                      <a:pt x="204" y="44"/>
                    </a:lnTo>
                    <a:lnTo>
                      <a:pt x="204" y="44"/>
                    </a:lnTo>
                    <a:lnTo>
                      <a:pt x="204" y="46"/>
                    </a:lnTo>
                    <a:lnTo>
                      <a:pt x="205" y="48"/>
                    </a:lnTo>
                    <a:lnTo>
                      <a:pt x="205" y="50"/>
                    </a:lnTo>
                    <a:lnTo>
                      <a:pt x="205" y="52"/>
                    </a:lnTo>
                    <a:lnTo>
                      <a:pt x="205" y="53"/>
                    </a:lnTo>
                    <a:lnTo>
                      <a:pt x="206" y="55"/>
                    </a:lnTo>
                    <a:lnTo>
                      <a:pt x="207" y="57"/>
                    </a:lnTo>
                    <a:lnTo>
                      <a:pt x="207" y="58"/>
                    </a:lnTo>
                    <a:lnTo>
                      <a:pt x="209" y="59"/>
                    </a:lnTo>
                    <a:lnTo>
                      <a:pt x="210" y="62"/>
                    </a:lnTo>
                    <a:lnTo>
                      <a:pt x="210" y="63"/>
                    </a:lnTo>
                    <a:lnTo>
                      <a:pt x="211" y="64"/>
                    </a:lnTo>
                    <a:lnTo>
                      <a:pt x="212" y="64"/>
                    </a:lnTo>
                    <a:lnTo>
                      <a:pt x="212" y="65"/>
                    </a:lnTo>
                    <a:lnTo>
                      <a:pt x="212" y="66"/>
                    </a:lnTo>
                    <a:lnTo>
                      <a:pt x="214" y="67"/>
                    </a:lnTo>
                    <a:lnTo>
                      <a:pt x="215" y="67"/>
                    </a:lnTo>
                    <a:lnTo>
                      <a:pt x="214" y="68"/>
                    </a:lnTo>
                    <a:lnTo>
                      <a:pt x="212" y="68"/>
                    </a:lnTo>
                    <a:lnTo>
                      <a:pt x="211" y="68"/>
                    </a:lnTo>
                    <a:lnTo>
                      <a:pt x="210" y="68"/>
                    </a:lnTo>
                    <a:lnTo>
                      <a:pt x="210" y="67"/>
                    </a:lnTo>
                    <a:lnTo>
                      <a:pt x="210" y="66"/>
                    </a:lnTo>
                    <a:lnTo>
                      <a:pt x="209" y="65"/>
                    </a:lnTo>
                    <a:lnTo>
                      <a:pt x="207" y="64"/>
                    </a:lnTo>
                    <a:lnTo>
                      <a:pt x="206" y="65"/>
                    </a:lnTo>
                    <a:lnTo>
                      <a:pt x="205" y="65"/>
                    </a:lnTo>
                    <a:lnTo>
                      <a:pt x="205" y="64"/>
                    </a:lnTo>
                    <a:lnTo>
                      <a:pt x="205" y="62"/>
                    </a:lnTo>
                    <a:lnTo>
                      <a:pt x="205" y="62"/>
                    </a:lnTo>
                    <a:lnTo>
                      <a:pt x="204" y="63"/>
                    </a:lnTo>
                    <a:lnTo>
                      <a:pt x="203" y="65"/>
                    </a:lnTo>
                    <a:lnTo>
                      <a:pt x="201" y="66"/>
                    </a:lnTo>
                    <a:lnTo>
                      <a:pt x="199" y="66"/>
                    </a:lnTo>
                    <a:lnTo>
                      <a:pt x="198" y="64"/>
                    </a:lnTo>
                    <a:lnTo>
                      <a:pt x="196" y="64"/>
                    </a:lnTo>
                    <a:lnTo>
                      <a:pt x="195" y="63"/>
                    </a:lnTo>
                    <a:lnTo>
                      <a:pt x="195" y="60"/>
                    </a:lnTo>
                    <a:lnTo>
                      <a:pt x="196" y="58"/>
                    </a:lnTo>
                    <a:lnTo>
                      <a:pt x="194" y="56"/>
                    </a:lnTo>
                    <a:lnTo>
                      <a:pt x="194" y="55"/>
                    </a:lnTo>
                    <a:lnTo>
                      <a:pt x="193" y="53"/>
                    </a:lnTo>
                    <a:lnTo>
                      <a:pt x="193" y="52"/>
                    </a:lnTo>
                    <a:lnTo>
                      <a:pt x="194" y="51"/>
                    </a:lnTo>
                    <a:lnTo>
                      <a:pt x="194" y="50"/>
                    </a:lnTo>
                    <a:lnTo>
                      <a:pt x="194" y="46"/>
                    </a:lnTo>
                    <a:lnTo>
                      <a:pt x="193" y="44"/>
                    </a:lnTo>
                    <a:lnTo>
                      <a:pt x="191" y="40"/>
                    </a:lnTo>
                    <a:lnTo>
                      <a:pt x="191" y="38"/>
                    </a:lnTo>
                    <a:lnTo>
                      <a:pt x="190" y="35"/>
                    </a:lnTo>
                    <a:lnTo>
                      <a:pt x="188" y="33"/>
                    </a:lnTo>
                    <a:lnTo>
                      <a:pt x="187" y="33"/>
                    </a:lnTo>
                    <a:lnTo>
                      <a:pt x="186" y="32"/>
                    </a:lnTo>
                    <a:lnTo>
                      <a:pt x="185" y="31"/>
                    </a:lnTo>
                    <a:lnTo>
                      <a:pt x="184" y="31"/>
                    </a:lnTo>
                    <a:lnTo>
                      <a:pt x="183" y="30"/>
                    </a:lnTo>
                    <a:lnTo>
                      <a:pt x="181" y="30"/>
                    </a:lnTo>
                    <a:lnTo>
                      <a:pt x="180" y="31"/>
                    </a:lnTo>
                    <a:lnTo>
                      <a:pt x="180" y="34"/>
                    </a:lnTo>
                    <a:lnTo>
                      <a:pt x="180" y="34"/>
                    </a:lnTo>
                    <a:lnTo>
                      <a:pt x="180" y="35"/>
                    </a:lnTo>
                    <a:lnTo>
                      <a:pt x="180" y="37"/>
                    </a:lnTo>
                    <a:lnTo>
                      <a:pt x="179" y="40"/>
                    </a:lnTo>
                    <a:lnTo>
                      <a:pt x="179" y="43"/>
                    </a:lnTo>
                    <a:lnTo>
                      <a:pt x="179" y="45"/>
                    </a:lnTo>
                    <a:lnTo>
                      <a:pt x="180" y="46"/>
                    </a:lnTo>
                    <a:lnTo>
                      <a:pt x="180" y="48"/>
                    </a:lnTo>
                    <a:lnTo>
                      <a:pt x="179" y="51"/>
                    </a:lnTo>
                    <a:lnTo>
                      <a:pt x="179" y="52"/>
                    </a:lnTo>
                    <a:lnTo>
                      <a:pt x="180" y="55"/>
                    </a:lnTo>
                    <a:lnTo>
                      <a:pt x="179" y="56"/>
                    </a:lnTo>
                    <a:lnTo>
                      <a:pt x="178" y="55"/>
                    </a:lnTo>
                    <a:lnTo>
                      <a:pt x="178" y="55"/>
                    </a:lnTo>
                    <a:lnTo>
                      <a:pt x="177" y="56"/>
                    </a:lnTo>
                    <a:lnTo>
                      <a:pt x="176" y="55"/>
                    </a:lnTo>
                    <a:lnTo>
                      <a:pt x="175" y="55"/>
                    </a:lnTo>
                    <a:lnTo>
                      <a:pt x="174" y="54"/>
                    </a:lnTo>
                    <a:lnTo>
                      <a:pt x="172" y="54"/>
                    </a:lnTo>
                    <a:lnTo>
                      <a:pt x="171" y="53"/>
                    </a:lnTo>
                    <a:lnTo>
                      <a:pt x="169" y="53"/>
                    </a:lnTo>
                    <a:lnTo>
                      <a:pt x="169" y="53"/>
                    </a:lnTo>
                    <a:lnTo>
                      <a:pt x="169" y="54"/>
                    </a:lnTo>
                    <a:lnTo>
                      <a:pt x="172" y="55"/>
                    </a:lnTo>
                    <a:lnTo>
                      <a:pt x="172" y="56"/>
                    </a:lnTo>
                    <a:lnTo>
                      <a:pt x="171" y="57"/>
                    </a:lnTo>
                    <a:lnTo>
                      <a:pt x="171" y="58"/>
                    </a:lnTo>
                    <a:lnTo>
                      <a:pt x="169" y="58"/>
                    </a:lnTo>
                    <a:lnTo>
                      <a:pt x="169" y="57"/>
                    </a:lnTo>
                    <a:lnTo>
                      <a:pt x="168" y="57"/>
                    </a:lnTo>
                    <a:lnTo>
                      <a:pt x="167" y="56"/>
                    </a:lnTo>
                    <a:lnTo>
                      <a:pt x="167" y="54"/>
                    </a:lnTo>
                    <a:lnTo>
                      <a:pt x="165" y="52"/>
                    </a:lnTo>
                    <a:lnTo>
                      <a:pt x="165" y="50"/>
                    </a:lnTo>
                    <a:lnTo>
                      <a:pt x="164" y="49"/>
                    </a:lnTo>
                    <a:lnTo>
                      <a:pt x="163" y="48"/>
                    </a:lnTo>
                    <a:lnTo>
                      <a:pt x="163" y="46"/>
                    </a:lnTo>
                    <a:lnTo>
                      <a:pt x="163" y="45"/>
                    </a:lnTo>
                    <a:lnTo>
                      <a:pt x="162" y="46"/>
                    </a:lnTo>
                    <a:lnTo>
                      <a:pt x="161" y="48"/>
                    </a:lnTo>
                    <a:lnTo>
                      <a:pt x="160" y="49"/>
                    </a:lnTo>
                    <a:lnTo>
                      <a:pt x="160" y="50"/>
                    </a:lnTo>
                    <a:lnTo>
                      <a:pt x="160" y="51"/>
                    </a:lnTo>
                    <a:lnTo>
                      <a:pt x="159" y="52"/>
                    </a:lnTo>
                    <a:lnTo>
                      <a:pt x="158" y="52"/>
                    </a:lnTo>
                    <a:lnTo>
                      <a:pt x="157" y="54"/>
                    </a:lnTo>
                    <a:lnTo>
                      <a:pt x="155" y="56"/>
                    </a:lnTo>
                    <a:lnTo>
                      <a:pt x="154" y="57"/>
                    </a:lnTo>
                    <a:lnTo>
                      <a:pt x="154" y="58"/>
                    </a:lnTo>
                    <a:lnTo>
                      <a:pt x="153" y="59"/>
                    </a:lnTo>
                    <a:lnTo>
                      <a:pt x="152" y="62"/>
                    </a:lnTo>
                    <a:lnTo>
                      <a:pt x="151" y="62"/>
                    </a:lnTo>
                    <a:lnTo>
                      <a:pt x="151" y="62"/>
                    </a:lnTo>
                    <a:lnTo>
                      <a:pt x="151" y="59"/>
                    </a:lnTo>
                    <a:lnTo>
                      <a:pt x="152" y="57"/>
                    </a:lnTo>
                    <a:lnTo>
                      <a:pt x="152" y="56"/>
                    </a:lnTo>
                    <a:lnTo>
                      <a:pt x="153" y="55"/>
                    </a:lnTo>
                    <a:lnTo>
                      <a:pt x="155" y="54"/>
                    </a:lnTo>
                    <a:lnTo>
                      <a:pt x="155" y="52"/>
                    </a:lnTo>
                    <a:lnTo>
                      <a:pt x="157" y="50"/>
                    </a:lnTo>
                    <a:lnTo>
                      <a:pt x="157" y="49"/>
                    </a:lnTo>
                    <a:lnTo>
                      <a:pt x="157" y="48"/>
                    </a:lnTo>
                    <a:lnTo>
                      <a:pt x="156" y="47"/>
                    </a:lnTo>
                    <a:lnTo>
                      <a:pt x="157" y="46"/>
                    </a:lnTo>
                    <a:lnTo>
                      <a:pt x="158" y="46"/>
                    </a:lnTo>
                    <a:lnTo>
                      <a:pt x="158" y="45"/>
                    </a:lnTo>
                    <a:lnTo>
                      <a:pt x="158" y="44"/>
                    </a:lnTo>
                    <a:lnTo>
                      <a:pt x="159" y="42"/>
                    </a:lnTo>
                    <a:lnTo>
                      <a:pt x="160" y="38"/>
                    </a:lnTo>
                    <a:lnTo>
                      <a:pt x="160" y="37"/>
                    </a:lnTo>
                    <a:lnTo>
                      <a:pt x="161" y="34"/>
                    </a:lnTo>
                    <a:lnTo>
                      <a:pt x="161" y="30"/>
                    </a:lnTo>
                    <a:lnTo>
                      <a:pt x="161" y="29"/>
                    </a:lnTo>
                    <a:lnTo>
                      <a:pt x="158" y="29"/>
                    </a:lnTo>
                    <a:lnTo>
                      <a:pt x="157" y="29"/>
                    </a:lnTo>
                    <a:lnTo>
                      <a:pt x="155" y="30"/>
                    </a:lnTo>
                    <a:lnTo>
                      <a:pt x="154" y="29"/>
                    </a:lnTo>
                    <a:lnTo>
                      <a:pt x="152" y="29"/>
                    </a:lnTo>
                    <a:lnTo>
                      <a:pt x="152" y="30"/>
                    </a:lnTo>
                    <a:lnTo>
                      <a:pt x="152" y="31"/>
                    </a:lnTo>
                    <a:lnTo>
                      <a:pt x="153" y="32"/>
                    </a:lnTo>
                    <a:lnTo>
                      <a:pt x="153" y="34"/>
                    </a:lnTo>
                    <a:lnTo>
                      <a:pt x="153" y="36"/>
                    </a:lnTo>
                    <a:lnTo>
                      <a:pt x="152" y="35"/>
                    </a:lnTo>
                    <a:lnTo>
                      <a:pt x="152" y="33"/>
                    </a:lnTo>
                    <a:lnTo>
                      <a:pt x="151" y="32"/>
                    </a:lnTo>
                    <a:lnTo>
                      <a:pt x="148" y="31"/>
                    </a:lnTo>
                    <a:lnTo>
                      <a:pt x="146" y="33"/>
                    </a:lnTo>
                    <a:lnTo>
                      <a:pt x="146" y="35"/>
                    </a:lnTo>
                    <a:lnTo>
                      <a:pt x="147" y="36"/>
                    </a:lnTo>
                    <a:lnTo>
                      <a:pt x="146" y="37"/>
                    </a:lnTo>
                    <a:lnTo>
                      <a:pt x="144" y="37"/>
                    </a:lnTo>
                    <a:lnTo>
                      <a:pt x="144" y="37"/>
                    </a:lnTo>
                    <a:lnTo>
                      <a:pt x="144" y="35"/>
                    </a:lnTo>
                    <a:lnTo>
                      <a:pt x="144" y="34"/>
                    </a:lnTo>
                    <a:lnTo>
                      <a:pt x="143" y="33"/>
                    </a:lnTo>
                    <a:lnTo>
                      <a:pt x="140" y="33"/>
                    </a:lnTo>
                    <a:lnTo>
                      <a:pt x="137" y="34"/>
                    </a:lnTo>
                    <a:lnTo>
                      <a:pt x="133" y="34"/>
                    </a:lnTo>
                    <a:lnTo>
                      <a:pt x="130" y="34"/>
                    </a:lnTo>
                    <a:lnTo>
                      <a:pt x="128" y="34"/>
                    </a:lnTo>
                    <a:lnTo>
                      <a:pt x="127" y="34"/>
                    </a:lnTo>
                    <a:lnTo>
                      <a:pt x="126" y="34"/>
                    </a:lnTo>
                    <a:lnTo>
                      <a:pt x="124" y="34"/>
                    </a:lnTo>
                    <a:lnTo>
                      <a:pt x="123" y="35"/>
                    </a:lnTo>
                    <a:lnTo>
                      <a:pt x="122" y="36"/>
                    </a:lnTo>
                    <a:lnTo>
                      <a:pt x="123" y="37"/>
                    </a:lnTo>
                    <a:lnTo>
                      <a:pt x="123" y="39"/>
                    </a:lnTo>
                    <a:lnTo>
                      <a:pt x="124" y="40"/>
                    </a:lnTo>
                    <a:lnTo>
                      <a:pt x="124" y="42"/>
                    </a:lnTo>
                    <a:lnTo>
                      <a:pt x="124" y="43"/>
                    </a:lnTo>
                    <a:lnTo>
                      <a:pt x="123" y="46"/>
                    </a:lnTo>
                    <a:lnTo>
                      <a:pt x="123" y="48"/>
                    </a:lnTo>
                    <a:lnTo>
                      <a:pt x="125" y="51"/>
                    </a:lnTo>
                    <a:lnTo>
                      <a:pt x="125" y="53"/>
                    </a:lnTo>
                    <a:lnTo>
                      <a:pt x="126" y="56"/>
                    </a:lnTo>
                    <a:lnTo>
                      <a:pt x="125" y="56"/>
                    </a:lnTo>
                    <a:lnTo>
                      <a:pt x="125" y="55"/>
                    </a:lnTo>
                    <a:lnTo>
                      <a:pt x="124" y="54"/>
                    </a:lnTo>
                    <a:lnTo>
                      <a:pt x="122" y="52"/>
                    </a:lnTo>
                    <a:lnTo>
                      <a:pt x="121" y="51"/>
                    </a:lnTo>
                    <a:lnTo>
                      <a:pt x="121" y="48"/>
                    </a:lnTo>
                    <a:lnTo>
                      <a:pt x="121" y="45"/>
                    </a:lnTo>
                    <a:lnTo>
                      <a:pt x="121" y="43"/>
                    </a:lnTo>
                    <a:lnTo>
                      <a:pt x="119" y="40"/>
                    </a:lnTo>
                    <a:lnTo>
                      <a:pt x="119" y="38"/>
                    </a:lnTo>
                    <a:lnTo>
                      <a:pt x="119" y="37"/>
                    </a:lnTo>
                    <a:lnTo>
                      <a:pt x="118" y="37"/>
                    </a:lnTo>
                    <a:lnTo>
                      <a:pt x="116" y="38"/>
                    </a:lnTo>
                    <a:lnTo>
                      <a:pt x="114" y="39"/>
                    </a:lnTo>
                    <a:lnTo>
                      <a:pt x="111" y="39"/>
                    </a:lnTo>
                    <a:lnTo>
                      <a:pt x="110" y="40"/>
                    </a:lnTo>
                    <a:lnTo>
                      <a:pt x="109" y="43"/>
                    </a:lnTo>
                    <a:lnTo>
                      <a:pt x="110" y="45"/>
                    </a:lnTo>
                    <a:lnTo>
                      <a:pt x="109" y="47"/>
                    </a:lnTo>
                    <a:lnTo>
                      <a:pt x="108" y="48"/>
                    </a:lnTo>
                    <a:lnTo>
                      <a:pt x="108" y="49"/>
                    </a:lnTo>
                    <a:lnTo>
                      <a:pt x="108" y="50"/>
                    </a:lnTo>
                    <a:lnTo>
                      <a:pt x="109" y="50"/>
                    </a:lnTo>
                    <a:lnTo>
                      <a:pt x="110" y="50"/>
                    </a:lnTo>
                    <a:lnTo>
                      <a:pt x="110" y="52"/>
                    </a:lnTo>
                    <a:lnTo>
                      <a:pt x="109" y="54"/>
                    </a:lnTo>
                    <a:lnTo>
                      <a:pt x="106" y="55"/>
                    </a:lnTo>
                    <a:lnTo>
                      <a:pt x="105" y="55"/>
                    </a:lnTo>
                    <a:lnTo>
                      <a:pt x="104" y="56"/>
                    </a:lnTo>
                    <a:lnTo>
                      <a:pt x="104" y="57"/>
                    </a:lnTo>
                    <a:lnTo>
                      <a:pt x="103" y="58"/>
                    </a:lnTo>
                    <a:lnTo>
                      <a:pt x="103" y="59"/>
                    </a:lnTo>
                    <a:lnTo>
                      <a:pt x="103" y="60"/>
                    </a:lnTo>
                    <a:lnTo>
                      <a:pt x="103" y="62"/>
                    </a:lnTo>
                    <a:lnTo>
                      <a:pt x="102" y="62"/>
                    </a:lnTo>
                    <a:lnTo>
                      <a:pt x="101" y="62"/>
                    </a:lnTo>
                    <a:lnTo>
                      <a:pt x="99" y="63"/>
                    </a:lnTo>
                    <a:lnTo>
                      <a:pt x="97" y="62"/>
                    </a:lnTo>
                    <a:lnTo>
                      <a:pt x="97" y="60"/>
                    </a:lnTo>
                    <a:lnTo>
                      <a:pt x="97" y="59"/>
                    </a:lnTo>
                    <a:lnTo>
                      <a:pt x="96" y="58"/>
                    </a:lnTo>
                    <a:lnTo>
                      <a:pt x="96" y="58"/>
                    </a:lnTo>
                    <a:lnTo>
                      <a:pt x="95" y="58"/>
                    </a:lnTo>
                    <a:lnTo>
                      <a:pt x="95" y="57"/>
                    </a:lnTo>
                    <a:lnTo>
                      <a:pt x="94" y="57"/>
                    </a:lnTo>
                    <a:lnTo>
                      <a:pt x="93" y="57"/>
                    </a:lnTo>
                    <a:lnTo>
                      <a:pt x="93" y="58"/>
                    </a:lnTo>
                    <a:lnTo>
                      <a:pt x="91" y="58"/>
                    </a:lnTo>
                    <a:lnTo>
                      <a:pt x="90" y="59"/>
                    </a:lnTo>
                    <a:lnTo>
                      <a:pt x="90" y="62"/>
                    </a:lnTo>
                    <a:lnTo>
                      <a:pt x="90" y="63"/>
                    </a:lnTo>
                    <a:lnTo>
                      <a:pt x="90" y="65"/>
                    </a:lnTo>
                    <a:lnTo>
                      <a:pt x="91" y="67"/>
                    </a:lnTo>
                    <a:lnTo>
                      <a:pt x="90" y="70"/>
                    </a:lnTo>
                    <a:lnTo>
                      <a:pt x="89" y="71"/>
                    </a:lnTo>
                    <a:lnTo>
                      <a:pt x="89" y="71"/>
                    </a:lnTo>
                    <a:lnTo>
                      <a:pt x="89" y="68"/>
                    </a:lnTo>
                    <a:lnTo>
                      <a:pt x="89" y="65"/>
                    </a:lnTo>
                    <a:lnTo>
                      <a:pt x="89" y="64"/>
                    </a:lnTo>
                    <a:lnTo>
                      <a:pt x="89" y="60"/>
                    </a:lnTo>
                    <a:lnTo>
                      <a:pt x="88" y="58"/>
                    </a:lnTo>
                    <a:lnTo>
                      <a:pt x="88" y="58"/>
                    </a:lnTo>
                    <a:lnTo>
                      <a:pt x="87" y="58"/>
                    </a:lnTo>
                    <a:lnTo>
                      <a:pt x="86" y="58"/>
                    </a:lnTo>
                    <a:lnTo>
                      <a:pt x="85" y="60"/>
                    </a:lnTo>
                    <a:lnTo>
                      <a:pt x="83" y="60"/>
                    </a:lnTo>
                    <a:lnTo>
                      <a:pt x="82" y="62"/>
                    </a:lnTo>
                    <a:lnTo>
                      <a:pt x="81" y="64"/>
                    </a:lnTo>
                    <a:lnTo>
                      <a:pt x="81" y="65"/>
                    </a:lnTo>
                    <a:lnTo>
                      <a:pt x="79" y="67"/>
                    </a:lnTo>
                    <a:lnTo>
                      <a:pt x="78" y="67"/>
                    </a:lnTo>
                    <a:lnTo>
                      <a:pt x="78" y="67"/>
                    </a:lnTo>
                    <a:lnTo>
                      <a:pt x="76" y="66"/>
                    </a:lnTo>
                    <a:lnTo>
                      <a:pt x="76" y="67"/>
                    </a:lnTo>
                    <a:lnTo>
                      <a:pt x="75" y="68"/>
                    </a:lnTo>
                    <a:lnTo>
                      <a:pt x="76" y="68"/>
                    </a:lnTo>
                    <a:lnTo>
                      <a:pt x="77" y="68"/>
                    </a:lnTo>
                    <a:lnTo>
                      <a:pt x="76" y="69"/>
                    </a:lnTo>
                    <a:lnTo>
                      <a:pt x="72" y="69"/>
                    </a:lnTo>
                    <a:lnTo>
                      <a:pt x="71" y="69"/>
                    </a:lnTo>
                    <a:lnTo>
                      <a:pt x="70" y="70"/>
                    </a:lnTo>
                    <a:lnTo>
                      <a:pt x="67" y="71"/>
                    </a:lnTo>
                    <a:lnTo>
                      <a:pt x="67" y="72"/>
                    </a:lnTo>
                    <a:lnTo>
                      <a:pt x="66" y="73"/>
                    </a:lnTo>
                    <a:lnTo>
                      <a:pt x="65" y="74"/>
                    </a:lnTo>
                    <a:lnTo>
                      <a:pt x="63" y="74"/>
                    </a:lnTo>
                    <a:lnTo>
                      <a:pt x="63" y="75"/>
                    </a:lnTo>
                    <a:lnTo>
                      <a:pt x="63" y="76"/>
                    </a:lnTo>
                    <a:lnTo>
                      <a:pt x="64" y="77"/>
                    </a:lnTo>
                    <a:lnTo>
                      <a:pt x="63" y="77"/>
                    </a:lnTo>
                    <a:lnTo>
                      <a:pt x="63" y="78"/>
                    </a:lnTo>
                    <a:lnTo>
                      <a:pt x="62" y="79"/>
                    </a:lnTo>
                    <a:lnTo>
                      <a:pt x="61" y="81"/>
                    </a:lnTo>
                    <a:lnTo>
                      <a:pt x="60" y="81"/>
                    </a:lnTo>
                    <a:lnTo>
                      <a:pt x="59" y="83"/>
                    </a:lnTo>
                    <a:lnTo>
                      <a:pt x="60" y="84"/>
                    </a:lnTo>
                    <a:lnTo>
                      <a:pt x="60" y="84"/>
                    </a:lnTo>
                    <a:lnTo>
                      <a:pt x="60" y="85"/>
                    </a:lnTo>
                    <a:lnTo>
                      <a:pt x="60" y="86"/>
                    </a:lnTo>
                    <a:lnTo>
                      <a:pt x="61" y="86"/>
                    </a:lnTo>
                    <a:lnTo>
                      <a:pt x="62" y="86"/>
                    </a:lnTo>
                    <a:lnTo>
                      <a:pt x="63" y="87"/>
                    </a:lnTo>
                    <a:lnTo>
                      <a:pt x="64" y="87"/>
                    </a:lnTo>
                    <a:lnTo>
                      <a:pt x="64" y="86"/>
                    </a:lnTo>
                    <a:lnTo>
                      <a:pt x="65" y="86"/>
                    </a:lnTo>
                    <a:lnTo>
                      <a:pt x="67" y="87"/>
                    </a:lnTo>
                    <a:lnTo>
                      <a:pt x="68" y="88"/>
                    </a:lnTo>
                    <a:lnTo>
                      <a:pt x="69" y="88"/>
                    </a:lnTo>
                    <a:lnTo>
                      <a:pt x="71" y="87"/>
                    </a:lnTo>
                    <a:lnTo>
                      <a:pt x="71" y="86"/>
                    </a:lnTo>
                    <a:lnTo>
                      <a:pt x="74" y="87"/>
                    </a:lnTo>
                    <a:lnTo>
                      <a:pt x="76" y="87"/>
                    </a:lnTo>
                    <a:lnTo>
                      <a:pt x="77" y="86"/>
                    </a:lnTo>
                    <a:lnTo>
                      <a:pt x="78" y="85"/>
                    </a:lnTo>
                    <a:lnTo>
                      <a:pt x="79" y="84"/>
                    </a:lnTo>
                    <a:lnTo>
                      <a:pt x="79" y="84"/>
                    </a:lnTo>
                    <a:lnTo>
                      <a:pt x="79" y="85"/>
                    </a:lnTo>
                    <a:lnTo>
                      <a:pt x="80" y="86"/>
                    </a:lnTo>
                    <a:lnTo>
                      <a:pt x="79" y="87"/>
                    </a:lnTo>
                    <a:lnTo>
                      <a:pt x="77" y="88"/>
                    </a:lnTo>
                    <a:lnTo>
                      <a:pt x="75" y="89"/>
                    </a:lnTo>
                    <a:lnTo>
                      <a:pt x="72" y="88"/>
                    </a:lnTo>
                    <a:lnTo>
                      <a:pt x="71" y="89"/>
                    </a:lnTo>
                    <a:lnTo>
                      <a:pt x="70" y="90"/>
                    </a:lnTo>
                    <a:lnTo>
                      <a:pt x="71" y="91"/>
                    </a:lnTo>
                    <a:lnTo>
                      <a:pt x="72" y="92"/>
                    </a:lnTo>
                    <a:lnTo>
                      <a:pt x="75" y="92"/>
                    </a:lnTo>
                    <a:lnTo>
                      <a:pt x="75" y="92"/>
                    </a:lnTo>
                    <a:lnTo>
                      <a:pt x="75" y="93"/>
                    </a:lnTo>
                    <a:lnTo>
                      <a:pt x="72" y="94"/>
                    </a:lnTo>
                    <a:lnTo>
                      <a:pt x="70" y="94"/>
                    </a:lnTo>
                    <a:lnTo>
                      <a:pt x="68" y="94"/>
                    </a:lnTo>
                    <a:lnTo>
                      <a:pt x="67" y="96"/>
                    </a:lnTo>
                    <a:lnTo>
                      <a:pt x="67" y="98"/>
                    </a:lnTo>
                    <a:lnTo>
                      <a:pt x="68" y="98"/>
                    </a:lnTo>
                    <a:lnTo>
                      <a:pt x="68" y="101"/>
                    </a:lnTo>
                    <a:lnTo>
                      <a:pt x="66" y="101"/>
                    </a:lnTo>
                    <a:lnTo>
                      <a:pt x="65" y="104"/>
                    </a:lnTo>
                    <a:lnTo>
                      <a:pt x="64" y="105"/>
                    </a:lnTo>
                    <a:lnTo>
                      <a:pt x="62" y="106"/>
                    </a:lnTo>
                    <a:lnTo>
                      <a:pt x="61" y="108"/>
                    </a:lnTo>
                    <a:lnTo>
                      <a:pt x="60" y="109"/>
                    </a:lnTo>
                    <a:lnTo>
                      <a:pt x="58" y="111"/>
                    </a:lnTo>
                    <a:lnTo>
                      <a:pt x="58" y="112"/>
                    </a:lnTo>
                    <a:lnTo>
                      <a:pt x="57" y="112"/>
                    </a:lnTo>
                    <a:lnTo>
                      <a:pt x="56" y="112"/>
                    </a:lnTo>
                    <a:lnTo>
                      <a:pt x="53" y="111"/>
                    </a:lnTo>
                    <a:lnTo>
                      <a:pt x="52" y="110"/>
                    </a:lnTo>
                    <a:lnTo>
                      <a:pt x="51" y="110"/>
                    </a:lnTo>
                    <a:lnTo>
                      <a:pt x="50" y="109"/>
                    </a:lnTo>
                    <a:lnTo>
                      <a:pt x="48" y="109"/>
                    </a:lnTo>
                    <a:lnTo>
                      <a:pt x="46" y="109"/>
                    </a:lnTo>
                    <a:lnTo>
                      <a:pt x="44" y="110"/>
                    </a:lnTo>
                    <a:lnTo>
                      <a:pt x="43" y="110"/>
                    </a:lnTo>
                    <a:lnTo>
                      <a:pt x="42" y="109"/>
                    </a:lnTo>
                    <a:lnTo>
                      <a:pt x="40" y="109"/>
                    </a:lnTo>
                    <a:lnTo>
                      <a:pt x="37" y="109"/>
                    </a:lnTo>
                    <a:lnTo>
                      <a:pt x="35" y="110"/>
                    </a:lnTo>
                    <a:lnTo>
                      <a:pt x="33" y="111"/>
                    </a:lnTo>
                    <a:lnTo>
                      <a:pt x="35" y="112"/>
                    </a:lnTo>
                    <a:lnTo>
                      <a:pt x="35" y="113"/>
                    </a:lnTo>
                    <a:lnTo>
                      <a:pt x="33" y="112"/>
                    </a:lnTo>
                    <a:lnTo>
                      <a:pt x="32" y="112"/>
                    </a:lnTo>
                    <a:lnTo>
                      <a:pt x="25" y="114"/>
                    </a:lnTo>
                    <a:lnTo>
                      <a:pt x="24" y="114"/>
                    </a:lnTo>
                    <a:lnTo>
                      <a:pt x="23" y="114"/>
                    </a:lnTo>
                    <a:lnTo>
                      <a:pt x="22" y="115"/>
                    </a:lnTo>
                    <a:lnTo>
                      <a:pt x="22" y="115"/>
                    </a:lnTo>
                    <a:lnTo>
                      <a:pt x="21" y="114"/>
                    </a:lnTo>
                    <a:lnTo>
                      <a:pt x="20" y="115"/>
                    </a:lnTo>
                    <a:lnTo>
                      <a:pt x="19" y="116"/>
                    </a:lnTo>
                    <a:lnTo>
                      <a:pt x="18" y="116"/>
                    </a:lnTo>
                    <a:lnTo>
                      <a:pt x="17" y="116"/>
                    </a:lnTo>
                    <a:lnTo>
                      <a:pt x="17" y="116"/>
                    </a:lnTo>
                    <a:lnTo>
                      <a:pt x="16" y="115"/>
                    </a:lnTo>
                    <a:lnTo>
                      <a:pt x="14" y="115"/>
                    </a:lnTo>
                    <a:lnTo>
                      <a:pt x="13" y="116"/>
                    </a:lnTo>
                    <a:lnTo>
                      <a:pt x="12" y="116"/>
                    </a:lnTo>
                    <a:lnTo>
                      <a:pt x="11" y="116"/>
                    </a:lnTo>
                    <a:lnTo>
                      <a:pt x="10" y="116"/>
                    </a:lnTo>
                    <a:lnTo>
                      <a:pt x="9" y="117"/>
                    </a:lnTo>
                    <a:lnTo>
                      <a:pt x="7" y="117"/>
                    </a:lnTo>
                    <a:lnTo>
                      <a:pt x="8" y="118"/>
                    </a:lnTo>
                    <a:lnTo>
                      <a:pt x="7" y="120"/>
                    </a:lnTo>
                    <a:lnTo>
                      <a:pt x="5" y="121"/>
                    </a:lnTo>
                    <a:lnTo>
                      <a:pt x="3" y="121"/>
                    </a:lnTo>
                    <a:lnTo>
                      <a:pt x="3" y="122"/>
                    </a:lnTo>
                    <a:lnTo>
                      <a:pt x="3" y="123"/>
                    </a:lnTo>
                    <a:lnTo>
                      <a:pt x="5" y="123"/>
                    </a:lnTo>
                    <a:lnTo>
                      <a:pt x="6" y="123"/>
                    </a:lnTo>
                    <a:lnTo>
                      <a:pt x="6" y="124"/>
                    </a:lnTo>
                    <a:lnTo>
                      <a:pt x="5" y="124"/>
                    </a:lnTo>
                    <a:lnTo>
                      <a:pt x="4" y="124"/>
                    </a:lnTo>
                    <a:lnTo>
                      <a:pt x="4" y="124"/>
                    </a:lnTo>
                    <a:lnTo>
                      <a:pt x="3" y="125"/>
                    </a:lnTo>
                    <a:lnTo>
                      <a:pt x="1" y="126"/>
                    </a:lnTo>
                    <a:lnTo>
                      <a:pt x="0" y="127"/>
                    </a:lnTo>
                    <a:lnTo>
                      <a:pt x="1" y="127"/>
                    </a:lnTo>
                    <a:lnTo>
                      <a:pt x="3" y="128"/>
                    </a:lnTo>
                    <a:lnTo>
                      <a:pt x="4" y="129"/>
                    </a:lnTo>
                    <a:lnTo>
                      <a:pt x="5" y="133"/>
                    </a:lnTo>
                    <a:lnTo>
                      <a:pt x="6" y="133"/>
                    </a:lnTo>
                    <a:lnTo>
                      <a:pt x="7" y="134"/>
                    </a:lnTo>
                    <a:lnTo>
                      <a:pt x="8" y="134"/>
                    </a:lnTo>
                    <a:lnTo>
                      <a:pt x="9" y="135"/>
                    </a:lnTo>
                    <a:lnTo>
                      <a:pt x="8" y="135"/>
                    </a:lnTo>
                    <a:lnTo>
                      <a:pt x="7" y="136"/>
                    </a:lnTo>
                    <a:lnTo>
                      <a:pt x="6" y="137"/>
                    </a:lnTo>
                    <a:lnTo>
                      <a:pt x="7" y="138"/>
                    </a:lnTo>
                    <a:lnTo>
                      <a:pt x="9" y="140"/>
                    </a:lnTo>
                    <a:lnTo>
                      <a:pt x="11" y="138"/>
                    </a:lnTo>
                    <a:lnTo>
                      <a:pt x="12" y="137"/>
                    </a:lnTo>
                    <a:lnTo>
                      <a:pt x="13" y="136"/>
                    </a:lnTo>
                    <a:lnTo>
                      <a:pt x="14" y="136"/>
                    </a:lnTo>
                    <a:lnTo>
                      <a:pt x="14" y="136"/>
                    </a:lnTo>
                    <a:lnTo>
                      <a:pt x="16" y="137"/>
                    </a:lnTo>
                    <a:lnTo>
                      <a:pt x="14" y="140"/>
                    </a:lnTo>
                    <a:lnTo>
                      <a:pt x="12" y="141"/>
                    </a:lnTo>
                    <a:lnTo>
                      <a:pt x="10" y="141"/>
                    </a:lnTo>
                    <a:lnTo>
                      <a:pt x="10" y="142"/>
                    </a:lnTo>
                    <a:lnTo>
                      <a:pt x="10" y="143"/>
                    </a:lnTo>
                    <a:lnTo>
                      <a:pt x="12" y="144"/>
                    </a:lnTo>
                    <a:lnTo>
                      <a:pt x="13" y="143"/>
                    </a:lnTo>
                    <a:lnTo>
                      <a:pt x="16" y="142"/>
                    </a:lnTo>
                    <a:lnTo>
                      <a:pt x="17" y="142"/>
                    </a:lnTo>
                    <a:lnTo>
                      <a:pt x="17" y="143"/>
                    </a:lnTo>
                    <a:lnTo>
                      <a:pt x="13" y="144"/>
                    </a:lnTo>
                    <a:lnTo>
                      <a:pt x="11" y="145"/>
                    </a:lnTo>
                    <a:lnTo>
                      <a:pt x="11" y="146"/>
                    </a:lnTo>
                    <a:lnTo>
                      <a:pt x="14" y="148"/>
                    </a:lnTo>
                    <a:lnTo>
                      <a:pt x="17" y="149"/>
                    </a:lnTo>
                    <a:lnTo>
                      <a:pt x="19" y="149"/>
                    </a:lnTo>
                    <a:lnTo>
                      <a:pt x="20" y="148"/>
                    </a:lnTo>
                    <a:lnTo>
                      <a:pt x="20" y="146"/>
                    </a:lnTo>
                    <a:lnTo>
                      <a:pt x="19" y="145"/>
                    </a:lnTo>
                    <a:lnTo>
                      <a:pt x="19" y="145"/>
                    </a:lnTo>
                    <a:lnTo>
                      <a:pt x="20" y="144"/>
                    </a:lnTo>
                    <a:lnTo>
                      <a:pt x="20" y="144"/>
                    </a:lnTo>
                    <a:lnTo>
                      <a:pt x="22" y="146"/>
                    </a:lnTo>
                    <a:lnTo>
                      <a:pt x="22" y="147"/>
                    </a:lnTo>
                    <a:lnTo>
                      <a:pt x="22" y="147"/>
                    </a:lnTo>
                    <a:lnTo>
                      <a:pt x="24" y="148"/>
                    </a:lnTo>
                    <a:lnTo>
                      <a:pt x="26" y="149"/>
                    </a:lnTo>
                    <a:lnTo>
                      <a:pt x="28" y="148"/>
                    </a:lnTo>
                    <a:lnTo>
                      <a:pt x="30" y="147"/>
                    </a:lnTo>
                    <a:lnTo>
                      <a:pt x="30" y="147"/>
                    </a:lnTo>
                    <a:lnTo>
                      <a:pt x="32" y="147"/>
                    </a:lnTo>
                    <a:lnTo>
                      <a:pt x="32" y="148"/>
                    </a:lnTo>
                    <a:lnTo>
                      <a:pt x="32" y="149"/>
                    </a:lnTo>
                    <a:lnTo>
                      <a:pt x="33" y="149"/>
                    </a:lnTo>
                    <a:lnTo>
                      <a:pt x="35" y="150"/>
                    </a:lnTo>
                    <a:lnTo>
                      <a:pt x="35" y="152"/>
                    </a:lnTo>
                    <a:lnTo>
                      <a:pt x="35" y="152"/>
                    </a:lnTo>
                    <a:lnTo>
                      <a:pt x="32" y="153"/>
                    </a:lnTo>
                    <a:lnTo>
                      <a:pt x="32" y="155"/>
                    </a:lnTo>
                    <a:lnTo>
                      <a:pt x="32" y="155"/>
                    </a:lnTo>
                    <a:lnTo>
                      <a:pt x="32" y="156"/>
                    </a:lnTo>
                    <a:lnTo>
                      <a:pt x="31" y="155"/>
                    </a:lnTo>
                    <a:lnTo>
                      <a:pt x="30" y="155"/>
                    </a:lnTo>
                    <a:lnTo>
                      <a:pt x="29" y="155"/>
                    </a:lnTo>
                    <a:lnTo>
                      <a:pt x="28" y="153"/>
                    </a:lnTo>
                    <a:lnTo>
                      <a:pt x="25" y="152"/>
                    </a:lnTo>
                    <a:lnTo>
                      <a:pt x="22" y="152"/>
                    </a:lnTo>
                    <a:lnTo>
                      <a:pt x="20" y="152"/>
                    </a:lnTo>
                    <a:lnTo>
                      <a:pt x="16" y="152"/>
                    </a:lnTo>
                    <a:lnTo>
                      <a:pt x="16" y="153"/>
                    </a:lnTo>
                    <a:lnTo>
                      <a:pt x="18" y="155"/>
                    </a:lnTo>
                    <a:lnTo>
                      <a:pt x="20" y="155"/>
                    </a:lnTo>
                    <a:lnTo>
                      <a:pt x="22" y="155"/>
                    </a:lnTo>
                    <a:lnTo>
                      <a:pt x="24" y="157"/>
                    </a:lnTo>
                    <a:lnTo>
                      <a:pt x="27" y="158"/>
                    </a:lnTo>
                    <a:lnTo>
                      <a:pt x="29" y="158"/>
                    </a:lnTo>
                    <a:lnTo>
                      <a:pt x="30" y="160"/>
                    </a:lnTo>
                    <a:lnTo>
                      <a:pt x="28" y="160"/>
                    </a:lnTo>
                    <a:lnTo>
                      <a:pt x="27" y="160"/>
                    </a:lnTo>
                    <a:lnTo>
                      <a:pt x="26" y="160"/>
                    </a:lnTo>
                    <a:lnTo>
                      <a:pt x="23" y="157"/>
                    </a:lnTo>
                    <a:lnTo>
                      <a:pt x="21" y="157"/>
                    </a:lnTo>
                    <a:lnTo>
                      <a:pt x="19" y="157"/>
                    </a:lnTo>
                    <a:lnTo>
                      <a:pt x="16" y="155"/>
                    </a:lnTo>
                    <a:lnTo>
                      <a:pt x="12" y="155"/>
                    </a:lnTo>
                    <a:lnTo>
                      <a:pt x="10" y="154"/>
                    </a:lnTo>
                    <a:lnTo>
                      <a:pt x="7" y="153"/>
                    </a:lnTo>
                    <a:lnTo>
                      <a:pt x="4" y="154"/>
                    </a:lnTo>
                    <a:lnTo>
                      <a:pt x="4" y="156"/>
                    </a:lnTo>
                    <a:lnTo>
                      <a:pt x="3" y="155"/>
                    </a:lnTo>
                    <a:lnTo>
                      <a:pt x="2" y="155"/>
                    </a:lnTo>
                    <a:lnTo>
                      <a:pt x="1" y="156"/>
                    </a:lnTo>
                    <a:lnTo>
                      <a:pt x="1" y="156"/>
                    </a:lnTo>
                    <a:lnTo>
                      <a:pt x="0" y="157"/>
                    </a:lnTo>
                    <a:lnTo>
                      <a:pt x="0" y="158"/>
                    </a:lnTo>
                    <a:lnTo>
                      <a:pt x="0" y="160"/>
                    </a:lnTo>
                    <a:lnTo>
                      <a:pt x="1" y="160"/>
                    </a:lnTo>
                    <a:lnTo>
                      <a:pt x="2" y="160"/>
                    </a:lnTo>
                    <a:lnTo>
                      <a:pt x="2" y="161"/>
                    </a:lnTo>
                    <a:lnTo>
                      <a:pt x="1" y="161"/>
                    </a:lnTo>
                    <a:lnTo>
                      <a:pt x="1" y="163"/>
                    </a:lnTo>
                    <a:lnTo>
                      <a:pt x="1" y="164"/>
                    </a:lnTo>
                    <a:lnTo>
                      <a:pt x="3" y="165"/>
                    </a:lnTo>
                    <a:lnTo>
                      <a:pt x="4" y="164"/>
                    </a:lnTo>
                    <a:lnTo>
                      <a:pt x="5" y="163"/>
                    </a:lnTo>
                    <a:lnTo>
                      <a:pt x="6" y="163"/>
                    </a:lnTo>
                    <a:lnTo>
                      <a:pt x="7" y="161"/>
                    </a:lnTo>
                    <a:lnTo>
                      <a:pt x="8" y="161"/>
                    </a:lnTo>
                    <a:lnTo>
                      <a:pt x="9" y="161"/>
                    </a:lnTo>
                    <a:lnTo>
                      <a:pt x="8" y="162"/>
                    </a:lnTo>
                    <a:lnTo>
                      <a:pt x="7" y="164"/>
                    </a:lnTo>
                    <a:lnTo>
                      <a:pt x="6" y="164"/>
                    </a:lnTo>
                    <a:lnTo>
                      <a:pt x="5" y="165"/>
                    </a:lnTo>
                    <a:lnTo>
                      <a:pt x="5" y="167"/>
                    </a:lnTo>
                    <a:lnTo>
                      <a:pt x="8" y="170"/>
                    </a:lnTo>
                    <a:lnTo>
                      <a:pt x="8" y="169"/>
                    </a:lnTo>
                    <a:lnTo>
                      <a:pt x="9" y="169"/>
                    </a:lnTo>
                    <a:lnTo>
                      <a:pt x="12" y="170"/>
                    </a:lnTo>
                    <a:lnTo>
                      <a:pt x="13" y="170"/>
                    </a:lnTo>
                    <a:lnTo>
                      <a:pt x="13" y="171"/>
                    </a:lnTo>
                    <a:lnTo>
                      <a:pt x="13" y="172"/>
                    </a:lnTo>
                    <a:lnTo>
                      <a:pt x="12" y="173"/>
                    </a:lnTo>
                    <a:lnTo>
                      <a:pt x="11" y="172"/>
                    </a:lnTo>
                    <a:lnTo>
                      <a:pt x="9" y="172"/>
                    </a:lnTo>
                    <a:lnTo>
                      <a:pt x="7" y="173"/>
                    </a:lnTo>
                    <a:lnTo>
                      <a:pt x="6" y="174"/>
                    </a:lnTo>
                    <a:lnTo>
                      <a:pt x="4" y="174"/>
                    </a:lnTo>
                    <a:lnTo>
                      <a:pt x="3" y="175"/>
                    </a:lnTo>
                    <a:lnTo>
                      <a:pt x="3" y="177"/>
                    </a:lnTo>
                    <a:lnTo>
                      <a:pt x="5" y="179"/>
                    </a:lnTo>
                    <a:lnTo>
                      <a:pt x="5" y="180"/>
                    </a:lnTo>
                    <a:lnTo>
                      <a:pt x="7" y="183"/>
                    </a:lnTo>
                    <a:lnTo>
                      <a:pt x="9" y="184"/>
                    </a:lnTo>
                    <a:lnTo>
                      <a:pt x="8" y="184"/>
                    </a:lnTo>
                    <a:lnTo>
                      <a:pt x="8" y="185"/>
                    </a:lnTo>
                    <a:lnTo>
                      <a:pt x="9" y="185"/>
                    </a:lnTo>
                    <a:lnTo>
                      <a:pt x="10" y="187"/>
                    </a:lnTo>
                    <a:lnTo>
                      <a:pt x="12" y="188"/>
                    </a:lnTo>
                    <a:lnTo>
                      <a:pt x="14" y="189"/>
                    </a:lnTo>
                    <a:lnTo>
                      <a:pt x="16" y="190"/>
                    </a:lnTo>
                    <a:lnTo>
                      <a:pt x="17" y="191"/>
                    </a:lnTo>
                    <a:lnTo>
                      <a:pt x="18" y="191"/>
                    </a:lnTo>
                    <a:lnTo>
                      <a:pt x="18" y="189"/>
                    </a:lnTo>
                    <a:lnTo>
                      <a:pt x="18" y="187"/>
                    </a:lnTo>
                    <a:lnTo>
                      <a:pt x="18" y="186"/>
                    </a:lnTo>
                    <a:lnTo>
                      <a:pt x="18" y="185"/>
                    </a:lnTo>
                    <a:lnTo>
                      <a:pt x="19" y="183"/>
                    </a:lnTo>
                    <a:lnTo>
                      <a:pt x="19" y="182"/>
                    </a:lnTo>
                    <a:lnTo>
                      <a:pt x="20" y="182"/>
                    </a:lnTo>
                    <a:lnTo>
                      <a:pt x="20" y="182"/>
                    </a:lnTo>
                    <a:lnTo>
                      <a:pt x="21" y="183"/>
                    </a:lnTo>
                    <a:lnTo>
                      <a:pt x="21" y="185"/>
                    </a:lnTo>
                    <a:lnTo>
                      <a:pt x="21" y="186"/>
                    </a:lnTo>
                    <a:lnTo>
                      <a:pt x="22" y="187"/>
                    </a:lnTo>
                    <a:lnTo>
                      <a:pt x="22" y="187"/>
                    </a:lnTo>
                    <a:lnTo>
                      <a:pt x="23" y="186"/>
                    </a:lnTo>
                    <a:lnTo>
                      <a:pt x="24" y="186"/>
                    </a:lnTo>
                    <a:lnTo>
                      <a:pt x="26" y="184"/>
                    </a:lnTo>
                    <a:lnTo>
                      <a:pt x="26" y="185"/>
                    </a:lnTo>
                    <a:lnTo>
                      <a:pt x="27" y="185"/>
                    </a:lnTo>
                    <a:lnTo>
                      <a:pt x="28" y="185"/>
                    </a:lnTo>
                    <a:lnTo>
                      <a:pt x="26" y="187"/>
                    </a:lnTo>
                    <a:lnTo>
                      <a:pt x="25" y="188"/>
                    </a:lnTo>
                    <a:lnTo>
                      <a:pt x="26" y="190"/>
                    </a:lnTo>
                    <a:lnTo>
                      <a:pt x="27" y="190"/>
                    </a:lnTo>
                    <a:lnTo>
                      <a:pt x="28" y="190"/>
                    </a:lnTo>
                    <a:lnTo>
                      <a:pt x="28" y="187"/>
                    </a:lnTo>
                    <a:lnTo>
                      <a:pt x="29" y="186"/>
                    </a:lnTo>
                    <a:lnTo>
                      <a:pt x="30" y="186"/>
                    </a:lnTo>
                    <a:lnTo>
                      <a:pt x="31" y="188"/>
                    </a:lnTo>
                    <a:lnTo>
                      <a:pt x="32" y="189"/>
                    </a:lnTo>
                    <a:lnTo>
                      <a:pt x="33" y="188"/>
                    </a:lnTo>
                    <a:lnTo>
                      <a:pt x="33" y="187"/>
                    </a:lnTo>
                    <a:lnTo>
                      <a:pt x="35" y="186"/>
                    </a:lnTo>
                    <a:lnTo>
                      <a:pt x="36" y="186"/>
                    </a:lnTo>
                    <a:lnTo>
                      <a:pt x="37" y="187"/>
                    </a:lnTo>
                    <a:lnTo>
                      <a:pt x="37" y="188"/>
                    </a:lnTo>
                    <a:lnTo>
                      <a:pt x="36" y="190"/>
                    </a:lnTo>
                    <a:lnTo>
                      <a:pt x="36" y="191"/>
                    </a:lnTo>
                    <a:lnTo>
                      <a:pt x="37" y="190"/>
                    </a:lnTo>
                    <a:lnTo>
                      <a:pt x="39" y="189"/>
                    </a:lnTo>
                    <a:lnTo>
                      <a:pt x="39" y="187"/>
                    </a:lnTo>
                    <a:lnTo>
                      <a:pt x="41" y="186"/>
                    </a:lnTo>
                    <a:lnTo>
                      <a:pt x="42" y="186"/>
                    </a:lnTo>
                    <a:lnTo>
                      <a:pt x="44" y="187"/>
                    </a:lnTo>
                    <a:lnTo>
                      <a:pt x="45" y="188"/>
                    </a:lnTo>
                    <a:lnTo>
                      <a:pt x="47" y="188"/>
                    </a:lnTo>
                    <a:lnTo>
                      <a:pt x="50" y="191"/>
                    </a:lnTo>
                    <a:lnTo>
                      <a:pt x="51" y="191"/>
                    </a:lnTo>
                    <a:lnTo>
                      <a:pt x="52" y="190"/>
                    </a:lnTo>
                    <a:lnTo>
                      <a:pt x="53" y="190"/>
                    </a:lnTo>
                    <a:lnTo>
                      <a:pt x="55" y="192"/>
                    </a:lnTo>
                    <a:lnTo>
                      <a:pt x="57" y="193"/>
                    </a:lnTo>
                    <a:lnTo>
                      <a:pt x="57" y="195"/>
                    </a:lnTo>
                    <a:lnTo>
                      <a:pt x="57" y="195"/>
                    </a:lnTo>
                    <a:lnTo>
                      <a:pt x="58" y="195"/>
                    </a:lnTo>
                    <a:lnTo>
                      <a:pt x="58" y="195"/>
                    </a:lnTo>
                    <a:lnTo>
                      <a:pt x="59" y="195"/>
                    </a:lnTo>
                    <a:lnTo>
                      <a:pt x="60" y="196"/>
                    </a:lnTo>
                    <a:lnTo>
                      <a:pt x="61" y="197"/>
                    </a:lnTo>
                    <a:lnTo>
                      <a:pt x="62" y="199"/>
                    </a:lnTo>
                    <a:lnTo>
                      <a:pt x="62" y="200"/>
                    </a:lnTo>
                    <a:lnTo>
                      <a:pt x="63" y="201"/>
                    </a:lnTo>
                    <a:lnTo>
                      <a:pt x="63" y="200"/>
                    </a:lnTo>
                    <a:lnTo>
                      <a:pt x="63" y="200"/>
                    </a:lnTo>
                    <a:lnTo>
                      <a:pt x="64" y="199"/>
                    </a:lnTo>
                    <a:lnTo>
                      <a:pt x="65" y="200"/>
                    </a:lnTo>
                    <a:lnTo>
                      <a:pt x="65" y="201"/>
                    </a:lnTo>
                    <a:lnTo>
                      <a:pt x="67" y="203"/>
                    </a:lnTo>
                    <a:lnTo>
                      <a:pt x="69" y="205"/>
                    </a:lnTo>
                    <a:lnTo>
                      <a:pt x="70" y="205"/>
                    </a:lnTo>
                    <a:lnTo>
                      <a:pt x="70" y="206"/>
                    </a:lnTo>
                    <a:lnTo>
                      <a:pt x="70" y="207"/>
                    </a:lnTo>
                    <a:lnTo>
                      <a:pt x="70" y="207"/>
                    </a:lnTo>
                    <a:lnTo>
                      <a:pt x="70" y="208"/>
                    </a:lnTo>
                    <a:lnTo>
                      <a:pt x="69" y="209"/>
                    </a:lnTo>
                    <a:lnTo>
                      <a:pt x="68" y="211"/>
                    </a:lnTo>
                    <a:lnTo>
                      <a:pt x="67" y="211"/>
                    </a:lnTo>
                    <a:lnTo>
                      <a:pt x="67" y="212"/>
                    </a:lnTo>
                    <a:lnTo>
                      <a:pt x="69" y="212"/>
                    </a:lnTo>
                    <a:lnTo>
                      <a:pt x="69" y="212"/>
                    </a:lnTo>
                    <a:lnTo>
                      <a:pt x="69" y="213"/>
                    </a:lnTo>
                    <a:lnTo>
                      <a:pt x="68" y="214"/>
                    </a:lnTo>
                    <a:lnTo>
                      <a:pt x="66" y="215"/>
                    </a:lnTo>
                    <a:lnTo>
                      <a:pt x="65" y="216"/>
                    </a:lnTo>
                    <a:lnTo>
                      <a:pt x="65" y="216"/>
                    </a:lnTo>
                    <a:lnTo>
                      <a:pt x="66" y="218"/>
                    </a:lnTo>
                    <a:lnTo>
                      <a:pt x="67" y="219"/>
                    </a:lnTo>
                    <a:lnTo>
                      <a:pt x="67" y="220"/>
                    </a:lnTo>
                    <a:lnTo>
                      <a:pt x="70" y="222"/>
                    </a:lnTo>
                    <a:lnTo>
                      <a:pt x="70" y="224"/>
                    </a:lnTo>
                    <a:lnTo>
                      <a:pt x="70" y="225"/>
                    </a:lnTo>
                    <a:lnTo>
                      <a:pt x="71" y="226"/>
                    </a:lnTo>
                    <a:lnTo>
                      <a:pt x="70" y="227"/>
                    </a:lnTo>
                    <a:lnTo>
                      <a:pt x="70" y="228"/>
                    </a:lnTo>
                    <a:lnTo>
                      <a:pt x="71" y="229"/>
                    </a:lnTo>
                    <a:lnTo>
                      <a:pt x="72" y="229"/>
                    </a:lnTo>
                    <a:lnTo>
                      <a:pt x="72" y="229"/>
                    </a:lnTo>
                    <a:lnTo>
                      <a:pt x="74" y="231"/>
                    </a:lnTo>
                    <a:lnTo>
                      <a:pt x="75" y="232"/>
                    </a:lnTo>
                    <a:lnTo>
                      <a:pt x="76" y="233"/>
                    </a:lnTo>
                    <a:lnTo>
                      <a:pt x="76" y="234"/>
                    </a:lnTo>
                    <a:lnTo>
                      <a:pt x="75" y="236"/>
                    </a:lnTo>
                    <a:lnTo>
                      <a:pt x="74" y="236"/>
                    </a:lnTo>
                    <a:lnTo>
                      <a:pt x="71" y="238"/>
                    </a:lnTo>
                    <a:lnTo>
                      <a:pt x="71" y="240"/>
                    </a:lnTo>
                    <a:lnTo>
                      <a:pt x="70" y="241"/>
                    </a:lnTo>
                    <a:lnTo>
                      <a:pt x="69" y="241"/>
                    </a:lnTo>
                    <a:lnTo>
                      <a:pt x="68" y="242"/>
                    </a:lnTo>
                    <a:lnTo>
                      <a:pt x="67" y="243"/>
                    </a:lnTo>
                    <a:lnTo>
                      <a:pt x="68" y="243"/>
                    </a:lnTo>
                    <a:lnTo>
                      <a:pt x="69" y="243"/>
                    </a:lnTo>
                    <a:lnTo>
                      <a:pt x="70" y="242"/>
                    </a:lnTo>
                    <a:lnTo>
                      <a:pt x="70" y="242"/>
                    </a:lnTo>
                    <a:lnTo>
                      <a:pt x="72" y="240"/>
                    </a:lnTo>
                    <a:lnTo>
                      <a:pt x="74" y="240"/>
                    </a:lnTo>
                    <a:lnTo>
                      <a:pt x="74" y="241"/>
                    </a:lnTo>
                    <a:lnTo>
                      <a:pt x="74" y="242"/>
                    </a:lnTo>
                    <a:lnTo>
                      <a:pt x="72" y="243"/>
                    </a:lnTo>
                    <a:lnTo>
                      <a:pt x="74" y="244"/>
                    </a:lnTo>
                    <a:lnTo>
                      <a:pt x="74" y="245"/>
                    </a:lnTo>
                    <a:lnTo>
                      <a:pt x="74" y="247"/>
                    </a:lnTo>
                    <a:lnTo>
                      <a:pt x="75" y="248"/>
                    </a:lnTo>
                    <a:lnTo>
                      <a:pt x="74" y="250"/>
                    </a:lnTo>
                    <a:lnTo>
                      <a:pt x="74" y="251"/>
                    </a:lnTo>
                    <a:lnTo>
                      <a:pt x="74" y="252"/>
                    </a:lnTo>
                    <a:lnTo>
                      <a:pt x="74" y="252"/>
                    </a:lnTo>
                    <a:lnTo>
                      <a:pt x="74" y="251"/>
                    </a:lnTo>
                    <a:lnTo>
                      <a:pt x="72" y="252"/>
                    </a:lnTo>
                    <a:lnTo>
                      <a:pt x="72" y="254"/>
                    </a:lnTo>
                    <a:lnTo>
                      <a:pt x="74" y="255"/>
                    </a:lnTo>
                    <a:lnTo>
                      <a:pt x="74" y="256"/>
                    </a:lnTo>
                    <a:lnTo>
                      <a:pt x="74" y="256"/>
                    </a:lnTo>
                    <a:lnTo>
                      <a:pt x="72" y="256"/>
                    </a:lnTo>
                    <a:lnTo>
                      <a:pt x="72" y="258"/>
                    </a:lnTo>
                    <a:lnTo>
                      <a:pt x="74" y="259"/>
                    </a:lnTo>
                    <a:lnTo>
                      <a:pt x="75" y="259"/>
                    </a:lnTo>
                    <a:lnTo>
                      <a:pt x="76" y="260"/>
                    </a:lnTo>
                    <a:lnTo>
                      <a:pt x="76" y="261"/>
                    </a:lnTo>
                    <a:lnTo>
                      <a:pt x="75" y="262"/>
                    </a:lnTo>
                    <a:lnTo>
                      <a:pt x="75" y="263"/>
                    </a:lnTo>
                    <a:lnTo>
                      <a:pt x="74" y="264"/>
                    </a:lnTo>
                    <a:lnTo>
                      <a:pt x="72" y="265"/>
                    </a:lnTo>
                    <a:lnTo>
                      <a:pt x="71" y="265"/>
                    </a:lnTo>
                    <a:lnTo>
                      <a:pt x="70" y="265"/>
                    </a:lnTo>
                    <a:lnTo>
                      <a:pt x="70" y="266"/>
                    </a:lnTo>
                    <a:lnTo>
                      <a:pt x="71" y="266"/>
                    </a:lnTo>
                    <a:lnTo>
                      <a:pt x="72" y="266"/>
                    </a:lnTo>
                    <a:lnTo>
                      <a:pt x="74" y="267"/>
                    </a:lnTo>
                    <a:lnTo>
                      <a:pt x="75" y="267"/>
                    </a:lnTo>
                    <a:lnTo>
                      <a:pt x="76" y="268"/>
                    </a:lnTo>
                    <a:lnTo>
                      <a:pt x="76" y="268"/>
                    </a:lnTo>
                    <a:lnTo>
                      <a:pt x="76" y="270"/>
                    </a:lnTo>
                    <a:lnTo>
                      <a:pt x="76" y="272"/>
                    </a:lnTo>
                    <a:lnTo>
                      <a:pt x="75" y="274"/>
                    </a:lnTo>
                    <a:lnTo>
                      <a:pt x="75" y="275"/>
                    </a:lnTo>
                    <a:lnTo>
                      <a:pt x="75" y="277"/>
                    </a:lnTo>
                    <a:lnTo>
                      <a:pt x="74" y="279"/>
                    </a:lnTo>
                    <a:lnTo>
                      <a:pt x="71" y="280"/>
                    </a:lnTo>
                    <a:lnTo>
                      <a:pt x="70" y="280"/>
                    </a:lnTo>
                    <a:lnTo>
                      <a:pt x="69" y="279"/>
                    </a:lnTo>
                    <a:lnTo>
                      <a:pt x="68" y="279"/>
                    </a:lnTo>
                    <a:lnTo>
                      <a:pt x="67" y="280"/>
                    </a:lnTo>
                    <a:lnTo>
                      <a:pt x="66" y="281"/>
                    </a:lnTo>
                    <a:lnTo>
                      <a:pt x="67" y="282"/>
                    </a:lnTo>
                    <a:lnTo>
                      <a:pt x="67" y="282"/>
                    </a:lnTo>
                    <a:lnTo>
                      <a:pt x="70" y="282"/>
                    </a:lnTo>
                    <a:lnTo>
                      <a:pt x="70" y="281"/>
                    </a:lnTo>
                    <a:lnTo>
                      <a:pt x="71" y="281"/>
                    </a:lnTo>
                    <a:lnTo>
                      <a:pt x="71" y="281"/>
                    </a:lnTo>
                    <a:lnTo>
                      <a:pt x="71" y="282"/>
                    </a:lnTo>
                    <a:lnTo>
                      <a:pt x="72" y="283"/>
                    </a:lnTo>
                    <a:lnTo>
                      <a:pt x="71" y="283"/>
                    </a:lnTo>
                    <a:lnTo>
                      <a:pt x="70" y="283"/>
                    </a:lnTo>
                    <a:lnTo>
                      <a:pt x="70" y="284"/>
                    </a:lnTo>
                    <a:lnTo>
                      <a:pt x="70" y="285"/>
                    </a:lnTo>
                    <a:lnTo>
                      <a:pt x="70" y="285"/>
                    </a:lnTo>
                    <a:lnTo>
                      <a:pt x="69" y="286"/>
                    </a:lnTo>
                    <a:lnTo>
                      <a:pt x="67" y="287"/>
                    </a:lnTo>
                    <a:lnTo>
                      <a:pt x="65" y="288"/>
                    </a:lnTo>
                    <a:lnTo>
                      <a:pt x="65" y="289"/>
                    </a:lnTo>
                    <a:lnTo>
                      <a:pt x="66" y="290"/>
                    </a:lnTo>
                    <a:lnTo>
                      <a:pt x="68" y="291"/>
                    </a:lnTo>
                    <a:lnTo>
                      <a:pt x="70" y="290"/>
                    </a:lnTo>
                    <a:lnTo>
                      <a:pt x="72" y="289"/>
                    </a:lnTo>
                    <a:lnTo>
                      <a:pt x="72" y="287"/>
                    </a:lnTo>
                    <a:lnTo>
                      <a:pt x="74" y="286"/>
                    </a:lnTo>
                    <a:lnTo>
                      <a:pt x="75" y="287"/>
                    </a:lnTo>
                    <a:lnTo>
                      <a:pt x="75" y="287"/>
                    </a:lnTo>
                    <a:lnTo>
                      <a:pt x="72" y="290"/>
                    </a:lnTo>
                    <a:lnTo>
                      <a:pt x="70" y="292"/>
                    </a:lnTo>
                    <a:lnTo>
                      <a:pt x="70" y="292"/>
                    </a:lnTo>
                    <a:lnTo>
                      <a:pt x="67" y="292"/>
                    </a:lnTo>
                    <a:lnTo>
                      <a:pt x="66" y="292"/>
                    </a:lnTo>
                    <a:lnTo>
                      <a:pt x="65" y="294"/>
                    </a:lnTo>
                    <a:lnTo>
                      <a:pt x="65" y="293"/>
                    </a:lnTo>
                    <a:lnTo>
                      <a:pt x="63" y="293"/>
                    </a:lnTo>
                    <a:lnTo>
                      <a:pt x="62" y="294"/>
                    </a:lnTo>
                    <a:lnTo>
                      <a:pt x="62" y="295"/>
                    </a:lnTo>
                    <a:lnTo>
                      <a:pt x="62" y="297"/>
                    </a:lnTo>
                    <a:lnTo>
                      <a:pt x="63" y="298"/>
                    </a:lnTo>
                    <a:lnTo>
                      <a:pt x="62" y="299"/>
                    </a:lnTo>
                    <a:lnTo>
                      <a:pt x="63" y="301"/>
                    </a:lnTo>
                    <a:lnTo>
                      <a:pt x="63" y="301"/>
                    </a:lnTo>
                    <a:lnTo>
                      <a:pt x="64" y="300"/>
                    </a:lnTo>
                    <a:lnTo>
                      <a:pt x="64" y="300"/>
                    </a:lnTo>
                    <a:lnTo>
                      <a:pt x="65" y="300"/>
                    </a:lnTo>
                    <a:lnTo>
                      <a:pt x="66" y="301"/>
                    </a:lnTo>
                    <a:lnTo>
                      <a:pt x="65" y="303"/>
                    </a:lnTo>
                    <a:lnTo>
                      <a:pt x="66" y="303"/>
                    </a:lnTo>
                    <a:lnTo>
                      <a:pt x="68" y="304"/>
                    </a:lnTo>
                    <a:lnTo>
                      <a:pt x="70" y="303"/>
                    </a:lnTo>
                    <a:lnTo>
                      <a:pt x="70" y="302"/>
                    </a:lnTo>
                    <a:lnTo>
                      <a:pt x="71" y="302"/>
                    </a:lnTo>
                    <a:lnTo>
                      <a:pt x="72" y="302"/>
                    </a:lnTo>
                    <a:lnTo>
                      <a:pt x="74" y="301"/>
                    </a:lnTo>
                    <a:lnTo>
                      <a:pt x="74" y="300"/>
                    </a:lnTo>
                    <a:lnTo>
                      <a:pt x="74" y="298"/>
                    </a:lnTo>
                    <a:lnTo>
                      <a:pt x="72" y="298"/>
                    </a:lnTo>
                    <a:lnTo>
                      <a:pt x="74" y="298"/>
                    </a:lnTo>
                    <a:lnTo>
                      <a:pt x="75" y="298"/>
                    </a:lnTo>
                    <a:lnTo>
                      <a:pt x="75" y="297"/>
                    </a:lnTo>
                    <a:lnTo>
                      <a:pt x="75" y="294"/>
                    </a:lnTo>
                    <a:lnTo>
                      <a:pt x="76" y="295"/>
                    </a:lnTo>
                    <a:lnTo>
                      <a:pt x="77" y="297"/>
                    </a:lnTo>
                    <a:lnTo>
                      <a:pt x="78" y="297"/>
                    </a:lnTo>
                    <a:lnTo>
                      <a:pt x="79" y="295"/>
                    </a:lnTo>
                    <a:lnTo>
                      <a:pt x="79" y="292"/>
                    </a:lnTo>
                    <a:lnTo>
                      <a:pt x="79" y="291"/>
                    </a:lnTo>
                    <a:lnTo>
                      <a:pt x="78" y="289"/>
                    </a:lnTo>
                    <a:lnTo>
                      <a:pt x="78" y="288"/>
                    </a:lnTo>
                    <a:lnTo>
                      <a:pt x="78" y="285"/>
                    </a:lnTo>
                    <a:lnTo>
                      <a:pt x="79" y="284"/>
                    </a:lnTo>
                    <a:lnTo>
                      <a:pt x="79" y="284"/>
                    </a:lnTo>
                    <a:lnTo>
                      <a:pt x="79" y="285"/>
                    </a:lnTo>
                    <a:lnTo>
                      <a:pt x="78" y="287"/>
                    </a:lnTo>
                    <a:lnTo>
                      <a:pt x="79" y="288"/>
                    </a:lnTo>
                    <a:lnTo>
                      <a:pt x="80" y="290"/>
                    </a:lnTo>
                    <a:lnTo>
                      <a:pt x="79" y="292"/>
                    </a:lnTo>
                    <a:lnTo>
                      <a:pt x="79" y="294"/>
                    </a:lnTo>
                    <a:lnTo>
                      <a:pt x="79" y="297"/>
                    </a:lnTo>
                    <a:lnTo>
                      <a:pt x="80" y="297"/>
                    </a:lnTo>
                    <a:lnTo>
                      <a:pt x="80" y="295"/>
                    </a:lnTo>
                    <a:lnTo>
                      <a:pt x="81" y="294"/>
                    </a:lnTo>
                    <a:lnTo>
                      <a:pt x="81" y="294"/>
                    </a:lnTo>
                    <a:lnTo>
                      <a:pt x="83" y="291"/>
                    </a:lnTo>
                    <a:lnTo>
                      <a:pt x="84" y="291"/>
                    </a:lnTo>
                    <a:lnTo>
                      <a:pt x="85" y="291"/>
                    </a:lnTo>
                    <a:lnTo>
                      <a:pt x="85" y="291"/>
                    </a:lnTo>
                    <a:lnTo>
                      <a:pt x="84" y="292"/>
                    </a:lnTo>
                    <a:lnTo>
                      <a:pt x="83" y="293"/>
                    </a:lnTo>
                    <a:lnTo>
                      <a:pt x="82" y="295"/>
                    </a:lnTo>
                    <a:lnTo>
                      <a:pt x="81" y="297"/>
                    </a:lnTo>
                    <a:lnTo>
                      <a:pt x="81" y="297"/>
                    </a:lnTo>
                    <a:lnTo>
                      <a:pt x="82" y="298"/>
                    </a:lnTo>
                    <a:lnTo>
                      <a:pt x="83" y="298"/>
                    </a:lnTo>
                    <a:lnTo>
                      <a:pt x="84" y="298"/>
                    </a:lnTo>
                    <a:lnTo>
                      <a:pt x="85" y="299"/>
                    </a:lnTo>
                    <a:lnTo>
                      <a:pt x="86" y="300"/>
                    </a:lnTo>
                    <a:lnTo>
                      <a:pt x="87" y="299"/>
                    </a:lnTo>
                    <a:lnTo>
                      <a:pt x="88" y="298"/>
                    </a:lnTo>
                    <a:lnTo>
                      <a:pt x="89" y="298"/>
                    </a:lnTo>
                    <a:lnTo>
                      <a:pt x="90" y="299"/>
                    </a:lnTo>
                    <a:lnTo>
                      <a:pt x="90" y="299"/>
                    </a:lnTo>
                    <a:lnTo>
                      <a:pt x="88" y="300"/>
                    </a:lnTo>
                    <a:lnTo>
                      <a:pt x="85" y="301"/>
                    </a:lnTo>
                    <a:lnTo>
                      <a:pt x="83" y="301"/>
                    </a:lnTo>
                    <a:lnTo>
                      <a:pt x="82" y="302"/>
                    </a:lnTo>
                    <a:lnTo>
                      <a:pt x="81" y="303"/>
                    </a:lnTo>
                    <a:lnTo>
                      <a:pt x="81" y="304"/>
                    </a:lnTo>
                    <a:lnTo>
                      <a:pt x="81" y="304"/>
                    </a:lnTo>
                    <a:lnTo>
                      <a:pt x="83" y="304"/>
                    </a:lnTo>
                    <a:lnTo>
                      <a:pt x="84" y="304"/>
                    </a:lnTo>
                    <a:lnTo>
                      <a:pt x="85" y="304"/>
                    </a:lnTo>
                    <a:lnTo>
                      <a:pt x="86" y="303"/>
                    </a:lnTo>
                    <a:lnTo>
                      <a:pt x="88" y="303"/>
                    </a:lnTo>
                    <a:lnTo>
                      <a:pt x="89" y="303"/>
                    </a:lnTo>
                    <a:lnTo>
                      <a:pt x="88" y="304"/>
                    </a:lnTo>
                    <a:lnTo>
                      <a:pt x="87" y="304"/>
                    </a:lnTo>
                    <a:lnTo>
                      <a:pt x="86" y="305"/>
                    </a:lnTo>
                    <a:lnTo>
                      <a:pt x="85" y="305"/>
                    </a:lnTo>
                    <a:lnTo>
                      <a:pt x="84" y="305"/>
                    </a:lnTo>
                    <a:lnTo>
                      <a:pt x="83" y="307"/>
                    </a:lnTo>
                    <a:lnTo>
                      <a:pt x="82" y="308"/>
                    </a:lnTo>
                    <a:lnTo>
                      <a:pt x="81" y="309"/>
                    </a:lnTo>
                    <a:lnTo>
                      <a:pt x="82" y="309"/>
                    </a:lnTo>
                    <a:lnTo>
                      <a:pt x="82" y="309"/>
                    </a:lnTo>
                    <a:lnTo>
                      <a:pt x="85" y="307"/>
                    </a:lnTo>
                    <a:lnTo>
                      <a:pt x="85" y="307"/>
                    </a:lnTo>
                    <a:lnTo>
                      <a:pt x="86" y="307"/>
                    </a:lnTo>
                    <a:lnTo>
                      <a:pt x="87" y="306"/>
                    </a:lnTo>
                    <a:lnTo>
                      <a:pt x="88" y="306"/>
                    </a:lnTo>
                    <a:lnTo>
                      <a:pt x="89" y="307"/>
                    </a:lnTo>
                    <a:lnTo>
                      <a:pt x="89" y="308"/>
                    </a:lnTo>
                    <a:lnTo>
                      <a:pt x="89" y="309"/>
                    </a:lnTo>
                    <a:lnTo>
                      <a:pt x="87" y="308"/>
                    </a:lnTo>
                    <a:lnTo>
                      <a:pt x="87" y="308"/>
                    </a:lnTo>
                    <a:lnTo>
                      <a:pt x="85" y="309"/>
                    </a:lnTo>
                    <a:lnTo>
                      <a:pt x="84" y="310"/>
                    </a:lnTo>
                    <a:lnTo>
                      <a:pt x="84" y="311"/>
                    </a:lnTo>
                    <a:lnTo>
                      <a:pt x="86" y="311"/>
                    </a:lnTo>
                    <a:lnTo>
                      <a:pt x="87" y="311"/>
                    </a:lnTo>
                    <a:lnTo>
                      <a:pt x="88" y="310"/>
                    </a:lnTo>
                    <a:lnTo>
                      <a:pt x="89" y="310"/>
                    </a:lnTo>
                    <a:lnTo>
                      <a:pt x="90" y="312"/>
                    </a:lnTo>
                    <a:lnTo>
                      <a:pt x="90" y="313"/>
                    </a:lnTo>
                    <a:lnTo>
                      <a:pt x="89" y="313"/>
                    </a:lnTo>
                    <a:lnTo>
                      <a:pt x="86" y="312"/>
                    </a:lnTo>
                    <a:lnTo>
                      <a:pt x="84" y="311"/>
                    </a:lnTo>
                    <a:lnTo>
                      <a:pt x="84" y="312"/>
                    </a:lnTo>
                    <a:lnTo>
                      <a:pt x="84" y="313"/>
                    </a:lnTo>
                    <a:lnTo>
                      <a:pt x="86" y="314"/>
                    </a:lnTo>
                    <a:lnTo>
                      <a:pt x="88" y="317"/>
                    </a:lnTo>
                    <a:lnTo>
                      <a:pt x="88" y="319"/>
                    </a:lnTo>
                    <a:lnTo>
                      <a:pt x="87" y="319"/>
                    </a:lnTo>
                    <a:lnTo>
                      <a:pt x="86" y="317"/>
                    </a:lnTo>
                    <a:lnTo>
                      <a:pt x="86" y="317"/>
                    </a:lnTo>
                    <a:lnTo>
                      <a:pt x="85" y="317"/>
                    </a:lnTo>
                    <a:lnTo>
                      <a:pt x="86" y="319"/>
                    </a:lnTo>
                    <a:lnTo>
                      <a:pt x="88" y="320"/>
                    </a:lnTo>
                    <a:lnTo>
                      <a:pt x="90" y="322"/>
                    </a:lnTo>
                    <a:lnTo>
                      <a:pt x="90" y="322"/>
                    </a:lnTo>
                    <a:lnTo>
                      <a:pt x="89" y="322"/>
                    </a:lnTo>
                    <a:lnTo>
                      <a:pt x="89" y="323"/>
                    </a:lnTo>
                    <a:lnTo>
                      <a:pt x="88" y="323"/>
                    </a:lnTo>
                    <a:lnTo>
                      <a:pt x="86" y="322"/>
                    </a:lnTo>
                    <a:lnTo>
                      <a:pt x="86" y="322"/>
                    </a:lnTo>
                    <a:lnTo>
                      <a:pt x="86" y="322"/>
                    </a:lnTo>
                    <a:lnTo>
                      <a:pt x="88" y="324"/>
                    </a:lnTo>
                    <a:lnTo>
                      <a:pt x="89" y="325"/>
                    </a:lnTo>
                    <a:lnTo>
                      <a:pt x="89" y="325"/>
                    </a:lnTo>
                    <a:lnTo>
                      <a:pt x="90" y="325"/>
                    </a:lnTo>
                    <a:lnTo>
                      <a:pt x="91" y="325"/>
                    </a:lnTo>
                    <a:lnTo>
                      <a:pt x="90" y="326"/>
                    </a:lnTo>
                    <a:lnTo>
                      <a:pt x="89" y="327"/>
                    </a:lnTo>
                    <a:lnTo>
                      <a:pt x="87" y="326"/>
                    </a:lnTo>
                    <a:lnTo>
                      <a:pt x="86" y="325"/>
                    </a:lnTo>
                    <a:lnTo>
                      <a:pt x="84" y="324"/>
                    </a:lnTo>
                    <a:lnTo>
                      <a:pt x="83" y="322"/>
                    </a:lnTo>
                    <a:lnTo>
                      <a:pt x="82" y="319"/>
                    </a:lnTo>
                    <a:lnTo>
                      <a:pt x="81" y="318"/>
                    </a:lnTo>
                    <a:lnTo>
                      <a:pt x="80" y="318"/>
                    </a:lnTo>
                    <a:lnTo>
                      <a:pt x="79" y="317"/>
                    </a:lnTo>
                    <a:lnTo>
                      <a:pt x="78" y="317"/>
                    </a:lnTo>
                    <a:lnTo>
                      <a:pt x="76" y="316"/>
                    </a:lnTo>
                    <a:lnTo>
                      <a:pt x="76" y="316"/>
                    </a:lnTo>
                    <a:lnTo>
                      <a:pt x="74" y="316"/>
                    </a:lnTo>
                    <a:lnTo>
                      <a:pt x="72" y="314"/>
                    </a:lnTo>
                    <a:lnTo>
                      <a:pt x="70" y="313"/>
                    </a:lnTo>
                    <a:lnTo>
                      <a:pt x="68" y="313"/>
                    </a:lnTo>
                    <a:lnTo>
                      <a:pt x="67" y="312"/>
                    </a:lnTo>
                    <a:lnTo>
                      <a:pt x="67" y="313"/>
                    </a:lnTo>
                    <a:lnTo>
                      <a:pt x="65" y="313"/>
                    </a:lnTo>
                    <a:lnTo>
                      <a:pt x="63" y="316"/>
                    </a:lnTo>
                    <a:lnTo>
                      <a:pt x="63" y="317"/>
                    </a:lnTo>
                    <a:lnTo>
                      <a:pt x="64" y="317"/>
                    </a:lnTo>
                    <a:lnTo>
                      <a:pt x="65" y="319"/>
                    </a:lnTo>
                    <a:lnTo>
                      <a:pt x="66" y="321"/>
                    </a:lnTo>
                    <a:lnTo>
                      <a:pt x="65" y="322"/>
                    </a:lnTo>
                    <a:lnTo>
                      <a:pt x="67" y="323"/>
                    </a:lnTo>
                    <a:lnTo>
                      <a:pt x="70" y="324"/>
                    </a:lnTo>
                    <a:lnTo>
                      <a:pt x="74" y="325"/>
                    </a:lnTo>
                    <a:lnTo>
                      <a:pt x="76" y="327"/>
                    </a:lnTo>
                    <a:lnTo>
                      <a:pt x="76" y="328"/>
                    </a:lnTo>
                    <a:lnTo>
                      <a:pt x="76" y="329"/>
                    </a:lnTo>
                    <a:lnTo>
                      <a:pt x="77" y="330"/>
                    </a:lnTo>
                    <a:lnTo>
                      <a:pt x="79" y="330"/>
                    </a:lnTo>
                    <a:lnTo>
                      <a:pt x="80" y="331"/>
                    </a:lnTo>
                    <a:lnTo>
                      <a:pt x="81" y="331"/>
                    </a:lnTo>
                    <a:lnTo>
                      <a:pt x="82" y="331"/>
                    </a:lnTo>
                    <a:lnTo>
                      <a:pt x="83" y="332"/>
                    </a:lnTo>
                    <a:lnTo>
                      <a:pt x="84" y="332"/>
                    </a:lnTo>
                    <a:lnTo>
                      <a:pt x="85" y="331"/>
                    </a:lnTo>
                    <a:lnTo>
                      <a:pt x="86" y="332"/>
                    </a:lnTo>
                    <a:lnTo>
                      <a:pt x="88" y="332"/>
                    </a:lnTo>
                    <a:lnTo>
                      <a:pt x="89" y="331"/>
                    </a:lnTo>
                    <a:lnTo>
                      <a:pt x="91" y="331"/>
                    </a:lnTo>
                    <a:lnTo>
                      <a:pt x="91" y="332"/>
                    </a:lnTo>
                    <a:lnTo>
                      <a:pt x="93" y="333"/>
                    </a:lnTo>
                    <a:lnTo>
                      <a:pt x="90" y="333"/>
                    </a:lnTo>
                    <a:lnTo>
                      <a:pt x="89" y="333"/>
                    </a:lnTo>
                    <a:lnTo>
                      <a:pt x="89" y="334"/>
                    </a:lnTo>
                    <a:lnTo>
                      <a:pt x="90" y="334"/>
                    </a:lnTo>
                    <a:lnTo>
                      <a:pt x="91" y="336"/>
                    </a:lnTo>
                    <a:lnTo>
                      <a:pt x="90" y="337"/>
                    </a:lnTo>
                    <a:lnTo>
                      <a:pt x="90" y="337"/>
                    </a:lnTo>
                    <a:lnTo>
                      <a:pt x="89" y="338"/>
                    </a:lnTo>
                    <a:lnTo>
                      <a:pt x="88" y="339"/>
                    </a:lnTo>
                    <a:lnTo>
                      <a:pt x="86" y="339"/>
                    </a:lnTo>
                    <a:lnTo>
                      <a:pt x="86" y="340"/>
                    </a:lnTo>
                    <a:lnTo>
                      <a:pt x="86" y="340"/>
                    </a:lnTo>
                    <a:lnTo>
                      <a:pt x="88" y="340"/>
                    </a:lnTo>
                    <a:lnTo>
                      <a:pt x="89" y="341"/>
                    </a:lnTo>
                    <a:lnTo>
                      <a:pt x="89" y="342"/>
                    </a:lnTo>
                    <a:lnTo>
                      <a:pt x="88" y="342"/>
                    </a:lnTo>
                    <a:lnTo>
                      <a:pt x="87" y="342"/>
                    </a:lnTo>
                    <a:lnTo>
                      <a:pt x="86" y="342"/>
                    </a:lnTo>
                    <a:lnTo>
                      <a:pt x="86" y="342"/>
                    </a:lnTo>
                    <a:lnTo>
                      <a:pt x="84" y="344"/>
                    </a:lnTo>
                    <a:lnTo>
                      <a:pt x="83" y="344"/>
                    </a:lnTo>
                    <a:lnTo>
                      <a:pt x="83" y="345"/>
                    </a:lnTo>
                    <a:lnTo>
                      <a:pt x="83" y="346"/>
                    </a:lnTo>
                    <a:lnTo>
                      <a:pt x="84" y="346"/>
                    </a:lnTo>
                    <a:lnTo>
                      <a:pt x="85" y="346"/>
                    </a:lnTo>
                    <a:lnTo>
                      <a:pt x="86" y="346"/>
                    </a:lnTo>
                    <a:lnTo>
                      <a:pt x="86" y="346"/>
                    </a:lnTo>
                    <a:lnTo>
                      <a:pt x="87" y="347"/>
                    </a:lnTo>
                    <a:lnTo>
                      <a:pt x="87" y="347"/>
                    </a:lnTo>
                    <a:lnTo>
                      <a:pt x="88" y="347"/>
                    </a:lnTo>
                    <a:lnTo>
                      <a:pt x="88" y="348"/>
                    </a:lnTo>
                    <a:lnTo>
                      <a:pt x="87" y="348"/>
                    </a:lnTo>
                    <a:lnTo>
                      <a:pt x="85" y="348"/>
                    </a:lnTo>
                    <a:lnTo>
                      <a:pt x="85" y="349"/>
                    </a:lnTo>
                    <a:lnTo>
                      <a:pt x="87" y="349"/>
                    </a:lnTo>
                    <a:lnTo>
                      <a:pt x="88" y="350"/>
                    </a:lnTo>
                    <a:lnTo>
                      <a:pt x="89" y="351"/>
                    </a:lnTo>
                    <a:lnTo>
                      <a:pt x="88" y="351"/>
                    </a:lnTo>
                    <a:lnTo>
                      <a:pt x="87" y="350"/>
                    </a:lnTo>
                    <a:lnTo>
                      <a:pt x="87" y="351"/>
                    </a:lnTo>
                    <a:lnTo>
                      <a:pt x="86" y="351"/>
                    </a:lnTo>
                    <a:lnTo>
                      <a:pt x="85" y="350"/>
                    </a:lnTo>
                    <a:lnTo>
                      <a:pt x="84" y="350"/>
                    </a:lnTo>
                    <a:lnTo>
                      <a:pt x="83" y="350"/>
                    </a:lnTo>
                    <a:lnTo>
                      <a:pt x="83" y="349"/>
                    </a:lnTo>
                    <a:lnTo>
                      <a:pt x="83" y="349"/>
                    </a:lnTo>
                    <a:lnTo>
                      <a:pt x="82" y="347"/>
                    </a:lnTo>
                    <a:lnTo>
                      <a:pt x="81" y="347"/>
                    </a:lnTo>
                    <a:lnTo>
                      <a:pt x="81" y="347"/>
                    </a:lnTo>
                    <a:lnTo>
                      <a:pt x="81" y="349"/>
                    </a:lnTo>
                    <a:lnTo>
                      <a:pt x="80" y="352"/>
                    </a:lnTo>
                    <a:lnTo>
                      <a:pt x="79" y="353"/>
                    </a:lnTo>
                    <a:lnTo>
                      <a:pt x="79" y="354"/>
                    </a:lnTo>
                    <a:lnTo>
                      <a:pt x="80" y="354"/>
                    </a:lnTo>
                    <a:lnTo>
                      <a:pt x="82" y="353"/>
                    </a:lnTo>
                    <a:lnTo>
                      <a:pt x="82" y="353"/>
                    </a:lnTo>
                    <a:lnTo>
                      <a:pt x="81" y="354"/>
                    </a:lnTo>
                    <a:lnTo>
                      <a:pt x="80" y="356"/>
                    </a:lnTo>
                    <a:lnTo>
                      <a:pt x="80" y="356"/>
                    </a:lnTo>
                    <a:lnTo>
                      <a:pt x="79" y="357"/>
                    </a:lnTo>
                    <a:lnTo>
                      <a:pt x="79" y="358"/>
                    </a:lnTo>
                    <a:lnTo>
                      <a:pt x="77" y="358"/>
                    </a:lnTo>
                    <a:lnTo>
                      <a:pt x="75" y="358"/>
                    </a:lnTo>
                    <a:lnTo>
                      <a:pt x="74" y="358"/>
                    </a:lnTo>
                    <a:lnTo>
                      <a:pt x="72" y="357"/>
                    </a:lnTo>
                    <a:lnTo>
                      <a:pt x="70" y="357"/>
                    </a:lnTo>
                    <a:lnTo>
                      <a:pt x="69" y="358"/>
                    </a:lnTo>
                    <a:lnTo>
                      <a:pt x="67" y="359"/>
                    </a:lnTo>
                    <a:lnTo>
                      <a:pt x="65" y="359"/>
                    </a:lnTo>
                    <a:lnTo>
                      <a:pt x="65" y="360"/>
                    </a:lnTo>
                    <a:lnTo>
                      <a:pt x="67" y="359"/>
                    </a:lnTo>
                    <a:lnTo>
                      <a:pt x="68" y="359"/>
                    </a:lnTo>
                    <a:lnTo>
                      <a:pt x="67" y="360"/>
                    </a:lnTo>
                    <a:lnTo>
                      <a:pt x="66" y="361"/>
                    </a:lnTo>
                    <a:lnTo>
                      <a:pt x="67" y="361"/>
                    </a:lnTo>
                    <a:lnTo>
                      <a:pt x="68" y="362"/>
                    </a:lnTo>
                    <a:lnTo>
                      <a:pt x="69" y="363"/>
                    </a:lnTo>
                    <a:lnTo>
                      <a:pt x="70" y="363"/>
                    </a:lnTo>
                    <a:lnTo>
                      <a:pt x="72" y="363"/>
                    </a:lnTo>
                    <a:lnTo>
                      <a:pt x="72" y="363"/>
                    </a:lnTo>
                    <a:lnTo>
                      <a:pt x="75" y="363"/>
                    </a:lnTo>
                    <a:lnTo>
                      <a:pt x="76" y="362"/>
                    </a:lnTo>
                    <a:lnTo>
                      <a:pt x="75" y="361"/>
                    </a:lnTo>
                    <a:lnTo>
                      <a:pt x="74" y="361"/>
                    </a:lnTo>
                    <a:lnTo>
                      <a:pt x="75" y="360"/>
                    </a:lnTo>
                    <a:lnTo>
                      <a:pt x="77" y="360"/>
                    </a:lnTo>
                    <a:lnTo>
                      <a:pt x="78" y="360"/>
                    </a:lnTo>
                    <a:lnTo>
                      <a:pt x="79" y="360"/>
                    </a:lnTo>
                    <a:lnTo>
                      <a:pt x="79" y="360"/>
                    </a:lnTo>
                    <a:lnTo>
                      <a:pt x="79" y="360"/>
                    </a:lnTo>
                    <a:lnTo>
                      <a:pt x="78" y="362"/>
                    </a:lnTo>
                    <a:lnTo>
                      <a:pt x="78" y="363"/>
                    </a:lnTo>
                    <a:lnTo>
                      <a:pt x="76" y="363"/>
                    </a:lnTo>
                    <a:lnTo>
                      <a:pt x="76" y="364"/>
                    </a:lnTo>
                    <a:lnTo>
                      <a:pt x="76" y="365"/>
                    </a:lnTo>
                    <a:lnTo>
                      <a:pt x="80" y="368"/>
                    </a:lnTo>
                    <a:lnTo>
                      <a:pt x="81" y="369"/>
                    </a:lnTo>
                    <a:lnTo>
                      <a:pt x="81" y="370"/>
                    </a:lnTo>
                    <a:lnTo>
                      <a:pt x="80" y="370"/>
                    </a:lnTo>
                    <a:lnTo>
                      <a:pt x="80" y="369"/>
                    </a:lnTo>
                    <a:lnTo>
                      <a:pt x="78" y="368"/>
                    </a:lnTo>
                    <a:lnTo>
                      <a:pt x="76" y="367"/>
                    </a:lnTo>
                    <a:lnTo>
                      <a:pt x="76" y="367"/>
                    </a:lnTo>
                    <a:lnTo>
                      <a:pt x="74" y="367"/>
                    </a:lnTo>
                    <a:lnTo>
                      <a:pt x="72" y="367"/>
                    </a:lnTo>
                    <a:lnTo>
                      <a:pt x="71" y="367"/>
                    </a:lnTo>
                    <a:lnTo>
                      <a:pt x="68" y="365"/>
                    </a:lnTo>
                    <a:lnTo>
                      <a:pt x="68" y="364"/>
                    </a:lnTo>
                    <a:lnTo>
                      <a:pt x="67" y="363"/>
                    </a:lnTo>
                    <a:lnTo>
                      <a:pt x="66" y="363"/>
                    </a:lnTo>
                    <a:lnTo>
                      <a:pt x="67" y="365"/>
                    </a:lnTo>
                    <a:lnTo>
                      <a:pt x="67" y="366"/>
                    </a:lnTo>
                    <a:lnTo>
                      <a:pt x="67" y="366"/>
                    </a:lnTo>
                    <a:lnTo>
                      <a:pt x="65" y="365"/>
                    </a:lnTo>
                    <a:lnTo>
                      <a:pt x="64" y="362"/>
                    </a:lnTo>
                    <a:lnTo>
                      <a:pt x="62" y="362"/>
                    </a:lnTo>
                    <a:lnTo>
                      <a:pt x="61" y="362"/>
                    </a:lnTo>
                    <a:lnTo>
                      <a:pt x="61" y="363"/>
                    </a:lnTo>
                    <a:lnTo>
                      <a:pt x="62" y="363"/>
                    </a:lnTo>
                    <a:lnTo>
                      <a:pt x="63" y="365"/>
                    </a:lnTo>
                    <a:lnTo>
                      <a:pt x="65" y="367"/>
                    </a:lnTo>
                    <a:lnTo>
                      <a:pt x="66" y="367"/>
                    </a:lnTo>
                    <a:lnTo>
                      <a:pt x="66" y="367"/>
                    </a:lnTo>
                    <a:lnTo>
                      <a:pt x="68" y="368"/>
                    </a:lnTo>
                    <a:lnTo>
                      <a:pt x="68" y="368"/>
                    </a:lnTo>
                    <a:lnTo>
                      <a:pt x="65" y="368"/>
                    </a:lnTo>
                    <a:lnTo>
                      <a:pt x="64" y="367"/>
                    </a:lnTo>
                    <a:lnTo>
                      <a:pt x="62" y="366"/>
                    </a:lnTo>
                    <a:lnTo>
                      <a:pt x="62" y="366"/>
                    </a:lnTo>
                    <a:lnTo>
                      <a:pt x="61" y="367"/>
                    </a:lnTo>
                    <a:lnTo>
                      <a:pt x="61" y="368"/>
                    </a:lnTo>
                    <a:lnTo>
                      <a:pt x="60" y="369"/>
                    </a:lnTo>
                    <a:lnTo>
                      <a:pt x="60" y="369"/>
                    </a:lnTo>
                    <a:lnTo>
                      <a:pt x="60" y="370"/>
                    </a:lnTo>
                    <a:lnTo>
                      <a:pt x="59" y="371"/>
                    </a:lnTo>
                    <a:lnTo>
                      <a:pt x="58" y="371"/>
                    </a:lnTo>
                    <a:lnTo>
                      <a:pt x="56" y="373"/>
                    </a:lnTo>
                    <a:lnTo>
                      <a:pt x="56" y="375"/>
                    </a:lnTo>
                    <a:lnTo>
                      <a:pt x="57" y="375"/>
                    </a:lnTo>
                    <a:lnTo>
                      <a:pt x="58" y="375"/>
                    </a:lnTo>
                    <a:lnTo>
                      <a:pt x="60" y="372"/>
                    </a:lnTo>
                    <a:lnTo>
                      <a:pt x="61" y="371"/>
                    </a:lnTo>
                    <a:lnTo>
                      <a:pt x="62" y="371"/>
                    </a:lnTo>
                    <a:lnTo>
                      <a:pt x="64" y="371"/>
                    </a:lnTo>
                    <a:lnTo>
                      <a:pt x="65" y="370"/>
                    </a:lnTo>
                    <a:lnTo>
                      <a:pt x="66" y="370"/>
                    </a:lnTo>
                    <a:lnTo>
                      <a:pt x="66" y="371"/>
                    </a:lnTo>
                    <a:lnTo>
                      <a:pt x="67" y="371"/>
                    </a:lnTo>
                    <a:lnTo>
                      <a:pt x="68" y="371"/>
                    </a:lnTo>
                    <a:lnTo>
                      <a:pt x="70" y="373"/>
                    </a:lnTo>
                    <a:lnTo>
                      <a:pt x="71" y="375"/>
                    </a:lnTo>
                    <a:lnTo>
                      <a:pt x="72" y="373"/>
                    </a:lnTo>
                    <a:lnTo>
                      <a:pt x="74" y="372"/>
                    </a:lnTo>
                    <a:lnTo>
                      <a:pt x="74" y="371"/>
                    </a:lnTo>
                    <a:lnTo>
                      <a:pt x="74" y="370"/>
                    </a:lnTo>
                    <a:lnTo>
                      <a:pt x="74" y="369"/>
                    </a:lnTo>
                    <a:lnTo>
                      <a:pt x="74" y="369"/>
                    </a:lnTo>
                    <a:lnTo>
                      <a:pt x="75" y="369"/>
                    </a:lnTo>
                    <a:lnTo>
                      <a:pt x="76" y="369"/>
                    </a:lnTo>
                    <a:lnTo>
                      <a:pt x="77" y="369"/>
                    </a:lnTo>
                    <a:lnTo>
                      <a:pt x="77" y="370"/>
                    </a:lnTo>
                    <a:lnTo>
                      <a:pt x="77" y="370"/>
                    </a:lnTo>
                    <a:lnTo>
                      <a:pt x="76" y="370"/>
                    </a:lnTo>
                    <a:lnTo>
                      <a:pt x="75" y="371"/>
                    </a:lnTo>
                    <a:lnTo>
                      <a:pt x="75" y="372"/>
                    </a:lnTo>
                    <a:lnTo>
                      <a:pt x="76" y="372"/>
                    </a:lnTo>
                    <a:lnTo>
                      <a:pt x="79" y="372"/>
                    </a:lnTo>
                    <a:lnTo>
                      <a:pt x="79" y="372"/>
                    </a:lnTo>
                    <a:lnTo>
                      <a:pt x="79" y="371"/>
                    </a:lnTo>
                    <a:lnTo>
                      <a:pt x="79" y="371"/>
                    </a:lnTo>
                    <a:lnTo>
                      <a:pt x="80" y="370"/>
                    </a:lnTo>
                    <a:lnTo>
                      <a:pt x="82" y="371"/>
                    </a:lnTo>
                    <a:lnTo>
                      <a:pt x="82" y="372"/>
                    </a:lnTo>
                    <a:lnTo>
                      <a:pt x="81" y="373"/>
                    </a:lnTo>
                    <a:lnTo>
                      <a:pt x="79" y="375"/>
                    </a:lnTo>
                    <a:lnTo>
                      <a:pt x="76" y="373"/>
                    </a:lnTo>
                    <a:lnTo>
                      <a:pt x="76" y="375"/>
                    </a:lnTo>
                    <a:lnTo>
                      <a:pt x="75" y="375"/>
                    </a:lnTo>
                    <a:lnTo>
                      <a:pt x="77" y="378"/>
                    </a:lnTo>
                    <a:lnTo>
                      <a:pt x="79" y="379"/>
                    </a:lnTo>
                    <a:lnTo>
                      <a:pt x="80" y="379"/>
                    </a:lnTo>
                    <a:lnTo>
                      <a:pt x="81" y="378"/>
                    </a:lnTo>
                    <a:lnTo>
                      <a:pt x="82" y="378"/>
                    </a:lnTo>
                    <a:lnTo>
                      <a:pt x="83" y="379"/>
                    </a:lnTo>
                    <a:lnTo>
                      <a:pt x="82" y="379"/>
                    </a:lnTo>
                    <a:lnTo>
                      <a:pt x="81" y="379"/>
                    </a:lnTo>
                    <a:lnTo>
                      <a:pt x="80" y="380"/>
                    </a:lnTo>
                    <a:lnTo>
                      <a:pt x="78" y="379"/>
                    </a:lnTo>
                    <a:lnTo>
                      <a:pt x="76" y="378"/>
                    </a:lnTo>
                    <a:lnTo>
                      <a:pt x="74" y="376"/>
                    </a:lnTo>
                    <a:lnTo>
                      <a:pt x="72" y="376"/>
                    </a:lnTo>
                    <a:lnTo>
                      <a:pt x="70" y="376"/>
                    </a:lnTo>
                    <a:lnTo>
                      <a:pt x="68" y="373"/>
                    </a:lnTo>
                    <a:lnTo>
                      <a:pt x="67" y="373"/>
                    </a:lnTo>
                    <a:lnTo>
                      <a:pt x="66" y="372"/>
                    </a:lnTo>
                    <a:lnTo>
                      <a:pt x="65" y="372"/>
                    </a:lnTo>
                    <a:lnTo>
                      <a:pt x="64" y="373"/>
                    </a:lnTo>
                    <a:lnTo>
                      <a:pt x="63" y="373"/>
                    </a:lnTo>
                    <a:lnTo>
                      <a:pt x="62" y="372"/>
                    </a:lnTo>
                    <a:lnTo>
                      <a:pt x="61" y="372"/>
                    </a:lnTo>
                    <a:lnTo>
                      <a:pt x="60" y="373"/>
                    </a:lnTo>
                    <a:lnTo>
                      <a:pt x="59" y="376"/>
                    </a:lnTo>
                    <a:lnTo>
                      <a:pt x="57" y="376"/>
                    </a:lnTo>
                    <a:lnTo>
                      <a:pt x="56" y="377"/>
                    </a:lnTo>
                    <a:lnTo>
                      <a:pt x="55" y="378"/>
                    </a:lnTo>
                    <a:lnTo>
                      <a:pt x="53" y="379"/>
                    </a:lnTo>
                    <a:lnTo>
                      <a:pt x="53" y="381"/>
                    </a:lnTo>
                    <a:lnTo>
                      <a:pt x="53" y="381"/>
                    </a:lnTo>
                    <a:lnTo>
                      <a:pt x="55" y="380"/>
                    </a:lnTo>
                    <a:lnTo>
                      <a:pt x="57" y="380"/>
                    </a:lnTo>
                    <a:lnTo>
                      <a:pt x="58" y="380"/>
                    </a:lnTo>
                    <a:lnTo>
                      <a:pt x="58" y="380"/>
                    </a:lnTo>
                    <a:lnTo>
                      <a:pt x="60" y="380"/>
                    </a:lnTo>
                    <a:lnTo>
                      <a:pt x="63" y="380"/>
                    </a:lnTo>
                    <a:lnTo>
                      <a:pt x="66" y="380"/>
                    </a:lnTo>
                    <a:lnTo>
                      <a:pt x="68" y="380"/>
                    </a:lnTo>
                    <a:lnTo>
                      <a:pt x="68" y="381"/>
                    </a:lnTo>
                    <a:lnTo>
                      <a:pt x="67" y="382"/>
                    </a:lnTo>
                    <a:lnTo>
                      <a:pt x="65" y="381"/>
                    </a:lnTo>
                    <a:lnTo>
                      <a:pt x="64" y="382"/>
                    </a:lnTo>
                    <a:lnTo>
                      <a:pt x="58" y="381"/>
                    </a:lnTo>
                    <a:lnTo>
                      <a:pt x="56" y="381"/>
                    </a:lnTo>
                    <a:lnTo>
                      <a:pt x="56" y="382"/>
                    </a:lnTo>
                    <a:lnTo>
                      <a:pt x="52" y="382"/>
                    </a:lnTo>
                    <a:lnTo>
                      <a:pt x="52" y="383"/>
                    </a:lnTo>
                    <a:lnTo>
                      <a:pt x="53" y="383"/>
                    </a:lnTo>
                    <a:lnTo>
                      <a:pt x="55" y="383"/>
                    </a:lnTo>
                    <a:lnTo>
                      <a:pt x="56" y="384"/>
                    </a:lnTo>
                    <a:lnTo>
                      <a:pt x="55" y="384"/>
                    </a:lnTo>
                    <a:lnTo>
                      <a:pt x="53" y="384"/>
                    </a:lnTo>
                    <a:lnTo>
                      <a:pt x="51" y="384"/>
                    </a:lnTo>
                    <a:lnTo>
                      <a:pt x="51" y="384"/>
                    </a:lnTo>
                    <a:lnTo>
                      <a:pt x="52" y="385"/>
                    </a:lnTo>
                    <a:lnTo>
                      <a:pt x="55" y="385"/>
                    </a:lnTo>
                    <a:lnTo>
                      <a:pt x="59" y="386"/>
                    </a:lnTo>
                    <a:lnTo>
                      <a:pt x="60" y="386"/>
                    </a:lnTo>
                    <a:lnTo>
                      <a:pt x="60" y="386"/>
                    </a:lnTo>
                    <a:lnTo>
                      <a:pt x="61" y="386"/>
                    </a:lnTo>
                    <a:lnTo>
                      <a:pt x="62" y="386"/>
                    </a:lnTo>
                    <a:lnTo>
                      <a:pt x="62" y="387"/>
                    </a:lnTo>
                    <a:lnTo>
                      <a:pt x="62" y="388"/>
                    </a:lnTo>
                    <a:lnTo>
                      <a:pt x="61" y="389"/>
                    </a:lnTo>
                    <a:lnTo>
                      <a:pt x="60" y="388"/>
                    </a:lnTo>
                    <a:lnTo>
                      <a:pt x="59" y="389"/>
                    </a:lnTo>
                    <a:lnTo>
                      <a:pt x="59" y="388"/>
                    </a:lnTo>
                    <a:lnTo>
                      <a:pt x="58" y="389"/>
                    </a:lnTo>
                    <a:lnTo>
                      <a:pt x="57" y="389"/>
                    </a:lnTo>
                    <a:lnTo>
                      <a:pt x="58" y="390"/>
                    </a:lnTo>
                    <a:lnTo>
                      <a:pt x="58" y="390"/>
                    </a:lnTo>
                    <a:lnTo>
                      <a:pt x="60" y="390"/>
                    </a:lnTo>
                    <a:lnTo>
                      <a:pt x="60" y="391"/>
                    </a:lnTo>
                    <a:lnTo>
                      <a:pt x="58" y="391"/>
                    </a:lnTo>
                    <a:lnTo>
                      <a:pt x="57" y="391"/>
                    </a:lnTo>
                    <a:lnTo>
                      <a:pt x="55" y="390"/>
                    </a:lnTo>
                    <a:lnTo>
                      <a:pt x="53" y="390"/>
                    </a:lnTo>
                    <a:lnTo>
                      <a:pt x="53" y="391"/>
                    </a:lnTo>
                    <a:lnTo>
                      <a:pt x="53" y="392"/>
                    </a:lnTo>
                    <a:lnTo>
                      <a:pt x="55" y="393"/>
                    </a:lnTo>
                    <a:lnTo>
                      <a:pt x="56" y="392"/>
                    </a:lnTo>
                    <a:lnTo>
                      <a:pt x="58" y="392"/>
                    </a:lnTo>
                    <a:lnTo>
                      <a:pt x="59" y="393"/>
                    </a:lnTo>
                    <a:lnTo>
                      <a:pt x="59" y="395"/>
                    </a:lnTo>
                    <a:lnTo>
                      <a:pt x="58" y="395"/>
                    </a:lnTo>
                    <a:lnTo>
                      <a:pt x="56" y="395"/>
                    </a:lnTo>
                    <a:lnTo>
                      <a:pt x="55" y="395"/>
                    </a:lnTo>
                    <a:lnTo>
                      <a:pt x="52" y="393"/>
                    </a:lnTo>
                    <a:lnTo>
                      <a:pt x="51" y="393"/>
                    </a:lnTo>
                    <a:lnTo>
                      <a:pt x="50" y="395"/>
                    </a:lnTo>
                    <a:lnTo>
                      <a:pt x="51" y="398"/>
                    </a:lnTo>
                    <a:lnTo>
                      <a:pt x="50" y="399"/>
                    </a:lnTo>
                    <a:lnTo>
                      <a:pt x="50" y="400"/>
                    </a:lnTo>
                    <a:lnTo>
                      <a:pt x="52" y="400"/>
                    </a:lnTo>
                    <a:lnTo>
                      <a:pt x="56" y="398"/>
                    </a:lnTo>
                    <a:lnTo>
                      <a:pt x="57" y="398"/>
                    </a:lnTo>
                    <a:lnTo>
                      <a:pt x="60" y="397"/>
                    </a:lnTo>
                    <a:lnTo>
                      <a:pt x="61" y="396"/>
                    </a:lnTo>
                    <a:lnTo>
                      <a:pt x="63" y="393"/>
                    </a:lnTo>
                    <a:lnTo>
                      <a:pt x="65" y="391"/>
                    </a:lnTo>
                    <a:lnTo>
                      <a:pt x="69" y="389"/>
                    </a:lnTo>
                    <a:lnTo>
                      <a:pt x="71" y="388"/>
                    </a:lnTo>
                    <a:lnTo>
                      <a:pt x="74" y="389"/>
                    </a:lnTo>
                    <a:lnTo>
                      <a:pt x="74" y="389"/>
                    </a:lnTo>
                    <a:lnTo>
                      <a:pt x="72" y="390"/>
                    </a:lnTo>
                    <a:lnTo>
                      <a:pt x="71" y="390"/>
                    </a:lnTo>
                    <a:lnTo>
                      <a:pt x="68" y="391"/>
                    </a:lnTo>
                    <a:lnTo>
                      <a:pt x="66" y="392"/>
                    </a:lnTo>
                    <a:lnTo>
                      <a:pt x="63" y="396"/>
                    </a:lnTo>
                    <a:lnTo>
                      <a:pt x="62" y="398"/>
                    </a:lnTo>
                    <a:lnTo>
                      <a:pt x="59" y="398"/>
                    </a:lnTo>
                    <a:lnTo>
                      <a:pt x="58" y="399"/>
                    </a:lnTo>
                    <a:lnTo>
                      <a:pt x="55" y="400"/>
                    </a:lnTo>
                    <a:lnTo>
                      <a:pt x="52" y="401"/>
                    </a:lnTo>
                    <a:lnTo>
                      <a:pt x="51" y="402"/>
                    </a:lnTo>
                    <a:lnTo>
                      <a:pt x="50" y="402"/>
                    </a:lnTo>
                    <a:lnTo>
                      <a:pt x="52" y="402"/>
                    </a:lnTo>
                    <a:lnTo>
                      <a:pt x="52" y="402"/>
                    </a:lnTo>
                    <a:lnTo>
                      <a:pt x="53" y="402"/>
                    </a:lnTo>
                    <a:lnTo>
                      <a:pt x="53" y="403"/>
                    </a:lnTo>
                    <a:lnTo>
                      <a:pt x="56" y="402"/>
                    </a:lnTo>
                    <a:lnTo>
                      <a:pt x="57" y="401"/>
                    </a:lnTo>
                    <a:lnTo>
                      <a:pt x="57" y="401"/>
                    </a:lnTo>
                    <a:lnTo>
                      <a:pt x="58" y="402"/>
                    </a:lnTo>
                    <a:lnTo>
                      <a:pt x="59" y="402"/>
                    </a:lnTo>
                    <a:lnTo>
                      <a:pt x="60" y="402"/>
                    </a:lnTo>
                    <a:lnTo>
                      <a:pt x="62" y="401"/>
                    </a:lnTo>
                    <a:lnTo>
                      <a:pt x="63" y="401"/>
                    </a:lnTo>
                    <a:lnTo>
                      <a:pt x="64" y="401"/>
                    </a:lnTo>
                    <a:lnTo>
                      <a:pt x="63" y="402"/>
                    </a:lnTo>
                    <a:lnTo>
                      <a:pt x="62" y="402"/>
                    </a:lnTo>
                    <a:lnTo>
                      <a:pt x="61" y="403"/>
                    </a:lnTo>
                    <a:lnTo>
                      <a:pt x="59" y="404"/>
                    </a:lnTo>
                    <a:lnTo>
                      <a:pt x="58" y="403"/>
                    </a:lnTo>
                    <a:lnTo>
                      <a:pt x="57" y="403"/>
                    </a:lnTo>
                    <a:lnTo>
                      <a:pt x="56" y="403"/>
                    </a:lnTo>
                    <a:lnTo>
                      <a:pt x="55" y="404"/>
                    </a:lnTo>
                    <a:lnTo>
                      <a:pt x="52" y="405"/>
                    </a:lnTo>
                    <a:lnTo>
                      <a:pt x="52" y="405"/>
                    </a:lnTo>
                    <a:lnTo>
                      <a:pt x="53" y="406"/>
                    </a:lnTo>
                    <a:lnTo>
                      <a:pt x="55" y="406"/>
                    </a:lnTo>
                    <a:lnTo>
                      <a:pt x="57" y="407"/>
                    </a:lnTo>
                    <a:lnTo>
                      <a:pt x="56" y="408"/>
                    </a:lnTo>
                    <a:lnTo>
                      <a:pt x="55" y="409"/>
                    </a:lnTo>
                    <a:lnTo>
                      <a:pt x="56" y="409"/>
                    </a:lnTo>
                    <a:lnTo>
                      <a:pt x="56" y="410"/>
                    </a:lnTo>
                    <a:lnTo>
                      <a:pt x="57" y="411"/>
                    </a:lnTo>
                    <a:lnTo>
                      <a:pt x="57" y="411"/>
                    </a:lnTo>
                    <a:lnTo>
                      <a:pt x="58" y="410"/>
                    </a:lnTo>
                    <a:lnTo>
                      <a:pt x="60" y="409"/>
                    </a:lnTo>
                    <a:lnTo>
                      <a:pt x="61" y="409"/>
                    </a:lnTo>
                    <a:lnTo>
                      <a:pt x="61" y="407"/>
                    </a:lnTo>
                    <a:lnTo>
                      <a:pt x="62" y="407"/>
                    </a:lnTo>
                    <a:lnTo>
                      <a:pt x="63" y="407"/>
                    </a:lnTo>
                    <a:lnTo>
                      <a:pt x="66" y="405"/>
                    </a:lnTo>
                    <a:lnTo>
                      <a:pt x="67" y="405"/>
                    </a:lnTo>
                    <a:lnTo>
                      <a:pt x="68" y="406"/>
                    </a:lnTo>
                    <a:lnTo>
                      <a:pt x="69" y="407"/>
                    </a:lnTo>
                    <a:lnTo>
                      <a:pt x="70" y="408"/>
                    </a:lnTo>
                    <a:lnTo>
                      <a:pt x="68" y="408"/>
                    </a:lnTo>
                    <a:lnTo>
                      <a:pt x="68" y="407"/>
                    </a:lnTo>
                    <a:lnTo>
                      <a:pt x="65" y="407"/>
                    </a:lnTo>
                    <a:lnTo>
                      <a:pt x="64" y="408"/>
                    </a:lnTo>
                    <a:lnTo>
                      <a:pt x="63" y="407"/>
                    </a:lnTo>
                    <a:lnTo>
                      <a:pt x="63" y="408"/>
                    </a:lnTo>
                    <a:lnTo>
                      <a:pt x="62" y="409"/>
                    </a:lnTo>
                    <a:lnTo>
                      <a:pt x="61" y="410"/>
                    </a:lnTo>
                    <a:lnTo>
                      <a:pt x="61" y="410"/>
                    </a:lnTo>
                    <a:lnTo>
                      <a:pt x="59" y="411"/>
                    </a:lnTo>
                    <a:lnTo>
                      <a:pt x="57" y="412"/>
                    </a:lnTo>
                    <a:lnTo>
                      <a:pt x="56" y="412"/>
                    </a:lnTo>
                    <a:lnTo>
                      <a:pt x="55" y="414"/>
                    </a:lnTo>
                    <a:lnTo>
                      <a:pt x="55" y="415"/>
                    </a:lnTo>
                    <a:lnTo>
                      <a:pt x="56" y="415"/>
                    </a:lnTo>
                    <a:lnTo>
                      <a:pt x="57" y="414"/>
                    </a:lnTo>
                    <a:lnTo>
                      <a:pt x="57" y="414"/>
                    </a:lnTo>
                    <a:lnTo>
                      <a:pt x="58" y="416"/>
                    </a:lnTo>
                    <a:lnTo>
                      <a:pt x="58" y="417"/>
                    </a:lnTo>
                    <a:lnTo>
                      <a:pt x="57" y="418"/>
                    </a:lnTo>
                    <a:lnTo>
                      <a:pt x="57" y="420"/>
                    </a:lnTo>
                    <a:lnTo>
                      <a:pt x="57" y="421"/>
                    </a:lnTo>
                    <a:lnTo>
                      <a:pt x="59" y="421"/>
                    </a:lnTo>
                    <a:lnTo>
                      <a:pt x="60" y="420"/>
                    </a:lnTo>
                    <a:lnTo>
                      <a:pt x="60" y="419"/>
                    </a:lnTo>
                    <a:lnTo>
                      <a:pt x="61" y="420"/>
                    </a:lnTo>
                    <a:lnTo>
                      <a:pt x="62" y="419"/>
                    </a:lnTo>
                    <a:lnTo>
                      <a:pt x="63" y="419"/>
                    </a:lnTo>
                    <a:lnTo>
                      <a:pt x="63" y="420"/>
                    </a:lnTo>
                    <a:lnTo>
                      <a:pt x="63" y="420"/>
                    </a:lnTo>
                    <a:lnTo>
                      <a:pt x="62" y="421"/>
                    </a:lnTo>
                    <a:lnTo>
                      <a:pt x="60" y="421"/>
                    </a:lnTo>
                    <a:lnTo>
                      <a:pt x="58" y="422"/>
                    </a:lnTo>
                    <a:lnTo>
                      <a:pt x="57" y="423"/>
                    </a:lnTo>
                    <a:lnTo>
                      <a:pt x="57" y="424"/>
                    </a:lnTo>
                    <a:lnTo>
                      <a:pt x="56" y="425"/>
                    </a:lnTo>
                    <a:lnTo>
                      <a:pt x="57" y="426"/>
                    </a:lnTo>
                    <a:lnTo>
                      <a:pt x="57" y="427"/>
                    </a:lnTo>
                    <a:lnTo>
                      <a:pt x="56" y="428"/>
                    </a:lnTo>
                    <a:lnTo>
                      <a:pt x="57" y="430"/>
                    </a:lnTo>
                    <a:lnTo>
                      <a:pt x="58" y="430"/>
                    </a:lnTo>
                    <a:lnTo>
                      <a:pt x="59" y="428"/>
                    </a:lnTo>
                    <a:lnTo>
                      <a:pt x="60" y="428"/>
                    </a:lnTo>
                    <a:lnTo>
                      <a:pt x="62" y="426"/>
                    </a:lnTo>
                    <a:lnTo>
                      <a:pt x="62" y="426"/>
                    </a:lnTo>
                    <a:lnTo>
                      <a:pt x="63" y="424"/>
                    </a:lnTo>
                    <a:lnTo>
                      <a:pt x="64" y="424"/>
                    </a:lnTo>
                    <a:lnTo>
                      <a:pt x="64" y="424"/>
                    </a:lnTo>
                    <a:lnTo>
                      <a:pt x="64" y="425"/>
                    </a:lnTo>
                    <a:lnTo>
                      <a:pt x="63" y="426"/>
                    </a:lnTo>
                    <a:lnTo>
                      <a:pt x="64" y="426"/>
                    </a:lnTo>
                    <a:lnTo>
                      <a:pt x="65" y="426"/>
                    </a:lnTo>
                    <a:lnTo>
                      <a:pt x="67" y="424"/>
                    </a:lnTo>
                    <a:lnTo>
                      <a:pt x="68" y="423"/>
                    </a:lnTo>
                    <a:lnTo>
                      <a:pt x="69" y="424"/>
                    </a:lnTo>
                    <a:lnTo>
                      <a:pt x="69" y="424"/>
                    </a:lnTo>
                    <a:lnTo>
                      <a:pt x="70" y="423"/>
                    </a:lnTo>
                    <a:lnTo>
                      <a:pt x="71" y="423"/>
                    </a:lnTo>
                    <a:lnTo>
                      <a:pt x="71" y="424"/>
                    </a:lnTo>
                    <a:lnTo>
                      <a:pt x="70" y="425"/>
                    </a:lnTo>
                    <a:lnTo>
                      <a:pt x="70" y="427"/>
                    </a:lnTo>
                    <a:lnTo>
                      <a:pt x="71" y="428"/>
                    </a:lnTo>
                    <a:lnTo>
                      <a:pt x="72" y="429"/>
                    </a:lnTo>
                    <a:lnTo>
                      <a:pt x="71" y="430"/>
                    </a:lnTo>
                    <a:lnTo>
                      <a:pt x="70" y="429"/>
                    </a:lnTo>
                    <a:lnTo>
                      <a:pt x="69" y="427"/>
                    </a:lnTo>
                    <a:lnTo>
                      <a:pt x="68" y="426"/>
                    </a:lnTo>
                    <a:lnTo>
                      <a:pt x="68" y="426"/>
                    </a:lnTo>
                    <a:lnTo>
                      <a:pt x="67" y="427"/>
                    </a:lnTo>
                    <a:lnTo>
                      <a:pt x="66" y="427"/>
                    </a:lnTo>
                    <a:lnTo>
                      <a:pt x="66" y="427"/>
                    </a:lnTo>
                    <a:lnTo>
                      <a:pt x="66" y="428"/>
                    </a:lnTo>
                    <a:lnTo>
                      <a:pt x="67" y="428"/>
                    </a:lnTo>
                    <a:lnTo>
                      <a:pt x="68" y="430"/>
                    </a:lnTo>
                    <a:lnTo>
                      <a:pt x="69" y="430"/>
                    </a:lnTo>
                    <a:lnTo>
                      <a:pt x="69" y="430"/>
                    </a:lnTo>
                    <a:lnTo>
                      <a:pt x="68" y="430"/>
                    </a:lnTo>
                    <a:lnTo>
                      <a:pt x="67" y="429"/>
                    </a:lnTo>
                    <a:lnTo>
                      <a:pt x="66" y="429"/>
                    </a:lnTo>
                    <a:lnTo>
                      <a:pt x="65" y="429"/>
                    </a:lnTo>
                    <a:lnTo>
                      <a:pt x="63" y="431"/>
                    </a:lnTo>
                    <a:lnTo>
                      <a:pt x="62" y="432"/>
                    </a:lnTo>
                    <a:lnTo>
                      <a:pt x="59" y="432"/>
                    </a:lnTo>
                    <a:lnTo>
                      <a:pt x="59" y="432"/>
                    </a:lnTo>
                    <a:lnTo>
                      <a:pt x="59" y="434"/>
                    </a:lnTo>
                    <a:lnTo>
                      <a:pt x="61" y="434"/>
                    </a:lnTo>
                    <a:lnTo>
                      <a:pt x="62" y="432"/>
                    </a:lnTo>
                    <a:lnTo>
                      <a:pt x="65" y="432"/>
                    </a:lnTo>
                    <a:lnTo>
                      <a:pt x="66" y="431"/>
                    </a:lnTo>
                    <a:lnTo>
                      <a:pt x="68" y="431"/>
                    </a:lnTo>
                    <a:lnTo>
                      <a:pt x="69" y="431"/>
                    </a:lnTo>
                    <a:lnTo>
                      <a:pt x="69" y="432"/>
                    </a:lnTo>
                    <a:lnTo>
                      <a:pt x="67" y="434"/>
                    </a:lnTo>
                    <a:lnTo>
                      <a:pt x="65" y="434"/>
                    </a:lnTo>
                    <a:lnTo>
                      <a:pt x="63" y="435"/>
                    </a:lnTo>
                    <a:lnTo>
                      <a:pt x="60" y="434"/>
                    </a:lnTo>
                    <a:lnTo>
                      <a:pt x="58" y="435"/>
                    </a:lnTo>
                    <a:lnTo>
                      <a:pt x="58" y="436"/>
                    </a:lnTo>
                    <a:lnTo>
                      <a:pt x="58" y="437"/>
                    </a:lnTo>
                    <a:lnTo>
                      <a:pt x="60" y="437"/>
                    </a:lnTo>
                    <a:lnTo>
                      <a:pt x="62" y="437"/>
                    </a:lnTo>
                    <a:lnTo>
                      <a:pt x="62" y="437"/>
                    </a:lnTo>
                    <a:lnTo>
                      <a:pt x="61" y="438"/>
                    </a:lnTo>
                    <a:lnTo>
                      <a:pt x="59" y="438"/>
                    </a:lnTo>
                    <a:lnTo>
                      <a:pt x="58" y="440"/>
                    </a:lnTo>
                    <a:lnTo>
                      <a:pt x="58" y="441"/>
                    </a:lnTo>
                    <a:lnTo>
                      <a:pt x="59" y="442"/>
                    </a:lnTo>
                    <a:lnTo>
                      <a:pt x="60" y="441"/>
                    </a:lnTo>
                    <a:lnTo>
                      <a:pt x="61" y="440"/>
                    </a:lnTo>
                    <a:lnTo>
                      <a:pt x="62" y="440"/>
                    </a:lnTo>
                    <a:lnTo>
                      <a:pt x="63" y="440"/>
                    </a:lnTo>
                    <a:lnTo>
                      <a:pt x="64" y="440"/>
                    </a:lnTo>
                    <a:lnTo>
                      <a:pt x="65" y="440"/>
                    </a:lnTo>
                    <a:lnTo>
                      <a:pt x="66" y="440"/>
                    </a:lnTo>
                    <a:lnTo>
                      <a:pt x="66" y="440"/>
                    </a:lnTo>
                    <a:lnTo>
                      <a:pt x="65" y="441"/>
                    </a:lnTo>
                    <a:lnTo>
                      <a:pt x="64" y="442"/>
                    </a:lnTo>
                    <a:lnTo>
                      <a:pt x="63" y="441"/>
                    </a:lnTo>
                    <a:lnTo>
                      <a:pt x="62" y="441"/>
                    </a:lnTo>
                    <a:lnTo>
                      <a:pt x="61" y="441"/>
                    </a:lnTo>
                    <a:lnTo>
                      <a:pt x="62" y="442"/>
                    </a:lnTo>
                    <a:lnTo>
                      <a:pt x="63" y="442"/>
                    </a:lnTo>
                    <a:lnTo>
                      <a:pt x="64" y="442"/>
                    </a:lnTo>
                    <a:lnTo>
                      <a:pt x="63" y="443"/>
                    </a:lnTo>
                    <a:lnTo>
                      <a:pt x="61" y="443"/>
                    </a:lnTo>
                    <a:lnTo>
                      <a:pt x="59" y="444"/>
                    </a:lnTo>
                    <a:lnTo>
                      <a:pt x="60" y="445"/>
                    </a:lnTo>
                    <a:lnTo>
                      <a:pt x="61" y="445"/>
                    </a:lnTo>
                    <a:lnTo>
                      <a:pt x="62" y="445"/>
                    </a:lnTo>
                    <a:lnTo>
                      <a:pt x="64" y="444"/>
                    </a:lnTo>
                    <a:lnTo>
                      <a:pt x="65" y="445"/>
                    </a:lnTo>
                    <a:lnTo>
                      <a:pt x="65" y="445"/>
                    </a:lnTo>
                    <a:lnTo>
                      <a:pt x="65" y="446"/>
                    </a:lnTo>
                    <a:lnTo>
                      <a:pt x="62" y="446"/>
                    </a:lnTo>
                    <a:lnTo>
                      <a:pt x="61" y="446"/>
                    </a:lnTo>
                    <a:lnTo>
                      <a:pt x="60" y="446"/>
                    </a:lnTo>
                    <a:lnTo>
                      <a:pt x="60" y="447"/>
                    </a:lnTo>
                    <a:lnTo>
                      <a:pt x="60" y="448"/>
                    </a:lnTo>
                    <a:lnTo>
                      <a:pt x="61" y="448"/>
                    </a:lnTo>
                    <a:lnTo>
                      <a:pt x="62" y="447"/>
                    </a:lnTo>
                    <a:lnTo>
                      <a:pt x="64" y="447"/>
                    </a:lnTo>
                    <a:lnTo>
                      <a:pt x="65" y="448"/>
                    </a:lnTo>
                    <a:lnTo>
                      <a:pt x="65" y="448"/>
                    </a:lnTo>
                    <a:lnTo>
                      <a:pt x="62" y="449"/>
                    </a:lnTo>
                    <a:lnTo>
                      <a:pt x="62" y="450"/>
                    </a:lnTo>
                    <a:lnTo>
                      <a:pt x="63" y="452"/>
                    </a:lnTo>
                    <a:lnTo>
                      <a:pt x="63" y="452"/>
                    </a:lnTo>
                    <a:lnTo>
                      <a:pt x="64" y="451"/>
                    </a:lnTo>
                    <a:lnTo>
                      <a:pt x="65" y="451"/>
                    </a:lnTo>
                    <a:lnTo>
                      <a:pt x="66" y="452"/>
                    </a:lnTo>
                    <a:lnTo>
                      <a:pt x="66" y="452"/>
                    </a:lnTo>
                    <a:lnTo>
                      <a:pt x="67" y="451"/>
                    </a:lnTo>
                    <a:lnTo>
                      <a:pt x="67" y="452"/>
                    </a:lnTo>
                    <a:lnTo>
                      <a:pt x="67" y="454"/>
                    </a:lnTo>
                    <a:lnTo>
                      <a:pt x="66" y="455"/>
                    </a:lnTo>
                    <a:lnTo>
                      <a:pt x="67" y="455"/>
                    </a:lnTo>
                    <a:lnTo>
                      <a:pt x="66" y="457"/>
                    </a:lnTo>
                    <a:lnTo>
                      <a:pt x="65" y="457"/>
                    </a:lnTo>
                    <a:lnTo>
                      <a:pt x="64" y="459"/>
                    </a:lnTo>
                    <a:lnTo>
                      <a:pt x="63" y="460"/>
                    </a:lnTo>
                    <a:lnTo>
                      <a:pt x="63" y="460"/>
                    </a:lnTo>
                    <a:lnTo>
                      <a:pt x="65" y="460"/>
                    </a:lnTo>
                    <a:lnTo>
                      <a:pt x="65" y="460"/>
                    </a:lnTo>
                    <a:lnTo>
                      <a:pt x="66" y="460"/>
                    </a:lnTo>
                    <a:lnTo>
                      <a:pt x="67" y="461"/>
                    </a:lnTo>
                    <a:lnTo>
                      <a:pt x="66" y="462"/>
                    </a:lnTo>
                    <a:lnTo>
                      <a:pt x="66" y="462"/>
                    </a:lnTo>
                    <a:lnTo>
                      <a:pt x="67" y="462"/>
                    </a:lnTo>
                    <a:lnTo>
                      <a:pt x="68" y="463"/>
                    </a:lnTo>
                    <a:lnTo>
                      <a:pt x="68" y="463"/>
                    </a:lnTo>
                    <a:lnTo>
                      <a:pt x="67" y="464"/>
                    </a:lnTo>
                    <a:lnTo>
                      <a:pt x="68" y="465"/>
                    </a:lnTo>
                    <a:lnTo>
                      <a:pt x="68" y="466"/>
                    </a:lnTo>
                    <a:lnTo>
                      <a:pt x="67" y="467"/>
                    </a:lnTo>
                    <a:lnTo>
                      <a:pt x="66" y="467"/>
                    </a:lnTo>
                    <a:lnTo>
                      <a:pt x="68" y="467"/>
                    </a:lnTo>
                    <a:lnTo>
                      <a:pt x="68" y="466"/>
                    </a:lnTo>
                    <a:lnTo>
                      <a:pt x="69" y="466"/>
                    </a:lnTo>
                    <a:lnTo>
                      <a:pt x="71" y="465"/>
                    </a:lnTo>
                    <a:lnTo>
                      <a:pt x="71" y="465"/>
                    </a:lnTo>
                    <a:lnTo>
                      <a:pt x="71" y="466"/>
                    </a:lnTo>
                    <a:lnTo>
                      <a:pt x="71" y="467"/>
                    </a:lnTo>
                    <a:lnTo>
                      <a:pt x="70" y="468"/>
                    </a:lnTo>
                    <a:lnTo>
                      <a:pt x="69" y="469"/>
                    </a:lnTo>
                    <a:lnTo>
                      <a:pt x="68" y="469"/>
                    </a:lnTo>
                    <a:lnTo>
                      <a:pt x="67" y="469"/>
                    </a:lnTo>
                    <a:lnTo>
                      <a:pt x="66" y="470"/>
                    </a:lnTo>
                    <a:lnTo>
                      <a:pt x="67" y="471"/>
                    </a:lnTo>
                    <a:lnTo>
                      <a:pt x="69" y="470"/>
                    </a:lnTo>
                    <a:lnTo>
                      <a:pt x="69" y="469"/>
                    </a:lnTo>
                    <a:lnTo>
                      <a:pt x="71" y="470"/>
                    </a:lnTo>
                    <a:lnTo>
                      <a:pt x="71" y="470"/>
                    </a:lnTo>
                    <a:lnTo>
                      <a:pt x="71" y="471"/>
                    </a:lnTo>
                    <a:lnTo>
                      <a:pt x="69" y="473"/>
                    </a:lnTo>
                    <a:lnTo>
                      <a:pt x="69" y="474"/>
                    </a:lnTo>
                    <a:lnTo>
                      <a:pt x="68" y="475"/>
                    </a:lnTo>
                    <a:lnTo>
                      <a:pt x="67" y="475"/>
                    </a:lnTo>
                    <a:lnTo>
                      <a:pt x="66" y="476"/>
                    </a:lnTo>
                    <a:lnTo>
                      <a:pt x="68" y="477"/>
                    </a:lnTo>
                    <a:lnTo>
                      <a:pt x="70" y="476"/>
                    </a:lnTo>
                    <a:lnTo>
                      <a:pt x="71" y="475"/>
                    </a:lnTo>
                    <a:lnTo>
                      <a:pt x="74" y="475"/>
                    </a:lnTo>
                    <a:lnTo>
                      <a:pt x="75" y="475"/>
                    </a:lnTo>
                    <a:lnTo>
                      <a:pt x="75" y="476"/>
                    </a:lnTo>
                    <a:lnTo>
                      <a:pt x="74" y="476"/>
                    </a:lnTo>
                    <a:lnTo>
                      <a:pt x="72" y="476"/>
                    </a:lnTo>
                    <a:lnTo>
                      <a:pt x="70" y="477"/>
                    </a:lnTo>
                    <a:lnTo>
                      <a:pt x="70" y="478"/>
                    </a:lnTo>
                    <a:lnTo>
                      <a:pt x="71" y="478"/>
                    </a:lnTo>
                    <a:lnTo>
                      <a:pt x="72" y="479"/>
                    </a:lnTo>
                    <a:lnTo>
                      <a:pt x="71" y="480"/>
                    </a:lnTo>
                    <a:lnTo>
                      <a:pt x="71" y="481"/>
                    </a:lnTo>
                    <a:lnTo>
                      <a:pt x="72" y="482"/>
                    </a:lnTo>
                    <a:lnTo>
                      <a:pt x="75" y="480"/>
                    </a:lnTo>
                    <a:lnTo>
                      <a:pt x="76" y="480"/>
                    </a:lnTo>
                    <a:lnTo>
                      <a:pt x="77" y="480"/>
                    </a:lnTo>
                    <a:lnTo>
                      <a:pt x="78" y="481"/>
                    </a:lnTo>
                    <a:lnTo>
                      <a:pt x="78" y="483"/>
                    </a:lnTo>
                    <a:lnTo>
                      <a:pt x="79" y="484"/>
                    </a:lnTo>
                    <a:lnTo>
                      <a:pt x="80" y="484"/>
                    </a:lnTo>
                    <a:lnTo>
                      <a:pt x="79" y="485"/>
                    </a:lnTo>
                    <a:lnTo>
                      <a:pt x="77" y="485"/>
                    </a:lnTo>
                    <a:lnTo>
                      <a:pt x="77" y="486"/>
                    </a:lnTo>
                    <a:lnTo>
                      <a:pt x="77" y="487"/>
                    </a:lnTo>
                    <a:lnTo>
                      <a:pt x="79" y="488"/>
                    </a:lnTo>
                    <a:lnTo>
                      <a:pt x="80" y="487"/>
                    </a:lnTo>
                    <a:lnTo>
                      <a:pt x="80" y="487"/>
                    </a:lnTo>
                    <a:lnTo>
                      <a:pt x="80" y="486"/>
                    </a:lnTo>
                    <a:lnTo>
                      <a:pt x="80" y="485"/>
                    </a:lnTo>
                    <a:lnTo>
                      <a:pt x="81" y="486"/>
                    </a:lnTo>
                    <a:lnTo>
                      <a:pt x="82" y="485"/>
                    </a:lnTo>
                    <a:lnTo>
                      <a:pt x="84" y="485"/>
                    </a:lnTo>
                    <a:lnTo>
                      <a:pt x="85" y="485"/>
                    </a:lnTo>
                    <a:lnTo>
                      <a:pt x="86" y="486"/>
                    </a:lnTo>
                    <a:lnTo>
                      <a:pt x="86" y="485"/>
                    </a:lnTo>
                    <a:lnTo>
                      <a:pt x="87" y="484"/>
                    </a:lnTo>
                    <a:lnTo>
                      <a:pt x="88" y="484"/>
                    </a:lnTo>
                    <a:lnTo>
                      <a:pt x="89" y="484"/>
                    </a:lnTo>
                    <a:lnTo>
                      <a:pt x="90" y="483"/>
                    </a:lnTo>
                    <a:lnTo>
                      <a:pt x="91" y="484"/>
                    </a:lnTo>
                    <a:lnTo>
                      <a:pt x="93" y="483"/>
                    </a:lnTo>
                    <a:lnTo>
                      <a:pt x="93" y="482"/>
                    </a:lnTo>
                    <a:lnTo>
                      <a:pt x="93" y="481"/>
                    </a:lnTo>
                    <a:lnTo>
                      <a:pt x="93" y="480"/>
                    </a:lnTo>
                    <a:lnTo>
                      <a:pt x="94" y="480"/>
                    </a:lnTo>
                    <a:lnTo>
                      <a:pt x="94" y="480"/>
                    </a:lnTo>
                    <a:lnTo>
                      <a:pt x="95" y="482"/>
                    </a:lnTo>
                    <a:lnTo>
                      <a:pt x="95" y="483"/>
                    </a:lnTo>
                    <a:lnTo>
                      <a:pt x="94" y="485"/>
                    </a:lnTo>
                    <a:lnTo>
                      <a:pt x="93" y="485"/>
                    </a:lnTo>
                    <a:lnTo>
                      <a:pt x="91" y="486"/>
                    </a:lnTo>
                    <a:lnTo>
                      <a:pt x="91" y="486"/>
                    </a:lnTo>
                    <a:lnTo>
                      <a:pt x="94" y="486"/>
                    </a:lnTo>
                    <a:lnTo>
                      <a:pt x="97" y="484"/>
                    </a:lnTo>
                    <a:lnTo>
                      <a:pt x="98" y="482"/>
                    </a:lnTo>
                    <a:lnTo>
                      <a:pt x="99" y="482"/>
                    </a:lnTo>
                    <a:lnTo>
                      <a:pt x="100" y="483"/>
                    </a:lnTo>
                    <a:lnTo>
                      <a:pt x="100" y="484"/>
                    </a:lnTo>
                    <a:lnTo>
                      <a:pt x="98" y="485"/>
                    </a:lnTo>
                    <a:lnTo>
                      <a:pt x="97" y="486"/>
                    </a:lnTo>
                    <a:lnTo>
                      <a:pt x="96" y="487"/>
                    </a:lnTo>
                    <a:lnTo>
                      <a:pt x="94" y="487"/>
                    </a:lnTo>
                    <a:lnTo>
                      <a:pt x="94" y="487"/>
                    </a:lnTo>
                    <a:lnTo>
                      <a:pt x="94" y="488"/>
                    </a:lnTo>
                    <a:lnTo>
                      <a:pt x="96" y="487"/>
                    </a:lnTo>
                    <a:lnTo>
                      <a:pt x="97" y="486"/>
                    </a:lnTo>
                    <a:lnTo>
                      <a:pt x="98" y="486"/>
                    </a:lnTo>
                    <a:lnTo>
                      <a:pt x="96" y="488"/>
                    </a:lnTo>
                    <a:lnTo>
                      <a:pt x="95" y="488"/>
                    </a:lnTo>
                    <a:lnTo>
                      <a:pt x="95" y="490"/>
                    </a:lnTo>
                    <a:lnTo>
                      <a:pt x="91" y="491"/>
                    </a:lnTo>
                    <a:lnTo>
                      <a:pt x="91" y="493"/>
                    </a:lnTo>
                    <a:lnTo>
                      <a:pt x="93" y="493"/>
                    </a:lnTo>
                    <a:lnTo>
                      <a:pt x="94" y="491"/>
                    </a:lnTo>
                    <a:lnTo>
                      <a:pt x="94" y="491"/>
                    </a:lnTo>
                    <a:lnTo>
                      <a:pt x="94" y="493"/>
                    </a:lnTo>
                    <a:lnTo>
                      <a:pt x="95" y="494"/>
                    </a:lnTo>
                    <a:lnTo>
                      <a:pt x="95" y="493"/>
                    </a:lnTo>
                    <a:lnTo>
                      <a:pt x="96" y="493"/>
                    </a:lnTo>
                    <a:lnTo>
                      <a:pt x="97" y="491"/>
                    </a:lnTo>
                    <a:lnTo>
                      <a:pt x="98" y="491"/>
                    </a:lnTo>
                    <a:lnTo>
                      <a:pt x="98" y="491"/>
                    </a:lnTo>
                    <a:lnTo>
                      <a:pt x="97" y="493"/>
                    </a:lnTo>
                    <a:lnTo>
                      <a:pt x="96" y="494"/>
                    </a:lnTo>
                    <a:lnTo>
                      <a:pt x="97" y="495"/>
                    </a:lnTo>
                    <a:lnTo>
                      <a:pt x="98" y="495"/>
                    </a:lnTo>
                    <a:lnTo>
                      <a:pt x="99" y="493"/>
                    </a:lnTo>
                    <a:lnTo>
                      <a:pt x="99" y="493"/>
                    </a:lnTo>
                    <a:lnTo>
                      <a:pt x="100" y="493"/>
                    </a:lnTo>
                    <a:lnTo>
                      <a:pt x="99" y="494"/>
                    </a:lnTo>
                    <a:lnTo>
                      <a:pt x="99" y="496"/>
                    </a:lnTo>
                    <a:lnTo>
                      <a:pt x="97" y="498"/>
                    </a:lnTo>
                    <a:lnTo>
                      <a:pt x="97" y="499"/>
                    </a:lnTo>
                    <a:lnTo>
                      <a:pt x="98" y="499"/>
                    </a:lnTo>
                    <a:lnTo>
                      <a:pt x="99" y="498"/>
                    </a:lnTo>
                    <a:lnTo>
                      <a:pt x="101" y="495"/>
                    </a:lnTo>
                    <a:lnTo>
                      <a:pt x="102" y="494"/>
                    </a:lnTo>
                    <a:lnTo>
                      <a:pt x="102" y="494"/>
                    </a:lnTo>
                    <a:lnTo>
                      <a:pt x="100" y="497"/>
                    </a:lnTo>
                    <a:lnTo>
                      <a:pt x="100" y="498"/>
                    </a:lnTo>
                    <a:lnTo>
                      <a:pt x="100" y="499"/>
                    </a:lnTo>
                    <a:lnTo>
                      <a:pt x="99" y="501"/>
                    </a:lnTo>
                    <a:lnTo>
                      <a:pt x="100" y="501"/>
                    </a:lnTo>
                    <a:lnTo>
                      <a:pt x="101" y="500"/>
                    </a:lnTo>
                    <a:lnTo>
                      <a:pt x="101" y="499"/>
                    </a:lnTo>
                    <a:lnTo>
                      <a:pt x="101" y="498"/>
                    </a:lnTo>
                    <a:lnTo>
                      <a:pt x="102" y="498"/>
                    </a:lnTo>
                    <a:lnTo>
                      <a:pt x="103" y="499"/>
                    </a:lnTo>
                    <a:lnTo>
                      <a:pt x="103" y="497"/>
                    </a:lnTo>
                    <a:lnTo>
                      <a:pt x="104" y="496"/>
                    </a:lnTo>
                    <a:lnTo>
                      <a:pt x="104" y="495"/>
                    </a:lnTo>
                    <a:lnTo>
                      <a:pt x="105" y="496"/>
                    </a:lnTo>
                    <a:lnTo>
                      <a:pt x="105" y="496"/>
                    </a:lnTo>
                    <a:lnTo>
                      <a:pt x="105" y="496"/>
                    </a:lnTo>
                    <a:lnTo>
                      <a:pt x="105" y="498"/>
                    </a:lnTo>
                    <a:lnTo>
                      <a:pt x="105" y="498"/>
                    </a:lnTo>
                    <a:lnTo>
                      <a:pt x="107" y="499"/>
                    </a:lnTo>
                    <a:lnTo>
                      <a:pt x="111" y="501"/>
                    </a:lnTo>
                    <a:lnTo>
                      <a:pt x="111" y="501"/>
                    </a:lnTo>
                    <a:lnTo>
                      <a:pt x="111" y="500"/>
                    </a:lnTo>
                    <a:lnTo>
                      <a:pt x="113" y="499"/>
                    </a:lnTo>
                    <a:lnTo>
                      <a:pt x="114" y="499"/>
                    </a:lnTo>
                    <a:lnTo>
                      <a:pt x="114" y="498"/>
                    </a:lnTo>
                    <a:lnTo>
                      <a:pt x="114" y="498"/>
                    </a:lnTo>
                    <a:lnTo>
                      <a:pt x="113" y="498"/>
                    </a:lnTo>
                    <a:lnTo>
                      <a:pt x="111" y="498"/>
                    </a:lnTo>
                    <a:lnTo>
                      <a:pt x="110" y="498"/>
                    </a:lnTo>
                    <a:lnTo>
                      <a:pt x="110" y="497"/>
                    </a:lnTo>
                    <a:lnTo>
                      <a:pt x="111" y="497"/>
                    </a:lnTo>
                    <a:lnTo>
                      <a:pt x="111" y="496"/>
                    </a:lnTo>
                    <a:lnTo>
                      <a:pt x="109" y="495"/>
                    </a:lnTo>
                    <a:lnTo>
                      <a:pt x="107" y="494"/>
                    </a:lnTo>
                    <a:lnTo>
                      <a:pt x="106" y="493"/>
                    </a:lnTo>
                    <a:lnTo>
                      <a:pt x="107" y="493"/>
                    </a:lnTo>
                    <a:lnTo>
                      <a:pt x="108" y="493"/>
                    </a:lnTo>
                    <a:lnTo>
                      <a:pt x="109" y="493"/>
                    </a:lnTo>
                    <a:lnTo>
                      <a:pt x="109" y="493"/>
                    </a:lnTo>
                    <a:lnTo>
                      <a:pt x="109" y="493"/>
                    </a:lnTo>
                    <a:lnTo>
                      <a:pt x="111" y="495"/>
                    </a:lnTo>
                    <a:lnTo>
                      <a:pt x="113" y="495"/>
                    </a:lnTo>
                    <a:lnTo>
                      <a:pt x="114" y="495"/>
                    </a:lnTo>
                    <a:lnTo>
                      <a:pt x="115" y="495"/>
                    </a:lnTo>
                    <a:lnTo>
                      <a:pt x="117" y="494"/>
                    </a:lnTo>
                    <a:lnTo>
                      <a:pt x="117" y="493"/>
                    </a:lnTo>
                    <a:lnTo>
                      <a:pt x="116" y="493"/>
                    </a:lnTo>
                    <a:lnTo>
                      <a:pt x="114" y="493"/>
                    </a:lnTo>
                    <a:lnTo>
                      <a:pt x="113" y="493"/>
                    </a:lnTo>
                    <a:lnTo>
                      <a:pt x="113" y="491"/>
                    </a:lnTo>
                    <a:lnTo>
                      <a:pt x="114" y="491"/>
                    </a:lnTo>
                    <a:lnTo>
                      <a:pt x="115" y="491"/>
                    </a:lnTo>
                    <a:lnTo>
                      <a:pt x="116" y="491"/>
                    </a:lnTo>
                    <a:lnTo>
                      <a:pt x="116" y="490"/>
                    </a:lnTo>
                    <a:lnTo>
                      <a:pt x="115" y="490"/>
                    </a:lnTo>
                    <a:lnTo>
                      <a:pt x="113" y="489"/>
                    </a:lnTo>
                    <a:lnTo>
                      <a:pt x="114" y="489"/>
                    </a:lnTo>
                    <a:lnTo>
                      <a:pt x="114" y="489"/>
                    </a:lnTo>
                    <a:lnTo>
                      <a:pt x="115" y="489"/>
                    </a:lnTo>
                    <a:lnTo>
                      <a:pt x="114" y="488"/>
                    </a:lnTo>
                    <a:lnTo>
                      <a:pt x="111" y="488"/>
                    </a:lnTo>
                    <a:lnTo>
                      <a:pt x="111" y="487"/>
                    </a:lnTo>
                    <a:lnTo>
                      <a:pt x="111" y="486"/>
                    </a:lnTo>
                    <a:lnTo>
                      <a:pt x="114" y="487"/>
                    </a:lnTo>
                    <a:lnTo>
                      <a:pt x="115" y="487"/>
                    </a:lnTo>
                    <a:lnTo>
                      <a:pt x="117" y="487"/>
                    </a:lnTo>
                    <a:lnTo>
                      <a:pt x="119" y="486"/>
                    </a:lnTo>
                    <a:lnTo>
                      <a:pt x="119" y="486"/>
                    </a:lnTo>
                    <a:lnTo>
                      <a:pt x="119" y="485"/>
                    </a:lnTo>
                    <a:lnTo>
                      <a:pt x="117" y="484"/>
                    </a:lnTo>
                    <a:lnTo>
                      <a:pt x="114" y="484"/>
                    </a:lnTo>
                    <a:lnTo>
                      <a:pt x="113" y="483"/>
                    </a:lnTo>
                    <a:lnTo>
                      <a:pt x="113" y="483"/>
                    </a:lnTo>
                    <a:lnTo>
                      <a:pt x="114" y="483"/>
                    </a:lnTo>
                    <a:lnTo>
                      <a:pt x="115" y="484"/>
                    </a:lnTo>
                    <a:lnTo>
                      <a:pt x="117" y="484"/>
                    </a:lnTo>
                    <a:lnTo>
                      <a:pt x="118" y="483"/>
                    </a:lnTo>
                    <a:lnTo>
                      <a:pt x="118" y="482"/>
                    </a:lnTo>
                    <a:lnTo>
                      <a:pt x="117" y="481"/>
                    </a:lnTo>
                    <a:lnTo>
                      <a:pt x="116" y="481"/>
                    </a:lnTo>
                    <a:lnTo>
                      <a:pt x="116" y="480"/>
                    </a:lnTo>
                    <a:lnTo>
                      <a:pt x="117" y="480"/>
                    </a:lnTo>
                    <a:lnTo>
                      <a:pt x="117" y="480"/>
                    </a:lnTo>
                    <a:lnTo>
                      <a:pt x="118" y="481"/>
                    </a:lnTo>
                    <a:lnTo>
                      <a:pt x="119" y="480"/>
                    </a:lnTo>
                    <a:lnTo>
                      <a:pt x="120" y="480"/>
                    </a:lnTo>
                    <a:lnTo>
                      <a:pt x="120" y="479"/>
                    </a:lnTo>
                    <a:lnTo>
                      <a:pt x="119" y="478"/>
                    </a:lnTo>
                    <a:lnTo>
                      <a:pt x="118" y="478"/>
                    </a:lnTo>
                    <a:lnTo>
                      <a:pt x="118" y="477"/>
                    </a:lnTo>
                    <a:lnTo>
                      <a:pt x="119" y="477"/>
                    </a:lnTo>
                    <a:lnTo>
                      <a:pt x="119" y="478"/>
                    </a:lnTo>
                    <a:lnTo>
                      <a:pt x="120" y="478"/>
                    </a:lnTo>
                    <a:lnTo>
                      <a:pt x="121" y="476"/>
                    </a:lnTo>
                    <a:lnTo>
                      <a:pt x="121" y="476"/>
                    </a:lnTo>
                    <a:lnTo>
                      <a:pt x="120" y="476"/>
                    </a:lnTo>
                    <a:lnTo>
                      <a:pt x="118" y="475"/>
                    </a:lnTo>
                    <a:lnTo>
                      <a:pt x="118" y="474"/>
                    </a:lnTo>
                    <a:lnTo>
                      <a:pt x="119" y="474"/>
                    </a:lnTo>
                    <a:lnTo>
                      <a:pt x="120" y="475"/>
                    </a:lnTo>
                    <a:lnTo>
                      <a:pt x="121" y="475"/>
                    </a:lnTo>
                    <a:lnTo>
                      <a:pt x="122" y="476"/>
                    </a:lnTo>
                    <a:lnTo>
                      <a:pt x="123" y="476"/>
                    </a:lnTo>
                    <a:lnTo>
                      <a:pt x="123" y="474"/>
                    </a:lnTo>
                    <a:lnTo>
                      <a:pt x="124" y="474"/>
                    </a:lnTo>
                    <a:lnTo>
                      <a:pt x="124" y="473"/>
                    </a:lnTo>
                    <a:lnTo>
                      <a:pt x="124" y="471"/>
                    </a:lnTo>
                    <a:lnTo>
                      <a:pt x="124" y="470"/>
                    </a:lnTo>
                    <a:lnTo>
                      <a:pt x="124" y="469"/>
                    </a:lnTo>
                    <a:lnTo>
                      <a:pt x="125" y="468"/>
                    </a:lnTo>
                    <a:lnTo>
                      <a:pt x="123" y="467"/>
                    </a:lnTo>
                    <a:lnTo>
                      <a:pt x="122" y="465"/>
                    </a:lnTo>
                    <a:lnTo>
                      <a:pt x="120" y="465"/>
                    </a:lnTo>
                    <a:lnTo>
                      <a:pt x="119" y="464"/>
                    </a:lnTo>
                    <a:lnTo>
                      <a:pt x="119" y="463"/>
                    </a:lnTo>
                    <a:lnTo>
                      <a:pt x="120" y="463"/>
                    </a:lnTo>
                    <a:lnTo>
                      <a:pt x="121" y="464"/>
                    </a:lnTo>
                    <a:lnTo>
                      <a:pt x="123" y="465"/>
                    </a:lnTo>
                    <a:lnTo>
                      <a:pt x="124" y="466"/>
                    </a:lnTo>
                    <a:lnTo>
                      <a:pt x="125" y="466"/>
                    </a:lnTo>
                    <a:lnTo>
                      <a:pt x="126" y="466"/>
                    </a:lnTo>
                    <a:lnTo>
                      <a:pt x="125" y="464"/>
                    </a:lnTo>
                    <a:lnTo>
                      <a:pt x="125" y="463"/>
                    </a:lnTo>
                    <a:lnTo>
                      <a:pt x="123" y="462"/>
                    </a:lnTo>
                    <a:lnTo>
                      <a:pt x="120" y="461"/>
                    </a:lnTo>
                    <a:lnTo>
                      <a:pt x="119" y="461"/>
                    </a:lnTo>
                    <a:lnTo>
                      <a:pt x="119" y="460"/>
                    </a:lnTo>
                    <a:lnTo>
                      <a:pt x="120" y="460"/>
                    </a:lnTo>
                    <a:lnTo>
                      <a:pt x="121" y="460"/>
                    </a:lnTo>
                    <a:lnTo>
                      <a:pt x="122" y="461"/>
                    </a:lnTo>
                    <a:lnTo>
                      <a:pt x="123" y="461"/>
                    </a:lnTo>
                    <a:lnTo>
                      <a:pt x="124" y="460"/>
                    </a:lnTo>
                    <a:lnTo>
                      <a:pt x="124" y="459"/>
                    </a:lnTo>
                    <a:lnTo>
                      <a:pt x="124" y="457"/>
                    </a:lnTo>
                    <a:lnTo>
                      <a:pt x="125" y="457"/>
                    </a:lnTo>
                    <a:lnTo>
                      <a:pt x="126" y="458"/>
                    </a:lnTo>
                    <a:lnTo>
                      <a:pt x="126" y="458"/>
                    </a:lnTo>
                    <a:lnTo>
                      <a:pt x="126" y="459"/>
                    </a:lnTo>
                    <a:lnTo>
                      <a:pt x="127" y="460"/>
                    </a:lnTo>
                    <a:lnTo>
                      <a:pt x="128" y="460"/>
                    </a:lnTo>
                    <a:lnTo>
                      <a:pt x="129" y="460"/>
                    </a:lnTo>
                    <a:lnTo>
                      <a:pt x="130" y="460"/>
                    </a:lnTo>
                    <a:lnTo>
                      <a:pt x="132" y="460"/>
                    </a:lnTo>
                    <a:lnTo>
                      <a:pt x="132" y="459"/>
                    </a:lnTo>
                    <a:lnTo>
                      <a:pt x="133" y="458"/>
                    </a:lnTo>
                    <a:lnTo>
                      <a:pt x="133" y="458"/>
                    </a:lnTo>
                    <a:lnTo>
                      <a:pt x="130" y="457"/>
                    </a:lnTo>
                    <a:lnTo>
                      <a:pt x="128" y="457"/>
                    </a:lnTo>
                    <a:lnTo>
                      <a:pt x="128" y="457"/>
                    </a:lnTo>
                    <a:lnTo>
                      <a:pt x="128" y="456"/>
                    </a:lnTo>
                    <a:lnTo>
                      <a:pt x="127" y="455"/>
                    </a:lnTo>
                    <a:lnTo>
                      <a:pt x="127" y="454"/>
                    </a:lnTo>
                    <a:lnTo>
                      <a:pt x="127" y="454"/>
                    </a:lnTo>
                    <a:lnTo>
                      <a:pt x="127" y="452"/>
                    </a:lnTo>
                    <a:lnTo>
                      <a:pt x="128" y="452"/>
                    </a:lnTo>
                    <a:lnTo>
                      <a:pt x="129" y="454"/>
                    </a:lnTo>
                    <a:lnTo>
                      <a:pt x="129" y="455"/>
                    </a:lnTo>
                    <a:lnTo>
                      <a:pt x="130" y="456"/>
                    </a:lnTo>
                    <a:lnTo>
                      <a:pt x="133" y="456"/>
                    </a:lnTo>
                    <a:lnTo>
                      <a:pt x="133" y="455"/>
                    </a:lnTo>
                    <a:lnTo>
                      <a:pt x="133" y="455"/>
                    </a:lnTo>
                    <a:lnTo>
                      <a:pt x="133" y="454"/>
                    </a:lnTo>
                    <a:lnTo>
                      <a:pt x="130" y="452"/>
                    </a:lnTo>
                    <a:lnTo>
                      <a:pt x="129" y="451"/>
                    </a:lnTo>
                    <a:lnTo>
                      <a:pt x="129" y="450"/>
                    </a:lnTo>
                    <a:lnTo>
                      <a:pt x="129" y="450"/>
                    </a:lnTo>
                    <a:lnTo>
                      <a:pt x="130" y="451"/>
                    </a:lnTo>
                    <a:lnTo>
                      <a:pt x="132" y="452"/>
                    </a:lnTo>
                    <a:lnTo>
                      <a:pt x="133" y="452"/>
                    </a:lnTo>
                    <a:lnTo>
                      <a:pt x="135" y="454"/>
                    </a:lnTo>
                    <a:lnTo>
                      <a:pt x="135" y="452"/>
                    </a:lnTo>
                    <a:lnTo>
                      <a:pt x="135" y="452"/>
                    </a:lnTo>
                    <a:lnTo>
                      <a:pt x="135" y="451"/>
                    </a:lnTo>
                    <a:lnTo>
                      <a:pt x="133" y="450"/>
                    </a:lnTo>
                    <a:lnTo>
                      <a:pt x="132" y="449"/>
                    </a:lnTo>
                    <a:lnTo>
                      <a:pt x="132" y="448"/>
                    </a:lnTo>
                    <a:lnTo>
                      <a:pt x="132" y="447"/>
                    </a:lnTo>
                    <a:lnTo>
                      <a:pt x="133" y="446"/>
                    </a:lnTo>
                    <a:lnTo>
                      <a:pt x="134" y="446"/>
                    </a:lnTo>
                    <a:lnTo>
                      <a:pt x="134" y="447"/>
                    </a:lnTo>
                    <a:lnTo>
                      <a:pt x="136" y="449"/>
                    </a:lnTo>
                    <a:lnTo>
                      <a:pt x="137" y="449"/>
                    </a:lnTo>
                    <a:lnTo>
                      <a:pt x="138" y="448"/>
                    </a:lnTo>
                    <a:lnTo>
                      <a:pt x="139" y="449"/>
                    </a:lnTo>
                    <a:lnTo>
                      <a:pt x="140" y="448"/>
                    </a:lnTo>
                    <a:lnTo>
                      <a:pt x="141" y="447"/>
                    </a:lnTo>
                    <a:lnTo>
                      <a:pt x="140" y="446"/>
                    </a:lnTo>
                    <a:lnTo>
                      <a:pt x="139" y="446"/>
                    </a:lnTo>
                    <a:lnTo>
                      <a:pt x="138" y="445"/>
                    </a:lnTo>
                    <a:lnTo>
                      <a:pt x="136" y="444"/>
                    </a:lnTo>
                    <a:lnTo>
                      <a:pt x="136" y="444"/>
                    </a:lnTo>
                    <a:lnTo>
                      <a:pt x="134" y="444"/>
                    </a:lnTo>
                    <a:lnTo>
                      <a:pt x="135" y="443"/>
                    </a:lnTo>
                    <a:lnTo>
                      <a:pt x="135" y="442"/>
                    </a:lnTo>
                    <a:lnTo>
                      <a:pt x="136" y="442"/>
                    </a:lnTo>
                    <a:lnTo>
                      <a:pt x="137" y="443"/>
                    </a:lnTo>
                    <a:lnTo>
                      <a:pt x="138" y="444"/>
                    </a:lnTo>
                    <a:lnTo>
                      <a:pt x="139" y="444"/>
                    </a:lnTo>
                    <a:lnTo>
                      <a:pt x="140" y="445"/>
                    </a:lnTo>
                    <a:lnTo>
                      <a:pt x="141" y="446"/>
                    </a:lnTo>
                    <a:lnTo>
                      <a:pt x="141" y="445"/>
                    </a:lnTo>
                    <a:lnTo>
                      <a:pt x="142" y="445"/>
                    </a:lnTo>
                    <a:lnTo>
                      <a:pt x="142" y="444"/>
                    </a:lnTo>
                    <a:lnTo>
                      <a:pt x="142" y="443"/>
                    </a:lnTo>
                    <a:lnTo>
                      <a:pt x="142" y="442"/>
                    </a:lnTo>
                    <a:lnTo>
                      <a:pt x="141" y="441"/>
                    </a:lnTo>
                    <a:lnTo>
                      <a:pt x="141" y="441"/>
                    </a:lnTo>
                    <a:lnTo>
                      <a:pt x="142" y="441"/>
                    </a:lnTo>
                    <a:lnTo>
                      <a:pt x="143" y="441"/>
                    </a:lnTo>
                    <a:lnTo>
                      <a:pt x="143" y="439"/>
                    </a:lnTo>
                    <a:lnTo>
                      <a:pt x="143" y="439"/>
                    </a:lnTo>
                    <a:lnTo>
                      <a:pt x="142" y="438"/>
                    </a:lnTo>
                    <a:lnTo>
                      <a:pt x="141" y="439"/>
                    </a:lnTo>
                    <a:lnTo>
                      <a:pt x="141" y="438"/>
                    </a:lnTo>
                    <a:lnTo>
                      <a:pt x="140" y="437"/>
                    </a:lnTo>
                    <a:lnTo>
                      <a:pt x="138" y="437"/>
                    </a:lnTo>
                    <a:lnTo>
                      <a:pt x="137" y="436"/>
                    </a:lnTo>
                    <a:lnTo>
                      <a:pt x="136" y="436"/>
                    </a:lnTo>
                    <a:lnTo>
                      <a:pt x="137" y="435"/>
                    </a:lnTo>
                    <a:lnTo>
                      <a:pt x="138" y="435"/>
                    </a:lnTo>
                    <a:lnTo>
                      <a:pt x="140" y="435"/>
                    </a:lnTo>
                    <a:lnTo>
                      <a:pt x="141" y="435"/>
                    </a:lnTo>
                    <a:lnTo>
                      <a:pt x="142" y="434"/>
                    </a:lnTo>
                    <a:lnTo>
                      <a:pt x="143" y="434"/>
                    </a:lnTo>
                    <a:lnTo>
                      <a:pt x="144" y="435"/>
                    </a:lnTo>
                    <a:lnTo>
                      <a:pt x="144" y="432"/>
                    </a:lnTo>
                    <a:lnTo>
                      <a:pt x="144" y="430"/>
                    </a:lnTo>
                    <a:lnTo>
                      <a:pt x="143" y="428"/>
                    </a:lnTo>
                    <a:lnTo>
                      <a:pt x="142" y="427"/>
                    </a:lnTo>
                    <a:lnTo>
                      <a:pt x="142" y="426"/>
                    </a:lnTo>
                    <a:lnTo>
                      <a:pt x="142" y="425"/>
                    </a:lnTo>
                    <a:lnTo>
                      <a:pt x="143" y="424"/>
                    </a:lnTo>
                    <a:lnTo>
                      <a:pt x="142" y="423"/>
                    </a:lnTo>
                    <a:lnTo>
                      <a:pt x="142" y="422"/>
                    </a:lnTo>
                    <a:lnTo>
                      <a:pt x="142" y="422"/>
                    </a:lnTo>
                    <a:lnTo>
                      <a:pt x="143" y="422"/>
                    </a:lnTo>
                    <a:lnTo>
                      <a:pt x="143" y="423"/>
                    </a:lnTo>
                    <a:lnTo>
                      <a:pt x="145" y="423"/>
                    </a:lnTo>
                    <a:lnTo>
                      <a:pt x="145" y="423"/>
                    </a:lnTo>
                    <a:lnTo>
                      <a:pt x="146" y="422"/>
                    </a:lnTo>
                    <a:lnTo>
                      <a:pt x="146" y="423"/>
                    </a:lnTo>
                    <a:lnTo>
                      <a:pt x="147" y="425"/>
                    </a:lnTo>
                    <a:lnTo>
                      <a:pt x="148" y="425"/>
                    </a:lnTo>
                    <a:lnTo>
                      <a:pt x="149" y="425"/>
                    </a:lnTo>
                    <a:lnTo>
                      <a:pt x="151" y="423"/>
                    </a:lnTo>
                    <a:lnTo>
                      <a:pt x="152" y="421"/>
                    </a:lnTo>
                    <a:lnTo>
                      <a:pt x="152" y="419"/>
                    </a:lnTo>
                    <a:lnTo>
                      <a:pt x="152" y="418"/>
                    </a:lnTo>
                    <a:lnTo>
                      <a:pt x="151" y="417"/>
                    </a:lnTo>
                    <a:lnTo>
                      <a:pt x="152" y="417"/>
                    </a:lnTo>
                    <a:lnTo>
                      <a:pt x="153" y="417"/>
                    </a:lnTo>
                    <a:lnTo>
                      <a:pt x="154" y="416"/>
                    </a:lnTo>
                    <a:lnTo>
                      <a:pt x="154" y="416"/>
                    </a:lnTo>
                    <a:lnTo>
                      <a:pt x="155" y="417"/>
                    </a:lnTo>
                    <a:lnTo>
                      <a:pt x="155" y="418"/>
                    </a:lnTo>
                    <a:lnTo>
                      <a:pt x="156" y="418"/>
                    </a:lnTo>
                    <a:lnTo>
                      <a:pt x="157" y="417"/>
                    </a:lnTo>
                    <a:lnTo>
                      <a:pt x="157" y="416"/>
                    </a:lnTo>
                    <a:lnTo>
                      <a:pt x="157" y="416"/>
                    </a:lnTo>
                    <a:lnTo>
                      <a:pt x="158" y="416"/>
                    </a:lnTo>
                    <a:lnTo>
                      <a:pt x="158" y="417"/>
                    </a:lnTo>
                    <a:lnTo>
                      <a:pt x="159" y="418"/>
                    </a:lnTo>
                    <a:lnTo>
                      <a:pt x="159" y="419"/>
                    </a:lnTo>
                    <a:lnTo>
                      <a:pt x="161" y="418"/>
                    </a:lnTo>
                    <a:lnTo>
                      <a:pt x="162" y="417"/>
                    </a:lnTo>
                    <a:lnTo>
                      <a:pt x="162" y="417"/>
                    </a:lnTo>
                    <a:lnTo>
                      <a:pt x="163" y="418"/>
                    </a:lnTo>
                    <a:lnTo>
                      <a:pt x="164" y="418"/>
                    </a:lnTo>
                    <a:lnTo>
                      <a:pt x="165" y="417"/>
                    </a:lnTo>
                    <a:lnTo>
                      <a:pt x="166" y="416"/>
                    </a:lnTo>
                    <a:lnTo>
                      <a:pt x="166" y="416"/>
                    </a:lnTo>
                    <a:lnTo>
                      <a:pt x="166" y="415"/>
                    </a:lnTo>
                    <a:lnTo>
                      <a:pt x="165" y="414"/>
                    </a:lnTo>
                    <a:lnTo>
                      <a:pt x="165" y="411"/>
                    </a:lnTo>
                    <a:lnTo>
                      <a:pt x="164" y="410"/>
                    </a:lnTo>
                    <a:lnTo>
                      <a:pt x="165" y="409"/>
                    </a:lnTo>
                    <a:lnTo>
                      <a:pt x="166" y="409"/>
                    </a:lnTo>
                    <a:lnTo>
                      <a:pt x="166" y="411"/>
                    </a:lnTo>
                    <a:lnTo>
                      <a:pt x="167" y="411"/>
                    </a:lnTo>
                    <a:lnTo>
                      <a:pt x="168" y="410"/>
                    </a:lnTo>
                    <a:lnTo>
                      <a:pt x="168" y="408"/>
                    </a:lnTo>
                    <a:lnTo>
                      <a:pt x="169" y="407"/>
                    </a:lnTo>
                    <a:lnTo>
                      <a:pt x="169" y="406"/>
                    </a:lnTo>
                    <a:lnTo>
                      <a:pt x="168" y="405"/>
                    </a:lnTo>
                    <a:lnTo>
                      <a:pt x="168" y="404"/>
                    </a:lnTo>
                    <a:lnTo>
                      <a:pt x="169" y="403"/>
                    </a:lnTo>
                    <a:lnTo>
                      <a:pt x="169" y="403"/>
                    </a:lnTo>
                    <a:lnTo>
                      <a:pt x="171" y="403"/>
                    </a:lnTo>
                    <a:lnTo>
                      <a:pt x="171" y="404"/>
                    </a:lnTo>
                    <a:lnTo>
                      <a:pt x="172" y="405"/>
                    </a:lnTo>
                    <a:lnTo>
                      <a:pt x="173" y="405"/>
                    </a:lnTo>
                    <a:lnTo>
                      <a:pt x="174" y="406"/>
                    </a:lnTo>
                    <a:lnTo>
                      <a:pt x="173" y="407"/>
                    </a:lnTo>
                    <a:lnTo>
                      <a:pt x="172" y="408"/>
                    </a:lnTo>
                    <a:lnTo>
                      <a:pt x="171" y="409"/>
                    </a:lnTo>
                    <a:lnTo>
                      <a:pt x="171" y="411"/>
                    </a:lnTo>
                    <a:lnTo>
                      <a:pt x="173" y="414"/>
                    </a:lnTo>
                    <a:lnTo>
                      <a:pt x="174" y="414"/>
                    </a:lnTo>
                    <a:lnTo>
                      <a:pt x="174" y="412"/>
                    </a:lnTo>
                    <a:lnTo>
                      <a:pt x="174" y="411"/>
                    </a:lnTo>
                    <a:lnTo>
                      <a:pt x="174" y="410"/>
                    </a:lnTo>
                    <a:lnTo>
                      <a:pt x="175" y="408"/>
                    </a:lnTo>
                    <a:lnTo>
                      <a:pt x="175" y="408"/>
                    </a:lnTo>
                    <a:lnTo>
                      <a:pt x="176" y="409"/>
                    </a:lnTo>
                    <a:lnTo>
                      <a:pt x="175" y="410"/>
                    </a:lnTo>
                    <a:lnTo>
                      <a:pt x="175" y="411"/>
                    </a:lnTo>
                    <a:lnTo>
                      <a:pt x="176" y="414"/>
                    </a:lnTo>
                    <a:lnTo>
                      <a:pt x="177" y="414"/>
                    </a:lnTo>
                    <a:lnTo>
                      <a:pt x="178" y="414"/>
                    </a:lnTo>
                    <a:lnTo>
                      <a:pt x="179" y="414"/>
                    </a:lnTo>
                    <a:lnTo>
                      <a:pt x="180" y="412"/>
                    </a:lnTo>
                    <a:lnTo>
                      <a:pt x="179" y="411"/>
                    </a:lnTo>
                    <a:lnTo>
                      <a:pt x="180" y="410"/>
                    </a:lnTo>
                    <a:lnTo>
                      <a:pt x="181" y="410"/>
                    </a:lnTo>
                    <a:lnTo>
                      <a:pt x="181" y="410"/>
                    </a:lnTo>
                    <a:lnTo>
                      <a:pt x="181" y="411"/>
                    </a:lnTo>
                    <a:lnTo>
                      <a:pt x="181" y="412"/>
                    </a:lnTo>
                    <a:lnTo>
                      <a:pt x="182" y="412"/>
                    </a:lnTo>
                    <a:lnTo>
                      <a:pt x="183" y="412"/>
                    </a:lnTo>
                    <a:lnTo>
                      <a:pt x="184" y="411"/>
                    </a:lnTo>
                    <a:lnTo>
                      <a:pt x="186" y="410"/>
                    </a:lnTo>
                    <a:lnTo>
                      <a:pt x="187" y="409"/>
                    </a:lnTo>
                    <a:lnTo>
                      <a:pt x="188" y="409"/>
                    </a:lnTo>
                    <a:lnTo>
                      <a:pt x="188" y="408"/>
                    </a:lnTo>
                    <a:lnTo>
                      <a:pt x="187" y="406"/>
                    </a:lnTo>
                    <a:lnTo>
                      <a:pt x="186" y="406"/>
                    </a:lnTo>
                    <a:lnTo>
                      <a:pt x="186" y="405"/>
                    </a:lnTo>
                    <a:lnTo>
                      <a:pt x="186" y="405"/>
                    </a:lnTo>
                    <a:lnTo>
                      <a:pt x="187" y="405"/>
                    </a:lnTo>
                    <a:lnTo>
                      <a:pt x="187" y="406"/>
                    </a:lnTo>
                    <a:lnTo>
                      <a:pt x="190" y="407"/>
                    </a:lnTo>
                    <a:lnTo>
                      <a:pt x="191" y="407"/>
                    </a:lnTo>
                    <a:lnTo>
                      <a:pt x="191" y="406"/>
                    </a:lnTo>
                    <a:lnTo>
                      <a:pt x="192" y="406"/>
                    </a:lnTo>
                    <a:lnTo>
                      <a:pt x="192" y="406"/>
                    </a:lnTo>
                    <a:lnTo>
                      <a:pt x="192" y="407"/>
                    </a:lnTo>
                    <a:lnTo>
                      <a:pt x="193" y="407"/>
                    </a:lnTo>
                    <a:lnTo>
                      <a:pt x="193" y="407"/>
                    </a:lnTo>
                    <a:lnTo>
                      <a:pt x="196" y="405"/>
                    </a:lnTo>
                    <a:lnTo>
                      <a:pt x="196" y="404"/>
                    </a:lnTo>
                    <a:lnTo>
                      <a:pt x="196" y="404"/>
                    </a:lnTo>
                    <a:lnTo>
                      <a:pt x="196" y="403"/>
                    </a:lnTo>
                    <a:lnTo>
                      <a:pt x="197" y="402"/>
                    </a:lnTo>
                    <a:lnTo>
                      <a:pt x="197" y="402"/>
                    </a:lnTo>
                    <a:lnTo>
                      <a:pt x="197" y="402"/>
                    </a:lnTo>
                    <a:lnTo>
                      <a:pt x="197" y="403"/>
                    </a:lnTo>
                    <a:lnTo>
                      <a:pt x="198" y="403"/>
                    </a:lnTo>
                    <a:lnTo>
                      <a:pt x="199" y="403"/>
                    </a:lnTo>
                    <a:lnTo>
                      <a:pt x="200" y="401"/>
                    </a:lnTo>
                    <a:lnTo>
                      <a:pt x="200" y="400"/>
                    </a:lnTo>
                    <a:lnTo>
                      <a:pt x="200" y="399"/>
                    </a:lnTo>
                    <a:lnTo>
                      <a:pt x="200" y="398"/>
                    </a:lnTo>
                    <a:lnTo>
                      <a:pt x="202" y="396"/>
                    </a:lnTo>
                    <a:lnTo>
                      <a:pt x="204" y="395"/>
                    </a:lnTo>
                    <a:lnTo>
                      <a:pt x="204" y="393"/>
                    </a:lnTo>
                    <a:lnTo>
                      <a:pt x="204" y="392"/>
                    </a:lnTo>
                    <a:lnTo>
                      <a:pt x="204" y="392"/>
                    </a:lnTo>
                    <a:lnTo>
                      <a:pt x="204" y="391"/>
                    </a:lnTo>
                    <a:lnTo>
                      <a:pt x="205" y="392"/>
                    </a:lnTo>
                    <a:lnTo>
                      <a:pt x="206" y="392"/>
                    </a:lnTo>
                    <a:lnTo>
                      <a:pt x="206" y="392"/>
                    </a:lnTo>
                    <a:lnTo>
                      <a:pt x="207" y="391"/>
                    </a:lnTo>
                    <a:lnTo>
                      <a:pt x="206" y="390"/>
                    </a:lnTo>
                    <a:lnTo>
                      <a:pt x="206" y="390"/>
                    </a:lnTo>
                    <a:lnTo>
                      <a:pt x="206" y="390"/>
                    </a:lnTo>
                    <a:lnTo>
                      <a:pt x="207" y="391"/>
                    </a:lnTo>
                    <a:lnTo>
                      <a:pt x="207" y="390"/>
                    </a:lnTo>
                    <a:lnTo>
                      <a:pt x="207" y="389"/>
                    </a:lnTo>
                    <a:lnTo>
                      <a:pt x="209" y="388"/>
                    </a:lnTo>
                    <a:lnTo>
                      <a:pt x="210" y="388"/>
                    </a:lnTo>
                    <a:lnTo>
                      <a:pt x="211" y="387"/>
                    </a:lnTo>
                    <a:lnTo>
                      <a:pt x="211" y="386"/>
                    </a:lnTo>
                    <a:lnTo>
                      <a:pt x="211" y="386"/>
                    </a:lnTo>
                    <a:lnTo>
                      <a:pt x="211" y="385"/>
                    </a:lnTo>
                    <a:lnTo>
                      <a:pt x="212" y="385"/>
                    </a:lnTo>
                    <a:lnTo>
                      <a:pt x="213" y="385"/>
                    </a:lnTo>
                    <a:lnTo>
                      <a:pt x="214" y="383"/>
                    </a:lnTo>
                    <a:lnTo>
                      <a:pt x="216" y="383"/>
                    </a:lnTo>
                    <a:lnTo>
                      <a:pt x="216" y="382"/>
                    </a:lnTo>
                    <a:lnTo>
                      <a:pt x="217" y="383"/>
                    </a:lnTo>
                    <a:lnTo>
                      <a:pt x="218" y="383"/>
                    </a:lnTo>
                    <a:lnTo>
                      <a:pt x="219" y="381"/>
                    </a:lnTo>
                    <a:lnTo>
                      <a:pt x="219" y="379"/>
                    </a:lnTo>
                    <a:lnTo>
                      <a:pt x="219" y="378"/>
                    </a:lnTo>
                    <a:lnTo>
                      <a:pt x="218" y="377"/>
                    </a:lnTo>
                    <a:lnTo>
                      <a:pt x="217" y="377"/>
                    </a:lnTo>
                    <a:lnTo>
                      <a:pt x="218" y="376"/>
                    </a:lnTo>
                    <a:lnTo>
                      <a:pt x="218" y="373"/>
                    </a:lnTo>
                    <a:lnTo>
                      <a:pt x="217" y="372"/>
                    </a:lnTo>
                    <a:lnTo>
                      <a:pt x="217" y="371"/>
                    </a:lnTo>
                    <a:lnTo>
                      <a:pt x="216" y="370"/>
                    </a:lnTo>
                    <a:lnTo>
                      <a:pt x="216" y="369"/>
                    </a:lnTo>
                    <a:lnTo>
                      <a:pt x="216" y="368"/>
                    </a:lnTo>
                    <a:lnTo>
                      <a:pt x="217" y="368"/>
                    </a:lnTo>
                    <a:lnTo>
                      <a:pt x="217" y="368"/>
                    </a:lnTo>
                    <a:lnTo>
                      <a:pt x="218" y="370"/>
                    </a:lnTo>
                    <a:lnTo>
                      <a:pt x="218" y="371"/>
                    </a:lnTo>
                    <a:lnTo>
                      <a:pt x="218" y="372"/>
                    </a:lnTo>
                    <a:lnTo>
                      <a:pt x="219" y="375"/>
                    </a:lnTo>
                    <a:lnTo>
                      <a:pt x="220" y="375"/>
                    </a:lnTo>
                    <a:lnTo>
                      <a:pt x="221" y="376"/>
                    </a:lnTo>
                    <a:lnTo>
                      <a:pt x="220" y="377"/>
                    </a:lnTo>
                    <a:lnTo>
                      <a:pt x="221" y="379"/>
                    </a:lnTo>
                    <a:lnTo>
                      <a:pt x="222" y="379"/>
                    </a:lnTo>
                    <a:lnTo>
                      <a:pt x="223" y="379"/>
                    </a:lnTo>
                    <a:lnTo>
                      <a:pt x="223" y="379"/>
                    </a:lnTo>
                    <a:lnTo>
                      <a:pt x="224" y="378"/>
                    </a:lnTo>
                    <a:lnTo>
                      <a:pt x="225" y="378"/>
                    </a:lnTo>
                    <a:lnTo>
                      <a:pt x="225" y="379"/>
                    </a:lnTo>
                    <a:lnTo>
                      <a:pt x="227" y="379"/>
                    </a:lnTo>
                    <a:lnTo>
                      <a:pt x="229" y="379"/>
                    </a:lnTo>
                    <a:lnTo>
                      <a:pt x="230" y="378"/>
                    </a:lnTo>
                    <a:lnTo>
                      <a:pt x="230" y="379"/>
                    </a:lnTo>
                    <a:lnTo>
                      <a:pt x="231" y="379"/>
                    </a:lnTo>
                    <a:lnTo>
                      <a:pt x="232" y="378"/>
                    </a:lnTo>
                    <a:lnTo>
                      <a:pt x="233" y="377"/>
                    </a:lnTo>
                    <a:lnTo>
                      <a:pt x="233" y="377"/>
                    </a:lnTo>
                    <a:lnTo>
                      <a:pt x="233" y="376"/>
                    </a:lnTo>
                    <a:lnTo>
                      <a:pt x="234" y="375"/>
                    </a:lnTo>
                    <a:lnTo>
                      <a:pt x="235" y="376"/>
                    </a:lnTo>
                    <a:lnTo>
                      <a:pt x="237" y="378"/>
                    </a:lnTo>
                    <a:lnTo>
                      <a:pt x="237" y="379"/>
                    </a:lnTo>
                    <a:lnTo>
                      <a:pt x="238" y="379"/>
                    </a:lnTo>
                    <a:lnTo>
                      <a:pt x="239" y="378"/>
                    </a:lnTo>
                    <a:lnTo>
                      <a:pt x="240" y="378"/>
                    </a:lnTo>
                    <a:lnTo>
                      <a:pt x="240" y="376"/>
                    </a:lnTo>
                    <a:lnTo>
                      <a:pt x="240" y="376"/>
                    </a:lnTo>
                    <a:lnTo>
                      <a:pt x="241" y="376"/>
                    </a:lnTo>
                    <a:lnTo>
                      <a:pt x="241" y="377"/>
                    </a:lnTo>
                    <a:lnTo>
                      <a:pt x="242" y="376"/>
                    </a:lnTo>
                    <a:lnTo>
                      <a:pt x="242" y="375"/>
                    </a:lnTo>
                    <a:lnTo>
                      <a:pt x="243" y="376"/>
                    </a:lnTo>
                    <a:lnTo>
                      <a:pt x="244" y="376"/>
                    </a:lnTo>
                    <a:lnTo>
                      <a:pt x="244" y="375"/>
                    </a:lnTo>
                    <a:lnTo>
                      <a:pt x="244" y="373"/>
                    </a:lnTo>
                    <a:lnTo>
                      <a:pt x="245" y="373"/>
                    </a:lnTo>
                    <a:lnTo>
                      <a:pt x="246" y="373"/>
                    </a:lnTo>
                    <a:lnTo>
                      <a:pt x="248" y="373"/>
                    </a:lnTo>
                    <a:lnTo>
                      <a:pt x="248" y="372"/>
                    </a:lnTo>
                    <a:lnTo>
                      <a:pt x="248" y="372"/>
                    </a:lnTo>
                    <a:lnTo>
                      <a:pt x="248" y="373"/>
                    </a:lnTo>
                    <a:lnTo>
                      <a:pt x="249" y="373"/>
                    </a:lnTo>
                    <a:lnTo>
                      <a:pt x="250" y="372"/>
                    </a:lnTo>
                    <a:lnTo>
                      <a:pt x="250" y="371"/>
                    </a:lnTo>
                    <a:lnTo>
                      <a:pt x="251" y="371"/>
                    </a:lnTo>
                    <a:lnTo>
                      <a:pt x="252" y="372"/>
                    </a:lnTo>
                    <a:lnTo>
                      <a:pt x="252" y="373"/>
                    </a:lnTo>
                    <a:lnTo>
                      <a:pt x="253" y="371"/>
                    </a:lnTo>
                    <a:lnTo>
                      <a:pt x="254" y="371"/>
                    </a:lnTo>
                    <a:lnTo>
                      <a:pt x="254" y="372"/>
                    </a:lnTo>
                    <a:lnTo>
                      <a:pt x="255" y="372"/>
                    </a:lnTo>
                    <a:lnTo>
                      <a:pt x="256" y="372"/>
                    </a:lnTo>
                    <a:lnTo>
                      <a:pt x="257" y="371"/>
                    </a:lnTo>
                    <a:lnTo>
                      <a:pt x="257" y="370"/>
                    </a:lnTo>
                    <a:lnTo>
                      <a:pt x="259" y="370"/>
                    </a:lnTo>
                    <a:lnTo>
                      <a:pt x="260" y="370"/>
                    </a:lnTo>
                    <a:lnTo>
                      <a:pt x="261" y="370"/>
                    </a:lnTo>
                    <a:lnTo>
                      <a:pt x="262" y="371"/>
                    </a:lnTo>
                    <a:lnTo>
                      <a:pt x="262" y="371"/>
                    </a:lnTo>
                    <a:lnTo>
                      <a:pt x="263" y="369"/>
                    </a:lnTo>
                    <a:lnTo>
                      <a:pt x="264" y="368"/>
                    </a:lnTo>
                    <a:lnTo>
                      <a:pt x="267" y="368"/>
                    </a:lnTo>
                    <a:lnTo>
                      <a:pt x="267" y="368"/>
                    </a:lnTo>
                    <a:lnTo>
                      <a:pt x="269" y="367"/>
                    </a:lnTo>
                    <a:lnTo>
                      <a:pt x="269" y="367"/>
                    </a:lnTo>
                    <a:lnTo>
                      <a:pt x="269" y="366"/>
                    </a:lnTo>
                    <a:lnTo>
                      <a:pt x="269" y="365"/>
                    </a:lnTo>
                    <a:lnTo>
                      <a:pt x="269" y="364"/>
                    </a:lnTo>
                    <a:lnTo>
                      <a:pt x="270" y="36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2" name="Freeform 2514">
                <a:extLst>
                  <a:ext uri="{FF2B5EF4-FFF2-40B4-BE49-F238E27FC236}">
                    <a16:creationId xmlns:a16="http://schemas.microsoft.com/office/drawing/2014/main" id="{BAA82A54-1A97-4B97-A3B4-8F233DB4CDC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44" y="2026"/>
                <a:ext cx="4" cy="2"/>
              </a:xfrm>
              <a:custGeom>
                <a:avLst/>
                <a:gdLst>
                  <a:gd name="T0" fmla="*/ 4 w 4"/>
                  <a:gd name="T1" fmla="*/ 2 h 2"/>
                  <a:gd name="T2" fmla="*/ 3 w 4"/>
                  <a:gd name="T3" fmla="*/ 1 h 2"/>
                  <a:gd name="T4" fmla="*/ 2 w 4"/>
                  <a:gd name="T5" fmla="*/ 1 h 2"/>
                  <a:gd name="T6" fmla="*/ 1 w 4"/>
                  <a:gd name="T7" fmla="*/ 0 h 2"/>
                  <a:gd name="T8" fmla="*/ 0 w 4"/>
                  <a:gd name="T9" fmla="*/ 1 h 2"/>
                  <a:gd name="T10" fmla="*/ 1 w 4"/>
                  <a:gd name="T11" fmla="*/ 2 h 2"/>
                  <a:gd name="T12" fmla="*/ 2 w 4"/>
                  <a:gd name="T13" fmla="*/ 2 h 2"/>
                  <a:gd name="T14" fmla="*/ 2 w 4"/>
                  <a:gd name="T15" fmla="*/ 2 h 2"/>
                  <a:gd name="T16" fmla="*/ 4 w 4"/>
                  <a:gd name="T17" fmla="*/ 2 h 2"/>
                  <a:gd name="T18" fmla="*/ 4 w 4"/>
                  <a:gd name="T1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" h="2">
                    <a:moveTo>
                      <a:pt x="4" y="2"/>
                    </a:moveTo>
                    <a:lnTo>
                      <a:pt x="3" y="1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4" y="2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3" name="Freeform 2515">
                <a:extLst>
                  <a:ext uri="{FF2B5EF4-FFF2-40B4-BE49-F238E27FC236}">
                    <a16:creationId xmlns:a16="http://schemas.microsoft.com/office/drawing/2014/main" id="{BE902450-9EAE-4766-B0A5-19C4F1BA474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63" y="1992"/>
                <a:ext cx="2" cy="8"/>
              </a:xfrm>
              <a:custGeom>
                <a:avLst/>
                <a:gdLst>
                  <a:gd name="T0" fmla="*/ 2 w 2"/>
                  <a:gd name="T1" fmla="*/ 3 h 8"/>
                  <a:gd name="T2" fmla="*/ 2 w 2"/>
                  <a:gd name="T3" fmla="*/ 2 h 8"/>
                  <a:gd name="T4" fmla="*/ 1 w 2"/>
                  <a:gd name="T5" fmla="*/ 1 h 8"/>
                  <a:gd name="T6" fmla="*/ 0 w 2"/>
                  <a:gd name="T7" fmla="*/ 0 h 8"/>
                  <a:gd name="T8" fmla="*/ 0 w 2"/>
                  <a:gd name="T9" fmla="*/ 1 h 8"/>
                  <a:gd name="T10" fmla="*/ 0 w 2"/>
                  <a:gd name="T11" fmla="*/ 2 h 8"/>
                  <a:gd name="T12" fmla="*/ 1 w 2"/>
                  <a:gd name="T13" fmla="*/ 3 h 8"/>
                  <a:gd name="T14" fmla="*/ 1 w 2"/>
                  <a:gd name="T15" fmla="*/ 5 h 8"/>
                  <a:gd name="T16" fmla="*/ 1 w 2"/>
                  <a:gd name="T17" fmla="*/ 8 h 8"/>
                  <a:gd name="T18" fmla="*/ 2 w 2"/>
                  <a:gd name="T19" fmla="*/ 8 h 8"/>
                  <a:gd name="T20" fmla="*/ 2 w 2"/>
                  <a:gd name="T21" fmla="*/ 5 h 8"/>
                  <a:gd name="T22" fmla="*/ 2 w 2"/>
                  <a:gd name="T23" fmla="*/ 3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" h="8">
                    <a:moveTo>
                      <a:pt x="2" y="3"/>
                    </a:moveTo>
                    <a:lnTo>
                      <a:pt x="2" y="2"/>
                    </a:lnTo>
                    <a:lnTo>
                      <a:pt x="1" y="1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1" y="5"/>
                    </a:lnTo>
                    <a:lnTo>
                      <a:pt x="1" y="8"/>
                    </a:lnTo>
                    <a:lnTo>
                      <a:pt x="2" y="8"/>
                    </a:lnTo>
                    <a:lnTo>
                      <a:pt x="2" y="5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4" name="Freeform 2516">
                <a:extLst>
                  <a:ext uri="{FF2B5EF4-FFF2-40B4-BE49-F238E27FC236}">
                    <a16:creationId xmlns:a16="http://schemas.microsoft.com/office/drawing/2014/main" id="{FBE31ED9-1330-45C1-9D79-28CBC0B18C4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53" y="2024"/>
                <a:ext cx="0" cy="2"/>
              </a:xfrm>
              <a:custGeom>
                <a:avLst/>
                <a:gdLst>
                  <a:gd name="T0" fmla="*/ 0 h 2"/>
                  <a:gd name="T1" fmla="*/ 2 h 2"/>
                  <a:gd name="T2" fmla="*/ 1 h 2"/>
                  <a:gd name="T3" fmla="*/ 0 h 2"/>
                  <a:gd name="T4" fmla="*/ 0 h 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2"/>
                    </a:lnTo>
                    <a:lnTo>
                      <a:pt x="0" y="1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5" name="Freeform 2517">
                <a:extLst>
                  <a:ext uri="{FF2B5EF4-FFF2-40B4-BE49-F238E27FC236}">
                    <a16:creationId xmlns:a16="http://schemas.microsoft.com/office/drawing/2014/main" id="{9D0A9699-BF32-46F7-83F2-E7D85CCC5AC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52" y="2014"/>
                <a:ext cx="4" cy="3"/>
              </a:xfrm>
              <a:custGeom>
                <a:avLst/>
                <a:gdLst>
                  <a:gd name="T0" fmla="*/ 4 w 4"/>
                  <a:gd name="T1" fmla="*/ 3 h 3"/>
                  <a:gd name="T2" fmla="*/ 3 w 4"/>
                  <a:gd name="T3" fmla="*/ 2 h 3"/>
                  <a:gd name="T4" fmla="*/ 1 w 4"/>
                  <a:gd name="T5" fmla="*/ 1 h 3"/>
                  <a:gd name="T6" fmla="*/ 0 w 4"/>
                  <a:gd name="T7" fmla="*/ 0 h 3"/>
                  <a:gd name="T8" fmla="*/ 0 w 4"/>
                  <a:gd name="T9" fmla="*/ 0 h 3"/>
                  <a:gd name="T10" fmla="*/ 0 w 4"/>
                  <a:gd name="T11" fmla="*/ 0 h 3"/>
                  <a:gd name="T12" fmla="*/ 1 w 4"/>
                  <a:gd name="T13" fmla="*/ 2 h 3"/>
                  <a:gd name="T14" fmla="*/ 3 w 4"/>
                  <a:gd name="T15" fmla="*/ 3 h 3"/>
                  <a:gd name="T16" fmla="*/ 3 w 4"/>
                  <a:gd name="T17" fmla="*/ 3 h 3"/>
                  <a:gd name="T18" fmla="*/ 4 w 4"/>
                  <a:gd name="T19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" h="3">
                    <a:moveTo>
                      <a:pt x="4" y="3"/>
                    </a:moveTo>
                    <a:lnTo>
                      <a:pt x="3" y="2"/>
                    </a:lnTo>
                    <a:lnTo>
                      <a:pt x="1" y="1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3" y="3"/>
                    </a:lnTo>
                    <a:lnTo>
                      <a:pt x="3" y="3"/>
                    </a:lnTo>
                    <a:lnTo>
                      <a:pt x="4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6" name="Freeform 2518">
                <a:extLst>
                  <a:ext uri="{FF2B5EF4-FFF2-40B4-BE49-F238E27FC236}">
                    <a16:creationId xmlns:a16="http://schemas.microsoft.com/office/drawing/2014/main" id="{A6799D08-F393-43D1-9F66-584EAB66E68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72" y="1987"/>
                <a:ext cx="2" cy="2"/>
              </a:xfrm>
              <a:custGeom>
                <a:avLst/>
                <a:gdLst>
                  <a:gd name="T0" fmla="*/ 2 w 2"/>
                  <a:gd name="T1" fmla="*/ 1 h 2"/>
                  <a:gd name="T2" fmla="*/ 1 w 2"/>
                  <a:gd name="T3" fmla="*/ 0 h 2"/>
                  <a:gd name="T4" fmla="*/ 0 w 2"/>
                  <a:gd name="T5" fmla="*/ 0 h 2"/>
                  <a:gd name="T6" fmla="*/ 1 w 2"/>
                  <a:gd name="T7" fmla="*/ 1 h 2"/>
                  <a:gd name="T8" fmla="*/ 1 w 2"/>
                  <a:gd name="T9" fmla="*/ 2 h 2"/>
                  <a:gd name="T10" fmla="*/ 2 w 2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2" y="1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1" y="2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7" name="Rectangle 2519">
                <a:extLst>
                  <a:ext uri="{FF2B5EF4-FFF2-40B4-BE49-F238E27FC236}">
                    <a16:creationId xmlns:a16="http://schemas.microsoft.com/office/drawing/2014/main" id="{4FD9568C-00CC-4E97-A55D-345422E56C3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44" y="2036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8" name="Freeform 2520">
                <a:extLst>
                  <a:ext uri="{FF2B5EF4-FFF2-40B4-BE49-F238E27FC236}">
                    <a16:creationId xmlns:a16="http://schemas.microsoft.com/office/drawing/2014/main" id="{496E501F-89F6-40F0-B9FD-867DCC450B2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46" y="2030"/>
                <a:ext cx="0" cy="1"/>
              </a:xfrm>
              <a:custGeom>
                <a:avLst/>
                <a:gdLst>
                  <a:gd name="T0" fmla="*/ 1 h 1"/>
                  <a:gd name="T1" fmla="*/ 1 h 1"/>
                  <a:gd name="T2" fmla="*/ 1 h 1"/>
                  <a:gd name="T3" fmla="*/ 0 h 1"/>
                  <a:gd name="T4" fmla="*/ 0 h 1"/>
                  <a:gd name="T5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  <a:cxn ang="0">
                    <a:pos x="0" y="T5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lnTo>
                      <a:pt x="0" y="1"/>
                    </a:lnTo>
                    <a:lnTo>
                      <a:pt x="0" y="1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9" name="Freeform 2521">
                <a:extLst>
                  <a:ext uri="{FF2B5EF4-FFF2-40B4-BE49-F238E27FC236}">
                    <a16:creationId xmlns:a16="http://schemas.microsoft.com/office/drawing/2014/main" id="{56DEACA2-6738-44DA-B70C-89B657D3D3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93" y="2053"/>
                <a:ext cx="2" cy="2"/>
              </a:xfrm>
              <a:custGeom>
                <a:avLst/>
                <a:gdLst>
                  <a:gd name="T0" fmla="*/ 1 w 2"/>
                  <a:gd name="T1" fmla="*/ 1 h 2"/>
                  <a:gd name="T2" fmla="*/ 1 w 2"/>
                  <a:gd name="T3" fmla="*/ 2 h 2"/>
                  <a:gd name="T4" fmla="*/ 2 w 2"/>
                  <a:gd name="T5" fmla="*/ 2 h 2"/>
                  <a:gd name="T6" fmla="*/ 2 w 2"/>
                  <a:gd name="T7" fmla="*/ 0 h 2"/>
                  <a:gd name="T8" fmla="*/ 1 w 2"/>
                  <a:gd name="T9" fmla="*/ 0 h 2"/>
                  <a:gd name="T10" fmla="*/ 0 w 2"/>
                  <a:gd name="T11" fmla="*/ 0 h 2"/>
                  <a:gd name="T12" fmla="*/ 0 w 2"/>
                  <a:gd name="T13" fmla="*/ 1 h 2"/>
                  <a:gd name="T14" fmla="*/ 1 w 2"/>
                  <a:gd name="T15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2">
                    <a:moveTo>
                      <a:pt x="1" y="1"/>
                    </a:moveTo>
                    <a:lnTo>
                      <a:pt x="1" y="2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90" name="Freeform 2522">
                <a:extLst>
                  <a:ext uri="{FF2B5EF4-FFF2-40B4-BE49-F238E27FC236}">
                    <a16:creationId xmlns:a16="http://schemas.microsoft.com/office/drawing/2014/main" id="{7B98C749-CBC6-47B2-915F-8B146CA5796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71" y="1975"/>
                <a:ext cx="3" cy="2"/>
              </a:xfrm>
              <a:custGeom>
                <a:avLst/>
                <a:gdLst>
                  <a:gd name="T0" fmla="*/ 0 w 3"/>
                  <a:gd name="T1" fmla="*/ 1 h 2"/>
                  <a:gd name="T2" fmla="*/ 0 w 3"/>
                  <a:gd name="T3" fmla="*/ 2 h 2"/>
                  <a:gd name="T4" fmla="*/ 0 w 3"/>
                  <a:gd name="T5" fmla="*/ 2 h 2"/>
                  <a:gd name="T6" fmla="*/ 3 w 3"/>
                  <a:gd name="T7" fmla="*/ 1 h 2"/>
                  <a:gd name="T8" fmla="*/ 1 w 3"/>
                  <a:gd name="T9" fmla="*/ 1 h 2"/>
                  <a:gd name="T10" fmla="*/ 1 w 3"/>
                  <a:gd name="T11" fmla="*/ 0 h 2"/>
                  <a:gd name="T12" fmla="*/ 0 w 3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0" y="1"/>
                    </a:moveTo>
                    <a:lnTo>
                      <a:pt x="0" y="2"/>
                    </a:lnTo>
                    <a:lnTo>
                      <a:pt x="0" y="2"/>
                    </a:lnTo>
                    <a:lnTo>
                      <a:pt x="3" y="1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91" name="Freeform 2523">
                <a:extLst>
                  <a:ext uri="{FF2B5EF4-FFF2-40B4-BE49-F238E27FC236}">
                    <a16:creationId xmlns:a16="http://schemas.microsoft.com/office/drawing/2014/main" id="{3EAA2176-4568-4243-BB9B-3933651E0F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70" y="1973"/>
                <a:ext cx="2" cy="2"/>
              </a:xfrm>
              <a:custGeom>
                <a:avLst/>
                <a:gdLst>
                  <a:gd name="T0" fmla="*/ 0 w 2"/>
                  <a:gd name="T1" fmla="*/ 0 h 2"/>
                  <a:gd name="T2" fmla="*/ 1 w 2"/>
                  <a:gd name="T3" fmla="*/ 1 h 2"/>
                  <a:gd name="T4" fmla="*/ 2 w 2"/>
                  <a:gd name="T5" fmla="*/ 2 h 2"/>
                  <a:gd name="T6" fmla="*/ 2 w 2"/>
                  <a:gd name="T7" fmla="*/ 0 h 2"/>
                  <a:gd name="T8" fmla="*/ 1 w 2"/>
                  <a:gd name="T9" fmla="*/ 0 h 2"/>
                  <a:gd name="T10" fmla="*/ 0 w 2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1" y="1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92" name="Freeform 2524">
                <a:extLst>
                  <a:ext uri="{FF2B5EF4-FFF2-40B4-BE49-F238E27FC236}">
                    <a16:creationId xmlns:a16="http://schemas.microsoft.com/office/drawing/2014/main" id="{7C20971A-FB15-4DC8-94CA-B1EF4D982FA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02" y="2052"/>
                <a:ext cx="2" cy="1"/>
              </a:xfrm>
              <a:custGeom>
                <a:avLst/>
                <a:gdLst>
                  <a:gd name="T0" fmla="*/ 2 w 2"/>
                  <a:gd name="T1" fmla="*/ 1 h 1"/>
                  <a:gd name="T2" fmla="*/ 1 w 2"/>
                  <a:gd name="T3" fmla="*/ 0 h 1"/>
                  <a:gd name="T4" fmla="*/ 0 w 2"/>
                  <a:gd name="T5" fmla="*/ 0 h 1"/>
                  <a:gd name="T6" fmla="*/ 1 w 2"/>
                  <a:gd name="T7" fmla="*/ 1 h 1"/>
                  <a:gd name="T8" fmla="*/ 2 w 2"/>
                  <a:gd name="T9" fmla="*/ 1 h 1"/>
                  <a:gd name="T10" fmla="*/ 2 w 2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93" name="Freeform 2525">
                <a:extLst>
                  <a:ext uri="{FF2B5EF4-FFF2-40B4-BE49-F238E27FC236}">
                    <a16:creationId xmlns:a16="http://schemas.microsoft.com/office/drawing/2014/main" id="{DCDAA900-11F5-468F-B88E-E2C76D8C750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23" y="2069"/>
                <a:ext cx="3" cy="2"/>
              </a:xfrm>
              <a:custGeom>
                <a:avLst/>
                <a:gdLst>
                  <a:gd name="T0" fmla="*/ 0 w 3"/>
                  <a:gd name="T1" fmla="*/ 2 h 2"/>
                  <a:gd name="T2" fmla="*/ 0 w 3"/>
                  <a:gd name="T3" fmla="*/ 2 h 2"/>
                  <a:gd name="T4" fmla="*/ 1 w 3"/>
                  <a:gd name="T5" fmla="*/ 2 h 2"/>
                  <a:gd name="T6" fmla="*/ 2 w 3"/>
                  <a:gd name="T7" fmla="*/ 2 h 2"/>
                  <a:gd name="T8" fmla="*/ 3 w 3"/>
                  <a:gd name="T9" fmla="*/ 1 h 2"/>
                  <a:gd name="T10" fmla="*/ 2 w 3"/>
                  <a:gd name="T11" fmla="*/ 0 h 2"/>
                  <a:gd name="T12" fmla="*/ 1 w 3"/>
                  <a:gd name="T13" fmla="*/ 0 h 2"/>
                  <a:gd name="T14" fmla="*/ 0 w 3"/>
                  <a:gd name="T1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2">
                    <a:moveTo>
                      <a:pt x="0" y="2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94" name="Freeform 2526">
                <a:extLst>
                  <a:ext uri="{FF2B5EF4-FFF2-40B4-BE49-F238E27FC236}">
                    <a16:creationId xmlns:a16="http://schemas.microsoft.com/office/drawing/2014/main" id="{17B5CD72-75C2-441D-A013-65EFDEDF4FD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35" y="2054"/>
                <a:ext cx="2" cy="1"/>
              </a:xfrm>
              <a:custGeom>
                <a:avLst/>
                <a:gdLst>
                  <a:gd name="T0" fmla="*/ 1 w 2"/>
                  <a:gd name="T1" fmla="*/ 0 h 1"/>
                  <a:gd name="T2" fmla="*/ 0 w 2"/>
                  <a:gd name="T3" fmla="*/ 0 h 1"/>
                  <a:gd name="T4" fmla="*/ 1 w 2"/>
                  <a:gd name="T5" fmla="*/ 1 h 1"/>
                  <a:gd name="T6" fmla="*/ 2 w 2"/>
                  <a:gd name="T7" fmla="*/ 1 h 1"/>
                  <a:gd name="T8" fmla="*/ 2 w 2"/>
                  <a:gd name="T9" fmla="*/ 0 h 1"/>
                  <a:gd name="T10" fmla="*/ 1 w 2"/>
                  <a:gd name="T1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1">
                    <a:moveTo>
                      <a:pt x="1" y="0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95" name="Freeform 2527">
                <a:extLst>
                  <a:ext uri="{FF2B5EF4-FFF2-40B4-BE49-F238E27FC236}">
                    <a16:creationId xmlns:a16="http://schemas.microsoft.com/office/drawing/2014/main" id="{8D77BA74-7BF9-4974-A335-9905D2DE14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06" y="2052"/>
                <a:ext cx="2" cy="1"/>
              </a:xfrm>
              <a:custGeom>
                <a:avLst/>
                <a:gdLst>
                  <a:gd name="T0" fmla="*/ 1 w 2"/>
                  <a:gd name="T1" fmla="*/ 1 h 1"/>
                  <a:gd name="T2" fmla="*/ 2 w 2"/>
                  <a:gd name="T3" fmla="*/ 0 h 1"/>
                  <a:gd name="T4" fmla="*/ 2 w 2"/>
                  <a:gd name="T5" fmla="*/ 0 h 1"/>
                  <a:gd name="T6" fmla="*/ 1 w 2"/>
                  <a:gd name="T7" fmla="*/ 0 h 1"/>
                  <a:gd name="T8" fmla="*/ 0 w 2"/>
                  <a:gd name="T9" fmla="*/ 1 h 1"/>
                  <a:gd name="T10" fmla="*/ 0 w 2"/>
                  <a:gd name="T11" fmla="*/ 1 h 1"/>
                  <a:gd name="T12" fmla="*/ 1 w 2"/>
                  <a:gd name="T13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1">
                    <a:moveTo>
                      <a:pt x="1" y="1"/>
                    </a:moveTo>
                    <a:lnTo>
                      <a:pt x="2" y="0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96" name="Freeform 2528">
                <a:extLst>
                  <a:ext uri="{FF2B5EF4-FFF2-40B4-BE49-F238E27FC236}">
                    <a16:creationId xmlns:a16="http://schemas.microsoft.com/office/drawing/2014/main" id="{40FB8D79-B7F0-4F0E-9740-3556E68B1EC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24" y="2065"/>
                <a:ext cx="4" cy="3"/>
              </a:xfrm>
              <a:custGeom>
                <a:avLst/>
                <a:gdLst>
                  <a:gd name="T0" fmla="*/ 3 w 4"/>
                  <a:gd name="T1" fmla="*/ 3 h 3"/>
                  <a:gd name="T2" fmla="*/ 4 w 4"/>
                  <a:gd name="T3" fmla="*/ 2 h 3"/>
                  <a:gd name="T4" fmla="*/ 1 w 4"/>
                  <a:gd name="T5" fmla="*/ 0 h 3"/>
                  <a:gd name="T6" fmla="*/ 0 w 4"/>
                  <a:gd name="T7" fmla="*/ 0 h 3"/>
                  <a:gd name="T8" fmla="*/ 0 w 4"/>
                  <a:gd name="T9" fmla="*/ 1 h 3"/>
                  <a:gd name="T10" fmla="*/ 2 w 4"/>
                  <a:gd name="T11" fmla="*/ 3 h 3"/>
                  <a:gd name="T12" fmla="*/ 3 w 4"/>
                  <a:gd name="T1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3">
                    <a:moveTo>
                      <a:pt x="3" y="3"/>
                    </a:moveTo>
                    <a:lnTo>
                      <a:pt x="4" y="2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2" y="3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97" name="Freeform 2529">
                <a:extLst>
                  <a:ext uri="{FF2B5EF4-FFF2-40B4-BE49-F238E27FC236}">
                    <a16:creationId xmlns:a16="http://schemas.microsoft.com/office/drawing/2014/main" id="{59C7B9A7-F70D-49DE-9EB6-12E079AAE1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13" y="2062"/>
                <a:ext cx="2" cy="3"/>
              </a:xfrm>
              <a:custGeom>
                <a:avLst/>
                <a:gdLst>
                  <a:gd name="T0" fmla="*/ 1 w 2"/>
                  <a:gd name="T1" fmla="*/ 3 h 3"/>
                  <a:gd name="T2" fmla="*/ 2 w 2"/>
                  <a:gd name="T3" fmla="*/ 2 h 3"/>
                  <a:gd name="T4" fmla="*/ 2 w 2"/>
                  <a:gd name="T5" fmla="*/ 0 h 3"/>
                  <a:gd name="T6" fmla="*/ 1 w 2"/>
                  <a:gd name="T7" fmla="*/ 0 h 3"/>
                  <a:gd name="T8" fmla="*/ 1 w 2"/>
                  <a:gd name="T9" fmla="*/ 1 h 3"/>
                  <a:gd name="T10" fmla="*/ 0 w 2"/>
                  <a:gd name="T11" fmla="*/ 2 h 3"/>
                  <a:gd name="T12" fmla="*/ 0 w 2"/>
                  <a:gd name="T13" fmla="*/ 3 h 3"/>
                  <a:gd name="T14" fmla="*/ 1 w 2"/>
                  <a:gd name="T15" fmla="*/ 3 h 3"/>
                  <a:gd name="T16" fmla="*/ 1 w 2"/>
                  <a:gd name="T17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" h="3">
                    <a:moveTo>
                      <a:pt x="1" y="3"/>
                    </a:moveTo>
                    <a:lnTo>
                      <a:pt x="2" y="2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98" name="Freeform 2530">
                <a:extLst>
                  <a:ext uri="{FF2B5EF4-FFF2-40B4-BE49-F238E27FC236}">
                    <a16:creationId xmlns:a16="http://schemas.microsoft.com/office/drawing/2014/main" id="{D55B3EFF-5456-4B51-B6B6-5B3DDC2AE2E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03" y="1884"/>
                <a:ext cx="1" cy="3"/>
              </a:xfrm>
              <a:custGeom>
                <a:avLst/>
                <a:gdLst>
                  <a:gd name="T0" fmla="*/ 0 w 1"/>
                  <a:gd name="T1" fmla="*/ 2 h 3"/>
                  <a:gd name="T2" fmla="*/ 1 w 1"/>
                  <a:gd name="T3" fmla="*/ 3 h 3"/>
                  <a:gd name="T4" fmla="*/ 1 w 1"/>
                  <a:gd name="T5" fmla="*/ 2 h 3"/>
                  <a:gd name="T6" fmla="*/ 0 w 1"/>
                  <a:gd name="T7" fmla="*/ 1 h 3"/>
                  <a:gd name="T8" fmla="*/ 0 w 1"/>
                  <a:gd name="T9" fmla="*/ 0 h 3"/>
                  <a:gd name="T10" fmla="*/ 0 w 1"/>
                  <a:gd name="T11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3">
                    <a:moveTo>
                      <a:pt x="0" y="2"/>
                    </a:moveTo>
                    <a:lnTo>
                      <a:pt x="1" y="3"/>
                    </a:lnTo>
                    <a:lnTo>
                      <a:pt x="1" y="2"/>
                    </a:lnTo>
                    <a:lnTo>
                      <a:pt x="0" y="1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99" name="Freeform 2531">
                <a:extLst>
                  <a:ext uri="{FF2B5EF4-FFF2-40B4-BE49-F238E27FC236}">
                    <a16:creationId xmlns:a16="http://schemas.microsoft.com/office/drawing/2014/main" id="{5373D5D3-8069-40AB-8176-D460226A59B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37" y="1781"/>
                <a:ext cx="3" cy="3"/>
              </a:xfrm>
              <a:custGeom>
                <a:avLst/>
                <a:gdLst>
                  <a:gd name="T0" fmla="*/ 2 w 3"/>
                  <a:gd name="T1" fmla="*/ 3 h 3"/>
                  <a:gd name="T2" fmla="*/ 3 w 3"/>
                  <a:gd name="T3" fmla="*/ 1 h 3"/>
                  <a:gd name="T4" fmla="*/ 2 w 3"/>
                  <a:gd name="T5" fmla="*/ 0 h 3"/>
                  <a:gd name="T6" fmla="*/ 1 w 3"/>
                  <a:gd name="T7" fmla="*/ 0 h 3"/>
                  <a:gd name="T8" fmla="*/ 0 w 3"/>
                  <a:gd name="T9" fmla="*/ 1 h 3"/>
                  <a:gd name="T10" fmla="*/ 0 w 3"/>
                  <a:gd name="T11" fmla="*/ 3 h 3"/>
                  <a:gd name="T12" fmla="*/ 0 w 3"/>
                  <a:gd name="T13" fmla="*/ 3 h 3"/>
                  <a:gd name="T14" fmla="*/ 2 w 3"/>
                  <a:gd name="T15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3">
                    <a:moveTo>
                      <a:pt x="2" y="3"/>
                    </a:moveTo>
                    <a:lnTo>
                      <a:pt x="3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00" name="Freeform 2532">
                <a:extLst>
                  <a:ext uri="{FF2B5EF4-FFF2-40B4-BE49-F238E27FC236}">
                    <a16:creationId xmlns:a16="http://schemas.microsoft.com/office/drawing/2014/main" id="{F753153C-F977-493E-984D-01DF4A5D94D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27" y="1853"/>
                <a:ext cx="1" cy="1"/>
              </a:xfrm>
              <a:custGeom>
                <a:avLst/>
                <a:gdLst>
                  <a:gd name="T0" fmla="*/ 0 w 1"/>
                  <a:gd name="T1" fmla="*/ 1 h 1"/>
                  <a:gd name="T2" fmla="*/ 0 w 1"/>
                  <a:gd name="T3" fmla="*/ 1 h 1"/>
                  <a:gd name="T4" fmla="*/ 1 w 1"/>
                  <a:gd name="T5" fmla="*/ 1 h 1"/>
                  <a:gd name="T6" fmla="*/ 1 w 1"/>
                  <a:gd name="T7" fmla="*/ 0 h 1"/>
                  <a:gd name="T8" fmla="*/ 0 w 1"/>
                  <a:gd name="T9" fmla="*/ 0 h 1"/>
                  <a:gd name="T10" fmla="*/ 0 w 1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lnTo>
                      <a:pt x="0" y="1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01" name="Freeform 2533">
                <a:extLst>
                  <a:ext uri="{FF2B5EF4-FFF2-40B4-BE49-F238E27FC236}">
                    <a16:creationId xmlns:a16="http://schemas.microsoft.com/office/drawing/2014/main" id="{13E2B903-6FFF-4742-AA41-DE055C29C9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37" y="1814"/>
                <a:ext cx="3" cy="6"/>
              </a:xfrm>
              <a:custGeom>
                <a:avLst/>
                <a:gdLst>
                  <a:gd name="T0" fmla="*/ 0 w 3"/>
                  <a:gd name="T1" fmla="*/ 0 h 6"/>
                  <a:gd name="T2" fmla="*/ 0 w 3"/>
                  <a:gd name="T3" fmla="*/ 1 h 6"/>
                  <a:gd name="T4" fmla="*/ 0 w 3"/>
                  <a:gd name="T5" fmla="*/ 4 h 6"/>
                  <a:gd name="T6" fmla="*/ 0 w 3"/>
                  <a:gd name="T7" fmla="*/ 5 h 6"/>
                  <a:gd name="T8" fmla="*/ 2 w 3"/>
                  <a:gd name="T9" fmla="*/ 6 h 6"/>
                  <a:gd name="T10" fmla="*/ 3 w 3"/>
                  <a:gd name="T11" fmla="*/ 5 h 6"/>
                  <a:gd name="T12" fmla="*/ 3 w 3"/>
                  <a:gd name="T13" fmla="*/ 4 h 6"/>
                  <a:gd name="T14" fmla="*/ 3 w 3"/>
                  <a:gd name="T15" fmla="*/ 3 h 6"/>
                  <a:gd name="T16" fmla="*/ 3 w 3"/>
                  <a:gd name="T17" fmla="*/ 2 h 6"/>
                  <a:gd name="T18" fmla="*/ 2 w 3"/>
                  <a:gd name="T19" fmla="*/ 0 h 6"/>
                  <a:gd name="T20" fmla="*/ 0 w 3"/>
                  <a:gd name="T21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" h="6">
                    <a:moveTo>
                      <a:pt x="0" y="0"/>
                    </a:moveTo>
                    <a:lnTo>
                      <a:pt x="0" y="1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2" y="6"/>
                    </a:lnTo>
                    <a:lnTo>
                      <a:pt x="3" y="5"/>
                    </a:lnTo>
                    <a:lnTo>
                      <a:pt x="3" y="4"/>
                    </a:lnTo>
                    <a:lnTo>
                      <a:pt x="3" y="3"/>
                    </a:lnTo>
                    <a:lnTo>
                      <a:pt x="3" y="2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02" name="Freeform 2534">
                <a:extLst>
                  <a:ext uri="{FF2B5EF4-FFF2-40B4-BE49-F238E27FC236}">
                    <a16:creationId xmlns:a16="http://schemas.microsoft.com/office/drawing/2014/main" id="{9247F6CB-D7AE-40FA-BAE1-45CD515E081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27" y="1826"/>
                <a:ext cx="10" cy="8"/>
              </a:xfrm>
              <a:custGeom>
                <a:avLst/>
                <a:gdLst>
                  <a:gd name="T0" fmla="*/ 4 w 10"/>
                  <a:gd name="T1" fmla="*/ 0 h 8"/>
                  <a:gd name="T2" fmla="*/ 1 w 10"/>
                  <a:gd name="T3" fmla="*/ 1 h 8"/>
                  <a:gd name="T4" fmla="*/ 0 w 10"/>
                  <a:gd name="T5" fmla="*/ 3 h 8"/>
                  <a:gd name="T6" fmla="*/ 0 w 10"/>
                  <a:gd name="T7" fmla="*/ 4 h 8"/>
                  <a:gd name="T8" fmla="*/ 1 w 10"/>
                  <a:gd name="T9" fmla="*/ 5 h 8"/>
                  <a:gd name="T10" fmla="*/ 2 w 10"/>
                  <a:gd name="T11" fmla="*/ 6 h 8"/>
                  <a:gd name="T12" fmla="*/ 4 w 10"/>
                  <a:gd name="T13" fmla="*/ 7 h 8"/>
                  <a:gd name="T14" fmla="*/ 5 w 10"/>
                  <a:gd name="T15" fmla="*/ 7 h 8"/>
                  <a:gd name="T16" fmla="*/ 7 w 10"/>
                  <a:gd name="T17" fmla="*/ 8 h 8"/>
                  <a:gd name="T18" fmla="*/ 9 w 10"/>
                  <a:gd name="T19" fmla="*/ 7 h 8"/>
                  <a:gd name="T20" fmla="*/ 9 w 10"/>
                  <a:gd name="T21" fmla="*/ 5 h 8"/>
                  <a:gd name="T22" fmla="*/ 10 w 10"/>
                  <a:gd name="T23" fmla="*/ 4 h 8"/>
                  <a:gd name="T24" fmla="*/ 9 w 10"/>
                  <a:gd name="T25" fmla="*/ 2 h 8"/>
                  <a:gd name="T26" fmla="*/ 6 w 10"/>
                  <a:gd name="T27" fmla="*/ 0 h 8"/>
                  <a:gd name="T28" fmla="*/ 4 w 10"/>
                  <a:gd name="T29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0" h="8">
                    <a:moveTo>
                      <a:pt x="4" y="0"/>
                    </a:moveTo>
                    <a:lnTo>
                      <a:pt x="1" y="1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1" y="5"/>
                    </a:lnTo>
                    <a:lnTo>
                      <a:pt x="2" y="6"/>
                    </a:lnTo>
                    <a:lnTo>
                      <a:pt x="4" y="7"/>
                    </a:lnTo>
                    <a:lnTo>
                      <a:pt x="5" y="7"/>
                    </a:lnTo>
                    <a:lnTo>
                      <a:pt x="7" y="8"/>
                    </a:lnTo>
                    <a:lnTo>
                      <a:pt x="9" y="7"/>
                    </a:lnTo>
                    <a:lnTo>
                      <a:pt x="9" y="5"/>
                    </a:lnTo>
                    <a:lnTo>
                      <a:pt x="10" y="4"/>
                    </a:lnTo>
                    <a:lnTo>
                      <a:pt x="9" y="2"/>
                    </a:lnTo>
                    <a:lnTo>
                      <a:pt x="6" y="0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03" name="Freeform 2535">
                <a:extLst>
                  <a:ext uri="{FF2B5EF4-FFF2-40B4-BE49-F238E27FC236}">
                    <a16:creationId xmlns:a16="http://schemas.microsoft.com/office/drawing/2014/main" id="{E4179D47-AC78-463A-8543-3C5DFDEA88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46" y="1822"/>
                <a:ext cx="2" cy="3"/>
              </a:xfrm>
              <a:custGeom>
                <a:avLst/>
                <a:gdLst>
                  <a:gd name="T0" fmla="*/ 0 w 2"/>
                  <a:gd name="T1" fmla="*/ 2 h 3"/>
                  <a:gd name="T2" fmla="*/ 0 w 2"/>
                  <a:gd name="T3" fmla="*/ 3 h 3"/>
                  <a:gd name="T4" fmla="*/ 1 w 2"/>
                  <a:gd name="T5" fmla="*/ 3 h 3"/>
                  <a:gd name="T6" fmla="*/ 2 w 2"/>
                  <a:gd name="T7" fmla="*/ 2 h 3"/>
                  <a:gd name="T8" fmla="*/ 2 w 2"/>
                  <a:gd name="T9" fmla="*/ 0 h 3"/>
                  <a:gd name="T10" fmla="*/ 1 w 2"/>
                  <a:gd name="T11" fmla="*/ 0 h 3"/>
                  <a:gd name="T12" fmla="*/ 0 w 2"/>
                  <a:gd name="T13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3">
                    <a:moveTo>
                      <a:pt x="0" y="2"/>
                    </a:moveTo>
                    <a:lnTo>
                      <a:pt x="0" y="3"/>
                    </a:lnTo>
                    <a:lnTo>
                      <a:pt x="1" y="3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04" name="Freeform 2536">
                <a:extLst>
                  <a:ext uri="{FF2B5EF4-FFF2-40B4-BE49-F238E27FC236}">
                    <a16:creationId xmlns:a16="http://schemas.microsoft.com/office/drawing/2014/main" id="{00A97DA0-35BE-4B3C-8709-ED23A5F23C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35" y="1778"/>
                <a:ext cx="2" cy="2"/>
              </a:xfrm>
              <a:custGeom>
                <a:avLst/>
                <a:gdLst>
                  <a:gd name="T0" fmla="*/ 0 w 2"/>
                  <a:gd name="T1" fmla="*/ 0 h 2"/>
                  <a:gd name="T2" fmla="*/ 0 w 2"/>
                  <a:gd name="T3" fmla="*/ 1 h 2"/>
                  <a:gd name="T4" fmla="*/ 1 w 2"/>
                  <a:gd name="T5" fmla="*/ 2 h 2"/>
                  <a:gd name="T6" fmla="*/ 2 w 2"/>
                  <a:gd name="T7" fmla="*/ 2 h 2"/>
                  <a:gd name="T8" fmla="*/ 1 w 2"/>
                  <a:gd name="T9" fmla="*/ 0 h 2"/>
                  <a:gd name="T10" fmla="*/ 0 w 2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05" name="Freeform 2537">
                <a:extLst>
                  <a:ext uri="{FF2B5EF4-FFF2-40B4-BE49-F238E27FC236}">
                    <a16:creationId xmlns:a16="http://schemas.microsoft.com/office/drawing/2014/main" id="{0127A1B5-689E-4EDF-B7C8-53AE612C37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54" y="1738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1 w 1"/>
                  <a:gd name="T3" fmla="*/ 0 h 1"/>
                  <a:gd name="T4" fmla="*/ 0 w 1"/>
                  <a:gd name="T5" fmla="*/ 1 h 1"/>
                  <a:gd name="T6" fmla="*/ 1 w 1"/>
                  <a:gd name="T7" fmla="*/ 1 h 1"/>
                  <a:gd name="T8" fmla="*/ 1 w 1"/>
                  <a:gd name="T9" fmla="*/ 1 h 1"/>
                  <a:gd name="T10" fmla="*/ 1 w 1"/>
                  <a:gd name="T1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06" name="Freeform 2538">
                <a:extLst>
                  <a:ext uri="{FF2B5EF4-FFF2-40B4-BE49-F238E27FC236}">
                    <a16:creationId xmlns:a16="http://schemas.microsoft.com/office/drawing/2014/main" id="{9AD71271-8DF7-4888-8F65-E3E4F69ECE5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49" y="1806"/>
                <a:ext cx="9" cy="11"/>
              </a:xfrm>
              <a:custGeom>
                <a:avLst/>
                <a:gdLst>
                  <a:gd name="T0" fmla="*/ 0 w 9"/>
                  <a:gd name="T1" fmla="*/ 5 h 11"/>
                  <a:gd name="T2" fmla="*/ 0 w 9"/>
                  <a:gd name="T3" fmla="*/ 7 h 11"/>
                  <a:gd name="T4" fmla="*/ 0 w 9"/>
                  <a:gd name="T5" fmla="*/ 9 h 11"/>
                  <a:gd name="T6" fmla="*/ 2 w 9"/>
                  <a:gd name="T7" fmla="*/ 10 h 11"/>
                  <a:gd name="T8" fmla="*/ 3 w 9"/>
                  <a:gd name="T9" fmla="*/ 9 h 11"/>
                  <a:gd name="T10" fmla="*/ 5 w 9"/>
                  <a:gd name="T11" fmla="*/ 9 h 11"/>
                  <a:gd name="T12" fmla="*/ 6 w 9"/>
                  <a:gd name="T13" fmla="*/ 9 h 11"/>
                  <a:gd name="T14" fmla="*/ 6 w 9"/>
                  <a:gd name="T15" fmla="*/ 10 h 11"/>
                  <a:gd name="T16" fmla="*/ 8 w 9"/>
                  <a:gd name="T17" fmla="*/ 11 h 11"/>
                  <a:gd name="T18" fmla="*/ 8 w 9"/>
                  <a:gd name="T19" fmla="*/ 9 h 11"/>
                  <a:gd name="T20" fmla="*/ 9 w 9"/>
                  <a:gd name="T21" fmla="*/ 8 h 11"/>
                  <a:gd name="T22" fmla="*/ 9 w 9"/>
                  <a:gd name="T23" fmla="*/ 6 h 11"/>
                  <a:gd name="T24" fmla="*/ 8 w 9"/>
                  <a:gd name="T25" fmla="*/ 5 h 11"/>
                  <a:gd name="T26" fmla="*/ 8 w 9"/>
                  <a:gd name="T27" fmla="*/ 6 h 11"/>
                  <a:gd name="T28" fmla="*/ 8 w 9"/>
                  <a:gd name="T29" fmla="*/ 7 h 11"/>
                  <a:gd name="T30" fmla="*/ 7 w 9"/>
                  <a:gd name="T31" fmla="*/ 7 h 11"/>
                  <a:gd name="T32" fmla="*/ 5 w 9"/>
                  <a:gd name="T33" fmla="*/ 5 h 11"/>
                  <a:gd name="T34" fmla="*/ 6 w 9"/>
                  <a:gd name="T35" fmla="*/ 4 h 11"/>
                  <a:gd name="T36" fmla="*/ 4 w 9"/>
                  <a:gd name="T37" fmla="*/ 2 h 11"/>
                  <a:gd name="T38" fmla="*/ 5 w 9"/>
                  <a:gd name="T39" fmla="*/ 2 h 11"/>
                  <a:gd name="T40" fmla="*/ 6 w 9"/>
                  <a:gd name="T41" fmla="*/ 2 h 11"/>
                  <a:gd name="T42" fmla="*/ 6 w 9"/>
                  <a:gd name="T43" fmla="*/ 0 h 11"/>
                  <a:gd name="T44" fmla="*/ 5 w 9"/>
                  <a:gd name="T45" fmla="*/ 0 h 11"/>
                  <a:gd name="T46" fmla="*/ 4 w 9"/>
                  <a:gd name="T47" fmla="*/ 1 h 11"/>
                  <a:gd name="T48" fmla="*/ 2 w 9"/>
                  <a:gd name="T49" fmla="*/ 1 h 11"/>
                  <a:gd name="T50" fmla="*/ 2 w 9"/>
                  <a:gd name="T51" fmla="*/ 1 h 11"/>
                  <a:gd name="T52" fmla="*/ 0 w 9"/>
                  <a:gd name="T53" fmla="*/ 1 h 11"/>
                  <a:gd name="T54" fmla="*/ 0 w 9"/>
                  <a:gd name="T55" fmla="*/ 5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9" h="11">
                    <a:moveTo>
                      <a:pt x="0" y="5"/>
                    </a:moveTo>
                    <a:lnTo>
                      <a:pt x="0" y="7"/>
                    </a:lnTo>
                    <a:lnTo>
                      <a:pt x="0" y="9"/>
                    </a:lnTo>
                    <a:lnTo>
                      <a:pt x="2" y="10"/>
                    </a:lnTo>
                    <a:lnTo>
                      <a:pt x="3" y="9"/>
                    </a:lnTo>
                    <a:lnTo>
                      <a:pt x="5" y="9"/>
                    </a:lnTo>
                    <a:lnTo>
                      <a:pt x="6" y="9"/>
                    </a:lnTo>
                    <a:lnTo>
                      <a:pt x="6" y="10"/>
                    </a:lnTo>
                    <a:lnTo>
                      <a:pt x="8" y="11"/>
                    </a:lnTo>
                    <a:lnTo>
                      <a:pt x="8" y="9"/>
                    </a:lnTo>
                    <a:lnTo>
                      <a:pt x="9" y="8"/>
                    </a:lnTo>
                    <a:lnTo>
                      <a:pt x="9" y="6"/>
                    </a:lnTo>
                    <a:lnTo>
                      <a:pt x="8" y="5"/>
                    </a:lnTo>
                    <a:lnTo>
                      <a:pt x="8" y="6"/>
                    </a:lnTo>
                    <a:lnTo>
                      <a:pt x="8" y="7"/>
                    </a:lnTo>
                    <a:lnTo>
                      <a:pt x="7" y="7"/>
                    </a:lnTo>
                    <a:lnTo>
                      <a:pt x="5" y="5"/>
                    </a:lnTo>
                    <a:lnTo>
                      <a:pt x="6" y="4"/>
                    </a:lnTo>
                    <a:lnTo>
                      <a:pt x="4" y="2"/>
                    </a:lnTo>
                    <a:lnTo>
                      <a:pt x="5" y="2"/>
                    </a:lnTo>
                    <a:lnTo>
                      <a:pt x="6" y="2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4" y="1"/>
                    </a:lnTo>
                    <a:lnTo>
                      <a:pt x="2" y="1"/>
                    </a:lnTo>
                    <a:lnTo>
                      <a:pt x="2" y="1"/>
                    </a:lnTo>
                    <a:lnTo>
                      <a:pt x="0" y="1"/>
                    </a:lnTo>
                    <a:lnTo>
                      <a:pt x="0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07" name="Freeform 2539">
                <a:extLst>
                  <a:ext uri="{FF2B5EF4-FFF2-40B4-BE49-F238E27FC236}">
                    <a16:creationId xmlns:a16="http://schemas.microsoft.com/office/drawing/2014/main" id="{8D47E756-6118-491F-959A-935508F2E83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54" y="1742"/>
                <a:ext cx="1" cy="4"/>
              </a:xfrm>
              <a:custGeom>
                <a:avLst/>
                <a:gdLst>
                  <a:gd name="T0" fmla="*/ 0 w 1"/>
                  <a:gd name="T1" fmla="*/ 4 h 4"/>
                  <a:gd name="T2" fmla="*/ 0 w 1"/>
                  <a:gd name="T3" fmla="*/ 4 h 4"/>
                  <a:gd name="T4" fmla="*/ 1 w 1"/>
                  <a:gd name="T5" fmla="*/ 4 h 4"/>
                  <a:gd name="T6" fmla="*/ 1 w 1"/>
                  <a:gd name="T7" fmla="*/ 1 h 4"/>
                  <a:gd name="T8" fmla="*/ 1 w 1"/>
                  <a:gd name="T9" fmla="*/ 0 h 4"/>
                  <a:gd name="T10" fmla="*/ 1 w 1"/>
                  <a:gd name="T11" fmla="*/ 0 h 4"/>
                  <a:gd name="T12" fmla="*/ 0 w 1"/>
                  <a:gd name="T13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" h="4">
                    <a:moveTo>
                      <a:pt x="0" y="4"/>
                    </a:moveTo>
                    <a:lnTo>
                      <a:pt x="0" y="4"/>
                    </a:lnTo>
                    <a:lnTo>
                      <a:pt x="1" y="4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08" name="Freeform 2540">
                <a:extLst>
                  <a:ext uri="{FF2B5EF4-FFF2-40B4-BE49-F238E27FC236}">
                    <a16:creationId xmlns:a16="http://schemas.microsoft.com/office/drawing/2014/main" id="{5D26B957-DAF0-4780-B7A4-D6668F07F64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48" y="1748"/>
                <a:ext cx="3" cy="4"/>
              </a:xfrm>
              <a:custGeom>
                <a:avLst/>
                <a:gdLst>
                  <a:gd name="T0" fmla="*/ 1 w 3"/>
                  <a:gd name="T1" fmla="*/ 0 h 4"/>
                  <a:gd name="T2" fmla="*/ 0 w 3"/>
                  <a:gd name="T3" fmla="*/ 0 h 4"/>
                  <a:gd name="T4" fmla="*/ 0 w 3"/>
                  <a:gd name="T5" fmla="*/ 1 h 4"/>
                  <a:gd name="T6" fmla="*/ 1 w 3"/>
                  <a:gd name="T7" fmla="*/ 3 h 4"/>
                  <a:gd name="T8" fmla="*/ 2 w 3"/>
                  <a:gd name="T9" fmla="*/ 4 h 4"/>
                  <a:gd name="T10" fmla="*/ 3 w 3"/>
                  <a:gd name="T11" fmla="*/ 4 h 4"/>
                  <a:gd name="T12" fmla="*/ 3 w 3"/>
                  <a:gd name="T13" fmla="*/ 3 h 4"/>
                  <a:gd name="T14" fmla="*/ 2 w 3"/>
                  <a:gd name="T15" fmla="*/ 2 h 4"/>
                  <a:gd name="T16" fmla="*/ 1 w 3"/>
                  <a:gd name="T17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4">
                    <a:moveTo>
                      <a:pt x="1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2" y="4"/>
                    </a:lnTo>
                    <a:lnTo>
                      <a:pt x="3" y="4"/>
                    </a:lnTo>
                    <a:lnTo>
                      <a:pt x="3" y="3"/>
                    </a:lnTo>
                    <a:lnTo>
                      <a:pt x="2" y="2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09" name="Freeform 2541">
                <a:extLst>
                  <a:ext uri="{FF2B5EF4-FFF2-40B4-BE49-F238E27FC236}">
                    <a16:creationId xmlns:a16="http://schemas.microsoft.com/office/drawing/2014/main" id="{36F0AA27-C1FB-44B7-857B-B8A62918D2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06" y="1857"/>
                <a:ext cx="15" cy="16"/>
              </a:xfrm>
              <a:custGeom>
                <a:avLst/>
                <a:gdLst>
                  <a:gd name="T0" fmla="*/ 10 w 15"/>
                  <a:gd name="T1" fmla="*/ 8 h 16"/>
                  <a:gd name="T2" fmla="*/ 11 w 15"/>
                  <a:gd name="T3" fmla="*/ 9 h 16"/>
                  <a:gd name="T4" fmla="*/ 13 w 15"/>
                  <a:gd name="T5" fmla="*/ 10 h 16"/>
                  <a:gd name="T6" fmla="*/ 14 w 15"/>
                  <a:gd name="T7" fmla="*/ 10 h 16"/>
                  <a:gd name="T8" fmla="*/ 15 w 15"/>
                  <a:gd name="T9" fmla="*/ 10 h 16"/>
                  <a:gd name="T10" fmla="*/ 15 w 15"/>
                  <a:gd name="T11" fmla="*/ 10 h 16"/>
                  <a:gd name="T12" fmla="*/ 15 w 15"/>
                  <a:gd name="T13" fmla="*/ 8 h 16"/>
                  <a:gd name="T14" fmla="*/ 10 w 15"/>
                  <a:gd name="T15" fmla="*/ 6 h 16"/>
                  <a:gd name="T16" fmla="*/ 9 w 15"/>
                  <a:gd name="T17" fmla="*/ 3 h 16"/>
                  <a:gd name="T18" fmla="*/ 8 w 15"/>
                  <a:gd name="T19" fmla="*/ 2 h 16"/>
                  <a:gd name="T20" fmla="*/ 7 w 15"/>
                  <a:gd name="T21" fmla="*/ 2 h 16"/>
                  <a:gd name="T22" fmla="*/ 5 w 15"/>
                  <a:gd name="T23" fmla="*/ 1 h 16"/>
                  <a:gd name="T24" fmla="*/ 3 w 15"/>
                  <a:gd name="T25" fmla="*/ 1 h 16"/>
                  <a:gd name="T26" fmla="*/ 2 w 15"/>
                  <a:gd name="T27" fmla="*/ 1 h 16"/>
                  <a:gd name="T28" fmla="*/ 0 w 15"/>
                  <a:gd name="T29" fmla="*/ 0 h 16"/>
                  <a:gd name="T30" fmla="*/ 0 w 15"/>
                  <a:gd name="T31" fmla="*/ 1 h 16"/>
                  <a:gd name="T32" fmla="*/ 0 w 15"/>
                  <a:gd name="T33" fmla="*/ 2 h 16"/>
                  <a:gd name="T34" fmla="*/ 0 w 15"/>
                  <a:gd name="T35" fmla="*/ 3 h 16"/>
                  <a:gd name="T36" fmla="*/ 0 w 15"/>
                  <a:gd name="T37" fmla="*/ 4 h 16"/>
                  <a:gd name="T38" fmla="*/ 1 w 15"/>
                  <a:gd name="T39" fmla="*/ 7 h 16"/>
                  <a:gd name="T40" fmla="*/ 2 w 15"/>
                  <a:gd name="T41" fmla="*/ 9 h 16"/>
                  <a:gd name="T42" fmla="*/ 4 w 15"/>
                  <a:gd name="T43" fmla="*/ 10 h 16"/>
                  <a:gd name="T44" fmla="*/ 6 w 15"/>
                  <a:gd name="T45" fmla="*/ 11 h 16"/>
                  <a:gd name="T46" fmla="*/ 8 w 15"/>
                  <a:gd name="T47" fmla="*/ 13 h 16"/>
                  <a:gd name="T48" fmla="*/ 9 w 15"/>
                  <a:gd name="T49" fmla="*/ 14 h 16"/>
                  <a:gd name="T50" fmla="*/ 10 w 15"/>
                  <a:gd name="T51" fmla="*/ 14 h 16"/>
                  <a:gd name="T52" fmla="*/ 11 w 15"/>
                  <a:gd name="T53" fmla="*/ 15 h 16"/>
                  <a:gd name="T54" fmla="*/ 12 w 15"/>
                  <a:gd name="T55" fmla="*/ 16 h 16"/>
                  <a:gd name="T56" fmla="*/ 13 w 15"/>
                  <a:gd name="T57" fmla="*/ 15 h 16"/>
                  <a:gd name="T58" fmla="*/ 13 w 15"/>
                  <a:gd name="T59" fmla="*/ 14 h 16"/>
                  <a:gd name="T60" fmla="*/ 14 w 15"/>
                  <a:gd name="T61" fmla="*/ 13 h 16"/>
                  <a:gd name="T62" fmla="*/ 13 w 15"/>
                  <a:gd name="T63" fmla="*/ 11 h 16"/>
                  <a:gd name="T64" fmla="*/ 11 w 15"/>
                  <a:gd name="T65" fmla="*/ 11 h 16"/>
                  <a:gd name="T66" fmla="*/ 10 w 15"/>
                  <a:gd name="T67" fmla="*/ 11 h 16"/>
                  <a:gd name="T68" fmla="*/ 9 w 15"/>
                  <a:gd name="T69" fmla="*/ 10 h 16"/>
                  <a:gd name="T70" fmla="*/ 10 w 15"/>
                  <a:gd name="T71" fmla="*/ 9 h 16"/>
                  <a:gd name="T72" fmla="*/ 10 w 15"/>
                  <a:gd name="T73" fmla="*/ 8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5" h="16">
                    <a:moveTo>
                      <a:pt x="10" y="8"/>
                    </a:moveTo>
                    <a:lnTo>
                      <a:pt x="11" y="9"/>
                    </a:lnTo>
                    <a:lnTo>
                      <a:pt x="13" y="10"/>
                    </a:lnTo>
                    <a:lnTo>
                      <a:pt x="14" y="10"/>
                    </a:lnTo>
                    <a:lnTo>
                      <a:pt x="15" y="10"/>
                    </a:lnTo>
                    <a:lnTo>
                      <a:pt x="15" y="10"/>
                    </a:lnTo>
                    <a:lnTo>
                      <a:pt x="15" y="8"/>
                    </a:lnTo>
                    <a:lnTo>
                      <a:pt x="10" y="6"/>
                    </a:lnTo>
                    <a:lnTo>
                      <a:pt x="9" y="3"/>
                    </a:lnTo>
                    <a:lnTo>
                      <a:pt x="8" y="2"/>
                    </a:lnTo>
                    <a:lnTo>
                      <a:pt x="7" y="2"/>
                    </a:lnTo>
                    <a:lnTo>
                      <a:pt x="5" y="1"/>
                    </a:lnTo>
                    <a:lnTo>
                      <a:pt x="3" y="1"/>
                    </a:lnTo>
                    <a:lnTo>
                      <a:pt x="2" y="1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1" y="7"/>
                    </a:lnTo>
                    <a:lnTo>
                      <a:pt x="2" y="9"/>
                    </a:lnTo>
                    <a:lnTo>
                      <a:pt x="4" y="10"/>
                    </a:lnTo>
                    <a:lnTo>
                      <a:pt x="6" y="11"/>
                    </a:lnTo>
                    <a:lnTo>
                      <a:pt x="8" y="13"/>
                    </a:lnTo>
                    <a:lnTo>
                      <a:pt x="9" y="14"/>
                    </a:lnTo>
                    <a:lnTo>
                      <a:pt x="10" y="14"/>
                    </a:lnTo>
                    <a:lnTo>
                      <a:pt x="11" y="15"/>
                    </a:lnTo>
                    <a:lnTo>
                      <a:pt x="12" y="16"/>
                    </a:lnTo>
                    <a:lnTo>
                      <a:pt x="13" y="15"/>
                    </a:lnTo>
                    <a:lnTo>
                      <a:pt x="13" y="14"/>
                    </a:lnTo>
                    <a:lnTo>
                      <a:pt x="14" y="13"/>
                    </a:lnTo>
                    <a:lnTo>
                      <a:pt x="13" y="11"/>
                    </a:lnTo>
                    <a:lnTo>
                      <a:pt x="11" y="11"/>
                    </a:lnTo>
                    <a:lnTo>
                      <a:pt x="10" y="11"/>
                    </a:lnTo>
                    <a:lnTo>
                      <a:pt x="9" y="10"/>
                    </a:lnTo>
                    <a:lnTo>
                      <a:pt x="10" y="9"/>
                    </a:lnTo>
                    <a:lnTo>
                      <a:pt x="10" y="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10" name="Freeform 2542">
                <a:extLst>
                  <a:ext uri="{FF2B5EF4-FFF2-40B4-BE49-F238E27FC236}">
                    <a16:creationId xmlns:a16="http://schemas.microsoft.com/office/drawing/2014/main" id="{67DBCFBF-86C7-4EB3-956A-6B398AA998E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06" y="1854"/>
                <a:ext cx="17" cy="7"/>
              </a:xfrm>
              <a:custGeom>
                <a:avLst/>
                <a:gdLst>
                  <a:gd name="T0" fmla="*/ 17 w 17"/>
                  <a:gd name="T1" fmla="*/ 4 h 7"/>
                  <a:gd name="T2" fmla="*/ 15 w 17"/>
                  <a:gd name="T3" fmla="*/ 2 h 7"/>
                  <a:gd name="T4" fmla="*/ 13 w 17"/>
                  <a:gd name="T5" fmla="*/ 2 h 7"/>
                  <a:gd name="T6" fmla="*/ 11 w 17"/>
                  <a:gd name="T7" fmla="*/ 0 h 7"/>
                  <a:gd name="T8" fmla="*/ 9 w 17"/>
                  <a:gd name="T9" fmla="*/ 0 h 7"/>
                  <a:gd name="T10" fmla="*/ 6 w 17"/>
                  <a:gd name="T11" fmla="*/ 1 h 7"/>
                  <a:gd name="T12" fmla="*/ 4 w 17"/>
                  <a:gd name="T13" fmla="*/ 1 h 7"/>
                  <a:gd name="T14" fmla="*/ 2 w 17"/>
                  <a:gd name="T15" fmla="*/ 1 h 7"/>
                  <a:gd name="T16" fmla="*/ 0 w 17"/>
                  <a:gd name="T17" fmla="*/ 1 h 7"/>
                  <a:gd name="T18" fmla="*/ 0 w 17"/>
                  <a:gd name="T19" fmla="*/ 2 h 7"/>
                  <a:gd name="T20" fmla="*/ 1 w 17"/>
                  <a:gd name="T21" fmla="*/ 2 h 7"/>
                  <a:gd name="T22" fmla="*/ 3 w 17"/>
                  <a:gd name="T23" fmla="*/ 2 h 7"/>
                  <a:gd name="T24" fmla="*/ 5 w 17"/>
                  <a:gd name="T25" fmla="*/ 3 h 7"/>
                  <a:gd name="T26" fmla="*/ 7 w 17"/>
                  <a:gd name="T27" fmla="*/ 4 h 7"/>
                  <a:gd name="T28" fmla="*/ 9 w 17"/>
                  <a:gd name="T29" fmla="*/ 5 h 7"/>
                  <a:gd name="T30" fmla="*/ 11 w 17"/>
                  <a:gd name="T31" fmla="*/ 5 h 7"/>
                  <a:gd name="T32" fmla="*/ 11 w 17"/>
                  <a:gd name="T33" fmla="*/ 5 h 7"/>
                  <a:gd name="T34" fmla="*/ 11 w 17"/>
                  <a:gd name="T35" fmla="*/ 6 h 7"/>
                  <a:gd name="T36" fmla="*/ 12 w 17"/>
                  <a:gd name="T37" fmla="*/ 7 h 7"/>
                  <a:gd name="T38" fmla="*/ 14 w 17"/>
                  <a:gd name="T39" fmla="*/ 7 h 7"/>
                  <a:gd name="T40" fmla="*/ 15 w 17"/>
                  <a:gd name="T41" fmla="*/ 7 h 7"/>
                  <a:gd name="T42" fmla="*/ 16 w 17"/>
                  <a:gd name="T43" fmla="*/ 7 h 7"/>
                  <a:gd name="T44" fmla="*/ 16 w 17"/>
                  <a:gd name="T45" fmla="*/ 6 h 7"/>
                  <a:gd name="T46" fmla="*/ 16 w 17"/>
                  <a:gd name="T47" fmla="*/ 5 h 7"/>
                  <a:gd name="T48" fmla="*/ 16 w 17"/>
                  <a:gd name="T49" fmla="*/ 4 h 7"/>
                  <a:gd name="T50" fmla="*/ 17 w 17"/>
                  <a:gd name="T51" fmla="*/ 4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7" h="7">
                    <a:moveTo>
                      <a:pt x="17" y="4"/>
                    </a:moveTo>
                    <a:lnTo>
                      <a:pt x="15" y="2"/>
                    </a:lnTo>
                    <a:lnTo>
                      <a:pt x="13" y="2"/>
                    </a:lnTo>
                    <a:lnTo>
                      <a:pt x="11" y="0"/>
                    </a:lnTo>
                    <a:lnTo>
                      <a:pt x="9" y="0"/>
                    </a:lnTo>
                    <a:lnTo>
                      <a:pt x="6" y="1"/>
                    </a:lnTo>
                    <a:lnTo>
                      <a:pt x="4" y="1"/>
                    </a:lnTo>
                    <a:lnTo>
                      <a:pt x="2" y="1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3" y="2"/>
                    </a:lnTo>
                    <a:lnTo>
                      <a:pt x="5" y="3"/>
                    </a:lnTo>
                    <a:lnTo>
                      <a:pt x="7" y="4"/>
                    </a:lnTo>
                    <a:lnTo>
                      <a:pt x="9" y="5"/>
                    </a:lnTo>
                    <a:lnTo>
                      <a:pt x="11" y="5"/>
                    </a:lnTo>
                    <a:lnTo>
                      <a:pt x="11" y="5"/>
                    </a:lnTo>
                    <a:lnTo>
                      <a:pt x="11" y="6"/>
                    </a:lnTo>
                    <a:lnTo>
                      <a:pt x="12" y="7"/>
                    </a:lnTo>
                    <a:lnTo>
                      <a:pt x="14" y="7"/>
                    </a:lnTo>
                    <a:lnTo>
                      <a:pt x="15" y="7"/>
                    </a:lnTo>
                    <a:lnTo>
                      <a:pt x="16" y="7"/>
                    </a:lnTo>
                    <a:lnTo>
                      <a:pt x="16" y="6"/>
                    </a:lnTo>
                    <a:lnTo>
                      <a:pt x="16" y="5"/>
                    </a:lnTo>
                    <a:lnTo>
                      <a:pt x="16" y="4"/>
                    </a:lnTo>
                    <a:lnTo>
                      <a:pt x="17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11" name="Freeform 2543">
                <a:extLst>
                  <a:ext uri="{FF2B5EF4-FFF2-40B4-BE49-F238E27FC236}">
                    <a16:creationId xmlns:a16="http://schemas.microsoft.com/office/drawing/2014/main" id="{D8F1FCCC-5A37-4CC4-B5E3-D0C8CBE578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94" y="1893"/>
                <a:ext cx="1" cy="2"/>
              </a:xfrm>
              <a:custGeom>
                <a:avLst/>
                <a:gdLst>
                  <a:gd name="T0" fmla="*/ 1 w 1"/>
                  <a:gd name="T1" fmla="*/ 0 h 2"/>
                  <a:gd name="T2" fmla="*/ 0 w 1"/>
                  <a:gd name="T3" fmla="*/ 0 h 2"/>
                  <a:gd name="T4" fmla="*/ 0 w 1"/>
                  <a:gd name="T5" fmla="*/ 0 h 2"/>
                  <a:gd name="T6" fmla="*/ 0 w 1"/>
                  <a:gd name="T7" fmla="*/ 1 h 2"/>
                  <a:gd name="T8" fmla="*/ 1 w 1"/>
                  <a:gd name="T9" fmla="*/ 2 h 2"/>
                  <a:gd name="T10" fmla="*/ 1 w 1"/>
                  <a:gd name="T11" fmla="*/ 1 h 2"/>
                  <a:gd name="T12" fmla="*/ 1 w 1"/>
                  <a:gd name="T13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" h="2">
                    <a:moveTo>
                      <a:pt x="1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12" name="Freeform 2544">
                <a:extLst>
                  <a:ext uri="{FF2B5EF4-FFF2-40B4-BE49-F238E27FC236}">
                    <a16:creationId xmlns:a16="http://schemas.microsoft.com/office/drawing/2014/main" id="{E2BCA998-442C-4A4E-A2C9-25BE1F8E33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86" y="1905"/>
                <a:ext cx="2" cy="1"/>
              </a:xfrm>
              <a:custGeom>
                <a:avLst/>
                <a:gdLst>
                  <a:gd name="T0" fmla="*/ 0 w 2"/>
                  <a:gd name="T1" fmla="*/ 1 h 1"/>
                  <a:gd name="T2" fmla="*/ 1 w 2"/>
                  <a:gd name="T3" fmla="*/ 1 h 1"/>
                  <a:gd name="T4" fmla="*/ 2 w 2"/>
                  <a:gd name="T5" fmla="*/ 1 h 1"/>
                  <a:gd name="T6" fmla="*/ 2 w 2"/>
                  <a:gd name="T7" fmla="*/ 0 h 1"/>
                  <a:gd name="T8" fmla="*/ 1 w 2"/>
                  <a:gd name="T9" fmla="*/ 0 h 1"/>
                  <a:gd name="T10" fmla="*/ 0 w 2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1">
                    <a:moveTo>
                      <a:pt x="0" y="1"/>
                    </a:moveTo>
                    <a:lnTo>
                      <a:pt x="1" y="1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13" name="Freeform 2545">
                <a:extLst>
                  <a:ext uri="{FF2B5EF4-FFF2-40B4-BE49-F238E27FC236}">
                    <a16:creationId xmlns:a16="http://schemas.microsoft.com/office/drawing/2014/main" id="{67F92903-63BB-4F0F-8A43-58CEE49BBF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06" y="1920"/>
                <a:ext cx="1" cy="2"/>
              </a:xfrm>
              <a:custGeom>
                <a:avLst/>
                <a:gdLst>
                  <a:gd name="T0" fmla="*/ 0 w 1"/>
                  <a:gd name="T1" fmla="*/ 2 h 2"/>
                  <a:gd name="T2" fmla="*/ 0 w 1"/>
                  <a:gd name="T3" fmla="*/ 2 h 2"/>
                  <a:gd name="T4" fmla="*/ 1 w 1"/>
                  <a:gd name="T5" fmla="*/ 2 h 2"/>
                  <a:gd name="T6" fmla="*/ 1 w 1"/>
                  <a:gd name="T7" fmla="*/ 0 h 2"/>
                  <a:gd name="T8" fmla="*/ 0 w 1"/>
                  <a:gd name="T9" fmla="*/ 0 h 2"/>
                  <a:gd name="T10" fmla="*/ 0 w 1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2">
                    <a:moveTo>
                      <a:pt x="0" y="2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14" name="Freeform 2546">
                <a:extLst>
                  <a:ext uri="{FF2B5EF4-FFF2-40B4-BE49-F238E27FC236}">
                    <a16:creationId xmlns:a16="http://schemas.microsoft.com/office/drawing/2014/main" id="{741473D2-C760-45D9-A9D0-149E5ADFFF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77" y="1897"/>
                <a:ext cx="2" cy="1"/>
              </a:xfrm>
              <a:custGeom>
                <a:avLst/>
                <a:gdLst>
                  <a:gd name="T0" fmla="*/ 2 w 2"/>
                  <a:gd name="T1" fmla="*/ 1 h 1"/>
                  <a:gd name="T2" fmla="*/ 2 w 2"/>
                  <a:gd name="T3" fmla="*/ 0 h 1"/>
                  <a:gd name="T4" fmla="*/ 1 w 2"/>
                  <a:gd name="T5" fmla="*/ 0 h 1"/>
                  <a:gd name="T6" fmla="*/ 0 w 2"/>
                  <a:gd name="T7" fmla="*/ 1 h 1"/>
                  <a:gd name="T8" fmla="*/ 1 w 2"/>
                  <a:gd name="T9" fmla="*/ 1 h 1"/>
                  <a:gd name="T10" fmla="*/ 2 w 2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15" name="Freeform 2547">
                <a:extLst>
                  <a:ext uri="{FF2B5EF4-FFF2-40B4-BE49-F238E27FC236}">
                    <a16:creationId xmlns:a16="http://schemas.microsoft.com/office/drawing/2014/main" id="{E3CCE305-5230-4536-B402-BEBC5F7CC2B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74" y="1894"/>
                <a:ext cx="21" cy="12"/>
              </a:xfrm>
              <a:custGeom>
                <a:avLst/>
                <a:gdLst>
                  <a:gd name="T0" fmla="*/ 18 w 21"/>
                  <a:gd name="T1" fmla="*/ 10 h 12"/>
                  <a:gd name="T2" fmla="*/ 19 w 21"/>
                  <a:gd name="T3" fmla="*/ 10 h 12"/>
                  <a:gd name="T4" fmla="*/ 21 w 21"/>
                  <a:gd name="T5" fmla="*/ 9 h 12"/>
                  <a:gd name="T6" fmla="*/ 21 w 21"/>
                  <a:gd name="T7" fmla="*/ 3 h 12"/>
                  <a:gd name="T8" fmla="*/ 20 w 21"/>
                  <a:gd name="T9" fmla="*/ 2 h 12"/>
                  <a:gd name="T10" fmla="*/ 19 w 21"/>
                  <a:gd name="T11" fmla="*/ 0 h 12"/>
                  <a:gd name="T12" fmla="*/ 18 w 21"/>
                  <a:gd name="T13" fmla="*/ 0 h 12"/>
                  <a:gd name="T14" fmla="*/ 12 w 21"/>
                  <a:gd name="T15" fmla="*/ 2 h 12"/>
                  <a:gd name="T16" fmla="*/ 7 w 21"/>
                  <a:gd name="T17" fmla="*/ 3 h 12"/>
                  <a:gd name="T18" fmla="*/ 5 w 21"/>
                  <a:gd name="T19" fmla="*/ 5 h 12"/>
                  <a:gd name="T20" fmla="*/ 4 w 21"/>
                  <a:gd name="T21" fmla="*/ 5 h 12"/>
                  <a:gd name="T22" fmla="*/ 3 w 21"/>
                  <a:gd name="T23" fmla="*/ 8 h 12"/>
                  <a:gd name="T24" fmla="*/ 1 w 21"/>
                  <a:gd name="T25" fmla="*/ 8 h 12"/>
                  <a:gd name="T26" fmla="*/ 0 w 21"/>
                  <a:gd name="T27" fmla="*/ 10 h 12"/>
                  <a:gd name="T28" fmla="*/ 0 w 21"/>
                  <a:gd name="T29" fmla="*/ 11 h 12"/>
                  <a:gd name="T30" fmla="*/ 0 w 21"/>
                  <a:gd name="T31" fmla="*/ 12 h 12"/>
                  <a:gd name="T32" fmla="*/ 2 w 21"/>
                  <a:gd name="T33" fmla="*/ 11 h 12"/>
                  <a:gd name="T34" fmla="*/ 6 w 21"/>
                  <a:gd name="T35" fmla="*/ 10 h 12"/>
                  <a:gd name="T36" fmla="*/ 10 w 21"/>
                  <a:gd name="T37" fmla="*/ 11 h 12"/>
                  <a:gd name="T38" fmla="*/ 12 w 21"/>
                  <a:gd name="T39" fmla="*/ 10 h 12"/>
                  <a:gd name="T40" fmla="*/ 14 w 21"/>
                  <a:gd name="T41" fmla="*/ 10 h 12"/>
                  <a:gd name="T42" fmla="*/ 16 w 21"/>
                  <a:gd name="T43" fmla="*/ 11 h 12"/>
                  <a:gd name="T44" fmla="*/ 18 w 21"/>
                  <a:gd name="T45" fmla="*/ 1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21" h="12">
                    <a:moveTo>
                      <a:pt x="18" y="10"/>
                    </a:moveTo>
                    <a:lnTo>
                      <a:pt x="19" y="10"/>
                    </a:lnTo>
                    <a:lnTo>
                      <a:pt x="21" y="9"/>
                    </a:lnTo>
                    <a:lnTo>
                      <a:pt x="21" y="3"/>
                    </a:lnTo>
                    <a:lnTo>
                      <a:pt x="20" y="2"/>
                    </a:lnTo>
                    <a:lnTo>
                      <a:pt x="19" y="0"/>
                    </a:lnTo>
                    <a:lnTo>
                      <a:pt x="18" y="0"/>
                    </a:lnTo>
                    <a:lnTo>
                      <a:pt x="12" y="2"/>
                    </a:lnTo>
                    <a:lnTo>
                      <a:pt x="7" y="3"/>
                    </a:lnTo>
                    <a:lnTo>
                      <a:pt x="5" y="5"/>
                    </a:lnTo>
                    <a:lnTo>
                      <a:pt x="4" y="5"/>
                    </a:lnTo>
                    <a:lnTo>
                      <a:pt x="3" y="8"/>
                    </a:lnTo>
                    <a:lnTo>
                      <a:pt x="1" y="8"/>
                    </a:lnTo>
                    <a:lnTo>
                      <a:pt x="0" y="10"/>
                    </a:lnTo>
                    <a:lnTo>
                      <a:pt x="0" y="11"/>
                    </a:lnTo>
                    <a:lnTo>
                      <a:pt x="0" y="12"/>
                    </a:lnTo>
                    <a:lnTo>
                      <a:pt x="2" y="11"/>
                    </a:lnTo>
                    <a:lnTo>
                      <a:pt x="6" y="10"/>
                    </a:lnTo>
                    <a:lnTo>
                      <a:pt x="10" y="11"/>
                    </a:lnTo>
                    <a:lnTo>
                      <a:pt x="12" y="10"/>
                    </a:lnTo>
                    <a:lnTo>
                      <a:pt x="14" y="10"/>
                    </a:lnTo>
                    <a:lnTo>
                      <a:pt x="16" y="11"/>
                    </a:lnTo>
                    <a:lnTo>
                      <a:pt x="18" y="1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16" name="Freeform 2548">
                <a:extLst>
                  <a:ext uri="{FF2B5EF4-FFF2-40B4-BE49-F238E27FC236}">
                    <a16:creationId xmlns:a16="http://schemas.microsoft.com/office/drawing/2014/main" id="{2416FBD3-F824-4902-B22A-35B6BE74547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00" y="1856"/>
                <a:ext cx="2" cy="3"/>
              </a:xfrm>
              <a:custGeom>
                <a:avLst/>
                <a:gdLst>
                  <a:gd name="T0" fmla="*/ 0 w 2"/>
                  <a:gd name="T1" fmla="*/ 1 h 3"/>
                  <a:gd name="T2" fmla="*/ 0 w 2"/>
                  <a:gd name="T3" fmla="*/ 2 h 3"/>
                  <a:gd name="T4" fmla="*/ 1 w 2"/>
                  <a:gd name="T5" fmla="*/ 3 h 3"/>
                  <a:gd name="T6" fmla="*/ 2 w 2"/>
                  <a:gd name="T7" fmla="*/ 2 h 3"/>
                  <a:gd name="T8" fmla="*/ 1 w 2"/>
                  <a:gd name="T9" fmla="*/ 1 h 3"/>
                  <a:gd name="T10" fmla="*/ 2 w 2"/>
                  <a:gd name="T11" fmla="*/ 0 h 3"/>
                  <a:gd name="T12" fmla="*/ 0 w 2"/>
                  <a:gd name="T13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3">
                    <a:moveTo>
                      <a:pt x="0" y="1"/>
                    </a:moveTo>
                    <a:lnTo>
                      <a:pt x="0" y="2"/>
                    </a:lnTo>
                    <a:lnTo>
                      <a:pt x="1" y="3"/>
                    </a:lnTo>
                    <a:lnTo>
                      <a:pt x="2" y="2"/>
                    </a:lnTo>
                    <a:lnTo>
                      <a:pt x="1" y="1"/>
                    </a:lnTo>
                    <a:lnTo>
                      <a:pt x="2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17" name="Freeform 2549">
                <a:extLst>
                  <a:ext uri="{FF2B5EF4-FFF2-40B4-BE49-F238E27FC236}">
                    <a16:creationId xmlns:a16="http://schemas.microsoft.com/office/drawing/2014/main" id="{3297C7B1-F046-479D-9390-50E04A38F2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50" y="1777"/>
                <a:ext cx="4" cy="18"/>
              </a:xfrm>
              <a:custGeom>
                <a:avLst/>
                <a:gdLst>
                  <a:gd name="T0" fmla="*/ 2 w 4"/>
                  <a:gd name="T1" fmla="*/ 1 h 18"/>
                  <a:gd name="T2" fmla="*/ 1 w 4"/>
                  <a:gd name="T3" fmla="*/ 0 h 18"/>
                  <a:gd name="T4" fmla="*/ 0 w 4"/>
                  <a:gd name="T5" fmla="*/ 2 h 18"/>
                  <a:gd name="T6" fmla="*/ 0 w 4"/>
                  <a:gd name="T7" fmla="*/ 2 h 18"/>
                  <a:gd name="T8" fmla="*/ 1 w 4"/>
                  <a:gd name="T9" fmla="*/ 3 h 18"/>
                  <a:gd name="T10" fmla="*/ 1 w 4"/>
                  <a:gd name="T11" fmla="*/ 4 h 18"/>
                  <a:gd name="T12" fmla="*/ 1 w 4"/>
                  <a:gd name="T13" fmla="*/ 5 h 18"/>
                  <a:gd name="T14" fmla="*/ 1 w 4"/>
                  <a:gd name="T15" fmla="*/ 8 h 18"/>
                  <a:gd name="T16" fmla="*/ 2 w 4"/>
                  <a:gd name="T17" fmla="*/ 10 h 18"/>
                  <a:gd name="T18" fmla="*/ 2 w 4"/>
                  <a:gd name="T19" fmla="*/ 13 h 18"/>
                  <a:gd name="T20" fmla="*/ 1 w 4"/>
                  <a:gd name="T21" fmla="*/ 15 h 18"/>
                  <a:gd name="T22" fmla="*/ 1 w 4"/>
                  <a:gd name="T23" fmla="*/ 17 h 18"/>
                  <a:gd name="T24" fmla="*/ 2 w 4"/>
                  <a:gd name="T25" fmla="*/ 18 h 18"/>
                  <a:gd name="T26" fmla="*/ 3 w 4"/>
                  <a:gd name="T27" fmla="*/ 17 h 18"/>
                  <a:gd name="T28" fmla="*/ 3 w 4"/>
                  <a:gd name="T29" fmla="*/ 14 h 18"/>
                  <a:gd name="T30" fmla="*/ 4 w 4"/>
                  <a:gd name="T31" fmla="*/ 13 h 18"/>
                  <a:gd name="T32" fmla="*/ 3 w 4"/>
                  <a:gd name="T33" fmla="*/ 11 h 18"/>
                  <a:gd name="T34" fmla="*/ 2 w 4"/>
                  <a:gd name="T35" fmla="*/ 9 h 18"/>
                  <a:gd name="T36" fmla="*/ 2 w 4"/>
                  <a:gd name="T37" fmla="*/ 5 h 18"/>
                  <a:gd name="T38" fmla="*/ 3 w 4"/>
                  <a:gd name="T39" fmla="*/ 3 h 18"/>
                  <a:gd name="T40" fmla="*/ 2 w 4"/>
                  <a:gd name="T41" fmla="*/ 1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4" h="18">
                    <a:moveTo>
                      <a:pt x="2" y="1"/>
                    </a:moveTo>
                    <a:lnTo>
                      <a:pt x="1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1" y="4"/>
                    </a:lnTo>
                    <a:lnTo>
                      <a:pt x="1" y="5"/>
                    </a:lnTo>
                    <a:lnTo>
                      <a:pt x="1" y="8"/>
                    </a:lnTo>
                    <a:lnTo>
                      <a:pt x="2" y="10"/>
                    </a:lnTo>
                    <a:lnTo>
                      <a:pt x="2" y="13"/>
                    </a:lnTo>
                    <a:lnTo>
                      <a:pt x="1" y="15"/>
                    </a:lnTo>
                    <a:lnTo>
                      <a:pt x="1" y="17"/>
                    </a:lnTo>
                    <a:lnTo>
                      <a:pt x="2" y="18"/>
                    </a:lnTo>
                    <a:lnTo>
                      <a:pt x="3" y="17"/>
                    </a:lnTo>
                    <a:lnTo>
                      <a:pt x="3" y="14"/>
                    </a:lnTo>
                    <a:lnTo>
                      <a:pt x="4" y="13"/>
                    </a:lnTo>
                    <a:lnTo>
                      <a:pt x="3" y="11"/>
                    </a:lnTo>
                    <a:lnTo>
                      <a:pt x="2" y="9"/>
                    </a:lnTo>
                    <a:lnTo>
                      <a:pt x="2" y="5"/>
                    </a:lnTo>
                    <a:lnTo>
                      <a:pt x="3" y="3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18" name="Freeform 2550">
                <a:extLst>
                  <a:ext uri="{FF2B5EF4-FFF2-40B4-BE49-F238E27FC236}">
                    <a16:creationId xmlns:a16="http://schemas.microsoft.com/office/drawing/2014/main" id="{24F3F0AE-8CE6-4E12-8400-109133225E9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98" y="1846"/>
                <a:ext cx="19" cy="8"/>
              </a:xfrm>
              <a:custGeom>
                <a:avLst/>
                <a:gdLst>
                  <a:gd name="T0" fmla="*/ 8 w 19"/>
                  <a:gd name="T1" fmla="*/ 3 h 8"/>
                  <a:gd name="T2" fmla="*/ 11 w 19"/>
                  <a:gd name="T3" fmla="*/ 5 h 8"/>
                  <a:gd name="T4" fmla="*/ 14 w 19"/>
                  <a:gd name="T5" fmla="*/ 5 h 8"/>
                  <a:gd name="T6" fmla="*/ 15 w 19"/>
                  <a:gd name="T7" fmla="*/ 5 h 8"/>
                  <a:gd name="T8" fmla="*/ 14 w 19"/>
                  <a:gd name="T9" fmla="*/ 4 h 8"/>
                  <a:gd name="T10" fmla="*/ 11 w 19"/>
                  <a:gd name="T11" fmla="*/ 1 h 8"/>
                  <a:gd name="T12" fmla="*/ 4 w 19"/>
                  <a:gd name="T13" fmla="*/ 0 h 8"/>
                  <a:gd name="T14" fmla="*/ 3 w 19"/>
                  <a:gd name="T15" fmla="*/ 1 h 8"/>
                  <a:gd name="T16" fmla="*/ 3 w 19"/>
                  <a:gd name="T17" fmla="*/ 2 h 8"/>
                  <a:gd name="T18" fmla="*/ 1 w 19"/>
                  <a:gd name="T19" fmla="*/ 3 h 8"/>
                  <a:gd name="T20" fmla="*/ 0 w 19"/>
                  <a:gd name="T21" fmla="*/ 4 h 8"/>
                  <a:gd name="T22" fmla="*/ 1 w 19"/>
                  <a:gd name="T23" fmla="*/ 5 h 8"/>
                  <a:gd name="T24" fmla="*/ 3 w 19"/>
                  <a:gd name="T25" fmla="*/ 5 h 8"/>
                  <a:gd name="T26" fmla="*/ 5 w 19"/>
                  <a:gd name="T27" fmla="*/ 7 h 8"/>
                  <a:gd name="T28" fmla="*/ 8 w 19"/>
                  <a:gd name="T29" fmla="*/ 8 h 8"/>
                  <a:gd name="T30" fmla="*/ 12 w 19"/>
                  <a:gd name="T31" fmla="*/ 8 h 8"/>
                  <a:gd name="T32" fmla="*/ 17 w 19"/>
                  <a:gd name="T33" fmla="*/ 8 h 8"/>
                  <a:gd name="T34" fmla="*/ 19 w 19"/>
                  <a:gd name="T35" fmla="*/ 7 h 8"/>
                  <a:gd name="T36" fmla="*/ 19 w 19"/>
                  <a:gd name="T37" fmla="*/ 7 h 8"/>
                  <a:gd name="T38" fmla="*/ 17 w 19"/>
                  <a:gd name="T39" fmla="*/ 6 h 8"/>
                  <a:gd name="T40" fmla="*/ 13 w 19"/>
                  <a:gd name="T41" fmla="*/ 6 h 8"/>
                  <a:gd name="T42" fmla="*/ 11 w 19"/>
                  <a:gd name="T43" fmla="*/ 6 h 8"/>
                  <a:gd name="T44" fmla="*/ 9 w 19"/>
                  <a:gd name="T45" fmla="*/ 4 h 8"/>
                  <a:gd name="T46" fmla="*/ 6 w 19"/>
                  <a:gd name="T47" fmla="*/ 4 h 8"/>
                  <a:gd name="T48" fmla="*/ 5 w 19"/>
                  <a:gd name="T49" fmla="*/ 3 h 8"/>
                  <a:gd name="T50" fmla="*/ 6 w 19"/>
                  <a:gd name="T51" fmla="*/ 3 h 8"/>
                  <a:gd name="T52" fmla="*/ 8 w 19"/>
                  <a:gd name="T53" fmla="*/ 3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9" h="8">
                    <a:moveTo>
                      <a:pt x="8" y="3"/>
                    </a:moveTo>
                    <a:lnTo>
                      <a:pt x="11" y="5"/>
                    </a:lnTo>
                    <a:lnTo>
                      <a:pt x="14" y="5"/>
                    </a:lnTo>
                    <a:lnTo>
                      <a:pt x="15" y="5"/>
                    </a:lnTo>
                    <a:lnTo>
                      <a:pt x="14" y="4"/>
                    </a:lnTo>
                    <a:lnTo>
                      <a:pt x="11" y="1"/>
                    </a:lnTo>
                    <a:lnTo>
                      <a:pt x="4" y="0"/>
                    </a:lnTo>
                    <a:lnTo>
                      <a:pt x="3" y="1"/>
                    </a:lnTo>
                    <a:lnTo>
                      <a:pt x="3" y="2"/>
                    </a:lnTo>
                    <a:lnTo>
                      <a:pt x="1" y="3"/>
                    </a:lnTo>
                    <a:lnTo>
                      <a:pt x="0" y="4"/>
                    </a:lnTo>
                    <a:lnTo>
                      <a:pt x="1" y="5"/>
                    </a:lnTo>
                    <a:lnTo>
                      <a:pt x="3" y="5"/>
                    </a:lnTo>
                    <a:lnTo>
                      <a:pt x="5" y="7"/>
                    </a:lnTo>
                    <a:lnTo>
                      <a:pt x="8" y="8"/>
                    </a:lnTo>
                    <a:lnTo>
                      <a:pt x="12" y="8"/>
                    </a:lnTo>
                    <a:lnTo>
                      <a:pt x="17" y="8"/>
                    </a:lnTo>
                    <a:lnTo>
                      <a:pt x="19" y="7"/>
                    </a:lnTo>
                    <a:lnTo>
                      <a:pt x="19" y="7"/>
                    </a:lnTo>
                    <a:lnTo>
                      <a:pt x="17" y="6"/>
                    </a:lnTo>
                    <a:lnTo>
                      <a:pt x="13" y="6"/>
                    </a:lnTo>
                    <a:lnTo>
                      <a:pt x="11" y="6"/>
                    </a:lnTo>
                    <a:lnTo>
                      <a:pt x="9" y="4"/>
                    </a:lnTo>
                    <a:lnTo>
                      <a:pt x="6" y="4"/>
                    </a:lnTo>
                    <a:lnTo>
                      <a:pt x="5" y="3"/>
                    </a:lnTo>
                    <a:lnTo>
                      <a:pt x="6" y="3"/>
                    </a:lnTo>
                    <a:lnTo>
                      <a:pt x="8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19" name="Rectangle 2551">
                <a:extLst>
                  <a:ext uri="{FF2B5EF4-FFF2-40B4-BE49-F238E27FC236}">
                    <a16:creationId xmlns:a16="http://schemas.microsoft.com/office/drawing/2014/main" id="{ABBC0537-22C0-4FCA-B407-A4DD38DE656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87" y="1829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20" name="Freeform 2552">
                <a:extLst>
                  <a:ext uri="{FF2B5EF4-FFF2-40B4-BE49-F238E27FC236}">
                    <a16:creationId xmlns:a16="http://schemas.microsoft.com/office/drawing/2014/main" id="{5C02C88C-BD83-477D-92F7-0318637D6D1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8" y="1827"/>
                <a:ext cx="1" cy="1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1 h 1"/>
                  <a:gd name="T4" fmla="*/ 0 w 1"/>
                  <a:gd name="T5" fmla="*/ 1 h 1"/>
                  <a:gd name="T6" fmla="*/ 1 w 1"/>
                  <a:gd name="T7" fmla="*/ 1 h 1"/>
                  <a:gd name="T8" fmla="*/ 0 w 1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lnTo>
                      <a:pt x="0" y="1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21" name="Freeform 2553">
                <a:extLst>
                  <a:ext uri="{FF2B5EF4-FFF2-40B4-BE49-F238E27FC236}">
                    <a16:creationId xmlns:a16="http://schemas.microsoft.com/office/drawing/2014/main" id="{D7FA620C-4AD7-4083-9244-2D963279A52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59" y="1750"/>
                <a:ext cx="3" cy="7"/>
              </a:xfrm>
              <a:custGeom>
                <a:avLst/>
                <a:gdLst>
                  <a:gd name="T0" fmla="*/ 3 w 3"/>
                  <a:gd name="T1" fmla="*/ 2 h 7"/>
                  <a:gd name="T2" fmla="*/ 2 w 3"/>
                  <a:gd name="T3" fmla="*/ 0 h 7"/>
                  <a:gd name="T4" fmla="*/ 1 w 3"/>
                  <a:gd name="T5" fmla="*/ 2 h 7"/>
                  <a:gd name="T6" fmla="*/ 1 w 3"/>
                  <a:gd name="T7" fmla="*/ 4 h 7"/>
                  <a:gd name="T8" fmla="*/ 0 w 3"/>
                  <a:gd name="T9" fmla="*/ 6 h 7"/>
                  <a:gd name="T10" fmla="*/ 0 w 3"/>
                  <a:gd name="T11" fmla="*/ 7 h 7"/>
                  <a:gd name="T12" fmla="*/ 1 w 3"/>
                  <a:gd name="T13" fmla="*/ 7 h 7"/>
                  <a:gd name="T14" fmla="*/ 2 w 3"/>
                  <a:gd name="T15" fmla="*/ 6 h 7"/>
                  <a:gd name="T16" fmla="*/ 2 w 3"/>
                  <a:gd name="T17" fmla="*/ 5 h 7"/>
                  <a:gd name="T18" fmla="*/ 2 w 3"/>
                  <a:gd name="T19" fmla="*/ 3 h 7"/>
                  <a:gd name="T20" fmla="*/ 3 w 3"/>
                  <a:gd name="T21" fmla="*/ 2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" h="7">
                    <a:moveTo>
                      <a:pt x="3" y="2"/>
                    </a:moveTo>
                    <a:lnTo>
                      <a:pt x="2" y="0"/>
                    </a:lnTo>
                    <a:lnTo>
                      <a:pt x="1" y="2"/>
                    </a:lnTo>
                    <a:lnTo>
                      <a:pt x="1" y="4"/>
                    </a:lnTo>
                    <a:lnTo>
                      <a:pt x="0" y="6"/>
                    </a:lnTo>
                    <a:lnTo>
                      <a:pt x="0" y="7"/>
                    </a:lnTo>
                    <a:lnTo>
                      <a:pt x="1" y="7"/>
                    </a:lnTo>
                    <a:lnTo>
                      <a:pt x="2" y="6"/>
                    </a:lnTo>
                    <a:lnTo>
                      <a:pt x="2" y="5"/>
                    </a:lnTo>
                    <a:lnTo>
                      <a:pt x="2" y="3"/>
                    </a:lnTo>
                    <a:lnTo>
                      <a:pt x="3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22" name="Freeform 2554">
                <a:extLst>
                  <a:ext uri="{FF2B5EF4-FFF2-40B4-BE49-F238E27FC236}">
                    <a16:creationId xmlns:a16="http://schemas.microsoft.com/office/drawing/2014/main" id="{A3005F89-8CD4-4493-BA99-0516094CAF3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8" y="1812"/>
                <a:ext cx="3" cy="3"/>
              </a:xfrm>
              <a:custGeom>
                <a:avLst/>
                <a:gdLst>
                  <a:gd name="T0" fmla="*/ 3 w 3"/>
                  <a:gd name="T1" fmla="*/ 3 h 3"/>
                  <a:gd name="T2" fmla="*/ 3 w 3"/>
                  <a:gd name="T3" fmla="*/ 1 h 3"/>
                  <a:gd name="T4" fmla="*/ 1 w 3"/>
                  <a:gd name="T5" fmla="*/ 0 h 3"/>
                  <a:gd name="T6" fmla="*/ 0 w 3"/>
                  <a:gd name="T7" fmla="*/ 1 h 3"/>
                  <a:gd name="T8" fmla="*/ 0 w 3"/>
                  <a:gd name="T9" fmla="*/ 1 h 3"/>
                  <a:gd name="T10" fmla="*/ 0 w 3"/>
                  <a:gd name="T11" fmla="*/ 2 h 3"/>
                  <a:gd name="T12" fmla="*/ 1 w 3"/>
                  <a:gd name="T13" fmla="*/ 2 h 3"/>
                  <a:gd name="T14" fmla="*/ 2 w 3"/>
                  <a:gd name="T15" fmla="*/ 3 h 3"/>
                  <a:gd name="T16" fmla="*/ 3 w 3"/>
                  <a:gd name="T17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3">
                    <a:moveTo>
                      <a:pt x="3" y="3"/>
                    </a:moveTo>
                    <a:lnTo>
                      <a:pt x="3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2" y="3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23" name="Freeform 2555">
                <a:extLst>
                  <a:ext uri="{FF2B5EF4-FFF2-40B4-BE49-F238E27FC236}">
                    <a16:creationId xmlns:a16="http://schemas.microsoft.com/office/drawing/2014/main" id="{A00055A7-C1B0-4480-B3F7-63C61A617A3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9" y="1833"/>
                <a:ext cx="2" cy="2"/>
              </a:xfrm>
              <a:custGeom>
                <a:avLst/>
                <a:gdLst>
                  <a:gd name="T0" fmla="*/ 2 w 2"/>
                  <a:gd name="T1" fmla="*/ 1 h 2"/>
                  <a:gd name="T2" fmla="*/ 1 w 2"/>
                  <a:gd name="T3" fmla="*/ 0 h 2"/>
                  <a:gd name="T4" fmla="*/ 0 w 2"/>
                  <a:gd name="T5" fmla="*/ 1 h 2"/>
                  <a:gd name="T6" fmla="*/ 1 w 2"/>
                  <a:gd name="T7" fmla="*/ 2 h 2"/>
                  <a:gd name="T8" fmla="*/ 1 w 2"/>
                  <a:gd name="T9" fmla="*/ 2 h 2"/>
                  <a:gd name="T10" fmla="*/ 2 w 2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2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1" y="2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24" name="Freeform 2556">
                <a:extLst>
                  <a:ext uri="{FF2B5EF4-FFF2-40B4-BE49-F238E27FC236}">
                    <a16:creationId xmlns:a16="http://schemas.microsoft.com/office/drawing/2014/main" id="{52CD2938-9C1D-4AA5-A888-016CF0AB509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6" y="1817"/>
                <a:ext cx="3" cy="1"/>
              </a:xfrm>
              <a:custGeom>
                <a:avLst/>
                <a:gdLst>
                  <a:gd name="T0" fmla="*/ 0 w 3"/>
                  <a:gd name="T1" fmla="*/ 0 h 1"/>
                  <a:gd name="T2" fmla="*/ 0 w 3"/>
                  <a:gd name="T3" fmla="*/ 0 h 1"/>
                  <a:gd name="T4" fmla="*/ 0 w 3"/>
                  <a:gd name="T5" fmla="*/ 1 h 1"/>
                  <a:gd name="T6" fmla="*/ 2 w 3"/>
                  <a:gd name="T7" fmla="*/ 1 h 1"/>
                  <a:gd name="T8" fmla="*/ 3 w 3"/>
                  <a:gd name="T9" fmla="*/ 1 h 1"/>
                  <a:gd name="T10" fmla="*/ 1 w 3"/>
                  <a:gd name="T11" fmla="*/ 0 h 1"/>
                  <a:gd name="T12" fmla="*/ 0 w 3"/>
                  <a:gd name="T13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1">
                    <a:moveTo>
                      <a:pt x="0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2" y="1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25" name="Freeform 2557">
                <a:extLst>
                  <a:ext uri="{FF2B5EF4-FFF2-40B4-BE49-F238E27FC236}">
                    <a16:creationId xmlns:a16="http://schemas.microsoft.com/office/drawing/2014/main" id="{97432096-2C14-4095-A998-8D5CB1AE7CD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7" y="1833"/>
                <a:ext cx="2" cy="0"/>
              </a:xfrm>
              <a:custGeom>
                <a:avLst/>
                <a:gdLst>
                  <a:gd name="T0" fmla="*/ 0 w 2"/>
                  <a:gd name="T1" fmla="*/ 0 w 2"/>
                  <a:gd name="T2" fmla="*/ 1 w 2"/>
                  <a:gd name="T3" fmla="*/ 2 w 2"/>
                  <a:gd name="T4" fmla="*/ 1 w 2"/>
                  <a:gd name="T5" fmla="*/ 0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  <a:cxn ang="0">
                    <a:pos x="T5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lnTo>
                      <a:pt x="0" y="0"/>
                    </a:lnTo>
                    <a:lnTo>
                      <a:pt x="1" y="0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26" name="Freeform 2558">
                <a:extLst>
                  <a:ext uri="{FF2B5EF4-FFF2-40B4-BE49-F238E27FC236}">
                    <a16:creationId xmlns:a16="http://schemas.microsoft.com/office/drawing/2014/main" id="{A7C57A17-02F5-4268-AE06-75632D19B6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90" y="1840"/>
                <a:ext cx="1" cy="1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0 h 1"/>
                  <a:gd name="T4" fmla="*/ 0 w 1"/>
                  <a:gd name="T5" fmla="*/ 1 h 1"/>
                  <a:gd name="T6" fmla="*/ 0 w 1"/>
                  <a:gd name="T7" fmla="*/ 1 h 1"/>
                  <a:gd name="T8" fmla="*/ 1 w 1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27" name="Freeform 2559">
                <a:extLst>
                  <a:ext uri="{FF2B5EF4-FFF2-40B4-BE49-F238E27FC236}">
                    <a16:creationId xmlns:a16="http://schemas.microsoft.com/office/drawing/2014/main" id="{B3D1A09C-1EDF-498F-99D2-3DC5560379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8" y="1843"/>
                <a:ext cx="2" cy="1"/>
              </a:xfrm>
              <a:custGeom>
                <a:avLst/>
                <a:gdLst>
                  <a:gd name="T0" fmla="*/ 1 w 2"/>
                  <a:gd name="T1" fmla="*/ 1 h 1"/>
                  <a:gd name="T2" fmla="*/ 2 w 2"/>
                  <a:gd name="T3" fmla="*/ 1 h 1"/>
                  <a:gd name="T4" fmla="*/ 1 w 2"/>
                  <a:gd name="T5" fmla="*/ 0 h 1"/>
                  <a:gd name="T6" fmla="*/ 0 w 2"/>
                  <a:gd name="T7" fmla="*/ 1 h 1"/>
                  <a:gd name="T8" fmla="*/ 1 w 2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1" y="1"/>
                    </a:move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28" name="Freeform 2560">
                <a:extLst>
                  <a:ext uri="{FF2B5EF4-FFF2-40B4-BE49-F238E27FC236}">
                    <a16:creationId xmlns:a16="http://schemas.microsoft.com/office/drawing/2014/main" id="{9E7F6AB5-12B1-4D71-9875-57E70CE8CC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6" y="1844"/>
                <a:ext cx="1" cy="1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1 h 1"/>
                  <a:gd name="T4" fmla="*/ 0 w 1"/>
                  <a:gd name="T5" fmla="*/ 1 h 1"/>
                  <a:gd name="T6" fmla="*/ 1 w 1"/>
                  <a:gd name="T7" fmla="*/ 0 h 1"/>
                  <a:gd name="T8" fmla="*/ 0 w 1"/>
                  <a:gd name="T9" fmla="*/ 0 h 1"/>
                  <a:gd name="T10" fmla="*/ 0 w 1"/>
                  <a:gd name="T1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lnTo>
                      <a:pt x="0" y="1"/>
                    </a:lnTo>
                    <a:lnTo>
                      <a:pt x="0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29" name="Freeform 2561">
                <a:extLst>
                  <a:ext uri="{FF2B5EF4-FFF2-40B4-BE49-F238E27FC236}">
                    <a16:creationId xmlns:a16="http://schemas.microsoft.com/office/drawing/2014/main" id="{B3A033E2-2DD0-426F-8434-0F8D40BD37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8" y="1822"/>
                <a:ext cx="1" cy="4"/>
              </a:xfrm>
              <a:custGeom>
                <a:avLst/>
                <a:gdLst>
                  <a:gd name="T0" fmla="*/ 1 w 1"/>
                  <a:gd name="T1" fmla="*/ 3 h 4"/>
                  <a:gd name="T2" fmla="*/ 1 w 1"/>
                  <a:gd name="T3" fmla="*/ 2 h 4"/>
                  <a:gd name="T4" fmla="*/ 0 w 1"/>
                  <a:gd name="T5" fmla="*/ 0 h 4"/>
                  <a:gd name="T6" fmla="*/ 0 w 1"/>
                  <a:gd name="T7" fmla="*/ 2 h 4"/>
                  <a:gd name="T8" fmla="*/ 0 w 1"/>
                  <a:gd name="T9" fmla="*/ 3 h 4"/>
                  <a:gd name="T10" fmla="*/ 1 w 1"/>
                  <a:gd name="T11" fmla="*/ 4 h 4"/>
                  <a:gd name="T12" fmla="*/ 1 w 1"/>
                  <a:gd name="T13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" h="4">
                    <a:moveTo>
                      <a:pt x="1" y="3"/>
                    </a:moveTo>
                    <a:lnTo>
                      <a:pt x="1" y="2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30" name="Freeform 2562">
                <a:extLst>
                  <a:ext uri="{FF2B5EF4-FFF2-40B4-BE49-F238E27FC236}">
                    <a16:creationId xmlns:a16="http://schemas.microsoft.com/office/drawing/2014/main" id="{11EA7335-CFC7-4F47-A8F7-233AF894D34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5" y="1827"/>
                <a:ext cx="1" cy="1"/>
              </a:xfrm>
              <a:custGeom>
                <a:avLst/>
                <a:gdLst>
                  <a:gd name="T0" fmla="*/ 0 w 1"/>
                  <a:gd name="T1" fmla="*/ 1 h 1"/>
                  <a:gd name="T2" fmla="*/ 0 w 1"/>
                  <a:gd name="T3" fmla="*/ 1 h 1"/>
                  <a:gd name="T4" fmla="*/ 1 w 1"/>
                  <a:gd name="T5" fmla="*/ 1 h 1"/>
                  <a:gd name="T6" fmla="*/ 1 w 1"/>
                  <a:gd name="T7" fmla="*/ 0 h 1"/>
                  <a:gd name="T8" fmla="*/ 0 w 1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lnTo>
                      <a:pt x="0" y="1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31" name="Freeform 2563">
                <a:extLst>
                  <a:ext uri="{FF2B5EF4-FFF2-40B4-BE49-F238E27FC236}">
                    <a16:creationId xmlns:a16="http://schemas.microsoft.com/office/drawing/2014/main" id="{7903754C-F31F-4562-8E6A-80F4438F2ED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57" y="1686"/>
                <a:ext cx="5" cy="6"/>
              </a:xfrm>
              <a:custGeom>
                <a:avLst/>
                <a:gdLst>
                  <a:gd name="T0" fmla="*/ 1 w 5"/>
                  <a:gd name="T1" fmla="*/ 2 h 6"/>
                  <a:gd name="T2" fmla="*/ 0 w 5"/>
                  <a:gd name="T3" fmla="*/ 4 h 6"/>
                  <a:gd name="T4" fmla="*/ 0 w 5"/>
                  <a:gd name="T5" fmla="*/ 6 h 6"/>
                  <a:gd name="T6" fmla="*/ 1 w 5"/>
                  <a:gd name="T7" fmla="*/ 6 h 6"/>
                  <a:gd name="T8" fmla="*/ 2 w 5"/>
                  <a:gd name="T9" fmla="*/ 5 h 6"/>
                  <a:gd name="T10" fmla="*/ 4 w 5"/>
                  <a:gd name="T11" fmla="*/ 5 h 6"/>
                  <a:gd name="T12" fmla="*/ 5 w 5"/>
                  <a:gd name="T13" fmla="*/ 4 h 6"/>
                  <a:gd name="T14" fmla="*/ 5 w 5"/>
                  <a:gd name="T15" fmla="*/ 2 h 6"/>
                  <a:gd name="T16" fmla="*/ 4 w 5"/>
                  <a:gd name="T17" fmla="*/ 0 h 6"/>
                  <a:gd name="T18" fmla="*/ 1 w 5"/>
                  <a:gd name="T19" fmla="*/ 2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" h="6">
                    <a:moveTo>
                      <a:pt x="1" y="2"/>
                    </a:moveTo>
                    <a:lnTo>
                      <a:pt x="0" y="4"/>
                    </a:lnTo>
                    <a:lnTo>
                      <a:pt x="0" y="6"/>
                    </a:lnTo>
                    <a:lnTo>
                      <a:pt x="1" y="6"/>
                    </a:lnTo>
                    <a:lnTo>
                      <a:pt x="2" y="5"/>
                    </a:lnTo>
                    <a:lnTo>
                      <a:pt x="4" y="5"/>
                    </a:lnTo>
                    <a:lnTo>
                      <a:pt x="5" y="4"/>
                    </a:lnTo>
                    <a:lnTo>
                      <a:pt x="5" y="2"/>
                    </a:lnTo>
                    <a:lnTo>
                      <a:pt x="4" y="0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32" name="Freeform 2564">
                <a:extLst>
                  <a:ext uri="{FF2B5EF4-FFF2-40B4-BE49-F238E27FC236}">
                    <a16:creationId xmlns:a16="http://schemas.microsoft.com/office/drawing/2014/main" id="{7F3E11C0-5A33-4563-ADE3-5C3E4EE0900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62" y="1714"/>
                <a:ext cx="5" cy="7"/>
              </a:xfrm>
              <a:custGeom>
                <a:avLst/>
                <a:gdLst>
                  <a:gd name="T0" fmla="*/ 4 w 5"/>
                  <a:gd name="T1" fmla="*/ 0 h 7"/>
                  <a:gd name="T2" fmla="*/ 3 w 5"/>
                  <a:gd name="T3" fmla="*/ 0 h 7"/>
                  <a:gd name="T4" fmla="*/ 2 w 5"/>
                  <a:gd name="T5" fmla="*/ 2 h 7"/>
                  <a:gd name="T6" fmla="*/ 0 w 5"/>
                  <a:gd name="T7" fmla="*/ 4 h 7"/>
                  <a:gd name="T8" fmla="*/ 2 w 5"/>
                  <a:gd name="T9" fmla="*/ 6 h 7"/>
                  <a:gd name="T10" fmla="*/ 2 w 5"/>
                  <a:gd name="T11" fmla="*/ 7 h 7"/>
                  <a:gd name="T12" fmla="*/ 4 w 5"/>
                  <a:gd name="T13" fmla="*/ 5 h 7"/>
                  <a:gd name="T14" fmla="*/ 5 w 5"/>
                  <a:gd name="T15" fmla="*/ 3 h 7"/>
                  <a:gd name="T16" fmla="*/ 4 w 5"/>
                  <a:gd name="T17" fmla="*/ 1 h 7"/>
                  <a:gd name="T18" fmla="*/ 5 w 5"/>
                  <a:gd name="T19" fmla="*/ 0 h 7"/>
                  <a:gd name="T20" fmla="*/ 4 w 5"/>
                  <a:gd name="T21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" h="7">
                    <a:moveTo>
                      <a:pt x="4" y="0"/>
                    </a:moveTo>
                    <a:lnTo>
                      <a:pt x="3" y="0"/>
                    </a:lnTo>
                    <a:lnTo>
                      <a:pt x="2" y="2"/>
                    </a:lnTo>
                    <a:lnTo>
                      <a:pt x="0" y="4"/>
                    </a:lnTo>
                    <a:lnTo>
                      <a:pt x="2" y="6"/>
                    </a:lnTo>
                    <a:lnTo>
                      <a:pt x="2" y="7"/>
                    </a:lnTo>
                    <a:lnTo>
                      <a:pt x="4" y="5"/>
                    </a:lnTo>
                    <a:lnTo>
                      <a:pt x="5" y="3"/>
                    </a:lnTo>
                    <a:lnTo>
                      <a:pt x="4" y="1"/>
                    </a:lnTo>
                    <a:lnTo>
                      <a:pt x="5" y="0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33" name="Rectangle 2565">
                <a:extLst>
                  <a:ext uri="{FF2B5EF4-FFF2-40B4-BE49-F238E27FC236}">
                    <a16:creationId xmlns:a16="http://schemas.microsoft.com/office/drawing/2014/main" id="{805D6ABA-30BC-4A82-8187-DC6C1441593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91" y="1827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34" name="Freeform 2566">
                <a:extLst>
                  <a:ext uri="{FF2B5EF4-FFF2-40B4-BE49-F238E27FC236}">
                    <a16:creationId xmlns:a16="http://schemas.microsoft.com/office/drawing/2014/main" id="{64A64AF6-6EDB-4E7C-AEE0-1B982C6CAF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23" y="1712"/>
                <a:ext cx="6" cy="4"/>
              </a:xfrm>
              <a:custGeom>
                <a:avLst/>
                <a:gdLst>
                  <a:gd name="T0" fmla="*/ 3 w 6"/>
                  <a:gd name="T1" fmla="*/ 3 h 4"/>
                  <a:gd name="T2" fmla="*/ 5 w 6"/>
                  <a:gd name="T3" fmla="*/ 4 h 4"/>
                  <a:gd name="T4" fmla="*/ 6 w 6"/>
                  <a:gd name="T5" fmla="*/ 4 h 4"/>
                  <a:gd name="T6" fmla="*/ 5 w 6"/>
                  <a:gd name="T7" fmla="*/ 2 h 4"/>
                  <a:gd name="T8" fmla="*/ 4 w 6"/>
                  <a:gd name="T9" fmla="*/ 2 h 4"/>
                  <a:gd name="T10" fmla="*/ 3 w 6"/>
                  <a:gd name="T11" fmla="*/ 0 h 4"/>
                  <a:gd name="T12" fmla="*/ 1 w 6"/>
                  <a:gd name="T13" fmla="*/ 1 h 4"/>
                  <a:gd name="T14" fmla="*/ 0 w 6"/>
                  <a:gd name="T15" fmla="*/ 0 h 4"/>
                  <a:gd name="T16" fmla="*/ 0 w 6"/>
                  <a:gd name="T17" fmla="*/ 1 h 4"/>
                  <a:gd name="T18" fmla="*/ 1 w 6"/>
                  <a:gd name="T19" fmla="*/ 3 h 4"/>
                  <a:gd name="T20" fmla="*/ 3 w 6"/>
                  <a:gd name="T21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6" h="4">
                    <a:moveTo>
                      <a:pt x="3" y="3"/>
                    </a:moveTo>
                    <a:lnTo>
                      <a:pt x="5" y="4"/>
                    </a:lnTo>
                    <a:lnTo>
                      <a:pt x="6" y="4"/>
                    </a:lnTo>
                    <a:lnTo>
                      <a:pt x="5" y="2"/>
                    </a:lnTo>
                    <a:lnTo>
                      <a:pt x="4" y="2"/>
                    </a:lnTo>
                    <a:lnTo>
                      <a:pt x="3" y="0"/>
                    </a:lnTo>
                    <a:lnTo>
                      <a:pt x="1" y="1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35" name="Freeform 2567">
                <a:extLst>
                  <a:ext uri="{FF2B5EF4-FFF2-40B4-BE49-F238E27FC236}">
                    <a16:creationId xmlns:a16="http://schemas.microsoft.com/office/drawing/2014/main" id="{B7B7A5D7-F40A-4AD9-81E1-90CBB44CDA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4" y="1838"/>
                <a:ext cx="2" cy="1"/>
              </a:xfrm>
              <a:custGeom>
                <a:avLst/>
                <a:gdLst>
                  <a:gd name="T0" fmla="*/ 0 w 2"/>
                  <a:gd name="T1" fmla="*/ 1 h 1"/>
                  <a:gd name="T2" fmla="*/ 0 w 2"/>
                  <a:gd name="T3" fmla="*/ 1 h 1"/>
                  <a:gd name="T4" fmla="*/ 1 w 2"/>
                  <a:gd name="T5" fmla="*/ 0 h 1"/>
                  <a:gd name="T6" fmla="*/ 2 w 2"/>
                  <a:gd name="T7" fmla="*/ 0 h 1"/>
                  <a:gd name="T8" fmla="*/ 2 w 2"/>
                  <a:gd name="T9" fmla="*/ 0 h 1"/>
                  <a:gd name="T10" fmla="*/ 0 w 2"/>
                  <a:gd name="T11" fmla="*/ 0 h 1"/>
                  <a:gd name="T12" fmla="*/ 0 w 2"/>
                  <a:gd name="T13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1">
                    <a:moveTo>
                      <a:pt x="0" y="1"/>
                    </a:moveTo>
                    <a:lnTo>
                      <a:pt x="0" y="1"/>
                    </a:lnTo>
                    <a:lnTo>
                      <a:pt x="1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36" name="Freeform 2568">
                <a:extLst>
                  <a:ext uri="{FF2B5EF4-FFF2-40B4-BE49-F238E27FC236}">
                    <a16:creationId xmlns:a16="http://schemas.microsoft.com/office/drawing/2014/main" id="{B888619F-9B7D-49E2-A153-7D29FAAB6A6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4" y="1790"/>
                <a:ext cx="2" cy="2"/>
              </a:xfrm>
              <a:custGeom>
                <a:avLst/>
                <a:gdLst>
                  <a:gd name="T0" fmla="*/ 1 w 2"/>
                  <a:gd name="T1" fmla="*/ 1 h 2"/>
                  <a:gd name="T2" fmla="*/ 0 w 2"/>
                  <a:gd name="T3" fmla="*/ 2 h 2"/>
                  <a:gd name="T4" fmla="*/ 1 w 2"/>
                  <a:gd name="T5" fmla="*/ 2 h 2"/>
                  <a:gd name="T6" fmla="*/ 2 w 2"/>
                  <a:gd name="T7" fmla="*/ 1 h 2"/>
                  <a:gd name="T8" fmla="*/ 1 w 2"/>
                  <a:gd name="T9" fmla="*/ 0 h 2"/>
                  <a:gd name="T10" fmla="*/ 1 w 2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1" y="1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37" name="Freeform 2569">
                <a:extLst>
                  <a:ext uri="{FF2B5EF4-FFF2-40B4-BE49-F238E27FC236}">
                    <a16:creationId xmlns:a16="http://schemas.microsoft.com/office/drawing/2014/main" id="{487A07B5-2B5B-450D-8F8A-9C84563463C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3" y="1849"/>
                <a:ext cx="5" cy="3"/>
              </a:xfrm>
              <a:custGeom>
                <a:avLst/>
                <a:gdLst>
                  <a:gd name="T0" fmla="*/ 0 w 5"/>
                  <a:gd name="T1" fmla="*/ 3 h 3"/>
                  <a:gd name="T2" fmla="*/ 1 w 5"/>
                  <a:gd name="T3" fmla="*/ 3 h 3"/>
                  <a:gd name="T4" fmla="*/ 3 w 5"/>
                  <a:gd name="T5" fmla="*/ 2 h 3"/>
                  <a:gd name="T6" fmla="*/ 4 w 5"/>
                  <a:gd name="T7" fmla="*/ 1 h 3"/>
                  <a:gd name="T8" fmla="*/ 5 w 5"/>
                  <a:gd name="T9" fmla="*/ 0 h 3"/>
                  <a:gd name="T10" fmla="*/ 4 w 5"/>
                  <a:gd name="T11" fmla="*/ 0 h 3"/>
                  <a:gd name="T12" fmla="*/ 3 w 5"/>
                  <a:gd name="T13" fmla="*/ 0 h 3"/>
                  <a:gd name="T14" fmla="*/ 1 w 5"/>
                  <a:gd name="T15" fmla="*/ 0 h 3"/>
                  <a:gd name="T16" fmla="*/ 1 w 5"/>
                  <a:gd name="T17" fmla="*/ 1 h 3"/>
                  <a:gd name="T18" fmla="*/ 0 w 5"/>
                  <a:gd name="T19" fmla="*/ 2 h 3"/>
                  <a:gd name="T20" fmla="*/ 0 w 5"/>
                  <a:gd name="T21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" h="3">
                    <a:moveTo>
                      <a:pt x="0" y="3"/>
                    </a:moveTo>
                    <a:lnTo>
                      <a:pt x="1" y="3"/>
                    </a:lnTo>
                    <a:lnTo>
                      <a:pt x="3" y="2"/>
                    </a:lnTo>
                    <a:lnTo>
                      <a:pt x="4" y="1"/>
                    </a:lnTo>
                    <a:lnTo>
                      <a:pt x="5" y="0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38" name="Freeform 2570">
                <a:extLst>
                  <a:ext uri="{FF2B5EF4-FFF2-40B4-BE49-F238E27FC236}">
                    <a16:creationId xmlns:a16="http://schemas.microsoft.com/office/drawing/2014/main" id="{7B677F4A-4EF7-40A4-A757-C6E83C9A2ED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2" y="1856"/>
                <a:ext cx="2" cy="2"/>
              </a:xfrm>
              <a:custGeom>
                <a:avLst/>
                <a:gdLst>
                  <a:gd name="T0" fmla="*/ 0 w 2"/>
                  <a:gd name="T1" fmla="*/ 0 h 2"/>
                  <a:gd name="T2" fmla="*/ 0 w 2"/>
                  <a:gd name="T3" fmla="*/ 2 h 2"/>
                  <a:gd name="T4" fmla="*/ 1 w 2"/>
                  <a:gd name="T5" fmla="*/ 2 h 2"/>
                  <a:gd name="T6" fmla="*/ 2 w 2"/>
                  <a:gd name="T7" fmla="*/ 1 h 2"/>
                  <a:gd name="T8" fmla="*/ 1 w 2"/>
                  <a:gd name="T9" fmla="*/ 0 h 2"/>
                  <a:gd name="T10" fmla="*/ 0 w 2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39" name="Freeform 2571">
                <a:extLst>
                  <a:ext uri="{FF2B5EF4-FFF2-40B4-BE49-F238E27FC236}">
                    <a16:creationId xmlns:a16="http://schemas.microsoft.com/office/drawing/2014/main" id="{117F711A-F586-4295-BBF9-5D2A4B33251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61" y="1859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40" name="Freeform 2572">
                <a:extLst>
                  <a:ext uri="{FF2B5EF4-FFF2-40B4-BE49-F238E27FC236}">
                    <a16:creationId xmlns:a16="http://schemas.microsoft.com/office/drawing/2014/main" id="{867F21F7-9E30-4EFE-B9CC-C531A5C6A9D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61" y="1859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41" name="Freeform 2573">
                <a:extLst>
                  <a:ext uri="{FF2B5EF4-FFF2-40B4-BE49-F238E27FC236}">
                    <a16:creationId xmlns:a16="http://schemas.microsoft.com/office/drawing/2014/main" id="{A0364166-045F-4347-9B11-1C44428D31D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2" y="1777"/>
                <a:ext cx="181" cy="247"/>
              </a:xfrm>
              <a:custGeom>
                <a:avLst/>
                <a:gdLst>
                  <a:gd name="T0" fmla="*/ 169 w 181"/>
                  <a:gd name="T1" fmla="*/ 169 h 247"/>
                  <a:gd name="T2" fmla="*/ 164 w 181"/>
                  <a:gd name="T3" fmla="*/ 161 h 247"/>
                  <a:gd name="T4" fmla="*/ 160 w 181"/>
                  <a:gd name="T5" fmla="*/ 145 h 247"/>
                  <a:gd name="T6" fmla="*/ 153 w 181"/>
                  <a:gd name="T7" fmla="*/ 146 h 247"/>
                  <a:gd name="T8" fmla="*/ 150 w 181"/>
                  <a:gd name="T9" fmla="*/ 136 h 247"/>
                  <a:gd name="T10" fmla="*/ 134 w 181"/>
                  <a:gd name="T11" fmla="*/ 128 h 247"/>
                  <a:gd name="T12" fmla="*/ 139 w 181"/>
                  <a:gd name="T13" fmla="*/ 123 h 247"/>
                  <a:gd name="T14" fmla="*/ 156 w 181"/>
                  <a:gd name="T15" fmla="*/ 119 h 247"/>
                  <a:gd name="T16" fmla="*/ 153 w 181"/>
                  <a:gd name="T17" fmla="*/ 101 h 247"/>
                  <a:gd name="T18" fmla="*/ 141 w 181"/>
                  <a:gd name="T19" fmla="*/ 106 h 247"/>
                  <a:gd name="T20" fmla="*/ 149 w 181"/>
                  <a:gd name="T21" fmla="*/ 96 h 247"/>
                  <a:gd name="T22" fmla="*/ 138 w 181"/>
                  <a:gd name="T23" fmla="*/ 87 h 247"/>
                  <a:gd name="T24" fmla="*/ 131 w 181"/>
                  <a:gd name="T25" fmla="*/ 90 h 247"/>
                  <a:gd name="T26" fmla="*/ 127 w 181"/>
                  <a:gd name="T27" fmla="*/ 83 h 247"/>
                  <a:gd name="T28" fmla="*/ 128 w 181"/>
                  <a:gd name="T29" fmla="*/ 69 h 247"/>
                  <a:gd name="T30" fmla="*/ 121 w 181"/>
                  <a:gd name="T31" fmla="*/ 70 h 247"/>
                  <a:gd name="T32" fmla="*/ 108 w 181"/>
                  <a:gd name="T33" fmla="*/ 73 h 247"/>
                  <a:gd name="T34" fmla="*/ 118 w 181"/>
                  <a:gd name="T35" fmla="*/ 56 h 247"/>
                  <a:gd name="T36" fmla="*/ 114 w 181"/>
                  <a:gd name="T37" fmla="*/ 45 h 247"/>
                  <a:gd name="T38" fmla="*/ 96 w 181"/>
                  <a:gd name="T39" fmla="*/ 49 h 247"/>
                  <a:gd name="T40" fmla="*/ 84 w 181"/>
                  <a:gd name="T41" fmla="*/ 43 h 247"/>
                  <a:gd name="T42" fmla="*/ 75 w 181"/>
                  <a:gd name="T43" fmla="*/ 45 h 247"/>
                  <a:gd name="T44" fmla="*/ 82 w 181"/>
                  <a:gd name="T45" fmla="*/ 22 h 247"/>
                  <a:gd name="T46" fmla="*/ 59 w 181"/>
                  <a:gd name="T47" fmla="*/ 15 h 247"/>
                  <a:gd name="T48" fmla="*/ 52 w 181"/>
                  <a:gd name="T49" fmla="*/ 22 h 247"/>
                  <a:gd name="T50" fmla="*/ 42 w 181"/>
                  <a:gd name="T51" fmla="*/ 36 h 247"/>
                  <a:gd name="T52" fmla="*/ 34 w 181"/>
                  <a:gd name="T53" fmla="*/ 66 h 247"/>
                  <a:gd name="T54" fmla="*/ 34 w 181"/>
                  <a:gd name="T55" fmla="*/ 37 h 247"/>
                  <a:gd name="T56" fmla="*/ 48 w 181"/>
                  <a:gd name="T57" fmla="*/ 0 h 247"/>
                  <a:gd name="T58" fmla="*/ 11 w 181"/>
                  <a:gd name="T59" fmla="*/ 30 h 247"/>
                  <a:gd name="T60" fmla="*/ 18 w 181"/>
                  <a:gd name="T61" fmla="*/ 61 h 247"/>
                  <a:gd name="T62" fmla="*/ 5 w 181"/>
                  <a:gd name="T63" fmla="*/ 76 h 247"/>
                  <a:gd name="T64" fmla="*/ 23 w 181"/>
                  <a:gd name="T65" fmla="*/ 83 h 247"/>
                  <a:gd name="T66" fmla="*/ 49 w 181"/>
                  <a:gd name="T67" fmla="*/ 92 h 247"/>
                  <a:gd name="T68" fmla="*/ 62 w 181"/>
                  <a:gd name="T69" fmla="*/ 91 h 247"/>
                  <a:gd name="T70" fmla="*/ 75 w 181"/>
                  <a:gd name="T71" fmla="*/ 79 h 247"/>
                  <a:gd name="T72" fmla="*/ 82 w 181"/>
                  <a:gd name="T73" fmla="*/ 100 h 247"/>
                  <a:gd name="T74" fmla="*/ 80 w 181"/>
                  <a:gd name="T75" fmla="*/ 117 h 247"/>
                  <a:gd name="T76" fmla="*/ 94 w 181"/>
                  <a:gd name="T77" fmla="*/ 121 h 247"/>
                  <a:gd name="T78" fmla="*/ 106 w 181"/>
                  <a:gd name="T79" fmla="*/ 134 h 247"/>
                  <a:gd name="T80" fmla="*/ 90 w 181"/>
                  <a:gd name="T81" fmla="*/ 161 h 247"/>
                  <a:gd name="T82" fmla="*/ 69 w 181"/>
                  <a:gd name="T83" fmla="*/ 184 h 247"/>
                  <a:gd name="T84" fmla="*/ 42 w 181"/>
                  <a:gd name="T85" fmla="*/ 188 h 247"/>
                  <a:gd name="T86" fmla="*/ 69 w 181"/>
                  <a:gd name="T87" fmla="*/ 196 h 247"/>
                  <a:gd name="T88" fmla="*/ 83 w 181"/>
                  <a:gd name="T89" fmla="*/ 208 h 247"/>
                  <a:gd name="T90" fmla="*/ 96 w 181"/>
                  <a:gd name="T91" fmla="*/ 230 h 247"/>
                  <a:gd name="T92" fmla="*/ 123 w 181"/>
                  <a:gd name="T93" fmla="*/ 247 h 247"/>
                  <a:gd name="T94" fmla="*/ 115 w 181"/>
                  <a:gd name="T95" fmla="*/ 228 h 247"/>
                  <a:gd name="T96" fmla="*/ 117 w 181"/>
                  <a:gd name="T97" fmla="*/ 219 h 247"/>
                  <a:gd name="T98" fmla="*/ 130 w 181"/>
                  <a:gd name="T99" fmla="*/ 231 h 247"/>
                  <a:gd name="T100" fmla="*/ 141 w 181"/>
                  <a:gd name="T101" fmla="*/ 227 h 247"/>
                  <a:gd name="T102" fmla="*/ 137 w 181"/>
                  <a:gd name="T103" fmla="*/ 200 h 247"/>
                  <a:gd name="T104" fmla="*/ 131 w 181"/>
                  <a:gd name="T105" fmla="*/ 190 h 247"/>
                  <a:gd name="T106" fmla="*/ 119 w 181"/>
                  <a:gd name="T107" fmla="*/ 174 h 247"/>
                  <a:gd name="T108" fmla="*/ 130 w 181"/>
                  <a:gd name="T109" fmla="*/ 171 h 247"/>
                  <a:gd name="T110" fmla="*/ 139 w 181"/>
                  <a:gd name="T111" fmla="*/ 173 h 247"/>
                  <a:gd name="T112" fmla="*/ 154 w 181"/>
                  <a:gd name="T113" fmla="*/ 175 h 247"/>
                  <a:gd name="T114" fmla="*/ 146 w 181"/>
                  <a:gd name="T115" fmla="*/ 190 h 247"/>
                  <a:gd name="T116" fmla="*/ 153 w 181"/>
                  <a:gd name="T117" fmla="*/ 196 h 247"/>
                  <a:gd name="T118" fmla="*/ 157 w 181"/>
                  <a:gd name="T119" fmla="*/ 190 h 247"/>
                  <a:gd name="T120" fmla="*/ 165 w 181"/>
                  <a:gd name="T121" fmla="*/ 185 h 247"/>
                  <a:gd name="T122" fmla="*/ 171 w 181"/>
                  <a:gd name="T123" fmla="*/ 177 h 247"/>
                  <a:gd name="T124" fmla="*/ 175 w 181"/>
                  <a:gd name="T125" fmla="*/ 172 h 2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81" h="247">
                    <a:moveTo>
                      <a:pt x="180" y="175"/>
                    </a:moveTo>
                    <a:lnTo>
                      <a:pt x="181" y="174"/>
                    </a:lnTo>
                    <a:lnTo>
                      <a:pt x="181" y="174"/>
                    </a:lnTo>
                    <a:lnTo>
                      <a:pt x="181" y="173"/>
                    </a:lnTo>
                    <a:lnTo>
                      <a:pt x="180" y="172"/>
                    </a:lnTo>
                    <a:lnTo>
                      <a:pt x="180" y="171"/>
                    </a:lnTo>
                    <a:lnTo>
                      <a:pt x="179" y="170"/>
                    </a:lnTo>
                    <a:lnTo>
                      <a:pt x="178" y="170"/>
                    </a:lnTo>
                    <a:lnTo>
                      <a:pt x="179" y="168"/>
                    </a:lnTo>
                    <a:lnTo>
                      <a:pt x="178" y="167"/>
                    </a:lnTo>
                    <a:lnTo>
                      <a:pt x="176" y="167"/>
                    </a:lnTo>
                    <a:lnTo>
                      <a:pt x="176" y="167"/>
                    </a:lnTo>
                    <a:lnTo>
                      <a:pt x="177" y="166"/>
                    </a:lnTo>
                    <a:lnTo>
                      <a:pt x="176" y="165"/>
                    </a:lnTo>
                    <a:lnTo>
                      <a:pt x="174" y="167"/>
                    </a:lnTo>
                    <a:lnTo>
                      <a:pt x="173" y="168"/>
                    </a:lnTo>
                    <a:lnTo>
                      <a:pt x="174" y="169"/>
                    </a:lnTo>
                    <a:lnTo>
                      <a:pt x="173" y="169"/>
                    </a:lnTo>
                    <a:lnTo>
                      <a:pt x="172" y="169"/>
                    </a:lnTo>
                    <a:lnTo>
                      <a:pt x="172" y="166"/>
                    </a:lnTo>
                    <a:lnTo>
                      <a:pt x="171" y="166"/>
                    </a:lnTo>
                    <a:lnTo>
                      <a:pt x="171" y="166"/>
                    </a:lnTo>
                    <a:lnTo>
                      <a:pt x="171" y="167"/>
                    </a:lnTo>
                    <a:lnTo>
                      <a:pt x="170" y="169"/>
                    </a:lnTo>
                    <a:lnTo>
                      <a:pt x="169" y="170"/>
                    </a:lnTo>
                    <a:lnTo>
                      <a:pt x="169" y="169"/>
                    </a:lnTo>
                    <a:lnTo>
                      <a:pt x="169" y="167"/>
                    </a:lnTo>
                    <a:lnTo>
                      <a:pt x="170" y="165"/>
                    </a:lnTo>
                    <a:lnTo>
                      <a:pt x="171" y="164"/>
                    </a:lnTo>
                    <a:lnTo>
                      <a:pt x="169" y="165"/>
                    </a:lnTo>
                    <a:lnTo>
                      <a:pt x="167" y="167"/>
                    </a:lnTo>
                    <a:lnTo>
                      <a:pt x="167" y="167"/>
                    </a:lnTo>
                    <a:lnTo>
                      <a:pt x="166" y="169"/>
                    </a:lnTo>
                    <a:lnTo>
                      <a:pt x="165" y="169"/>
                    </a:lnTo>
                    <a:lnTo>
                      <a:pt x="165" y="168"/>
                    </a:lnTo>
                    <a:lnTo>
                      <a:pt x="166" y="166"/>
                    </a:lnTo>
                    <a:lnTo>
                      <a:pt x="168" y="165"/>
                    </a:lnTo>
                    <a:lnTo>
                      <a:pt x="169" y="164"/>
                    </a:lnTo>
                    <a:lnTo>
                      <a:pt x="169" y="161"/>
                    </a:lnTo>
                    <a:lnTo>
                      <a:pt x="170" y="161"/>
                    </a:lnTo>
                    <a:lnTo>
                      <a:pt x="171" y="160"/>
                    </a:lnTo>
                    <a:lnTo>
                      <a:pt x="171" y="159"/>
                    </a:lnTo>
                    <a:lnTo>
                      <a:pt x="170" y="159"/>
                    </a:lnTo>
                    <a:lnTo>
                      <a:pt x="168" y="160"/>
                    </a:lnTo>
                    <a:lnTo>
                      <a:pt x="167" y="161"/>
                    </a:lnTo>
                    <a:lnTo>
                      <a:pt x="166" y="162"/>
                    </a:lnTo>
                    <a:lnTo>
                      <a:pt x="165" y="164"/>
                    </a:lnTo>
                    <a:lnTo>
                      <a:pt x="165" y="161"/>
                    </a:lnTo>
                    <a:lnTo>
                      <a:pt x="167" y="160"/>
                    </a:lnTo>
                    <a:lnTo>
                      <a:pt x="166" y="160"/>
                    </a:lnTo>
                    <a:lnTo>
                      <a:pt x="165" y="160"/>
                    </a:lnTo>
                    <a:lnTo>
                      <a:pt x="164" y="161"/>
                    </a:lnTo>
                    <a:lnTo>
                      <a:pt x="161" y="160"/>
                    </a:lnTo>
                    <a:lnTo>
                      <a:pt x="159" y="160"/>
                    </a:lnTo>
                    <a:lnTo>
                      <a:pt x="158" y="159"/>
                    </a:lnTo>
                    <a:lnTo>
                      <a:pt x="160" y="160"/>
                    </a:lnTo>
                    <a:lnTo>
                      <a:pt x="164" y="159"/>
                    </a:lnTo>
                    <a:lnTo>
                      <a:pt x="162" y="158"/>
                    </a:lnTo>
                    <a:lnTo>
                      <a:pt x="161" y="157"/>
                    </a:lnTo>
                    <a:lnTo>
                      <a:pt x="162" y="158"/>
                    </a:lnTo>
                    <a:lnTo>
                      <a:pt x="164" y="157"/>
                    </a:lnTo>
                    <a:lnTo>
                      <a:pt x="162" y="156"/>
                    </a:lnTo>
                    <a:lnTo>
                      <a:pt x="161" y="156"/>
                    </a:lnTo>
                    <a:lnTo>
                      <a:pt x="161" y="155"/>
                    </a:lnTo>
                    <a:lnTo>
                      <a:pt x="162" y="154"/>
                    </a:lnTo>
                    <a:lnTo>
                      <a:pt x="164" y="153"/>
                    </a:lnTo>
                    <a:lnTo>
                      <a:pt x="162" y="151"/>
                    </a:lnTo>
                    <a:lnTo>
                      <a:pt x="161" y="150"/>
                    </a:lnTo>
                    <a:lnTo>
                      <a:pt x="159" y="151"/>
                    </a:lnTo>
                    <a:lnTo>
                      <a:pt x="159" y="152"/>
                    </a:lnTo>
                    <a:lnTo>
                      <a:pt x="158" y="151"/>
                    </a:lnTo>
                    <a:lnTo>
                      <a:pt x="157" y="152"/>
                    </a:lnTo>
                    <a:lnTo>
                      <a:pt x="157" y="151"/>
                    </a:lnTo>
                    <a:lnTo>
                      <a:pt x="157" y="150"/>
                    </a:lnTo>
                    <a:lnTo>
                      <a:pt x="158" y="149"/>
                    </a:lnTo>
                    <a:lnTo>
                      <a:pt x="160" y="148"/>
                    </a:lnTo>
                    <a:lnTo>
                      <a:pt x="160" y="147"/>
                    </a:lnTo>
                    <a:lnTo>
                      <a:pt x="160" y="145"/>
                    </a:lnTo>
                    <a:lnTo>
                      <a:pt x="160" y="145"/>
                    </a:lnTo>
                    <a:lnTo>
                      <a:pt x="159" y="146"/>
                    </a:lnTo>
                    <a:lnTo>
                      <a:pt x="157" y="148"/>
                    </a:lnTo>
                    <a:lnTo>
                      <a:pt x="156" y="149"/>
                    </a:lnTo>
                    <a:lnTo>
                      <a:pt x="155" y="150"/>
                    </a:lnTo>
                    <a:lnTo>
                      <a:pt x="154" y="151"/>
                    </a:lnTo>
                    <a:lnTo>
                      <a:pt x="155" y="152"/>
                    </a:lnTo>
                    <a:lnTo>
                      <a:pt x="154" y="153"/>
                    </a:lnTo>
                    <a:lnTo>
                      <a:pt x="154" y="151"/>
                    </a:lnTo>
                    <a:lnTo>
                      <a:pt x="154" y="150"/>
                    </a:lnTo>
                    <a:lnTo>
                      <a:pt x="154" y="148"/>
                    </a:lnTo>
                    <a:lnTo>
                      <a:pt x="156" y="146"/>
                    </a:lnTo>
                    <a:lnTo>
                      <a:pt x="156" y="145"/>
                    </a:lnTo>
                    <a:lnTo>
                      <a:pt x="156" y="145"/>
                    </a:lnTo>
                    <a:lnTo>
                      <a:pt x="155" y="146"/>
                    </a:lnTo>
                    <a:lnTo>
                      <a:pt x="154" y="147"/>
                    </a:lnTo>
                    <a:lnTo>
                      <a:pt x="154" y="147"/>
                    </a:lnTo>
                    <a:lnTo>
                      <a:pt x="153" y="148"/>
                    </a:lnTo>
                    <a:lnTo>
                      <a:pt x="152" y="149"/>
                    </a:lnTo>
                    <a:lnTo>
                      <a:pt x="152" y="150"/>
                    </a:lnTo>
                    <a:lnTo>
                      <a:pt x="151" y="152"/>
                    </a:lnTo>
                    <a:lnTo>
                      <a:pt x="150" y="153"/>
                    </a:lnTo>
                    <a:lnTo>
                      <a:pt x="150" y="151"/>
                    </a:lnTo>
                    <a:lnTo>
                      <a:pt x="151" y="150"/>
                    </a:lnTo>
                    <a:lnTo>
                      <a:pt x="152" y="147"/>
                    </a:lnTo>
                    <a:lnTo>
                      <a:pt x="153" y="146"/>
                    </a:lnTo>
                    <a:lnTo>
                      <a:pt x="153" y="145"/>
                    </a:lnTo>
                    <a:lnTo>
                      <a:pt x="151" y="145"/>
                    </a:lnTo>
                    <a:lnTo>
                      <a:pt x="150" y="146"/>
                    </a:lnTo>
                    <a:lnTo>
                      <a:pt x="150" y="147"/>
                    </a:lnTo>
                    <a:lnTo>
                      <a:pt x="149" y="148"/>
                    </a:lnTo>
                    <a:lnTo>
                      <a:pt x="149" y="147"/>
                    </a:lnTo>
                    <a:lnTo>
                      <a:pt x="150" y="145"/>
                    </a:lnTo>
                    <a:lnTo>
                      <a:pt x="151" y="143"/>
                    </a:lnTo>
                    <a:lnTo>
                      <a:pt x="150" y="142"/>
                    </a:lnTo>
                    <a:lnTo>
                      <a:pt x="149" y="141"/>
                    </a:lnTo>
                    <a:lnTo>
                      <a:pt x="149" y="141"/>
                    </a:lnTo>
                    <a:lnTo>
                      <a:pt x="148" y="140"/>
                    </a:lnTo>
                    <a:lnTo>
                      <a:pt x="146" y="140"/>
                    </a:lnTo>
                    <a:lnTo>
                      <a:pt x="145" y="140"/>
                    </a:lnTo>
                    <a:lnTo>
                      <a:pt x="145" y="139"/>
                    </a:lnTo>
                    <a:lnTo>
                      <a:pt x="147" y="139"/>
                    </a:lnTo>
                    <a:lnTo>
                      <a:pt x="145" y="139"/>
                    </a:lnTo>
                    <a:lnTo>
                      <a:pt x="142" y="139"/>
                    </a:lnTo>
                    <a:lnTo>
                      <a:pt x="141" y="140"/>
                    </a:lnTo>
                    <a:lnTo>
                      <a:pt x="141" y="139"/>
                    </a:lnTo>
                    <a:lnTo>
                      <a:pt x="145" y="137"/>
                    </a:lnTo>
                    <a:lnTo>
                      <a:pt x="147" y="137"/>
                    </a:lnTo>
                    <a:lnTo>
                      <a:pt x="148" y="138"/>
                    </a:lnTo>
                    <a:lnTo>
                      <a:pt x="149" y="138"/>
                    </a:lnTo>
                    <a:lnTo>
                      <a:pt x="150" y="137"/>
                    </a:lnTo>
                    <a:lnTo>
                      <a:pt x="150" y="136"/>
                    </a:lnTo>
                    <a:lnTo>
                      <a:pt x="149" y="136"/>
                    </a:lnTo>
                    <a:lnTo>
                      <a:pt x="147" y="136"/>
                    </a:lnTo>
                    <a:lnTo>
                      <a:pt x="145" y="135"/>
                    </a:lnTo>
                    <a:lnTo>
                      <a:pt x="143" y="135"/>
                    </a:lnTo>
                    <a:lnTo>
                      <a:pt x="143" y="136"/>
                    </a:lnTo>
                    <a:lnTo>
                      <a:pt x="142" y="136"/>
                    </a:lnTo>
                    <a:lnTo>
                      <a:pt x="142" y="136"/>
                    </a:lnTo>
                    <a:lnTo>
                      <a:pt x="143" y="135"/>
                    </a:lnTo>
                    <a:lnTo>
                      <a:pt x="143" y="134"/>
                    </a:lnTo>
                    <a:lnTo>
                      <a:pt x="141" y="134"/>
                    </a:lnTo>
                    <a:lnTo>
                      <a:pt x="141" y="135"/>
                    </a:lnTo>
                    <a:lnTo>
                      <a:pt x="141" y="135"/>
                    </a:lnTo>
                    <a:lnTo>
                      <a:pt x="140" y="134"/>
                    </a:lnTo>
                    <a:lnTo>
                      <a:pt x="140" y="133"/>
                    </a:lnTo>
                    <a:lnTo>
                      <a:pt x="139" y="133"/>
                    </a:lnTo>
                    <a:lnTo>
                      <a:pt x="139" y="133"/>
                    </a:lnTo>
                    <a:lnTo>
                      <a:pt x="138" y="132"/>
                    </a:lnTo>
                    <a:lnTo>
                      <a:pt x="137" y="132"/>
                    </a:lnTo>
                    <a:lnTo>
                      <a:pt x="136" y="132"/>
                    </a:lnTo>
                    <a:lnTo>
                      <a:pt x="137" y="131"/>
                    </a:lnTo>
                    <a:lnTo>
                      <a:pt x="138" y="131"/>
                    </a:lnTo>
                    <a:lnTo>
                      <a:pt x="140" y="132"/>
                    </a:lnTo>
                    <a:lnTo>
                      <a:pt x="141" y="132"/>
                    </a:lnTo>
                    <a:lnTo>
                      <a:pt x="141" y="131"/>
                    </a:lnTo>
                    <a:lnTo>
                      <a:pt x="136" y="129"/>
                    </a:lnTo>
                    <a:lnTo>
                      <a:pt x="134" y="128"/>
                    </a:lnTo>
                    <a:lnTo>
                      <a:pt x="134" y="128"/>
                    </a:lnTo>
                    <a:lnTo>
                      <a:pt x="135" y="127"/>
                    </a:lnTo>
                    <a:lnTo>
                      <a:pt x="138" y="129"/>
                    </a:lnTo>
                    <a:lnTo>
                      <a:pt x="141" y="129"/>
                    </a:lnTo>
                    <a:lnTo>
                      <a:pt x="145" y="130"/>
                    </a:lnTo>
                    <a:lnTo>
                      <a:pt x="146" y="130"/>
                    </a:lnTo>
                    <a:lnTo>
                      <a:pt x="145" y="129"/>
                    </a:lnTo>
                    <a:lnTo>
                      <a:pt x="145" y="128"/>
                    </a:lnTo>
                    <a:lnTo>
                      <a:pt x="145" y="127"/>
                    </a:lnTo>
                    <a:lnTo>
                      <a:pt x="142" y="126"/>
                    </a:lnTo>
                    <a:lnTo>
                      <a:pt x="141" y="125"/>
                    </a:lnTo>
                    <a:lnTo>
                      <a:pt x="142" y="125"/>
                    </a:lnTo>
                    <a:lnTo>
                      <a:pt x="142" y="125"/>
                    </a:lnTo>
                    <a:lnTo>
                      <a:pt x="143" y="126"/>
                    </a:lnTo>
                    <a:lnTo>
                      <a:pt x="145" y="126"/>
                    </a:lnTo>
                    <a:lnTo>
                      <a:pt x="145" y="126"/>
                    </a:lnTo>
                    <a:lnTo>
                      <a:pt x="147" y="126"/>
                    </a:lnTo>
                    <a:lnTo>
                      <a:pt x="147" y="125"/>
                    </a:lnTo>
                    <a:lnTo>
                      <a:pt x="147" y="125"/>
                    </a:lnTo>
                    <a:lnTo>
                      <a:pt x="146" y="123"/>
                    </a:lnTo>
                    <a:lnTo>
                      <a:pt x="146" y="123"/>
                    </a:lnTo>
                    <a:lnTo>
                      <a:pt x="145" y="121"/>
                    </a:lnTo>
                    <a:lnTo>
                      <a:pt x="143" y="122"/>
                    </a:lnTo>
                    <a:lnTo>
                      <a:pt x="142" y="122"/>
                    </a:lnTo>
                    <a:lnTo>
                      <a:pt x="140" y="122"/>
                    </a:lnTo>
                    <a:lnTo>
                      <a:pt x="139" y="123"/>
                    </a:lnTo>
                    <a:lnTo>
                      <a:pt x="138" y="123"/>
                    </a:lnTo>
                    <a:lnTo>
                      <a:pt x="138" y="122"/>
                    </a:lnTo>
                    <a:lnTo>
                      <a:pt x="139" y="121"/>
                    </a:lnTo>
                    <a:lnTo>
                      <a:pt x="141" y="121"/>
                    </a:lnTo>
                    <a:lnTo>
                      <a:pt x="142" y="121"/>
                    </a:lnTo>
                    <a:lnTo>
                      <a:pt x="145" y="121"/>
                    </a:lnTo>
                    <a:lnTo>
                      <a:pt x="146" y="120"/>
                    </a:lnTo>
                    <a:lnTo>
                      <a:pt x="143" y="120"/>
                    </a:lnTo>
                    <a:lnTo>
                      <a:pt x="142" y="119"/>
                    </a:lnTo>
                    <a:lnTo>
                      <a:pt x="141" y="118"/>
                    </a:lnTo>
                    <a:lnTo>
                      <a:pt x="143" y="119"/>
                    </a:lnTo>
                    <a:lnTo>
                      <a:pt x="145" y="119"/>
                    </a:lnTo>
                    <a:lnTo>
                      <a:pt x="146" y="119"/>
                    </a:lnTo>
                    <a:lnTo>
                      <a:pt x="147" y="119"/>
                    </a:lnTo>
                    <a:lnTo>
                      <a:pt x="149" y="121"/>
                    </a:lnTo>
                    <a:lnTo>
                      <a:pt x="150" y="121"/>
                    </a:lnTo>
                    <a:lnTo>
                      <a:pt x="151" y="121"/>
                    </a:lnTo>
                    <a:lnTo>
                      <a:pt x="152" y="122"/>
                    </a:lnTo>
                    <a:lnTo>
                      <a:pt x="152" y="122"/>
                    </a:lnTo>
                    <a:lnTo>
                      <a:pt x="153" y="121"/>
                    </a:lnTo>
                    <a:lnTo>
                      <a:pt x="154" y="121"/>
                    </a:lnTo>
                    <a:lnTo>
                      <a:pt x="155" y="123"/>
                    </a:lnTo>
                    <a:lnTo>
                      <a:pt x="156" y="123"/>
                    </a:lnTo>
                    <a:lnTo>
                      <a:pt x="156" y="122"/>
                    </a:lnTo>
                    <a:lnTo>
                      <a:pt x="156" y="120"/>
                    </a:lnTo>
                    <a:lnTo>
                      <a:pt x="156" y="119"/>
                    </a:lnTo>
                    <a:lnTo>
                      <a:pt x="155" y="118"/>
                    </a:lnTo>
                    <a:lnTo>
                      <a:pt x="154" y="117"/>
                    </a:lnTo>
                    <a:lnTo>
                      <a:pt x="152" y="116"/>
                    </a:lnTo>
                    <a:lnTo>
                      <a:pt x="151" y="115"/>
                    </a:lnTo>
                    <a:lnTo>
                      <a:pt x="150" y="116"/>
                    </a:lnTo>
                    <a:lnTo>
                      <a:pt x="149" y="116"/>
                    </a:lnTo>
                    <a:lnTo>
                      <a:pt x="148" y="116"/>
                    </a:lnTo>
                    <a:lnTo>
                      <a:pt x="146" y="113"/>
                    </a:lnTo>
                    <a:lnTo>
                      <a:pt x="143" y="113"/>
                    </a:lnTo>
                    <a:lnTo>
                      <a:pt x="140" y="113"/>
                    </a:lnTo>
                    <a:lnTo>
                      <a:pt x="139" y="113"/>
                    </a:lnTo>
                    <a:lnTo>
                      <a:pt x="142" y="112"/>
                    </a:lnTo>
                    <a:lnTo>
                      <a:pt x="143" y="111"/>
                    </a:lnTo>
                    <a:lnTo>
                      <a:pt x="145" y="111"/>
                    </a:lnTo>
                    <a:lnTo>
                      <a:pt x="146" y="112"/>
                    </a:lnTo>
                    <a:lnTo>
                      <a:pt x="147" y="112"/>
                    </a:lnTo>
                    <a:lnTo>
                      <a:pt x="148" y="111"/>
                    </a:lnTo>
                    <a:lnTo>
                      <a:pt x="149" y="110"/>
                    </a:lnTo>
                    <a:lnTo>
                      <a:pt x="152" y="110"/>
                    </a:lnTo>
                    <a:lnTo>
                      <a:pt x="153" y="111"/>
                    </a:lnTo>
                    <a:lnTo>
                      <a:pt x="155" y="111"/>
                    </a:lnTo>
                    <a:lnTo>
                      <a:pt x="156" y="110"/>
                    </a:lnTo>
                    <a:lnTo>
                      <a:pt x="156" y="109"/>
                    </a:lnTo>
                    <a:lnTo>
                      <a:pt x="155" y="107"/>
                    </a:lnTo>
                    <a:lnTo>
                      <a:pt x="155" y="105"/>
                    </a:lnTo>
                    <a:lnTo>
                      <a:pt x="153" y="101"/>
                    </a:lnTo>
                    <a:lnTo>
                      <a:pt x="152" y="99"/>
                    </a:lnTo>
                    <a:lnTo>
                      <a:pt x="152" y="99"/>
                    </a:lnTo>
                    <a:lnTo>
                      <a:pt x="151" y="99"/>
                    </a:lnTo>
                    <a:lnTo>
                      <a:pt x="150" y="99"/>
                    </a:lnTo>
                    <a:lnTo>
                      <a:pt x="150" y="100"/>
                    </a:lnTo>
                    <a:lnTo>
                      <a:pt x="149" y="102"/>
                    </a:lnTo>
                    <a:lnTo>
                      <a:pt x="150" y="102"/>
                    </a:lnTo>
                    <a:lnTo>
                      <a:pt x="150" y="103"/>
                    </a:lnTo>
                    <a:lnTo>
                      <a:pt x="149" y="105"/>
                    </a:lnTo>
                    <a:lnTo>
                      <a:pt x="147" y="105"/>
                    </a:lnTo>
                    <a:lnTo>
                      <a:pt x="146" y="107"/>
                    </a:lnTo>
                    <a:lnTo>
                      <a:pt x="145" y="106"/>
                    </a:lnTo>
                    <a:lnTo>
                      <a:pt x="143" y="106"/>
                    </a:lnTo>
                    <a:lnTo>
                      <a:pt x="141" y="106"/>
                    </a:lnTo>
                    <a:lnTo>
                      <a:pt x="140" y="108"/>
                    </a:lnTo>
                    <a:lnTo>
                      <a:pt x="138" y="110"/>
                    </a:lnTo>
                    <a:lnTo>
                      <a:pt x="137" y="109"/>
                    </a:lnTo>
                    <a:lnTo>
                      <a:pt x="136" y="109"/>
                    </a:lnTo>
                    <a:lnTo>
                      <a:pt x="135" y="109"/>
                    </a:lnTo>
                    <a:lnTo>
                      <a:pt x="134" y="109"/>
                    </a:lnTo>
                    <a:lnTo>
                      <a:pt x="135" y="108"/>
                    </a:lnTo>
                    <a:lnTo>
                      <a:pt x="136" y="108"/>
                    </a:lnTo>
                    <a:lnTo>
                      <a:pt x="138" y="108"/>
                    </a:lnTo>
                    <a:lnTo>
                      <a:pt x="139" y="108"/>
                    </a:lnTo>
                    <a:lnTo>
                      <a:pt x="140" y="106"/>
                    </a:lnTo>
                    <a:lnTo>
                      <a:pt x="141" y="106"/>
                    </a:lnTo>
                    <a:lnTo>
                      <a:pt x="142" y="106"/>
                    </a:lnTo>
                    <a:lnTo>
                      <a:pt x="145" y="105"/>
                    </a:lnTo>
                    <a:lnTo>
                      <a:pt x="146" y="103"/>
                    </a:lnTo>
                    <a:lnTo>
                      <a:pt x="146" y="101"/>
                    </a:lnTo>
                    <a:lnTo>
                      <a:pt x="146" y="100"/>
                    </a:lnTo>
                    <a:lnTo>
                      <a:pt x="145" y="100"/>
                    </a:lnTo>
                    <a:lnTo>
                      <a:pt x="143" y="101"/>
                    </a:lnTo>
                    <a:lnTo>
                      <a:pt x="141" y="100"/>
                    </a:lnTo>
                    <a:lnTo>
                      <a:pt x="140" y="101"/>
                    </a:lnTo>
                    <a:lnTo>
                      <a:pt x="137" y="103"/>
                    </a:lnTo>
                    <a:lnTo>
                      <a:pt x="135" y="106"/>
                    </a:lnTo>
                    <a:lnTo>
                      <a:pt x="132" y="106"/>
                    </a:lnTo>
                    <a:lnTo>
                      <a:pt x="133" y="105"/>
                    </a:lnTo>
                    <a:lnTo>
                      <a:pt x="135" y="105"/>
                    </a:lnTo>
                    <a:lnTo>
                      <a:pt x="136" y="103"/>
                    </a:lnTo>
                    <a:lnTo>
                      <a:pt x="135" y="102"/>
                    </a:lnTo>
                    <a:lnTo>
                      <a:pt x="133" y="102"/>
                    </a:lnTo>
                    <a:lnTo>
                      <a:pt x="136" y="101"/>
                    </a:lnTo>
                    <a:lnTo>
                      <a:pt x="137" y="101"/>
                    </a:lnTo>
                    <a:lnTo>
                      <a:pt x="139" y="99"/>
                    </a:lnTo>
                    <a:lnTo>
                      <a:pt x="141" y="99"/>
                    </a:lnTo>
                    <a:lnTo>
                      <a:pt x="143" y="99"/>
                    </a:lnTo>
                    <a:lnTo>
                      <a:pt x="146" y="99"/>
                    </a:lnTo>
                    <a:lnTo>
                      <a:pt x="147" y="98"/>
                    </a:lnTo>
                    <a:lnTo>
                      <a:pt x="148" y="97"/>
                    </a:lnTo>
                    <a:lnTo>
                      <a:pt x="149" y="96"/>
                    </a:lnTo>
                    <a:lnTo>
                      <a:pt x="150" y="96"/>
                    </a:lnTo>
                    <a:lnTo>
                      <a:pt x="149" y="97"/>
                    </a:lnTo>
                    <a:lnTo>
                      <a:pt x="150" y="98"/>
                    </a:lnTo>
                    <a:lnTo>
                      <a:pt x="152" y="96"/>
                    </a:lnTo>
                    <a:lnTo>
                      <a:pt x="152" y="95"/>
                    </a:lnTo>
                    <a:lnTo>
                      <a:pt x="152" y="94"/>
                    </a:lnTo>
                    <a:lnTo>
                      <a:pt x="150" y="93"/>
                    </a:lnTo>
                    <a:lnTo>
                      <a:pt x="149" y="91"/>
                    </a:lnTo>
                    <a:lnTo>
                      <a:pt x="148" y="89"/>
                    </a:lnTo>
                    <a:lnTo>
                      <a:pt x="147" y="88"/>
                    </a:lnTo>
                    <a:lnTo>
                      <a:pt x="146" y="88"/>
                    </a:lnTo>
                    <a:lnTo>
                      <a:pt x="143" y="88"/>
                    </a:lnTo>
                    <a:lnTo>
                      <a:pt x="143" y="89"/>
                    </a:lnTo>
                    <a:lnTo>
                      <a:pt x="141" y="89"/>
                    </a:lnTo>
                    <a:lnTo>
                      <a:pt x="140" y="91"/>
                    </a:lnTo>
                    <a:lnTo>
                      <a:pt x="138" y="91"/>
                    </a:lnTo>
                    <a:lnTo>
                      <a:pt x="137" y="92"/>
                    </a:lnTo>
                    <a:lnTo>
                      <a:pt x="136" y="92"/>
                    </a:lnTo>
                    <a:lnTo>
                      <a:pt x="137" y="90"/>
                    </a:lnTo>
                    <a:lnTo>
                      <a:pt x="138" y="90"/>
                    </a:lnTo>
                    <a:lnTo>
                      <a:pt x="139" y="90"/>
                    </a:lnTo>
                    <a:lnTo>
                      <a:pt x="141" y="88"/>
                    </a:lnTo>
                    <a:lnTo>
                      <a:pt x="142" y="87"/>
                    </a:lnTo>
                    <a:lnTo>
                      <a:pt x="142" y="86"/>
                    </a:lnTo>
                    <a:lnTo>
                      <a:pt x="141" y="86"/>
                    </a:lnTo>
                    <a:lnTo>
                      <a:pt x="138" y="87"/>
                    </a:lnTo>
                    <a:lnTo>
                      <a:pt x="136" y="89"/>
                    </a:lnTo>
                    <a:lnTo>
                      <a:pt x="135" y="89"/>
                    </a:lnTo>
                    <a:lnTo>
                      <a:pt x="134" y="90"/>
                    </a:lnTo>
                    <a:lnTo>
                      <a:pt x="134" y="91"/>
                    </a:lnTo>
                    <a:lnTo>
                      <a:pt x="133" y="94"/>
                    </a:lnTo>
                    <a:lnTo>
                      <a:pt x="130" y="97"/>
                    </a:lnTo>
                    <a:lnTo>
                      <a:pt x="127" y="99"/>
                    </a:lnTo>
                    <a:lnTo>
                      <a:pt x="127" y="98"/>
                    </a:lnTo>
                    <a:lnTo>
                      <a:pt x="128" y="97"/>
                    </a:lnTo>
                    <a:lnTo>
                      <a:pt x="130" y="95"/>
                    </a:lnTo>
                    <a:lnTo>
                      <a:pt x="131" y="93"/>
                    </a:lnTo>
                    <a:lnTo>
                      <a:pt x="132" y="92"/>
                    </a:lnTo>
                    <a:lnTo>
                      <a:pt x="132" y="91"/>
                    </a:lnTo>
                    <a:lnTo>
                      <a:pt x="131" y="91"/>
                    </a:lnTo>
                    <a:lnTo>
                      <a:pt x="131" y="91"/>
                    </a:lnTo>
                    <a:lnTo>
                      <a:pt x="130" y="91"/>
                    </a:lnTo>
                    <a:lnTo>
                      <a:pt x="129" y="93"/>
                    </a:lnTo>
                    <a:lnTo>
                      <a:pt x="127" y="95"/>
                    </a:lnTo>
                    <a:lnTo>
                      <a:pt x="126" y="96"/>
                    </a:lnTo>
                    <a:lnTo>
                      <a:pt x="126" y="95"/>
                    </a:lnTo>
                    <a:lnTo>
                      <a:pt x="127" y="94"/>
                    </a:lnTo>
                    <a:lnTo>
                      <a:pt x="128" y="92"/>
                    </a:lnTo>
                    <a:lnTo>
                      <a:pt x="128" y="91"/>
                    </a:lnTo>
                    <a:lnTo>
                      <a:pt x="129" y="90"/>
                    </a:lnTo>
                    <a:lnTo>
                      <a:pt x="130" y="90"/>
                    </a:lnTo>
                    <a:lnTo>
                      <a:pt x="131" y="90"/>
                    </a:lnTo>
                    <a:lnTo>
                      <a:pt x="133" y="90"/>
                    </a:lnTo>
                    <a:lnTo>
                      <a:pt x="133" y="89"/>
                    </a:lnTo>
                    <a:lnTo>
                      <a:pt x="134" y="88"/>
                    </a:lnTo>
                    <a:lnTo>
                      <a:pt x="136" y="88"/>
                    </a:lnTo>
                    <a:lnTo>
                      <a:pt x="138" y="86"/>
                    </a:lnTo>
                    <a:lnTo>
                      <a:pt x="139" y="83"/>
                    </a:lnTo>
                    <a:lnTo>
                      <a:pt x="138" y="82"/>
                    </a:lnTo>
                    <a:lnTo>
                      <a:pt x="138" y="80"/>
                    </a:lnTo>
                    <a:lnTo>
                      <a:pt x="138" y="80"/>
                    </a:lnTo>
                    <a:lnTo>
                      <a:pt x="135" y="81"/>
                    </a:lnTo>
                    <a:lnTo>
                      <a:pt x="134" y="82"/>
                    </a:lnTo>
                    <a:lnTo>
                      <a:pt x="134" y="84"/>
                    </a:lnTo>
                    <a:lnTo>
                      <a:pt x="134" y="87"/>
                    </a:lnTo>
                    <a:lnTo>
                      <a:pt x="133" y="87"/>
                    </a:lnTo>
                    <a:lnTo>
                      <a:pt x="134" y="87"/>
                    </a:lnTo>
                    <a:lnTo>
                      <a:pt x="133" y="86"/>
                    </a:lnTo>
                    <a:lnTo>
                      <a:pt x="132" y="84"/>
                    </a:lnTo>
                    <a:lnTo>
                      <a:pt x="131" y="84"/>
                    </a:lnTo>
                    <a:lnTo>
                      <a:pt x="129" y="86"/>
                    </a:lnTo>
                    <a:lnTo>
                      <a:pt x="128" y="86"/>
                    </a:lnTo>
                    <a:lnTo>
                      <a:pt x="126" y="86"/>
                    </a:lnTo>
                    <a:lnTo>
                      <a:pt x="124" y="87"/>
                    </a:lnTo>
                    <a:lnTo>
                      <a:pt x="122" y="87"/>
                    </a:lnTo>
                    <a:lnTo>
                      <a:pt x="123" y="86"/>
                    </a:lnTo>
                    <a:lnTo>
                      <a:pt x="124" y="86"/>
                    </a:lnTo>
                    <a:lnTo>
                      <a:pt x="127" y="83"/>
                    </a:lnTo>
                    <a:lnTo>
                      <a:pt x="126" y="82"/>
                    </a:lnTo>
                    <a:lnTo>
                      <a:pt x="124" y="82"/>
                    </a:lnTo>
                    <a:lnTo>
                      <a:pt x="123" y="82"/>
                    </a:lnTo>
                    <a:lnTo>
                      <a:pt x="124" y="81"/>
                    </a:lnTo>
                    <a:lnTo>
                      <a:pt x="126" y="81"/>
                    </a:lnTo>
                    <a:lnTo>
                      <a:pt x="127" y="81"/>
                    </a:lnTo>
                    <a:lnTo>
                      <a:pt x="128" y="79"/>
                    </a:lnTo>
                    <a:lnTo>
                      <a:pt x="129" y="79"/>
                    </a:lnTo>
                    <a:lnTo>
                      <a:pt x="129" y="78"/>
                    </a:lnTo>
                    <a:lnTo>
                      <a:pt x="130" y="78"/>
                    </a:lnTo>
                    <a:lnTo>
                      <a:pt x="132" y="79"/>
                    </a:lnTo>
                    <a:lnTo>
                      <a:pt x="133" y="80"/>
                    </a:lnTo>
                    <a:lnTo>
                      <a:pt x="134" y="80"/>
                    </a:lnTo>
                    <a:lnTo>
                      <a:pt x="136" y="78"/>
                    </a:lnTo>
                    <a:lnTo>
                      <a:pt x="137" y="77"/>
                    </a:lnTo>
                    <a:lnTo>
                      <a:pt x="137" y="76"/>
                    </a:lnTo>
                    <a:lnTo>
                      <a:pt x="135" y="74"/>
                    </a:lnTo>
                    <a:lnTo>
                      <a:pt x="135" y="73"/>
                    </a:lnTo>
                    <a:lnTo>
                      <a:pt x="134" y="71"/>
                    </a:lnTo>
                    <a:lnTo>
                      <a:pt x="133" y="69"/>
                    </a:lnTo>
                    <a:lnTo>
                      <a:pt x="132" y="69"/>
                    </a:lnTo>
                    <a:lnTo>
                      <a:pt x="130" y="66"/>
                    </a:lnTo>
                    <a:lnTo>
                      <a:pt x="129" y="66"/>
                    </a:lnTo>
                    <a:lnTo>
                      <a:pt x="129" y="68"/>
                    </a:lnTo>
                    <a:lnTo>
                      <a:pt x="129" y="69"/>
                    </a:lnTo>
                    <a:lnTo>
                      <a:pt x="128" y="69"/>
                    </a:lnTo>
                    <a:lnTo>
                      <a:pt x="127" y="70"/>
                    </a:lnTo>
                    <a:lnTo>
                      <a:pt x="127" y="71"/>
                    </a:lnTo>
                    <a:lnTo>
                      <a:pt x="126" y="72"/>
                    </a:lnTo>
                    <a:lnTo>
                      <a:pt x="124" y="73"/>
                    </a:lnTo>
                    <a:lnTo>
                      <a:pt x="124" y="75"/>
                    </a:lnTo>
                    <a:lnTo>
                      <a:pt x="122" y="76"/>
                    </a:lnTo>
                    <a:lnTo>
                      <a:pt x="121" y="78"/>
                    </a:lnTo>
                    <a:lnTo>
                      <a:pt x="121" y="79"/>
                    </a:lnTo>
                    <a:lnTo>
                      <a:pt x="120" y="80"/>
                    </a:lnTo>
                    <a:lnTo>
                      <a:pt x="119" y="80"/>
                    </a:lnTo>
                    <a:lnTo>
                      <a:pt x="120" y="78"/>
                    </a:lnTo>
                    <a:lnTo>
                      <a:pt x="121" y="75"/>
                    </a:lnTo>
                    <a:lnTo>
                      <a:pt x="123" y="75"/>
                    </a:lnTo>
                    <a:lnTo>
                      <a:pt x="123" y="74"/>
                    </a:lnTo>
                    <a:lnTo>
                      <a:pt x="122" y="74"/>
                    </a:lnTo>
                    <a:lnTo>
                      <a:pt x="122" y="73"/>
                    </a:lnTo>
                    <a:lnTo>
                      <a:pt x="120" y="73"/>
                    </a:lnTo>
                    <a:lnTo>
                      <a:pt x="118" y="76"/>
                    </a:lnTo>
                    <a:lnTo>
                      <a:pt x="117" y="77"/>
                    </a:lnTo>
                    <a:lnTo>
                      <a:pt x="116" y="78"/>
                    </a:lnTo>
                    <a:lnTo>
                      <a:pt x="116" y="77"/>
                    </a:lnTo>
                    <a:lnTo>
                      <a:pt x="117" y="77"/>
                    </a:lnTo>
                    <a:lnTo>
                      <a:pt x="118" y="74"/>
                    </a:lnTo>
                    <a:lnTo>
                      <a:pt x="118" y="73"/>
                    </a:lnTo>
                    <a:lnTo>
                      <a:pt x="120" y="71"/>
                    </a:lnTo>
                    <a:lnTo>
                      <a:pt x="121" y="70"/>
                    </a:lnTo>
                    <a:lnTo>
                      <a:pt x="121" y="69"/>
                    </a:lnTo>
                    <a:lnTo>
                      <a:pt x="121" y="68"/>
                    </a:lnTo>
                    <a:lnTo>
                      <a:pt x="119" y="69"/>
                    </a:lnTo>
                    <a:lnTo>
                      <a:pt x="117" y="71"/>
                    </a:lnTo>
                    <a:lnTo>
                      <a:pt x="116" y="73"/>
                    </a:lnTo>
                    <a:lnTo>
                      <a:pt x="115" y="74"/>
                    </a:lnTo>
                    <a:lnTo>
                      <a:pt x="115" y="74"/>
                    </a:lnTo>
                    <a:lnTo>
                      <a:pt x="115" y="72"/>
                    </a:lnTo>
                    <a:lnTo>
                      <a:pt x="116" y="71"/>
                    </a:lnTo>
                    <a:lnTo>
                      <a:pt x="115" y="70"/>
                    </a:lnTo>
                    <a:lnTo>
                      <a:pt x="115" y="69"/>
                    </a:lnTo>
                    <a:lnTo>
                      <a:pt x="117" y="69"/>
                    </a:lnTo>
                    <a:lnTo>
                      <a:pt x="120" y="67"/>
                    </a:lnTo>
                    <a:lnTo>
                      <a:pt x="122" y="64"/>
                    </a:lnTo>
                    <a:lnTo>
                      <a:pt x="122" y="63"/>
                    </a:lnTo>
                    <a:lnTo>
                      <a:pt x="121" y="63"/>
                    </a:lnTo>
                    <a:lnTo>
                      <a:pt x="119" y="64"/>
                    </a:lnTo>
                    <a:lnTo>
                      <a:pt x="119" y="66"/>
                    </a:lnTo>
                    <a:lnTo>
                      <a:pt x="117" y="67"/>
                    </a:lnTo>
                    <a:lnTo>
                      <a:pt x="117" y="66"/>
                    </a:lnTo>
                    <a:lnTo>
                      <a:pt x="117" y="64"/>
                    </a:lnTo>
                    <a:lnTo>
                      <a:pt x="114" y="67"/>
                    </a:lnTo>
                    <a:lnTo>
                      <a:pt x="113" y="69"/>
                    </a:lnTo>
                    <a:lnTo>
                      <a:pt x="112" y="72"/>
                    </a:lnTo>
                    <a:lnTo>
                      <a:pt x="110" y="73"/>
                    </a:lnTo>
                    <a:lnTo>
                      <a:pt x="108" y="73"/>
                    </a:lnTo>
                    <a:lnTo>
                      <a:pt x="110" y="72"/>
                    </a:lnTo>
                    <a:lnTo>
                      <a:pt x="112" y="70"/>
                    </a:lnTo>
                    <a:lnTo>
                      <a:pt x="113" y="68"/>
                    </a:lnTo>
                    <a:lnTo>
                      <a:pt x="112" y="68"/>
                    </a:lnTo>
                    <a:lnTo>
                      <a:pt x="111" y="68"/>
                    </a:lnTo>
                    <a:lnTo>
                      <a:pt x="112" y="67"/>
                    </a:lnTo>
                    <a:lnTo>
                      <a:pt x="114" y="67"/>
                    </a:lnTo>
                    <a:lnTo>
                      <a:pt x="115" y="66"/>
                    </a:lnTo>
                    <a:lnTo>
                      <a:pt x="115" y="64"/>
                    </a:lnTo>
                    <a:lnTo>
                      <a:pt x="114" y="64"/>
                    </a:lnTo>
                    <a:lnTo>
                      <a:pt x="112" y="66"/>
                    </a:lnTo>
                    <a:lnTo>
                      <a:pt x="111" y="67"/>
                    </a:lnTo>
                    <a:lnTo>
                      <a:pt x="110" y="67"/>
                    </a:lnTo>
                    <a:lnTo>
                      <a:pt x="113" y="64"/>
                    </a:lnTo>
                    <a:lnTo>
                      <a:pt x="112" y="63"/>
                    </a:lnTo>
                    <a:lnTo>
                      <a:pt x="111" y="63"/>
                    </a:lnTo>
                    <a:lnTo>
                      <a:pt x="111" y="62"/>
                    </a:lnTo>
                    <a:lnTo>
                      <a:pt x="113" y="62"/>
                    </a:lnTo>
                    <a:lnTo>
                      <a:pt x="114" y="63"/>
                    </a:lnTo>
                    <a:lnTo>
                      <a:pt x="116" y="62"/>
                    </a:lnTo>
                    <a:lnTo>
                      <a:pt x="117" y="61"/>
                    </a:lnTo>
                    <a:lnTo>
                      <a:pt x="118" y="60"/>
                    </a:lnTo>
                    <a:lnTo>
                      <a:pt x="118" y="59"/>
                    </a:lnTo>
                    <a:lnTo>
                      <a:pt x="119" y="57"/>
                    </a:lnTo>
                    <a:lnTo>
                      <a:pt x="119" y="56"/>
                    </a:lnTo>
                    <a:lnTo>
                      <a:pt x="118" y="56"/>
                    </a:lnTo>
                    <a:lnTo>
                      <a:pt x="117" y="55"/>
                    </a:lnTo>
                    <a:lnTo>
                      <a:pt x="115" y="55"/>
                    </a:lnTo>
                    <a:lnTo>
                      <a:pt x="113" y="56"/>
                    </a:lnTo>
                    <a:lnTo>
                      <a:pt x="111" y="57"/>
                    </a:lnTo>
                    <a:lnTo>
                      <a:pt x="110" y="59"/>
                    </a:lnTo>
                    <a:lnTo>
                      <a:pt x="107" y="63"/>
                    </a:lnTo>
                    <a:lnTo>
                      <a:pt x="106" y="62"/>
                    </a:lnTo>
                    <a:lnTo>
                      <a:pt x="106" y="61"/>
                    </a:lnTo>
                    <a:lnTo>
                      <a:pt x="107" y="61"/>
                    </a:lnTo>
                    <a:lnTo>
                      <a:pt x="108" y="60"/>
                    </a:lnTo>
                    <a:lnTo>
                      <a:pt x="110" y="57"/>
                    </a:lnTo>
                    <a:lnTo>
                      <a:pt x="112" y="56"/>
                    </a:lnTo>
                    <a:lnTo>
                      <a:pt x="113" y="55"/>
                    </a:lnTo>
                    <a:lnTo>
                      <a:pt x="113" y="54"/>
                    </a:lnTo>
                    <a:lnTo>
                      <a:pt x="110" y="54"/>
                    </a:lnTo>
                    <a:lnTo>
                      <a:pt x="107" y="56"/>
                    </a:lnTo>
                    <a:lnTo>
                      <a:pt x="110" y="53"/>
                    </a:lnTo>
                    <a:lnTo>
                      <a:pt x="112" y="53"/>
                    </a:lnTo>
                    <a:lnTo>
                      <a:pt x="114" y="53"/>
                    </a:lnTo>
                    <a:lnTo>
                      <a:pt x="115" y="53"/>
                    </a:lnTo>
                    <a:lnTo>
                      <a:pt x="117" y="52"/>
                    </a:lnTo>
                    <a:lnTo>
                      <a:pt x="116" y="50"/>
                    </a:lnTo>
                    <a:lnTo>
                      <a:pt x="116" y="50"/>
                    </a:lnTo>
                    <a:lnTo>
                      <a:pt x="116" y="48"/>
                    </a:lnTo>
                    <a:lnTo>
                      <a:pt x="116" y="47"/>
                    </a:lnTo>
                    <a:lnTo>
                      <a:pt x="114" y="45"/>
                    </a:lnTo>
                    <a:lnTo>
                      <a:pt x="114" y="44"/>
                    </a:lnTo>
                    <a:lnTo>
                      <a:pt x="112" y="44"/>
                    </a:lnTo>
                    <a:lnTo>
                      <a:pt x="112" y="44"/>
                    </a:lnTo>
                    <a:lnTo>
                      <a:pt x="111" y="44"/>
                    </a:lnTo>
                    <a:lnTo>
                      <a:pt x="111" y="43"/>
                    </a:lnTo>
                    <a:lnTo>
                      <a:pt x="110" y="43"/>
                    </a:lnTo>
                    <a:lnTo>
                      <a:pt x="108" y="41"/>
                    </a:lnTo>
                    <a:lnTo>
                      <a:pt x="108" y="40"/>
                    </a:lnTo>
                    <a:lnTo>
                      <a:pt x="106" y="39"/>
                    </a:lnTo>
                    <a:lnTo>
                      <a:pt x="104" y="39"/>
                    </a:lnTo>
                    <a:lnTo>
                      <a:pt x="103" y="38"/>
                    </a:lnTo>
                    <a:lnTo>
                      <a:pt x="101" y="38"/>
                    </a:lnTo>
                    <a:lnTo>
                      <a:pt x="98" y="39"/>
                    </a:lnTo>
                    <a:lnTo>
                      <a:pt x="97" y="40"/>
                    </a:lnTo>
                    <a:lnTo>
                      <a:pt x="95" y="40"/>
                    </a:lnTo>
                    <a:lnTo>
                      <a:pt x="93" y="43"/>
                    </a:lnTo>
                    <a:lnTo>
                      <a:pt x="93" y="44"/>
                    </a:lnTo>
                    <a:lnTo>
                      <a:pt x="95" y="44"/>
                    </a:lnTo>
                    <a:lnTo>
                      <a:pt x="98" y="48"/>
                    </a:lnTo>
                    <a:lnTo>
                      <a:pt x="98" y="49"/>
                    </a:lnTo>
                    <a:lnTo>
                      <a:pt x="100" y="49"/>
                    </a:lnTo>
                    <a:lnTo>
                      <a:pt x="100" y="51"/>
                    </a:lnTo>
                    <a:lnTo>
                      <a:pt x="100" y="51"/>
                    </a:lnTo>
                    <a:lnTo>
                      <a:pt x="98" y="50"/>
                    </a:lnTo>
                    <a:lnTo>
                      <a:pt x="96" y="50"/>
                    </a:lnTo>
                    <a:lnTo>
                      <a:pt x="96" y="49"/>
                    </a:lnTo>
                    <a:lnTo>
                      <a:pt x="93" y="45"/>
                    </a:lnTo>
                    <a:lnTo>
                      <a:pt x="92" y="45"/>
                    </a:lnTo>
                    <a:lnTo>
                      <a:pt x="91" y="47"/>
                    </a:lnTo>
                    <a:lnTo>
                      <a:pt x="92" y="45"/>
                    </a:lnTo>
                    <a:lnTo>
                      <a:pt x="92" y="43"/>
                    </a:lnTo>
                    <a:lnTo>
                      <a:pt x="90" y="42"/>
                    </a:lnTo>
                    <a:lnTo>
                      <a:pt x="90" y="42"/>
                    </a:lnTo>
                    <a:lnTo>
                      <a:pt x="90" y="47"/>
                    </a:lnTo>
                    <a:lnTo>
                      <a:pt x="91" y="48"/>
                    </a:lnTo>
                    <a:lnTo>
                      <a:pt x="91" y="51"/>
                    </a:lnTo>
                    <a:lnTo>
                      <a:pt x="90" y="52"/>
                    </a:lnTo>
                    <a:lnTo>
                      <a:pt x="90" y="50"/>
                    </a:lnTo>
                    <a:lnTo>
                      <a:pt x="89" y="48"/>
                    </a:lnTo>
                    <a:lnTo>
                      <a:pt x="88" y="49"/>
                    </a:lnTo>
                    <a:lnTo>
                      <a:pt x="87" y="51"/>
                    </a:lnTo>
                    <a:lnTo>
                      <a:pt x="88" y="52"/>
                    </a:lnTo>
                    <a:lnTo>
                      <a:pt x="87" y="53"/>
                    </a:lnTo>
                    <a:lnTo>
                      <a:pt x="84" y="52"/>
                    </a:lnTo>
                    <a:lnTo>
                      <a:pt x="83" y="52"/>
                    </a:lnTo>
                    <a:lnTo>
                      <a:pt x="83" y="51"/>
                    </a:lnTo>
                    <a:lnTo>
                      <a:pt x="85" y="49"/>
                    </a:lnTo>
                    <a:lnTo>
                      <a:pt x="88" y="45"/>
                    </a:lnTo>
                    <a:lnTo>
                      <a:pt x="89" y="44"/>
                    </a:lnTo>
                    <a:lnTo>
                      <a:pt x="88" y="43"/>
                    </a:lnTo>
                    <a:lnTo>
                      <a:pt x="87" y="41"/>
                    </a:lnTo>
                    <a:lnTo>
                      <a:pt x="84" y="43"/>
                    </a:lnTo>
                    <a:lnTo>
                      <a:pt x="83" y="44"/>
                    </a:lnTo>
                    <a:lnTo>
                      <a:pt x="83" y="43"/>
                    </a:lnTo>
                    <a:lnTo>
                      <a:pt x="83" y="41"/>
                    </a:lnTo>
                    <a:lnTo>
                      <a:pt x="81" y="41"/>
                    </a:lnTo>
                    <a:lnTo>
                      <a:pt x="81" y="41"/>
                    </a:lnTo>
                    <a:lnTo>
                      <a:pt x="80" y="42"/>
                    </a:lnTo>
                    <a:lnTo>
                      <a:pt x="81" y="44"/>
                    </a:lnTo>
                    <a:lnTo>
                      <a:pt x="81" y="47"/>
                    </a:lnTo>
                    <a:lnTo>
                      <a:pt x="80" y="47"/>
                    </a:lnTo>
                    <a:lnTo>
                      <a:pt x="80" y="43"/>
                    </a:lnTo>
                    <a:lnTo>
                      <a:pt x="79" y="43"/>
                    </a:lnTo>
                    <a:lnTo>
                      <a:pt x="79" y="44"/>
                    </a:lnTo>
                    <a:lnTo>
                      <a:pt x="77" y="45"/>
                    </a:lnTo>
                    <a:lnTo>
                      <a:pt x="77" y="47"/>
                    </a:lnTo>
                    <a:lnTo>
                      <a:pt x="76" y="49"/>
                    </a:lnTo>
                    <a:lnTo>
                      <a:pt x="75" y="49"/>
                    </a:lnTo>
                    <a:lnTo>
                      <a:pt x="74" y="50"/>
                    </a:lnTo>
                    <a:lnTo>
                      <a:pt x="72" y="50"/>
                    </a:lnTo>
                    <a:lnTo>
                      <a:pt x="74" y="49"/>
                    </a:lnTo>
                    <a:lnTo>
                      <a:pt x="74" y="48"/>
                    </a:lnTo>
                    <a:lnTo>
                      <a:pt x="73" y="47"/>
                    </a:lnTo>
                    <a:lnTo>
                      <a:pt x="72" y="47"/>
                    </a:lnTo>
                    <a:lnTo>
                      <a:pt x="72" y="45"/>
                    </a:lnTo>
                    <a:lnTo>
                      <a:pt x="74" y="45"/>
                    </a:lnTo>
                    <a:lnTo>
                      <a:pt x="74" y="47"/>
                    </a:lnTo>
                    <a:lnTo>
                      <a:pt x="75" y="45"/>
                    </a:lnTo>
                    <a:lnTo>
                      <a:pt x="75" y="44"/>
                    </a:lnTo>
                    <a:lnTo>
                      <a:pt x="75" y="43"/>
                    </a:lnTo>
                    <a:lnTo>
                      <a:pt x="76" y="42"/>
                    </a:lnTo>
                    <a:lnTo>
                      <a:pt x="79" y="40"/>
                    </a:lnTo>
                    <a:lnTo>
                      <a:pt x="79" y="39"/>
                    </a:lnTo>
                    <a:lnTo>
                      <a:pt x="80" y="38"/>
                    </a:lnTo>
                    <a:lnTo>
                      <a:pt x="80" y="38"/>
                    </a:lnTo>
                    <a:lnTo>
                      <a:pt x="79" y="38"/>
                    </a:lnTo>
                    <a:lnTo>
                      <a:pt x="76" y="39"/>
                    </a:lnTo>
                    <a:lnTo>
                      <a:pt x="75" y="41"/>
                    </a:lnTo>
                    <a:lnTo>
                      <a:pt x="73" y="41"/>
                    </a:lnTo>
                    <a:lnTo>
                      <a:pt x="75" y="40"/>
                    </a:lnTo>
                    <a:lnTo>
                      <a:pt x="76" y="38"/>
                    </a:lnTo>
                    <a:lnTo>
                      <a:pt x="77" y="37"/>
                    </a:lnTo>
                    <a:lnTo>
                      <a:pt x="78" y="37"/>
                    </a:lnTo>
                    <a:lnTo>
                      <a:pt x="80" y="35"/>
                    </a:lnTo>
                    <a:lnTo>
                      <a:pt x="81" y="35"/>
                    </a:lnTo>
                    <a:lnTo>
                      <a:pt x="82" y="34"/>
                    </a:lnTo>
                    <a:lnTo>
                      <a:pt x="82" y="33"/>
                    </a:lnTo>
                    <a:lnTo>
                      <a:pt x="81" y="31"/>
                    </a:lnTo>
                    <a:lnTo>
                      <a:pt x="81" y="30"/>
                    </a:lnTo>
                    <a:lnTo>
                      <a:pt x="81" y="29"/>
                    </a:lnTo>
                    <a:lnTo>
                      <a:pt x="84" y="25"/>
                    </a:lnTo>
                    <a:lnTo>
                      <a:pt x="84" y="24"/>
                    </a:lnTo>
                    <a:lnTo>
                      <a:pt x="83" y="23"/>
                    </a:lnTo>
                    <a:lnTo>
                      <a:pt x="82" y="22"/>
                    </a:lnTo>
                    <a:lnTo>
                      <a:pt x="81" y="21"/>
                    </a:lnTo>
                    <a:lnTo>
                      <a:pt x="83" y="19"/>
                    </a:lnTo>
                    <a:lnTo>
                      <a:pt x="84" y="17"/>
                    </a:lnTo>
                    <a:lnTo>
                      <a:pt x="84" y="16"/>
                    </a:lnTo>
                    <a:lnTo>
                      <a:pt x="84" y="13"/>
                    </a:lnTo>
                    <a:lnTo>
                      <a:pt x="85" y="12"/>
                    </a:lnTo>
                    <a:lnTo>
                      <a:pt x="85" y="11"/>
                    </a:lnTo>
                    <a:lnTo>
                      <a:pt x="82" y="10"/>
                    </a:lnTo>
                    <a:lnTo>
                      <a:pt x="79" y="10"/>
                    </a:lnTo>
                    <a:lnTo>
                      <a:pt x="77" y="9"/>
                    </a:lnTo>
                    <a:lnTo>
                      <a:pt x="75" y="11"/>
                    </a:lnTo>
                    <a:lnTo>
                      <a:pt x="73" y="11"/>
                    </a:lnTo>
                    <a:lnTo>
                      <a:pt x="70" y="12"/>
                    </a:lnTo>
                    <a:lnTo>
                      <a:pt x="65" y="13"/>
                    </a:lnTo>
                    <a:lnTo>
                      <a:pt x="64" y="14"/>
                    </a:lnTo>
                    <a:lnTo>
                      <a:pt x="66" y="16"/>
                    </a:lnTo>
                    <a:lnTo>
                      <a:pt x="66" y="17"/>
                    </a:lnTo>
                    <a:lnTo>
                      <a:pt x="65" y="18"/>
                    </a:lnTo>
                    <a:lnTo>
                      <a:pt x="64" y="16"/>
                    </a:lnTo>
                    <a:lnTo>
                      <a:pt x="64" y="15"/>
                    </a:lnTo>
                    <a:lnTo>
                      <a:pt x="63" y="13"/>
                    </a:lnTo>
                    <a:lnTo>
                      <a:pt x="61" y="13"/>
                    </a:lnTo>
                    <a:lnTo>
                      <a:pt x="60" y="15"/>
                    </a:lnTo>
                    <a:lnTo>
                      <a:pt x="60" y="16"/>
                    </a:lnTo>
                    <a:lnTo>
                      <a:pt x="59" y="17"/>
                    </a:lnTo>
                    <a:lnTo>
                      <a:pt x="59" y="15"/>
                    </a:lnTo>
                    <a:lnTo>
                      <a:pt x="59" y="14"/>
                    </a:lnTo>
                    <a:lnTo>
                      <a:pt x="58" y="14"/>
                    </a:lnTo>
                    <a:lnTo>
                      <a:pt x="56" y="14"/>
                    </a:lnTo>
                    <a:lnTo>
                      <a:pt x="55" y="16"/>
                    </a:lnTo>
                    <a:lnTo>
                      <a:pt x="55" y="17"/>
                    </a:lnTo>
                    <a:lnTo>
                      <a:pt x="57" y="18"/>
                    </a:lnTo>
                    <a:lnTo>
                      <a:pt x="58" y="21"/>
                    </a:lnTo>
                    <a:lnTo>
                      <a:pt x="61" y="22"/>
                    </a:lnTo>
                    <a:lnTo>
                      <a:pt x="60" y="22"/>
                    </a:lnTo>
                    <a:lnTo>
                      <a:pt x="57" y="21"/>
                    </a:lnTo>
                    <a:lnTo>
                      <a:pt x="55" y="18"/>
                    </a:lnTo>
                    <a:lnTo>
                      <a:pt x="54" y="18"/>
                    </a:lnTo>
                    <a:lnTo>
                      <a:pt x="53" y="19"/>
                    </a:lnTo>
                    <a:lnTo>
                      <a:pt x="50" y="19"/>
                    </a:lnTo>
                    <a:lnTo>
                      <a:pt x="50" y="19"/>
                    </a:lnTo>
                    <a:lnTo>
                      <a:pt x="51" y="20"/>
                    </a:lnTo>
                    <a:lnTo>
                      <a:pt x="53" y="20"/>
                    </a:lnTo>
                    <a:lnTo>
                      <a:pt x="53" y="21"/>
                    </a:lnTo>
                    <a:lnTo>
                      <a:pt x="53" y="23"/>
                    </a:lnTo>
                    <a:lnTo>
                      <a:pt x="56" y="24"/>
                    </a:lnTo>
                    <a:lnTo>
                      <a:pt x="56" y="27"/>
                    </a:lnTo>
                    <a:lnTo>
                      <a:pt x="58" y="28"/>
                    </a:lnTo>
                    <a:lnTo>
                      <a:pt x="56" y="27"/>
                    </a:lnTo>
                    <a:lnTo>
                      <a:pt x="55" y="25"/>
                    </a:lnTo>
                    <a:lnTo>
                      <a:pt x="52" y="24"/>
                    </a:lnTo>
                    <a:lnTo>
                      <a:pt x="52" y="22"/>
                    </a:lnTo>
                    <a:lnTo>
                      <a:pt x="51" y="21"/>
                    </a:lnTo>
                    <a:lnTo>
                      <a:pt x="49" y="21"/>
                    </a:lnTo>
                    <a:lnTo>
                      <a:pt x="46" y="22"/>
                    </a:lnTo>
                    <a:lnTo>
                      <a:pt x="46" y="23"/>
                    </a:lnTo>
                    <a:lnTo>
                      <a:pt x="45" y="27"/>
                    </a:lnTo>
                    <a:lnTo>
                      <a:pt x="44" y="29"/>
                    </a:lnTo>
                    <a:lnTo>
                      <a:pt x="45" y="31"/>
                    </a:lnTo>
                    <a:lnTo>
                      <a:pt x="43" y="31"/>
                    </a:lnTo>
                    <a:lnTo>
                      <a:pt x="43" y="32"/>
                    </a:lnTo>
                    <a:lnTo>
                      <a:pt x="44" y="33"/>
                    </a:lnTo>
                    <a:lnTo>
                      <a:pt x="45" y="35"/>
                    </a:lnTo>
                    <a:lnTo>
                      <a:pt x="46" y="35"/>
                    </a:lnTo>
                    <a:lnTo>
                      <a:pt x="50" y="33"/>
                    </a:lnTo>
                    <a:lnTo>
                      <a:pt x="51" y="33"/>
                    </a:lnTo>
                    <a:lnTo>
                      <a:pt x="52" y="34"/>
                    </a:lnTo>
                    <a:lnTo>
                      <a:pt x="50" y="35"/>
                    </a:lnTo>
                    <a:lnTo>
                      <a:pt x="49" y="35"/>
                    </a:lnTo>
                    <a:lnTo>
                      <a:pt x="50" y="36"/>
                    </a:lnTo>
                    <a:lnTo>
                      <a:pt x="48" y="36"/>
                    </a:lnTo>
                    <a:lnTo>
                      <a:pt x="46" y="38"/>
                    </a:lnTo>
                    <a:lnTo>
                      <a:pt x="46" y="39"/>
                    </a:lnTo>
                    <a:lnTo>
                      <a:pt x="45" y="40"/>
                    </a:lnTo>
                    <a:lnTo>
                      <a:pt x="44" y="40"/>
                    </a:lnTo>
                    <a:lnTo>
                      <a:pt x="45" y="39"/>
                    </a:lnTo>
                    <a:lnTo>
                      <a:pt x="44" y="37"/>
                    </a:lnTo>
                    <a:lnTo>
                      <a:pt x="42" y="36"/>
                    </a:lnTo>
                    <a:lnTo>
                      <a:pt x="41" y="38"/>
                    </a:lnTo>
                    <a:lnTo>
                      <a:pt x="42" y="39"/>
                    </a:lnTo>
                    <a:lnTo>
                      <a:pt x="41" y="40"/>
                    </a:lnTo>
                    <a:lnTo>
                      <a:pt x="39" y="41"/>
                    </a:lnTo>
                    <a:lnTo>
                      <a:pt x="38" y="41"/>
                    </a:lnTo>
                    <a:lnTo>
                      <a:pt x="38" y="40"/>
                    </a:lnTo>
                    <a:lnTo>
                      <a:pt x="37" y="40"/>
                    </a:lnTo>
                    <a:lnTo>
                      <a:pt x="37" y="42"/>
                    </a:lnTo>
                    <a:lnTo>
                      <a:pt x="38" y="44"/>
                    </a:lnTo>
                    <a:lnTo>
                      <a:pt x="38" y="47"/>
                    </a:lnTo>
                    <a:lnTo>
                      <a:pt x="38" y="48"/>
                    </a:lnTo>
                    <a:lnTo>
                      <a:pt x="39" y="50"/>
                    </a:lnTo>
                    <a:lnTo>
                      <a:pt x="40" y="50"/>
                    </a:lnTo>
                    <a:lnTo>
                      <a:pt x="41" y="51"/>
                    </a:lnTo>
                    <a:lnTo>
                      <a:pt x="40" y="52"/>
                    </a:lnTo>
                    <a:lnTo>
                      <a:pt x="41" y="53"/>
                    </a:lnTo>
                    <a:lnTo>
                      <a:pt x="41" y="55"/>
                    </a:lnTo>
                    <a:lnTo>
                      <a:pt x="39" y="56"/>
                    </a:lnTo>
                    <a:lnTo>
                      <a:pt x="39" y="57"/>
                    </a:lnTo>
                    <a:lnTo>
                      <a:pt x="38" y="60"/>
                    </a:lnTo>
                    <a:lnTo>
                      <a:pt x="37" y="61"/>
                    </a:lnTo>
                    <a:lnTo>
                      <a:pt x="36" y="64"/>
                    </a:lnTo>
                    <a:lnTo>
                      <a:pt x="36" y="66"/>
                    </a:lnTo>
                    <a:lnTo>
                      <a:pt x="33" y="68"/>
                    </a:lnTo>
                    <a:lnTo>
                      <a:pt x="34" y="67"/>
                    </a:lnTo>
                    <a:lnTo>
                      <a:pt x="34" y="66"/>
                    </a:lnTo>
                    <a:lnTo>
                      <a:pt x="34" y="62"/>
                    </a:lnTo>
                    <a:lnTo>
                      <a:pt x="36" y="61"/>
                    </a:lnTo>
                    <a:lnTo>
                      <a:pt x="35" y="60"/>
                    </a:lnTo>
                    <a:lnTo>
                      <a:pt x="35" y="61"/>
                    </a:lnTo>
                    <a:lnTo>
                      <a:pt x="34" y="61"/>
                    </a:lnTo>
                    <a:lnTo>
                      <a:pt x="33" y="59"/>
                    </a:lnTo>
                    <a:lnTo>
                      <a:pt x="32" y="59"/>
                    </a:lnTo>
                    <a:lnTo>
                      <a:pt x="33" y="59"/>
                    </a:lnTo>
                    <a:lnTo>
                      <a:pt x="34" y="58"/>
                    </a:lnTo>
                    <a:lnTo>
                      <a:pt x="35" y="58"/>
                    </a:lnTo>
                    <a:lnTo>
                      <a:pt x="35" y="57"/>
                    </a:lnTo>
                    <a:lnTo>
                      <a:pt x="36" y="57"/>
                    </a:lnTo>
                    <a:lnTo>
                      <a:pt x="37" y="59"/>
                    </a:lnTo>
                    <a:lnTo>
                      <a:pt x="37" y="57"/>
                    </a:lnTo>
                    <a:lnTo>
                      <a:pt x="37" y="55"/>
                    </a:lnTo>
                    <a:lnTo>
                      <a:pt x="36" y="54"/>
                    </a:lnTo>
                    <a:lnTo>
                      <a:pt x="35" y="54"/>
                    </a:lnTo>
                    <a:lnTo>
                      <a:pt x="34" y="52"/>
                    </a:lnTo>
                    <a:lnTo>
                      <a:pt x="34" y="49"/>
                    </a:lnTo>
                    <a:lnTo>
                      <a:pt x="33" y="48"/>
                    </a:lnTo>
                    <a:lnTo>
                      <a:pt x="33" y="45"/>
                    </a:lnTo>
                    <a:lnTo>
                      <a:pt x="32" y="43"/>
                    </a:lnTo>
                    <a:lnTo>
                      <a:pt x="32" y="42"/>
                    </a:lnTo>
                    <a:lnTo>
                      <a:pt x="33" y="41"/>
                    </a:lnTo>
                    <a:lnTo>
                      <a:pt x="34" y="39"/>
                    </a:lnTo>
                    <a:lnTo>
                      <a:pt x="34" y="37"/>
                    </a:lnTo>
                    <a:lnTo>
                      <a:pt x="36" y="35"/>
                    </a:lnTo>
                    <a:lnTo>
                      <a:pt x="37" y="34"/>
                    </a:lnTo>
                    <a:lnTo>
                      <a:pt x="38" y="33"/>
                    </a:lnTo>
                    <a:lnTo>
                      <a:pt x="38" y="31"/>
                    </a:lnTo>
                    <a:lnTo>
                      <a:pt x="38" y="30"/>
                    </a:lnTo>
                    <a:lnTo>
                      <a:pt x="37" y="28"/>
                    </a:lnTo>
                    <a:lnTo>
                      <a:pt x="37" y="25"/>
                    </a:lnTo>
                    <a:lnTo>
                      <a:pt x="39" y="22"/>
                    </a:lnTo>
                    <a:lnTo>
                      <a:pt x="40" y="21"/>
                    </a:lnTo>
                    <a:lnTo>
                      <a:pt x="42" y="20"/>
                    </a:lnTo>
                    <a:lnTo>
                      <a:pt x="45" y="16"/>
                    </a:lnTo>
                    <a:lnTo>
                      <a:pt x="50" y="13"/>
                    </a:lnTo>
                    <a:lnTo>
                      <a:pt x="52" y="12"/>
                    </a:lnTo>
                    <a:lnTo>
                      <a:pt x="53" y="10"/>
                    </a:lnTo>
                    <a:lnTo>
                      <a:pt x="54" y="9"/>
                    </a:lnTo>
                    <a:lnTo>
                      <a:pt x="56" y="9"/>
                    </a:lnTo>
                    <a:lnTo>
                      <a:pt x="58" y="8"/>
                    </a:lnTo>
                    <a:lnTo>
                      <a:pt x="61" y="7"/>
                    </a:lnTo>
                    <a:lnTo>
                      <a:pt x="61" y="5"/>
                    </a:lnTo>
                    <a:lnTo>
                      <a:pt x="61" y="4"/>
                    </a:lnTo>
                    <a:lnTo>
                      <a:pt x="57" y="2"/>
                    </a:lnTo>
                    <a:lnTo>
                      <a:pt x="55" y="1"/>
                    </a:lnTo>
                    <a:lnTo>
                      <a:pt x="53" y="0"/>
                    </a:lnTo>
                    <a:lnTo>
                      <a:pt x="52" y="0"/>
                    </a:lnTo>
                    <a:lnTo>
                      <a:pt x="50" y="1"/>
                    </a:lnTo>
                    <a:lnTo>
                      <a:pt x="48" y="0"/>
                    </a:lnTo>
                    <a:lnTo>
                      <a:pt x="46" y="1"/>
                    </a:lnTo>
                    <a:lnTo>
                      <a:pt x="42" y="1"/>
                    </a:lnTo>
                    <a:lnTo>
                      <a:pt x="38" y="2"/>
                    </a:lnTo>
                    <a:lnTo>
                      <a:pt x="35" y="5"/>
                    </a:lnTo>
                    <a:lnTo>
                      <a:pt x="32" y="7"/>
                    </a:lnTo>
                    <a:lnTo>
                      <a:pt x="31" y="9"/>
                    </a:lnTo>
                    <a:lnTo>
                      <a:pt x="32" y="11"/>
                    </a:lnTo>
                    <a:lnTo>
                      <a:pt x="31" y="10"/>
                    </a:lnTo>
                    <a:lnTo>
                      <a:pt x="29" y="10"/>
                    </a:lnTo>
                    <a:lnTo>
                      <a:pt x="27" y="11"/>
                    </a:lnTo>
                    <a:lnTo>
                      <a:pt x="25" y="12"/>
                    </a:lnTo>
                    <a:lnTo>
                      <a:pt x="24" y="14"/>
                    </a:lnTo>
                    <a:lnTo>
                      <a:pt x="24" y="15"/>
                    </a:lnTo>
                    <a:lnTo>
                      <a:pt x="23" y="15"/>
                    </a:lnTo>
                    <a:lnTo>
                      <a:pt x="21" y="18"/>
                    </a:lnTo>
                    <a:lnTo>
                      <a:pt x="21" y="19"/>
                    </a:lnTo>
                    <a:lnTo>
                      <a:pt x="20" y="21"/>
                    </a:lnTo>
                    <a:lnTo>
                      <a:pt x="20" y="19"/>
                    </a:lnTo>
                    <a:lnTo>
                      <a:pt x="19" y="19"/>
                    </a:lnTo>
                    <a:lnTo>
                      <a:pt x="18" y="22"/>
                    </a:lnTo>
                    <a:lnTo>
                      <a:pt x="18" y="22"/>
                    </a:lnTo>
                    <a:lnTo>
                      <a:pt x="16" y="22"/>
                    </a:lnTo>
                    <a:lnTo>
                      <a:pt x="15" y="23"/>
                    </a:lnTo>
                    <a:lnTo>
                      <a:pt x="14" y="24"/>
                    </a:lnTo>
                    <a:lnTo>
                      <a:pt x="13" y="28"/>
                    </a:lnTo>
                    <a:lnTo>
                      <a:pt x="11" y="30"/>
                    </a:lnTo>
                    <a:lnTo>
                      <a:pt x="11" y="32"/>
                    </a:lnTo>
                    <a:lnTo>
                      <a:pt x="12" y="31"/>
                    </a:lnTo>
                    <a:lnTo>
                      <a:pt x="13" y="31"/>
                    </a:lnTo>
                    <a:lnTo>
                      <a:pt x="12" y="32"/>
                    </a:lnTo>
                    <a:lnTo>
                      <a:pt x="11" y="33"/>
                    </a:lnTo>
                    <a:lnTo>
                      <a:pt x="8" y="34"/>
                    </a:lnTo>
                    <a:lnTo>
                      <a:pt x="7" y="35"/>
                    </a:lnTo>
                    <a:lnTo>
                      <a:pt x="6" y="36"/>
                    </a:lnTo>
                    <a:lnTo>
                      <a:pt x="5" y="37"/>
                    </a:lnTo>
                    <a:lnTo>
                      <a:pt x="5" y="40"/>
                    </a:lnTo>
                    <a:lnTo>
                      <a:pt x="4" y="42"/>
                    </a:lnTo>
                    <a:lnTo>
                      <a:pt x="3" y="42"/>
                    </a:lnTo>
                    <a:lnTo>
                      <a:pt x="3" y="44"/>
                    </a:lnTo>
                    <a:lnTo>
                      <a:pt x="3" y="45"/>
                    </a:lnTo>
                    <a:lnTo>
                      <a:pt x="1" y="47"/>
                    </a:lnTo>
                    <a:lnTo>
                      <a:pt x="1" y="50"/>
                    </a:lnTo>
                    <a:lnTo>
                      <a:pt x="1" y="51"/>
                    </a:lnTo>
                    <a:lnTo>
                      <a:pt x="4" y="53"/>
                    </a:lnTo>
                    <a:lnTo>
                      <a:pt x="6" y="53"/>
                    </a:lnTo>
                    <a:lnTo>
                      <a:pt x="8" y="55"/>
                    </a:lnTo>
                    <a:lnTo>
                      <a:pt x="11" y="55"/>
                    </a:lnTo>
                    <a:lnTo>
                      <a:pt x="13" y="56"/>
                    </a:lnTo>
                    <a:lnTo>
                      <a:pt x="15" y="56"/>
                    </a:lnTo>
                    <a:lnTo>
                      <a:pt x="15" y="58"/>
                    </a:lnTo>
                    <a:lnTo>
                      <a:pt x="17" y="60"/>
                    </a:lnTo>
                    <a:lnTo>
                      <a:pt x="18" y="61"/>
                    </a:lnTo>
                    <a:lnTo>
                      <a:pt x="19" y="62"/>
                    </a:lnTo>
                    <a:lnTo>
                      <a:pt x="16" y="62"/>
                    </a:lnTo>
                    <a:lnTo>
                      <a:pt x="15" y="62"/>
                    </a:lnTo>
                    <a:lnTo>
                      <a:pt x="13" y="62"/>
                    </a:lnTo>
                    <a:lnTo>
                      <a:pt x="8" y="61"/>
                    </a:lnTo>
                    <a:lnTo>
                      <a:pt x="8" y="59"/>
                    </a:lnTo>
                    <a:lnTo>
                      <a:pt x="6" y="58"/>
                    </a:lnTo>
                    <a:lnTo>
                      <a:pt x="4" y="58"/>
                    </a:lnTo>
                    <a:lnTo>
                      <a:pt x="3" y="57"/>
                    </a:lnTo>
                    <a:lnTo>
                      <a:pt x="1" y="57"/>
                    </a:lnTo>
                    <a:lnTo>
                      <a:pt x="1" y="57"/>
                    </a:lnTo>
                    <a:lnTo>
                      <a:pt x="2" y="59"/>
                    </a:lnTo>
                    <a:lnTo>
                      <a:pt x="2" y="60"/>
                    </a:lnTo>
                    <a:lnTo>
                      <a:pt x="1" y="60"/>
                    </a:lnTo>
                    <a:lnTo>
                      <a:pt x="0" y="62"/>
                    </a:lnTo>
                    <a:lnTo>
                      <a:pt x="1" y="64"/>
                    </a:lnTo>
                    <a:lnTo>
                      <a:pt x="1" y="67"/>
                    </a:lnTo>
                    <a:lnTo>
                      <a:pt x="1" y="69"/>
                    </a:lnTo>
                    <a:lnTo>
                      <a:pt x="1" y="71"/>
                    </a:lnTo>
                    <a:lnTo>
                      <a:pt x="3" y="72"/>
                    </a:lnTo>
                    <a:lnTo>
                      <a:pt x="5" y="73"/>
                    </a:lnTo>
                    <a:lnTo>
                      <a:pt x="5" y="74"/>
                    </a:lnTo>
                    <a:lnTo>
                      <a:pt x="4" y="73"/>
                    </a:lnTo>
                    <a:lnTo>
                      <a:pt x="3" y="73"/>
                    </a:lnTo>
                    <a:lnTo>
                      <a:pt x="4" y="75"/>
                    </a:lnTo>
                    <a:lnTo>
                      <a:pt x="5" y="76"/>
                    </a:lnTo>
                    <a:lnTo>
                      <a:pt x="6" y="76"/>
                    </a:lnTo>
                    <a:lnTo>
                      <a:pt x="6" y="75"/>
                    </a:lnTo>
                    <a:lnTo>
                      <a:pt x="7" y="75"/>
                    </a:lnTo>
                    <a:lnTo>
                      <a:pt x="10" y="75"/>
                    </a:lnTo>
                    <a:lnTo>
                      <a:pt x="11" y="76"/>
                    </a:lnTo>
                    <a:lnTo>
                      <a:pt x="12" y="77"/>
                    </a:lnTo>
                    <a:lnTo>
                      <a:pt x="12" y="76"/>
                    </a:lnTo>
                    <a:lnTo>
                      <a:pt x="12" y="75"/>
                    </a:lnTo>
                    <a:lnTo>
                      <a:pt x="13" y="74"/>
                    </a:lnTo>
                    <a:lnTo>
                      <a:pt x="13" y="73"/>
                    </a:lnTo>
                    <a:lnTo>
                      <a:pt x="14" y="74"/>
                    </a:lnTo>
                    <a:lnTo>
                      <a:pt x="14" y="76"/>
                    </a:lnTo>
                    <a:lnTo>
                      <a:pt x="14" y="77"/>
                    </a:lnTo>
                    <a:lnTo>
                      <a:pt x="15" y="77"/>
                    </a:lnTo>
                    <a:lnTo>
                      <a:pt x="16" y="75"/>
                    </a:lnTo>
                    <a:lnTo>
                      <a:pt x="18" y="74"/>
                    </a:lnTo>
                    <a:lnTo>
                      <a:pt x="19" y="73"/>
                    </a:lnTo>
                    <a:lnTo>
                      <a:pt x="20" y="74"/>
                    </a:lnTo>
                    <a:lnTo>
                      <a:pt x="19" y="75"/>
                    </a:lnTo>
                    <a:lnTo>
                      <a:pt x="16" y="76"/>
                    </a:lnTo>
                    <a:lnTo>
                      <a:pt x="16" y="78"/>
                    </a:lnTo>
                    <a:lnTo>
                      <a:pt x="17" y="79"/>
                    </a:lnTo>
                    <a:lnTo>
                      <a:pt x="18" y="81"/>
                    </a:lnTo>
                    <a:lnTo>
                      <a:pt x="20" y="83"/>
                    </a:lnTo>
                    <a:lnTo>
                      <a:pt x="22" y="83"/>
                    </a:lnTo>
                    <a:lnTo>
                      <a:pt x="23" y="83"/>
                    </a:lnTo>
                    <a:lnTo>
                      <a:pt x="21" y="82"/>
                    </a:lnTo>
                    <a:lnTo>
                      <a:pt x="22" y="81"/>
                    </a:lnTo>
                    <a:lnTo>
                      <a:pt x="24" y="82"/>
                    </a:lnTo>
                    <a:lnTo>
                      <a:pt x="25" y="83"/>
                    </a:lnTo>
                    <a:lnTo>
                      <a:pt x="26" y="83"/>
                    </a:lnTo>
                    <a:lnTo>
                      <a:pt x="27" y="81"/>
                    </a:lnTo>
                    <a:lnTo>
                      <a:pt x="30" y="80"/>
                    </a:lnTo>
                    <a:lnTo>
                      <a:pt x="31" y="80"/>
                    </a:lnTo>
                    <a:lnTo>
                      <a:pt x="31" y="80"/>
                    </a:lnTo>
                    <a:lnTo>
                      <a:pt x="30" y="81"/>
                    </a:lnTo>
                    <a:lnTo>
                      <a:pt x="26" y="83"/>
                    </a:lnTo>
                    <a:lnTo>
                      <a:pt x="27" y="84"/>
                    </a:lnTo>
                    <a:lnTo>
                      <a:pt x="30" y="86"/>
                    </a:lnTo>
                    <a:lnTo>
                      <a:pt x="30" y="88"/>
                    </a:lnTo>
                    <a:lnTo>
                      <a:pt x="32" y="88"/>
                    </a:lnTo>
                    <a:lnTo>
                      <a:pt x="34" y="88"/>
                    </a:lnTo>
                    <a:lnTo>
                      <a:pt x="35" y="89"/>
                    </a:lnTo>
                    <a:lnTo>
                      <a:pt x="37" y="88"/>
                    </a:lnTo>
                    <a:lnTo>
                      <a:pt x="40" y="88"/>
                    </a:lnTo>
                    <a:lnTo>
                      <a:pt x="40" y="89"/>
                    </a:lnTo>
                    <a:lnTo>
                      <a:pt x="42" y="90"/>
                    </a:lnTo>
                    <a:lnTo>
                      <a:pt x="43" y="91"/>
                    </a:lnTo>
                    <a:lnTo>
                      <a:pt x="44" y="91"/>
                    </a:lnTo>
                    <a:lnTo>
                      <a:pt x="46" y="93"/>
                    </a:lnTo>
                    <a:lnTo>
                      <a:pt x="48" y="92"/>
                    </a:lnTo>
                    <a:lnTo>
                      <a:pt x="49" y="92"/>
                    </a:lnTo>
                    <a:lnTo>
                      <a:pt x="49" y="91"/>
                    </a:lnTo>
                    <a:lnTo>
                      <a:pt x="49" y="90"/>
                    </a:lnTo>
                    <a:lnTo>
                      <a:pt x="48" y="89"/>
                    </a:lnTo>
                    <a:lnTo>
                      <a:pt x="45" y="87"/>
                    </a:lnTo>
                    <a:lnTo>
                      <a:pt x="45" y="86"/>
                    </a:lnTo>
                    <a:lnTo>
                      <a:pt x="41" y="82"/>
                    </a:lnTo>
                    <a:lnTo>
                      <a:pt x="41" y="81"/>
                    </a:lnTo>
                    <a:lnTo>
                      <a:pt x="42" y="82"/>
                    </a:lnTo>
                    <a:lnTo>
                      <a:pt x="43" y="83"/>
                    </a:lnTo>
                    <a:lnTo>
                      <a:pt x="44" y="83"/>
                    </a:lnTo>
                    <a:lnTo>
                      <a:pt x="45" y="86"/>
                    </a:lnTo>
                    <a:lnTo>
                      <a:pt x="48" y="86"/>
                    </a:lnTo>
                    <a:lnTo>
                      <a:pt x="48" y="87"/>
                    </a:lnTo>
                    <a:lnTo>
                      <a:pt x="49" y="89"/>
                    </a:lnTo>
                    <a:lnTo>
                      <a:pt x="51" y="90"/>
                    </a:lnTo>
                    <a:lnTo>
                      <a:pt x="51" y="92"/>
                    </a:lnTo>
                    <a:lnTo>
                      <a:pt x="52" y="92"/>
                    </a:lnTo>
                    <a:lnTo>
                      <a:pt x="53" y="93"/>
                    </a:lnTo>
                    <a:lnTo>
                      <a:pt x="54" y="95"/>
                    </a:lnTo>
                    <a:lnTo>
                      <a:pt x="56" y="95"/>
                    </a:lnTo>
                    <a:lnTo>
                      <a:pt x="56" y="95"/>
                    </a:lnTo>
                    <a:lnTo>
                      <a:pt x="55" y="93"/>
                    </a:lnTo>
                    <a:lnTo>
                      <a:pt x="54" y="90"/>
                    </a:lnTo>
                    <a:lnTo>
                      <a:pt x="56" y="90"/>
                    </a:lnTo>
                    <a:lnTo>
                      <a:pt x="59" y="91"/>
                    </a:lnTo>
                    <a:lnTo>
                      <a:pt x="62" y="91"/>
                    </a:lnTo>
                    <a:lnTo>
                      <a:pt x="62" y="93"/>
                    </a:lnTo>
                    <a:lnTo>
                      <a:pt x="62" y="94"/>
                    </a:lnTo>
                    <a:lnTo>
                      <a:pt x="63" y="95"/>
                    </a:lnTo>
                    <a:lnTo>
                      <a:pt x="65" y="95"/>
                    </a:lnTo>
                    <a:lnTo>
                      <a:pt x="65" y="95"/>
                    </a:lnTo>
                    <a:lnTo>
                      <a:pt x="70" y="95"/>
                    </a:lnTo>
                    <a:lnTo>
                      <a:pt x="71" y="94"/>
                    </a:lnTo>
                    <a:lnTo>
                      <a:pt x="73" y="92"/>
                    </a:lnTo>
                    <a:lnTo>
                      <a:pt x="73" y="91"/>
                    </a:lnTo>
                    <a:lnTo>
                      <a:pt x="73" y="89"/>
                    </a:lnTo>
                    <a:lnTo>
                      <a:pt x="72" y="88"/>
                    </a:lnTo>
                    <a:lnTo>
                      <a:pt x="71" y="84"/>
                    </a:lnTo>
                    <a:lnTo>
                      <a:pt x="70" y="84"/>
                    </a:lnTo>
                    <a:lnTo>
                      <a:pt x="69" y="83"/>
                    </a:lnTo>
                    <a:lnTo>
                      <a:pt x="69" y="81"/>
                    </a:lnTo>
                    <a:lnTo>
                      <a:pt x="70" y="80"/>
                    </a:lnTo>
                    <a:lnTo>
                      <a:pt x="70" y="79"/>
                    </a:lnTo>
                    <a:lnTo>
                      <a:pt x="70" y="79"/>
                    </a:lnTo>
                    <a:lnTo>
                      <a:pt x="71" y="80"/>
                    </a:lnTo>
                    <a:lnTo>
                      <a:pt x="72" y="81"/>
                    </a:lnTo>
                    <a:lnTo>
                      <a:pt x="73" y="80"/>
                    </a:lnTo>
                    <a:lnTo>
                      <a:pt x="73" y="77"/>
                    </a:lnTo>
                    <a:lnTo>
                      <a:pt x="74" y="76"/>
                    </a:lnTo>
                    <a:lnTo>
                      <a:pt x="75" y="76"/>
                    </a:lnTo>
                    <a:lnTo>
                      <a:pt x="75" y="78"/>
                    </a:lnTo>
                    <a:lnTo>
                      <a:pt x="75" y="79"/>
                    </a:lnTo>
                    <a:lnTo>
                      <a:pt x="75" y="80"/>
                    </a:lnTo>
                    <a:lnTo>
                      <a:pt x="73" y="80"/>
                    </a:lnTo>
                    <a:lnTo>
                      <a:pt x="73" y="82"/>
                    </a:lnTo>
                    <a:lnTo>
                      <a:pt x="74" y="83"/>
                    </a:lnTo>
                    <a:lnTo>
                      <a:pt x="74" y="84"/>
                    </a:lnTo>
                    <a:lnTo>
                      <a:pt x="75" y="86"/>
                    </a:lnTo>
                    <a:lnTo>
                      <a:pt x="77" y="88"/>
                    </a:lnTo>
                    <a:lnTo>
                      <a:pt x="78" y="88"/>
                    </a:lnTo>
                    <a:lnTo>
                      <a:pt x="78" y="87"/>
                    </a:lnTo>
                    <a:lnTo>
                      <a:pt x="78" y="87"/>
                    </a:lnTo>
                    <a:lnTo>
                      <a:pt x="79" y="88"/>
                    </a:lnTo>
                    <a:lnTo>
                      <a:pt x="81" y="87"/>
                    </a:lnTo>
                    <a:lnTo>
                      <a:pt x="82" y="88"/>
                    </a:lnTo>
                    <a:lnTo>
                      <a:pt x="81" y="89"/>
                    </a:lnTo>
                    <a:lnTo>
                      <a:pt x="81" y="90"/>
                    </a:lnTo>
                    <a:lnTo>
                      <a:pt x="80" y="93"/>
                    </a:lnTo>
                    <a:lnTo>
                      <a:pt x="80" y="93"/>
                    </a:lnTo>
                    <a:lnTo>
                      <a:pt x="78" y="96"/>
                    </a:lnTo>
                    <a:lnTo>
                      <a:pt x="77" y="99"/>
                    </a:lnTo>
                    <a:lnTo>
                      <a:pt x="77" y="100"/>
                    </a:lnTo>
                    <a:lnTo>
                      <a:pt x="78" y="99"/>
                    </a:lnTo>
                    <a:lnTo>
                      <a:pt x="78" y="98"/>
                    </a:lnTo>
                    <a:lnTo>
                      <a:pt x="80" y="98"/>
                    </a:lnTo>
                    <a:lnTo>
                      <a:pt x="80" y="99"/>
                    </a:lnTo>
                    <a:lnTo>
                      <a:pt x="81" y="99"/>
                    </a:lnTo>
                    <a:lnTo>
                      <a:pt x="82" y="100"/>
                    </a:lnTo>
                    <a:lnTo>
                      <a:pt x="84" y="100"/>
                    </a:lnTo>
                    <a:lnTo>
                      <a:pt x="83" y="101"/>
                    </a:lnTo>
                    <a:lnTo>
                      <a:pt x="82" y="102"/>
                    </a:lnTo>
                    <a:lnTo>
                      <a:pt x="82" y="103"/>
                    </a:lnTo>
                    <a:lnTo>
                      <a:pt x="81" y="102"/>
                    </a:lnTo>
                    <a:lnTo>
                      <a:pt x="80" y="102"/>
                    </a:lnTo>
                    <a:lnTo>
                      <a:pt x="80" y="103"/>
                    </a:lnTo>
                    <a:lnTo>
                      <a:pt x="81" y="105"/>
                    </a:lnTo>
                    <a:lnTo>
                      <a:pt x="81" y="105"/>
                    </a:lnTo>
                    <a:lnTo>
                      <a:pt x="83" y="106"/>
                    </a:lnTo>
                    <a:lnTo>
                      <a:pt x="83" y="107"/>
                    </a:lnTo>
                    <a:lnTo>
                      <a:pt x="84" y="107"/>
                    </a:lnTo>
                    <a:lnTo>
                      <a:pt x="84" y="109"/>
                    </a:lnTo>
                    <a:lnTo>
                      <a:pt x="84" y="110"/>
                    </a:lnTo>
                    <a:lnTo>
                      <a:pt x="87" y="110"/>
                    </a:lnTo>
                    <a:lnTo>
                      <a:pt x="88" y="111"/>
                    </a:lnTo>
                    <a:lnTo>
                      <a:pt x="89" y="112"/>
                    </a:lnTo>
                    <a:lnTo>
                      <a:pt x="88" y="114"/>
                    </a:lnTo>
                    <a:lnTo>
                      <a:pt x="87" y="115"/>
                    </a:lnTo>
                    <a:lnTo>
                      <a:pt x="85" y="115"/>
                    </a:lnTo>
                    <a:lnTo>
                      <a:pt x="84" y="116"/>
                    </a:lnTo>
                    <a:lnTo>
                      <a:pt x="83" y="115"/>
                    </a:lnTo>
                    <a:lnTo>
                      <a:pt x="82" y="115"/>
                    </a:lnTo>
                    <a:lnTo>
                      <a:pt x="81" y="115"/>
                    </a:lnTo>
                    <a:lnTo>
                      <a:pt x="80" y="117"/>
                    </a:lnTo>
                    <a:lnTo>
                      <a:pt x="80" y="117"/>
                    </a:lnTo>
                    <a:lnTo>
                      <a:pt x="81" y="118"/>
                    </a:lnTo>
                    <a:lnTo>
                      <a:pt x="80" y="119"/>
                    </a:lnTo>
                    <a:lnTo>
                      <a:pt x="80" y="120"/>
                    </a:lnTo>
                    <a:lnTo>
                      <a:pt x="81" y="120"/>
                    </a:lnTo>
                    <a:lnTo>
                      <a:pt x="81" y="119"/>
                    </a:lnTo>
                    <a:lnTo>
                      <a:pt x="82" y="119"/>
                    </a:lnTo>
                    <a:lnTo>
                      <a:pt x="84" y="119"/>
                    </a:lnTo>
                    <a:lnTo>
                      <a:pt x="85" y="118"/>
                    </a:lnTo>
                    <a:lnTo>
                      <a:pt x="87" y="118"/>
                    </a:lnTo>
                    <a:lnTo>
                      <a:pt x="88" y="117"/>
                    </a:lnTo>
                    <a:lnTo>
                      <a:pt x="89" y="116"/>
                    </a:lnTo>
                    <a:lnTo>
                      <a:pt x="89" y="118"/>
                    </a:lnTo>
                    <a:lnTo>
                      <a:pt x="90" y="119"/>
                    </a:lnTo>
                    <a:lnTo>
                      <a:pt x="91" y="118"/>
                    </a:lnTo>
                    <a:lnTo>
                      <a:pt x="92" y="116"/>
                    </a:lnTo>
                    <a:lnTo>
                      <a:pt x="94" y="115"/>
                    </a:lnTo>
                    <a:lnTo>
                      <a:pt x="94" y="116"/>
                    </a:lnTo>
                    <a:lnTo>
                      <a:pt x="94" y="117"/>
                    </a:lnTo>
                    <a:lnTo>
                      <a:pt x="93" y="117"/>
                    </a:lnTo>
                    <a:lnTo>
                      <a:pt x="92" y="118"/>
                    </a:lnTo>
                    <a:lnTo>
                      <a:pt x="93" y="118"/>
                    </a:lnTo>
                    <a:lnTo>
                      <a:pt x="93" y="119"/>
                    </a:lnTo>
                    <a:lnTo>
                      <a:pt x="91" y="119"/>
                    </a:lnTo>
                    <a:lnTo>
                      <a:pt x="91" y="120"/>
                    </a:lnTo>
                    <a:lnTo>
                      <a:pt x="93" y="120"/>
                    </a:lnTo>
                    <a:lnTo>
                      <a:pt x="94" y="121"/>
                    </a:lnTo>
                    <a:lnTo>
                      <a:pt x="92" y="122"/>
                    </a:lnTo>
                    <a:lnTo>
                      <a:pt x="93" y="125"/>
                    </a:lnTo>
                    <a:lnTo>
                      <a:pt x="93" y="126"/>
                    </a:lnTo>
                    <a:lnTo>
                      <a:pt x="94" y="127"/>
                    </a:lnTo>
                    <a:lnTo>
                      <a:pt x="96" y="127"/>
                    </a:lnTo>
                    <a:lnTo>
                      <a:pt x="97" y="126"/>
                    </a:lnTo>
                    <a:lnTo>
                      <a:pt x="96" y="125"/>
                    </a:lnTo>
                    <a:lnTo>
                      <a:pt x="96" y="123"/>
                    </a:lnTo>
                    <a:lnTo>
                      <a:pt x="97" y="122"/>
                    </a:lnTo>
                    <a:lnTo>
                      <a:pt x="99" y="125"/>
                    </a:lnTo>
                    <a:lnTo>
                      <a:pt x="99" y="126"/>
                    </a:lnTo>
                    <a:lnTo>
                      <a:pt x="98" y="127"/>
                    </a:lnTo>
                    <a:lnTo>
                      <a:pt x="99" y="128"/>
                    </a:lnTo>
                    <a:lnTo>
                      <a:pt x="99" y="129"/>
                    </a:lnTo>
                    <a:lnTo>
                      <a:pt x="97" y="130"/>
                    </a:lnTo>
                    <a:lnTo>
                      <a:pt x="97" y="131"/>
                    </a:lnTo>
                    <a:lnTo>
                      <a:pt x="98" y="132"/>
                    </a:lnTo>
                    <a:lnTo>
                      <a:pt x="101" y="132"/>
                    </a:lnTo>
                    <a:lnTo>
                      <a:pt x="102" y="132"/>
                    </a:lnTo>
                    <a:lnTo>
                      <a:pt x="102" y="134"/>
                    </a:lnTo>
                    <a:lnTo>
                      <a:pt x="102" y="135"/>
                    </a:lnTo>
                    <a:lnTo>
                      <a:pt x="103" y="135"/>
                    </a:lnTo>
                    <a:lnTo>
                      <a:pt x="103" y="134"/>
                    </a:lnTo>
                    <a:lnTo>
                      <a:pt x="104" y="133"/>
                    </a:lnTo>
                    <a:lnTo>
                      <a:pt x="104" y="133"/>
                    </a:lnTo>
                    <a:lnTo>
                      <a:pt x="106" y="134"/>
                    </a:lnTo>
                    <a:lnTo>
                      <a:pt x="104" y="135"/>
                    </a:lnTo>
                    <a:lnTo>
                      <a:pt x="104" y="136"/>
                    </a:lnTo>
                    <a:lnTo>
                      <a:pt x="102" y="137"/>
                    </a:lnTo>
                    <a:lnTo>
                      <a:pt x="102" y="139"/>
                    </a:lnTo>
                    <a:lnTo>
                      <a:pt x="102" y="140"/>
                    </a:lnTo>
                    <a:lnTo>
                      <a:pt x="103" y="140"/>
                    </a:lnTo>
                    <a:lnTo>
                      <a:pt x="103" y="142"/>
                    </a:lnTo>
                    <a:lnTo>
                      <a:pt x="102" y="143"/>
                    </a:lnTo>
                    <a:lnTo>
                      <a:pt x="102" y="146"/>
                    </a:lnTo>
                    <a:lnTo>
                      <a:pt x="102" y="146"/>
                    </a:lnTo>
                    <a:lnTo>
                      <a:pt x="102" y="147"/>
                    </a:lnTo>
                    <a:lnTo>
                      <a:pt x="102" y="150"/>
                    </a:lnTo>
                    <a:lnTo>
                      <a:pt x="101" y="151"/>
                    </a:lnTo>
                    <a:lnTo>
                      <a:pt x="102" y="153"/>
                    </a:lnTo>
                    <a:lnTo>
                      <a:pt x="101" y="154"/>
                    </a:lnTo>
                    <a:lnTo>
                      <a:pt x="99" y="155"/>
                    </a:lnTo>
                    <a:lnTo>
                      <a:pt x="96" y="154"/>
                    </a:lnTo>
                    <a:lnTo>
                      <a:pt x="95" y="155"/>
                    </a:lnTo>
                    <a:lnTo>
                      <a:pt x="95" y="156"/>
                    </a:lnTo>
                    <a:lnTo>
                      <a:pt x="92" y="159"/>
                    </a:lnTo>
                    <a:lnTo>
                      <a:pt x="92" y="160"/>
                    </a:lnTo>
                    <a:lnTo>
                      <a:pt x="94" y="161"/>
                    </a:lnTo>
                    <a:lnTo>
                      <a:pt x="93" y="161"/>
                    </a:lnTo>
                    <a:lnTo>
                      <a:pt x="92" y="162"/>
                    </a:lnTo>
                    <a:lnTo>
                      <a:pt x="91" y="161"/>
                    </a:lnTo>
                    <a:lnTo>
                      <a:pt x="90" y="161"/>
                    </a:lnTo>
                    <a:lnTo>
                      <a:pt x="88" y="164"/>
                    </a:lnTo>
                    <a:lnTo>
                      <a:pt x="87" y="165"/>
                    </a:lnTo>
                    <a:lnTo>
                      <a:pt x="83" y="167"/>
                    </a:lnTo>
                    <a:lnTo>
                      <a:pt x="80" y="169"/>
                    </a:lnTo>
                    <a:lnTo>
                      <a:pt x="79" y="169"/>
                    </a:lnTo>
                    <a:lnTo>
                      <a:pt x="79" y="170"/>
                    </a:lnTo>
                    <a:lnTo>
                      <a:pt x="78" y="172"/>
                    </a:lnTo>
                    <a:lnTo>
                      <a:pt x="79" y="173"/>
                    </a:lnTo>
                    <a:lnTo>
                      <a:pt x="79" y="175"/>
                    </a:lnTo>
                    <a:lnTo>
                      <a:pt x="81" y="177"/>
                    </a:lnTo>
                    <a:lnTo>
                      <a:pt x="81" y="181"/>
                    </a:lnTo>
                    <a:lnTo>
                      <a:pt x="80" y="182"/>
                    </a:lnTo>
                    <a:lnTo>
                      <a:pt x="80" y="182"/>
                    </a:lnTo>
                    <a:lnTo>
                      <a:pt x="79" y="182"/>
                    </a:lnTo>
                    <a:lnTo>
                      <a:pt x="78" y="185"/>
                    </a:lnTo>
                    <a:lnTo>
                      <a:pt x="78" y="184"/>
                    </a:lnTo>
                    <a:lnTo>
                      <a:pt x="78" y="180"/>
                    </a:lnTo>
                    <a:lnTo>
                      <a:pt x="77" y="179"/>
                    </a:lnTo>
                    <a:lnTo>
                      <a:pt x="75" y="180"/>
                    </a:lnTo>
                    <a:lnTo>
                      <a:pt x="75" y="182"/>
                    </a:lnTo>
                    <a:lnTo>
                      <a:pt x="73" y="184"/>
                    </a:lnTo>
                    <a:lnTo>
                      <a:pt x="72" y="184"/>
                    </a:lnTo>
                    <a:lnTo>
                      <a:pt x="72" y="182"/>
                    </a:lnTo>
                    <a:lnTo>
                      <a:pt x="72" y="181"/>
                    </a:lnTo>
                    <a:lnTo>
                      <a:pt x="70" y="181"/>
                    </a:lnTo>
                    <a:lnTo>
                      <a:pt x="69" y="184"/>
                    </a:lnTo>
                    <a:lnTo>
                      <a:pt x="68" y="185"/>
                    </a:lnTo>
                    <a:lnTo>
                      <a:pt x="65" y="185"/>
                    </a:lnTo>
                    <a:lnTo>
                      <a:pt x="64" y="185"/>
                    </a:lnTo>
                    <a:lnTo>
                      <a:pt x="63" y="184"/>
                    </a:lnTo>
                    <a:lnTo>
                      <a:pt x="62" y="184"/>
                    </a:lnTo>
                    <a:lnTo>
                      <a:pt x="61" y="185"/>
                    </a:lnTo>
                    <a:lnTo>
                      <a:pt x="59" y="184"/>
                    </a:lnTo>
                    <a:lnTo>
                      <a:pt x="58" y="184"/>
                    </a:lnTo>
                    <a:lnTo>
                      <a:pt x="57" y="181"/>
                    </a:lnTo>
                    <a:lnTo>
                      <a:pt x="55" y="180"/>
                    </a:lnTo>
                    <a:lnTo>
                      <a:pt x="53" y="180"/>
                    </a:lnTo>
                    <a:lnTo>
                      <a:pt x="51" y="177"/>
                    </a:lnTo>
                    <a:lnTo>
                      <a:pt x="51" y="177"/>
                    </a:lnTo>
                    <a:lnTo>
                      <a:pt x="51" y="178"/>
                    </a:lnTo>
                    <a:lnTo>
                      <a:pt x="51" y="179"/>
                    </a:lnTo>
                    <a:lnTo>
                      <a:pt x="50" y="179"/>
                    </a:lnTo>
                    <a:lnTo>
                      <a:pt x="49" y="179"/>
                    </a:lnTo>
                    <a:lnTo>
                      <a:pt x="49" y="180"/>
                    </a:lnTo>
                    <a:lnTo>
                      <a:pt x="50" y="182"/>
                    </a:lnTo>
                    <a:lnTo>
                      <a:pt x="50" y="184"/>
                    </a:lnTo>
                    <a:lnTo>
                      <a:pt x="49" y="184"/>
                    </a:lnTo>
                    <a:lnTo>
                      <a:pt x="46" y="184"/>
                    </a:lnTo>
                    <a:lnTo>
                      <a:pt x="45" y="185"/>
                    </a:lnTo>
                    <a:lnTo>
                      <a:pt x="43" y="185"/>
                    </a:lnTo>
                    <a:lnTo>
                      <a:pt x="42" y="187"/>
                    </a:lnTo>
                    <a:lnTo>
                      <a:pt x="42" y="188"/>
                    </a:lnTo>
                    <a:lnTo>
                      <a:pt x="41" y="189"/>
                    </a:lnTo>
                    <a:lnTo>
                      <a:pt x="40" y="191"/>
                    </a:lnTo>
                    <a:lnTo>
                      <a:pt x="41" y="195"/>
                    </a:lnTo>
                    <a:lnTo>
                      <a:pt x="43" y="196"/>
                    </a:lnTo>
                    <a:lnTo>
                      <a:pt x="44" y="196"/>
                    </a:lnTo>
                    <a:lnTo>
                      <a:pt x="46" y="198"/>
                    </a:lnTo>
                    <a:lnTo>
                      <a:pt x="45" y="199"/>
                    </a:lnTo>
                    <a:lnTo>
                      <a:pt x="49" y="199"/>
                    </a:lnTo>
                    <a:lnTo>
                      <a:pt x="50" y="199"/>
                    </a:lnTo>
                    <a:lnTo>
                      <a:pt x="51" y="199"/>
                    </a:lnTo>
                    <a:lnTo>
                      <a:pt x="53" y="199"/>
                    </a:lnTo>
                    <a:lnTo>
                      <a:pt x="54" y="198"/>
                    </a:lnTo>
                    <a:lnTo>
                      <a:pt x="55" y="198"/>
                    </a:lnTo>
                    <a:lnTo>
                      <a:pt x="56" y="197"/>
                    </a:lnTo>
                    <a:lnTo>
                      <a:pt x="58" y="198"/>
                    </a:lnTo>
                    <a:lnTo>
                      <a:pt x="59" y="197"/>
                    </a:lnTo>
                    <a:lnTo>
                      <a:pt x="59" y="195"/>
                    </a:lnTo>
                    <a:lnTo>
                      <a:pt x="59" y="194"/>
                    </a:lnTo>
                    <a:lnTo>
                      <a:pt x="60" y="194"/>
                    </a:lnTo>
                    <a:lnTo>
                      <a:pt x="62" y="197"/>
                    </a:lnTo>
                    <a:lnTo>
                      <a:pt x="63" y="197"/>
                    </a:lnTo>
                    <a:lnTo>
                      <a:pt x="64" y="198"/>
                    </a:lnTo>
                    <a:lnTo>
                      <a:pt x="66" y="199"/>
                    </a:lnTo>
                    <a:lnTo>
                      <a:pt x="68" y="198"/>
                    </a:lnTo>
                    <a:lnTo>
                      <a:pt x="69" y="196"/>
                    </a:lnTo>
                    <a:lnTo>
                      <a:pt x="69" y="196"/>
                    </a:lnTo>
                    <a:lnTo>
                      <a:pt x="71" y="195"/>
                    </a:lnTo>
                    <a:lnTo>
                      <a:pt x="72" y="194"/>
                    </a:lnTo>
                    <a:lnTo>
                      <a:pt x="72" y="195"/>
                    </a:lnTo>
                    <a:lnTo>
                      <a:pt x="72" y="197"/>
                    </a:lnTo>
                    <a:lnTo>
                      <a:pt x="71" y="199"/>
                    </a:lnTo>
                    <a:lnTo>
                      <a:pt x="71" y="200"/>
                    </a:lnTo>
                    <a:lnTo>
                      <a:pt x="72" y="200"/>
                    </a:lnTo>
                    <a:lnTo>
                      <a:pt x="73" y="197"/>
                    </a:lnTo>
                    <a:lnTo>
                      <a:pt x="74" y="197"/>
                    </a:lnTo>
                    <a:lnTo>
                      <a:pt x="75" y="197"/>
                    </a:lnTo>
                    <a:lnTo>
                      <a:pt x="76" y="197"/>
                    </a:lnTo>
                    <a:lnTo>
                      <a:pt x="75" y="199"/>
                    </a:lnTo>
                    <a:lnTo>
                      <a:pt x="75" y="200"/>
                    </a:lnTo>
                    <a:lnTo>
                      <a:pt x="76" y="199"/>
                    </a:lnTo>
                    <a:lnTo>
                      <a:pt x="79" y="196"/>
                    </a:lnTo>
                    <a:lnTo>
                      <a:pt x="79" y="197"/>
                    </a:lnTo>
                    <a:lnTo>
                      <a:pt x="77" y="199"/>
                    </a:lnTo>
                    <a:lnTo>
                      <a:pt x="77" y="200"/>
                    </a:lnTo>
                    <a:lnTo>
                      <a:pt x="78" y="201"/>
                    </a:lnTo>
                    <a:lnTo>
                      <a:pt x="79" y="204"/>
                    </a:lnTo>
                    <a:lnTo>
                      <a:pt x="79" y="206"/>
                    </a:lnTo>
                    <a:lnTo>
                      <a:pt x="80" y="207"/>
                    </a:lnTo>
                    <a:lnTo>
                      <a:pt x="81" y="207"/>
                    </a:lnTo>
                    <a:lnTo>
                      <a:pt x="81" y="209"/>
                    </a:lnTo>
                    <a:lnTo>
                      <a:pt x="82" y="210"/>
                    </a:lnTo>
                    <a:lnTo>
                      <a:pt x="83" y="208"/>
                    </a:lnTo>
                    <a:lnTo>
                      <a:pt x="82" y="210"/>
                    </a:lnTo>
                    <a:lnTo>
                      <a:pt x="81" y="212"/>
                    </a:lnTo>
                    <a:lnTo>
                      <a:pt x="83" y="213"/>
                    </a:lnTo>
                    <a:lnTo>
                      <a:pt x="83" y="212"/>
                    </a:lnTo>
                    <a:lnTo>
                      <a:pt x="84" y="210"/>
                    </a:lnTo>
                    <a:lnTo>
                      <a:pt x="85" y="210"/>
                    </a:lnTo>
                    <a:lnTo>
                      <a:pt x="84" y="211"/>
                    </a:lnTo>
                    <a:lnTo>
                      <a:pt x="85" y="213"/>
                    </a:lnTo>
                    <a:lnTo>
                      <a:pt x="87" y="214"/>
                    </a:lnTo>
                    <a:lnTo>
                      <a:pt x="90" y="214"/>
                    </a:lnTo>
                    <a:lnTo>
                      <a:pt x="89" y="215"/>
                    </a:lnTo>
                    <a:lnTo>
                      <a:pt x="85" y="217"/>
                    </a:lnTo>
                    <a:lnTo>
                      <a:pt x="83" y="217"/>
                    </a:lnTo>
                    <a:lnTo>
                      <a:pt x="82" y="218"/>
                    </a:lnTo>
                    <a:lnTo>
                      <a:pt x="84" y="218"/>
                    </a:lnTo>
                    <a:lnTo>
                      <a:pt x="84" y="221"/>
                    </a:lnTo>
                    <a:lnTo>
                      <a:pt x="85" y="223"/>
                    </a:lnTo>
                    <a:lnTo>
                      <a:pt x="87" y="224"/>
                    </a:lnTo>
                    <a:lnTo>
                      <a:pt x="88" y="224"/>
                    </a:lnTo>
                    <a:lnTo>
                      <a:pt x="88" y="225"/>
                    </a:lnTo>
                    <a:lnTo>
                      <a:pt x="90" y="227"/>
                    </a:lnTo>
                    <a:lnTo>
                      <a:pt x="90" y="227"/>
                    </a:lnTo>
                    <a:lnTo>
                      <a:pt x="92" y="228"/>
                    </a:lnTo>
                    <a:lnTo>
                      <a:pt x="94" y="229"/>
                    </a:lnTo>
                    <a:lnTo>
                      <a:pt x="96" y="229"/>
                    </a:lnTo>
                    <a:lnTo>
                      <a:pt x="96" y="230"/>
                    </a:lnTo>
                    <a:lnTo>
                      <a:pt x="97" y="231"/>
                    </a:lnTo>
                    <a:lnTo>
                      <a:pt x="97" y="230"/>
                    </a:lnTo>
                    <a:lnTo>
                      <a:pt x="98" y="230"/>
                    </a:lnTo>
                    <a:lnTo>
                      <a:pt x="99" y="230"/>
                    </a:lnTo>
                    <a:lnTo>
                      <a:pt x="98" y="231"/>
                    </a:lnTo>
                    <a:lnTo>
                      <a:pt x="98" y="232"/>
                    </a:lnTo>
                    <a:lnTo>
                      <a:pt x="98" y="233"/>
                    </a:lnTo>
                    <a:lnTo>
                      <a:pt x="99" y="234"/>
                    </a:lnTo>
                    <a:lnTo>
                      <a:pt x="100" y="234"/>
                    </a:lnTo>
                    <a:lnTo>
                      <a:pt x="100" y="235"/>
                    </a:lnTo>
                    <a:lnTo>
                      <a:pt x="102" y="237"/>
                    </a:lnTo>
                    <a:lnTo>
                      <a:pt x="103" y="237"/>
                    </a:lnTo>
                    <a:lnTo>
                      <a:pt x="104" y="238"/>
                    </a:lnTo>
                    <a:lnTo>
                      <a:pt x="106" y="239"/>
                    </a:lnTo>
                    <a:lnTo>
                      <a:pt x="108" y="240"/>
                    </a:lnTo>
                    <a:lnTo>
                      <a:pt x="109" y="239"/>
                    </a:lnTo>
                    <a:lnTo>
                      <a:pt x="110" y="240"/>
                    </a:lnTo>
                    <a:lnTo>
                      <a:pt x="111" y="240"/>
                    </a:lnTo>
                    <a:lnTo>
                      <a:pt x="112" y="240"/>
                    </a:lnTo>
                    <a:lnTo>
                      <a:pt x="113" y="241"/>
                    </a:lnTo>
                    <a:lnTo>
                      <a:pt x="115" y="244"/>
                    </a:lnTo>
                    <a:lnTo>
                      <a:pt x="116" y="245"/>
                    </a:lnTo>
                    <a:lnTo>
                      <a:pt x="117" y="246"/>
                    </a:lnTo>
                    <a:lnTo>
                      <a:pt x="120" y="247"/>
                    </a:lnTo>
                    <a:lnTo>
                      <a:pt x="122" y="247"/>
                    </a:lnTo>
                    <a:lnTo>
                      <a:pt x="123" y="247"/>
                    </a:lnTo>
                    <a:lnTo>
                      <a:pt x="124" y="247"/>
                    </a:lnTo>
                    <a:lnTo>
                      <a:pt x="124" y="246"/>
                    </a:lnTo>
                    <a:lnTo>
                      <a:pt x="123" y="245"/>
                    </a:lnTo>
                    <a:lnTo>
                      <a:pt x="122" y="244"/>
                    </a:lnTo>
                    <a:lnTo>
                      <a:pt x="123" y="243"/>
                    </a:lnTo>
                    <a:lnTo>
                      <a:pt x="124" y="243"/>
                    </a:lnTo>
                    <a:lnTo>
                      <a:pt x="124" y="241"/>
                    </a:lnTo>
                    <a:lnTo>
                      <a:pt x="124" y="240"/>
                    </a:lnTo>
                    <a:lnTo>
                      <a:pt x="123" y="241"/>
                    </a:lnTo>
                    <a:lnTo>
                      <a:pt x="123" y="240"/>
                    </a:lnTo>
                    <a:lnTo>
                      <a:pt x="123" y="238"/>
                    </a:lnTo>
                    <a:lnTo>
                      <a:pt x="122" y="238"/>
                    </a:lnTo>
                    <a:lnTo>
                      <a:pt x="121" y="239"/>
                    </a:lnTo>
                    <a:lnTo>
                      <a:pt x="121" y="238"/>
                    </a:lnTo>
                    <a:lnTo>
                      <a:pt x="121" y="237"/>
                    </a:lnTo>
                    <a:lnTo>
                      <a:pt x="120" y="237"/>
                    </a:lnTo>
                    <a:lnTo>
                      <a:pt x="121" y="236"/>
                    </a:lnTo>
                    <a:lnTo>
                      <a:pt x="121" y="234"/>
                    </a:lnTo>
                    <a:lnTo>
                      <a:pt x="120" y="233"/>
                    </a:lnTo>
                    <a:lnTo>
                      <a:pt x="118" y="233"/>
                    </a:lnTo>
                    <a:lnTo>
                      <a:pt x="119" y="232"/>
                    </a:lnTo>
                    <a:lnTo>
                      <a:pt x="118" y="230"/>
                    </a:lnTo>
                    <a:lnTo>
                      <a:pt x="117" y="229"/>
                    </a:lnTo>
                    <a:lnTo>
                      <a:pt x="116" y="229"/>
                    </a:lnTo>
                    <a:lnTo>
                      <a:pt x="116" y="228"/>
                    </a:lnTo>
                    <a:lnTo>
                      <a:pt x="115" y="228"/>
                    </a:lnTo>
                    <a:lnTo>
                      <a:pt x="115" y="228"/>
                    </a:lnTo>
                    <a:lnTo>
                      <a:pt x="115" y="227"/>
                    </a:lnTo>
                    <a:lnTo>
                      <a:pt x="114" y="225"/>
                    </a:lnTo>
                    <a:lnTo>
                      <a:pt x="112" y="225"/>
                    </a:lnTo>
                    <a:lnTo>
                      <a:pt x="111" y="225"/>
                    </a:lnTo>
                    <a:lnTo>
                      <a:pt x="111" y="223"/>
                    </a:lnTo>
                    <a:lnTo>
                      <a:pt x="111" y="221"/>
                    </a:lnTo>
                    <a:lnTo>
                      <a:pt x="111" y="220"/>
                    </a:lnTo>
                    <a:lnTo>
                      <a:pt x="108" y="218"/>
                    </a:lnTo>
                    <a:lnTo>
                      <a:pt x="108" y="216"/>
                    </a:lnTo>
                    <a:lnTo>
                      <a:pt x="108" y="214"/>
                    </a:lnTo>
                    <a:lnTo>
                      <a:pt x="109" y="215"/>
                    </a:lnTo>
                    <a:lnTo>
                      <a:pt x="110" y="214"/>
                    </a:lnTo>
                    <a:lnTo>
                      <a:pt x="112" y="214"/>
                    </a:lnTo>
                    <a:lnTo>
                      <a:pt x="112" y="216"/>
                    </a:lnTo>
                    <a:lnTo>
                      <a:pt x="113" y="218"/>
                    </a:lnTo>
                    <a:lnTo>
                      <a:pt x="115" y="219"/>
                    </a:lnTo>
                    <a:lnTo>
                      <a:pt x="116" y="220"/>
                    </a:lnTo>
                    <a:lnTo>
                      <a:pt x="116" y="221"/>
                    </a:lnTo>
                    <a:lnTo>
                      <a:pt x="117" y="223"/>
                    </a:lnTo>
                    <a:lnTo>
                      <a:pt x="117" y="220"/>
                    </a:lnTo>
                    <a:lnTo>
                      <a:pt x="116" y="218"/>
                    </a:lnTo>
                    <a:lnTo>
                      <a:pt x="116" y="217"/>
                    </a:lnTo>
                    <a:lnTo>
                      <a:pt x="117" y="217"/>
                    </a:lnTo>
                    <a:lnTo>
                      <a:pt x="117" y="218"/>
                    </a:lnTo>
                    <a:lnTo>
                      <a:pt x="117" y="219"/>
                    </a:lnTo>
                    <a:lnTo>
                      <a:pt x="118" y="220"/>
                    </a:lnTo>
                    <a:lnTo>
                      <a:pt x="119" y="224"/>
                    </a:lnTo>
                    <a:lnTo>
                      <a:pt x="120" y="224"/>
                    </a:lnTo>
                    <a:lnTo>
                      <a:pt x="120" y="225"/>
                    </a:lnTo>
                    <a:lnTo>
                      <a:pt x="121" y="226"/>
                    </a:lnTo>
                    <a:lnTo>
                      <a:pt x="123" y="229"/>
                    </a:lnTo>
                    <a:lnTo>
                      <a:pt x="124" y="228"/>
                    </a:lnTo>
                    <a:lnTo>
                      <a:pt x="123" y="226"/>
                    </a:lnTo>
                    <a:lnTo>
                      <a:pt x="123" y="223"/>
                    </a:lnTo>
                    <a:lnTo>
                      <a:pt x="124" y="221"/>
                    </a:lnTo>
                    <a:lnTo>
                      <a:pt x="124" y="223"/>
                    </a:lnTo>
                    <a:lnTo>
                      <a:pt x="124" y="226"/>
                    </a:lnTo>
                    <a:lnTo>
                      <a:pt x="124" y="227"/>
                    </a:lnTo>
                    <a:lnTo>
                      <a:pt x="124" y="229"/>
                    </a:lnTo>
                    <a:lnTo>
                      <a:pt x="126" y="229"/>
                    </a:lnTo>
                    <a:lnTo>
                      <a:pt x="127" y="230"/>
                    </a:lnTo>
                    <a:lnTo>
                      <a:pt x="128" y="229"/>
                    </a:lnTo>
                    <a:lnTo>
                      <a:pt x="127" y="228"/>
                    </a:lnTo>
                    <a:lnTo>
                      <a:pt x="127" y="227"/>
                    </a:lnTo>
                    <a:lnTo>
                      <a:pt x="128" y="227"/>
                    </a:lnTo>
                    <a:lnTo>
                      <a:pt x="129" y="229"/>
                    </a:lnTo>
                    <a:lnTo>
                      <a:pt x="129" y="230"/>
                    </a:lnTo>
                    <a:lnTo>
                      <a:pt x="129" y="231"/>
                    </a:lnTo>
                    <a:lnTo>
                      <a:pt x="129" y="229"/>
                    </a:lnTo>
                    <a:lnTo>
                      <a:pt x="130" y="229"/>
                    </a:lnTo>
                    <a:lnTo>
                      <a:pt x="130" y="231"/>
                    </a:lnTo>
                    <a:lnTo>
                      <a:pt x="131" y="232"/>
                    </a:lnTo>
                    <a:lnTo>
                      <a:pt x="132" y="232"/>
                    </a:lnTo>
                    <a:lnTo>
                      <a:pt x="133" y="231"/>
                    </a:lnTo>
                    <a:lnTo>
                      <a:pt x="133" y="233"/>
                    </a:lnTo>
                    <a:lnTo>
                      <a:pt x="132" y="234"/>
                    </a:lnTo>
                    <a:lnTo>
                      <a:pt x="133" y="236"/>
                    </a:lnTo>
                    <a:lnTo>
                      <a:pt x="134" y="237"/>
                    </a:lnTo>
                    <a:lnTo>
                      <a:pt x="136" y="238"/>
                    </a:lnTo>
                    <a:lnTo>
                      <a:pt x="136" y="237"/>
                    </a:lnTo>
                    <a:lnTo>
                      <a:pt x="135" y="236"/>
                    </a:lnTo>
                    <a:lnTo>
                      <a:pt x="135" y="234"/>
                    </a:lnTo>
                    <a:lnTo>
                      <a:pt x="134" y="231"/>
                    </a:lnTo>
                    <a:lnTo>
                      <a:pt x="136" y="231"/>
                    </a:lnTo>
                    <a:lnTo>
                      <a:pt x="136" y="232"/>
                    </a:lnTo>
                    <a:lnTo>
                      <a:pt x="138" y="232"/>
                    </a:lnTo>
                    <a:lnTo>
                      <a:pt x="138" y="232"/>
                    </a:lnTo>
                    <a:lnTo>
                      <a:pt x="137" y="230"/>
                    </a:lnTo>
                    <a:lnTo>
                      <a:pt x="138" y="229"/>
                    </a:lnTo>
                    <a:lnTo>
                      <a:pt x="138" y="226"/>
                    </a:lnTo>
                    <a:lnTo>
                      <a:pt x="137" y="223"/>
                    </a:lnTo>
                    <a:lnTo>
                      <a:pt x="137" y="219"/>
                    </a:lnTo>
                    <a:lnTo>
                      <a:pt x="138" y="217"/>
                    </a:lnTo>
                    <a:lnTo>
                      <a:pt x="138" y="220"/>
                    </a:lnTo>
                    <a:lnTo>
                      <a:pt x="138" y="223"/>
                    </a:lnTo>
                    <a:lnTo>
                      <a:pt x="138" y="225"/>
                    </a:lnTo>
                    <a:lnTo>
                      <a:pt x="141" y="227"/>
                    </a:lnTo>
                    <a:lnTo>
                      <a:pt x="141" y="226"/>
                    </a:lnTo>
                    <a:lnTo>
                      <a:pt x="141" y="225"/>
                    </a:lnTo>
                    <a:lnTo>
                      <a:pt x="142" y="223"/>
                    </a:lnTo>
                    <a:lnTo>
                      <a:pt x="142" y="219"/>
                    </a:lnTo>
                    <a:lnTo>
                      <a:pt x="143" y="219"/>
                    </a:lnTo>
                    <a:lnTo>
                      <a:pt x="142" y="218"/>
                    </a:lnTo>
                    <a:lnTo>
                      <a:pt x="141" y="215"/>
                    </a:lnTo>
                    <a:lnTo>
                      <a:pt x="140" y="213"/>
                    </a:lnTo>
                    <a:lnTo>
                      <a:pt x="139" y="213"/>
                    </a:lnTo>
                    <a:lnTo>
                      <a:pt x="140" y="212"/>
                    </a:lnTo>
                    <a:lnTo>
                      <a:pt x="139" y="210"/>
                    </a:lnTo>
                    <a:lnTo>
                      <a:pt x="138" y="209"/>
                    </a:lnTo>
                    <a:lnTo>
                      <a:pt x="140" y="208"/>
                    </a:lnTo>
                    <a:lnTo>
                      <a:pt x="140" y="208"/>
                    </a:lnTo>
                    <a:lnTo>
                      <a:pt x="141" y="207"/>
                    </a:lnTo>
                    <a:lnTo>
                      <a:pt x="141" y="206"/>
                    </a:lnTo>
                    <a:lnTo>
                      <a:pt x="140" y="206"/>
                    </a:lnTo>
                    <a:lnTo>
                      <a:pt x="137" y="207"/>
                    </a:lnTo>
                    <a:lnTo>
                      <a:pt x="137" y="206"/>
                    </a:lnTo>
                    <a:lnTo>
                      <a:pt x="137" y="205"/>
                    </a:lnTo>
                    <a:lnTo>
                      <a:pt x="137" y="204"/>
                    </a:lnTo>
                    <a:lnTo>
                      <a:pt x="138" y="203"/>
                    </a:lnTo>
                    <a:lnTo>
                      <a:pt x="139" y="201"/>
                    </a:lnTo>
                    <a:lnTo>
                      <a:pt x="138" y="200"/>
                    </a:lnTo>
                    <a:lnTo>
                      <a:pt x="137" y="199"/>
                    </a:lnTo>
                    <a:lnTo>
                      <a:pt x="137" y="200"/>
                    </a:lnTo>
                    <a:lnTo>
                      <a:pt x="136" y="201"/>
                    </a:lnTo>
                    <a:lnTo>
                      <a:pt x="136" y="200"/>
                    </a:lnTo>
                    <a:lnTo>
                      <a:pt x="136" y="201"/>
                    </a:lnTo>
                    <a:lnTo>
                      <a:pt x="133" y="201"/>
                    </a:lnTo>
                    <a:lnTo>
                      <a:pt x="133" y="200"/>
                    </a:lnTo>
                    <a:lnTo>
                      <a:pt x="134" y="200"/>
                    </a:lnTo>
                    <a:lnTo>
                      <a:pt x="135" y="199"/>
                    </a:lnTo>
                    <a:lnTo>
                      <a:pt x="134" y="198"/>
                    </a:lnTo>
                    <a:lnTo>
                      <a:pt x="134" y="196"/>
                    </a:lnTo>
                    <a:lnTo>
                      <a:pt x="133" y="196"/>
                    </a:lnTo>
                    <a:lnTo>
                      <a:pt x="132" y="196"/>
                    </a:lnTo>
                    <a:lnTo>
                      <a:pt x="132" y="198"/>
                    </a:lnTo>
                    <a:lnTo>
                      <a:pt x="131" y="199"/>
                    </a:lnTo>
                    <a:lnTo>
                      <a:pt x="131" y="198"/>
                    </a:lnTo>
                    <a:lnTo>
                      <a:pt x="131" y="196"/>
                    </a:lnTo>
                    <a:lnTo>
                      <a:pt x="131" y="195"/>
                    </a:lnTo>
                    <a:lnTo>
                      <a:pt x="130" y="195"/>
                    </a:lnTo>
                    <a:lnTo>
                      <a:pt x="130" y="193"/>
                    </a:lnTo>
                    <a:lnTo>
                      <a:pt x="129" y="193"/>
                    </a:lnTo>
                    <a:lnTo>
                      <a:pt x="129" y="193"/>
                    </a:lnTo>
                    <a:lnTo>
                      <a:pt x="130" y="193"/>
                    </a:lnTo>
                    <a:lnTo>
                      <a:pt x="129" y="192"/>
                    </a:lnTo>
                    <a:lnTo>
                      <a:pt x="128" y="191"/>
                    </a:lnTo>
                    <a:lnTo>
                      <a:pt x="129" y="191"/>
                    </a:lnTo>
                    <a:lnTo>
                      <a:pt x="130" y="190"/>
                    </a:lnTo>
                    <a:lnTo>
                      <a:pt x="131" y="190"/>
                    </a:lnTo>
                    <a:lnTo>
                      <a:pt x="130" y="189"/>
                    </a:lnTo>
                    <a:lnTo>
                      <a:pt x="129" y="189"/>
                    </a:lnTo>
                    <a:lnTo>
                      <a:pt x="128" y="188"/>
                    </a:lnTo>
                    <a:lnTo>
                      <a:pt x="129" y="187"/>
                    </a:lnTo>
                    <a:lnTo>
                      <a:pt x="130" y="186"/>
                    </a:lnTo>
                    <a:lnTo>
                      <a:pt x="130" y="186"/>
                    </a:lnTo>
                    <a:lnTo>
                      <a:pt x="130" y="185"/>
                    </a:lnTo>
                    <a:lnTo>
                      <a:pt x="127" y="185"/>
                    </a:lnTo>
                    <a:lnTo>
                      <a:pt x="127" y="186"/>
                    </a:lnTo>
                    <a:lnTo>
                      <a:pt x="126" y="187"/>
                    </a:lnTo>
                    <a:lnTo>
                      <a:pt x="122" y="188"/>
                    </a:lnTo>
                    <a:lnTo>
                      <a:pt x="123" y="186"/>
                    </a:lnTo>
                    <a:lnTo>
                      <a:pt x="127" y="184"/>
                    </a:lnTo>
                    <a:lnTo>
                      <a:pt x="128" y="182"/>
                    </a:lnTo>
                    <a:lnTo>
                      <a:pt x="128" y="181"/>
                    </a:lnTo>
                    <a:lnTo>
                      <a:pt x="126" y="181"/>
                    </a:lnTo>
                    <a:lnTo>
                      <a:pt x="124" y="181"/>
                    </a:lnTo>
                    <a:lnTo>
                      <a:pt x="126" y="180"/>
                    </a:lnTo>
                    <a:lnTo>
                      <a:pt x="124" y="179"/>
                    </a:lnTo>
                    <a:lnTo>
                      <a:pt x="124" y="179"/>
                    </a:lnTo>
                    <a:lnTo>
                      <a:pt x="123" y="178"/>
                    </a:lnTo>
                    <a:lnTo>
                      <a:pt x="124" y="177"/>
                    </a:lnTo>
                    <a:lnTo>
                      <a:pt x="124" y="175"/>
                    </a:lnTo>
                    <a:lnTo>
                      <a:pt x="123" y="175"/>
                    </a:lnTo>
                    <a:lnTo>
                      <a:pt x="121" y="174"/>
                    </a:lnTo>
                    <a:lnTo>
                      <a:pt x="119" y="174"/>
                    </a:lnTo>
                    <a:lnTo>
                      <a:pt x="118" y="173"/>
                    </a:lnTo>
                    <a:lnTo>
                      <a:pt x="120" y="173"/>
                    </a:lnTo>
                    <a:lnTo>
                      <a:pt x="122" y="173"/>
                    </a:lnTo>
                    <a:lnTo>
                      <a:pt x="123" y="172"/>
                    </a:lnTo>
                    <a:lnTo>
                      <a:pt x="123" y="173"/>
                    </a:lnTo>
                    <a:lnTo>
                      <a:pt x="124" y="174"/>
                    </a:lnTo>
                    <a:lnTo>
                      <a:pt x="126" y="174"/>
                    </a:lnTo>
                    <a:lnTo>
                      <a:pt x="127" y="175"/>
                    </a:lnTo>
                    <a:lnTo>
                      <a:pt x="128" y="176"/>
                    </a:lnTo>
                    <a:lnTo>
                      <a:pt x="127" y="177"/>
                    </a:lnTo>
                    <a:lnTo>
                      <a:pt x="127" y="178"/>
                    </a:lnTo>
                    <a:lnTo>
                      <a:pt x="129" y="180"/>
                    </a:lnTo>
                    <a:lnTo>
                      <a:pt x="130" y="180"/>
                    </a:lnTo>
                    <a:lnTo>
                      <a:pt x="130" y="179"/>
                    </a:lnTo>
                    <a:lnTo>
                      <a:pt x="131" y="180"/>
                    </a:lnTo>
                    <a:lnTo>
                      <a:pt x="133" y="180"/>
                    </a:lnTo>
                    <a:lnTo>
                      <a:pt x="134" y="180"/>
                    </a:lnTo>
                    <a:lnTo>
                      <a:pt x="134" y="179"/>
                    </a:lnTo>
                    <a:lnTo>
                      <a:pt x="133" y="179"/>
                    </a:lnTo>
                    <a:lnTo>
                      <a:pt x="133" y="177"/>
                    </a:lnTo>
                    <a:lnTo>
                      <a:pt x="133" y="176"/>
                    </a:lnTo>
                    <a:lnTo>
                      <a:pt x="132" y="175"/>
                    </a:lnTo>
                    <a:lnTo>
                      <a:pt x="131" y="174"/>
                    </a:lnTo>
                    <a:lnTo>
                      <a:pt x="131" y="173"/>
                    </a:lnTo>
                    <a:lnTo>
                      <a:pt x="131" y="172"/>
                    </a:lnTo>
                    <a:lnTo>
                      <a:pt x="130" y="171"/>
                    </a:lnTo>
                    <a:lnTo>
                      <a:pt x="130" y="171"/>
                    </a:lnTo>
                    <a:lnTo>
                      <a:pt x="131" y="171"/>
                    </a:lnTo>
                    <a:lnTo>
                      <a:pt x="132" y="173"/>
                    </a:lnTo>
                    <a:lnTo>
                      <a:pt x="132" y="174"/>
                    </a:lnTo>
                    <a:lnTo>
                      <a:pt x="134" y="174"/>
                    </a:lnTo>
                    <a:lnTo>
                      <a:pt x="133" y="173"/>
                    </a:lnTo>
                    <a:lnTo>
                      <a:pt x="134" y="173"/>
                    </a:lnTo>
                    <a:lnTo>
                      <a:pt x="135" y="173"/>
                    </a:lnTo>
                    <a:lnTo>
                      <a:pt x="135" y="172"/>
                    </a:lnTo>
                    <a:lnTo>
                      <a:pt x="134" y="170"/>
                    </a:lnTo>
                    <a:lnTo>
                      <a:pt x="132" y="169"/>
                    </a:lnTo>
                    <a:lnTo>
                      <a:pt x="133" y="169"/>
                    </a:lnTo>
                    <a:lnTo>
                      <a:pt x="134" y="170"/>
                    </a:lnTo>
                    <a:lnTo>
                      <a:pt x="135" y="170"/>
                    </a:lnTo>
                    <a:lnTo>
                      <a:pt x="136" y="170"/>
                    </a:lnTo>
                    <a:lnTo>
                      <a:pt x="136" y="169"/>
                    </a:lnTo>
                    <a:lnTo>
                      <a:pt x="136" y="168"/>
                    </a:lnTo>
                    <a:lnTo>
                      <a:pt x="137" y="168"/>
                    </a:lnTo>
                    <a:lnTo>
                      <a:pt x="137" y="169"/>
                    </a:lnTo>
                    <a:lnTo>
                      <a:pt x="138" y="169"/>
                    </a:lnTo>
                    <a:lnTo>
                      <a:pt x="138" y="170"/>
                    </a:lnTo>
                    <a:lnTo>
                      <a:pt x="138" y="170"/>
                    </a:lnTo>
                    <a:lnTo>
                      <a:pt x="137" y="172"/>
                    </a:lnTo>
                    <a:lnTo>
                      <a:pt x="138" y="173"/>
                    </a:lnTo>
                    <a:lnTo>
                      <a:pt x="138" y="173"/>
                    </a:lnTo>
                    <a:lnTo>
                      <a:pt x="139" y="173"/>
                    </a:lnTo>
                    <a:lnTo>
                      <a:pt x="139" y="174"/>
                    </a:lnTo>
                    <a:lnTo>
                      <a:pt x="138" y="174"/>
                    </a:lnTo>
                    <a:lnTo>
                      <a:pt x="138" y="175"/>
                    </a:lnTo>
                    <a:lnTo>
                      <a:pt x="139" y="175"/>
                    </a:lnTo>
                    <a:lnTo>
                      <a:pt x="139" y="175"/>
                    </a:lnTo>
                    <a:lnTo>
                      <a:pt x="140" y="176"/>
                    </a:lnTo>
                    <a:lnTo>
                      <a:pt x="140" y="177"/>
                    </a:lnTo>
                    <a:lnTo>
                      <a:pt x="140" y="177"/>
                    </a:lnTo>
                    <a:lnTo>
                      <a:pt x="141" y="178"/>
                    </a:lnTo>
                    <a:lnTo>
                      <a:pt x="142" y="177"/>
                    </a:lnTo>
                    <a:lnTo>
                      <a:pt x="146" y="175"/>
                    </a:lnTo>
                    <a:lnTo>
                      <a:pt x="148" y="173"/>
                    </a:lnTo>
                    <a:lnTo>
                      <a:pt x="148" y="175"/>
                    </a:lnTo>
                    <a:lnTo>
                      <a:pt x="147" y="175"/>
                    </a:lnTo>
                    <a:lnTo>
                      <a:pt x="147" y="176"/>
                    </a:lnTo>
                    <a:lnTo>
                      <a:pt x="145" y="177"/>
                    </a:lnTo>
                    <a:lnTo>
                      <a:pt x="141" y="180"/>
                    </a:lnTo>
                    <a:lnTo>
                      <a:pt x="141" y="180"/>
                    </a:lnTo>
                    <a:lnTo>
                      <a:pt x="143" y="181"/>
                    </a:lnTo>
                    <a:lnTo>
                      <a:pt x="145" y="180"/>
                    </a:lnTo>
                    <a:lnTo>
                      <a:pt x="147" y="179"/>
                    </a:lnTo>
                    <a:lnTo>
                      <a:pt x="148" y="179"/>
                    </a:lnTo>
                    <a:lnTo>
                      <a:pt x="151" y="178"/>
                    </a:lnTo>
                    <a:lnTo>
                      <a:pt x="151" y="177"/>
                    </a:lnTo>
                    <a:lnTo>
                      <a:pt x="152" y="176"/>
                    </a:lnTo>
                    <a:lnTo>
                      <a:pt x="154" y="175"/>
                    </a:lnTo>
                    <a:lnTo>
                      <a:pt x="155" y="175"/>
                    </a:lnTo>
                    <a:lnTo>
                      <a:pt x="155" y="175"/>
                    </a:lnTo>
                    <a:lnTo>
                      <a:pt x="154" y="176"/>
                    </a:lnTo>
                    <a:lnTo>
                      <a:pt x="153" y="177"/>
                    </a:lnTo>
                    <a:lnTo>
                      <a:pt x="152" y="178"/>
                    </a:lnTo>
                    <a:lnTo>
                      <a:pt x="151" y="179"/>
                    </a:lnTo>
                    <a:lnTo>
                      <a:pt x="149" y="180"/>
                    </a:lnTo>
                    <a:lnTo>
                      <a:pt x="148" y="181"/>
                    </a:lnTo>
                    <a:lnTo>
                      <a:pt x="147" y="181"/>
                    </a:lnTo>
                    <a:lnTo>
                      <a:pt x="146" y="184"/>
                    </a:lnTo>
                    <a:lnTo>
                      <a:pt x="145" y="185"/>
                    </a:lnTo>
                    <a:lnTo>
                      <a:pt x="146" y="185"/>
                    </a:lnTo>
                    <a:lnTo>
                      <a:pt x="147" y="184"/>
                    </a:lnTo>
                    <a:lnTo>
                      <a:pt x="148" y="184"/>
                    </a:lnTo>
                    <a:lnTo>
                      <a:pt x="149" y="185"/>
                    </a:lnTo>
                    <a:lnTo>
                      <a:pt x="148" y="185"/>
                    </a:lnTo>
                    <a:lnTo>
                      <a:pt x="147" y="186"/>
                    </a:lnTo>
                    <a:lnTo>
                      <a:pt x="146" y="186"/>
                    </a:lnTo>
                    <a:lnTo>
                      <a:pt x="146" y="187"/>
                    </a:lnTo>
                    <a:lnTo>
                      <a:pt x="147" y="187"/>
                    </a:lnTo>
                    <a:lnTo>
                      <a:pt x="148" y="187"/>
                    </a:lnTo>
                    <a:lnTo>
                      <a:pt x="149" y="187"/>
                    </a:lnTo>
                    <a:lnTo>
                      <a:pt x="147" y="188"/>
                    </a:lnTo>
                    <a:lnTo>
                      <a:pt x="146" y="188"/>
                    </a:lnTo>
                    <a:lnTo>
                      <a:pt x="146" y="189"/>
                    </a:lnTo>
                    <a:lnTo>
                      <a:pt x="146" y="190"/>
                    </a:lnTo>
                    <a:lnTo>
                      <a:pt x="147" y="190"/>
                    </a:lnTo>
                    <a:lnTo>
                      <a:pt x="148" y="190"/>
                    </a:lnTo>
                    <a:lnTo>
                      <a:pt x="150" y="190"/>
                    </a:lnTo>
                    <a:lnTo>
                      <a:pt x="150" y="190"/>
                    </a:lnTo>
                    <a:lnTo>
                      <a:pt x="149" y="191"/>
                    </a:lnTo>
                    <a:lnTo>
                      <a:pt x="149" y="191"/>
                    </a:lnTo>
                    <a:lnTo>
                      <a:pt x="147" y="192"/>
                    </a:lnTo>
                    <a:lnTo>
                      <a:pt x="147" y="192"/>
                    </a:lnTo>
                    <a:lnTo>
                      <a:pt x="147" y="193"/>
                    </a:lnTo>
                    <a:lnTo>
                      <a:pt x="148" y="194"/>
                    </a:lnTo>
                    <a:lnTo>
                      <a:pt x="148" y="195"/>
                    </a:lnTo>
                    <a:lnTo>
                      <a:pt x="148" y="196"/>
                    </a:lnTo>
                    <a:lnTo>
                      <a:pt x="149" y="195"/>
                    </a:lnTo>
                    <a:lnTo>
                      <a:pt x="150" y="193"/>
                    </a:lnTo>
                    <a:lnTo>
                      <a:pt x="151" y="192"/>
                    </a:lnTo>
                    <a:lnTo>
                      <a:pt x="151" y="192"/>
                    </a:lnTo>
                    <a:lnTo>
                      <a:pt x="151" y="193"/>
                    </a:lnTo>
                    <a:lnTo>
                      <a:pt x="151" y="194"/>
                    </a:lnTo>
                    <a:lnTo>
                      <a:pt x="150" y="194"/>
                    </a:lnTo>
                    <a:lnTo>
                      <a:pt x="150" y="195"/>
                    </a:lnTo>
                    <a:lnTo>
                      <a:pt x="151" y="196"/>
                    </a:lnTo>
                    <a:lnTo>
                      <a:pt x="150" y="196"/>
                    </a:lnTo>
                    <a:lnTo>
                      <a:pt x="151" y="197"/>
                    </a:lnTo>
                    <a:lnTo>
                      <a:pt x="151" y="198"/>
                    </a:lnTo>
                    <a:lnTo>
                      <a:pt x="152" y="197"/>
                    </a:lnTo>
                    <a:lnTo>
                      <a:pt x="153" y="196"/>
                    </a:lnTo>
                    <a:lnTo>
                      <a:pt x="154" y="196"/>
                    </a:lnTo>
                    <a:lnTo>
                      <a:pt x="154" y="197"/>
                    </a:lnTo>
                    <a:lnTo>
                      <a:pt x="153" y="198"/>
                    </a:lnTo>
                    <a:lnTo>
                      <a:pt x="153" y="198"/>
                    </a:lnTo>
                    <a:lnTo>
                      <a:pt x="154" y="199"/>
                    </a:lnTo>
                    <a:lnTo>
                      <a:pt x="154" y="199"/>
                    </a:lnTo>
                    <a:lnTo>
                      <a:pt x="154" y="200"/>
                    </a:lnTo>
                    <a:lnTo>
                      <a:pt x="155" y="200"/>
                    </a:lnTo>
                    <a:lnTo>
                      <a:pt x="155" y="201"/>
                    </a:lnTo>
                    <a:lnTo>
                      <a:pt x="156" y="200"/>
                    </a:lnTo>
                    <a:lnTo>
                      <a:pt x="157" y="199"/>
                    </a:lnTo>
                    <a:lnTo>
                      <a:pt x="158" y="198"/>
                    </a:lnTo>
                    <a:lnTo>
                      <a:pt x="157" y="197"/>
                    </a:lnTo>
                    <a:lnTo>
                      <a:pt x="156" y="196"/>
                    </a:lnTo>
                    <a:lnTo>
                      <a:pt x="157" y="196"/>
                    </a:lnTo>
                    <a:lnTo>
                      <a:pt x="157" y="196"/>
                    </a:lnTo>
                    <a:lnTo>
                      <a:pt x="158" y="196"/>
                    </a:lnTo>
                    <a:lnTo>
                      <a:pt x="158" y="195"/>
                    </a:lnTo>
                    <a:lnTo>
                      <a:pt x="157" y="194"/>
                    </a:lnTo>
                    <a:lnTo>
                      <a:pt x="158" y="193"/>
                    </a:lnTo>
                    <a:lnTo>
                      <a:pt x="158" y="193"/>
                    </a:lnTo>
                    <a:lnTo>
                      <a:pt x="158" y="192"/>
                    </a:lnTo>
                    <a:lnTo>
                      <a:pt x="158" y="191"/>
                    </a:lnTo>
                    <a:lnTo>
                      <a:pt x="158" y="191"/>
                    </a:lnTo>
                    <a:lnTo>
                      <a:pt x="157" y="191"/>
                    </a:lnTo>
                    <a:lnTo>
                      <a:pt x="157" y="190"/>
                    </a:lnTo>
                    <a:lnTo>
                      <a:pt x="157" y="190"/>
                    </a:lnTo>
                    <a:lnTo>
                      <a:pt x="158" y="191"/>
                    </a:lnTo>
                    <a:lnTo>
                      <a:pt x="159" y="190"/>
                    </a:lnTo>
                    <a:lnTo>
                      <a:pt x="159" y="189"/>
                    </a:lnTo>
                    <a:lnTo>
                      <a:pt x="158" y="189"/>
                    </a:lnTo>
                    <a:lnTo>
                      <a:pt x="157" y="188"/>
                    </a:lnTo>
                    <a:lnTo>
                      <a:pt x="158" y="188"/>
                    </a:lnTo>
                    <a:lnTo>
                      <a:pt x="159" y="188"/>
                    </a:lnTo>
                    <a:lnTo>
                      <a:pt x="159" y="185"/>
                    </a:lnTo>
                    <a:lnTo>
                      <a:pt x="159" y="184"/>
                    </a:lnTo>
                    <a:lnTo>
                      <a:pt x="160" y="185"/>
                    </a:lnTo>
                    <a:lnTo>
                      <a:pt x="160" y="186"/>
                    </a:lnTo>
                    <a:lnTo>
                      <a:pt x="160" y="188"/>
                    </a:lnTo>
                    <a:lnTo>
                      <a:pt x="160" y="189"/>
                    </a:lnTo>
                    <a:lnTo>
                      <a:pt x="161" y="189"/>
                    </a:lnTo>
                    <a:lnTo>
                      <a:pt x="162" y="189"/>
                    </a:lnTo>
                    <a:lnTo>
                      <a:pt x="162" y="188"/>
                    </a:lnTo>
                    <a:lnTo>
                      <a:pt x="164" y="187"/>
                    </a:lnTo>
                    <a:lnTo>
                      <a:pt x="164" y="189"/>
                    </a:lnTo>
                    <a:lnTo>
                      <a:pt x="165" y="190"/>
                    </a:lnTo>
                    <a:lnTo>
                      <a:pt x="165" y="190"/>
                    </a:lnTo>
                    <a:lnTo>
                      <a:pt x="166" y="189"/>
                    </a:lnTo>
                    <a:lnTo>
                      <a:pt x="166" y="187"/>
                    </a:lnTo>
                    <a:lnTo>
                      <a:pt x="166" y="186"/>
                    </a:lnTo>
                    <a:lnTo>
                      <a:pt x="165" y="185"/>
                    </a:lnTo>
                    <a:lnTo>
                      <a:pt x="165" y="185"/>
                    </a:lnTo>
                    <a:lnTo>
                      <a:pt x="166" y="185"/>
                    </a:lnTo>
                    <a:lnTo>
                      <a:pt x="167" y="186"/>
                    </a:lnTo>
                    <a:lnTo>
                      <a:pt x="168" y="187"/>
                    </a:lnTo>
                    <a:lnTo>
                      <a:pt x="169" y="187"/>
                    </a:lnTo>
                    <a:lnTo>
                      <a:pt x="169" y="186"/>
                    </a:lnTo>
                    <a:lnTo>
                      <a:pt x="169" y="184"/>
                    </a:lnTo>
                    <a:lnTo>
                      <a:pt x="168" y="182"/>
                    </a:lnTo>
                    <a:lnTo>
                      <a:pt x="167" y="181"/>
                    </a:lnTo>
                    <a:lnTo>
                      <a:pt x="166" y="180"/>
                    </a:lnTo>
                    <a:lnTo>
                      <a:pt x="167" y="180"/>
                    </a:lnTo>
                    <a:lnTo>
                      <a:pt x="168" y="181"/>
                    </a:lnTo>
                    <a:lnTo>
                      <a:pt x="169" y="182"/>
                    </a:lnTo>
                    <a:lnTo>
                      <a:pt x="170" y="184"/>
                    </a:lnTo>
                    <a:lnTo>
                      <a:pt x="172" y="184"/>
                    </a:lnTo>
                    <a:lnTo>
                      <a:pt x="173" y="182"/>
                    </a:lnTo>
                    <a:lnTo>
                      <a:pt x="172" y="181"/>
                    </a:lnTo>
                    <a:lnTo>
                      <a:pt x="171" y="180"/>
                    </a:lnTo>
                    <a:lnTo>
                      <a:pt x="171" y="180"/>
                    </a:lnTo>
                    <a:lnTo>
                      <a:pt x="169" y="180"/>
                    </a:lnTo>
                    <a:lnTo>
                      <a:pt x="168" y="179"/>
                    </a:lnTo>
                    <a:lnTo>
                      <a:pt x="168" y="177"/>
                    </a:lnTo>
                    <a:lnTo>
                      <a:pt x="168" y="178"/>
                    </a:lnTo>
                    <a:lnTo>
                      <a:pt x="170" y="179"/>
                    </a:lnTo>
                    <a:lnTo>
                      <a:pt x="171" y="179"/>
                    </a:lnTo>
                    <a:lnTo>
                      <a:pt x="171" y="178"/>
                    </a:lnTo>
                    <a:lnTo>
                      <a:pt x="171" y="177"/>
                    </a:lnTo>
                    <a:lnTo>
                      <a:pt x="170" y="176"/>
                    </a:lnTo>
                    <a:lnTo>
                      <a:pt x="170" y="175"/>
                    </a:lnTo>
                    <a:lnTo>
                      <a:pt x="171" y="175"/>
                    </a:lnTo>
                    <a:lnTo>
                      <a:pt x="171" y="175"/>
                    </a:lnTo>
                    <a:lnTo>
                      <a:pt x="172" y="176"/>
                    </a:lnTo>
                    <a:lnTo>
                      <a:pt x="172" y="177"/>
                    </a:lnTo>
                    <a:lnTo>
                      <a:pt x="172" y="178"/>
                    </a:lnTo>
                    <a:lnTo>
                      <a:pt x="173" y="178"/>
                    </a:lnTo>
                    <a:lnTo>
                      <a:pt x="175" y="179"/>
                    </a:lnTo>
                    <a:lnTo>
                      <a:pt x="176" y="178"/>
                    </a:lnTo>
                    <a:lnTo>
                      <a:pt x="178" y="178"/>
                    </a:lnTo>
                    <a:lnTo>
                      <a:pt x="178" y="177"/>
                    </a:lnTo>
                    <a:lnTo>
                      <a:pt x="178" y="177"/>
                    </a:lnTo>
                    <a:lnTo>
                      <a:pt x="178" y="177"/>
                    </a:lnTo>
                    <a:lnTo>
                      <a:pt x="175" y="177"/>
                    </a:lnTo>
                    <a:lnTo>
                      <a:pt x="175" y="176"/>
                    </a:lnTo>
                    <a:lnTo>
                      <a:pt x="176" y="176"/>
                    </a:lnTo>
                    <a:lnTo>
                      <a:pt x="177" y="176"/>
                    </a:lnTo>
                    <a:lnTo>
                      <a:pt x="178" y="176"/>
                    </a:lnTo>
                    <a:lnTo>
                      <a:pt x="177" y="175"/>
                    </a:lnTo>
                    <a:lnTo>
                      <a:pt x="177" y="174"/>
                    </a:lnTo>
                    <a:lnTo>
                      <a:pt x="177" y="174"/>
                    </a:lnTo>
                    <a:lnTo>
                      <a:pt x="177" y="173"/>
                    </a:lnTo>
                    <a:lnTo>
                      <a:pt x="176" y="173"/>
                    </a:lnTo>
                    <a:lnTo>
                      <a:pt x="175" y="173"/>
                    </a:lnTo>
                    <a:lnTo>
                      <a:pt x="175" y="172"/>
                    </a:lnTo>
                    <a:lnTo>
                      <a:pt x="176" y="172"/>
                    </a:lnTo>
                    <a:lnTo>
                      <a:pt x="177" y="172"/>
                    </a:lnTo>
                    <a:lnTo>
                      <a:pt x="178" y="173"/>
                    </a:lnTo>
                    <a:lnTo>
                      <a:pt x="179" y="174"/>
                    </a:lnTo>
                    <a:lnTo>
                      <a:pt x="178" y="175"/>
                    </a:lnTo>
                    <a:lnTo>
                      <a:pt x="180" y="1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42" name="Freeform 2574">
                <a:extLst>
                  <a:ext uri="{FF2B5EF4-FFF2-40B4-BE49-F238E27FC236}">
                    <a16:creationId xmlns:a16="http://schemas.microsoft.com/office/drawing/2014/main" id="{B2EB006A-A433-4B34-8ECD-5A045D4966B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90" y="1701"/>
                <a:ext cx="4" cy="10"/>
              </a:xfrm>
              <a:custGeom>
                <a:avLst/>
                <a:gdLst>
                  <a:gd name="T0" fmla="*/ 0 w 4"/>
                  <a:gd name="T1" fmla="*/ 1 h 10"/>
                  <a:gd name="T2" fmla="*/ 0 w 4"/>
                  <a:gd name="T3" fmla="*/ 1 h 10"/>
                  <a:gd name="T4" fmla="*/ 0 w 4"/>
                  <a:gd name="T5" fmla="*/ 3 h 10"/>
                  <a:gd name="T6" fmla="*/ 1 w 4"/>
                  <a:gd name="T7" fmla="*/ 5 h 10"/>
                  <a:gd name="T8" fmla="*/ 1 w 4"/>
                  <a:gd name="T9" fmla="*/ 8 h 10"/>
                  <a:gd name="T10" fmla="*/ 1 w 4"/>
                  <a:gd name="T11" fmla="*/ 10 h 10"/>
                  <a:gd name="T12" fmla="*/ 3 w 4"/>
                  <a:gd name="T13" fmla="*/ 10 h 10"/>
                  <a:gd name="T14" fmla="*/ 4 w 4"/>
                  <a:gd name="T15" fmla="*/ 10 h 10"/>
                  <a:gd name="T16" fmla="*/ 3 w 4"/>
                  <a:gd name="T17" fmla="*/ 9 h 10"/>
                  <a:gd name="T18" fmla="*/ 3 w 4"/>
                  <a:gd name="T19" fmla="*/ 8 h 10"/>
                  <a:gd name="T20" fmla="*/ 3 w 4"/>
                  <a:gd name="T21" fmla="*/ 7 h 10"/>
                  <a:gd name="T22" fmla="*/ 4 w 4"/>
                  <a:gd name="T23" fmla="*/ 3 h 10"/>
                  <a:gd name="T24" fmla="*/ 4 w 4"/>
                  <a:gd name="T25" fmla="*/ 1 h 10"/>
                  <a:gd name="T26" fmla="*/ 2 w 4"/>
                  <a:gd name="T27" fmla="*/ 0 h 10"/>
                  <a:gd name="T28" fmla="*/ 0 w 4"/>
                  <a:gd name="T29" fmla="*/ 1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4" h="10">
                    <a:moveTo>
                      <a:pt x="0" y="1"/>
                    </a:moveTo>
                    <a:lnTo>
                      <a:pt x="0" y="1"/>
                    </a:lnTo>
                    <a:lnTo>
                      <a:pt x="0" y="3"/>
                    </a:lnTo>
                    <a:lnTo>
                      <a:pt x="1" y="5"/>
                    </a:lnTo>
                    <a:lnTo>
                      <a:pt x="1" y="8"/>
                    </a:lnTo>
                    <a:lnTo>
                      <a:pt x="1" y="10"/>
                    </a:lnTo>
                    <a:lnTo>
                      <a:pt x="3" y="10"/>
                    </a:lnTo>
                    <a:lnTo>
                      <a:pt x="4" y="10"/>
                    </a:lnTo>
                    <a:lnTo>
                      <a:pt x="3" y="9"/>
                    </a:lnTo>
                    <a:lnTo>
                      <a:pt x="3" y="8"/>
                    </a:lnTo>
                    <a:lnTo>
                      <a:pt x="3" y="7"/>
                    </a:lnTo>
                    <a:lnTo>
                      <a:pt x="4" y="3"/>
                    </a:lnTo>
                    <a:lnTo>
                      <a:pt x="4" y="1"/>
                    </a:lnTo>
                    <a:lnTo>
                      <a:pt x="2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43" name="Freeform 2575">
                <a:extLst>
                  <a:ext uri="{FF2B5EF4-FFF2-40B4-BE49-F238E27FC236}">
                    <a16:creationId xmlns:a16="http://schemas.microsoft.com/office/drawing/2014/main" id="{025028BF-B221-4CBC-AB54-E62E871D776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94" y="1690"/>
                <a:ext cx="2" cy="4"/>
              </a:xfrm>
              <a:custGeom>
                <a:avLst/>
                <a:gdLst>
                  <a:gd name="T0" fmla="*/ 2 w 2"/>
                  <a:gd name="T1" fmla="*/ 3 h 4"/>
                  <a:gd name="T2" fmla="*/ 1 w 2"/>
                  <a:gd name="T3" fmla="*/ 2 h 4"/>
                  <a:gd name="T4" fmla="*/ 1 w 2"/>
                  <a:gd name="T5" fmla="*/ 2 h 4"/>
                  <a:gd name="T6" fmla="*/ 0 w 2"/>
                  <a:gd name="T7" fmla="*/ 0 h 4"/>
                  <a:gd name="T8" fmla="*/ 0 w 2"/>
                  <a:gd name="T9" fmla="*/ 1 h 4"/>
                  <a:gd name="T10" fmla="*/ 0 w 2"/>
                  <a:gd name="T11" fmla="*/ 2 h 4"/>
                  <a:gd name="T12" fmla="*/ 0 w 2"/>
                  <a:gd name="T13" fmla="*/ 3 h 4"/>
                  <a:gd name="T14" fmla="*/ 1 w 2"/>
                  <a:gd name="T15" fmla="*/ 4 h 4"/>
                  <a:gd name="T16" fmla="*/ 2 w 2"/>
                  <a:gd name="T17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" h="4">
                    <a:moveTo>
                      <a:pt x="2" y="3"/>
                    </a:moveTo>
                    <a:lnTo>
                      <a:pt x="1" y="2"/>
                    </a:lnTo>
                    <a:lnTo>
                      <a:pt x="1" y="2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44" name="Freeform 2576">
                <a:extLst>
                  <a:ext uri="{FF2B5EF4-FFF2-40B4-BE49-F238E27FC236}">
                    <a16:creationId xmlns:a16="http://schemas.microsoft.com/office/drawing/2014/main" id="{D722F91E-A88C-44D0-AFA4-383E0A3697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67" y="1669"/>
                <a:ext cx="22" cy="12"/>
              </a:xfrm>
              <a:custGeom>
                <a:avLst/>
                <a:gdLst>
                  <a:gd name="T0" fmla="*/ 17 w 22"/>
                  <a:gd name="T1" fmla="*/ 4 h 12"/>
                  <a:gd name="T2" fmla="*/ 15 w 22"/>
                  <a:gd name="T3" fmla="*/ 2 h 12"/>
                  <a:gd name="T4" fmla="*/ 13 w 22"/>
                  <a:gd name="T5" fmla="*/ 2 h 12"/>
                  <a:gd name="T6" fmla="*/ 11 w 22"/>
                  <a:gd name="T7" fmla="*/ 1 h 12"/>
                  <a:gd name="T8" fmla="*/ 10 w 22"/>
                  <a:gd name="T9" fmla="*/ 1 h 12"/>
                  <a:gd name="T10" fmla="*/ 9 w 22"/>
                  <a:gd name="T11" fmla="*/ 1 h 12"/>
                  <a:gd name="T12" fmla="*/ 9 w 22"/>
                  <a:gd name="T13" fmla="*/ 0 h 12"/>
                  <a:gd name="T14" fmla="*/ 8 w 22"/>
                  <a:gd name="T15" fmla="*/ 0 h 12"/>
                  <a:gd name="T16" fmla="*/ 7 w 22"/>
                  <a:gd name="T17" fmla="*/ 0 h 12"/>
                  <a:gd name="T18" fmla="*/ 5 w 22"/>
                  <a:gd name="T19" fmla="*/ 0 h 12"/>
                  <a:gd name="T20" fmla="*/ 4 w 22"/>
                  <a:gd name="T21" fmla="*/ 0 h 12"/>
                  <a:gd name="T22" fmla="*/ 2 w 22"/>
                  <a:gd name="T23" fmla="*/ 0 h 12"/>
                  <a:gd name="T24" fmla="*/ 1 w 22"/>
                  <a:gd name="T25" fmla="*/ 2 h 12"/>
                  <a:gd name="T26" fmla="*/ 0 w 22"/>
                  <a:gd name="T27" fmla="*/ 4 h 12"/>
                  <a:gd name="T28" fmla="*/ 0 w 22"/>
                  <a:gd name="T29" fmla="*/ 7 h 12"/>
                  <a:gd name="T30" fmla="*/ 1 w 22"/>
                  <a:gd name="T31" fmla="*/ 7 h 12"/>
                  <a:gd name="T32" fmla="*/ 3 w 22"/>
                  <a:gd name="T33" fmla="*/ 7 h 12"/>
                  <a:gd name="T34" fmla="*/ 4 w 22"/>
                  <a:gd name="T35" fmla="*/ 8 h 12"/>
                  <a:gd name="T36" fmla="*/ 6 w 22"/>
                  <a:gd name="T37" fmla="*/ 9 h 12"/>
                  <a:gd name="T38" fmla="*/ 8 w 22"/>
                  <a:gd name="T39" fmla="*/ 9 h 12"/>
                  <a:gd name="T40" fmla="*/ 10 w 22"/>
                  <a:gd name="T41" fmla="*/ 11 h 12"/>
                  <a:gd name="T42" fmla="*/ 14 w 22"/>
                  <a:gd name="T43" fmla="*/ 11 h 12"/>
                  <a:gd name="T44" fmla="*/ 16 w 22"/>
                  <a:gd name="T45" fmla="*/ 12 h 12"/>
                  <a:gd name="T46" fmla="*/ 18 w 22"/>
                  <a:gd name="T47" fmla="*/ 12 h 12"/>
                  <a:gd name="T48" fmla="*/ 20 w 22"/>
                  <a:gd name="T49" fmla="*/ 10 h 12"/>
                  <a:gd name="T50" fmla="*/ 22 w 22"/>
                  <a:gd name="T51" fmla="*/ 11 h 12"/>
                  <a:gd name="T52" fmla="*/ 22 w 22"/>
                  <a:gd name="T53" fmla="*/ 10 h 12"/>
                  <a:gd name="T54" fmla="*/ 22 w 22"/>
                  <a:gd name="T55" fmla="*/ 9 h 12"/>
                  <a:gd name="T56" fmla="*/ 22 w 22"/>
                  <a:gd name="T57" fmla="*/ 8 h 12"/>
                  <a:gd name="T58" fmla="*/ 21 w 22"/>
                  <a:gd name="T59" fmla="*/ 7 h 12"/>
                  <a:gd name="T60" fmla="*/ 20 w 22"/>
                  <a:gd name="T61" fmla="*/ 6 h 12"/>
                  <a:gd name="T62" fmla="*/ 19 w 22"/>
                  <a:gd name="T63" fmla="*/ 6 h 12"/>
                  <a:gd name="T64" fmla="*/ 18 w 22"/>
                  <a:gd name="T65" fmla="*/ 6 h 12"/>
                  <a:gd name="T66" fmla="*/ 17 w 22"/>
                  <a:gd name="T67" fmla="*/ 5 h 12"/>
                  <a:gd name="T68" fmla="*/ 18 w 22"/>
                  <a:gd name="T69" fmla="*/ 5 h 12"/>
                  <a:gd name="T70" fmla="*/ 17 w 22"/>
                  <a:gd name="T71" fmla="*/ 4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22" h="12">
                    <a:moveTo>
                      <a:pt x="17" y="4"/>
                    </a:moveTo>
                    <a:lnTo>
                      <a:pt x="15" y="2"/>
                    </a:lnTo>
                    <a:lnTo>
                      <a:pt x="13" y="2"/>
                    </a:lnTo>
                    <a:lnTo>
                      <a:pt x="11" y="1"/>
                    </a:lnTo>
                    <a:lnTo>
                      <a:pt x="10" y="1"/>
                    </a:lnTo>
                    <a:lnTo>
                      <a:pt x="9" y="1"/>
                    </a:lnTo>
                    <a:lnTo>
                      <a:pt x="9" y="0"/>
                    </a:lnTo>
                    <a:lnTo>
                      <a:pt x="8" y="0"/>
                    </a:lnTo>
                    <a:lnTo>
                      <a:pt x="7" y="0"/>
                    </a:lnTo>
                    <a:lnTo>
                      <a:pt x="5" y="0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1" y="2"/>
                    </a:lnTo>
                    <a:lnTo>
                      <a:pt x="0" y="4"/>
                    </a:lnTo>
                    <a:lnTo>
                      <a:pt x="0" y="7"/>
                    </a:lnTo>
                    <a:lnTo>
                      <a:pt x="1" y="7"/>
                    </a:lnTo>
                    <a:lnTo>
                      <a:pt x="3" y="7"/>
                    </a:lnTo>
                    <a:lnTo>
                      <a:pt x="4" y="8"/>
                    </a:lnTo>
                    <a:lnTo>
                      <a:pt x="6" y="9"/>
                    </a:lnTo>
                    <a:lnTo>
                      <a:pt x="8" y="9"/>
                    </a:lnTo>
                    <a:lnTo>
                      <a:pt x="10" y="11"/>
                    </a:lnTo>
                    <a:lnTo>
                      <a:pt x="14" y="11"/>
                    </a:lnTo>
                    <a:lnTo>
                      <a:pt x="16" y="12"/>
                    </a:lnTo>
                    <a:lnTo>
                      <a:pt x="18" y="12"/>
                    </a:lnTo>
                    <a:lnTo>
                      <a:pt x="20" y="10"/>
                    </a:lnTo>
                    <a:lnTo>
                      <a:pt x="22" y="11"/>
                    </a:lnTo>
                    <a:lnTo>
                      <a:pt x="22" y="10"/>
                    </a:lnTo>
                    <a:lnTo>
                      <a:pt x="22" y="9"/>
                    </a:lnTo>
                    <a:lnTo>
                      <a:pt x="22" y="8"/>
                    </a:lnTo>
                    <a:lnTo>
                      <a:pt x="21" y="7"/>
                    </a:lnTo>
                    <a:lnTo>
                      <a:pt x="20" y="6"/>
                    </a:lnTo>
                    <a:lnTo>
                      <a:pt x="19" y="6"/>
                    </a:lnTo>
                    <a:lnTo>
                      <a:pt x="18" y="6"/>
                    </a:lnTo>
                    <a:lnTo>
                      <a:pt x="17" y="5"/>
                    </a:lnTo>
                    <a:lnTo>
                      <a:pt x="18" y="5"/>
                    </a:lnTo>
                    <a:lnTo>
                      <a:pt x="17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45" name="Freeform 2577">
                <a:extLst>
                  <a:ext uri="{FF2B5EF4-FFF2-40B4-BE49-F238E27FC236}">
                    <a16:creationId xmlns:a16="http://schemas.microsoft.com/office/drawing/2014/main" id="{811495EB-61F5-41C1-BC7C-CF294B3E64E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52" y="1684"/>
                <a:ext cx="94" cy="86"/>
              </a:xfrm>
              <a:custGeom>
                <a:avLst/>
                <a:gdLst>
                  <a:gd name="T0" fmla="*/ 6 w 94"/>
                  <a:gd name="T1" fmla="*/ 12 h 86"/>
                  <a:gd name="T2" fmla="*/ 7 w 94"/>
                  <a:gd name="T3" fmla="*/ 19 h 86"/>
                  <a:gd name="T4" fmla="*/ 4 w 94"/>
                  <a:gd name="T5" fmla="*/ 20 h 86"/>
                  <a:gd name="T6" fmla="*/ 14 w 94"/>
                  <a:gd name="T7" fmla="*/ 26 h 86"/>
                  <a:gd name="T8" fmla="*/ 19 w 94"/>
                  <a:gd name="T9" fmla="*/ 26 h 86"/>
                  <a:gd name="T10" fmla="*/ 18 w 94"/>
                  <a:gd name="T11" fmla="*/ 38 h 86"/>
                  <a:gd name="T12" fmla="*/ 11 w 94"/>
                  <a:gd name="T13" fmla="*/ 48 h 86"/>
                  <a:gd name="T14" fmla="*/ 10 w 94"/>
                  <a:gd name="T15" fmla="*/ 55 h 86"/>
                  <a:gd name="T16" fmla="*/ 7 w 94"/>
                  <a:gd name="T17" fmla="*/ 64 h 86"/>
                  <a:gd name="T18" fmla="*/ 12 w 94"/>
                  <a:gd name="T19" fmla="*/ 64 h 86"/>
                  <a:gd name="T20" fmla="*/ 13 w 94"/>
                  <a:gd name="T21" fmla="*/ 66 h 86"/>
                  <a:gd name="T22" fmla="*/ 17 w 94"/>
                  <a:gd name="T23" fmla="*/ 71 h 86"/>
                  <a:gd name="T24" fmla="*/ 24 w 94"/>
                  <a:gd name="T25" fmla="*/ 66 h 86"/>
                  <a:gd name="T26" fmla="*/ 28 w 94"/>
                  <a:gd name="T27" fmla="*/ 66 h 86"/>
                  <a:gd name="T28" fmla="*/ 26 w 94"/>
                  <a:gd name="T29" fmla="*/ 75 h 86"/>
                  <a:gd name="T30" fmla="*/ 34 w 94"/>
                  <a:gd name="T31" fmla="*/ 75 h 86"/>
                  <a:gd name="T32" fmla="*/ 37 w 94"/>
                  <a:gd name="T33" fmla="*/ 77 h 86"/>
                  <a:gd name="T34" fmla="*/ 40 w 94"/>
                  <a:gd name="T35" fmla="*/ 78 h 86"/>
                  <a:gd name="T36" fmla="*/ 41 w 94"/>
                  <a:gd name="T37" fmla="*/ 79 h 86"/>
                  <a:gd name="T38" fmla="*/ 46 w 94"/>
                  <a:gd name="T39" fmla="*/ 79 h 86"/>
                  <a:gd name="T40" fmla="*/ 52 w 94"/>
                  <a:gd name="T41" fmla="*/ 81 h 86"/>
                  <a:gd name="T42" fmla="*/ 60 w 94"/>
                  <a:gd name="T43" fmla="*/ 81 h 86"/>
                  <a:gd name="T44" fmla="*/ 63 w 94"/>
                  <a:gd name="T45" fmla="*/ 73 h 86"/>
                  <a:gd name="T46" fmla="*/ 63 w 94"/>
                  <a:gd name="T47" fmla="*/ 84 h 86"/>
                  <a:gd name="T48" fmla="*/ 71 w 94"/>
                  <a:gd name="T49" fmla="*/ 86 h 86"/>
                  <a:gd name="T50" fmla="*/ 82 w 94"/>
                  <a:gd name="T51" fmla="*/ 85 h 86"/>
                  <a:gd name="T52" fmla="*/ 83 w 94"/>
                  <a:gd name="T53" fmla="*/ 76 h 86"/>
                  <a:gd name="T54" fmla="*/ 90 w 94"/>
                  <a:gd name="T55" fmla="*/ 79 h 86"/>
                  <a:gd name="T56" fmla="*/ 88 w 94"/>
                  <a:gd name="T57" fmla="*/ 75 h 86"/>
                  <a:gd name="T58" fmla="*/ 90 w 94"/>
                  <a:gd name="T59" fmla="*/ 72 h 86"/>
                  <a:gd name="T60" fmla="*/ 93 w 94"/>
                  <a:gd name="T61" fmla="*/ 67 h 86"/>
                  <a:gd name="T62" fmla="*/ 92 w 94"/>
                  <a:gd name="T63" fmla="*/ 64 h 86"/>
                  <a:gd name="T64" fmla="*/ 88 w 94"/>
                  <a:gd name="T65" fmla="*/ 58 h 86"/>
                  <a:gd name="T66" fmla="*/ 76 w 94"/>
                  <a:gd name="T67" fmla="*/ 55 h 86"/>
                  <a:gd name="T68" fmla="*/ 68 w 94"/>
                  <a:gd name="T69" fmla="*/ 53 h 86"/>
                  <a:gd name="T70" fmla="*/ 58 w 94"/>
                  <a:gd name="T71" fmla="*/ 53 h 86"/>
                  <a:gd name="T72" fmla="*/ 51 w 94"/>
                  <a:gd name="T73" fmla="*/ 53 h 86"/>
                  <a:gd name="T74" fmla="*/ 51 w 94"/>
                  <a:gd name="T75" fmla="*/ 56 h 86"/>
                  <a:gd name="T76" fmla="*/ 45 w 94"/>
                  <a:gd name="T77" fmla="*/ 52 h 86"/>
                  <a:gd name="T78" fmla="*/ 41 w 94"/>
                  <a:gd name="T79" fmla="*/ 52 h 86"/>
                  <a:gd name="T80" fmla="*/ 38 w 94"/>
                  <a:gd name="T81" fmla="*/ 49 h 86"/>
                  <a:gd name="T82" fmla="*/ 33 w 94"/>
                  <a:gd name="T83" fmla="*/ 51 h 86"/>
                  <a:gd name="T84" fmla="*/ 31 w 94"/>
                  <a:gd name="T85" fmla="*/ 44 h 86"/>
                  <a:gd name="T86" fmla="*/ 30 w 94"/>
                  <a:gd name="T87" fmla="*/ 38 h 86"/>
                  <a:gd name="T88" fmla="*/ 25 w 94"/>
                  <a:gd name="T89" fmla="*/ 38 h 86"/>
                  <a:gd name="T90" fmla="*/ 28 w 94"/>
                  <a:gd name="T91" fmla="*/ 34 h 86"/>
                  <a:gd name="T92" fmla="*/ 29 w 94"/>
                  <a:gd name="T93" fmla="*/ 32 h 86"/>
                  <a:gd name="T94" fmla="*/ 28 w 94"/>
                  <a:gd name="T95" fmla="*/ 30 h 86"/>
                  <a:gd name="T96" fmla="*/ 38 w 94"/>
                  <a:gd name="T97" fmla="*/ 34 h 86"/>
                  <a:gd name="T98" fmla="*/ 34 w 94"/>
                  <a:gd name="T99" fmla="*/ 27 h 86"/>
                  <a:gd name="T100" fmla="*/ 32 w 94"/>
                  <a:gd name="T101" fmla="*/ 22 h 86"/>
                  <a:gd name="T102" fmla="*/ 36 w 94"/>
                  <a:gd name="T103" fmla="*/ 20 h 86"/>
                  <a:gd name="T104" fmla="*/ 26 w 94"/>
                  <a:gd name="T105" fmla="*/ 18 h 86"/>
                  <a:gd name="T106" fmla="*/ 17 w 94"/>
                  <a:gd name="T107" fmla="*/ 22 h 86"/>
                  <a:gd name="T108" fmla="*/ 22 w 94"/>
                  <a:gd name="T109" fmla="*/ 15 h 86"/>
                  <a:gd name="T110" fmla="*/ 18 w 94"/>
                  <a:gd name="T111" fmla="*/ 8 h 86"/>
                  <a:gd name="T112" fmla="*/ 11 w 94"/>
                  <a:gd name="T113" fmla="*/ 2 h 86"/>
                  <a:gd name="T114" fmla="*/ 2 w 94"/>
                  <a:gd name="T115" fmla="*/ 4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94" h="86">
                    <a:moveTo>
                      <a:pt x="1" y="4"/>
                    </a:moveTo>
                    <a:lnTo>
                      <a:pt x="0" y="6"/>
                    </a:lnTo>
                    <a:lnTo>
                      <a:pt x="1" y="8"/>
                    </a:lnTo>
                    <a:lnTo>
                      <a:pt x="2" y="9"/>
                    </a:lnTo>
                    <a:lnTo>
                      <a:pt x="4" y="12"/>
                    </a:lnTo>
                    <a:lnTo>
                      <a:pt x="6" y="12"/>
                    </a:lnTo>
                    <a:lnTo>
                      <a:pt x="5" y="13"/>
                    </a:lnTo>
                    <a:lnTo>
                      <a:pt x="3" y="13"/>
                    </a:lnTo>
                    <a:lnTo>
                      <a:pt x="3" y="14"/>
                    </a:lnTo>
                    <a:lnTo>
                      <a:pt x="5" y="17"/>
                    </a:lnTo>
                    <a:lnTo>
                      <a:pt x="7" y="18"/>
                    </a:lnTo>
                    <a:lnTo>
                      <a:pt x="7" y="19"/>
                    </a:lnTo>
                    <a:lnTo>
                      <a:pt x="6" y="18"/>
                    </a:lnTo>
                    <a:lnTo>
                      <a:pt x="3" y="18"/>
                    </a:lnTo>
                    <a:lnTo>
                      <a:pt x="3" y="19"/>
                    </a:lnTo>
                    <a:lnTo>
                      <a:pt x="2" y="20"/>
                    </a:lnTo>
                    <a:lnTo>
                      <a:pt x="2" y="22"/>
                    </a:lnTo>
                    <a:lnTo>
                      <a:pt x="4" y="20"/>
                    </a:lnTo>
                    <a:lnTo>
                      <a:pt x="5" y="22"/>
                    </a:lnTo>
                    <a:lnTo>
                      <a:pt x="9" y="20"/>
                    </a:lnTo>
                    <a:lnTo>
                      <a:pt x="9" y="22"/>
                    </a:lnTo>
                    <a:lnTo>
                      <a:pt x="11" y="23"/>
                    </a:lnTo>
                    <a:lnTo>
                      <a:pt x="12" y="24"/>
                    </a:lnTo>
                    <a:lnTo>
                      <a:pt x="14" y="26"/>
                    </a:lnTo>
                    <a:lnTo>
                      <a:pt x="15" y="26"/>
                    </a:lnTo>
                    <a:lnTo>
                      <a:pt x="15" y="24"/>
                    </a:lnTo>
                    <a:lnTo>
                      <a:pt x="16" y="25"/>
                    </a:lnTo>
                    <a:lnTo>
                      <a:pt x="17" y="24"/>
                    </a:lnTo>
                    <a:lnTo>
                      <a:pt x="19" y="24"/>
                    </a:lnTo>
                    <a:lnTo>
                      <a:pt x="19" y="26"/>
                    </a:lnTo>
                    <a:lnTo>
                      <a:pt x="18" y="27"/>
                    </a:lnTo>
                    <a:lnTo>
                      <a:pt x="18" y="30"/>
                    </a:lnTo>
                    <a:lnTo>
                      <a:pt x="18" y="32"/>
                    </a:lnTo>
                    <a:lnTo>
                      <a:pt x="18" y="34"/>
                    </a:lnTo>
                    <a:lnTo>
                      <a:pt x="19" y="36"/>
                    </a:lnTo>
                    <a:lnTo>
                      <a:pt x="18" y="38"/>
                    </a:lnTo>
                    <a:lnTo>
                      <a:pt x="18" y="39"/>
                    </a:lnTo>
                    <a:lnTo>
                      <a:pt x="17" y="42"/>
                    </a:lnTo>
                    <a:lnTo>
                      <a:pt x="15" y="44"/>
                    </a:lnTo>
                    <a:lnTo>
                      <a:pt x="13" y="44"/>
                    </a:lnTo>
                    <a:lnTo>
                      <a:pt x="13" y="46"/>
                    </a:lnTo>
                    <a:lnTo>
                      <a:pt x="11" y="48"/>
                    </a:lnTo>
                    <a:lnTo>
                      <a:pt x="11" y="49"/>
                    </a:lnTo>
                    <a:lnTo>
                      <a:pt x="9" y="50"/>
                    </a:lnTo>
                    <a:lnTo>
                      <a:pt x="7" y="52"/>
                    </a:lnTo>
                    <a:lnTo>
                      <a:pt x="7" y="54"/>
                    </a:lnTo>
                    <a:lnTo>
                      <a:pt x="10" y="54"/>
                    </a:lnTo>
                    <a:lnTo>
                      <a:pt x="10" y="55"/>
                    </a:lnTo>
                    <a:lnTo>
                      <a:pt x="7" y="56"/>
                    </a:lnTo>
                    <a:lnTo>
                      <a:pt x="7" y="57"/>
                    </a:lnTo>
                    <a:lnTo>
                      <a:pt x="9" y="58"/>
                    </a:lnTo>
                    <a:lnTo>
                      <a:pt x="6" y="61"/>
                    </a:lnTo>
                    <a:lnTo>
                      <a:pt x="6" y="62"/>
                    </a:lnTo>
                    <a:lnTo>
                      <a:pt x="7" y="64"/>
                    </a:lnTo>
                    <a:lnTo>
                      <a:pt x="9" y="64"/>
                    </a:lnTo>
                    <a:lnTo>
                      <a:pt x="9" y="65"/>
                    </a:lnTo>
                    <a:lnTo>
                      <a:pt x="10" y="67"/>
                    </a:lnTo>
                    <a:lnTo>
                      <a:pt x="11" y="66"/>
                    </a:lnTo>
                    <a:lnTo>
                      <a:pt x="11" y="65"/>
                    </a:lnTo>
                    <a:lnTo>
                      <a:pt x="12" y="64"/>
                    </a:lnTo>
                    <a:lnTo>
                      <a:pt x="13" y="65"/>
                    </a:lnTo>
                    <a:lnTo>
                      <a:pt x="13" y="65"/>
                    </a:lnTo>
                    <a:lnTo>
                      <a:pt x="15" y="62"/>
                    </a:lnTo>
                    <a:lnTo>
                      <a:pt x="15" y="63"/>
                    </a:lnTo>
                    <a:lnTo>
                      <a:pt x="15" y="65"/>
                    </a:lnTo>
                    <a:lnTo>
                      <a:pt x="13" y="66"/>
                    </a:lnTo>
                    <a:lnTo>
                      <a:pt x="13" y="67"/>
                    </a:lnTo>
                    <a:lnTo>
                      <a:pt x="13" y="67"/>
                    </a:lnTo>
                    <a:lnTo>
                      <a:pt x="14" y="68"/>
                    </a:lnTo>
                    <a:lnTo>
                      <a:pt x="15" y="70"/>
                    </a:lnTo>
                    <a:lnTo>
                      <a:pt x="17" y="70"/>
                    </a:lnTo>
                    <a:lnTo>
                      <a:pt x="17" y="71"/>
                    </a:lnTo>
                    <a:lnTo>
                      <a:pt x="20" y="71"/>
                    </a:lnTo>
                    <a:lnTo>
                      <a:pt x="21" y="70"/>
                    </a:lnTo>
                    <a:lnTo>
                      <a:pt x="23" y="69"/>
                    </a:lnTo>
                    <a:lnTo>
                      <a:pt x="22" y="67"/>
                    </a:lnTo>
                    <a:lnTo>
                      <a:pt x="23" y="67"/>
                    </a:lnTo>
                    <a:lnTo>
                      <a:pt x="24" y="66"/>
                    </a:lnTo>
                    <a:lnTo>
                      <a:pt x="25" y="67"/>
                    </a:lnTo>
                    <a:lnTo>
                      <a:pt x="24" y="68"/>
                    </a:lnTo>
                    <a:lnTo>
                      <a:pt x="24" y="69"/>
                    </a:lnTo>
                    <a:lnTo>
                      <a:pt x="25" y="69"/>
                    </a:lnTo>
                    <a:lnTo>
                      <a:pt x="26" y="66"/>
                    </a:lnTo>
                    <a:lnTo>
                      <a:pt x="28" y="66"/>
                    </a:lnTo>
                    <a:lnTo>
                      <a:pt x="29" y="67"/>
                    </a:lnTo>
                    <a:lnTo>
                      <a:pt x="28" y="69"/>
                    </a:lnTo>
                    <a:lnTo>
                      <a:pt x="25" y="72"/>
                    </a:lnTo>
                    <a:lnTo>
                      <a:pt x="24" y="73"/>
                    </a:lnTo>
                    <a:lnTo>
                      <a:pt x="24" y="74"/>
                    </a:lnTo>
                    <a:lnTo>
                      <a:pt x="26" y="75"/>
                    </a:lnTo>
                    <a:lnTo>
                      <a:pt x="28" y="76"/>
                    </a:lnTo>
                    <a:lnTo>
                      <a:pt x="30" y="76"/>
                    </a:lnTo>
                    <a:lnTo>
                      <a:pt x="30" y="76"/>
                    </a:lnTo>
                    <a:lnTo>
                      <a:pt x="32" y="77"/>
                    </a:lnTo>
                    <a:lnTo>
                      <a:pt x="33" y="75"/>
                    </a:lnTo>
                    <a:lnTo>
                      <a:pt x="34" y="75"/>
                    </a:lnTo>
                    <a:lnTo>
                      <a:pt x="34" y="76"/>
                    </a:lnTo>
                    <a:lnTo>
                      <a:pt x="34" y="77"/>
                    </a:lnTo>
                    <a:lnTo>
                      <a:pt x="35" y="78"/>
                    </a:lnTo>
                    <a:lnTo>
                      <a:pt x="37" y="78"/>
                    </a:lnTo>
                    <a:lnTo>
                      <a:pt x="38" y="78"/>
                    </a:lnTo>
                    <a:lnTo>
                      <a:pt x="37" y="77"/>
                    </a:lnTo>
                    <a:lnTo>
                      <a:pt x="37" y="75"/>
                    </a:lnTo>
                    <a:lnTo>
                      <a:pt x="38" y="74"/>
                    </a:lnTo>
                    <a:lnTo>
                      <a:pt x="39" y="75"/>
                    </a:lnTo>
                    <a:lnTo>
                      <a:pt x="38" y="77"/>
                    </a:lnTo>
                    <a:lnTo>
                      <a:pt x="39" y="78"/>
                    </a:lnTo>
                    <a:lnTo>
                      <a:pt x="40" y="78"/>
                    </a:lnTo>
                    <a:lnTo>
                      <a:pt x="40" y="77"/>
                    </a:lnTo>
                    <a:lnTo>
                      <a:pt x="41" y="76"/>
                    </a:lnTo>
                    <a:lnTo>
                      <a:pt x="42" y="76"/>
                    </a:lnTo>
                    <a:lnTo>
                      <a:pt x="42" y="77"/>
                    </a:lnTo>
                    <a:lnTo>
                      <a:pt x="41" y="77"/>
                    </a:lnTo>
                    <a:lnTo>
                      <a:pt x="41" y="79"/>
                    </a:lnTo>
                    <a:lnTo>
                      <a:pt x="44" y="79"/>
                    </a:lnTo>
                    <a:lnTo>
                      <a:pt x="45" y="78"/>
                    </a:lnTo>
                    <a:lnTo>
                      <a:pt x="46" y="75"/>
                    </a:lnTo>
                    <a:lnTo>
                      <a:pt x="46" y="77"/>
                    </a:lnTo>
                    <a:lnTo>
                      <a:pt x="46" y="78"/>
                    </a:lnTo>
                    <a:lnTo>
                      <a:pt x="46" y="79"/>
                    </a:lnTo>
                    <a:lnTo>
                      <a:pt x="49" y="78"/>
                    </a:lnTo>
                    <a:lnTo>
                      <a:pt x="49" y="76"/>
                    </a:lnTo>
                    <a:lnTo>
                      <a:pt x="50" y="75"/>
                    </a:lnTo>
                    <a:lnTo>
                      <a:pt x="50" y="79"/>
                    </a:lnTo>
                    <a:lnTo>
                      <a:pt x="50" y="81"/>
                    </a:lnTo>
                    <a:lnTo>
                      <a:pt x="52" y="81"/>
                    </a:lnTo>
                    <a:lnTo>
                      <a:pt x="54" y="82"/>
                    </a:lnTo>
                    <a:lnTo>
                      <a:pt x="56" y="82"/>
                    </a:lnTo>
                    <a:lnTo>
                      <a:pt x="57" y="81"/>
                    </a:lnTo>
                    <a:lnTo>
                      <a:pt x="57" y="82"/>
                    </a:lnTo>
                    <a:lnTo>
                      <a:pt x="59" y="82"/>
                    </a:lnTo>
                    <a:lnTo>
                      <a:pt x="60" y="81"/>
                    </a:lnTo>
                    <a:lnTo>
                      <a:pt x="60" y="78"/>
                    </a:lnTo>
                    <a:lnTo>
                      <a:pt x="62" y="77"/>
                    </a:lnTo>
                    <a:lnTo>
                      <a:pt x="63" y="76"/>
                    </a:lnTo>
                    <a:lnTo>
                      <a:pt x="62" y="74"/>
                    </a:lnTo>
                    <a:lnTo>
                      <a:pt x="63" y="72"/>
                    </a:lnTo>
                    <a:lnTo>
                      <a:pt x="63" y="73"/>
                    </a:lnTo>
                    <a:lnTo>
                      <a:pt x="63" y="75"/>
                    </a:lnTo>
                    <a:lnTo>
                      <a:pt x="64" y="75"/>
                    </a:lnTo>
                    <a:lnTo>
                      <a:pt x="65" y="76"/>
                    </a:lnTo>
                    <a:lnTo>
                      <a:pt x="63" y="77"/>
                    </a:lnTo>
                    <a:lnTo>
                      <a:pt x="62" y="79"/>
                    </a:lnTo>
                    <a:lnTo>
                      <a:pt x="63" y="84"/>
                    </a:lnTo>
                    <a:lnTo>
                      <a:pt x="64" y="85"/>
                    </a:lnTo>
                    <a:lnTo>
                      <a:pt x="67" y="84"/>
                    </a:lnTo>
                    <a:lnTo>
                      <a:pt x="68" y="86"/>
                    </a:lnTo>
                    <a:lnTo>
                      <a:pt x="69" y="86"/>
                    </a:lnTo>
                    <a:lnTo>
                      <a:pt x="69" y="86"/>
                    </a:lnTo>
                    <a:lnTo>
                      <a:pt x="71" y="86"/>
                    </a:lnTo>
                    <a:lnTo>
                      <a:pt x="74" y="84"/>
                    </a:lnTo>
                    <a:lnTo>
                      <a:pt x="76" y="84"/>
                    </a:lnTo>
                    <a:lnTo>
                      <a:pt x="78" y="85"/>
                    </a:lnTo>
                    <a:lnTo>
                      <a:pt x="80" y="85"/>
                    </a:lnTo>
                    <a:lnTo>
                      <a:pt x="81" y="86"/>
                    </a:lnTo>
                    <a:lnTo>
                      <a:pt x="82" y="85"/>
                    </a:lnTo>
                    <a:lnTo>
                      <a:pt x="82" y="84"/>
                    </a:lnTo>
                    <a:lnTo>
                      <a:pt x="83" y="82"/>
                    </a:lnTo>
                    <a:lnTo>
                      <a:pt x="84" y="82"/>
                    </a:lnTo>
                    <a:lnTo>
                      <a:pt x="84" y="81"/>
                    </a:lnTo>
                    <a:lnTo>
                      <a:pt x="83" y="78"/>
                    </a:lnTo>
                    <a:lnTo>
                      <a:pt x="83" y="76"/>
                    </a:lnTo>
                    <a:lnTo>
                      <a:pt x="84" y="77"/>
                    </a:lnTo>
                    <a:lnTo>
                      <a:pt x="84" y="78"/>
                    </a:lnTo>
                    <a:lnTo>
                      <a:pt x="87" y="81"/>
                    </a:lnTo>
                    <a:lnTo>
                      <a:pt x="87" y="79"/>
                    </a:lnTo>
                    <a:lnTo>
                      <a:pt x="89" y="79"/>
                    </a:lnTo>
                    <a:lnTo>
                      <a:pt x="90" y="79"/>
                    </a:lnTo>
                    <a:lnTo>
                      <a:pt x="91" y="79"/>
                    </a:lnTo>
                    <a:lnTo>
                      <a:pt x="91" y="78"/>
                    </a:lnTo>
                    <a:lnTo>
                      <a:pt x="90" y="76"/>
                    </a:lnTo>
                    <a:lnTo>
                      <a:pt x="91" y="75"/>
                    </a:lnTo>
                    <a:lnTo>
                      <a:pt x="89" y="74"/>
                    </a:lnTo>
                    <a:lnTo>
                      <a:pt x="88" y="75"/>
                    </a:lnTo>
                    <a:lnTo>
                      <a:pt x="84" y="75"/>
                    </a:lnTo>
                    <a:lnTo>
                      <a:pt x="84" y="74"/>
                    </a:lnTo>
                    <a:lnTo>
                      <a:pt x="86" y="73"/>
                    </a:lnTo>
                    <a:lnTo>
                      <a:pt x="87" y="74"/>
                    </a:lnTo>
                    <a:lnTo>
                      <a:pt x="89" y="73"/>
                    </a:lnTo>
                    <a:lnTo>
                      <a:pt x="90" y="72"/>
                    </a:lnTo>
                    <a:lnTo>
                      <a:pt x="91" y="72"/>
                    </a:lnTo>
                    <a:lnTo>
                      <a:pt x="92" y="72"/>
                    </a:lnTo>
                    <a:lnTo>
                      <a:pt x="93" y="71"/>
                    </a:lnTo>
                    <a:lnTo>
                      <a:pt x="93" y="70"/>
                    </a:lnTo>
                    <a:lnTo>
                      <a:pt x="93" y="68"/>
                    </a:lnTo>
                    <a:lnTo>
                      <a:pt x="93" y="67"/>
                    </a:lnTo>
                    <a:lnTo>
                      <a:pt x="94" y="67"/>
                    </a:lnTo>
                    <a:lnTo>
                      <a:pt x="94" y="66"/>
                    </a:lnTo>
                    <a:lnTo>
                      <a:pt x="92" y="65"/>
                    </a:lnTo>
                    <a:lnTo>
                      <a:pt x="91" y="66"/>
                    </a:lnTo>
                    <a:lnTo>
                      <a:pt x="91" y="64"/>
                    </a:lnTo>
                    <a:lnTo>
                      <a:pt x="92" y="64"/>
                    </a:lnTo>
                    <a:lnTo>
                      <a:pt x="92" y="62"/>
                    </a:lnTo>
                    <a:lnTo>
                      <a:pt x="91" y="61"/>
                    </a:lnTo>
                    <a:lnTo>
                      <a:pt x="87" y="61"/>
                    </a:lnTo>
                    <a:lnTo>
                      <a:pt x="87" y="59"/>
                    </a:lnTo>
                    <a:lnTo>
                      <a:pt x="87" y="58"/>
                    </a:lnTo>
                    <a:lnTo>
                      <a:pt x="88" y="58"/>
                    </a:lnTo>
                    <a:lnTo>
                      <a:pt x="87" y="56"/>
                    </a:lnTo>
                    <a:lnTo>
                      <a:pt x="83" y="54"/>
                    </a:lnTo>
                    <a:lnTo>
                      <a:pt x="82" y="54"/>
                    </a:lnTo>
                    <a:lnTo>
                      <a:pt x="81" y="55"/>
                    </a:lnTo>
                    <a:lnTo>
                      <a:pt x="78" y="55"/>
                    </a:lnTo>
                    <a:lnTo>
                      <a:pt x="76" y="55"/>
                    </a:lnTo>
                    <a:lnTo>
                      <a:pt x="73" y="53"/>
                    </a:lnTo>
                    <a:lnTo>
                      <a:pt x="72" y="52"/>
                    </a:lnTo>
                    <a:lnTo>
                      <a:pt x="71" y="51"/>
                    </a:lnTo>
                    <a:lnTo>
                      <a:pt x="70" y="52"/>
                    </a:lnTo>
                    <a:lnTo>
                      <a:pt x="69" y="52"/>
                    </a:lnTo>
                    <a:lnTo>
                      <a:pt x="68" y="53"/>
                    </a:lnTo>
                    <a:lnTo>
                      <a:pt x="65" y="53"/>
                    </a:lnTo>
                    <a:lnTo>
                      <a:pt x="64" y="54"/>
                    </a:lnTo>
                    <a:lnTo>
                      <a:pt x="63" y="53"/>
                    </a:lnTo>
                    <a:lnTo>
                      <a:pt x="62" y="53"/>
                    </a:lnTo>
                    <a:lnTo>
                      <a:pt x="60" y="53"/>
                    </a:lnTo>
                    <a:lnTo>
                      <a:pt x="58" y="53"/>
                    </a:lnTo>
                    <a:lnTo>
                      <a:pt x="58" y="55"/>
                    </a:lnTo>
                    <a:lnTo>
                      <a:pt x="57" y="55"/>
                    </a:lnTo>
                    <a:lnTo>
                      <a:pt x="57" y="54"/>
                    </a:lnTo>
                    <a:lnTo>
                      <a:pt x="57" y="53"/>
                    </a:lnTo>
                    <a:lnTo>
                      <a:pt x="55" y="54"/>
                    </a:lnTo>
                    <a:lnTo>
                      <a:pt x="51" y="53"/>
                    </a:lnTo>
                    <a:lnTo>
                      <a:pt x="51" y="54"/>
                    </a:lnTo>
                    <a:lnTo>
                      <a:pt x="52" y="55"/>
                    </a:lnTo>
                    <a:lnTo>
                      <a:pt x="52" y="56"/>
                    </a:lnTo>
                    <a:lnTo>
                      <a:pt x="53" y="57"/>
                    </a:lnTo>
                    <a:lnTo>
                      <a:pt x="51" y="57"/>
                    </a:lnTo>
                    <a:lnTo>
                      <a:pt x="51" y="56"/>
                    </a:lnTo>
                    <a:lnTo>
                      <a:pt x="49" y="56"/>
                    </a:lnTo>
                    <a:lnTo>
                      <a:pt x="46" y="56"/>
                    </a:lnTo>
                    <a:lnTo>
                      <a:pt x="45" y="56"/>
                    </a:lnTo>
                    <a:lnTo>
                      <a:pt x="48" y="55"/>
                    </a:lnTo>
                    <a:lnTo>
                      <a:pt x="48" y="54"/>
                    </a:lnTo>
                    <a:lnTo>
                      <a:pt x="45" y="52"/>
                    </a:lnTo>
                    <a:lnTo>
                      <a:pt x="45" y="50"/>
                    </a:lnTo>
                    <a:lnTo>
                      <a:pt x="45" y="49"/>
                    </a:lnTo>
                    <a:lnTo>
                      <a:pt x="43" y="51"/>
                    </a:lnTo>
                    <a:lnTo>
                      <a:pt x="43" y="52"/>
                    </a:lnTo>
                    <a:lnTo>
                      <a:pt x="43" y="53"/>
                    </a:lnTo>
                    <a:lnTo>
                      <a:pt x="41" y="52"/>
                    </a:lnTo>
                    <a:lnTo>
                      <a:pt x="42" y="51"/>
                    </a:lnTo>
                    <a:lnTo>
                      <a:pt x="42" y="50"/>
                    </a:lnTo>
                    <a:lnTo>
                      <a:pt x="40" y="50"/>
                    </a:lnTo>
                    <a:lnTo>
                      <a:pt x="39" y="51"/>
                    </a:lnTo>
                    <a:lnTo>
                      <a:pt x="38" y="51"/>
                    </a:lnTo>
                    <a:lnTo>
                      <a:pt x="38" y="49"/>
                    </a:lnTo>
                    <a:lnTo>
                      <a:pt x="38" y="48"/>
                    </a:lnTo>
                    <a:lnTo>
                      <a:pt x="38" y="46"/>
                    </a:lnTo>
                    <a:lnTo>
                      <a:pt x="36" y="47"/>
                    </a:lnTo>
                    <a:lnTo>
                      <a:pt x="34" y="49"/>
                    </a:lnTo>
                    <a:lnTo>
                      <a:pt x="34" y="51"/>
                    </a:lnTo>
                    <a:lnTo>
                      <a:pt x="33" y="51"/>
                    </a:lnTo>
                    <a:lnTo>
                      <a:pt x="33" y="49"/>
                    </a:lnTo>
                    <a:lnTo>
                      <a:pt x="33" y="48"/>
                    </a:lnTo>
                    <a:lnTo>
                      <a:pt x="33" y="47"/>
                    </a:lnTo>
                    <a:lnTo>
                      <a:pt x="34" y="44"/>
                    </a:lnTo>
                    <a:lnTo>
                      <a:pt x="33" y="43"/>
                    </a:lnTo>
                    <a:lnTo>
                      <a:pt x="31" y="44"/>
                    </a:lnTo>
                    <a:lnTo>
                      <a:pt x="31" y="43"/>
                    </a:lnTo>
                    <a:lnTo>
                      <a:pt x="32" y="42"/>
                    </a:lnTo>
                    <a:lnTo>
                      <a:pt x="33" y="39"/>
                    </a:lnTo>
                    <a:lnTo>
                      <a:pt x="33" y="38"/>
                    </a:lnTo>
                    <a:lnTo>
                      <a:pt x="32" y="38"/>
                    </a:lnTo>
                    <a:lnTo>
                      <a:pt x="30" y="38"/>
                    </a:lnTo>
                    <a:lnTo>
                      <a:pt x="30" y="39"/>
                    </a:lnTo>
                    <a:lnTo>
                      <a:pt x="28" y="39"/>
                    </a:lnTo>
                    <a:lnTo>
                      <a:pt x="29" y="38"/>
                    </a:lnTo>
                    <a:lnTo>
                      <a:pt x="29" y="37"/>
                    </a:lnTo>
                    <a:lnTo>
                      <a:pt x="28" y="37"/>
                    </a:lnTo>
                    <a:lnTo>
                      <a:pt x="25" y="38"/>
                    </a:lnTo>
                    <a:lnTo>
                      <a:pt x="23" y="38"/>
                    </a:lnTo>
                    <a:lnTo>
                      <a:pt x="23" y="38"/>
                    </a:lnTo>
                    <a:lnTo>
                      <a:pt x="24" y="37"/>
                    </a:lnTo>
                    <a:lnTo>
                      <a:pt x="25" y="36"/>
                    </a:lnTo>
                    <a:lnTo>
                      <a:pt x="26" y="34"/>
                    </a:lnTo>
                    <a:lnTo>
                      <a:pt x="28" y="34"/>
                    </a:lnTo>
                    <a:lnTo>
                      <a:pt x="29" y="36"/>
                    </a:lnTo>
                    <a:lnTo>
                      <a:pt x="32" y="36"/>
                    </a:lnTo>
                    <a:lnTo>
                      <a:pt x="31" y="35"/>
                    </a:lnTo>
                    <a:lnTo>
                      <a:pt x="30" y="33"/>
                    </a:lnTo>
                    <a:lnTo>
                      <a:pt x="28" y="33"/>
                    </a:lnTo>
                    <a:lnTo>
                      <a:pt x="29" y="32"/>
                    </a:lnTo>
                    <a:lnTo>
                      <a:pt x="26" y="30"/>
                    </a:lnTo>
                    <a:lnTo>
                      <a:pt x="24" y="29"/>
                    </a:lnTo>
                    <a:lnTo>
                      <a:pt x="25" y="29"/>
                    </a:lnTo>
                    <a:lnTo>
                      <a:pt x="26" y="28"/>
                    </a:lnTo>
                    <a:lnTo>
                      <a:pt x="26" y="28"/>
                    </a:lnTo>
                    <a:lnTo>
                      <a:pt x="28" y="30"/>
                    </a:lnTo>
                    <a:lnTo>
                      <a:pt x="30" y="31"/>
                    </a:lnTo>
                    <a:lnTo>
                      <a:pt x="32" y="32"/>
                    </a:lnTo>
                    <a:lnTo>
                      <a:pt x="34" y="33"/>
                    </a:lnTo>
                    <a:lnTo>
                      <a:pt x="34" y="32"/>
                    </a:lnTo>
                    <a:lnTo>
                      <a:pt x="35" y="34"/>
                    </a:lnTo>
                    <a:lnTo>
                      <a:pt x="38" y="34"/>
                    </a:lnTo>
                    <a:lnTo>
                      <a:pt x="40" y="34"/>
                    </a:lnTo>
                    <a:lnTo>
                      <a:pt x="41" y="33"/>
                    </a:lnTo>
                    <a:lnTo>
                      <a:pt x="40" y="31"/>
                    </a:lnTo>
                    <a:lnTo>
                      <a:pt x="37" y="28"/>
                    </a:lnTo>
                    <a:lnTo>
                      <a:pt x="35" y="26"/>
                    </a:lnTo>
                    <a:lnTo>
                      <a:pt x="34" y="27"/>
                    </a:lnTo>
                    <a:lnTo>
                      <a:pt x="34" y="25"/>
                    </a:lnTo>
                    <a:lnTo>
                      <a:pt x="32" y="24"/>
                    </a:lnTo>
                    <a:lnTo>
                      <a:pt x="31" y="23"/>
                    </a:lnTo>
                    <a:lnTo>
                      <a:pt x="30" y="23"/>
                    </a:lnTo>
                    <a:lnTo>
                      <a:pt x="31" y="22"/>
                    </a:lnTo>
                    <a:lnTo>
                      <a:pt x="32" y="22"/>
                    </a:lnTo>
                    <a:lnTo>
                      <a:pt x="33" y="23"/>
                    </a:lnTo>
                    <a:lnTo>
                      <a:pt x="35" y="23"/>
                    </a:lnTo>
                    <a:lnTo>
                      <a:pt x="35" y="25"/>
                    </a:lnTo>
                    <a:lnTo>
                      <a:pt x="36" y="25"/>
                    </a:lnTo>
                    <a:lnTo>
                      <a:pt x="37" y="24"/>
                    </a:lnTo>
                    <a:lnTo>
                      <a:pt x="36" y="20"/>
                    </a:lnTo>
                    <a:lnTo>
                      <a:pt x="34" y="17"/>
                    </a:lnTo>
                    <a:lnTo>
                      <a:pt x="33" y="18"/>
                    </a:lnTo>
                    <a:lnTo>
                      <a:pt x="32" y="17"/>
                    </a:lnTo>
                    <a:lnTo>
                      <a:pt x="30" y="17"/>
                    </a:lnTo>
                    <a:lnTo>
                      <a:pt x="28" y="18"/>
                    </a:lnTo>
                    <a:lnTo>
                      <a:pt x="26" y="18"/>
                    </a:lnTo>
                    <a:lnTo>
                      <a:pt x="24" y="17"/>
                    </a:lnTo>
                    <a:lnTo>
                      <a:pt x="23" y="18"/>
                    </a:lnTo>
                    <a:lnTo>
                      <a:pt x="22" y="16"/>
                    </a:lnTo>
                    <a:lnTo>
                      <a:pt x="20" y="19"/>
                    </a:lnTo>
                    <a:lnTo>
                      <a:pt x="18" y="20"/>
                    </a:lnTo>
                    <a:lnTo>
                      <a:pt x="17" y="22"/>
                    </a:lnTo>
                    <a:lnTo>
                      <a:pt x="16" y="23"/>
                    </a:lnTo>
                    <a:lnTo>
                      <a:pt x="16" y="22"/>
                    </a:lnTo>
                    <a:lnTo>
                      <a:pt x="17" y="19"/>
                    </a:lnTo>
                    <a:lnTo>
                      <a:pt x="18" y="19"/>
                    </a:lnTo>
                    <a:lnTo>
                      <a:pt x="22" y="16"/>
                    </a:lnTo>
                    <a:lnTo>
                      <a:pt x="22" y="15"/>
                    </a:lnTo>
                    <a:lnTo>
                      <a:pt x="21" y="13"/>
                    </a:lnTo>
                    <a:lnTo>
                      <a:pt x="21" y="9"/>
                    </a:lnTo>
                    <a:lnTo>
                      <a:pt x="22" y="8"/>
                    </a:lnTo>
                    <a:lnTo>
                      <a:pt x="21" y="7"/>
                    </a:lnTo>
                    <a:lnTo>
                      <a:pt x="20" y="8"/>
                    </a:lnTo>
                    <a:lnTo>
                      <a:pt x="18" y="8"/>
                    </a:lnTo>
                    <a:lnTo>
                      <a:pt x="17" y="7"/>
                    </a:lnTo>
                    <a:lnTo>
                      <a:pt x="17" y="5"/>
                    </a:lnTo>
                    <a:lnTo>
                      <a:pt x="17" y="4"/>
                    </a:lnTo>
                    <a:lnTo>
                      <a:pt x="14" y="3"/>
                    </a:lnTo>
                    <a:lnTo>
                      <a:pt x="12" y="2"/>
                    </a:lnTo>
                    <a:lnTo>
                      <a:pt x="11" y="2"/>
                    </a:lnTo>
                    <a:lnTo>
                      <a:pt x="9" y="0"/>
                    </a:lnTo>
                    <a:lnTo>
                      <a:pt x="7" y="0"/>
                    </a:lnTo>
                    <a:lnTo>
                      <a:pt x="4" y="2"/>
                    </a:lnTo>
                    <a:lnTo>
                      <a:pt x="3" y="2"/>
                    </a:lnTo>
                    <a:lnTo>
                      <a:pt x="2" y="3"/>
                    </a:lnTo>
                    <a:lnTo>
                      <a:pt x="2" y="4"/>
                    </a:lnTo>
                    <a:lnTo>
                      <a:pt x="3" y="6"/>
                    </a:lnTo>
                    <a:lnTo>
                      <a:pt x="4" y="7"/>
                    </a:lnTo>
                    <a:lnTo>
                      <a:pt x="2" y="7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46" name="Freeform 2578">
                <a:extLst>
                  <a:ext uri="{FF2B5EF4-FFF2-40B4-BE49-F238E27FC236}">
                    <a16:creationId xmlns:a16="http://schemas.microsoft.com/office/drawing/2014/main" id="{9EFC76E5-FB5E-4C7D-9F67-8547B44AF3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43" y="1733"/>
                <a:ext cx="3" cy="2"/>
              </a:xfrm>
              <a:custGeom>
                <a:avLst/>
                <a:gdLst>
                  <a:gd name="T0" fmla="*/ 3 w 3"/>
                  <a:gd name="T1" fmla="*/ 1 h 2"/>
                  <a:gd name="T2" fmla="*/ 2 w 3"/>
                  <a:gd name="T3" fmla="*/ 0 h 2"/>
                  <a:gd name="T4" fmla="*/ 0 w 3"/>
                  <a:gd name="T5" fmla="*/ 1 h 2"/>
                  <a:gd name="T6" fmla="*/ 1 w 3"/>
                  <a:gd name="T7" fmla="*/ 1 h 2"/>
                  <a:gd name="T8" fmla="*/ 2 w 3"/>
                  <a:gd name="T9" fmla="*/ 2 h 2"/>
                  <a:gd name="T10" fmla="*/ 3 w 3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3" y="1"/>
                    </a:moveTo>
                    <a:lnTo>
                      <a:pt x="2" y="0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2" y="2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47" name="Freeform 2579">
                <a:extLst>
                  <a:ext uri="{FF2B5EF4-FFF2-40B4-BE49-F238E27FC236}">
                    <a16:creationId xmlns:a16="http://schemas.microsoft.com/office/drawing/2014/main" id="{A63808EA-738A-4EFA-BA55-F116D82A53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89" y="1657"/>
                <a:ext cx="2" cy="4"/>
              </a:xfrm>
              <a:custGeom>
                <a:avLst/>
                <a:gdLst>
                  <a:gd name="T0" fmla="*/ 1 w 2"/>
                  <a:gd name="T1" fmla="*/ 0 h 4"/>
                  <a:gd name="T2" fmla="*/ 0 w 2"/>
                  <a:gd name="T3" fmla="*/ 1 h 4"/>
                  <a:gd name="T4" fmla="*/ 0 w 2"/>
                  <a:gd name="T5" fmla="*/ 3 h 4"/>
                  <a:gd name="T6" fmla="*/ 1 w 2"/>
                  <a:gd name="T7" fmla="*/ 4 h 4"/>
                  <a:gd name="T8" fmla="*/ 2 w 2"/>
                  <a:gd name="T9" fmla="*/ 4 h 4"/>
                  <a:gd name="T10" fmla="*/ 2 w 2"/>
                  <a:gd name="T11" fmla="*/ 3 h 4"/>
                  <a:gd name="T12" fmla="*/ 2 w 2"/>
                  <a:gd name="T13" fmla="*/ 0 h 4"/>
                  <a:gd name="T14" fmla="*/ 1 w 2"/>
                  <a:gd name="T15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4">
                    <a:moveTo>
                      <a:pt x="1" y="0"/>
                    </a:moveTo>
                    <a:lnTo>
                      <a:pt x="0" y="1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2" y="4"/>
                    </a:lnTo>
                    <a:lnTo>
                      <a:pt x="2" y="3"/>
                    </a:lnTo>
                    <a:lnTo>
                      <a:pt x="2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48" name="Freeform 2580">
                <a:extLst>
                  <a:ext uri="{FF2B5EF4-FFF2-40B4-BE49-F238E27FC236}">
                    <a16:creationId xmlns:a16="http://schemas.microsoft.com/office/drawing/2014/main" id="{79C923A4-970D-4B7F-BA04-24973DA48FE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1" y="1720"/>
                <a:ext cx="4" cy="4"/>
              </a:xfrm>
              <a:custGeom>
                <a:avLst/>
                <a:gdLst>
                  <a:gd name="T0" fmla="*/ 0 w 4"/>
                  <a:gd name="T1" fmla="*/ 1 h 4"/>
                  <a:gd name="T2" fmla="*/ 0 w 4"/>
                  <a:gd name="T3" fmla="*/ 1 h 4"/>
                  <a:gd name="T4" fmla="*/ 0 w 4"/>
                  <a:gd name="T5" fmla="*/ 3 h 4"/>
                  <a:gd name="T6" fmla="*/ 1 w 4"/>
                  <a:gd name="T7" fmla="*/ 4 h 4"/>
                  <a:gd name="T8" fmla="*/ 2 w 4"/>
                  <a:gd name="T9" fmla="*/ 4 h 4"/>
                  <a:gd name="T10" fmla="*/ 2 w 4"/>
                  <a:gd name="T11" fmla="*/ 3 h 4"/>
                  <a:gd name="T12" fmla="*/ 3 w 4"/>
                  <a:gd name="T13" fmla="*/ 3 h 4"/>
                  <a:gd name="T14" fmla="*/ 3 w 4"/>
                  <a:gd name="T15" fmla="*/ 2 h 4"/>
                  <a:gd name="T16" fmla="*/ 4 w 4"/>
                  <a:gd name="T17" fmla="*/ 1 h 4"/>
                  <a:gd name="T18" fmla="*/ 3 w 4"/>
                  <a:gd name="T19" fmla="*/ 0 h 4"/>
                  <a:gd name="T20" fmla="*/ 2 w 4"/>
                  <a:gd name="T21" fmla="*/ 0 h 4"/>
                  <a:gd name="T22" fmla="*/ 1 w 4"/>
                  <a:gd name="T23" fmla="*/ 0 h 4"/>
                  <a:gd name="T24" fmla="*/ 0 w 4"/>
                  <a:gd name="T25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" h="4">
                    <a:moveTo>
                      <a:pt x="0" y="1"/>
                    </a:moveTo>
                    <a:lnTo>
                      <a:pt x="0" y="1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2" y="4"/>
                    </a:lnTo>
                    <a:lnTo>
                      <a:pt x="2" y="3"/>
                    </a:lnTo>
                    <a:lnTo>
                      <a:pt x="3" y="3"/>
                    </a:lnTo>
                    <a:lnTo>
                      <a:pt x="3" y="2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49" name="Freeform 2581">
                <a:extLst>
                  <a:ext uri="{FF2B5EF4-FFF2-40B4-BE49-F238E27FC236}">
                    <a16:creationId xmlns:a16="http://schemas.microsoft.com/office/drawing/2014/main" id="{31E5B814-A93C-40DB-A163-3E279B348BF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3" y="1717"/>
                <a:ext cx="2" cy="2"/>
              </a:xfrm>
              <a:custGeom>
                <a:avLst/>
                <a:gdLst>
                  <a:gd name="T0" fmla="*/ 2 w 2"/>
                  <a:gd name="T1" fmla="*/ 0 h 2"/>
                  <a:gd name="T2" fmla="*/ 1 w 2"/>
                  <a:gd name="T3" fmla="*/ 0 h 2"/>
                  <a:gd name="T4" fmla="*/ 0 w 2"/>
                  <a:gd name="T5" fmla="*/ 1 h 2"/>
                  <a:gd name="T6" fmla="*/ 0 w 2"/>
                  <a:gd name="T7" fmla="*/ 2 h 2"/>
                  <a:gd name="T8" fmla="*/ 1 w 2"/>
                  <a:gd name="T9" fmla="*/ 1 h 2"/>
                  <a:gd name="T10" fmla="*/ 2 w 2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50" name="Freeform 2582">
                <a:extLst>
                  <a:ext uri="{FF2B5EF4-FFF2-40B4-BE49-F238E27FC236}">
                    <a16:creationId xmlns:a16="http://schemas.microsoft.com/office/drawing/2014/main" id="{BED139CB-CD7D-4F69-B44B-3DBA80052DB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29" y="1722"/>
                <a:ext cx="22" cy="25"/>
              </a:xfrm>
              <a:custGeom>
                <a:avLst/>
                <a:gdLst>
                  <a:gd name="T0" fmla="*/ 0 w 22"/>
                  <a:gd name="T1" fmla="*/ 12 h 25"/>
                  <a:gd name="T2" fmla="*/ 2 w 22"/>
                  <a:gd name="T3" fmla="*/ 13 h 25"/>
                  <a:gd name="T4" fmla="*/ 1 w 22"/>
                  <a:gd name="T5" fmla="*/ 15 h 25"/>
                  <a:gd name="T6" fmla="*/ 3 w 22"/>
                  <a:gd name="T7" fmla="*/ 13 h 25"/>
                  <a:gd name="T8" fmla="*/ 2 w 22"/>
                  <a:gd name="T9" fmla="*/ 15 h 25"/>
                  <a:gd name="T10" fmla="*/ 4 w 22"/>
                  <a:gd name="T11" fmla="*/ 17 h 25"/>
                  <a:gd name="T12" fmla="*/ 5 w 22"/>
                  <a:gd name="T13" fmla="*/ 17 h 25"/>
                  <a:gd name="T14" fmla="*/ 6 w 22"/>
                  <a:gd name="T15" fmla="*/ 19 h 25"/>
                  <a:gd name="T16" fmla="*/ 8 w 22"/>
                  <a:gd name="T17" fmla="*/ 18 h 25"/>
                  <a:gd name="T18" fmla="*/ 8 w 22"/>
                  <a:gd name="T19" fmla="*/ 21 h 25"/>
                  <a:gd name="T20" fmla="*/ 10 w 22"/>
                  <a:gd name="T21" fmla="*/ 23 h 25"/>
                  <a:gd name="T22" fmla="*/ 15 w 22"/>
                  <a:gd name="T23" fmla="*/ 25 h 25"/>
                  <a:gd name="T24" fmla="*/ 17 w 22"/>
                  <a:gd name="T25" fmla="*/ 25 h 25"/>
                  <a:gd name="T26" fmla="*/ 17 w 22"/>
                  <a:gd name="T27" fmla="*/ 23 h 25"/>
                  <a:gd name="T28" fmla="*/ 19 w 22"/>
                  <a:gd name="T29" fmla="*/ 20 h 25"/>
                  <a:gd name="T30" fmla="*/ 20 w 22"/>
                  <a:gd name="T31" fmla="*/ 15 h 25"/>
                  <a:gd name="T32" fmla="*/ 21 w 22"/>
                  <a:gd name="T33" fmla="*/ 12 h 25"/>
                  <a:gd name="T34" fmla="*/ 22 w 22"/>
                  <a:gd name="T35" fmla="*/ 9 h 25"/>
                  <a:gd name="T36" fmla="*/ 20 w 22"/>
                  <a:gd name="T37" fmla="*/ 6 h 25"/>
                  <a:gd name="T38" fmla="*/ 20 w 22"/>
                  <a:gd name="T39" fmla="*/ 2 h 25"/>
                  <a:gd name="T40" fmla="*/ 17 w 22"/>
                  <a:gd name="T41" fmla="*/ 0 h 25"/>
                  <a:gd name="T42" fmla="*/ 14 w 22"/>
                  <a:gd name="T43" fmla="*/ 0 h 25"/>
                  <a:gd name="T44" fmla="*/ 10 w 22"/>
                  <a:gd name="T45" fmla="*/ 1 h 25"/>
                  <a:gd name="T46" fmla="*/ 11 w 22"/>
                  <a:gd name="T47" fmla="*/ 4 h 25"/>
                  <a:gd name="T48" fmla="*/ 9 w 22"/>
                  <a:gd name="T49" fmla="*/ 2 h 25"/>
                  <a:gd name="T50" fmla="*/ 7 w 22"/>
                  <a:gd name="T51" fmla="*/ 4 h 25"/>
                  <a:gd name="T52" fmla="*/ 9 w 22"/>
                  <a:gd name="T53" fmla="*/ 5 h 25"/>
                  <a:gd name="T54" fmla="*/ 7 w 22"/>
                  <a:gd name="T55" fmla="*/ 6 h 25"/>
                  <a:gd name="T56" fmla="*/ 7 w 22"/>
                  <a:gd name="T57" fmla="*/ 8 h 25"/>
                  <a:gd name="T58" fmla="*/ 7 w 22"/>
                  <a:gd name="T59" fmla="*/ 9 h 25"/>
                  <a:gd name="T60" fmla="*/ 3 w 22"/>
                  <a:gd name="T61" fmla="*/ 8 h 25"/>
                  <a:gd name="T62" fmla="*/ 1 w 22"/>
                  <a:gd name="T63" fmla="*/ 11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2" h="25">
                    <a:moveTo>
                      <a:pt x="1" y="11"/>
                    </a:moveTo>
                    <a:lnTo>
                      <a:pt x="0" y="12"/>
                    </a:lnTo>
                    <a:lnTo>
                      <a:pt x="1" y="12"/>
                    </a:lnTo>
                    <a:lnTo>
                      <a:pt x="2" y="13"/>
                    </a:lnTo>
                    <a:lnTo>
                      <a:pt x="1" y="13"/>
                    </a:lnTo>
                    <a:lnTo>
                      <a:pt x="1" y="15"/>
                    </a:lnTo>
                    <a:lnTo>
                      <a:pt x="1" y="15"/>
                    </a:lnTo>
                    <a:lnTo>
                      <a:pt x="3" y="13"/>
                    </a:lnTo>
                    <a:lnTo>
                      <a:pt x="3" y="14"/>
                    </a:lnTo>
                    <a:lnTo>
                      <a:pt x="2" y="15"/>
                    </a:lnTo>
                    <a:lnTo>
                      <a:pt x="3" y="16"/>
                    </a:lnTo>
                    <a:lnTo>
                      <a:pt x="4" y="17"/>
                    </a:lnTo>
                    <a:lnTo>
                      <a:pt x="5" y="17"/>
                    </a:lnTo>
                    <a:lnTo>
                      <a:pt x="5" y="17"/>
                    </a:lnTo>
                    <a:lnTo>
                      <a:pt x="5" y="19"/>
                    </a:lnTo>
                    <a:lnTo>
                      <a:pt x="6" y="19"/>
                    </a:lnTo>
                    <a:lnTo>
                      <a:pt x="6" y="18"/>
                    </a:lnTo>
                    <a:lnTo>
                      <a:pt x="8" y="18"/>
                    </a:lnTo>
                    <a:lnTo>
                      <a:pt x="7" y="20"/>
                    </a:lnTo>
                    <a:lnTo>
                      <a:pt x="8" y="21"/>
                    </a:lnTo>
                    <a:lnTo>
                      <a:pt x="9" y="21"/>
                    </a:lnTo>
                    <a:lnTo>
                      <a:pt x="10" y="23"/>
                    </a:lnTo>
                    <a:lnTo>
                      <a:pt x="11" y="23"/>
                    </a:lnTo>
                    <a:lnTo>
                      <a:pt x="15" y="25"/>
                    </a:lnTo>
                    <a:lnTo>
                      <a:pt x="16" y="25"/>
                    </a:lnTo>
                    <a:lnTo>
                      <a:pt x="17" y="25"/>
                    </a:lnTo>
                    <a:lnTo>
                      <a:pt x="17" y="25"/>
                    </a:lnTo>
                    <a:lnTo>
                      <a:pt x="17" y="23"/>
                    </a:lnTo>
                    <a:lnTo>
                      <a:pt x="18" y="23"/>
                    </a:lnTo>
                    <a:lnTo>
                      <a:pt x="19" y="20"/>
                    </a:lnTo>
                    <a:lnTo>
                      <a:pt x="19" y="18"/>
                    </a:lnTo>
                    <a:lnTo>
                      <a:pt x="20" y="15"/>
                    </a:lnTo>
                    <a:lnTo>
                      <a:pt x="21" y="15"/>
                    </a:lnTo>
                    <a:lnTo>
                      <a:pt x="21" y="12"/>
                    </a:lnTo>
                    <a:lnTo>
                      <a:pt x="22" y="9"/>
                    </a:lnTo>
                    <a:lnTo>
                      <a:pt x="22" y="9"/>
                    </a:lnTo>
                    <a:lnTo>
                      <a:pt x="22" y="7"/>
                    </a:lnTo>
                    <a:lnTo>
                      <a:pt x="20" y="6"/>
                    </a:lnTo>
                    <a:lnTo>
                      <a:pt x="20" y="4"/>
                    </a:lnTo>
                    <a:lnTo>
                      <a:pt x="20" y="2"/>
                    </a:lnTo>
                    <a:lnTo>
                      <a:pt x="19" y="1"/>
                    </a:lnTo>
                    <a:lnTo>
                      <a:pt x="17" y="0"/>
                    </a:lnTo>
                    <a:lnTo>
                      <a:pt x="15" y="0"/>
                    </a:lnTo>
                    <a:lnTo>
                      <a:pt x="14" y="0"/>
                    </a:lnTo>
                    <a:lnTo>
                      <a:pt x="10" y="0"/>
                    </a:lnTo>
                    <a:lnTo>
                      <a:pt x="10" y="1"/>
                    </a:lnTo>
                    <a:lnTo>
                      <a:pt x="11" y="2"/>
                    </a:lnTo>
                    <a:lnTo>
                      <a:pt x="11" y="4"/>
                    </a:lnTo>
                    <a:lnTo>
                      <a:pt x="10" y="4"/>
                    </a:lnTo>
                    <a:lnTo>
                      <a:pt x="9" y="2"/>
                    </a:lnTo>
                    <a:lnTo>
                      <a:pt x="7" y="2"/>
                    </a:lnTo>
                    <a:lnTo>
                      <a:pt x="7" y="4"/>
                    </a:lnTo>
                    <a:lnTo>
                      <a:pt x="8" y="4"/>
                    </a:lnTo>
                    <a:lnTo>
                      <a:pt x="9" y="5"/>
                    </a:lnTo>
                    <a:lnTo>
                      <a:pt x="9" y="5"/>
                    </a:lnTo>
                    <a:lnTo>
                      <a:pt x="7" y="6"/>
                    </a:lnTo>
                    <a:lnTo>
                      <a:pt x="6" y="6"/>
                    </a:lnTo>
                    <a:lnTo>
                      <a:pt x="7" y="8"/>
                    </a:lnTo>
                    <a:lnTo>
                      <a:pt x="7" y="8"/>
                    </a:lnTo>
                    <a:lnTo>
                      <a:pt x="7" y="9"/>
                    </a:lnTo>
                    <a:lnTo>
                      <a:pt x="5" y="8"/>
                    </a:lnTo>
                    <a:lnTo>
                      <a:pt x="3" y="8"/>
                    </a:lnTo>
                    <a:lnTo>
                      <a:pt x="2" y="10"/>
                    </a:lnTo>
                    <a:lnTo>
                      <a:pt x="1" y="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51" name="Freeform 2583">
                <a:extLst>
                  <a:ext uri="{FF2B5EF4-FFF2-40B4-BE49-F238E27FC236}">
                    <a16:creationId xmlns:a16="http://schemas.microsoft.com/office/drawing/2014/main" id="{8B66A16C-45F4-47B5-9C8E-8072204D57F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45" y="1643"/>
                <a:ext cx="1" cy="2"/>
              </a:xfrm>
              <a:custGeom>
                <a:avLst/>
                <a:gdLst>
                  <a:gd name="T0" fmla="*/ 1 w 1"/>
                  <a:gd name="T1" fmla="*/ 1 h 2"/>
                  <a:gd name="T2" fmla="*/ 1 w 1"/>
                  <a:gd name="T3" fmla="*/ 0 h 2"/>
                  <a:gd name="T4" fmla="*/ 0 w 1"/>
                  <a:gd name="T5" fmla="*/ 1 h 2"/>
                  <a:gd name="T6" fmla="*/ 0 w 1"/>
                  <a:gd name="T7" fmla="*/ 2 h 2"/>
                  <a:gd name="T8" fmla="*/ 0 w 1"/>
                  <a:gd name="T9" fmla="*/ 2 h 2"/>
                  <a:gd name="T10" fmla="*/ 1 w 1"/>
                  <a:gd name="T11" fmla="*/ 2 h 2"/>
                  <a:gd name="T12" fmla="*/ 1 w 1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" h="2">
                    <a:moveTo>
                      <a:pt x="1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52" name="Freeform 2584">
                <a:extLst>
                  <a:ext uri="{FF2B5EF4-FFF2-40B4-BE49-F238E27FC236}">
                    <a16:creationId xmlns:a16="http://schemas.microsoft.com/office/drawing/2014/main" id="{E2477CBA-A010-4D97-B4B7-BA0CC6C187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6" y="1714"/>
                <a:ext cx="3" cy="2"/>
              </a:xfrm>
              <a:custGeom>
                <a:avLst/>
                <a:gdLst>
                  <a:gd name="T0" fmla="*/ 1 w 3"/>
                  <a:gd name="T1" fmla="*/ 2 h 2"/>
                  <a:gd name="T2" fmla="*/ 2 w 3"/>
                  <a:gd name="T3" fmla="*/ 1 h 2"/>
                  <a:gd name="T4" fmla="*/ 3 w 3"/>
                  <a:gd name="T5" fmla="*/ 1 h 2"/>
                  <a:gd name="T6" fmla="*/ 2 w 3"/>
                  <a:gd name="T7" fmla="*/ 0 h 2"/>
                  <a:gd name="T8" fmla="*/ 1 w 3"/>
                  <a:gd name="T9" fmla="*/ 1 h 2"/>
                  <a:gd name="T10" fmla="*/ 0 w 3"/>
                  <a:gd name="T11" fmla="*/ 2 h 2"/>
                  <a:gd name="T12" fmla="*/ 0 w 3"/>
                  <a:gd name="T13" fmla="*/ 2 h 2"/>
                  <a:gd name="T14" fmla="*/ 1 w 3"/>
                  <a:gd name="T1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2">
                    <a:moveTo>
                      <a:pt x="1" y="2"/>
                    </a:moveTo>
                    <a:lnTo>
                      <a:pt x="2" y="1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53" name="Freeform 2585">
                <a:extLst>
                  <a:ext uri="{FF2B5EF4-FFF2-40B4-BE49-F238E27FC236}">
                    <a16:creationId xmlns:a16="http://schemas.microsoft.com/office/drawing/2014/main" id="{5D2F66E9-AF8E-4051-8F81-5758F75AAE5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16" y="1787"/>
                <a:ext cx="31" cy="28"/>
              </a:xfrm>
              <a:custGeom>
                <a:avLst/>
                <a:gdLst>
                  <a:gd name="T0" fmla="*/ 10 w 31"/>
                  <a:gd name="T1" fmla="*/ 27 h 28"/>
                  <a:gd name="T2" fmla="*/ 11 w 31"/>
                  <a:gd name="T3" fmla="*/ 25 h 28"/>
                  <a:gd name="T4" fmla="*/ 13 w 31"/>
                  <a:gd name="T5" fmla="*/ 25 h 28"/>
                  <a:gd name="T6" fmla="*/ 15 w 31"/>
                  <a:gd name="T7" fmla="*/ 24 h 28"/>
                  <a:gd name="T8" fmla="*/ 17 w 31"/>
                  <a:gd name="T9" fmla="*/ 25 h 28"/>
                  <a:gd name="T10" fmla="*/ 18 w 31"/>
                  <a:gd name="T11" fmla="*/ 25 h 28"/>
                  <a:gd name="T12" fmla="*/ 20 w 31"/>
                  <a:gd name="T13" fmla="*/ 25 h 28"/>
                  <a:gd name="T14" fmla="*/ 22 w 31"/>
                  <a:gd name="T15" fmla="*/ 26 h 28"/>
                  <a:gd name="T16" fmla="*/ 25 w 31"/>
                  <a:gd name="T17" fmla="*/ 27 h 28"/>
                  <a:gd name="T18" fmla="*/ 26 w 31"/>
                  <a:gd name="T19" fmla="*/ 28 h 28"/>
                  <a:gd name="T20" fmla="*/ 29 w 31"/>
                  <a:gd name="T21" fmla="*/ 28 h 28"/>
                  <a:gd name="T22" fmla="*/ 30 w 31"/>
                  <a:gd name="T23" fmla="*/ 27 h 28"/>
                  <a:gd name="T24" fmla="*/ 31 w 31"/>
                  <a:gd name="T25" fmla="*/ 27 h 28"/>
                  <a:gd name="T26" fmla="*/ 31 w 31"/>
                  <a:gd name="T27" fmla="*/ 26 h 28"/>
                  <a:gd name="T28" fmla="*/ 28 w 31"/>
                  <a:gd name="T29" fmla="*/ 25 h 28"/>
                  <a:gd name="T30" fmla="*/ 29 w 31"/>
                  <a:gd name="T31" fmla="*/ 24 h 28"/>
                  <a:gd name="T32" fmla="*/ 30 w 31"/>
                  <a:gd name="T33" fmla="*/ 23 h 28"/>
                  <a:gd name="T34" fmla="*/ 29 w 31"/>
                  <a:gd name="T35" fmla="*/ 21 h 28"/>
                  <a:gd name="T36" fmla="*/ 29 w 31"/>
                  <a:gd name="T37" fmla="*/ 20 h 28"/>
                  <a:gd name="T38" fmla="*/ 28 w 31"/>
                  <a:gd name="T39" fmla="*/ 18 h 28"/>
                  <a:gd name="T40" fmla="*/ 29 w 31"/>
                  <a:gd name="T41" fmla="*/ 17 h 28"/>
                  <a:gd name="T42" fmla="*/ 27 w 31"/>
                  <a:gd name="T43" fmla="*/ 15 h 28"/>
                  <a:gd name="T44" fmla="*/ 27 w 31"/>
                  <a:gd name="T45" fmla="*/ 14 h 28"/>
                  <a:gd name="T46" fmla="*/ 28 w 31"/>
                  <a:gd name="T47" fmla="*/ 12 h 28"/>
                  <a:gd name="T48" fmla="*/ 27 w 31"/>
                  <a:gd name="T49" fmla="*/ 10 h 28"/>
                  <a:gd name="T50" fmla="*/ 25 w 31"/>
                  <a:gd name="T51" fmla="*/ 9 h 28"/>
                  <a:gd name="T52" fmla="*/ 24 w 31"/>
                  <a:gd name="T53" fmla="*/ 7 h 28"/>
                  <a:gd name="T54" fmla="*/ 23 w 31"/>
                  <a:gd name="T55" fmla="*/ 6 h 28"/>
                  <a:gd name="T56" fmla="*/ 20 w 31"/>
                  <a:gd name="T57" fmla="*/ 6 h 28"/>
                  <a:gd name="T58" fmla="*/ 16 w 31"/>
                  <a:gd name="T59" fmla="*/ 5 h 28"/>
                  <a:gd name="T60" fmla="*/ 16 w 31"/>
                  <a:gd name="T61" fmla="*/ 6 h 28"/>
                  <a:gd name="T62" fmla="*/ 14 w 31"/>
                  <a:gd name="T63" fmla="*/ 5 h 28"/>
                  <a:gd name="T64" fmla="*/ 12 w 31"/>
                  <a:gd name="T65" fmla="*/ 4 h 28"/>
                  <a:gd name="T66" fmla="*/ 9 w 31"/>
                  <a:gd name="T67" fmla="*/ 3 h 28"/>
                  <a:gd name="T68" fmla="*/ 9 w 31"/>
                  <a:gd name="T69" fmla="*/ 2 h 28"/>
                  <a:gd name="T70" fmla="*/ 8 w 31"/>
                  <a:gd name="T71" fmla="*/ 0 h 28"/>
                  <a:gd name="T72" fmla="*/ 6 w 31"/>
                  <a:gd name="T73" fmla="*/ 1 h 28"/>
                  <a:gd name="T74" fmla="*/ 5 w 31"/>
                  <a:gd name="T75" fmla="*/ 3 h 28"/>
                  <a:gd name="T76" fmla="*/ 4 w 31"/>
                  <a:gd name="T77" fmla="*/ 5 h 28"/>
                  <a:gd name="T78" fmla="*/ 5 w 31"/>
                  <a:gd name="T79" fmla="*/ 6 h 28"/>
                  <a:gd name="T80" fmla="*/ 4 w 31"/>
                  <a:gd name="T81" fmla="*/ 7 h 28"/>
                  <a:gd name="T82" fmla="*/ 3 w 31"/>
                  <a:gd name="T83" fmla="*/ 7 h 28"/>
                  <a:gd name="T84" fmla="*/ 0 w 31"/>
                  <a:gd name="T85" fmla="*/ 11 h 28"/>
                  <a:gd name="T86" fmla="*/ 3 w 31"/>
                  <a:gd name="T87" fmla="*/ 12 h 28"/>
                  <a:gd name="T88" fmla="*/ 5 w 31"/>
                  <a:gd name="T89" fmla="*/ 12 h 28"/>
                  <a:gd name="T90" fmla="*/ 5 w 31"/>
                  <a:gd name="T91" fmla="*/ 14 h 28"/>
                  <a:gd name="T92" fmla="*/ 4 w 31"/>
                  <a:gd name="T93" fmla="*/ 15 h 28"/>
                  <a:gd name="T94" fmla="*/ 4 w 31"/>
                  <a:gd name="T95" fmla="*/ 17 h 28"/>
                  <a:gd name="T96" fmla="*/ 1 w 31"/>
                  <a:gd name="T97" fmla="*/ 18 h 28"/>
                  <a:gd name="T98" fmla="*/ 1 w 31"/>
                  <a:gd name="T99" fmla="*/ 21 h 28"/>
                  <a:gd name="T100" fmla="*/ 3 w 31"/>
                  <a:gd name="T101" fmla="*/ 22 h 28"/>
                  <a:gd name="T102" fmla="*/ 4 w 31"/>
                  <a:gd name="T103" fmla="*/ 23 h 28"/>
                  <a:gd name="T104" fmla="*/ 4 w 31"/>
                  <a:gd name="T105" fmla="*/ 25 h 28"/>
                  <a:gd name="T106" fmla="*/ 6 w 31"/>
                  <a:gd name="T107" fmla="*/ 26 h 28"/>
                  <a:gd name="T108" fmla="*/ 9 w 31"/>
                  <a:gd name="T109" fmla="*/ 27 h 28"/>
                  <a:gd name="T110" fmla="*/ 10 w 31"/>
                  <a:gd name="T111" fmla="*/ 27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31" h="28">
                    <a:moveTo>
                      <a:pt x="10" y="27"/>
                    </a:moveTo>
                    <a:lnTo>
                      <a:pt x="11" y="25"/>
                    </a:lnTo>
                    <a:lnTo>
                      <a:pt x="13" y="25"/>
                    </a:lnTo>
                    <a:lnTo>
                      <a:pt x="15" y="24"/>
                    </a:lnTo>
                    <a:lnTo>
                      <a:pt x="17" y="25"/>
                    </a:lnTo>
                    <a:lnTo>
                      <a:pt x="18" y="25"/>
                    </a:lnTo>
                    <a:lnTo>
                      <a:pt x="20" y="25"/>
                    </a:lnTo>
                    <a:lnTo>
                      <a:pt x="22" y="26"/>
                    </a:lnTo>
                    <a:lnTo>
                      <a:pt x="25" y="27"/>
                    </a:lnTo>
                    <a:lnTo>
                      <a:pt x="26" y="28"/>
                    </a:lnTo>
                    <a:lnTo>
                      <a:pt x="29" y="28"/>
                    </a:lnTo>
                    <a:lnTo>
                      <a:pt x="30" y="27"/>
                    </a:lnTo>
                    <a:lnTo>
                      <a:pt x="31" y="27"/>
                    </a:lnTo>
                    <a:lnTo>
                      <a:pt x="31" y="26"/>
                    </a:lnTo>
                    <a:lnTo>
                      <a:pt x="28" y="25"/>
                    </a:lnTo>
                    <a:lnTo>
                      <a:pt x="29" y="24"/>
                    </a:lnTo>
                    <a:lnTo>
                      <a:pt x="30" y="23"/>
                    </a:lnTo>
                    <a:lnTo>
                      <a:pt x="29" y="21"/>
                    </a:lnTo>
                    <a:lnTo>
                      <a:pt x="29" y="20"/>
                    </a:lnTo>
                    <a:lnTo>
                      <a:pt x="28" y="18"/>
                    </a:lnTo>
                    <a:lnTo>
                      <a:pt x="29" y="17"/>
                    </a:lnTo>
                    <a:lnTo>
                      <a:pt x="27" y="15"/>
                    </a:lnTo>
                    <a:lnTo>
                      <a:pt x="27" y="14"/>
                    </a:lnTo>
                    <a:lnTo>
                      <a:pt x="28" y="12"/>
                    </a:lnTo>
                    <a:lnTo>
                      <a:pt x="27" y="10"/>
                    </a:lnTo>
                    <a:lnTo>
                      <a:pt x="25" y="9"/>
                    </a:lnTo>
                    <a:lnTo>
                      <a:pt x="24" y="7"/>
                    </a:lnTo>
                    <a:lnTo>
                      <a:pt x="23" y="6"/>
                    </a:lnTo>
                    <a:lnTo>
                      <a:pt x="20" y="6"/>
                    </a:lnTo>
                    <a:lnTo>
                      <a:pt x="16" y="5"/>
                    </a:lnTo>
                    <a:lnTo>
                      <a:pt x="16" y="6"/>
                    </a:lnTo>
                    <a:lnTo>
                      <a:pt x="14" y="5"/>
                    </a:lnTo>
                    <a:lnTo>
                      <a:pt x="12" y="4"/>
                    </a:lnTo>
                    <a:lnTo>
                      <a:pt x="9" y="3"/>
                    </a:lnTo>
                    <a:lnTo>
                      <a:pt x="9" y="2"/>
                    </a:lnTo>
                    <a:lnTo>
                      <a:pt x="8" y="0"/>
                    </a:lnTo>
                    <a:lnTo>
                      <a:pt x="6" y="1"/>
                    </a:lnTo>
                    <a:lnTo>
                      <a:pt x="5" y="3"/>
                    </a:lnTo>
                    <a:lnTo>
                      <a:pt x="4" y="5"/>
                    </a:lnTo>
                    <a:lnTo>
                      <a:pt x="5" y="6"/>
                    </a:lnTo>
                    <a:lnTo>
                      <a:pt x="4" y="7"/>
                    </a:lnTo>
                    <a:lnTo>
                      <a:pt x="3" y="7"/>
                    </a:lnTo>
                    <a:lnTo>
                      <a:pt x="0" y="11"/>
                    </a:lnTo>
                    <a:lnTo>
                      <a:pt x="3" y="12"/>
                    </a:lnTo>
                    <a:lnTo>
                      <a:pt x="5" y="12"/>
                    </a:lnTo>
                    <a:lnTo>
                      <a:pt x="5" y="14"/>
                    </a:lnTo>
                    <a:lnTo>
                      <a:pt x="4" y="15"/>
                    </a:lnTo>
                    <a:lnTo>
                      <a:pt x="4" y="17"/>
                    </a:lnTo>
                    <a:lnTo>
                      <a:pt x="1" y="18"/>
                    </a:lnTo>
                    <a:lnTo>
                      <a:pt x="1" y="21"/>
                    </a:lnTo>
                    <a:lnTo>
                      <a:pt x="3" y="22"/>
                    </a:lnTo>
                    <a:lnTo>
                      <a:pt x="4" y="23"/>
                    </a:lnTo>
                    <a:lnTo>
                      <a:pt x="4" y="25"/>
                    </a:lnTo>
                    <a:lnTo>
                      <a:pt x="6" y="26"/>
                    </a:lnTo>
                    <a:lnTo>
                      <a:pt x="9" y="27"/>
                    </a:lnTo>
                    <a:lnTo>
                      <a:pt x="10" y="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54" name="Freeform 2586">
                <a:extLst>
                  <a:ext uri="{FF2B5EF4-FFF2-40B4-BE49-F238E27FC236}">
                    <a16:creationId xmlns:a16="http://schemas.microsoft.com/office/drawing/2014/main" id="{C481DF10-710A-4C68-ACFD-33DD049AC05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5" y="1719"/>
                <a:ext cx="3" cy="3"/>
              </a:xfrm>
              <a:custGeom>
                <a:avLst/>
                <a:gdLst>
                  <a:gd name="T0" fmla="*/ 0 w 3"/>
                  <a:gd name="T1" fmla="*/ 2 h 3"/>
                  <a:gd name="T2" fmla="*/ 1 w 3"/>
                  <a:gd name="T3" fmla="*/ 2 h 3"/>
                  <a:gd name="T4" fmla="*/ 1 w 3"/>
                  <a:gd name="T5" fmla="*/ 3 h 3"/>
                  <a:gd name="T6" fmla="*/ 1 w 3"/>
                  <a:gd name="T7" fmla="*/ 3 h 3"/>
                  <a:gd name="T8" fmla="*/ 3 w 3"/>
                  <a:gd name="T9" fmla="*/ 2 h 3"/>
                  <a:gd name="T10" fmla="*/ 2 w 3"/>
                  <a:gd name="T11" fmla="*/ 1 h 3"/>
                  <a:gd name="T12" fmla="*/ 1 w 3"/>
                  <a:gd name="T13" fmla="*/ 0 h 3"/>
                  <a:gd name="T14" fmla="*/ 1 w 3"/>
                  <a:gd name="T15" fmla="*/ 0 h 3"/>
                  <a:gd name="T16" fmla="*/ 0 w 3"/>
                  <a:gd name="T17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3">
                    <a:moveTo>
                      <a:pt x="0" y="2"/>
                    </a:moveTo>
                    <a:lnTo>
                      <a:pt x="1" y="2"/>
                    </a:lnTo>
                    <a:lnTo>
                      <a:pt x="1" y="3"/>
                    </a:lnTo>
                    <a:lnTo>
                      <a:pt x="1" y="3"/>
                    </a:lnTo>
                    <a:lnTo>
                      <a:pt x="3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55" name="Freeform 2587">
                <a:extLst>
                  <a:ext uri="{FF2B5EF4-FFF2-40B4-BE49-F238E27FC236}">
                    <a16:creationId xmlns:a16="http://schemas.microsoft.com/office/drawing/2014/main" id="{27E268ED-65D0-4178-8C5A-6F94D7FCC2F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15" y="1861"/>
                <a:ext cx="4" cy="5"/>
              </a:xfrm>
              <a:custGeom>
                <a:avLst/>
                <a:gdLst>
                  <a:gd name="T0" fmla="*/ 4 w 4"/>
                  <a:gd name="T1" fmla="*/ 0 h 5"/>
                  <a:gd name="T2" fmla="*/ 3 w 4"/>
                  <a:gd name="T3" fmla="*/ 2 h 5"/>
                  <a:gd name="T4" fmla="*/ 2 w 4"/>
                  <a:gd name="T5" fmla="*/ 2 h 5"/>
                  <a:gd name="T6" fmla="*/ 1 w 4"/>
                  <a:gd name="T7" fmla="*/ 2 h 5"/>
                  <a:gd name="T8" fmla="*/ 0 w 4"/>
                  <a:gd name="T9" fmla="*/ 3 h 5"/>
                  <a:gd name="T10" fmla="*/ 1 w 4"/>
                  <a:gd name="T11" fmla="*/ 4 h 5"/>
                  <a:gd name="T12" fmla="*/ 2 w 4"/>
                  <a:gd name="T13" fmla="*/ 5 h 5"/>
                  <a:gd name="T14" fmla="*/ 4 w 4"/>
                  <a:gd name="T15" fmla="*/ 4 h 5"/>
                  <a:gd name="T16" fmla="*/ 4 w 4"/>
                  <a:gd name="T17" fmla="*/ 3 h 5"/>
                  <a:gd name="T18" fmla="*/ 4 w 4"/>
                  <a:gd name="T19" fmla="*/ 2 h 5"/>
                  <a:gd name="T20" fmla="*/ 4 w 4"/>
                  <a:gd name="T21" fmla="*/ 0 h 5"/>
                  <a:gd name="T22" fmla="*/ 4 w 4"/>
                  <a:gd name="T23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4" h="5">
                    <a:moveTo>
                      <a:pt x="4" y="0"/>
                    </a:moveTo>
                    <a:lnTo>
                      <a:pt x="3" y="2"/>
                    </a:lnTo>
                    <a:lnTo>
                      <a:pt x="2" y="2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2" y="5"/>
                    </a:lnTo>
                    <a:lnTo>
                      <a:pt x="4" y="4"/>
                    </a:lnTo>
                    <a:lnTo>
                      <a:pt x="4" y="3"/>
                    </a:lnTo>
                    <a:lnTo>
                      <a:pt x="4" y="2"/>
                    </a:lnTo>
                    <a:lnTo>
                      <a:pt x="4" y="0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56" name="Freeform 2588">
                <a:extLst>
                  <a:ext uri="{FF2B5EF4-FFF2-40B4-BE49-F238E27FC236}">
                    <a16:creationId xmlns:a16="http://schemas.microsoft.com/office/drawing/2014/main" id="{F3A7FFBF-C4C2-4F94-A053-4F34BBCF810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48" y="1693"/>
                <a:ext cx="2" cy="2"/>
              </a:xfrm>
              <a:custGeom>
                <a:avLst/>
                <a:gdLst>
                  <a:gd name="T0" fmla="*/ 1 w 2"/>
                  <a:gd name="T1" fmla="*/ 1 h 2"/>
                  <a:gd name="T2" fmla="*/ 0 w 2"/>
                  <a:gd name="T3" fmla="*/ 2 h 2"/>
                  <a:gd name="T4" fmla="*/ 1 w 2"/>
                  <a:gd name="T5" fmla="*/ 2 h 2"/>
                  <a:gd name="T6" fmla="*/ 2 w 2"/>
                  <a:gd name="T7" fmla="*/ 1 h 2"/>
                  <a:gd name="T8" fmla="*/ 2 w 2"/>
                  <a:gd name="T9" fmla="*/ 0 h 2"/>
                  <a:gd name="T10" fmla="*/ 1 w 2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1" y="1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57" name="Freeform 2589">
                <a:extLst>
                  <a:ext uri="{FF2B5EF4-FFF2-40B4-BE49-F238E27FC236}">
                    <a16:creationId xmlns:a16="http://schemas.microsoft.com/office/drawing/2014/main" id="{45866BA4-2F9F-4E9C-8392-B47D154DA73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0" y="1742"/>
                <a:ext cx="2" cy="5"/>
              </a:xfrm>
              <a:custGeom>
                <a:avLst/>
                <a:gdLst>
                  <a:gd name="T0" fmla="*/ 0 w 2"/>
                  <a:gd name="T1" fmla="*/ 1 h 5"/>
                  <a:gd name="T2" fmla="*/ 1 w 2"/>
                  <a:gd name="T3" fmla="*/ 4 h 5"/>
                  <a:gd name="T4" fmla="*/ 1 w 2"/>
                  <a:gd name="T5" fmla="*/ 5 h 5"/>
                  <a:gd name="T6" fmla="*/ 2 w 2"/>
                  <a:gd name="T7" fmla="*/ 5 h 5"/>
                  <a:gd name="T8" fmla="*/ 2 w 2"/>
                  <a:gd name="T9" fmla="*/ 3 h 5"/>
                  <a:gd name="T10" fmla="*/ 2 w 2"/>
                  <a:gd name="T11" fmla="*/ 1 h 5"/>
                  <a:gd name="T12" fmla="*/ 1 w 2"/>
                  <a:gd name="T13" fmla="*/ 0 h 5"/>
                  <a:gd name="T14" fmla="*/ 0 w 2"/>
                  <a:gd name="T15" fmla="*/ 1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5">
                    <a:moveTo>
                      <a:pt x="0" y="1"/>
                    </a:moveTo>
                    <a:lnTo>
                      <a:pt x="1" y="4"/>
                    </a:lnTo>
                    <a:lnTo>
                      <a:pt x="1" y="5"/>
                    </a:lnTo>
                    <a:lnTo>
                      <a:pt x="2" y="5"/>
                    </a:lnTo>
                    <a:lnTo>
                      <a:pt x="2" y="3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58" name="Freeform 2590">
                <a:extLst>
                  <a:ext uri="{FF2B5EF4-FFF2-40B4-BE49-F238E27FC236}">
                    <a16:creationId xmlns:a16="http://schemas.microsoft.com/office/drawing/2014/main" id="{B979E24E-07F4-4E34-8D0F-E29F67B43A3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13" y="1814"/>
                <a:ext cx="2" cy="3"/>
              </a:xfrm>
              <a:custGeom>
                <a:avLst/>
                <a:gdLst>
                  <a:gd name="T0" fmla="*/ 0 w 2"/>
                  <a:gd name="T1" fmla="*/ 1 h 3"/>
                  <a:gd name="T2" fmla="*/ 1 w 2"/>
                  <a:gd name="T3" fmla="*/ 3 h 3"/>
                  <a:gd name="T4" fmla="*/ 2 w 2"/>
                  <a:gd name="T5" fmla="*/ 2 h 3"/>
                  <a:gd name="T6" fmla="*/ 2 w 2"/>
                  <a:gd name="T7" fmla="*/ 1 h 3"/>
                  <a:gd name="T8" fmla="*/ 1 w 2"/>
                  <a:gd name="T9" fmla="*/ 0 h 3"/>
                  <a:gd name="T10" fmla="*/ 0 w 2"/>
                  <a:gd name="T11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3">
                    <a:moveTo>
                      <a:pt x="0" y="1"/>
                    </a:moveTo>
                    <a:lnTo>
                      <a:pt x="1" y="3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59" name="Freeform 2591">
                <a:extLst>
                  <a:ext uri="{FF2B5EF4-FFF2-40B4-BE49-F238E27FC236}">
                    <a16:creationId xmlns:a16="http://schemas.microsoft.com/office/drawing/2014/main" id="{10801E00-25EB-4E54-B48F-6C90BB51594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20" y="1817"/>
                <a:ext cx="2" cy="1"/>
              </a:xfrm>
              <a:custGeom>
                <a:avLst/>
                <a:gdLst>
                  <a:gd name="T0" fmla="*/ 0 w 2"/>
                  <a:gd name="T1" fmla="*/ 0 h 1"/>
                  <a:gd name="T2" fmla="*/ 1 w 2"/>
                  <a:gd name="T3" fmla="*/ 1 h 1"/>
                  <a:gd name="T4" fmla="*/ 2 w 2"/>
                  <a:gd name="T5" fmla="*/ 1 h 1"/>
                  <a:gd name="T6" fmla="*/ 2 w 2"/>
                  <a:gd name="T7" fmla="*/ 1 h 1"/>
                  <a:gd name="T8" fmla="*/ 1 w 2"/>
                  <a:gd name="T9" fmla="*/ 0 h 1"/>
                  <a:gd name="T10" fmla="*/ 0 w 2"/>
                  <a:gd name="T1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1">
                    <a:moveTo>
                      <a:pt x="0" y="0"/>
                    </a:moveTo>
                    <a:lnTo>
                      <a:pt x="1" y="1"/>
                    </a:lnTo>
                    <a:lnTo>
                      <a:pt x="2" y="1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60" name="Freeform 2592">
                <a:extLst>
                  <a:ext uri="{FF2B5EF4-FFF2-40B4-BE49-F238E27FC236}">
                    <a16:creationId xmlns:a16="http://schemas.microsoft.com/office/drawing/2014/main" id="{78C8106C-21CF-4952-9723-2B0296482D2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58" y="1841"/>
                <a:ext cx="2" cy="4"/>
              </a:xfrm>
              <a:custGeom>
                <a:avLst/>
                <a:gdLst>
                  <a:gd name="T0" fmla="*/ 0 w 2"/>
                  <a:gd name="T1" fmla="*/ 2 h 4"/>
                  <a:gd name="T2" fmla="*/ 0 w 2"/>
                  <a:gd name="T3" fmla="*/ 3 h 4"/>
                  <a:gd name="T4" fmla="*/ 1 w 2"/>
                  <a:gd name="T5" fmla="*/ 4 h 4"/>
                  <a:gd name="T6" fmla="*/ 2 w 2"/>
                  <a:gd name="T7" fmla="*/ 4 h 4"/>
                  <a:gd name="T8" fmla="*/ 2 w 2"/>
                  <a:gd name="T9" fmla="*/ 2 h 4"/>
                  <a:gd name="T10" fmla="*/ 1 w 2"/>
                  <a:gd name="T11" fmla="*/ 0 h 4"/>
                  <a:gd name="T12" fmla="*/ 0 w 2"/>
                  <a:gd name="T13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4">
                    <a:moveTo>
                      <a:pt x="0" y="2"/>
                    </a:moveTo>
                    <a:lnTo>
                      <a:pt x="0" y="3"/>
                    </a:lnTo>
                    <a:lnTo>
                      <a:pt x="1" y="4"/>
                    </a:lnTo>
                    <a:lnTo>
                      <a:pt x="2" y="4"/>
                    </a:lnTo>
                    <a:lnTo>
                      <a:pt x="2" y="2"/>
                    </a:lnTo>
                    <a:lnTo>
                      <a:pt x="1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61" name="Freeform 2593">
                <a:extLst>
                  <a:ext uri="{FF2B5EF4-FFF2-40B4-BE49-F238E27FC236}">
                    <a16:creationId xmlns:a16="http://schemas.microsoft.com/office/drawing/2014/main" id="{31F1A815-42CF-4D94-B0CF-CBC09B825D5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54" y="1845"/>
                <a:ext cx="4" cy="4"/>
              </a:xfrm>
              <a:custGeom>
                <a:avLst/>
                <a:gdLst>
                  <a:gd name="T0" fmla="*/ 1 w 4"/>
                  <a:gd name="T1" fmla="*/ 4 h 4"/>
                  <a:gd name="T2" fmla="*/ 1 w 4"/>
                  <a:gd name="T3" fmla="*/ 4 h 4"/>
                  <a:gd name="T4" fmla="*/ 2 w 4"/>
                  <a:gd name="T5" fmla="*/ 3 h 4"/>
                  <a:gd name="T6" fmla="*/ 4 w 4"/>
                  <a:gd name="T7" fmla="*/ 2 h 4"/>
                  <a:gd name="T8" fmla="*/ 2 w 4"/>
                  <a:gd name="T9" fmla="*/ 1 h 4"/>
                  <a:gd name="T10" fmla="*/ 2 w 4"/>
                  <a:gd name="T11" fmla="*/ 1 h 4"/>
                  <a:gd name="T12" fmla="*/ 1 w 4"/>
                  <a:gd name="T13" fmla="*/ 0 h 4"/>
                  <a:gd name="T14" fmla="*/ 0 w 4"/>
                  <a:gd name="T15" fmla="*/ 1 h 4"/>
                  <a:gd name="T16" fmla="*/ 1 w 4"/>
                  <a:gd name="T17" fmla="*/ 2 h 4"/>
                  <a:gd name="T18" fmla="*/ 0 w 4"/>
                  <a:gd name="T19" fmla="*/ 3 h 4"/>
                  <a:gd name="T20" fmla="*/ 1 w 4"/>
                  <a:gd name="T21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" h="4">
                    <a:moveTo>
                      <a:pt x="1" y="4"/>
                    </a:moveTo>
                    <a:lnTo>
                      <a:pt x="1" y="4"/>
                    </a:lnTo>
                    <a:lnTo>
                      <a:pt x="2" y="3"/>
                    </a:lnTo>
                    <a:lnTo>
                      <a:pt x="4" y="2"/>
                    </a:lnTo>
                    <a:lnTo>
                      <a:pt x="2" y="1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62" name="Freeform 2594">
                <a:extLst>
                  <a:ext uri="{FF2B5EF4-FFF2-40B4-BE49-F238E27FC236}">
                    <a16:creationId xmlns:a16="http://schemas.microsoft.com/office/drawing/2014/main" id="{7B5A4B0C-B30B-40F9-B063-21F2BBDF6CD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49" y="1714"/>
                <a:ext cx="3" cy="6"/>
              </a:xfrm>
              <a:custGeom>
                <a:avLst/>
                <a:gdLst>
                  <a:gd name="T0" fmla="*/ 0 w 3"/>
                  <a:gd name="T1" fmla="*/ 1 h 6"/>
                  <a:gd name="T2" fmla="*/ 0 w 3"/>
                  <a:gd name="T3" fmla="*/ 3 h 6"/>
                  <a:gd name="T4" fmla="*/ 0 w 3"/>
                  <a:gd name="T5" fmla="*/ 4 h 6"/>
                  <a:gd name="T6" fmla="*/ 0 w 3"/>
                  <a:gd name="T7" fmla="*/ 4 h 6"/>
                  <a:gd name="T8" fmla="*/ 0 w 3"/>
                  <a:gd name="T9" fmla="*/ 5 h 6"/>
                  <a:gd name="T10" fmla="*/ 1 w 3"/>
                  <a:gd name="T11" fmla="*/ 6 h 6"/>
                  <a:gd name="T12" fmla="*/ 1 w 3"/>
                  <a:gd name="T13" fmla="*/ 6 h 6"/>
                  <a:gd name="T14" fmla="*/ 2 w 3"/>
                  <a:gd name="T15" fmla="*/ 4 h 6"/>
                  <a:gd name="T16" fmla="*/ 3 w 3"/>
                  <a:gd name="T17" fmla="*/ 0 h 6"/>
                  <a:gd name="T18" fmla="*/ 1 w 3"/>
                  <a:gd name="T19" fmla="*/ 0 h 6"/>
                  <a:gd name="T20" fmla="*/ 0 w 3"/>
                  <a:gd name="T21" fmla="*/ 1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" h="6">
                    <a:moveTo>
                      <a:pt x="0" y="1"/>
                    </a:moveTo>
                    <a:lnTo>
                      <a:pt x="0" y="3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1" y="6"/>
                    </a:lnTo>
                    <a:lnTo>
                      <a:pt x="1" y="6"/>
                    </a:lnTo>
                    <a:lnTo>
                      <a:pt x="2" y="4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63" name="Freeform 2595">
                <a:extLst>
                  <a:ext uri="{FF2B5EF4-FFF2-40B4-BE49-F238E27FC236}">
                    <a16:creationId xmlns:a16="http://schemas.microsoft.com/office/drawing/2014/main" id="{FAEA48E6-15D2-4619-8D39-94127E81ED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16" y="1816"/>
                <a:ext cx="1" cy="2"/>
              </a:xfrm>
              <a:custGeom>
                <a:avLst/>
                <a:gdLst>
                  <a:gd name="T0" fmla="*/ 0 w 1"/>
                  <a:gd name="T1" fmla="*/ 1 h 2"/>
                  <a:gd name="T2" fmla="*/ 0 w 1"/>
                  <a:gd name="T3" fmla="*/ 2 h 2"/>
                  <a:gd name="T4" fmla="*/ 1 w 1"/>
                  <a:gd name="T5" fmla="*/ 2 h 2"/>
                  <a:gd name="T6" fmla="*/ 1 w 1"/>
                  <a:gd name="T7" fmla="*/ 0 h 2"/>
                  <a:gd name="T8" fmla="*/ 0 w 1"/>
                  <a:gd name="T9" fmla="*/ 0 h 2"/>
                  <a:gd name="T10" fmla="*/ 0 w 1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2">
                    <a:moveTo>
                      <a:pt x="0" y="1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64" name="Freeform 2596">
                <a:extLst>
                  <a:ext uri="{FF2B5EF4-FFF2-40B4-BE49-F238E27FC236}">
                    <a16:creationId xmlns:a16="http://schemas.microsoft.com/office/drawing/2014/main" id="{2D64EF16-E851-4CB6-BC56-5B0825B2AA5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61" y="1766"/>
                <a:ext cx="3" cy="2"/>
              </a:xfrm>
              <a:custGeom>
                <a:avLst/>
                <a:gdLst>
                  <a:gd name="T0" fmla="*/ 0 w 3"/>
                  <a:gd name="T1" fmla="*/ 1 h 2"/>
                  <a:gd name="T2" fmla="*/ 1 w 3"/>
                  <a:gd name="T3" fmla="*/ 2 h 2"/>
                  <a:gd name="T4" fmla="*/ 2 w 3"/>
                  <a:gd name="T5" fmla="*/ 2 h 2"/>
                  <a:gd name="T6" fmla="*/ 3 w 3"/>
                  <a:gd name="T7" fmla="*/ 1 h 2"/>
                  <a:gd name="T8" fmla="*/ 2 w 3"/>
                  <a:gd name="T9" fmla="*/ 1 h 2"/>
                  <a:gd name="T10" fmla="*/ 0 w 3"/>
                  <a:gd name="T11" fmla="*/ 0 h 2"/>
                  <a:gd name="T12" fmla="*/ 0 w 3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0" y="1"/>
                    </a:moveTo>
                    <a:lnTo>
                      <a:pt x="1" y="2"/>
                    </a:lnTo>
                    <a:lnTo>
                      <a:pt x="2" y="2"/>
                    </a:lnTo>
                    <a:lnTo>
                      <a:pt x="3" y="1"/>
                    </a:lnTo>
                    <a:lnTo>
                      <a:pt x="2" y="1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65" name="Rectangle 2597">
                <a:extLst>
                  <a:ext uri="{FF2B5EF4-FFF2-40B4-BE49-F238E27FC236}">
                    <a16:creationId xmlns:a16="http://schemas.microsoft.com/office/drawing/2014/main" id="{47A75D5D-F6E0-4FAE-BCA0-6BAA3B0077F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51" y="1710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66" name="Freeform 2598">
                <a:extLst>
                  <a:ext uri="{FF2B5EF4-FFF2-40B4-BE49-F238E27FC236}">
                    <a16:creationId xmlns:a16="http://schemas.microsoft.com/office/drawing/2014/main" id="{3054F301-EF71-4E37-9522-8F1729B4F99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51" y="1682"/>
                <a:ext cx="2" cy="1"/>
              </a:xfrm>
              <a:custGeom>
                <a:avLst/>
                <a:gdLst>
                  <a:gd name="T0" fmla="*/ 0 w 2"/>
                  <a:gd name="T1" fmla="*/ 1 h 1"/>
                  <a:gd name="T2" fmla="*/ 0 w 2"/>
                  <a:gd name="T3" fmla="*/ 1 h 1"/>
                  <a:gd name="T4" fmla="*/ 2 w 2"/>
                  <a:gd name="T5" fmla="*/ 1 h 1"/>
                  <a:gd name="T6" fmla="*/ 2 w 2"/>
                  <a:gd name="T7" fmla="*/ 0 h 1"/>
                  <a:gd name="T8" fmla="*/ 0 w 2"/>
                  <a:gd name="T9" fmla="*/ 0 h 1"/>
                  <a:gd name="T10" fmla="*/ 0 w 2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1">
                    <a:moveTo>
                      <a:pt x="0" y="1"/>
                    </a:moveTo>
                    <a:lnTo>
                      <a:pt x="0" y="1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67" name="Freeform 2599">
                <a:extLst>
                  <a:ext uri="{FF2B5EF4-FFF2-40B4-BE49-F238E27FC236}">
                    <a16:creationId xmlns:a16="http://schemas.microsoft.com/office/drawing/2014/main" id="{642010AE-5CD6-4A8F-8E28-A752466565C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94" y="1696"/>
                <a:ext cx="12" cy="3"/>
              </a:xfrm>
              <a:custGeom>
                <a:avLst/>
                <a:gdLst>
                  <a:gd name="T0" fmla="*/ 1 w 12"/>
                  <a:gd name="T1" fmla="*/ 2 h 3"/>
                  <a:gd name="T2" fmla="*/ 5 w 12"/>
                  <a:gd name="T3" fmla="*/ 3 h 3"/>
                  <a:gd name="T4" fmla="*/ 6 w 12"/>
                  <a:gd name="T5" fmla="*/ 2 h 3"/>
                  <a:gd name="T6" fmla="*/ 9 w 12"/>
                  <a:gd name="T7" fmla="*/ 2 h 3"/>
                  <a:gd name="T8" fmla="*/ 10 w 12"/>
                  <a:gd name="T9" fmla="*/ 3 h 3"/>
                  <a:gd name="T10" fmla="*/ 11 w 12"/>
                  <a:gd name="T11" fmla="*/ 2 h 3"/>
                  <a:gd name="T12" fmla="*/ 12 w 12"/>
                  <a:gd name="T13" fmla="*/ 2 h 3"/>
                  <a:gd name="T14" fmla="*/ 12 w 12"/>
                  <a:gd name="T15" fmla="*/ 1 h 3"/>
                  <a:gd name="T16" fmla="*/ 11 w 12"/>
                  <a:gd name="T17" fmla="*/ 0 h 3"/>
                  <a:gd name="T18" fmla="*/ 6 w 12"/>
                  <a:gd name="T19" fmla="*/ 1 h 3"/>
                  <a:gd name="T20" fmla="*/ 5 w 12"/>
                  <a:gd name="T21" fmla="*/ 1 h 3"/>
                  <a:gd name="T22" fmla="*/ 4 w 12"/>
                  <a:gd name="T23" fmla="*/ 1 h 3"/>
                  <a:gd name="T24" fmla="*/ 2 w 12"/>
                  <a:gd name="T25" fmla="*/ 0 h 3"/>
                  <a:gd name="T26" fmla="*/ 0 w 12"/>
                  <a:gd name="T27" fmla="*/ 1 h 3"/>
                  <a:gd name="T28" fmla="*/ 1 w 12"/>
                  <a:gd name="T29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2" h="3">
                    <a:moveTo>
                      <a:pt x="1" y="2"/>
                    </a:moveTo>
                    <a:lnTo>
                      <a:pt x="5" y="3"/>
                    </a:lnTo>
                    <a:lnTo>
                      <a:pt x="6" y="2"/>
                    </a:lnTo>
                    <a:lnTo>
                      <a:pt x="9" y="2"/>
                    </a:lnTo>
                    <a:lnTo>
                      <a:pt x="10" y="3"/>
                    </a:lnTo>
                    <a:lnTo>
                      <a:pt x="11" y="2"/>
                    </a:lnTo>
                    <a:lnTo>
                      <a:pt x="12" y="2"/>
                    </a:lnTo>
                    <a:lnTo>
                      <a:pt x="12" y="1"/>
                    </a:lnTo>
                    <a:lnTo>
                      <a:pt x="11" y="0"/>
                    </a:lnTo>
                    <a:lnTo>
                      <a:pt x="6" y="1"/>
                    </a:lnTo>
                    <a:lnTo>
                      <a:pt x="5" y="1"/>
                    </a:lnTo>
                    <a:lnTo>
                      <a:pt x="4" y="1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68" name="Freeform 2600">
                <a:extLst>
                  <a:ext uri="{FF2B5EF4-FFF2-40B4-BE49-F238E27FC236}">
                    <a16:creationId xmlns:a16="http://schemas.microsoft.com/office/drawing/2014/main" id="{4B4E1546-1321-45B7-BAB5-20396E808DC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87" y="1665"/>
                <a:ext cx="21" cy="14"/>
              </a:xfrm>
              <a:custGeom>
                <a:avLst/>
                <a:gdLst>
                  <a:gd name="T0" fmla="*/ 3 w 21"/>
                  <a:gd name="T1" fmla="*/ 12 h 14"/>
                  <a:gd name="T2" fmla="*/ 4 w 21"/>
                  <a:gd name="T3" fmla="*/ 14 h 14"/>
                  <a:gd name="T4" fmla="*/ 4 w 21"/>
                  <a:gd name="T5" fmla="*/ 14 h 14"/>
                  <a:gd name="T6" fmla="*/ 5 w 21"/>
                  <a:gd name="T7" fmla="*/ 13 h 14"/>
                  <a:gd name="T8" fmla="*/ 6 w 21"/>
                  <a:gd name="T9" fmla="*/ 13 h 14"/>
                  <a:gd name="T10" fmla="*/ 8 w 21"/>
                  <a:gd name="T11" fmla="*/ 12 h 14"/>
                  <a:gd name="T12" fmla="*/ 9 w 21"/>
                  <a:gd name="T13" fmla="*/ 10 h 14"/>
                  <a:gd name="T14" fmla="*/ 15 w 21"/>
                  <a:gd name="T15" fmla="*/ 6 h 14"/>
                  <a:gd name="T16" fmla="*/ 17 w 21"/>
                  <a:gd name="T17" fmla="*/ 5 h 14"/>
                  <a:gd name="T18" fmla="*/ 21 w 21"/>
                  <a:gd name="T19" fmla="*/ 3 h 14"/>
                  <a:gd name="T20" fmla="*/ 21 w 21"/>
                  <a:gd name="T21" fmla="*/ 0 h 14"/>
                  <a:gd name="T22" fmla="*/ 21 w 21"/>
                  <a:gd name="T23" fmla="*/ 0 h 14"/>
                  <a:gd name="T24" fmla="*/ 17 w 21"/>
                  <a:gd name="T25" fmla="*/ 2 h 14"/>
                  <a:gd name="T26" fmla="*/ 16 w 21"/>
                  <a:gd name="T27" fmla="*/ 2 h 14"/>
                  <a:gd name="T28" fmla="*/ 14 w 21"/>
                  <a:gd name="T29" fmla="*/ 2 h 14"/>
                  <a:gd name="T30" fmla="*/ 12 w 21"/>
                  <a:gd name="T31" fmla="*/ 3 h 14"/>
                  <a:gd name="T32" fmla="*/ 9 w 21"/>
                  <a:gd name="T33" fmla="*/ 5 h 14"/>
                  <a:gd name="T34" fmla="*/ 8 w 21"/>
                  <a:gd name="T35" fmla="*/ 5 h 14"/>
                  <a:gd name="T36" fmla="*/ 7 w 21"/>
                  <a:gd name="T37" fmla="*/ 6 h 14"/>
                  <a:gd name="T38" fmla="*/ 4 w 21"/>
                  <a:gd name="T39" fmla="*/ 7 h 14"/>
                  <a:gd name="T40" fmla="*/ 1 w 21"/>
                  <a:gd name="T41" fmla="*/ 10 h 14"/>
                  <a:gd name="T42" fmla="*/ 0 w 21"/>
                  <a:gd name="T43" fmla="*/ 11 h 14"/>
                  <a:gd name="T44" fmla="*/ 1 w 21"/>
                  <a:gd name="T45" fmla="*/ 12 h 14"/>
                  <a:gd name="T46" fmla="*/ 2 w 21"/>
                  <a:gd name="T47" fmla="*/ 12 h 14"/>
                  <a:gd name="T48" fmla="*/ 3 w 21"/>
                  <a:gd name="T49" fmla="*/ 12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1" h="14">
                    <a:moveTo>
                      <a:pt x="3" y="12"/>
                    </a:moveTo>
                    <a:lnTo>
                      <a:pt x="4" y="14"/>
                    </a:lnTo>
                    <a:lnTo>
                      <a:pt x="4" y="14"/>
                    </a:lnTo>
                    <a:lnTo>
                      <a:pt x="5" y="13"/>
                    </a:lnTo>
                    <a:lnTo>
                      <a:pt x="6" y="13"/>
                    </a:lnTo>
                    <a:lnTo>
                      <a:pt x="8" y="12"/>
                    </a:lnTo>
                    <a:lnTo>
                      <a:pt x="9" y="10"/>
                    </a:lnTo>
                    <a:lnTo>
                      <a:pt x="15" y="6"/>
                    </a:lnTo>
                    <a:lnTo>
                      <a:pt x="17" y="5"/>
                    </a:lnTo>
                    <a:lnTo>
                      <a:pt x="21" y="3"/>
                    </a:lnTo>
                    <a:lnTo>
                      <a:pt x="21" y="0"/>
                    </a:lnTo>
                    <a:lnTo>
                      <a:pt x="21" y="0"/>
                    </a:lnTo>
                    <a:lnTo>
                      <a:pt x="17" y="2"/>
                    </a:lnTo>
                    <a:lnTo>
                      <a:pt x="16" y="2"/>
                    </a:lnTo>
                    <a:lnTo>
                      <a:pt x="14" y="2"/>
                    </a:lnTo>
                    <a:lnTo>
                      <a:pt x="12" y="3"/>
                    </a:lnTo>
                    <a:lnTo>
                      <a:pt x="9" y="5"/>
                    </a:lnTo>
                    <a:lnTo>
                      <a:pt x="8" y="5"/>
                    </a:lnTo>
                    <a:lnTo>
                      <a:pt x="7" y="6"/>
                    </a:lnTo>
                    <a:lnTo>
                      <a:pt x="4" y="7"/>
                    </a:lnTo>
                    <a:lnTo>
                      <a:pt x="1" y="10"/>
                    </a:lnTo>
                    <a:lnTo>
                      <a:pt x="0" y="11"/>
                    </a:lnTo>
                    <a:lnTo>
                      <a:pt x="1" y="12"/>
                    </a:lnTo>
                    <a:lnTo>
                      <a:pt x="2" y="12"/>
                    </a:lnTo>
                    <a:lnTo>
                      <a:pt x="3" y="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69" name="Freeform 2601">
                <a:extLst>
                  <a:ext uri="{FF2B5EF4-FFF2-40B4-BE49-F238E27FC236}">
                    <a16:creationId xmlns:a16="http://schemas.microsoft.com/office/drawing/2014/main" id="{DDA59366-10AE-4917-9719-584394D6C6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71" y="1854"/>
                <a:ext cx="2" cy="4"/>
              </a:xfrm>
              <a:custGeom>
                <a:avLst/>
                <a:gdLst>
                  <a:gd name="T0" fmla="*/ 2 w 2"/>
                  <a:gd name="T1" fmla="*/ 2 h 4"/>
                  <a:gd name="T2" fmla="*/ 1 w 2"/>
                  <a:gd name="T3" fmla="*/ 0 h 4"/>
                  <a:gd name="T4" fmla="*/ 0 w 2"/>
                  <a:gd name="T5" fmla="*/ 1 h 4"/>
                  <a:gd name="T6" fmla="*/ 0 w 2"/>
                  <a:gd name="T7" fmla="*/ 4 h 4"/>
                  <a:gd name="T8" fmla="*/ 1 w 2"/>
                  <a:gd name="T9" fmla="*/ 4 h 4"/>
                  <a:gd name="T10" fmla="*/ 2 w 2"/>
                  <a:gd name="T11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4">
                    <a:moveTo>
                      <a:pt x="2" y="2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0" y="4"/>
                    </a:lnTo>
                    <a:lnTo>
                      <a:pt x="1" y="4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70" name="Freeform 2602">
                <a:extLst>
                  <a:ext uri="{FF2B5EF4-FFF2-40B4-BE49-F238E27FC236}">
                    <a16:creationId xmlns:a16="http://schemas.microsoft.com/office/drawing/2014/main" id="{5544457B-30BD-4FC6-90F9-576C12B2F8C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80" y="1663"/>
                <a:ext cx="1" cy="2"/>
              </a:xfrm>
              <a:custGeom>
                <a:avLst/>
                <a:gdLst>
                  <a:gd name="T0" fmla="*/ 0 w 1"/>
                  <a:gd name="T1" fmla="*/ 2 h 2"/>
                  <a:gd name="T2" fmla="*/ 1 w 1"/>
                  <a:gd name="T3" fmla="*/ 1 h 2"/>
                  <a:gd name="T4" fmla="*/ 1 w 1"/>
                  <a:gd name="T5" fmla="*/ 0 h 2"/>
                  <a:gd name="T6" fmla="*/ 0 w 1"/>
                  <a:gd name="T7" fmla="*/ 2 h 2"/>
                  <a:gd name="T8" fmla="*/ 0 w 1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0" y="2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71" name="Rectangle 2603">
                <a:extLst>
                  <a:ext uri="{FF2B5EF4-FFF2-40B4-BE49-F238E27FC236}">
                    <a16:creationId xmlns:a16="http://schemas.microsoft.com/office/drawing/2014/main" id="{685F24C3-7256-4081-939A-D21E8F93E25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58" y="1868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72" name="Freeform 2604">
                <a:extLst>
                  <a:ext uri="{FF2B5EF4-FFF2-40B4-BE49-F238E27FC236}">
                    <a16:creationId xmlns:a16="http://schemas.microsoft.com/office/drawing/2014/main" id="{9A50F204-E07F-44E5-85B3-9CB26C82459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49" y="1824"/>
                <a:ext cx="3" cy="5"/>
              </a:xfrm>
              <a:custGeom>
                <a:avLst/>
                <a:gdLst>
                  <a:gd name="T0" fmla="*/ 2 w 3"/>
                  <a:gd name="T1" fmla="*/ 0 h 5"/>
                  <a:gd name="T2" fmla="*/ 1 w 3"/>
                  <a:gd name="T3" fmla="*/ 0 h 5"/>
                  <a:gd name="T4" fmla="*/ 0 w 3"/>
                  <a:gd name="T5" fmla="*/ 2 h 5"/>
                  <a:gd name="T6" fmla="*/ 1 w 3"/>
                  <a:gd name="T7" fmla="*/ 3 h 5"/>
                  <a:gd name="T8" fmla="*/ 1 w 3"/>
                  <a:gd name="T9" fmla="*/ 5 h 5"/>
                  <a:gd name="T10" fmla="*/ 2 w 3"/>
                  <a:gd name="T11" fmla="*/ 5 h 5"/>
                  <a:gd name="T12" fmla="*/ 2 w 3"/>
                  <a:gd name="T13" fmla="*/ 3 h 5"/>
                  <a:gd name="T14" fmla="*/ 3 w 3"/>
                  <a:gd name="T15" fmla="*/ 2 h 5"/>
                  <a:gd name="T16" fmla="*/ 2 w 3"/>
                  <a:gd name="T17" fmla="*/ 1 h 5"/>
                  <a:gd name="T18" fmla="*/ 3 w 3"/>
                  <a:gd name="T19" fmla="*/ 1 h 5"/>
                  <a:gd name="T20" fmla="*/ 2 w 3"/>
                  <a:gd name="T21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" h="5">
                    <a:moveTo>
                      <a:pt x="2" y="0"/>
                    </a:moveTo>
                    <a:lnTo>
                      <a:pt x="1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1" y="5"/>
                    </a:lnTo>
                    <a:lnTo>
                      <a:pt x="2" y="5"/>
                    </a:lnTo>
                    <a:lnTo>
                      <a:pt x="2" y="3"/>
                    </a:lnTo>
                    <a:lnTo>
                      <a:pt x="3" y="2"/>
                    </a:lnTo>
                    <a:lnTo>
                      <a:pt x="2" y="1"/>
                    </a:ln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73" name="Freeform 2605">
                <a:extLst>
                  <a:ext uri="{FF2B5EF4-FFF2-40B4-BE49-F238E27FC236}">
                    <a16:creationId xmlns:a16="http://schemas.microsoft.com/office/drawing/2014/main" id="{4315026B-86A8-45F3-92B5-E9964DEAC3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37" y="1745"/>
                <a:ext cx="21" cy="23"/>
              </a:xfrm>
              <a:custGeom>
                <a:avLst/>
                <a:gdLst>
                  <a:gd name="T0" fmla="*/ 6 w 21"/>
                  <a:gd name="T1" fmla="*/ 23 h 23"/>
                  <a:gd name="T2" fmla="*/ 8 w 21"/>
                  <a:gd name="T3" fmla="*/ 23 h 23"/>
                  <a:gd name="T4" fmla="*/ 6 w 21"/>
                  <a:gd name="T5" fmla="*/ 21 h 23"/>
                  <a:gd name="T6" fmla="*/ 9 w 21"/>
                  <a:gd name="T7" fmla="*/ 21 h 23"/>
                  <a:gd name="T8" fmla="*/ 10 w 21"/>
                  <a:gd name="T9" fmla="*/ 21 h 23"/>
                  <a:gd name="T10" fmla="*/ 12 w 21"/>
                  <a:gd name="T11" fmla="*/ 17 h 23"/>
                  <a:gd name="T12" fmla="*/ 14 w 21"/>
                  <a:gd name="T13" fmla="*/ 16 h 23"/>
                  <a:gd name="T14" fmla="*/ 17 w 21"/>
                  <a:gd name="T15" fmla="*/ 13 h 23"/>
                  <a:gd name="T16" fmla="*/ 18 w 21"/>
                  <a:gd name="T17" fmla="*/ 13 h 23"/>
                  <a:gd name="T18" fmla="*/ 20 w 21"/>
                  <a:gd name="T19" fmla="*/ 11 h 23"/>
                  <a:gd name="T20" fmla="*/ 20 w 21"/>
                  <a:gd name="T21" fmla="*/ 10 h 23"/>
                  <a:gd name="T22" fmla="*/ 21 w 21"/>
                  <a:gd name="T23" fmla="*/ 9 h 23"/>
                  <a:gd name="T24" fmla="*/ 21 w 21"/>
                  <a:gd name="T25" fmla="*/ 8 h 23"/>
                  <a:gd name="T26" fmla="*/ 20 w 21"/>
                  <a:gd name="T27" fmla="*/ 7 h 23"/>
                  <a:gd name="T28" fmla="*/ 20 w 21"/>
                  <a:gd name="T29" fmla="*/ 6 h 23"/>
                  <a:gd name="T30" fmla="*/ 20 w 21"/>
                  <a:gd name="T31" fmla="*/ 5 h 23"/>
                  <a:gd name="T32" fmla="*/ 19 w 21"/>
                  <a:gd name="T33" fmla="*/ 2 h 23"/>
                  <a:gd name="T34" fmla="*/ 17 w 21"/>
                  <a:gd name="T35" fmla="*/ 2 h 23"/>
                  <a:gd name="T36" fmla="*/ 16 w 21"/>
                  <a:gd name="T37" fmla="*/ 3 h 23"/>
                  <a:gd name="T38" fmla="*/ 15 w 21"/>
                  <a:gd name="T39" fmla="*/ 2 h 23"/>
                  <a:gd name="T40" fmla="*/ 14 w 21"/>
                  <a:gd name="T41" fmla="*/ 2 h 23"/>
                  <a:gd name="T42" fmla="*/ 12 w 21"/>
                  <a:gd name="T43" fmla="*/ 1 h 23"/>
                  <a:gd name="T44" fmla="*/ 11 w 21"/>
                  <a:gd name="T45" fmla="*/ 1 h 23"/>
                  <a:gd name="T46" fmla="*/ 9 w 21"/>
                  <a:gd name="T47" fmla="*/ 0 h 23"/>
                  <a:gd name="T48" fmla="*/ 6 w 21"/>
                  <a:gd name="T49" fmla="*/ 0 h 23"/>
                  <a:gd name="T50" fmla="*/ 4 w 21"/>
                  <a:gd name="T51" fmla="*/ 2 h 23"/>
                  <a:gd name="T52" fmla="*/ 3 w 21"/>
                  <a:gd name="T53" fmla="*/ 2 h 23"/>
                  <a:gd name="T54" fmla="*/ 0 w 21"/>
                  <a:gd name="T55" fmla="*/ 5 h 23"/>
                  <a:gd name="T56" fmla="*/ 0 w 21"/>
                  <a:gd name="T57" fmla="*/ 5 h 23"/>
                  <a:gd name="T58" fmla="*/ 2 w 21"/>
                  <a:gd name="T59" fmla="*/ 7 h 23"/>
                  <a:gd name="T60" fmla="*/ 3 w 21"/>
                  <a:gd name="T61" fmla="*/ 9 h 23"/>
                  <a:gd name="T62" fmla="*/ 3 w 21"/>
                  <a:gd name="T63" fmla="*/ 11 h 23"/>
                  <a:gd name="T64" fmla="*/ 4 w 21"/>
                  <a:gd name="T65" fmla="*/ 13 h 23"/>
                  <a:gd name="T66" fmla="*/ 3 w 21"/>
                  <a:gd name="T67" fmla="*/ 14 h 23"/>
                  <a:gd name="T68" fmla="*/ 3 w 21"/>
                  <a:gd name="T69" fmla="*/ 15 h 23"/>
                  <a:gd name="T70" fmla="*/ 4 w 21"/>
                  <a:gd name="T71" fmla="*/ 17 h 23"/>
                  <a:gd name="T72" fmla="*/ 5 w 21"/>
                  <a:gd name="T73" fmla="*/ 22 h 23"/>
                  <a:gd name="T74" fmla="*/ 6 w 21"/>
                  <a:gd name="T75" fmla="*/ 23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21" h="23">
                    <a:moveTo>
                      <a:pt x="6" y="23"/>
                    </a:moveTo>
                    <a:lnTo>
                      <a:pt x="8" y="23"/>
                    </a:lnTo>
                    <a:lnTo>
                      <a:pt x="6" y="21"/>
                    </a:lnTo>
                    <a:lnTo>
                      <a:pt x="9" y="21"/>
                    </a:lnTo>
                    <a:lnTo>
                      <a:pt x="10" y="21"/>
                    </a:lnTo>
                    <a:lnTo>
                      <a:pt x="12" y="17"/>
                    </a:lnTo>
                    <a:lnTo>
                      <a:pt x="14" y="16"/>
                    </a:lnTo>
                    <a:lnTo>
                      <a:pt x="17" y="13"/>
                    </a:lnTo>
                    <a:lnTo>
                      <a:pt x="18" y="13"/>
                    </a:lnTo>
                    <a:lnTo>
                      <a:pt x="20" y="11"/>
                    </a:lnTo>
                    <a:lnTo>
                      <a:pt x="20" y="10"/>
                    </a:lnTo>
                    <a:lnTo>
                      <a:pt x="21" y="9"/>
                    </a:lnTo>
                    <a:lnTo>
                      <a:pt x="21" y="8"/>
                    </a:lnTo>
                    <a:lnTo>
                      <a:pt x="20" y="7"/>
                    </a:lnTo>
                    <a:lnTo>
                      <a:pt x="20" y="6"/>
                    </a:lnTo>
                    <a:lnTo>
                      <a:pt x="20" y="5"/>
                    </a:lnTo>
                    <a:lnTo>
                      <a:pt x="19" y="2"/>
                    </a:lnTo>
                    <a:lnTo>
                      <a:pt x="17" y="2"/>
                    </a:lnTo>
                    <a:lnTo>
                      <a:pt x="16" y="3"/>
                    </a:lnTo>
                    <a:lnTo>
                      <a:pt x="15" y="2"/>
                    </a:lnTo>
                    <a:lnTo>
                      <a:pt x="14" y="2"/>
                    </a:lnTo>
                    <a:lnTo>
                      <a:pt x="12" y="1"/>
                    </a:lnTo>
                    <a:lnTo>
                      <a:pt x="11" y="1"/>
                    </a:lnTo>
                    <a:lnTo>
                      <a:pt x="9" y="0"/>
                    </a:lnTo>
                    <a:lnTo>
                      <a:pt x="6" y="0"/>
                    </a:lnTo>
                    <a:lnTo>
                      <a:pt x="4" y="2"/>
                    </a:lnTo>
                    <a:lnTo>
                      <a:pt x="3" y="2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2" y="7"/>
                    </a:lnTo>
                    <a:lnTo>
                      <a:pt x="3" y="9"/>
                    </a:lnTo>
                    <a:lnTo>
                      <a:pt x="3" y="11"/>
                    </a:lnTo>
                    <a:lnTo>
                      <a:pt x="4" y="13"/>
                    </a:lnTo>
                    <a:lnTo>
                      <a:pt x="3" y="14"/>
                    </a:lnTo>
                    <a:lnTo>
                      <a:pt x="3" y="15"/>
                    </a:lnTo>
                    <a:lnTo>
                      <a:pt x="4" y="17"/>
                    </a:lnTo>
                    <a:lnTo>
                      <a:pt x="5" y="22"/>
                    </a:lnTo>
                    <a:lnTo>
                      <a:pt x="6" y="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74" name="Freeform 2606">
                <a:extLst>
                  <a:ext uri="{FF2B5EF4-FFF2-40B4-BE49-F238E27FC236}">
                    <a16:creationId xmlns:a16="http://schemas.microsoft.com/office/drawing/2014/main" id="{BF529B91-7E18-42E4-A8EC-F82DFBD28E2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32" y="1745"/>
                <a:ext cx="3" cy="2"/>
              </a:xfrm>
              <a:custGeom>
                <a:avLst/>
                <a:gdLst>
                  <a:gd name="T0" fmla="*/ 1 w 3"/>
                  <a:gd name="T1" fmla="*/ 1 h 2"/>
                  <a:gd name="T2" fmla="*/ 2 w 3"/>
                  <a:gd name="T3" fmla="*/ 2 h 2"/>
                  <a:gd name="T4" fmla="*/ 3 w 3"/>
                  <a:gd name="T5" fmla="*/ 1 h 2"/>
                  <a:gd name="T6" fmla="*/ 2 w 3"/>
                  <a:gd name="T7" fmla="*/ 0 h 2"/>
                  <a:gd name="T8" fmla="*/ 0 w 3"/>
                  <a:gd name="T9" fmla="*/ 0 h 2"/>
                  <a:gd name="T10" fmla="*/ 0 w 3"/>
                  <a:gd name="T11" fmla="*/ 0 h 2"/>
                  <a:gd name="T12" fmla="*/ 0 w 3"/>
                  <a:gd name="T13" fmla="*/ 1 h 2"/>
                  <a:gd name="T14" fmla="*/ 0 w 3"/>
                  <a:gd name="T15" fmla="*/ 2 h 2"/>
                  <a:gd name="T16" fmla="*/ 1 w 3"/>
                  <a:gd name="T17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2">
                    <a:moveTo>
                      <a:pt x="1" y="1"/>
                    </a:moveTo>
                    <a:lnTo>
                      <a:pt x="2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75" name="Freeform 2607">
                <a:extLst>
                  <a:ext uri="{FF2B5EF4-FFF2-40B4-BE49-F238E27FC236}">
                    <a16:creationId xmlns:a16="http://schemas.microsoft.com/office/drawing/2014/main" id="{630F5069-652E-4B0D-856C-6A4E67F05B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61" y="1873"/>
                <a:ext cx="3" cy="4"/>
              </a:xfrm>
              <a:custGeom>
                <a:avLst/>
                <a:gdLst>
                  <a:gd name="T0" fmla="*/ 1 w 3"/>
                  <a:gd name="T1" fmla="*/ 0 h 4"/>
                  <a:gd name="T2" fmla="*/ 1 w 3"/>
                  <a:gd name="T3" fmla="*/ 1 h 4"/>
                  <a:gd name="T4" fmla="*/ 0 w 3"/>
                  <a:gd name="T5" fmla="*/ 1 h 4"/>
                  <a:gd name="T6" fmla="*/ 0 w 3"/>
                  <a:gd name="T7" fmla="*/ 1 h 4"/>
                  <a:gd name="T8" fmla="*/ 0 w 3"/>
                  <a:gd name="T9" fmla="*/ 3 h 4"/>
                  <a:gd name="T10" fmla="*/ 1 w 3"/>
                  <a:gd name="T11" fmla="*/ 4 h 4"/>
                  <a:gd name="T12" fmla="*/ 2 w 3"/>
                  <a:gd name="T13" fmla="*/ 2 h 4"/>
                  <a:gd name="T14" fmla="*/ 2 w 3"/>
                  <a:gd name="T15" fmla="*/ 1 h 4"/>
                  <a:gd name="T16" fmla="*/ 3 w 3"/>
                  <a:gd name="T17" fmla="*/ 0 h 4"/>
                  <a:gd name="T18" fmla="*/ 1 w 3"/>
                  <a:gd name="T19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" h="4">
                    <a:moveTo>
                      <a:pt x="1" y="0"/>
                    </a:moveTo>
                    <a:lnTo>
                      <a:pt x="1" y="1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3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76" name="Freeform 2608">
                <a:extLst>
                  <a:ext uri="{FF2B5EF4-FFF2-40B4-BE49-F238E27FC236}">
                    <a16:creationId xmlns:a16="http://schemas.microsoft.com/office/drawing/2014/main" id="{C04CAE7F-8319-4D26-AEA0-C25711E5F23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61" y="1859"/>
                <a:ext cx="2" cy="0"/>
              </a:xfrm>
              <a:custGeom>
                <a:avLst/>
                <a:gdLst>
                  <a:gd name="T0" fmla="*/ 2 w 2"/>
                  <a:gd name="T1" fmla="*/ 1 w 2"/>
                  <a:gd name="T2" fmla="*/ 0 w 2"/>
                  <a:gd name="T3" fmla="*/ 1 w 2"/>
                  <a:gd name="T4" fmla="*/ 2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1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77" name="Freeform 2609">
                <a:extLst>
                  <a:ext uri="{FF2B5EF4-FFF2-40B4-BE49-F238E27FC236}">
                    <a16:creationId xmlns:a16="http://schemas.microsoft.com/office/drawing/2014/main" id="{6010D656-2B31-4D5B-921B-C2B0ABD8BEE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55" y="1861"/>
                <a:ext cx="2" cy="2"/>
              </a:xfrm>
              <a:custGeom>
                <a:avLst/>
                <a:gdLst>
                  <a:gd name="T0" fmla="*/ 2 w 2"/>
                  <a:gd name="T1" fmla="*/ 0 h 2"/>
                  <a:gd name="T2" fmla="*/ 1 w 2"/>
                  <a:gd name="T3" fmla="*/ 0 h 2"/>
                  <a:gd name="T4" fmla="*/ 0 w 2"/>
                  <a:gd name="T5" fmla="*/ 2 h 2"/>
                  <a:gd name="T6" fmla="*/ 2 w 2"/>
                  <a:gd name="T7" fmla="*/ 2 h 2"/>
                  <a:gd name="T8" fmla="*/ 2 w 2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1" y="0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78" name="Freeform 2610">
                <a:extLst>
                  <a:ext uri="{FF2B5EF4-FFF2-40B4-BE49-F238E27FC236}">
                    <a16:creationId xmlns:a16="http://schemas.microsoft.com/office/drawing/2014/main" id="{E5EB7D59-3CA9-439C-AEC9-E8CD922CD1E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58" y="1878"/>
                <a:ext cx="3" cy="8"/>
              </a:xfrm>
              <a:custGeom>
                <a:avLst/>
                <a:gdLst>
                  <a:gd name="T0" fmla="*/ 2 w 3"/>
                  <a:gd name="T1" fmla="*/ 2 h 8"/>
                  <a:gd name="T2" fmla="*/ 2 w 3"/>
                  <a:gd name="T3" fmla="*/ 1 h 8"/>
                  <a:gd name="T4" fmla="*/ 2 w 3"/>
                  <a:gd name="T5" fmla="*/ 0 h 8"/>
                  <a:gd name="T6" fmla="*/ 1 w 3"/>
                  <a:gd name="T7" fmla="*/ 2 h 8"/>
                  <a:gd name="T8" fmla="*/ 0 w 3"/>
                  <a:gd name="T9" fmla="*/ 4 h 8"/>
                  <a:gd name="T10" fmla="*/ 0 w 3"/>
                  <a:gd name="T11" fmla="*/ 5 h 8"/>
                  <a:gd name="T12" fmla="*/ 0 w 3"/>
                  <a:gd name="T13" fmla="*/ 8 h 8"/>
                  <a:gd name="T14" fmla="*/ 1 w 3"/>
                  <a:gd name="T15" fmla="*/ 7 h 8"/>
                  <a:gd name="T16" fmla="*/ 1 w 3"/>
                  <a:gd name="T17" fmla="*/ 6 h 8"/>
                  <a:gd name="T18" fmla="*/ 3 w 3"/>
                  <a:gd name="T19" fmla="*/ 6 h 8"/>
                  <a:gd name="T20" fmla="*/ 2 w 3"/>
                  <a:gd name="T21" fmla="*/ 4 h 8"/>
                  <a:gd name="T22" fmla="*/ 3 w 3"/>
                  <a:gd name="T23" fmla="*/ 4 h 8"/>
                  <a:gd name="T24" fmla="*/ 2 w 3"/>
                  <a:gd name="T25" fmla="*/ 2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" h="8">
                    <a:moveTo>
                      <a:pt x="2" y="2"/>
                    </a:moveTo>
                    <a:lnTo>
                      <a:pt x="2" y="1"/>
                    </a:lnTo>
                    <a:lnTo>
                      <a:pt x="2" y="0"/>
                    </a:lnTo>
                    <a:lnTo>
                      <a:pt x="1" y="2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0" y="8"/>
                    </a:lnTo>
                    <a:lnTo>
                      <a:pt x="1" y="7"/>
                    </a:lnTo>
                    <a:lnTo>
                      <a:pt x="1" y="6"/>
                    </a:lnTo>
                    <a:lnTo>
                      <a:pt x="3" y="6"/>
                    </a:lnTo>
                    <a:lnTo>
                      <a:pt x="2" y="4"/>
                    </a:lnTo>
                    <a:lnTo>
                      <a:pt x="3" y="4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79" name="Freeform 2611">
                <a:extLst>
                  <a:ext uri="{FF2B5EF4-FFF2-40B4-BE49-F238E27FC236}">
                    <a16:creationId xmlns:a16="http://schemas.microsoft.com/office/drawing/2014/main" id="{5AA18FCA-BF10-4D76-AE79-55CB4760179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56" y="1868"/>
                <a:ext cx="2" cy="2"/>
              </a:xfrm>
              <a:custGeom>
                <a:avLst/>
                <a:gdLst>
                  <a:gd name="T0" fmla="*/ 2 w 2"/>
                  <a:gd name="T1" fmla="*/ 2 h 2"/>
                  <a:gd name="T2" fmla="*/ 1 w 2"/>
                  <a:gd name="T3" fmla="*/ 0 h 2"/>
                  <a:gd name="T4" fmla="*/ 0 w 2"/>
                  <a:gd name="T5" fmla="*/ 1 h 2"/>
                  <a:gd name="T6" fmla="*/ 1 w 2"/>
                  <a:gd name="T7" fmla="*/ 1 h 2"/>
                  <a:gd name="T8" fmla="*/ 2 w 2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80" name="Freeform 2612">
                <a:extLst>
                  <a:ext uri="{FF2B5EF4-FFF2-40B4-BE49-F238E27FC236}">
                    <a16:creationId xmlns:a16="http://schemas.microsoft.com/office/drawing/2014/main" id="{2829ECF3-1077-420B-B893-B4A9051B6BA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27" y="1723"/>
                <a:ext cx="1" cy="3"/>
              </a:xfrm>
              <a:custGeom>
                <a:avLst/>
                <a:gdLst>
                  <a:gd name="T0" fmla="*/ 1 w 1"/>
                  <a:gd name="T1" fmla="*/ 1 h 3"/>
                  <a:gd name="T2" fmla="*/ 1 w 1"/>
                  <a:gd name="T3" fmla="*/ 0 h 3"/>
                  <a:gd name="T4" fmla="*/ 0 w 1"/>
                  <a:gd name="T5" fmla="*/ 1 h 3"/>
                  <a:gd name="T6" fmla="*/ 0 w 1"/>
                  <a:gd name="T7" fmla="*/ 3 h 3"/>
                  <a:gd name="T8" fmla="*/ 1 w 1"/>
                  <a:gd name="T9" fmla="*/ 3 h 3"/>
                  <a:gd name="T10" fmla="*/ 1 w 1"/>
                  <a:gd name="T11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3">
                    <a:moveTo>
                      <a:pt x="1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81" name="Freeform 2613">
                <a:extLst>
                  <a:ext uri="{FF2B5EF4-FFF2-40B4-BE49-F238E27FC236}">
                    <a16:creationId xmlns:a16="http://schemas.microsoft.com/office/drawing/2014/main" id="{49E51E9B-A874-4064-B4E4-575E0D72C58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36" y="1762"/>
                <a:ext cx="675" cy="526"/>
              </a:xfrm>
              <a:custGeom>
                <a:avLst/>
                <a:gdLst>
                  <a:gd name="T0" fmla="*/ 412 w 675"/>
                  <a:gd name="T1" fmla="*/ 523 h 526"/>
                  <a:gd name="T2" fmla="*/ 557 w 675"/>
                  <a:gd name="T3" fmla="*/ 468 h 526"/>
                  <a:gd name="T4" fmla="*/ 581 w 675"/>
                  <a:gd name="T5" fmla="*/ 490 h 526"/>
                  <a:gd name="T6" fmla="*/ 586 w 675"/>
                  <a:gd name="T7" fmla="*/ 500 h 526"/>
                  <a:gd name="T8" fmla="*/ 586 w 675"/>
                  <a:gd name="T9" fmla="*/ 481 h 526"/>
                  <a:gd name="T10" fmla="*/ 589 w 675"/>
                  <a:gd name="T11" fmla="*/ 448 h 526"/>
                  <a:gd name="T12" fmla="*/ 553 w 675"/>
                  <a:gd name="T13" fmla="*/ 447 h 526"/>
                  <a:gd name="T14" fmla="*/ 614 w 675"/>
                  <a:gd name="T15" fmla="*/ 432 h 526"/>
                  <a:gd name="T16" fmla="*/ 661 w 675"/>
                  <a:gd name="T17" fmla="*/ 418 h 526"/>
                  <a:gd name="T18" fmla="*/ 670 w 675"/>
                  <a:gd name="T19" fmla="*/ 389 h 526"/>
                  <a:gd name="T20" fmla="*/ 634 w 675"/>
                  <a:gd name="T21" fmla="*/ 386 h 526"/>
                  <a:gd name="T22" fmla="*/ 651 w 675"/>
                  <a:gd name="T23" fmla="*/ 368 h 526"/>
                  <a:gd name="T24" fmla="*/ 637 w 675"/>
                  <a:gd name="T25" fmla="*/ 359 h 526"/>
                  <a:gd name="T26" fmla="*/ 631 w 675"/>
                  <a:gd name="T27" fmla="*/ 334 h 526"/>
                  <a:gd name="T28" fmla="*/ 629 w 675"/>
                  <a:gd name="T29" fmla="*/ 309 h 526"/>
                  <a:gd name="T30" fmla="*/ 620 w 675"/>
                  <a:gd name="T31" fmla="*/ 290 h 526"/>
                  <a:gd name="T32" fmla="*/ 589 w 675"/>
                  <a:gd name="T33" fmla="*/ 321 h 526"/>
                  <a:gd name="T34" fmla="*/ 583 w 675"/>
                  <a:gd name="T35" fmla="*/ 282 h 526"/>
                  <a:gd name="T36" fmla="*/ 555 w 675"/>
                  <a:gd name="T37" fmla="*/ 248 h 526"/>
                  <a:gd name="T38" fmla="*/ 520 w 675"/>
                  <a:gd name="T39" fmla="*/ 270 h 526"/>
                  <a:gd name="T40" fmla="*/ 512 w 675"/>
                  <a:gd name="T41" fmla="*/ 332 h 526"/>
                  <a:gd name="T42" fmla="*/ 477 w 675"/>
                  <a:gd name="T43" fmla="*/ 379 h 526"/>
                  <a:gd name="T44" fmla="*/ 459 w 675"/>
                  <a:gd name="T45" fmla="*/ 407 h 526"/>
                  <a:gd name="T46" fmla="*/ 441 w 675"/>
                  <a:gd name="T47" fmla="*/ 350 h 526"/>
                  <a:gd name="T48" fmla="*/ 384 w 675"/>
                  <a:gd name="T49" fmla="*/ 302 h 526"/>
                  <a:gd name="T50" fmla="*/ 387 w 675"/>
                  <a:gd name="T51" fmla="*/ 254 h 526"/>
                  <a:gd name="T52" fmla="*/ 411 w 675"/>
                  <a:gd name="T53" fmla="*/ 227 h 526"/>
                  <a:gd name="T54" fmla="*/ 414 w 675"/>
                  <a:gd name="T55" fmla="*/ 204 h 526"/>
                  <a:gd name="T56" fmla="*/ 449 w 675"/>
                  <a:gd name="T57" fmla="*/ 208 h 526"/>
                  <a:gd name="T58" fmla="*/ 459 w 675"/>
                  <a:gd name="T59" fmla="*/ 176 h 526"/>
                  <a:gd name="T60" fmla="*/ 498 w 675"/>
                  <a:gd name="T61" fmla="*/ 171 h 526"/>
                  <a:gd name="T62" fmla="*/ 512 w 675"/>
                  <a:gd name="T63" fmla="*/ 168 h 526"/>
                  <a:gd name="T64" fmla="*/ 532 w 675"/>
                  <a:gd name="T65" fmla="*/ 134 h 526"/>
                  <a:gd name="T66" fmla="*/ 525 w 675"/>
                  <a:gd name="T67" fmla="*/ 104 h 526"/>
                  <a:gd name="T68" fmla="*/ 500 w 675"/>
                  <a:gd name="T69" fmla="*/ 135 h 526"/>
                  <a:gd name="T70" fmla="*/ 481 w 675"/>
                  <a:gd name="T71" fmla="*/ 109 h 526"/>
                  <a:gd name="T72" fmla="*/ 471 w 675"/>
                  <a:gd name="T73" fmla="*/ 101 h 526"/>
                  <a:gd name="T74" fmla="*/ 472 w 675"/>
                  <a:gd name="T75" fmla="*/ 71 h 526"/>
                  <a:gd name="T76" fmla="*/ 453 w 675"/>
                  <a:gd name="T77" fmla="*/ 54 h 526"/>
                  <a:gd name="T78" fmla="*/ 455 w 675"/>
                  <a:gd name="T79" fmla="*/ 99 h 526"/>
                  <a:gd name="T80" fmla="*/ 432 w 675"/>
                  <a:gd name="T81" fmla="*/ 124 h 526"/>
                  <a:gd name="T82" fmla="*/ 417 w 675"/>
                  <a:gd name="T83" fmla="*/ 142 h 526"/>
                  <a:gd name="T84" fmla="*/ 420 w 675"/>
                  <a:gd name="T85" fmla="*/ 118 h 526"/>
                  <a:gd name="T86" fmla="*/ 403 w 675"/>
                  <a:gd name="T87" fmla="*/ 118 h 526"/>
                  <a:gd name="T88" fmla="*/ 362 w 675"/>
                  <a:gd name="T89" fmla="*/ 111 h 526"/>
                  <a:gd name="T90" fmla="*/ 339 w 675"/>
                  <a:gd name="T91" fmla="*/ 99 h 526"/>
                  <a:gd name="T92" fmla="*/ 341 w 675"/>
                  <a:gd name="T93" fmla="*/ 104 h 526"/>
                  <a:gd name="T94" fmla="*/ 321 w 675"/>
                  <a:gd name="T95" fmla="*/ 127 h 526"/>
                  <a:gd name="T96" fmla="*/ 295 w 675"/>
                  <a:gd name="T97" fmla="*/ 105 h 526"/>
                  <a:gd name="T98" fmla="*/ 282 w 675"/>
                  <a:gd name="T99" fmla="*/ 73 h 526"/>
                  <a:gd name="T100" fmla="*/ 230 w 675"/>
                  <a:gd name="T101" fmla="*/ 44 h 526"/>
                  <a:gd name="T102" fmla="*/ 216 w 675"/>
                  <a:gd name="T103" fmla="*/ 13 h 526"/>
                  <a:gd name="T104" fmla="*/ 166 w 675"/>
                  <a:gd name="T105" fmla="*/ 35 h 526"/>
                  <a:gd name="T106" fmla="*/ 199 w 675"/>
                  <a:gd name="T107" fmla="*/ 17 h 526"/>
                  <a:gd name="T108" fmla="*/ 146 w 675"/>
                  <a:gd name="T109" fmla="*/ 45 h 526"/>
                  <a:gd name="T110" fmla="*/ 109 w 675"/>
                  <a:gd name="T111" fmla="*/ 3 h 526"/>
                  <a:gd name="T112" fmla="*/ 49 w 675"/>
                  <a:gd name="T113" fmla="*/ 252 h 526"/>
                  <a:gd name="T114" fmla="*/ 59 w 675"/>
                  <a:gd name="T115" fmla="*/ 297 h 526"/>
                  <a:gd name="T116" fmla="*/ 61 w 675"/>
                  <a:gd name="T117" fmla="*/ 332 h 526"/>
                  <a:gd name="T118" fmla="*/ 66 w 675"/>
                  <a:gd name="T119" fmla="*/ 347 h 526"/>
                  <a:gd name="T120" fmla="*/ 55 w 675"/>
                  <a:gd name="T121" fmla="*/ 365 h 526"/>
                  <a:gd name="T122" fmla="*/ 70 w 675"/>
                  <a:gd name="T123" fmla="*/ 373 h 526"/>
                  <a:gd name="T124" fmla="*/ 73 w 675"/>
                  <a:gd name="T125" fmla="*/ 391 h 5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675" h="526">
                    <a:moveTo>
                      <a:pt x="326" y="429"/>
                    </a:moveTo>
                    <a:lnTo>
                      <a:pt x="328" y="429"/>
                    </a:lnTo>
                    <a:lnTo>
                      <a:pt x="330" y="430"/>
                    </a:lnTo>
                    <a:lnTo>
                      <a:pt x="330" y="431"/>
                    </a:lnTo>
                    <a:lnTo>
                      <a:pt x="332" y="432"/>
                    </a:lnTo>
                    <a:lnTo>
                      <a:pt x="333" y="434"/>
                    </a:lnTo>
                    <a:lnTo>
                      <a:pt x="334" y="434"/>
                    </a:lnTo>
                    <a:lnTo>
                      <a:pt x="335" y="435"/>
                    </a:lnTo>
                    <a:lnTo>
                      <a:pt x="337" y="435"/>
                    </a:lnTo>
                    <a:lnTo>
                      <a:pt x="337" y="436"/>
                    </a:lnTo>
                    <a:lnTo>
                      <a:pt x="338" y="436"/>
                    </a:lnTo>
                    <a:lnTo>
                      <a:pt x="340" y="436"/>
                    </a:lnTo>
                    <a:lnTo>
                      <a:pt x="341" y="436"/>
                    </a:lnTo>
                    <a:lnTo>
                      <a:pt x="343" y="436"/>
                    </a:lnTo>
                    <a:lnTo>
                      <a:pt x="345" y="438"/>
                    </a:lnTo>
                    <a:lnTo>
                      <a:pt x="346" y="438"/>
                    </a:lnTo>
                    <a:lnTo>
                      <a:pt x="347" y="440"/>
                    </a:lnTo>
                    <a:lnTo>
                      <a:pt x="351" y="441"/>
                    </a:lnTo>
                    <a:lnTo>
                      <a:pt x="353" y="441"/>
                    </a:lnTo>
                    <a:lnTo>
                      <a:pt x="354" y="442"/>
                    </a:lnTo>
                    <a:lnTo>
                      <a:pt x="355" y="443"/>
                    </a:lnTo>
                    <a:lnTo>
                      <a:pt x="358" y="443"/>
                    </a:lnTo>
                    <a:lnTo>
                      <a:pt x="360" y="442"/>
                    </a:lnTo>
                    <a:lnTo>
                      <a:pt x="360" y="443"/>
                    </a:lnTo>
                    <a:lnTo>
                      <a:pt x="361" y="444"/>
                    </a:lnTo>
                    <a:lnTo>
                      <a:pt x="365" y="445"/>
                    </a:lnTo>
                    <a:lnTo>
                      <a:pt x="366" y="445"/>
                    </a:lnTo>
                    <a:lnTo>
                      <a:pt x="368" y="446"/>
                    </a:lnTo>
                    <a:lnTo>
                      <a:pt x="371" y="447"/>
                    </a:lnTo>
                    <a:lnTo>
                      <a:pt x="407" y="464"/>
                    </a:lnTo>
                    <a:lnTo>
                      <a:pt x="410" y="467"/>
                    </a:lnTo>
                    <a:lnTo>
                      <a:pt x="416" y="471"/>
                    </a:lnTo>
                    <a:lnTo>
                      <a:pt x="421" y="500"/>
                    </a:lnTo>
                    <a:lnTo>
                      <a:pt x="421" y="513"/>
                    </a:lnTo>
                    <a:lnTo>
                      <a:pt x="420" y="515"/>
                    </a:lnTo>
                    <a:lnTo>
                      <a:pt x="419" y="517"/>
                    </a:lnTo>
                    <a:lnTo>
                      <a:pt x="417" y="519"/>
                    </a:lnTo>
                    <a:lnTo>
                      <a:pt x="414" y="521"/>
                    </a:lnTo>
                    <a:lnTo>
                      <a:pt x="412" y="523"/>
                    </a:lnTo>
                    <a:lnTo>
                      <a:pt x="414" y="526"/>
                    </a:lnTo>
                    <a:lnTo>
                      <a:pt x="445" y="517"/>
                    </a:lnTo>
                    <a:lnTo>
                      <a:pt x="450" y="516"/>
                    </a:lnTo>
                    <a:lnTo>
                      <a:pt x="451" y="512"/>
                    </a:lnTo>
                    <a:lnTo>
                      <a:pt x="468" y="506"/>
                    </a:lnTo>
                    <a:lnTo>
                      <a:pt x="476" y="501"/>
                    </a:lnTo>
                    <a:lnTo>
                      <a:pt x="477" y="499"/>
                    </a:lnTo>
                    <a:lnTo>
                      <a:pt x="480" y="499"/>
                    </a:lnTo>
                    <a:lnTo>
                      <a:pt x="484" y="495"/>
                    </a:lnTo>
                    <a:lnTo>
                      <a:pt x="486" y="494"/>
                    </a:lnTo>
                    <a:lnTo>
                      <a:pt x="488" y="493"/>
                    </a:lnTo>
                    <a:lnTo>
                      <a:pt x="490" y="490"/>
                    </a:lnTo>
                    <a:lnTo>
                      <a:pt x="493" y="490"/>
                    </a:lnTo>
                    <a:lnTo>
                      <a:pt x="520" y="490"/>
                    </a:lnTo>
                    <a:lnTo>
                      <a:pt x="522" y="488"/>
                    </a:lnTo>
                    <a:lnTo>
                      <a:pt x="522" y="488"/>
                    </a:lnTo>
                    <a:lnTo>
                      <a:pt x="523" y="488"/>
                    </a:lnTo>
                    <a:lnTo>
                      <a:pt x="525" y="488"/>
                    </a:lnTo>
                    <a:lnTo>
                      <a:pt x="527" y="488"/>
                    </a:lnTo>
                    <a:lnTo>
                      <a:pt x="528" y="487"/>
                    </a:lnTo>
                    <a:lnTo>
                      <a:pt x="528" y="486"/>
                    </a:lnTo>
                    <a:lnTo>
                      <a:pt x="531" y="483"/>
                    </a:lnTo>
                    <a:lnTo>
                      <a:pt x="532" y="483"/>
                    </a:lnTo>
                    <a:lnTo>
                      <a:pt x="535" y="480"/>
                    </a:lnTo>
                    <a:lnTo>
                      <a:pt x="535" y="478"/>
                    </a:lnTo>
                    <a:lnTo>
                      <a:pt x="536" y="476"/>
                    </a:lnTo>
                    <a:lnTo>
                      <a:pt x="538" y="475"/>
                    </a:lnTo>
                    <a:lnTo>
                      <a:pt x="538" y="473"/>
                    </a:lnTo>
                    <a:lnTo>
                      <a:pt x="539" y="470"/>
                    </a:lnTo>
                    <a:lnTo>
                      <a:pt x="544" y="467"/>
                    </a:lnTo>
                    <a:lnTo>
                      <a:pt x="544" y="465"/>
                    </a:lnTo>
                    <a:lnTo>
                      <a:pt x="546" y="464"/>
                    </a:lnTo>
                    <a:lnTo>
                      <a:pt x="546" y="464"/>
                    </a:lnTo>
                    <a:lnTo>
                      <a:pt x="547" y="464"/>
                    </a:lnTo>
                    <a:lnTo>
                      <a:pt x="549" y="466"/>
                    </a:lnTo>
                    <a:lnTo>
                      <a:pt x="550" y="465"/>
                    </a:lnTo>
                    <a:lnTo>
                      <a:pt x="553" y="466"/>
                    </a:lnTo>
                    <a:lnTo>
                      <a:pt x="554" y="465"/>
                    </a:lnTo>
                    <a:lnTo>
                      <a:pt x="557" y="468"/>
                    </a:lnTo>
                    <a:lnTo>
                      <a:pt x="557" y="471"/>
                    </a:lnTo>
                    <a:lnTo>
                      <a:pt x="555" y="483"/>
                    </a:lnTo>
                    <a:lnTo>
                      <a:pt x="555" y="485"/>
                    </a:lnTo>
                    <a:lnTo>
                      <a:pt x="556" y="485"/>
                    </a:lnTo>
                    <a:lnTo>
                      <a:pt x="556" y="486"/>
                    </a:lnTo>
                    <a:lnTo>
                      <a:pt x="557" y="487"/>
                    </a:lnTo>
                    <a:lnTo>
                      <a:pt x="557" y="488"/>
                    </a:lnTo>
                    <a:lnTo>
                      <a:pt x="557" y="489"/>
                    </a:lnTo>
                    <a:lnTo>
                      <a:pt x="557" y="490"/>
                    </a:lnTo>
                    <a:lnTo>
                      <a:pt x="556" y="491"/>
                    </a:lnTo>
                    <a:lnTo>
                      <a:pt x="557" y="491"/>
                    </a:lnTo>
                    <a:lnTo>
                      <a:pt x="557" y="491"/>
                    </a:lnTo>
                    <a:lnTo>
                      <a:pt x="559" y="493"/>
                    </a:lnTo>
                    <a:lnTo>
                      <a:pt x="561" y="493"/>
                    </a:lnTo>
                    <a:lnTo>
                      <a:pt x="562" y="494"/>
                    </a:lnTo>
                    <a:lnTo>
                      <a:pt x="564" y="494"/>
                    </a:lnTo>
                    <a:lnTo>
                      <a:pt x="565" y="493"/>
                    </a:lnTo>
                    <a:lnTo>
                      <a:pt x="566" y="494"/>
                    </a:lnTo>
                    <a:lnTo>
                      <a:pt x="568" y="493"/>
                    </a:lnTo>
                    <a:lnTo>
                      <a:pt x="569" y="490"/>
                    </a:lnTo>
                    <a:lnTo>
                      <a:pt x="571" y="489"/>
                    </a:lnTo>
                    <a:lnTo>
                      <a:pt x="569" y="491"/>
                    </a:lnTo>
                    <a:lnTo>
                      <a:pt x="570" y="491"/>
                    </a:lnTo>
                    <a:lnTo>
                      <a:pt x="570" y="491"/>
                    </a:lnTo>
                    <a:lnTo>
                      <a:pt x="570" y="493"/>
                    </a:lnTo>
                    <a:lnTo>
                      <a:pt x="574" y="491"/>
                    </a:lnTo>
                    <a:lnTo>
                      <a:pt x="575" y="490"/>
                    </a:lnTo>
                    <a:lnTo>
                      <a:pt x="577" y="490"/>
                    </a:lnTo>
                    <a:lnTo>
                      <a:pt x="579" y="488"/>
                    </a:lnTo>
                    <a:lnTo>
                      <a:pt x="580" y="487"/>
                    </a:lnTo>
                    <a:lnTo>
                      <a:pt x="583" y="485"/>
                    </a:lnTo>
                    <a:lnTo>
                      <a:pt x="584" y="486"/>
                    </a:lnTo>
                    <a:lnTo>
                      <a:pt x="585" y="485"/>
                    </a:lnTo>
                    <a:lnTo>
                      <a:pt x="585" y="486"/>
                    </a:lnTo>
                    <a:lnTo>
                      <a:pt x="583" y="488"/>
                    </a:lnTo>
                    <a:lnTo>
                      <a:pt x="580" y="488"/>
                    </a:lnTo>
                    <a:lnTo>
                      <a:pt x="578" y="491"/>
                    </a:lnTo>
                    <a:lnTo>
                      <a:pt x="580" y="491"/>
                    </a:lnTo>
                    <a:lnTo>
                      <a:pt x="581" y="490"/>
                    </a:lnTo>
                    <a:lnTo>
                      <a:pt x="584" y="490"/>
                    </a:lnTo>
                    <a:lnTo>
                      <a:pt x="585" y="490"/>
                    </a:lnTo>
                    <a:lnTo>
                      <a:pt x="589" y="491"/>
                    </a:lnTo>
                    <a:lnTo>
                      <a:pt x="592" y="491"/>
                    </a:lnTo>
                    <a:lnTo>
                      <a:pt x="590" y="493"/>
                    </a:lnTo>
                    <a:lnTo>
                      <a:pt x="587" y="493"/>
                    </a:lnTo>
                    <a:lnTo>
                      <a:pt x="586" y="493"/>
                    </a:lnTo>
                    <a:lnTo>
                      <a:pt x="585" y="494"/>
                    </a:lnTo>
                    <a:lnTo>
                      <a:pt x="586" y="495"/>
                    </a:lnTo>
                    <a:lnTo>
                      <a:pt x="585" y="494"/>
                    </a:lnTo>
                    <a:lnTo>
                      <a:pt x="584" y="493"/>
                    </a:lnTo>
                    <a:lnTo>
                      <a:pt x="583" y="491"/>
                    </a:lnTo>
                    <a:lnTo>
                      <a:pt x="579" y="493"/>
                    </a:lnTo>
                    <a:lnTo>
                      <a:pt x="576" y="495"/>
                    </a:lnTo>
                    <a:lnTo>
                      <a:pt x="573" y="496"/>
                    </a:lnTo>
                    <a:lnTo>
                      <a:pt x="569" y="498"/>
                    </a:lnTo>
                    <a:lnTo>
                      <a:pt x="569" y="499"/>
                    </a:lnTo>
                    <a:lnTo>
                      <a:pt x="567" y="501"/>
                    </a:lnTo>
                    <a:lnTo>
                      <a:pt x="566" y="504"/>
                    </a:lnTo>
                    <a:lnTo>
                      <a:pt x="565" y="506"/>
                    </a:lnTo>
                    <a:lnTo>
                      <a:pt x="566" y="507"/>
                    </a:lnTo>
                    <a:lnTo>
                      <a:pt x="566" y="509"/>
                    </a:lnTo>
                    <a:lnTo>
                      <a:pt x="567" y="508"/>
                    </a:lnTo>
                    <a:lnTo>
                      <a:pt x="568" y="509"/>
                    </a:lnTo>
                    <a:lnTo>
                      <a:pt x="568" y="512"/>
                    </a:lnTo>
                    <a:lnTo>
                      <a:pt x="570" y="513"/>
                    </a:lnTo>
                    <a:lnTo>
                      <a:pt x="571" y="512"/>
                    </a:lnTo>
                    <a:lnTo>
                      <a:pt x="571" y="513"/>
                    </a:lnTo>
                    <a:lnTo>
                      <a:pt x="572" y="512"/>
                    </a:lnTo>
                    <a:lnTo>
                      <a:pt x="572" y="510"/>
                    </a:lnTo>
                    <a:lnTo>
                      <a:pt x="573" y="509"/>
                    </a:lnTo>
                    <a:lnTo>
                      <a:pt x="574" y="510"/>
                    </a:lnTo>
                    <a:lnTo>
                      <a:pt x="576" y="508"/>
                    </a:lnTo>
                    <a:lnTo>
                      <a:pt x="578" y="508"/>
                    </a:lnTo>
                    <a:lnTo>
                      <a:pt x="580" y="505"/>
                    </a:lnTo>
                    <a:lnTo>
                      <a:pt x="584" y="502"/>
                    </a:lnTo>
                    <a:lnTo>
                      <a:pt x="583" y="502"/>
                    </a:lnTo>
                    <a:lnTo>
                      <a:pt x="585" y="500"/>
                    </a:lnTo>
                    <a:lnTo>
                      <a:pt x="586" y="500"/>
                    </a:lnTo>
                    <a:lnTo>
                      <a:pt x="586" y="499"/>
                    </a:lnTo>
                    <a:lnTo>
                      <a:pt x="587" y="499"/>
                    </a:lnTo>
                    <a:lnTo>
                      <a:pt x="588" y="501"/>
                    </a:lnTo>
                    <a:lnTo>
                      <a:pt x="590" y="501"/>
                    </a:lnTo>
                    <a:lnTo>
                      <a:pt x="590" y="500"/>
                    </a:lnTo>
                    <a:lnTo>
                      <a:pt x="591" y="500"/>
                    </a:lnTo>
                    <a:lnTo>
                      <a:pt x="594" y="499"/>
                    </a:lnTo>
                    <a:lnTo>
                      <a:pt x="597" y="498"/>
                    </a:lnTo>
                    <a:lnTo>
                      <a:pt x="600" y="497"/>
                    </a:lnTo>
                    <a:lnTo>
                      <a:pt x="602" y="497"/>
                    </a:lnTo>
                    <a:lnTo>
                      <a:pt x="606" y="495"/>
                    </a:lnTo>
                    <a:lnTo>
                      <a:pt x="609" y="494"/>
                    </a:lnTo>
                    <a:lnTo>
                      <a:pt x="611" y="494"/>
                    </a:lnTo>
                    <a:lnTo>
                      <a:pt x="612" y="494"/>
                    </a:lnTo>
                    <a:lnTo>
                      <a:pt x="613" y="494"/>
                    </a:lnTo>
                    <a:lnTo>
                      <a:pt x="612" y="493"/>
                    </a:lnTo>
                    <a:lnTo>
                      <a:pt x="611" y="493"/>
                    </a:lnTo>
                    <a:lnTo>
                      <a:pt x="609" y="491"/>
                    </a:lnTo>
                    <a:lnTo>
                      <a:pt x="610" y="491"/>
                    </a:lnTo>
                    <a:lnTo>
                      <a:pt x="611" y="490"/>
                    </a:lnTo>
                    <a:lnTo>
                      <a:pt x="611" y="490"/>
                    </a:lnTo>
                    <a:lnTo>
                      <a:pt x="608" y="488"/>
                    </a:lnTo>
                    <a:lnTo>
                      <a:pt x="606" y="488"/>
                    </a:lnTo>
                    <a:lnTo>
                      <a:pt x="606" y="487"/>
                    </a:lnTo>
                    <a:lnTo>
                      <a:pt x="606" y="486"/>
                    </a:lnTo>
                    <a:lnTo>
                      <a:pt x="603" y="487"/>
                    </a:lnTo>
                    <a:lnTo>
                      <a:pt x="603" y="488"/>
                    </a:lnTo>
                    <a:lnTo>
                      <a:pt x="599" y="488"/>
                    </a:lnTo>
                    <a:lnTo>
                      <a:pt x="598" y="487"/>
                    </a:lnTo>
                    <a:lnTo>
                      <a:pt x="596" y="486"/>
                    </a:lnTo>
                    <a:lnTo>
                      <a:pt x="595" y="486"/>
                    </a:lnTo>
                    <a:lnTo>
                      <a:pt x="593" y="486"/>
                    </a:lnTo>
                    <a:lnTo>
                      <a:pt x="591" y="486"/>
                    </a:lnTo>
                    <a:lnTo>
                      <a:pt x="588" y="484"/>
                    </a:lnTo>
                    <a:lnTo>
                      <a:pt x="590" y="483"/>
                    </a:lnTo>
                    <a:lnTo>
                      <a:pt x="591" y="482"/>
                    </a:lnTo>
                    <a:lnTo>
                      <a:pt x="588" y="482"/>
                    </a:lnTo>
                    <a:lnTo>
                      <a:pt x="587" y="481"/>
                    </a:lnTo>
                    <a:lnTo>
                      <a:pt x="586" y="481"/>
                    </a:lnTo>
                    <a:lnTo>
                      <a:pt x="585" y="479"/>
                    </a:lnTo>
                    <a:lnTo>
                      <a:pt x="584" y="478"/>
                    </a:lnTo>
                    <a:lnTo>
                      <a:pt x="584" y="476"/>
                    </a:lnTo>
                    <a:lnTo>
                      <a:pt x="584" y="474"/>
                    </a:lnTo>
                    <a:lnTo>
                      <a:pt x="583" y="473"/>
                    </a:lnTo>
                    <a:lnTo>
                      <a:pt x="584" y="470"/>
                    </a:lnTo>
                    <a:lnTo>
                      <a:pt x="584" y="470"/>
                    </a:lnTo>
                    <a:lnTo>
                      <a:pt x="579" y="470"/>
                    </a:lnTo>
                    <a:lnTo>
                      <a:pt x="581" y="468"/>
                    </a:lnTo>
                    <a:lnTo>
                      <a:pt x="583" y="468"/>
                    </a:lnTo>
                    <a:lnTo>
                      <a:pt x="585" y="464"/>
                    </a:lnTo>
                    <a:lnTo>
                      <a:pt x="587" y="462"/>
                    </a:lnTo>
                    <a:lnTo>
                      <a:pt x="586" y="461"/>
                    </a:lnTo>
                    <a:lnTo>
                      <a:pt x="585" y="461"/>
                    </a:lnTo>
                    <a:lnTo>
                      <a:pt x="584" y="461"/>
                    </a:lnTo>
                    <a:lnTo>
                      <a:pt x="583" y="461"/>
                    </a:lnTo>
                    <a:lnTo>
                      <a:pt x="580" y="462"/>
                    </a:lnTo>
                    <a:lnTo>
                      <a:pt x="578" y="463"/>
                    </a:lnTo>
                    <a:lnTo>
                      <a:pt x="577" y="462"/>
                    </a:lnTo>
                    <a:lnTo>
                      <a:pt x="577" y="460"/>
                    </a:lnTo>
                    <a:lnTo>
                      <a:pt x="573" y="459"/>
                    </a:lnTo>
                    <a:lnTo>
                      <a:pt x="571" y="459"/>
                    </a:lnTo>
                    <a:lnTo>
                      <a:pt x="569" y="459"/>
                    </a:lnTo>
                    <a:lnTo>
                      <a:pt x="571" y="458"/>
                    </a:lnTo>
                    <a:lnTo>
                      <a:pt x="573" y="458"/>
                    </a:lnTo>
                    <a:lnTo>
                      <a:pt x="575" y="458"/>
                    </a:lnTo>
                    <a:lnTo>
                      <a:pt x="576" y="457"/>
                    </a:lnTo>
                    <a:lnTo>
                      <a:pt x="578" y="458"/>
                    </a:lnTo>
                    <a:lnTo>
                      <a:pt x="579" y="459"/>
                    </a:lnTo>
                    <a:lnTo>
                      <a:pt x="581" y="459"/>
                    </a:lnTo>
                    <a:lnTo>
                      <a:pt x="585" y="457"/>
                    </a:lnTo>
                    <a:lnTo>
                      <a:pt x="586" y="457"/>
                    </a:lnTo>
                    <a:lnTo>
                      <a:pt x="588" y="456"/>
                    </a:lnTo>
                    <a:lnTo>
                      <a:pt x="590" y="455"/>
                    </a:lnTo>
                    <a:lnTo>
                      <a:pt x="591" y="451"/>
                    </a:lnTo>
                    <a:lnTo>
                      <a:pt x="590" y="451"/>
                    </a:lnTo>
                    <a:lnTo>
                      <a:pt x="591" y="450"/>
                    </a:lnTo>
                    <a:lnTo>
                      <a:pt x="591" y="449"/>
                    </a:lnTo>
                    <a:lnTo>
                      <a:pt x="589" y="448"/>
                    </a:lnTo>
                    <a:lnTo>
                      <a:pt x="587" y="448"/>
                    </a:lnTo>
                    <a:lnTo>
                      <a:pt x="588" y="448"/>
                    </a:lnTo>
                    <a:lnTo>
                      <a:pt x="587" y="447"/>
                    </a:lnTo>
                    <a:lnTo>
                      <a:pt x="590" y="448"/>
                    </a:lnTo>
                    <a:lnTo>
                      <a:pt x="590" y="447"/>
                    </a:lnTo>
                    <a:lnTo>
                      <a:pt x="586" y="445"/>
                    </a:lnTo>
                    <a:lnTo>
                      <a:pt x="583" y="444"/>
                    </a:lnTo>
                    <a:lnTo>
                      <a:pt x="576" y="444"/>
                    </a:lnTo>
                    <a:lnTo>
                      <a:pt x="575" y="445"/>
                    </a:lnTo>
                    <a:lnTo>
                      <a:pt x="573" y="445"/>
                    </a:lnTo>
                    <a:lnTo>
                      <a:pt x="567" y="447"/>
                    </a:lnTo>
                    <a:lnTo>
                      <a:pt x="562" y="447"/>
                    </a:lnTo>
                    <a:lnTo>
                      <a:pt x="559" y="449"/>
                    </a:lnTo>
                    <a:lnTo>
                      <a:pt x="557" y="449"/>
                    </a:lnTo>
                    <a:lnTo>
                      <a:pt x="553" y="452"/>
                    </a:lnTo>
                    <a:lnTo>
                      <a:pt x="547" y="457"/>
                    </a:lnTo>
                    <a:lnTo>
                      <a:pt x="542" y="461"/>
                    </a:lnTo>
                    <a:lnTo>
                      <a:pt x="540" y="462"/>
                    </a:lnTo>
                    <a:lnTo>
                      <a:pt x="538" y="464"/>
                    </a:lnTo>
                    <a:lnTo>
                      <a:pt x="536" y="467"/>
                    </a:lnTo>
                    <a:lnTo>
                      <a:pt x="533" y="469"/>
                    </a:lnTo>
                    <a:lnTo>
                      <a:pt x="529" y="470"/>
                    </a:lnTo>
                    <a:lnTo>
                      <a:pt x="523" y="473"/>
                    </a:lnTo>
                    <a:lnTo>
                      <a:pt x="521" y="473"/>
                    </a:lnTo>
                    <a:lnTo>
                      <a:pt x="525" y="473"/>
                    </a:lnTo>
                    <a:lnTo>
                      <a:pt x="530" y="470"/>
                    </a:lnTo>
                    <a:lnTo>
                      <a:pt x="530" y="468"/>
                    </a:lnTo>
                    <a:lnTo>
                      <a:pt x="534" y="466"/>
                    </a:lnTo>
                    <a:lnTo>
                      <a:pt x="535" y="464"/>
                    </a:lnTo>
                    <a:lnTo>
                      <a:pt x="536" y="462"/>
                    </a:lnTo>
                    <a:lnTo>
                      <a:pt x="538" y="461"/>
                    </a:lnTo>
                    <a:lnTo>
                      <a:pt x="539" y="459"/>
                    </a:lnTo>
                    <a:lnTo>
                      <a:pt x="542" y="458"/>
                    </a:lnTo>
                    <a:lnTo>
                      <a:pt x="544" y="455"/>
                    </a:lnTo>
                    <a:lnTo>
                      <a:pt x="547" y="452"/>
                    </a:lnTo>
                    <a:lnTo>
                      <a:pt x="549" y="449"/>
                    </a:lnTo>
                    <a:lnTo>
                      <a:pt x="550" y="449"/>
                    </a:lnTo>
                    <a:lnTo>
                      <a:pt x="551" y="448"/>
                    </a:lnTo>
                    <a:lnTo>
                      <a:pt x="553" y="447"/>
                    </a:lnTo>
                    <a:lnTo>
                      <a:pt x="554" y="446"/>
                    </a:lnTo>
                    <a:lnTo>
                      <a:pt x="555" y="444"/>
                    </a:lnTo>
                    <a:lnTo>
                      <a:pt x="556" y="443"/>
                    </a:lnTo>
                    <a:lnTo>
                      <a:pt x="557" y="444"/>
                    </a:lnTo>
                    <a:lnTo>
                      <a:pt x="558" y="444"/>
                    </a:lnTo>
                    <a:lnTo>
                      <a:pt x="560" y="442"/>
                    </a:lnTo>
                    <a:lnTo>
                      <a:pt x="564" y="442"/>
                    </a:lnTo>
                    <a:lnTo>
                      <a:pt x="565" y="441"/>
                    </a:lnTo>
                    <a:lnTo>
                      <a:pt x="568" y="441"/>
                    </a:lnTo>
                    <a:lnTo>
                      <a:pt x="569" y="440"/>
                    </a:lnTo>
                    <a:lnTo>
                      <a:pt x="569" y="437"/>
                    </a:lnTo>
                    <a:lnTo>
                      <a:pt x="570" y="437"/>
                    </a:lnTo>
                    <a:lnTo>
                      <a:pt x="570" y="435"/>
                    </a:lnTo>
                    <a:lnTo>
                      <a:pt x="572" y="434"/>
                    </a:lnTo>
                    <a:lnTo>
                      <a:pt x="575" y="430"/>
                    </a:lnTo>
                    <a:lnTo>
                      <a:pt x="577" y="430"/>
                    </a:lnTo>
                    <a:lnTo>
                      <a:pt x="577" y="429"/>
                    </a:lnTo>
                    <a:lnTo>
                      <a:pt x="577" y="428"/>
                    </a:lnTo>
                    <a:lnTo>
                      <a:pt x="577" y="427"/>
                    </a:lnTo>
                    <a:lnTo>
                      <a:pt x="579" y="427"/>
                    </a:lnTo>
                    <a:lnTo>
                      <a:pt x="580" y="428"/>
                    </a:lnTo>
                    <a:lnTo>
                      <a:pt x="584" y="429"/>
                    </a:lnTo>
                    <a:lnTo>
                      <a:pt x="587" y="428"/>
                    </a:lnTo>
                    <a:lnTo>
                      <a:pt x="590" y="429"/>
                    </a:lnTo>
                    <a:lnTo>
                      <a:pt x="591" y="429"/>
                    </a:lnTo>
                    <a:lnTo>
                      <a:pt x="592" y="430"/>
                    </a:lnTo>
                    <a:lnTo>
                      <a:pt x="594" y="429"/>
                    </a:lnTo>
                    <a:lnTo>
                      <a:pt x="595" y="430"/>
                    </a:lnTo>
                    <a:lnTo>
                      <a:pt x="597" y="430"/>
                    </a:lnTo>
                    <a:lnTo>
                      <a:pt x="598" y="429"/>
                    </a:lnTo>
                    <a:lnTo>
                      <a:pt x="600" y="430"/>
                    </a:lnTo>
                    <a:lnTo>
                      <a:pt x="604" y="430"/>
                    </a:lnTo>
                    <a:lnTo>
                      <a:pt x="605" y="429"/>
                    </a:lnTo>
                    <a:lnTo>
                      <a:pt x="606" y="429"/>
                    </a:lnTo>
                    <a:lnTo>
                      <a:pt x="608" y="430"/>
                    </a:lnTo>
                    <a:lnTo>
                      <a:pt x="610" y="431"/>
                    </a:lnTo>
                    <a:lnTo>
                      <a:pt x="610" y="430"/>
                    </a:lnTo>
                    <a:lnTo>
                      <a:pt x="613" y="432"/>
                    </a:lnTo>
                    <a:lnTo>
                      <a:pt x="614" y="432"/>
                    </a:lnTo>
                    <a:lnTo>
                      <a:pt x="616" y="431"/>
                    </a:lnTo>
                    <a:lnTo>
                      <a:pt x="617" y="431"/>
                    </a:lnTo>
                    <a:lnTo>
                      <a:pt x="617" y="432"/>
                    </a:lnTo>
                    <a:lnTo>
                      <a:pt x="618" y="434"/>
                    </a:lnTo>
                    <a:lnTo>
                      <a:pt x="623" y="431"/>
                    </a:lnTo>
                    <a:lnTo>
                      <a:pt x="624" y="431"/>
                    </a:lnTo>
                    <a:lnTo>
                      <a:pt x="626" y="431"/>
                    </a:lnTo>
                    <a:lnTo>
                      <a:pt x="627" y="431"/>
                    </a:lnTo>
                    <a:lnTo>
                      <a:pt x="630" y="431"/>
                    </a:lnTo>
                    <a:lnTo>
                      <a:pt x="631" y="432"/>
                    </a:lnTo>
                    <a:lnTo>
                      <a:pt x="633" y="431"/>
                    </a:lnTo>
                    <a:lnTo>
                      <a:pt x="633" y="430"/>
                    </a:lnTo>
                    <a:lnTo>
                      <a:pt x="635" y="430"/>
                    </a:lnTo>
                    <a:lnTo>
                      <a:pt x="636" y="430"/>
                    </a:lnTo>
                    <a:lnTo>
                      <a:pt x="637" y="430"/>
                    </a:lnTo>
                    <a:lnTo>
                      <a:pt x="638" y="428"/>
                    </a:lnTo>
                    <a:lnTo>
                      <a:pt x="639" y="427"/>
                    </a:lnTo>
                    <a:lnTo>
                      <a:pt x="641" y="426"/>
                    </a:lnTo>
                    <a:lnTo>
                      <a:pt x="642" y="427"/>
                    </a:lnTo>
                    <a:lnTo>
                      <a:pt x="643" y="424"/>
                    </a:lnTo>
                    <a:lnTo>
                      <a:pt x="643" y="423"/>
                    </a:lnTo>
                    <a:lnTo>
                      <a:pt x="644" y="423"/>
                    </a:lnTo>
                    <a:lnTo>
                      <a:pt x="646" y="422"/>
                    </a:lnTo>
                    <a:lnTo>
                      <a:pt x="646" y="421"/>
                    </a:lnTo>
                    <a:lnTo>
                      <a:pt x="645" y="420"/>
                    </a:lnTo>
                    <a:lnTo>
                      <a:pt x="646" y="420"/>
                    </a:lnTo>
                    <a:lnTo>
                      <a:pt x="648" y="420"/>
                    </a:lnTo>
                    <a:lnTo>
                      <a:pt x="649" y="419"/>
                    </a:lnTo>
                    <a:lnTo>
                      <a:pt x="649" y="418"/>
                    </a:lnTo>
                    <a:lnTo>
                      <a:pt x="650" y="418"/>
                    </a:lnTo>
                    <a:lnTo>
                      <a:pt x="651" y="419"/>
                    </a:lnTo>
                    <a:lnTo>
                      <a:pt x="652" y="419"/>
                    </a:lnTo>
                    <a:lnTo>
                      <a:pt x="654" y="418"/>
                    </a:lnTo>
                    <a:lnTo>
                      <a:pt x="655" y="419"/>
                    </a:lnTo>
                    <a:lnTo>
                      <a:pt x="656" y="419"/>
                    </a:lnTo>
                    <a:lnTo>
                      <a:pt x="657" y="418"/>
                    </a:lnTo>
                    <a:lnTo>
                      <a:pt x="658" y="419"/>
                    </a:lnTo>
                    <a:lnTo>
                      <a:pt x="661" y="419"/>
                    </a:lnTo>
                    <a:lnTo>
                      <a:pt x="661" y="418"/>
                    </a:lnTo>
                    <a:lnTo>
                      <a:pt x="662" y="418"/>
                    </a:lnTo>
                    <a:lnTo>
                      <a:pt x="664" y="416"/>
                    </a:lnTo>
                    <a:lnTo>
                      <a:pt x="664" y="416"/>
                    </a:lnTo>
                    <a:lnTo>
                      <a:pt x="666" y="415"/>
                    </a:lnTo>
                    <a:lnTo>
                      <a:pt x="668" y="415"/>
                    </a:lnTo>
                    <a:lnTo>
                      <a:pt x="670" y="412"/>
                    </a:lnTo>
                    <a:lnTo>
                      <a:pt x="671" y="411"/>
                    </a:lnTo>
                    <a:lnTo>
                      <a:pt x="672" y="411"/>
                    </a:lnTo>
                    <a:lnTo>
                      <a:pt x="673" y="409"/>
                    </a:lnTo>
                    <a:lnTo>
                      <a:pt x="673" y="407"/>
                    </a:lnTo>
                    <a:lnTo>
                      <a:pt x="672" y="407"/>
                    </a:lnTo>
                    <a:lnTo>
                      <a:pt x="671" y="407"/>
                    </a:lnTo>
                    <a:lnTo>
                      <a:pt x="670" y="406"/>
                    </a:lnTo>
                    <a:lnTo>
                      <a:pt x="671" y="406"/>
                    </a:lnTo>
                    <a:lnTo>
                      <a:pt x="672" y="406"/>
                    </a:lnTo>
                    <a:lnTo>
                      <a:pt x="673" y="406"/>
                    </a:lnTo>
                    <a:lnTo>
                      <a:pt x="672" y="405"/>
                    </a:lnTo>
                    <a:lnTo>
                      <a:pt x="671" y="405"/>
                    </a:lnTo>
                    <a:lnTo>
                      <a:pt x="668" y="404"/>
                    </a:lnTo>
                    <a:lnTo>
                      <a:pt x="667" y="402"/>
                    </a:lnTo>
                    <a:lnTo>
                      <a:pt x="670" y="404"/>
                    </a:lnTo>
                    <a:lnTo>
                      <a:pt x="671" y="403"/>
                    </a:lnTo>
                    <a:lnTo>
                      <a:pt x="672" y="401"/>
                    </a:lnTo>
                    <a:lnTo>
                      <a:pt x="673" y="401"/>
                    </a:lnTo>
                    <a:lnTo>
                      <a:pt x="673" y="399"/>
                    </a:lnTo>
                    <a:lnTo>
                      <a:pt x="671" y="399"/>
                    </a:lnTo>
                    <a:lnTo>
                      <a:pt x="672" y="397"/>
                    </a:lnTo>
                    <a:lnTo>
                      <a:pt x="674" y="398"/>
                    </a:lnTo>
                    <a:lnTo>
                      <a:pt x="675" y="397"/>
                    </a:lnTo>
                    <a:lnTo>
                      <a:pt x="675" y="395"/>
                    </a:lnTo>
                    <a:lnTo>
                      <a:pt x="672" y="393"/>
                    </a:lnTo>
                    <a:lnTo>
                      <a:pt x="672" y="392"/>
                    </a:lnTo>
                    <a:lnTo>
                      <a:pt x="672" y="391"/>
                    </a:lnTo>
                    <a:lnTo>
                      <a:pt x="674" y="392"/>
                    </a:lnTo>
                    <a:lnTo>
                      <a:pt x="674" y="391"/>
                    </a:lnTo>
                    <a:lnTo>
                      <a:pt x="671" y="390"/>
                    </a:lnTo>
                    <a:lnTo>
                      <a:pt x="669" y="390"/>
                    </a:lnTo>
                    <a:lnTo>
                      <a:pt x="669" y="389"/>
                    </a:lnTo>
                    <a:lnTo>
                      <a:pt x="670" y="389"/>
                    </a:lnTo>
                    <a:lnTo>
                      <a:pt x="670" y="388"/>
                    </a:lnTo>
                    <a:lnTo>
                      <a:pt x="668" y="388"/>
                    </a:lnTo>
                    <a:lnTo>
                      <a:pt x="665" y="389"/>
                    </a:lnTo>
                    <a:lnTo>
                      <a:pt x="665" y="391"/>
                    </a:lnTo>
                    <a:lnTo>
                      <a:pt x="664" y="392"/>
                    </a:lnTo>
                    <a:lnTo>
                      <a:pt x="663" y="390"/>
                    </a:lnTo>
                    <a:lnTo>
                      <a:pt x="661" y="390"/>
                    </a:lnTo>
                    <a:lnTo>
                      <a:pt x="662" y="389"/>
                    </a:lnTo>
                    <a:lnTo>
                      <a:pt x="663" y="389"/>
                    </a:lnTo>
                    <a:lnTo>
                      <a:pt x="665" y="387"/>
                    </a:lnTo>
                    <a:lnTo>
                      <a:pt x="665" y="385"/>
                    </a:lnTo>
                    <a:lnTo>
                      <a:pt x="664" y="383"/>
                    </a:lnTo>
                    <a:lnTo>
                      <a:pt x="661" y="382"/>
                    </a:lnTo>
                    <a:lnTo>
                      <a:pt x="656" y="382"/>
                    </a:lnTo>
                    <a:lnTo>
                      <a:pt x="655" y="383"/>
                    </a:lnTo>
                    <a:lnTo>
                      <a:pt x="656" y="383"/>
                    </a:lnTo>
                    <a:lnTo>
                      <a:pt x="658" y="383"/>
                    </a:lnTo>
                    <a:lnTo>
                      <a:pt x="658" y="384"/>
                    </a:lnTo>
                    <a:lnTo>
                      <a:pt x="657" y="384"/>
                    </a:lnTo>
                    <a:lnTo>
                      <a:pt x="654" y="384"/>
                    </a:lnTo>
                    <a:lnTo>
                      <a:pt x="652" y="385"/>
                    </a:lnTo>
                    <a:lnTo>
                      <a:pt x="650" y="385"/>
                    </a:lnTo>
                    <a:lnTo>
                      <a:pt x="648" y="387"/>
                    </a:lnTo>
                    <a:lnTo>
                      <a:pt x="647" y="389"/>
                    </a:lnTo>
                    <a:lnTo>
                      <a:pt x="646" y="389"/>
                    </a:lnTo>
                    <a:lnTo>
                      <a:pt x="644" y="390"/>
                    </a:lnTo>
                    <a:lnTo>
                      <a:pt x="641" y="390"/>
                    </a:lnTo>
                    <a:lnTo>
                      <a:pt x="639" y="393"/>
                    </a:lnTo>
                    <a:lnTo>
                      <a:pt x="638" y="393"/>
                    </a:lnTo>
                    <a:lnTo>
                      <a:pt x="637" y="395"/>
                    </a:lnTo>
                    <a:lnTo>
                      <a:pt x="636" y="395"/>
                    </a:lnTo>
                    <a:lnTo>
                      <a:pt x="635" y="392"/>
                    </a:lnTo>
                    <a:lnTo>
                      <a:pt x="637" y="391"/>
                    </a:lnTo>
                    <a:lnTo>
                      <a:pt x="638" y="392"/>
                    </a:lnTo>
                    <a:lnTo>
                      <a:pt x="638" y="391"/>
                    </a:lnTo>
                    <a:lnTo>
                      <a:pt x="635" y="388"/>
                    </a:lnTo>
                    <a:lnTo>
                      <a:pt x="634" y="387"/>
                    </a:lnTo>
                    <a:lnTo>
                      <a:pt x="633" y="386"/>
                    </a:lnTo>
                    <a:lnTo>
                      <a:pt x="634" y="386"/>
                    </a:lnTo>
                    <a:lnTo>
                      <a:pt x="633" y="384"/>
                    </a:lnTo>
                    <a:lnTo>
                      <a:pt x="635" y="387"/>
                    </a:lnTo>
                    <a:lnTo>
                      <a:pt x="638" y="389"/>
                    </a:lnTo>
                    <a:lnTo>
                      <a:pt x="639" y="388"/>
                    </a:lnTo>
                    <a:lnTo>
                      <a:pt x="639" y="387"/>
                    </a:lnTo>
                    <a:lnTo>
                      <a:pt x="642" y="387"/>
                    </a:lnTo>
                    <a:lnTo>
                      <a:pt x="643" y="386"/>
                    </a:lnTo>
                    <a:lnTo>
                      <a:pt x="646" y="384"/>
                    </a:lnTo>
                    <a:lnTo>
                      <a:pt x="650" y="384"/>
                    </a:lnTo>
                    <a:lnTo>
                      <a:pt x="653" y="383"/>
                    </a:lnTo>
                    <a:lnTo>
                      <a:pt x="653" y="382"/>
                    </a:lnTo>
                    <a:lnTo>
                      <a:pt x="652" y="382"/>
                    </a:lnTo>
                    <a:lnTo>
                      <a:pt x="648" y="383"/>
                    </a:lnTo>
                    <a:lnTo>
                      <a:pt x="645" y="384"/>
                    </a:lnTo>
                    <a:lnTo>
                      <a:pt x="645" y="383"/>
                    </a:lnTo>
                    <a:lnTo>
                      <a:pt x="650" y="382"/>
                    </a:lnTo>
                    <a:lnTo>
                      <a:pt x="653" y="382"/>
                    </a:lnTo>
                    <a:lnTo>
                      <a:pt x="655" y="380"/>
                    </a:lnTo>
                    <a:lnTo>
                      <a:pt x="657" y="379"/>
                    </a:lnTo>
                    <a:lnTo>
                      <a:pt x="658" y="380"/>
                    </a:lnTo>
                    <a:lnTo>
                      <a:pt x="662" y="379"/>
                    </a:lnTo>
                    <a:lnTo>
                      <a:pt x="662" y="378"/>
                    </a:lnTo>
                    <a:lnTo>
                      <a:pt x="665" y="378"/>
                    </a:lnTo>
                    <a:lnTo>
                      <a:pt x="664" y="376"/>
                    </a:lnTo>
                    <a:lnTo>
                      <a:pt x="658" y="375"/>
                    </a:lnTo>
                    <a:lnTo>
                      <a:pt x="660" y="375"/>
                    </a:lnTo>
                    <a:lnTo>
                      <a:pt x="661" y="375"/>
                    </a:lnTo>
                    <a:lnTo>
                      <a:pt x="662" y="372"/>
                    </a:lnTo>
                    <a:lnTo>
                      <a:pt x="661" y="371"/>
                    </a:lnTo>
                    <a:lnTo>
                      <a:pt x="657" y="372"/>
                    </a:lnTo>
                    <a:lnTo>
                      <a:pt x="656" y="375"/>
                    </a:lnTo>
                    <a:lnTo>
                      <a:pt x="654" y="372"/>
                    </a:lnTo>
                    <a:lnTo>
                      <a:pt x="652" y="373"/>
                    </a:lnTo>
                    <a:lnTo>
                      <a:pt x="652" y="372"/>
                    </a:lnTo>
                    <a:lnTo>
                      <a:pt x="653" y="371"/>
                    </a:lnTo>
                    <a:lnTo>
                      <a:pt x="653" y="368"/>
                    </a:lnTo>
                    <a:lnTo>
                      <a:pt x="653" y="368"/>
                    </a:lnTo>
                    <a:lnTo>
                      <a:pt x="651" y="369"/>
                    </a:lnTo>
                    <a:lnTo>
                      <a:pt x="651" y="368"/>
                    </a:lnTo>
                    <a:lnTo>
                      <a:pt x="652" y="368"/>
                    </a:lnTo>
                    <a:lnTo>
                      <a:pt x="651" y="367"/>
                    </a:lnTo>
                    <a:lnTo>
                      <a:pt x="648" y="370"/>
                    </a:lnTo>
                    <a:lnTo>
                      <a:pt x="646" y="371"/>
                    </a:lnTo>
                    <a:lnTo>
                      <a:pt x="646" y="371"/>
                    </a:lnTo>
                    <a:lnTo>
                      <a:pt x="647" y="370"/>
                    </a:lnTo>
                    <a:lnTo>
                      <a:pt x="649" y="368"/>
                    </a:lnTo>
                    <a:lnTo>
                      <a:pt x="648" y="367"/>
                    </a:lnTo>
                    <a:lnTo>
                      <a:pt x="646" y="368"/>
                    </a:lnTo>
                    <a:lnTo>
                      <a:pt x="646" y="368"/>
                    </a:lnTo>
                    <a:lnTo>
                      <a:pt x="646" y="367"/>
                    </a:lnTo>
                    <a:lnTo>
                      <a:pt x="648" y="366"/>
                    </a:lnTo>
                    <a:lnTo>
                      <a:pt x="648" y="366"/>
                    </a:lnTo>
                    <a:lnTo>
                      <a:pt x="646" y="366"/>
                    </a:lnTo>
                    <a:lnTo>
                      <a:pt x="644" y="368"/>
                    </a:lnTo>
                    <a:lnTo>
                      <a:pt x="642" y="370"/>
                    </a:lnTo>
                    <a:lnTo>
                      <a:pt x="642" y="369"/>
                    </a:lnTo>
                    <a:lnTo>
                      <a:pt x="642" y="368"/>
                    </a:lnTo>
                    <a:lnTo>
                      <a:pt x="644" y="367"/>
                    </a:lnTo>
                    <a:lnTo>
                      <a:pt x="644" y="366"/>
                    </a:lnTo>
                    <a:lnTo>
                      <a:pt x="642" y="366"/>
                    </a:lnTo>
                    <a:lnTo>
                      <a:pt x="638" y="369"/>
                    </a:lnTo>
                    <a:lnTo>
                      <a:pt x="637" y="369"/>
                    </a:lnTo>
                    <a:lnTo>
                      <a:pt x="635" y="368"/>
                    </a:lnTo>
                    <a:lnTo>
                      <a:pt x="637" y="369"/>
                    </a:lnTo>
                    <a:lnTo>
                      <a:pt x="638" y="368"/>
                    </a:lnTo>
                    <a:lnTo>
                      <a:pt x="642" y="364"/>
                    </a:lnTo>
                    <a:lnTo>
                      <a:pt x="644" y="363"/>
                    </a:lnTo>
                    <a:lnTo>
                      <a:pt x="643" y="362"/>
                    </a:lnTo>
                    <a:lnTo>
                      <a:pt x="643" y="360"/>
                    </a:lnTo>
                    <a:lnTo>
                      <a:pt x="643" y="360"/>
                    </a:lnTo>
                    <a:lnTo>
                      <a:pt x="641" y="362"/>
                    </a:lnTo>
                    <a:lnTo>
                      <a:pt x="639" y="362"/>
                    </a:lnTo>
                    <a:lnTo>
                      <a:pt x="639" y="362"/>
                    </a:lnTo>
                    <a:lnTo>
                      <a:pt x="641" y="361"/>
                    </a:lnTo>
                    <a:lnTo>
                      <a:pt x="641" y="358"/>
                    </a:lnTo>
                    <a:lnTo>
                      <a:pt x="639" y="358"/>
                    </a:lnTo>
                    <a:lnTo>
                      <a:pt x="638" y="358"/>
                    </a:lnTo>
                    <a:lnTo>
                      <a:pt x="637" y="359"/>
                    </a:lnTo>
                    <a:lnTo>
                      <a:pt x="636" y="358"/>
                    </a:lnTo>
                    <a:lnTo>
                      <a:pt x="637" y="357"/>
                    </a:lnTo>
                    <a:lnTo>
                      <a:pt x="636" y="356"/>
                    </a:lnTo>
                    <a:lnTo>
                      <a:pt x="635" y="356"/>
                    </a:lnTo>
                    <a:lnTo>
                      <a:pt x="636" y="354"/>
                    </a:lnTo>
                    <a:lnTo>
                      <a:pt x="635" y="354"/>
                    </a:lnTo>
                    <a:lnTo>
                      <a:pt x="635" y="352"/>
                    </a:lnTo>
                    <a:lnTo>
                      <a:pt x="634" y="352"/>
                    </a:lnTo>
                    <a:lnTo>
                      <a:pt x="632" y="353"/>
                    </a:lnTo>
                    <a:lnTo>
                      <a:pt x="632" y="353"/>
                    </a:lnTo>
                    <a:lnTo>
                      <a:pt x="631" y="354"/>
                    </a:lnTo>
                    <a:lnTo>
                      <a:pt x="628" y="353"/>
                    </a:lnTo>
                    <a:lnTo>
                      <a:pt x="630" y="353"/>
                    </a:lnTo>
                    <a:lnTo>
                      <a:pt x="631" y="352"/>
                    </a:lnTo>
                    <a:lnTo>
                      <a:pt x="633" y="352"/>
                    </a:lnTo>
                    <a:lnTo>
                      <a:pt x="633" y="351"/>
                    </a:lnTo>
                    <a:lnTo>
                      <a:pt x="632" y="350"/>
                    </a:lnTo>
                    <a:lnTo>
                      <a:pt x="630" y="348"/>
                    </a:lnTo>
                    <a:lnTo>
                      <a:pt x="630" y="346"/>
                    </a:lnTo>
                    <a:lnTo>
                      <a:pt x="628" y="345"/>
                    </a:lnTo>
                    <a:lnTo>
                      <a:pt x="630" y="345"/>
                    </a:lnTo>
                    <a:lnTo>
                      <a:pt x="633" y="346"/>
                    </a:lnTo>
                    <a:lnTo>
                      <a:pt x="635" y="346"/>
                    </a:lnTo>
                    <a:lnTo>
                      <a:pt x="634" y="345"/>
                    </a:lnTo>
                    <a:lnTo>
                      <a:pt x="633" y="345"/>
                    </a:lnTo>
                    <a:lnTo>
                      <a:pt x="633" y="344"/>
                    </a:lnTo>
                    <a:lnTo>
                      <a:pt x="635" y="344"/>
                    </a:lnTo>
                    <a:lnTo>
                      <a:pt x="637" y="342"/>
                    </a:lnTo>
                    <a:lnTo>
                      <a:pt x="638" y="342"/>
                    </a:lnTo>
                    <a:lnTo>
                      <a:pt x="639" y="340"/>
                    </a:lnTo>
                    <a:lnTo>
                      <a:pt x="637" y="339"/>
                    </a:lnTo>
                    <a:lnTo>
                      <a:pt x="636" y="339"/>
                    </a:lnTo>
                    <a:lnTo>
                      <a:pt x="634" y="338"/>
                    </a:lnTo>
                    <a:lnTo>
                      <a:pt x="635" y="338"/>
                    </a:lnTo>
                    <a:lnTo>
                      <a:pt x="636" y="336"/>
                    </a:lnTo>
                    <a:lnTo>
                      <a:pt x="635" y="334"/>
                    </a:lnTo>
                    <a:lnTo>
                      <a:pt x="633" y="334"/>
                    </a:lnTo>
                    <a:lnTo>
                      <a:pt x="632" y="334"/>
                    </a:lnTo>
                    <a:lnTo>
                      <a:pt x="631" y="334"/>
                    </a:lnTo>
                    <a:lnTo>
                      <a:pt x="630" y="333"/>
                    </a:lnTo>
                    <a:lnTo>
                      <a:pt x="632" y="333"/>
                    </a:lnTo>
                    <a:lnTo>
                      <a:pt x="632" y="332"/>
                    </a:lnTo>
                    <a:lnTo>
                      <a:pt x="634" y="333"/>
                    </a:lnTo>
                    <a:lnTo>
                      <a:pt x="635" y="331"/>
                    </a:lnTo>
                    <a:lnTo>
                      <a:pt x="635" y="328"/>
                    </a:lnTo>
                    <a:lnTo>
                      <a:pt x="633" y="327"/>
                    </a:lnTo>
                    <a:lnTo>
                      <a:pt x="632" y="328"/>
                    </a:lnTo>
                    <a:lnTo>
                      <a:pt x="630" y="327"/>
                    </a:lnTo>
                    <a:lnTo>
                      <a:pt x="629" y="328"/>
                    </a:lnTo>
                    <a:lnTo>
                      <a:pt x="630" y="327"/>
                    </a:lnTo>
                    <a:lnTo>
                      <a:pt x="632" y="326"/>
                    </a:lnTo>
                    <a:lnTo>
                      <a:pt x="633" y="325"/>
                    </a:lnTo>
                    <a:lnTo>
                      <a:pt x="633" y="324"/>
                    </a:lnTo>
                    <a:lnTo>
                      <a:pt x="631" y="323"/>
                    </a:lnTo>
                    <a:lnTo>
                      <a:pt x="630" y="324"/>
                    </a:lnTo>
                    <a:lnTo>
                      <a:pt x="628" y="324"/>
                    </a:lnTo>
                    <a:lnTo>
                      <a:pt x="626" y="325"/>
                    </a:lnTo>
                    <a:lnTo>
                      <a:pt x="628" y="322"/>
                    </a:lnTo>
                    <a:lnTo>
                      <a:pt x="630" y="322"/>
                    </a:lnTo>
                    <a:lnTo>
                      <a:pt x="631" y="321"/>
                    </a:lnTo>
                    <a:lnTo>
                      <a:pt x="631" y="320"/>
                    </a:lnTo>
                    <a:lnTo>
                      <a:pt x="632" y="319"/>
                    </a:lnTo>
                    <a:lnTo>
                      <a:pt x="632" y="319"/>
                    </a:lnTo>
                    <a:lnTo>
                      <a:pt x="630" y="319"/>
                    </a:lnTo>
                    <a:lnTo>
                      <a:pt x="627" y="319"/>
                    </a:lnTo>
                    <a:lnTo>
                      <a:pt x="625" y="320"/>
                    </a:lnTo>
                    <a:lnTo>
                      <a:pt x="625" y="319"/>
                    </a:lnTo>
                    <a:lnTo>
                      <a:pt x="625" y="318"/>
                    </a:lnTo>
                    <a:lnTo>
                      <a:pt x="626" y="317"/>
                    </a:lnTo>
                    <a:lnTo>
                      <a:pt x="627" y="318"/>
                    </a:lnTo>
                    <a:lnTo>
                      <a:pt x="630" y="318"/>
                    </a:lnTo>
                    <a:lnTo>
                      <a:pt x="631" y="314"/>
                    </a:lnTo>
                    <a:lnTo>
                      <a:pt x="631" y="313"/>
                    </a:lnTo>
                    <a:lnTo>
                      <a:pt x="630" y="313"/>
                    </a:lnTo>
                    <a:lnTo>
                      <a:pt x="628" y="313"/>
                    </a:lnTo>
                    <a:lnTo>
                      <a:pt x="630" y="311"/>
                    </a:lnTo>
                    <a:lnTo>
                      <a:pt x="630" y="310"/>
                    </a:lnTo>
                    <a:lnTo>
                      <a:pt x="629" y="309"/>
                    </a:lnTo>
                    <a:lnTo>
                      <a:pt x="625" y="310"/>
                    </a:lnTo>
                    <a:lnTo>
                      <a:pt x="624" y="310"/>
                    </a:lnTo>
                    <a:lnTo>
                      <a:pt x="625" y="308"/>
                    </a:lnTo>
                    <a:lnTo>
                      <a:pt x="626" y="309"/>
                    </a:lnTo>
                    <a:lnTo>
                      <a:pt x="628" y="308"/>
                    </a:lnTo>
                    <a:lnTo>
                      <a:pt x="629" y="306"/>
                    </a:lnTo>
                    <a:lnTo>
                      <a:pt x="628" y="305"/>
                    </a:lnTo>
                    <a:lnTo>
                      <a:pt x="628" y="304"/>
                    </a:lnTo>
                    <a:lnTo>
                      <a:pt x="627" y="305"/>
                    </a:lnTo>
                    <a:lnTo>
                      <a:pt x="626" y="305"/>
                    </a:lnTo>
                    <a:lnTo>
                      <a:pt x="626" y="304"/>
                    </a:lnTo>
                    <a:lnTo>
                      <a:pt x="624" y="303"/>
                    </a:lnTo>
                    <a:lnTo>
                      <a:pt x="626" y="303"/>
                    </a:lnTo>
                    <a:lnTo>
                      <a:pt x="627" y="304"/>
                    </a:lnTo>
                    <a:lnTo>
                      <a:pt x="627" y="303"/>
                    </a:lnTo>
                    <a:lnTo>
                      <a:pt x="627" y="301"/>
                    </a:lnTo>
                    <a:lnTo>
                      <a:pt x="625" y="299"/>
                    </a:lnTo>
                    <a:lnTo>
                      <a:pt x="625" y="297"/>
                    </a:lnTo>
                    <a:lnTo>
                      <a:pt x="626" y="297"/>
                    </a:lnTo>
                    <a:lnTo>
                      <a:pt x="626" y="294"/>
                    </a:lnTo>
                    <a:lnTo>
                      <a:pt x="625" y="294"/>
                    </a:lnTo>
                    <a:lnTo>
                      <a:pt x="625" y="293"/>
                    </a:lnTo>
                    <a:lnTo>
                      <a:pt x="626" y="292"/>
                    </a:lnTo>
                    <a:lnTo>
                      <a:pt x="625" y="292"/>
                    </a:lnTo>
                    <a:lnTo>
                      <a:pt x="624" y="292"/>
                    </a:lnTo>
                    <a:lnTo>
                      <a:pt x="624" y="291"/>
                    </a:lnTo>
                    <a:lnTo>
                      <a:pt x="625" y="291"/>
                    </a:lnTo>
                    <a:lnTo>
                      <a:pt x="626" y="290"/>
                    </a:lnTo>
                    <a:lnTo>
                      <a:pt x="625" y="289"/>
                    </a:lnTo>
                    <a:lnTo>
                      <a:pt x="625" y="288"/>
                    </a:lnTo>
                    <a:lnTo>
                      <a:pt x="626" y="287"/>
                    </a:lnTo>
                    <a:lnTo>
                      <a:pt x="625" y="286"/>
                    </a:lnTo>
                    <a:lnTo>
                      <a:pt x="624" y="287"/>
                    </a:lnTo>
                    <a:lnTo>
                      <a:pt x="625" y="286"/>
                    </a:lnTo>
                    <a:lnTo>
                      <a:pt x="624" y="285"/>
                    </a:lnTo>
                    <a:lnTo>
                      <a:pt x="623" y="285"/>
                    </a:lnTo>
                    <a:lnTo>
                      <a:pt x="620" y="287"/>
                    </a:lnTo>
                    <a:lnTo>
                      <a:pt x="622" y="289"/>
                    </a:lnTo>
                    <a:lnTo>
                      <a:pt x="620" y="290"/>
                    </a:lnTo>
                    <a:lnTo>
                      <a:pt x="618" y="292"/>
                    </a:lnTo>
                    <a:lnTo>
                      <a:pt x="618" y="294"/>
                    </a:lnTo>
                    <a:lnTo>
                      <a:pt x="617" y="294"/>
                    </a:lnTo>
                    <a:lnTo>
                      <a:pt x="617" y="297"/>
                    </a:lnTo>
                    <a:lnTo>
                      <a:pt x="616" y="295"/>
                    </a:lnTo>
                    <a:lnTo>
                      <a:pt x="615" y="295"/>
                    </a:lnTo>
                    <a:lnTo>
                      <a:pt x="614" y="299"/>
                    </a:lnTo>
                    <a:lnTo>
                      <a:pt x="614" y="300"/>
                    </a:lnTo>
                    <a:lnTo>
                      <a:pt x="615" y="300"/>
                    </a:lnTo>
                    <a:lnTo>
                      <a:pt x="616" y="301"/>
                    </a:lnTo>
                    <a:lnTo>
                      <a:pt x="616" y="303"/>
                    </a:lnTo>
                    <a:lnTo>
                      <a:pt x="614" y="301"/>
                    </a:lnTo>
                    <a:lnTo>
                      <a:pt x="613" y="301"/>
                    </a:lnTo>
                    <a:lnTo>
                      <a:pt x="613" y="302"/>
                    </a:lnTo>
                    <a:lnTo>
                      <a:pt x="612" y="304"/>
                    </a:lnTo>
                    <a:lnTo>
                      <a:pt x="610" y="305"/>
                    </a:lnTo>
                    <a:lnTo>
                      <a:pt x="610" y="307"/>
                    </a:lnTo>
                    <a:lnTo>
                      <a:pt x="609" y="307"/>
                    </a:lnTo>
                    <a:lnTo>
                      <a:pt x="607" y="309"/>
                    </a:lnTo>
                    <a:lnTo>
                      <a:pt x="608" y="310"/>
                    </a:lnTo>
                    <a:lnTo>
                      <a:pt x="607" y="310"/>
                    </a:lnTo>
                    <a:lnTo>
                      <a:pt x="607" y="313"/>
                    </a:lnTo>
                    <a:lnTo>
                      <a:pt x="606" y="316"/>
                    </a:lnTo>
                    <a:lnTo>
                      <a:pt x="606" y="313"/>
                    </a:lnTo>
                    <a:lnTo>
                      <a:pt x="606" y="311"/>
                    </a:lnTo>
                    <a:lnTo>
                      <a:pt x="605" y="310"/>
                    </a:lnTo>
                    <a:lnTo>
                      <a:pt x="602" y="311"/>
                    </a:lnTo>
                    <a:lnTo>
                      <a:pt x="600" y="313"/>
                    </a:lnTo>
                    <a:lnTo>
                      <a:pt x="600" y="316"/>
                    </a:lnTo>
                    <a:lnTo>
                      <a:pt x="598" y="316"/>
                    </a:lnTo>
                    <a:lnTo>
                      <a:pt x="597" y="317"/>
                    </a:lnTo>
                    <a:lnTo>
                      <a:pt x="597" y="316"/>
                    </a:lnTo>
                    <a:lnTo>
                      <a:pt x="596" y="316"/>
                    </a:lnTo>
                    <a:lnTo>
                      <a:pt x="594" y="317"/>
                    </a:lnTo>
                    <a:lnTo>
                      <a:pt x="593" y="317"/>
                    </a:lnTo>
                    <a:lnTo>
                      <a:pt x="591" y="319"/>
                    </a:lnTo>
                    <a:lnTo>
                      <a:pt x="591" y="321"/>
                    </a:lnTo>
                    <a:lnTo>
                      <a:pt x="589" y="323"/>
                    </a:lnTo>
                    <a:lnTo>
                      <a:pt x="589" y="321"/>
                    </a:lnTo>
                    <a:lnTo>
                      <a:pt x="589" y="320"/>
                    </a:lnTo>
                    <a:lnTo>
                      <a:pt x="590" y="319"/>
                    </a:lnTo>
                    <a:lnTo>
                      <a:pt x="590" y="316"/>
                    </a:lnTo>
                    <a:lnTo>
                      <a:pt x="590" y="313"/>
                    </a:lnTo>
                    <a:lnTo>
                      <a:pt x="589" y="313"/>
                    </a:lnTo>
                    <a:lnTo>
                      <a:pt x="587" y="316"/>
                    </a:lnTo>
                    <a:lnTo>
                      <a:pt x="585" y="321"/>
                    </a:lnTo>
                    <a:lnTo>
                      <a:pt x="583" y="322"/>
                    </a:lnTo>
                    <a:lnTo>
                      <a:pt x="584" y="320"/>
                    </a:lnTo>
                    <a:lnTo>
                      <a:pt x="585" y="318"/>
                    </a:lnTo>
                    <a:lnTo>
                      <a:pt x="586" y="314"/>
                    </a:lnTo>
                    <a:lnTo>
                      <a:pt x="586" y="312"/>
                    </a:lnTo>
                    <a:lnTo>
                      <a:pt x="587" y="310"/>
                    </a:lnTo>
                    <a:lnTo>
                      <a:pt x="586" y="309"/>
                    </a:lnTo>
                    <a:lnTo>
                      <a:pt x="584" y="307"/>
                    </a:lnTo>
                    <a:lnTo>
                      <a:pt x="581" y="307"/>
                    </a:lnTo>
                    <a:lnTo>
                      <a:pt x="583" y="309"/>
                    </a:lnTo>
                    <a:lnTo>
                      <a:pt x="581" y="309"/>
                    </a:lnTo>
                    <a:lnTo>
                      <a:pt x="580" y="308"/>
                    </a:lnTo>
                    <a:lnTo>
                      <a:pt x="578" y="305"/>
                    </a:lnTo>
                    <a:lnTo>
                      <a:pt x="581" y="306"/>
                    </a:lnTo>
                    <a:lnTo>
                      <a:pt x="583" y="306"/>
                    </a:lnTo>
                    <a:lnTo>
                      <a:pt x="580" y="305"/>
                    </a:lnTo>
                    <a:lnTo>
                      <a:pt x="578" y="302"/>
                    </a:lnTo>
                    <a:lnTo>
                      <a:pt x="578" y="302"/>
                    </a:lnTo>
                    <a:lnTo>
                      <a:pt x="579" y="299"/>
                    </a:lnTo>
                    <a:lnTo>
                      <a:pt x="580" y="298"/>
                    </a:lnTo>
                    <a:lnTo>
                      <a:pt x="581" y="295"/>
                    </a:lnTo>
                    <a:lnTo>
                      <a:pt x="581" y="292"/>
                    </a:lnTo>
                    <a:lnTo>
                      <a:pt x="579" y="290"/>
                    </a:lnTo>
                    <a:lnTo>
                      <a:pt x="576" y="289"/>
                    </a:lnTo>
                    <a:lnTo>
                      <a:pt x="572" y="287"/>
                    </a:lnTo>
                    <a:lnTo>
                      <a:pt x="576" y="289"/>
                    </a:lnTo>
                    <a:lnTo>
                      <a:pt x="580" y="289"/>
                    </a:lnTo>
                    <a:lnTo>
                      <a:pt x="581" y="286"/>
                    </a:lnTo>
                    <a:lnTo>
                      <a:pt x="581" y="285"/>
                    </a:lnTo>
                    <a:lnTo>
                      <a:pt x="583" y="288"/>
                    </a:lnTo>
                    <a:lnTo>
                      <a:pt x="583" y="286"/>
                    </a:lnTo>
                    <a:lnTo>
                      <a:pt x="583" y="282"/>
                    </a:lnTo>
                    <a:lnTo>
                      <a:pt x="585" y="279"/>
                    </a:lnTo>
                    <a:lnTo>
                      <a:pt x="587" y="279"/>
                    </a:lnTo>
                    <a:lnTo>
                      <a:pt x="587" y="275"/>
                    </a:lnTo>
                    <a:lnTo>
                      <a:pt x="587" y="272"/>
                    </a:lnTo>
                    <a:lnTo>
                      <a:pt x="586" y="272"/>
                    </a:lnTo>
                    <a:lnTo>
                      <a:pt x="586" y="275"/>
                    </a:lnTo>
                    <a:lnTo>
                      <a:pt x="584" y="277"/>
                    </a:lnTo>
                    <a:lnTo>
                      <a:pt x="583" y="275"/>
                    </a:lnTo>
                    <a:lnTo>
                      <a:pt x="583" y="272"/>
                    </a:lnTo>
                    <a:lnTo>
                      <a:pt x="580" y="271"/>
                    </a:lnTo>
                    <a:lnTo>
                      <a:pt x="578" y="272"/>
                    </a:lnTo>
                    <a:lnTo>
                      <a:pt x="577" y="271"/>
                    </a:lnTo>
                    <a:lnTo>
                      <a:pt x="576" y="271"/>
                    </a:lnTo>
                    <a:lnTo>
                      <a:pt x="573" y="269"/>
                    </a:lnTo>
                    <a:lnTo>
                      <a:pt x="572" y="270"/>
                    </a:lnTo>
                    <a:lnTo>
                      <a:pt x="572" y="268"/>
                    </a:lnTo>
                    <a:lnTo>
                      <a:pt x="570" y="270"/>
                    </a:lnTo>
                    <a:lnTo>
                      <a:pt x="570" y="268"/>
                    </a:lnTo>
                    <a:lnTo>
                      <a:pt x="568" y="266"/>
                    </a:lnTo>
                    <a:lnTo>
                      <a:pt x="570" y="266"/>
                    </a:lnTo>
                    <a:lnTo>
                      <a:pt x="571" y="264"/>
                    </a:lnTo>
                    <a:lnTo>
                      <a:pt x="572" y="265"/>
                    </a:lnTo>
                    <a:lnTo>
                      <a:pt x="572" y="264"/>
                    </a:lnTo>
                    <a:lnTo>
                      <a:pt x="571" y="262"/>
                    </a:lnTo>
                    <a:lnTo>
                      <a:pt x="570" y="263"/>
                    </a:lnTo>
                    <a:lnTo>
                      <a:pt x="568" y="262"/>
                    </a:lnTo>
                    <a:lnTo>
                      <a:pt x="569" y="262"/>
                    </a:lnTo>
                    <a:lnTo>
                      <a:pt x="569" y="260"/>
                    </a:lnTo>
                    <a:lnTo>
                      <a:pt x="567" y="258"/>
                    </a:lnTo>
                    <a:lnTo>
                      <a:pt x="565" y="259"/>
                    </a:lnTo>
                    <a:lnTo>
                      <a:pt x="565" y="258"/>
                    </a:lnTo>
                    <a:lnTo>
                      <a:pt x="567" y="255"/>
                    </a:lnTo>
                    <a:lnTo>
                      <a:pt x="567" y="252"/>
                    </a:lnTo>
                    <a:lnTo>
                      <a:pt x="565" y="252"/>
                    </a:lnTo>
                    <a:lnTo>
                      <a:pt x="562" y="251"/>
                    </a:lnTo>
                    <a:lnTo>
                      <a:pt x="562" y="249"/>
                    </a:lnTo>
                    <a:lnTo>
                      <a:pt x="559" y="247"/>
                    </a:lnTo>
                    <a:lnTo>
                      <a:pt x="557" y="248"/>
                    </a:lnTo>
                    <a:lnTo>
                      <a:pt x="555" y="248"/>
                    </a:lnTo>
                    <a:lnTo>
                      <a:pt x="554" y="249"/>
                    </a:lnTo>
                    <a:lnTo>
                      <a:pt x="552" y="248"/>
                    </a:lnTo>
                    <a:lnTo>
                      <a:pt x="552" y="250"/>
                    </a:lnTo>
                    <a:lnTo>
                      <a:pt x="551" y="248"/>
                    </a:lnTo>
                    <a:lnTo>
                      <a:pt x="550" y="248"/>
                    </a:lnTo>
                    <a:lnTo>
                      <a:pt x="549" y="247"/>
                    </a:lnTo>
                    <a:lnTo>
                      <a:pt x="547" y="247"/>
                    </a:lnTo>
                    <a:lnTo>
                      <a:pt x="545" y="249"/>
                    </a:lnTo>
                    <a:lnTo>
                      <a:pt x="541" y="249"/>
                    </a:lnTo>
                    <a:lnTo>
                      <a:pt x="544" y="248"/>
                    </a:lnTo>
                    <a:lnTo>
                      <a:pt x="545" y="247"/>
                    </a:lnTo>
                    <a:lnTo>
                      <a:pt x="541" y="247"/>
                    </a:lnTo>
                    <a:lnTo>
                      <a:pt x="538" y="244"/>
                    </a:lnTo>
                    <a:lnTo>
                      <a:pt x="535" y="243"/>
                    </a:lnTo>
                    <a:lnTo>
                      <a:pt x="532" y="243"/>
                    </a:lnTo>
                    <a:lnTo>
                      <a:pt x="531" y="242"/>
                    </a:lnTo>
                    <a:lnTo>
                      <a:pt x="530" y="242"/>
                    </a:lnTo>
                    <a:lnTo>
                      <a:pt x="528" y="242"/>
                    </a:lnTo>
                    <a:lnTo>
                      <a:pt x="527" y="244"/>
                    </a:lnTo>
                    <a:lnTo>
                      <a:pt x="527" y="245"/>
                    </a:lnTo>
                    <a:lnTo>
                      <a:pt x="526" y="245"/>
                    </a:lnTo>
                    <a:lnTo>
                      <a:pt x="526" y="244"/>
                    </a:lnTo>
                    <a:lnTo>
                      <a:pt x="523" y="245"/>
                    </a:lnTo>
                    <a:lnTo>
                      <a:pt x="523" y="247"/>
                    </a:lnTo>
                    <a:lnTo>
                      <a:pt x="522" y="250"/>
                    </a:lnTo>
                    <a:lnTo>
                      <a:pt x="522" y="253"/>
                    </a:lnTo>
                    <a:lnTo>
                      <a:pt x="523" y="255"/>
                    </a:lnTo>
                    <a:lnTo>
                      <a:pt x="525" y="255"/>
                    </a:lnTo>
                    <a:lnTo>
                      <a:pt x="525" y="256"/>
                    </a:lnTo>
                    <a:lnTo>
                      <a:pt x="526" y="256"/>
                    </a:lnTo>
                    <a:lnTo>
                      <a:pt x="526" y="259"/>
                    </a:lnTo>
                    <a:lnTo>
                      <a:pt x="525" y="260"/>
                    </a:lnTo>
                    <a:lnTo>
                      <a:pt x="523" y="260"/>
                    </a:lnTo>
                    <a:lnTo>
                      <a:pt x="523" y="262"/>
                    </a:lnTo>
                    <a:lnTo>
                      <a:pt x="520" y="266"/>
                    </a:lnTo>
                    <a:lnTo>
                      <a:pt x="516" y="268"/>
                    </a:lnTo>
                    <a:lnTo>
                      <a:pt x="516" y="270"/>
                    </a:lnTo>
                    <a:lnTo>
                      <a:pt x="517" y="270"/>
                    </a:lnTo>
                    <a:lnTo>
                      <a:pt x="520" y="270"/>
                    </a:lnTo>
                    <a:lnTo>
                      <a:pt x="521" y="270"/>
                    </a:lnTo>
                    <a:lnTo>
                      <a:pt x="520" y="271"/>
                    </a:lnTo>
                    <a:lnTo>
                      <a:pt x="519" y="273"/>
                    </a:lnTo>
                    <a:lnTo>
                      <a:pt x="519" y="274"/>
                    </a:lnTo>
                    <a:lnTo>
                      <a:pt x="521" y="275"/>
                    </a:lnTo>
                    <a:lnTo>
                      <a:pt x="519" y="275"/>
                    </a:lnTo>
                    <a:lnTo>
                      <a:pt x="518" y="278"/>
                    </a:lnTo>
                    <a:lnTo>
                      <a:pt x="519" y="279"/>
                    </a:lnTo>
                    <a:lnTo>
                      <a:pt x="520" y="280"/>
                    </a:lnTo>
                    <a:lnTo>
                      <a:pt x="518" y="282"/>
                    </a:lnTo>
                    <a:lnTo>
                      <a:pt x="518" y="283"/>
                    </a:lnTo>
                    <a:lnTo>
                      <a:pt x="521" y="283"/>
                    </a:lnTo>
                    <a:lnTo>
                      <a:pt x="521" y="284"/>
                    </a:lnTo>
                    <a:lnTo>
                      <a:pt x="519" y="287"/>
                    </a:lnTo>
                    <a:lnTo>
                      <a:pt x="517" y="288"/>
                    </a:lnTo>
                    <a:lnTo>
                      <a:pt x="517" y="290"/>
                    </a:lnTo>
                    <a:lnTo>
                      <a:pt x="518" y="291"/>
                    </a:lnTo>
                    <a:lnTo>
                      <a:pt x="517" y="290"/>
                    </a:lnTo>
                    <a:lnTo>
                      <a:pt x="515" y="288"/>
                    </a:lnTo>
                    <a:lnTo>
                      <a:pt x="515" y="288"/>
                    </a:lnTo>
                    <a:lnTo>
                      <a:pt x="513" y="291"/>
                    </a:lnTo>
                    <a:lnTo>
                      <a:pt x="513" y="291"/>
                    </a:lnTo>
                    <a:lnTo>
                      <a:pt x="513" y="292"/>
                    </a:lnTo>
                    <a:lnTo>
                      <a:pt x="513" y="293"/>
                    </a:lnTo>
                    <a:lnTo>
                      <a:pt x="512" y="294"/>
                    </a:lnTo>
                    <a:lnTo>
                      <a:pt x="511" y="294"/>
                    </a:lnTo>
                    <a:lnTo>
                      <a:pt x="506" y="300"/>
                    </a:lnTo>
                    <a:lnTo>
                      <a:pt x="503" y="301"/>
                    </a:lnTo>
                    <a:lnTo>
                      <a:pt x="502" y="304"/>
                    </a:lnTo>
                    <a:lnTo>
                      <a:pt x="503" y="306"/>
                    </a:lnTo>
                    <a:lnTo>
                      <a:pt x="506" y="306"/>
                    </a:lnTo>
                    <a:lnTo>
                      <a:pt x="506" y="308"/>
                    </a:lnTo>
                    <a:lnTo>
                      <a:pt x="508" y="309"/>
                    </a:lnTo>
                    <a:lnTo>
                      <a:pt x="511" y="314"/>
                    </a:lnTo>
                    <a:lnTo>
                      <a:pt x="511" y="319"/>
                    </a:lnTo>
                    <a:lnTo>
                      <a:pt x="511" y="325"/>
                    </a:lnTo>
                    <a:lnTo>
                      <a:pt x="513" y="327"/>
                    </a:lnTo>
                    <a:lnTo>
                      <a:pt x="512" y="329"/>
                    </a:lnTo>
                    <a:lnTo>
                      <a:pt x="512" y="332"/>
                    </a:lnTo>
                    <a:lnTo>
                      <a:pt x="512" y="333"/>
                    </a:lnTo>
                    <a:lnTo>
                      <a:pt x="510" y="338"/>
                    </a:lnTo>
                    <a:lnTo>
                      <a:pt x="509" y="341"/>
                    </a:lnTo>
                    <a:lnTo>
                      <a:pt x="510" y="341"/>
                    </a:lnTo>
                    <a:lnTo>
                      <a:pt x="511" y="339"/>
                    </a:lnTo>
                    <a:lnTo>
                      <a:pt x="512" y="338"/>
                    </a:lnTo>
                    <a:lnTo>
                      <a:pt x="512" y="340"/>
                    </a:lnTo>
                    <a:lnTo>
                      <a:pt x="513" y="342"/>
                    </a:lnTo>
                    <a:lnTo>
                      <a:pt x="512" y="343"/>
                    </a:lnTo>
                    <a:lnTo>
                      <a:pt x="510" y="344"/>
                    </a:lnTo>
                    <a:lnTo>
                      <a:pt x="509" y="343"/>
                    </a:lnTo>
                    <a:lnTo>
                      <a:pt x="508" y="343"/>
                    </a:lnTo>
                    <a:lnTo>
                      <a:pt x="506" y="346"/>
                    </a:lnTo>
                    <a:lnTo>
                      <a:pt x="503" y="347"/>
                    </a:lnTo>
                    <a:lnTo>
                      <a:pt x="503" y="349"/>
                    </a:lnTo>
                    <a:lnTo>
                      <a:pt x="499" y="351"/>
                    </a:lnTo>
                    <a:lnTo>
                      <a:pt x="497" y="352"/>
                    </a:lnTo>
                    <a:lnTo>
                      <a:pt x="497" y="352"/>
                    </a:lnTo>
                    <a:lnTo>
                      <a:pt x="492" y="354"/>
                    </a:lnTo>
                    <a:lnTo>
                      <a:pt x="488" y="357"/>
                    </a:lnTo>
                    <a:lnTo>
                      <a:pt x="487" y="358"/>
                    </a:lnTo>
                    <a:lnTo>
                      <a:pt x="484" y="358"/>
                    </a:lnTo>
                    <a:lnTo>
                      <a:pt x="483" y="359"/>
                    </a:lnTo>
                    <a:lnTo>
                      <a:pt x="479" y="360"/>
                    </a:lnTo>
                    <a:lnTo>
                      <a:pt x="477" y="361"/>
                    </a:lnTo>
                    <a:lnTo>
                      <a:pt x="477" y="362"/>
                    </a:lnTo>
                    <a:lnTo>
                      <a:pt x="478" y="364"/>
                    </a:lnTo>
                    <a:lnTo>
                      <a:pt x="478" y="365"/>
                    </a:lnTo>
                    <a:lnTo>
                      <a:pt x="478" y="367"/>
                    </a:lnTo>
                    <a:lnTo>
                      <a:pt x="479" y="368"/>
                    </a:lnTo>
                    <a:lnTo>
                      <a:pt x="478" y="368"/>
                    </a:lnTo>
                    <a:lnTo>
                      <a:pt x="479" y="370"/>
                    </a:lnTo>
                    <a:lnTo>
                      <a:pt x="480" y="370"/>
                    </a:lnTo>
                    <a:lnTo>
                      <a:pt x="479" y="371"/>
                    </a:lnTo>
                    <a:lnTo>
                      <a:pt x="479" y="372"/>
                    </a:lnTo>
                    <a:lnTo>
                      <a:pt x="478" y="373"/>
                    </a:lnTo>
                    <a:lnTo>
                      <a:pt x="479" y="375"/>
                    </a:lnTo>
                    <a:lnTo>
                      <a:pt x="478" y="376"/>
                    </a:lnTo>
                    <a:lnTo>
                      <a:pt x="477" y="379"/>
                    </a:lnTo>
                    <a:lnTo>
                      <a:pt x="478" y="381"/>
                    </a:lnTo>
                    <a:lnTo>
                      <a:pt x="477" y="385"/>
                    </a:lnTo>
                    <a:lnTo>
                      <a:pt x="477" y="386"/>
                    </a:lnTo>
                    <a:lnTo>
                      <a:pt x="478" y="387"/>
                    </a:lnTo>
                    <a:lnTo>
                      <a:pt x="478" y="388"/>
                    </a:lnTo>
                    <a:lnTo>
                      <a:pt x="478" y="389"/>
                    </a:lnTo>
                    <a:lnTo>
                      <a:pt x="477" y="391"/>
                    </a:lnTo>
                    <a:lnTo>
                      <a:pt x="477" y="392"/>
                    </a:lnTo>
                    <a:lnTo>
                      <a:pt x="478" y="393"/>
                    </a:lnTo>
                    <a:lnTo>
                      <a:pt x="478" y="397"/>
                    </a:lnTo>
                    <a:lnTo>
                      <a:pt x="478" y="397"/>
                    </a:lnTo>
                    <a:lnTo>
                      <a:pt x="476" y="399"/>
                    </a:lnTo>
                    <a:lnTo>
                      <a:pt x="476" y="402"/>
                    </a:lnTo>
                    <a:lnTo>
                      <a:pt x="475" y="402"/>
                    </a:lnTo>
                    <a:lnTo>
                      <a:pt x="474" y="402"/>
                    </a:lnTo>
                    <a:lnTo>
                      <a:pt x="474" y="404"/>
                    </a:lnTo>
                    <a:lnTo>
                      <a:pt x="475" y="405"/>
                    </a:lnTo>
                    <a:lnTo>
                      <a:pt x="474" y="406"/>
                    </a:lnTo>
                    <a:lnTo>
                      <a:pt x="474" y="409"/>
                    </a:lnTo>
                    <a:lnTo>
                      <a:pt x="474" y="411"/>
                    </a:lnTo>
                    <a:lnTo>
                      <a:pt x="476" y="414"/>
                    </a:lnTo>
                    <a:lnTo>
                      <a:pt x="477" y="414"/>
                    </a:lnTo>
                    <a:lnTo>
                      <a:pt x="474" y="414"/>
                    </a:lnTo>
                    <a:lnTo>
                      <a:pt x="472" y="411"/>
                    </a:lnTo>
                    <a:lnTo>
                      <a:pt x="473" y="409"/>
                    </a:lnTo>
                    <a:lnTo>
                      <a:pt x="472" y="406"/>
                    </a:lnTo>
                    <a:lnTo>
                      <a:pt x="471" y="406"/>
                    </a:lnTo>
                    <a:lnTo>
                      <a:pt x="471" y="405"/>
                    </a:lnTo>
                    <a:lnTo>
                      <a:pt x="471" y="403"/>
                    </a:lnTo>
                    <a:lnTo>
                      <a:pt x="470" y="403"/>
                    </a:lnTo>
                    <a:lnTo>
                      <a:pt x="467" y="407"/>
                    </a:lnTo>
                    <a:lnTo>
                      <a:pt x="467" y="409"/>
                    </a:lnTo>
                    <a:lnTo>
                      <a:pt x="467" y="410"/>
                    </a:lnTo>
                    <a:lnTo>
                      <a:pt x="464" y="410"/>
                    </a:lnTo>
                    <a:lnTo>
                      <a:pt x="463" y="408"/>
                    </a:lnTo>
                    <a:lnTo>
                      <a:pt x="461" y="408"/>
                    </a:lnTo>
                    <a:lnTo>
                      <a:pt x="458" y="409"/>
                    </a:lnTo>
                    <a:lnTo>
                      <a:pt x="456" y="410"/>
                    </a:lnTo>
                    <a:lnTo>
                      <a:pt x="459" y="407"/>
                    </a:lnTo>
                    <a:lnTo>
                      <a:pt x="460" y="405"/>
                    </a:lnTo>
                    <a:lnTo>
                      <a:pt x="460" y="404"/>
                    </a:lnTo>
                    <a:lnTo>
                      <a:pt x="459" y="401"/>
                    </a:lnTo>
                    <a:lnTo>
                      <a:pt x="458" y="400"/>
                    </a:lnTo>
                    <a:lnTo>
                      <a:pt x="458" y="398"/>
                    </a:lnTo>
                    <a:lnTo>
                      <a:pt x="457" y="398"/>
                    </a:lnTo>
                    <a:lnTo>
                      <a:pt x="455" y="397"/>
                    </a:lnTo>
                    <a:lnTo>
                      <a:pt x="454" y="397"/>
                    </a:lnTo>
                    <a:lnTo>
                      <a:pt x="454" y="395"/>
                    </a:lnTo>
                    <a:lnTo>
                      <a:pt x="454" y="395"/>
                    </a:lnTo>
                    <a:lnTo>
                      <a:pt x="454" y="392"/>
                    </a:lnTo>
                    <a:lnTo>
                      <a:pt x="453" y="391"/>
                    </a:lnTo>
                    <a:lnTo>
                      <a:pt x="452" y="390"/>
                    </a:lnTo>
                    <a:lnTo>
                      <a:pt x="452" y="388"/>
                    </a:lnTo>
                    <a:lnTo>
                      <a:pt x="450" y="386"/>
                    </a:lnTo>
                    <a:lnTo>
                      <a:pt x="449" y="385"/>
                    </a:lnTo>
                    <a:lnTo>
                      <a:pt x="450" y="381"/>
                    </a:lnTo>
                    <a:lnTo>
                      <a:pt x="452" y="380"/>
                    </a:lnTo>
                    <a:lnTo>
                      <a:pt x="452" y="378"/>
                    </a:lnTo>
                    <a:lnTo>
                      <a:pt x="452" y="376"/>
                    </a:lnTo>
                    <a:lnTo>
                      <a:pt x="455" y="372"/>
                    </a:lnTo>
                    <a:lnTo>
                      <a:pt x="455" y="368"/>
                    </a:lnTo>
                    <a:lnTo>
                      <a:pt x="454" y="367"/>
                    </a:lnTo>
                    <a:lnTo>
                      <a:pt x="454" y="365"/>
                    </a:lnTo>
                    <a:lnTo>
                      <a:pt x="455" y="363"/>
                    </a:lnTo>
                    <a:lnTo>
                      <a:pt x="456" y="361"/>
                    </a:lnTo>
                    <a:lnTo>
                      <a:pt x="456" y="360"/>
                    </a:lnTo>
                    <a:lnTo>
                      <a:pt x="459" y="356"/>
                    </a:lnTo>
                    <a:lnTo>
                      <a:pt x="458" y="352"/>
                    </a:lnTo>
                    <a:lnTo>
                      <a:pt x="457" y="352"/>
                    </a:lnTo>
                    <a:lnTo>
                      <a:pt x="457" y="352"/>
                    </a:lnTo>
                    <a:lnTo>
                      <a:pt x="457" y="352"/>
                    </a:lnTo>
                    <a:lnTo>
                      <a:pt x="456" y="352"/>
                    </a:lnTo>
                    <a:lnTo>
                      <a:pt x="453" y="352"/>
                    </a:lnTo>
                    <a:lnTo>
                      <a:pt x="450" y="352"/>
                    </a:lnTo>
                    <a:lnTo>
                      <a:pt x="448" y="351"/>
                    </a:lnTo>
                    <a:lnTo>
                      <a:pt x="446" y="351"/>
                    </a:lnTo>
                    <a:lnTo>
                      <a:pt x="445" y="350"/>
                    </a:lnTo>
                    <a:lnTo>
                      <a:pt x="441" y="350"/>
                    </a:lnTo>
                    <a:lnTo>
                      <a:pt x="439" y="350"/>
                    </a:lnTo>
                    <a:lnTo>
                      <a:pt x="439" y="350"/>
                    </a:lnTo>
                    <a:lnTo>
                      <a:pt x="436" y="350"/>
                    </a:lnTo>
                    <a:lnTo>
                      <a:pt x="435" y="349"/>
                    </a:lnTo>
                    <a:lnTo>
                      <a:pt x="436" y="349"/>
                    </a:lnTo>
                    <a:lnTo>
                      <a:pt x="433" y="346"/>
                    </a:lnTo>
                    <a:lnTo>
                      <a:pt x="433" y="345"/>
                    </a:lnTo>
                    <a:lnTo>
                      <a:pt x="430" y="343"/>
                    </a:lnTo>
                    <a:lnTo>
                      <a:pt x="429" y="342"/>
                    </a:lnTo>
                    <a:lnTo>
                      <a:pt x="425" y="340"/>
                    </a:lnTo>
                    <a:lnTo>
                      <a:pt x="424" y="340"/>
                    </a:lnTo>
                    <a:lnTo>
                      <a:pt x="420" y="338"/>
                    </a:lnTo>
                    <a:lnTo>
                      <a:pt x="419" y="337"/>
                    </a:lnTo>
                    <a:lnTo>
                      <a:pt x="418" y="337"/>
                    </a:lnTo>
                    <a:lnTo>
                      <a:pt x="418" y="336"/>
                    </a:lnTo>
                    <a:lnTo>
                      <a:pt x="417" y="332"/>
                    </a:lnTo>
                    <a:lnTo>
                      <a:pt x="416" y="331"/>
                    </a:lnTo>
                    <a:lnTo>
                      <a:pt x="416" y="329"/>
                    </a:lnTo>
                    <a:lnTo>
                      <a:pt x="414" y="329"/>
                    </a:lnTo>
                    <a:lnTo>
                      <a:pt x="413" y="326"/>
                    </a:lnTo>
                    <a:lnTo>
                      <a:pt x="412" y="325"/>
                    </a:lnTo>
                    <a:lnTo>
                      <a:pt x="409" y="322"/>
                    </a:lnTo>
                    <a:lnTo>
                      <a:pt x="406" y="322"/>
                    </a:lnTo>
                    <a:lnTo>
                      <a:pt x="405" y="321"/>
                    </a:lnTo>
                    <a:lnTo>
                      <a:pt x="401" y="320"/>
                    </a:lnTo>
                    <a:lnTo>
                      <a:pt x="399" y="318"/>
                    </a:lnTo>
                    <a:lnTo>
                      <a:pt x="395" y="314"/>
                    </a:lnTo>
                    <a:lnTo>
                      <a:pt x="392" y="314"/>
                    </a:lnTo>
                    <a:lnTo>
                      <a:pt x="384" y="317"/>
                    </a:lnTo>
                    <a:lnTo>
                      <a:pt x="378" y="319"/>
                    </a:lnTo>
                    <a:lnTo>
                      <a:pt x="375" y="319"/>
                    </a:lnTo>
                    <a:lnTo>
                      <a:pt x="373" y="319"/>
                    </a:lnTo>
                    <a:lnTo>
                      <a:pt x="375" y="319"/>
                    </a:lnTo>
                    <a:lnTo>
                      <a:pt x="378" y="318"/>
                    </a:lnTo>
                    <a:lnTo>
                      <a:pt x="383" y="312"/>
                    </a:lnTo>
                    <a:lnTo>
                      <a:pt x="384" y="310"/>
                    </a:lnTo>
                    <a:lnTo>
                      <a:pt x="383" y="307"/>
                    </a:lnTo>
                    <a:lnTo>
                      <a:pt x="382" y="305"/>
                    </a:lnTo>
                    <a:lnTo>
                      <a:pt x="384" y="302"/>
                    </a:lnTo>
                    <a:lnTo>
                      <a:pt x="384" y="298"/>
                    </a:lnTo>
                    <a:lnTo>
                      <a:pt x="383" y="295"/>
                    </a:lnTo>
                    <a:lnTo>
                      <a:pt x="383" y="293"/>
                    </a:lnTo>
                    <a:lnTo>
                      <a:pt x="383" y="291"/>
                    </a:lnTo>
                    <a:lnTo>
                      <a:pt x="383" y="289"/>
                    </a:lnTo>
                    <a:lnTo>
                      <a:pt x="382" y="288"/>
                    </a:lnTo>
                    <a:lnTo>
                      <a:pt x="377" y="289"/>
                    </a:lnTo>
                    <a:lnTo>
                      <a:pt x="374" y="293"/>
                    </a:lnTo>
                    <a:lnTo>
                      <a:pt x="371" y="298"/>
                    </a:lnTo>
                    <a:lnTo>
                      <a:pt x="366" y="298"/>
                    </a:lnTo>
                    <a:lnTo>
                      <a:pt x="364" y="300"/>
                    </a:lnTo>
                    <a:lnTo>
                      <a:pt x="365" y="298"/>
                    </a:lnTo>
                    <a:lnTo>
                      <a:pt x="370" y="297"/>
                    </a:lnTo>
                    <a:lnTo>
                      <a:pt x="373" y="294"/>
                    </a:lnTo>
                    <a:lnTo>
                      <a:pt x="374" y="290"/>
                    </a:lnTo>
                    <a:lnTo>
                      <a:pt x="374" y="290"/>
                    </a:lnTo>
                    <a:lnTo>
                      <a:pt x="374" y="287"/>
                    </a:lnTo>
                    <a:lnTo>
                      <a:pt x="373" y="286"/>
                    </a:lnTo>
                    <a:lnTo>
                      <a:pt x="373" y="285"/>
                    </a:lnTo>
                    <a:lnTo>
                      <a:pt x="373" y="283"/>
                    </a:lnTo>
                    <a:lnTo>
                      <a:pt x="371" y="283"/>
                    </a:lnTo>
                    <a:lnTo>
                      <a:pt x="372" y="282"/>
                    </a:lnTo>
                    <a:lnTo>
                      <a:pt x="373" y="282"/>
                    </a:lnTo>
                    <a:lnTo>
                      <a:pt x="374" y="280"/>
                    </a:lnTo>
                    <a:lnTo>
                      <a:pt x="376" y="277"/>
                    </a:lnTo>
                    <a:lnTo>
                      <a:pt x="376" y="274"/>
                    </a:lnTo>
                    <a:lnTo>
                      <a:pt x="375" y="273"/>
                    </a:lnTo>
                    <a:lnTo>
                      <a:pt x="376" y="270"/>
                    </a:lnTo>
                    <a:lnTo>
                      <a:pt x="378" y="269"/>
                    </a:lnTo>
                    <a:lnTo>
                      <a:pt x="378" y="267"/>
                    </a:lnTo>
                    <a:lnTo>
                      <a:pt x="379" y="265"/>
                    </a:lnTo>
                    <a:lnTo>
                      <a:pt x="380" y="262"/>
                    </a:lnTo>
                    <a:lnTo>
                      <a:pt x="382" y="260"/>
                    </a:lnTo>
                    <a:lnTo>
                      <a:pt x="381" y="258"/>
                    </a:lnTo>
                    <a:lnTo>
                      <a:pt x="381" y="256"/>
                    </a:lnTo>
                    <a:lnTo>
                      <a:pt x="383" y="258"/>
                    </a:lnTo>
                    <a:lnTo>
                      <a:pt x="385" y="256"/>
                    </a:lnTo>
                    <a:lnTo>
                      <a:pt x="385" y="254"/>
                    </a:lnTo>
                    <a:lnTo>
                      <a:pt x="387" y="254"/>
                    </a:lnTo>
                    <a:lnTo>
                      <a:pt x="390" y="251"/>
                    </a:lnTo>
                    <a:lnTo>
                      <a:pt x="392" y="250"/>
                    </a:lnTo>
                    <a:lnTo>
                      <a:pt x="391" y="249"/>
                    </a:lnTo>
                    <a:lnTo>
                      <a:pt x="392" y="247"/>
                    </a:lnTo>
                    <a:lnTo>
                      <a:pt x="394" y="247"/>
                    </a:lnTo>
                    <a:lnTo>
                      <a:pt x="394" y="246"/>
                    </a:lnTo>
                    <a:lnTo>
                      <a:pt x="393" y="245"/>
                    </a:lnTo>
                    <a:lnTo>
                      <a:pt x="395" y="244"/>
                    </a:lnTo>
                    <a:lnTo>
                      <a:pt x="397" y="242"/>
                    </a:lnTo>
                    <a:lnTo>
                      <a:pt x="398" y="242"/>
                    </a:lnTo>
                    <a:lnTo>
                      <a:pt x="398" y="241"/>
                    </a:lnTo>
                    <a:lnTo>
                      <a:pt x="399" y="240"/>
                    </a:lnTo>
                    <a:lnTo>
                      <a:pt x="397" y="238"/>
                    </a:lnTo>
                    <a:lnTo>
                      <a:pt x="398" y="238"/>
                    </a:lnTo>
                    <a:lnTo>
                      <a:pt x="398" y="236"/>
                    </a:lnTo>
                    <a:lnTo>
                      <a:pt x="399" y="236"/>
                    </a:lnTo>
                    <a:lnTo>
                      <a:pt x="401" y="238"/>
                    </a:lnTo>
                    <a:lnTo>
                      <a:pt x="402" y="239"/>
                    </a:lnTo>
                    <a:lnTo>
                      <a:pt x="402" y="239"/>
                    </a:lnTo>
                    <a:lnTo>
                      <a:pt x="402" y="238"/>
                    </a:lnTo>
                    <a:lnTo>
                      <a:pt x="401" y="236"/>
                    </a:lnTo>
                    <a:lnTo>
                      <a:pt x="403" y="235"/>
                    </a:lnTo>
                    <a:lnTo>
                      <a:pt x="404" y="234"/>
                    </a:lnTo>
                    <a:lnTo>
                      <a:pt x="406" y="234"/>
                    </a:lnTo>
                    <a:lnTo>
                      <a:pt x="407" y="234"/>
                    </a:lnTo>
                    <a:lnTo>
                      <a:pt x="407" y="233"/>
                    </a:lnTo>
                    <a:lnTo>
                      <a:pt x="407" y="232"/>
                    </a:lnTo>
                    <a:lnTo>
                      <a:pt x="409" y="232"/>
                    </a:lnTo>
                    <a:lnTo>
                      <a:pt x="409" y="234"/>
                    </a:lnTo>
                    <a:lnTo>
                      <a:pt x="410" y="233"/>
                    </a:lnTo>
                    <a:lnTo>
                      <a:pt x="410" y="231"/>
                    </a:lnTo>
                    <a:lnTo>
                      <a:pt x="409" y="230"/>
                    </a:lnTo>
                    <a:lnTo>
                      <a:pt x="409" y="229"/>
                    </a:lnTo>
                    <a:lnTo>
                      <a:pt x="410" y="229"/>
                    </a:lnTo>
                    <a:lnTo>
                      <a:pt x="413" y="230"/>
                    </a:lnTo>
                    <a:lnTo>
                      <a:pt x="413" y="229"/>
                    </a:lnTo>
                    <a:lnTo>
                      <a:pt x="411" y="228"/>
                    </a:lnTo>
                    <a:lnTo>
                      <a:pt x="411" y="227"/>
                    </a:lnTo>
                    <a:lnTo>
                      <a:pt x="411" y="227"/>
                    </a:lnTo>
                    <a:lnTo>
                      <a:pt x="412" y="226"/>
                    </a:lnTo>
                    <a:lnTo>
                      <a:pt x="412" y="228"/>
                    </a:lnTo>
                    <a:lnTo>
                      <a:pt x="414" y="228"/>
                    </a:lnTo>
                    <a:lnTo>
                      <a:pt x="415" y="228"/>
                    </a:lnTo>
                    <a:lnTo>
                      <a:pt x="416" y="227"/>
                    </a:lnTo>
                    <a:lnTo>
                      <a:pt x="414" y="224"/>
                    </a:lnTo>
                    <a:lnTo>
                      <a:pt x="413" y="221"/>
                    </a:lnTo>
                    <a:lnTo>
                      <a:pt x="411" y="219"/>
                    </a:lnTo>
                    <a:lnTo>
                      <a:pt x="412" y="216"/>
                    </a:lnTo>
                    <a:lnTo>
                      <a:pt x="411" y="215"/>
                    </a:lnTo>
                    <a:lnTo>
                      <a:pt x="412" y="214"/>
                    </a:lnTo>
                    <a:lnTo>
                      <a:pt x="413" y="215"/>
                    </a:lnTo>
                    <a:lnTo>
                      <a:pt x="414" y="219"/>
                    </a:lnTo>
                    <a:lnTo>
                      <a:pt x="416" y="222"/>
                    </a:lnTo>
                    <a:lnTo>
                      <a:pt x="420" y="223"/>
                    </a:lnTo>
                    <a:lnTo>
                      <a:pt x="422" y="224"/>
                    </a:lnTo>
                    <a:lnTo>
                      <a:pt x="424" y="224"/>
                    </a:lnTo>
                    <a:lnTo>
                      <a:pt x="425" y="223"/>
                    </a:lnTo>
                    <a:lnTo>
                      <a:pt x="426" y="223"/>
                    </a:lnTo>
                    <a:lnTo>
                      <a:pt x="429" y="221"/>
                    </a:lnTo>
                    <a:lnTo>
                      <a:pt x="430" y="216"/>
                    </a:lnTo>
                    <a:lnTo>
                      <a:pt x="425" y="212"/>
                    </a:lnTo>
                    <a:lnTo>
                      <a:pt x="425" y="210"/>
                    </a:lnTo>
                    <a:lnTo>
                      <a:pt x="424" y="208"/>
                    </a:lnTo>
                    <a:lnTo>
                      <a:pt x="423" y="209"/>
                    </a:lnTo>
                    <a:lnTo>
                      <a:pt x="421" y="210"/>
                    </a:lnTo>
                    <a:lnTo>
                      <a:pt x="418" y="211"/>
                    </a:lnTo>
                    <a:lnTo>
                      <a:pt x="417" y="211"/>
                    </a:lnTo>
                    <a:lnTo>
                      <a:pt x="417" y="211"/>
                    </a:lnTo>
                    <a:lnTo>
                      <a:pt x="416" y="210"/>
                    </a:lnTo>
                    <a:lnTo>
                      <a:pt x="418" y="210"/>
                    </a:lnTo>
                    <a:lnTo>
                      <a:pt x="420" y="210"/>
                    </a:lnTo>
                    <a:lnTo>
                      <a:pt x="422" y="208"/>
                    </a:lnTo>
                    <a:lnTo>
                      <a:pt x="422" y="207"/>
                    </a:lnTo>
                    <a:lnTo>
                      <a:pt x="418" y="205"/>
                    </a:lnTo>
                    <a:lnTo>
                      <a:pt x="415" y="202"/>
                    </a:lnTo>
                    <a:lnTo>
                      <a:pt x="414" y="202"/>
                    </a:lnTo>
                    <a:lnTo>
                      <a:pt x="414" y="202"/>
                    </a:lnTo>
                    <a:lnTo>
                      <a:pt x="414" y="204"/>
                    </a:lnTo>
                    <a:lnTo>
                      <a:pt x="414" y="204"/>
                    </a:lnTo>
                    <a:lnTo>
                      <a:pt x="412" y="203"/>
                    </a:lnTo>
                    <a:lnTo>
                      <a:pt x="411" y="201"/>
                    </a:lnTo>
                    <a:lnTo>
                      <a:pt x="413" y="201"/>
                    </a:lnTo>
                    <a:lnTo>
                      <a:pt x="413" y="197"/>
                    </a:lnTo>
                    <a:lnTo>
                      <a:pt x="414" y="200"/>
                    </a:lnTo>
                    <a:lnTo>
                      <a:pt x="416" y="202"/>
                    </a:lnTo>
                    <a:lnTo>
                      <a:pt x="418" y="202"/>
                    </a:lnTo>
                    <a:lnTo>
                      <a:pt x="419" y="205"/>
                    </a:lnTo>
                    <a:lnTo>
                      <a:pt x="422" y="207"/>
                    </a:lnTo>
                    <a:lnTo>
                      <a:pt x="426" y="208"/>
                    </a:lnTo>
                    <a:lnTo>
                      <a:pt x="428" y="210"/>
                    </a:lnTo>
                    <a:lnTo>
                      <a:pt x="430" y="211"/>
                    </a:lnTo>
                    <a:lnTo>
                      <a:pt x="430" y="212"/>
                    </a:lnTo>
                    <a:lnTo>
                      <a:pt x="432" y="213"/>
                    </a:lnTo>
                    <a:lnTo>
                      <a:pt x="433" y="214"/>
                    </a:lnTo>
                    <a:lnTo>
                      <a:pt x="433" y="212"/>
                    </a:lnTo>
                    <a:lnTo>
                      <a:pt x="435" y="211"/>
                    </a:lnTo>
                    <a:lnTo>
                      <a:pt x="433" y="210"/>
                    </a:lnTo>
                    <a:lnTo>
                      <a:pt x="434" y="208"/>
                    </a:lnTo>
                    <a:lnTo>
                      <a:pt x="435" y="210"/>
                    </a:lnTo>
                    <a:lnTo>
                      <a:pt x="435" y="211"/>
                    </a:lnTo>
                    <a:lnTo>
                      <a:pt x="437" y="212"/>
                    </a:lnTo>
                    <a:lnTo>
                      <a:pt x="439" y="209"/>
                    </a:lnTo>
                    <a:lnTo>
                      <a:pt x="439" y="205"/>
                    </a:lnTo>
                    <a:lnTo>
                      <a:pt x="438" y="204"/>
                    </a:lnTo>
                    <a:lnTo>
                      <a:pt x="439" y="202"/>
                    </a:lnTo>
                    <a:lnTo>
                      <a:pt x="440" y="205"/>
                    </a:lnTo>
                    <a:lnTo>
                      <a:pt x="440" y="206"/>
                    </a:lnTo>
                    <a:lnTo>
                      <a:pt x="441" y="203"/>
                    </a:lnTo>
                    <a:lnTo>
                      <a:pt x="443" y="202"/>
                    </a:lnTo>
                    <a:lnTo>
                      <a:pt x="443" y="203"/>
                    </a:lnTo>
                    <a:lnTo>
                      <a:pt x="444" y="203"/>
                    </a:lnTo>
                    <a:lnTo>
                      <a:pt x="443" y="205"/>
                    </a:lnTo>
                    <a:lnTo>
                      <a:pt x="443" y="205"/>
                    </a:lnTo>
                    <a:lnTo>
                      <a:pt x="444" y="206"/>
                    </a:lnTo>
                    <a:lnTo>
                      <a:pt x="445" y="205"/>
                    </a:lnTo>
                    <a:lnTo>
                      <a:pt x="446" y="206"/>
                    </a:lnTo>
                    <a:lnTo>
                      <a:pt x="449" y="208"/>
                    </a:lnTo>
                    <a:lnTo>
                      <a:pt x="450" y="207"/>
                    </a:lnTo>
                    <a:lnTo>
                      <a:pt x="451" y="207"/>
                    </a:lnTo>
                    <a:lnTo>
                      <a:pt x="451" y="208"/>
                    </a:lnTo>
                    <a:lnTo>
                      <a:pt x="453" y="208"/>
                    </a:lnTo>
                    <a:lnTo>
                      <a:pt x="454" y="205"/>
                    </a:lnTo>
                    <a:lnTo>
                      <a:pt x="457" y="204"/>
                    </a:lnTo>
                    <a:lnTo>
                      <a:pt x="462" y="197"/>
                    </a:lnTo>
                    <a:lnTo>
                      <a:pt x="463" y="196"/>
                    </a:lnTo>
                    <a:lnTo>
                      <a:pt x="463" y="195"/>
                    </a:lnTo>
                    <a:lnTo>
                      <a:pt x="464" y="196"/>
                    </a:lnTo>
                    <a:lnTo>
                      <a:pt x="467" y="193"/>
                    </a:lnTo>
                    <a:lnTo>
                      <a:pt x="469" y="192"/>
                    </a:lnTo>
                    <a:lnTo>
                      <a:pt x="471" y="191"/>
                    </a:lnTo>
                    <a:lnTo>
                      <a:pt x="472" y="190"/>
                    </a:lnTo>
                    <a:lnTo>
                      <a:pt x="471" y="188"/>
                    </a:lnTo>
                    <a:lnTo>
                      <a:pt x="464" y="186"/>
                    </a:lnTo>
                    <a:lnTo>
                      <a:pt x="461" y="186"/>
                    </a:lnTo>
                    <a:lnTo>
                      <a:pt x="457" y="184"/>
                    </a:lnTo>
                    <a:lnTo>
                      <a:pt x="456" y="182"/>
                    </a:lnTo>
                    <a:lnTo>
                      <a:pt x="454" y="177"/>
                    </a:lnTo>
                    <a:lnTo>
                      <a:pt x="454" y="177"/>
                    </a:lnTo>
                    <a:lnTo>
                      <a:pt x="453" y="174"/>
                    </a:lnTo>
                    <a:lnTo>
                      <a:pt x="453" y="174"/>
                    </a:lnTo>
                    <a:lnTo>
                      <a:pt x="453" y="173"/>
                    </a:lnTo>
                    <a:lnTo>
                      <a:pt x="454" y="173"/>
                    </a:lnTo>
                    <a:lnTo>
                      <a:pt x="454" y="172"/>
                    </a:lnTo>
                    <a:lnTo>
                      <a:pt x="453" y="171"/>
                    </a:lnTo>
                    <a:lnTo>
                      <a:pt x="450" y="171"/>
                    </a:lnTo>
                    <a:lnTo>
                      <a:pt x="445" y="170"/>
                    </a:lnTo>
                    <a:lnTo>
                      <a:pt x="444" y="170"/>
                    </a:lnTo>
                    <a:lnTo>
                      <a:pt x="443" y="171"/>
                    </a:lnTo>
                    <a:lnTo>
                      <a:pt x="442" y="170"/>
                    </a:lnTo>
                    <a:lnTo>
                      <a:pt x="442" y="168"/>
                    </a:lnTo>
                    <a:lnTo>
                      <a:pt x="444" y="169"/>
                    </a:lnTo>
                    <a:lnTo>
                      <a:pt x="449" y="169"/>
                    </a:lnTo>
                    <a:lnTo>
                      <a:pt x="451" y="171"/>
                    </a:lnTo>
                    <a:lnTo>
                      <a:pt x="455" y="171"/>
                    </a:lnTo>
                    <a:lnTo>
                      <a:pt x="457" y="172"/>
                    </a:lnTo>
                    <a:lnTo>
                      <a:pt x="459" y="176"/>
                    </a:lnTo>
                    <a:lnTo>
                      <a:pt x="460" y="176"/>
                    </a:lnTo>
                    <a:lnTo>
                      <a:pt x="461" y="177"/>
                    </a:lnTo>
                    <a:lnTo>
                      <a:pt x="461" y="179"/>
                    </a:lnTo>
                    <a:lnTo>
                      <a:pt x="460" y="179"/>
                    </a:lnTo>
                    <a:lnTo>
                      <a:pt x="460" y="180"/>
                    </a:lnTo>
                    <a:lnTo>
                      <a:pt x="462" y="181"/>
                    </a:lnTo>
                    <a:lnTo>
                      <a:pt x="463" y="183"/>
                    </a:lnTo>
                    <a:lnTo>
                      <a:pt x="464" y="185"/>
                    </a:lnTo>
                    <a:lnTo>
                      <a:pt x="471" y="186"/>
                    </a:lnTo>
                    <a:lnTo>
                      <a:pt x="472" y="185"/>
                    </a:lnTo>
                    <a:lnTo>
                      <a:pt x="473" y="183"/>
                    </a:lnTo>
                    <a:lnTo>
                      <a:pt x="474" y="182"/>
                    </a:lnTo>
                    <a:lnTo>
                      <a:pt x="476" y="183"/>
                    </a:lnTo>
                    <a:lnTo>
                      <a:pt x="478" y="180"/>
                    </a:lnTo>
                    <a:lnTo>
                      <a:pt x="480" y="177"/>
                    </a:lnTo>
                    <a:lnTo>
                      <a:pt x="484" y="174"/>
                    </a:lnTo>
                    <a:lnTo>
                      <a:pt x="486" y="174"/>
                    </a:lnTo>
                    <a:lnTo>
                      <a:pt x="487" y="171"/>
                    </a:lnTo>
                    <a:lnTo>
                      <a:pt x="486" y="170"/>
                    </a:lnTo>
                    <a:lnTo>
                      <a:pt x="483" y="169"/>
                    </a:lnTo>
                    <a:lnTo>
                      <a:pt x="482" y="168"/>
                    </a:lnTo>
                    <a:lnTo>
                      <a:pt x="482" y="166"/>
                    </a:lnTo>
                    <a:lnTo>
                      <a:pt x="483" y="166"/>
                    </a:lnTo>
                    <a:lnTo>
                      <a:pt x="482" y="165"/>
                    </a:lnTo>
                    <a:lnTo>
                      <a:pt x="483" y="163"/>
                    </a:lnTo>
                    <a:lnTo>
                      <a:pt x="486" y="164"/>
                    </a:lnTo>
                    <a:lnTo>
                      <a:pt x="487" y="164"/>
                    </a:lnTo>
                    <a:lnTo>
                      <a:pt x="489" y="165"/>
                    </a:lnTo>
                    <a:lnTo>
                      <a:pt x="491" y="165"/>
                    </a:lnTo>
                    <a:lnTo>
                      <a:pt x="493" y="164"/>
                    </a:lnTo>
                    <a:lnTo>
                      <a:pt x="493" y="165"/>
                    </a:lnTo>
                    <a:lnTo>
                      <a:pt x="494" y="166"/>
                    </a:lnTo>
                    <a:lnTo>
                      <a:pt x="494" y="166"/>
                    </a:lnTo>
                    <a:lnTo>
                      <a:pt x="493" y="169"/>
                    </a:lnTo>
                    <a:lnTo>
                      <a:pt x="493" y="170"/>
                    </a:lnTo>
                    <a:lnTo>
                      <a:pt x="494" y="169"/>
                    </a:lnTo>
                    <a:lnTo>
                      <a:pt x="495" y="170"/>
                    </a:lnTo>
                    <a:lnTo>
                      <a:pt x="496" y="170"/>
                    </a:lnTo>
                    <a:lnTo>
                      <a:pt x="498" y="171"/>
                    </a:lnTo>
                    <a:lnTo>
                      <a:pt x="498" y="170"/>
                    </a:lnTo>
                    <a:lnTo>
                      <a:pt x="497" y="168"/>
                    </a:lnTo>
                    <a:lnTo>
                      <a:pt x="498" y="167"/>
                    </a:lnTo>
                    <a:lnTo>
                      <a:pt x="498" y="168"/>
                    </a:lnTo>
                    <a:lnTo>
                      <a:pt x="499" y="169"/>
                    </a:lnTo>
                    <a:lnTo>
                      <a:pt x="500" y="170"/>
                    </a:lnTo>
                    <a:lnTo>
                      <a:pt x="502" y="173"/>
                    </a:lnTo>
                    <a:lnTo>
                      <a:pt x="503" y="173"/>
                    </a:lnTo>
                    <a:lnTo>
                      <a:pt x="503" y="171"/>
                    </a:lnTo>
                    <a:lnTo>
                      <a:pt x="503" y="171"/>
                    </a:lnTo>
                    <a:lnTo>
                      <a:pt x="503" y="170"/>
                    </a:lnTo>
                    <a:lnTo>
                      <a:pt x="503" y="167"/>
                    </a:lnTo>
                    <a:lnTo>
                      <a:pt x="502" y="167"/>
                    </a:lnTo>
                    <a:lnTo>
                      <a:pt x="503" y="164"/>
                    </a:lnTo>
                    <a:lnTo>
                      <a:pt x="502" y="161"/>
                    </a:lnTo>
                    <a:lnTo>
                      <a:pt x="500" y="161"/>
                    </a:lnTo>
                    <a:lnTo>
                      <a:pt x="500" y="158"/>
                    </a:lnTo>
                    <a:lnTo>
                      <a:pt x="499" y="158"/>
                    </a:lnTo>
                    <a:lnTo>
                      <a:pt x="497" y="160"/>
                    </a:lnTo>
                    <a:lnTo>
                      <a:pt x="496" y="160"/>
                    </a:lnTo>
                    <a:lnTo>
                      <a:pt x="498" y="157"/>
                    </a:lnTo>
                    <a:lnTo>
                      <a:pt x="499" y="157"/>
                    </a:lnTo>
                    <a:lnTo>
                      <a:pt x="500" y="157"/>
                    </a:lnTo>
                    <a:lnTo>
                      <a:pt x="502" y="156"/>
                    </a:lnTo>
                    <a:lnTo>
                      <a:pt x="503" y="158"/>
                    </a:lnTo>
                    <a:lnTo>
                      <a:pt x="503" y="158"/>
                    </a:lnTo>
                    <a:lnTo>
                      <a:pt x="504" y="163"/>
                    </a:lnTo>
                    <a:lnTo>
                      <a:pt x="504" y="163"/>
                    </a:lnTo>
                    <a:lnTo>
                      <a:pt x="507" y="161"/>
                    </a:lnTo>
                    <a:lnTo>
                      <a:pt x="506" y="163"/>
                    </a:lnTo>
                    <a:lnTo>
                      <a:pt x="506" y="165"/>
                    </a:lnTo>
                    <a:lnTo>
                      <a:pt x="504" y="165"/>
                    </a:lnTo>
                    <a:lnTo>
                      <a:pt x="504" y="166"/>
                    </a:lnTo>
                    <a:lnTo>
                      <a:pt x="506" y="167"/>
                    </a:lnTo>
                    <a:lnTo>
                      <a:pt x="506" y="169"/>
                    </a:lnTo>
                    <a:lnTo>
                      <a:pt x="506" y="171"/>
                    </a:lnTo>
                    <a:lnTo>
                      <a:pt x="507" y="171"/>
                    </a:lnTo>
                    <a:lnTo>
                      <a:pt x="511" y="170"/>
                    </a:lnTo>
                    <a:lnTo>
                      <a:pt x="512" y="168"/>
                    </a:lnTo>
                    <a:lnTo>
                      <a:pt x="513" y="168"/>
                    </a:lnTo>
                    <a:lnTo>
                      <a:pt x="514" y="169"/>
                    </a:lnTo>
                    <a:lnTo>
                      <a:pt x="517" y="166"/>
                    </a:lnTo>
                    <a:lnTo>
                      <a:pt x="518" y="166"/>
                    </a:lnTo>
                    <a:lnTo>
                      <a:pt x="519" y="165"/>
                    </a:lnTo>
                    <a:lnTo>
                      <a:pt x="521" y="164"/>
                    </a:lnTo>
                    <a:lnTo>
                      <a:pt x="521" y="162"/>
                    </a:lnTo>
                    <a:lnTo>
                      <a:pt x="522" y="161"/>
                    </a:lnTo>
                    <a:lnTo>
                      <a:pt x="526" y="161"/>
                    </a:lnTo>
                    <a:lnTo>
                      <a:pt x="527" y="161"/>
                    </a:lnTo>
                    <a:lnTo>
                      <a:pt x="528" y="160"/>
                    </a:lnTo>
                    <a:lnTo>
                      <a:pt x="528" y="158"/>
                    </a:lnTo>
                    <a:lnTo>
                      <a:pt x="530" y="156"/>
                    </a:lnTo>
                    <a:lnTo>
                      <a:pt x="530" y="154"/>
                    </a:lnTo>
                    <a:lnTo>
                      <a:pt x="531" y="154"/>
                    </a:lnTo>
                    <a:lnTo>
                      <a:pt x="531" y="152"/>
                    </a:lnTo>
                    <a:lnTo>
                      <a:pt x="529" y="148"/>
                    </a:lnTo>
                    <a:lnTo>
                      <a:pt x="530" y="147"/>
                    </a:lnTo>
                    <a:lnTo>
                      <a:pt x="528" y="145"/>
                    </a:lnTo>
                    <a:lnTo>
                      <a:pt x="527" y="143"/>
                    </a:lnTo>
                    <a:lnTo>
                      <a:pt x="528" y="142"/>
                    </a:lnTo>
                    <a:lnTo>
                      <a:pt x="530" y="141"/>
                    </a:lnTo>
                    <a:lnTo>
                      <a:pt x="531" y="140"/>
                    </a:lnTo>
                    <a:lnTo>
                      <a:pt x="530" y="140"/>
                    </a:lnTo>
                    <a:lnTo>
                      <a:pt x="529" y="141"/>
                    </a:lnTo>
                    <a:lnTo>
                      <a:pt x="528" y="141"/>
                    </a:lnTo>
                    <a:lnTo>
                      <a:pt x="528" y="140"/>
                    </a:lnTo>
                    <a:lnTo>
                      <a:pt x="529" y="137"/>
                    </a:lnTo>
                    <a:lnTo>
                      <a:pt x="528" y="137"/>
                    </a:lnTo>
                    <a:lnTo>
                      <a:pt x="529" y="136"/>
                    </a:lnTo>
                    <a:lnTo>
                      <a:pt x="529" y="135"/>
                    </a:lnTo>
                    <a:lnTo>
                      <a:pt x="528" y="134"/>
                    </a:lnTo>
                    <a:lnTo>
                      <a:pt x="527" y="133"/>
                    </a:lnTo>
                    <a:lnTo>
                      <a:pt x="528" y="133"/>
                    </a:lnTo>
                    <a:lnTo>
                      <a:pt x="528" y="131"/>
                    </a:lnTo>
                    <a:lnTo>
                      <a:pt x="529" y="131"/>
                    </a:lnTo>
                    <a:lnTo>
                      <a:pt x="529" y="132"/>
                    </a:lnTo>
                    <a:lnTo>
                      <a:pt x="531" y="132"/>
                    </a:lnTo>
                    <a:lnTo>
                      <a:pt x="532" y="134"/>
                    </a:lnTo>
                    <a:lnTo>
                      <a:pt x="534" y="134"/>
                    </a:lnTo>
                    <a:lnTo>
                      <a:pt x="534" y="133"/>
                    </a:lnTo>
                    <a:lnTo>
                      <a:pt x="536" y="134"/>
                    </a:lnTo>
                    <a:lnTo>
                      <a:pt x="538" y="133"/>
                    </a:lnTo>
                    <a:lnTo>
                      <a:pt x="540" y="131"/>
                    </a:lnTo>
                    <a:lnTo>
                      <a:pt x="540" y="131"/>
                    </a:lnTo>
                    <a:lnTo>
                      <a:pt x="541" y="129"/>
                    </a:lnTo>
                    <a:lnTo>
                      <a:pt x="540" y="129"/>
                    </a:lnTo>
                    <a:lnTo>
                      <a:pt x="539" y="129"/>
                    </a:lnTo>
                    <a:lnTo>
                      <a:pt x="539" y="127"/>
                    </a:lnTo>
                    <a:lnTo>
                      <a:pt x="538" y="127"/>
                    </a:lnTo>
                    <a:lnTo>
                      <a:pt x="536" y="127"/>
                    </a:lnTo>
                    <a:lnTo>
                      <a:pt x="537" y="126"/>
                    </a:lnTo>
                    <a:lnTo>
                      <a:pt x="539" y="126"/>
                    </a:lnTo>
                    <a:lnTo>
                      <a:pt x="542" y="124"/>
                    </a:lnTo>
                    <a:lnTo>
                      <a:pt x="544" y="122"/>
                    </a:lnTo>
                    <a:lnTo>
                      <a:pt x="542" y="121"/>
                    </a:lnTo>
                    <a:lnTo>
                      <a:pt x="541" y="121"/>
                    </a:lnTo>
                    <a:lnTo>
                      <a:pt x="541" y="120"/>
                    </a:lnTo>
                    <a:lnTo>
                      <a:pt x="538" y="118"/>
                    </a:lnTo>
                    <a:lnTo>
                      <a:pt x="537" y="120"/>
                    </a:lnTo>
                    <a:lnTo>
                      <a:pt x="536" y="118"/>
                    </a:lnTo>
                    <a:lnTo>
                      <a:pt x="537" y="118"/>
                    </a:lnTo>
                    <a:lnTo>
                      <a:pt x="537" y="116"/>
                    </a:lnTo>
                    <a:lnTo>
                      <a:pt x="533" y="113"/>
                    </a:lnTo>
                    <a:lnTo>
                      <a:pt x="533" y="112"/>
                    </a:lnTo>
                    <a:lnTo>
                      <a:pt x="534" y="113"/>
                    </a:lnTo>
                    <a:lnTo>
                      <a:pt x="536" y="114"/>
                    </a:lnTo>
                    <a:lnTo>
                      <a:pt x="537" y="113"/>
                    </a:lnTo>
                    <a:lnTo>
                      <a:pt x="536" y="112"/>
                    </a:lnTo>
                    <a:lnTo>
                      <a:pt x="537" y="111"/>
                    </a:lnTo>
                    <a:lnTo>
                      <a:pt x="537" y="110"/>
                    </a:lnTo>
                    <a:lnTo>
                      <a:pt x="534" y="110"/>
                    </a:lnTo>
                    <a:lnTo>
                      <a:pt x="533" y="108"/>
                    </a:lnTo>
                    <a:lnTo>
                      <a:pt x="531" y="109"/>
                    </a:lnTo>
                    <a:lnTo>
                      <a:pt x="528" y="108"/>
                    </a:lnTo>
                    <a:lnTo>
                      <a:pt x="527" y="107"/>
                    </a:lnTo>
                    <a:lnTo>
                      <a:pt x="527" y="106"/>
                    </a:lnTo>
                    <a:lnTo>
                      <a:pt x="525" y="104"/>
                    </a:lnTo>
                    <a:lnTo>
                      <a:pt x="521" y="104"/>
                    </a:lnTo>
                    <a:lnTo>
                      <a:pt x="520" y="105"/>
                    </a:lnTo>
                    <a:lnTo>
                      <a:pt x="518" y="104"/>
                    </a:lnTo>
                    <a:lnTo>
                      <a:pt x="518" y="103"/>
                    </a:lnTo>
                    <a:lnTo>
                      <a:pt x="516" y="103"/>
                    </a:lnTo>
                    <a:lnTo>
                      <a:pt x="516" y="104"/>
                    </a:lnTo>
                    <a:lnTo>
                      <a:pt x="518" y="105"/>
                    </a:lnTo>
                    <a:lnTo>
                      <a:pt x="517" y="106"/>
                    </a:lnTo>
                    <a:lnTo>
                      <a:pt x="515" y="106"/>
                    </a:lnTo>
                    <a:lnTo>
                      <a:pt x="515" y="107"/>
                    </a:lnTo>
                    <a:lnTo>
                      <a:pt x="516" y="107"/>
                    </a:lnTo>
                    <a:lnTo>
                      <a:pt x="515" y="109"/>
                    </a:lnTo>
                    <a:lnTo>
                      <a:pt x="515" y="110"/>
                    </a:lnTo>
                    <a:lnTo>
                      <a:pt x="515" y="111"/>
                    </a:lnTo>
                    <a:lnTo>
                      <a:pt x="514" y="111"/>
                    </a:lnTo>
                    <a:lnTo>
                      <a:pt x="514" y="113"/>
                    </a:lnTo>
                    <a:lnTo>
                      <a:pt x="513" y="114"/>
                    </a:lnTo>
                    <a:lnTo>
                      <a:pt x="513" y="117"/>
                    </a:lnTo>
                    <a:lnTo>
                      <a:pt x="514" y="117"/>
                    </a:lnTo>
                    <a:lnTo>
                      <a:pt x="515" y="118"/>
                    </a:lnTo>
                    <a:lnTo>
                      <a:pt x="515" y="118"/>
                    </a:lnTo>
                    <a:lnTo>
                      <a:pt x="516" y="121"/>
                    </a:lnTo>
                    <a:lnTo>
                      <a:pt x="516" y="121"/>
                    </a:lnTo>
                    <a:lnTo>
                      <a:pt x="514" y="121"/>
                    </a:lnTo>
                    <a:lnTo>
                      <a:pt x="514" y="122"/>
                    </a:lnTo>
                    <a:lnTo>
                      <a:pt x="513" y="121"/>
                    </a:lnTo>
                    <a:lnTo>
                      <a:pt x="511" y="121"/>
                    </a:lnTo>
                    <a:lnTo>
                      <a:pt x="510" y="122"/>
                    </a:lnTo>
                    <a:lnTo>
                      <a:pt x="511" y="124"/>
                    </a:lnTo>
                    <a:lnTo>
                      <a:pt x="512" y="124"/>
                    </a:lnTo>
                    <a:lnTo>
                      <a:pt x="512" y="125"/>
                    </a:lnTo>
                    <a:lnTo>
                      <a:pt x="511" y="125"/>
                    </a:lnTo>
                    <a:lnTo>
                      <a:pt x="510" y="124"/>
                    </a:lnTo>
                    <a:lnTo>
                      <a:pt x="509" y="125"/>
                    </a:lnTo>
                    <a:lnTo>
                      <a:pt x="507" y="124"/>
                    </a:lnTo>
                    <a:lnTo>
                      <a:pt x="506" y="125"/>
                    </a:lnTo>
                    <a:lnTo>
                      <a:pt x="503" y="128"/>
                    </a:lnTo>
                    <a:lnTo>
                      <a:pt x="502" y="132"/>
                    </a:lnTo>
                    <a:lnTo>
                      <a:pt x="500" y="135"/>
                    </a:lnTo>
                    <a:lnTo>
                      <a:pt x="497" y="138"/>
                    </a:lnTo>
                    <a:lnTo>
                      <a:pt x="496" y="140"/>
                    </a:lnTo>
                    <a:lnTo>
                      <a:pt x="495" y="140"/>
                    </a:lnTo>
                    <a:lnTo>
                      <a:pt x="493" y="142"/>
                    </a:lnTo>
                    <a:lnTo>
                      <a:pt x="492" y="143"/>
                    </a:lnTo>
                    <a:lnTo>
                      <a:pt x="492" y="146"/>
                    </a:lnTo>
                    <a:lnTo>
                      <a:pt x="490" y="147"/>
                    </a:lnTo>
                    <a:lnTo>
                      <a:pt x="490" y="149"/>
                    </a:lnTo>
                    <a:lnTo>
                      <a:pt x="489" y="149"/>
                    </a:lnTo>
                    <a:lnTo>
                      <a:pt x="488" y="147"/>
                    </a:lnTo>
                    <a:lnTo>
                      <a:pt x="487" y="147"/>
                    </a:lnTo>
                    <a:lnTo>
                      <a:pt x="486" y="149"/>
                    </a:lnTo>
                    <a:lnTo>
                      <a:pt x="486" y="149"/>
                    </a:lnTo>
                    <a:lnTo>
                      <a:pt x="487" y="151"/>
                    </a:lnTo>
                    <a:lnTo>
                      <a:pt x="486" y="151"/>
                    </a:lnTo>
                    <a:lnTo>
                      <a:pt x="483" y="150"/>
                    </a:lnTo>
                    <a:lnTo>
                      <a:pt x="484" y="148"/>
                    </a:lnTo>
                    <a:lnTo>
                      <a:pt x="482" y="146"/>
                    </a:lnTo>
                    <a:lnTo>
                      <a:pt x="481" y="140"/>
                    </a:lnTo>
                    <a:lnTo>
                      <a:pt x="481" y="136"/>
                    </a:lnTo>
                    <a:lnTo>
                      <a:pt x="480" y="135"/>
                    </a:lnTo>
                    <a:lnTo>
                      <a:pt x="481" y="133"/>
                    </a:lnTo>
                    <a:lnTo>
                      <a:pt x="482" y="131"/>
                    </a:lnTo>
                    <a:lnTo>
                      <a:pt x="482" y="129"/>
                    </a:lnTo>
                    <a:lnTo>
                      <a:pt x="483" y="128"/>
                    </a:lnTo>
                    <a:lnTo>
                      <a:pt x="484" y="127"/>
                    </a:lnTo>
                    <a:lnTo>
                      <a:pt x="486" y="128"/>
                    </a:lnTo>
                    <a:lnTo>
                      <a:pt x="487" y="127"/>
                    </a:lnTo>
                    <a:lnTo>
                      <a:pt x="488" y="125"/>
                    </a:lnTo>
                    <a:lnTo>
                      <a:pt x="487" y="122"/>
                    </a:lnTo>
                    <a:lnTo>
                      <a:pt x="488" y="120"/>
                    </a:lnTo>
                    <a:lnTo>
                      <a:pt x="488" y="117"/>
                    </a:lnTo>
                    <a:lnTo>
                      <a:pt x="487" y="115"/>
                    </a:lnTo>
                    <a:lnTo>
                      <a:pt x="486" y="113"/>
                    </a:lnTo>
                    <a:lnTo>
                      <a:pt x="484" y="110"/>
                    </a:lnTo>
                    <a:lnTo>
                      <a:pt x="484" y="108"/>
                    </a:lnTo>
                    <a:lnTo>
                      <a:pt x="483" y="108"/>
                    </a:lnTo>
                    <a:lnTo>
                      <a:pt x="482" y="108"/>
                    </a:lnTo>
                    <a:lnTo>
                      <a:pt x="481" y="109"/>
                    </a:lnTo>
                    <a:lnTo>
                      <a:pt x="479" y="113"/>
                    </a:lnTo>
                    <a:lnTo>
                      <a:pt x="477" y="114"/>
                    </a:lnTo>
                    <a:lnTo>
                      <a:pt x="477" y="116"/>
                    </a:lnTo>
                    <a:lnTo>
                      <a:pt x="477" y="120"/>
                    </a:lnTo>
                    <a:lnTo>
                      <a:pt x="476" y="121"/>
                    </a:lnTo>
                    <a:lnTo>
                      <a:pt x="475" y="120"/>
                    </a:lnTo>
                    <a:lnTo>
                      <a:pt x="474" y="121"/>
                    </a:lnTo>
                    <a:lnTo>
                      <a:pt x="474" y="122"/>
                    </a:lnTo>
                    <a:lnTo>
                      <a:pt x="474" y="123"/>
                    </a:lnTo>
                    <a:lnTo>
                      <a:pt x="472" y="124"/>
                    </a:lnTo>
                    <a:lnTo>
                      <a:pt x="471" y="125"/>
                    </a:lnTo>
                    <a:lnTo>
                      <a:pt x="470" y="127"/>
                    </a:lnTo>
                    <a:lnTo>
                      <a:pt x="469" y="127"/>
                    </a:lnTo>
                    <a:lnTo>
                      <a:pt x="468" y="125"/>
                    </a:lnTo>
                    <a:lnTo>
                      <a:pt x="469" y="125"/>
                    </a:lnTo>
                    <a:lnTo>
                      <a:pt x="469" y="123"/>
                    </a:lnTo>
                    <a:lnTo>
                      <a:pt x="469" y="122"/>
                    </a:lnTo>
                    <a:lnTo>
                      <a:pt x="471" y="120"/>
                    </a:lnTo>
                    <a:lnTo>
                      <a:pt x="471" y="117"/>
                    </a:lnTo>
                    <a:lnTo>
                      <a:pt x="471" y="116"/>
                    </a:lnTo>
                    <a:lnTo>
                      <a:pt x="472" y="115"/>
                    </a:lnTo>
                    <a:lnTo>
                      <a:pt x="472" y="113"/>
                    </a:lnTo>
                    <a:lnTo>
                      <a:pt x="472" y="113"/>
                    </a:lnTo>
                    <a:lnTo>
                      <a:pt x="472" y="111"/>
                    </a:lnTo>
                    <a:lnTo>
                      <a:pt x="471" y="108"/>
                    </a:lnTo>
                    <a:lnTo>
                      <a:pt x="471" y="107"/>
                    </a:lnTo>
                    <a:lnTo>
                      <a:pt x="470" y="105"/>
                    </a:lnTo>
                    <a:lnTo>
                      <a:pt x="470" y="104"/>
                    </a:lnTo>
                    <a:lnTo>
                      <a:pt x="470" y="105"/>
                    </a:lnTo>
                    <a:lnTo>
                      <a:pt x="471" y="105"/>
                    </a:lnTo>
                    <a:lnTo>
                      <a:pt x="472" y="107"/>
                    </a:lnTo>
                    <a:lnTo>
                      <a:pt x="472" y="106"/>
                    </a:lnTo>
                    <a:lnTo>
                      <a:pt x="474" y="104"/>
                    </a:lnTo>
                    <a:lnTo>
                      <a:pt x="476" y="104"/>
                    </a:lnTo>
                    <a:lnTo>
                      <a:pt x="477" y="103"/>
                    </a:lnTo>
                    <a:lnTo>
                      <a:pt x="476" y="102"/>
                    </a:lnTo>
                    <a:lnTo>
                      <a:pt x="474" y="103"/>
                    </a:lnTo>
                    <a:lnTo>
                      <a:pt x="473" y="102"/>
                    </a:lnTo>
                    <a:lnTo>
                      <a:pt x="471" y="101"/>
                    </a:lnTo>
                    <a:lnTo>
                      <a:pt x="471" y="101"/>
                    </a:lnTo>
                    <a:lnTo>
                      <a:pt x="472" y="99"/>
                    </a:lnTo>
                    <a:lnTo>
                      <a:pt x="472" y="99"/>
                    </a:lnTo>
                    <a:lnTo>
                      <a:pt x="470" y="99"/>
                    </a:lnTo>
                    <a:lnTo>
                      <a:pt x="470" y="101"/>
                    </a:lnTo>
                    <a:lnTo>
                      <a:pt x="468" y="102"/>
                    </a:lnTo>
                    <a:lnTo>
                      <a:pt x="465" y="99"/>
                    </a:lnTo>
                    <a:lnTo>
                      <a:pt x="465" y="98"/>
                    </a:lnTo>
                    <a:lnTo>
                      <a:pt x="464" y="97"/>
                    </a:lnTo>
                    <a:lnTo>
                      <a:pt x="462" y="98"/>
                    </a:lnTo>
                    <a:lnTo>
                      <a:pt x="461" y="97"/>
                    </a:lnTo>
                    <a:lnTo>
                      <a:pt x="462" y="95"/>
                    </a:lnTo>
                    <a:lnTo>
                      <a:pt x="463" y="95"/>
                    </a:lnTo>
                    <a:lnTo>
                      <a:pt x="463" y="94"/>
                    </a:lnTo>
                    <a:lnTo>
                      <a:pt x="464" y="93"/>
                    </a:lnTo>
                    <a:lnTo>
                      <a:pt x="470" y="90"/>
                    </a:lnTo>
                    <a:lnTo>
                      <a:pt x="470" y="89"/>
                    </a:lnTo>
                    <a:lnTo>
                      <a:pt x="469" y="88"/>
                    </a:lnTo>
                    <a:lnTo>
                      <a:pt x="467" y="89"/>
                    </a:lnTo>
                    <a:lnTo>
                      <a:pt x="467" y="88"/>
                    </a:lnTo>
                    <a:lnTo>
                      <a:pt x="468" y="87"/>
                    </a:lnTo>
                    <a:lnTo>
                      <a:pt x="469" y="85"/>
                    </a:lnTo>
                    <a:lnTo>
                      <a:pt x="471" y="85"/>
                    </a:lnTo>
                    <a:lnTo>
                      <a:pt x="471" y="86"/>
                    </a:lnTo>
                    <a:lnTo>
                      <a:pt x="472" y="88"/>
                    </a:lnTo>
                    <a:lnTo>
                      <a:pt x="473" y="88"/>
                    </a:lnTo>
                    <a:lnTo>
                      <a:pt x="474" y="88"/>
                    </a:lnTo>
                    <a:lnTo>
                      <a:pt x="476" y="87"/>
                    </a:lnTo>
                    <a:lnTo>
                      <a:pt x="476" y="86"/>
                    </a:lnTo>
                    <a:lnTo>
                      <a:pt x="475" y="84"/>
                    </a:lnTo>
                    <a:lnTo>
                      <a:pt x="473" y="84"/>
                    </a:lnTo>
                    <a:lnTo>
                      <a:pt x="473" y="83"/>
                    </a:lnTo>
                    <a:lnTo>
                      <a:pt x="474" y="81"/>
                    </a:lnTo>
                    <a:lnTo>
                      <a:pt x="473" y="79"/>
                    </a:lnTo>
                    <a:lnTo>
                      <a:pt x="474" y="78"/>
                    </a:lnTo>
                    <a:lnTo>
                      <a:pt x="474" y="76"/>
                    </a:lnTo>
                    <a:lnTo>
                      <a:pt x="472" y="74"/>
                    </a:lnTo>
                    <a:lnTo>
                      <a:pt x="473" y="73"/>
                    </a:lnTo>
                    <a:lnTo>
                      <a:pt x="472" y="71"/>
                    </a:lnTo>
                    <a:lnTo>
                      <a:pt x="473" y="71"/>
                    </a:lnTo>
                    <a:lnTo>
                      <a:pt x="473" y="68"/>
                    </a:lnTo>
                    <a:lnTo>
                      <a:pt x="474" y="66"/>
                    </a:lnTo>
                    <a:lnTo>
                      <a:pt x="474" y="65"/>
                    </a:lnTo>
                    <a:lnTo>
                      <a:pt x="476" y="63"/>
                    </a:lnTo>
                    <a:lnTo>
                      <a:pt x="476" y="62"/>
                    </a:lnTo>
                    <a:lnTo>
                      <a:pt x="474" y="62"/>
                    </a:lnTo>
                    <a:lnTo>
                      <a:pt x="475" y="58"/>
                    </a:lnTo>
                    <a:lnTo>
                      <a:pt x="474" y="56"/>
                    </a:lnTo>
                    <a:lnTo>
                      <a:pt x="473" y="55"/>
                    </a:lnTo>
                    <a:lnTo>
                      <a:pt x="473" y="53"/>
                    </a:lnTo>
                    <a:lnTo>
                      <a:pt x="473" y="52"/>
                    </a:lnTo>
                    <a:lnTo>
                      <a:pt x="474" y="52"/>
                    </a:lnTo>
                    <a:lnTo>
                      <a:pt x="474" y="50"/>
                    </a:lnTo>
                    <a:lnTo>
                      <a:pt x="473" y="49"/>
                    </a:lnTo>
                    <a:lnTo>
                      <a:pt x="472" y="48"/>
                    </a:lnTo>
                    <a:lnTo>
                      <a:pt x="470" y="47"/>
                    </a:lnTo>
                    <a:lnTo>
                      <a:pt x="471" y="46"/>
                    </a:lnTo>
                    <a:lnTo>
                      <a:pt x="471" y="45"/>
                    </a:lnTo>
                    <a:lnTo>
                      <a:pt x="468" y="44"/>
                    </a:lnTo>
                    <a:lnTo>
                      <a:pt x="465" y="43"/>
                    </a:lnTo>
                    <a:lnTo>
                      <a:pt x="464" y="44"/>
                    </a:lnTo>
                    <a:lnTo>
                      <a:pt x="464" y="45"/>
                    </a:lnTo>
                    <a:lnTo>
                      <a:pt x="461" y="47"/>
                    </a:lnTo>
                    <a:lnTo>
                      <a:pt x="461" y="48"/>
                    </a:lnTo>
                    <a:lnTo>
                      <a:pt x="458" y="48"/>
                    </a:lnTo>
                    <a:lnTo>
                      <a:pt x="457" y="49"/>
                    </a:lnTo>
                    <a:lnTo>
                      <a:pt x="458" y="51"/>
                    </a:lnTo>
                    <a:lnTo>
                      <a:pt x="459" y="52"/>
                    </a:lnTo>
                    <a:lnTo>
                      <a:pt x="461" y="52"/>
                    </a:lnTo>
                    <a:lnTo>
                      <a:pt x="461" y="53"/>
                    </a:lnTo>
                    <a:lnTo>
                      <a:pt x="459" y="56"/>
                    </a:lnTo>
                    <a:lnTo>
                      <a:pt x="458" y="57"/>
                    </a:lnTo>
                    <a:lnTo>
                      <a:pt x="457" y="58"/>
                    </a:lnTo>
                    <a:lnTo>
                      <a:pt x="457" y="56"/>
                    </a:lnTo>
                    <a:lnTo>
                      <a:pt x="456" y="56"/>
                    </a:lnTo>
                    <a:lnTo>
                      <a:pt x="457" y="54"/>
                    </a:lnTo>
                    <a:lnTo>
                      <a:pt x="455" y="53"/>
                    </a:lnTo>
                    <a:lnTo>
                      <a:pt x="453" y="54"/>
                    </a:lnTo>
                    <a:lnTo>
                      <a:pt x="452" y="55"/>
                    </a:lnTo>
                    <a:lnTo>
                      <a:pt x="451" y="56"/>
                    </a:lnTo>
                    <a:lnTo>
                      <a:pt x="450" y="58"/>
                    </a:lnTo>
                    <a:lnTo>
                      <a:pt x="449" y="58"/>
                    </a:lnTo>
                    <a:lnTo>
                      <a:pt x="446" y="62"/>
                    </a:lnTo>
                    <a:lnTo>
                      <a:pt x="444" y="65"/>
                    </a:lnTo>
                    <a:lnTo>
                      <a:pt x="444" y="67"/>
                    </a:lnTo>
                    <a:lnTo>
                      <a:pt x="444" y="69"/>
                    </a:lnTo>
                    <a:lnTo>
                      <a:pt x="444" y="70"/>
                    </a:lnTo>
                    <a:lnTo>
                      <a:pt x="445" y="70"/>
                    </a:lnTo>
                    <a:lnTo>
                      <a:pt x="448" y="69"/>
                    </a:lnTo>
                    <a:lnTo>
                      <a:pt x="449" y="69"/>
                    </a:lnTo>
                    <a:lnTo>
                      <a:pt x="448" y="70"/>
                    </a:lnTo>
                    <a:lnTo>
                      <a:pt x="446" y="71"/>
                    </a:lnTo>
                    <a:lnTo>
                      <a:pt x="446" y="72"/>
                    </a:lnTo>
                    <a:lnTo>
                      <a:pt x="445" y="72"/>
                    </a:lnTo>
                    <a:lnTo>
                      <a:pt x="443" y="73"/>
                    </a:lnTo>
                    <a:lnTo>
                      <a:pt x="440" y="75"/>
                    </a:lnTo>
                    <a:lnTo>
                      <a:pt x="439" y="77"/>
                    </a:lnTo>
                    <a:lnTo>
                      <a:pt x="438" y="82"/>
                    </a:lnTo>
                    <a:lnTo>
                      <a:pt x="439" y="84"/>
                    </a:lnTo>
                    <a:lnTo>
                      <a:pt x="439" y="85"/>
                    </a:lnTo>
                    <a:lnTo>
                      <a:pt x="438" y="86"/>
                    </a:lnTo>
                    <a:lnTo>
                      <a:pt x="439" y="87"/>
                    </a:lnTo>
                    <a:lnTo>
                      <a:pt x="439" y="89"/>
                    </a:lnTo>
                    <a:lnTo>
                      <a:pt x="441" y="88"/>
                    </a:lnTo>
                    <a:lnTo>
                      <a:pt x="441" y="89"/>
                    </a:lnTo>
                    <a:lnTo>
                      <a:pt x="442" y="91"/>
                    </a:lnTo>
                    <a:lnTo>
                      <a:pt x="443" y="92"/>
                    </a:lnTo>
                    <a:lnTo>
                      <a:pt x="444" y="93"/>
                    </a:lnTo>
                    <a:lnTo>
                      <a:pt x="445" y="93"/>
                    </a:lnTo>
                    <a:lnTo>
                      <a:pt x="446" y="91"/>
                    </a:lnTo>
                    <a:lnTo>
                      <a:pt x="446" y="93"/>
                    </a:lnTo>
                    <a:lnTo>
                      <a:pt x="448" y="96"/>
                    </a:lnTo>
                    <a:lnTo>
                      <a:pt x="450" y="96"/>
                    </a:lnTo>
                    <a:lnTo>
                      <a:pt x="452" y="97"/>
                    </a:lnTo>
                    <a:lnTo>
                      <a:pt x="453" y="97"/>
                    </a:lnTo>
                    <a:lnTo>
                      <a:pt x="455" y="98"/>
                    </a:lnTo>
                    <a:lnTo>
                      <a:pt x="455" y="99"/>
                    </a:lnTo>
                    <a:lnTo>
                      <a:pt x="453" y="103"/>
                    </a:lnTo>
                    <a:lnTo>
                      <a:pt x="452" y="104"/>
                    </a:lnTo>
                    <a:lnTo>
                      <a:pt x="451" y="104"/>
                    </a:lnTo>
                    <a:lnTo>
                      <a:pt x="451" y="102"/>
                    </a:lnTo>
                    <a:lnTo>
                      <a:pt x="453" y="101"/>
                    </a:lnTo>
                    <a:lnTo>
                      <a:pt x="451" y="101"/>
                    </a:lnTo>
                    <a:lnTo>
                      <a:pt x="449" y="101"/>
                    </a:lnTo>
                    <a:lnTo>
                      <a:pt x="446" y="103"/>
                    </a:lnTo>
                    <a:lnTo>
                      <a:pt x="448" y="104"/>
                    </a:lnTo>
                    <a:lnTo>
                      <a:pt x="448" y="105"/>
                    </a:lnTo>
                    <a:lnTo>
                      <a:pt x="445" y="106"/>
                    </a:lnTo>
                    <a:lnTo>
                      <a:pt x="444" y="107"/>
                    </a:lnTo>
                    <a:lnTo>
                      <a:pt x="443" y="107"/>
                    </a:lnTo>
                    <a:lnTo>
                      <a:pt x="441" y="109"/>
                    </a:lnTo>
                    <a:lnTo>
                      <a:pt x="442" y="110"/>
                    </a:lnTo>
                    <a:lnTo>
                      <a:pt x="443" y="110"/>
                    </a:lnTo>
                    <a:lnTo>
                      <a:pt x="444" y="111"/>
                    </a:lnTo>
                    <a:lnTo>
                      <a:pt x="446" y="110"/>
                    </a:lnTo>
                    <a:lnTo>
                      <a:pt x="446" y="109"/>
                    </a:lnTo>
                    <a:lnTo>
                      <a:pt x="446" y="108"/>
                    </a:lnTo>
                    <a:lnTo>
                      <a:pt x="448" y="108"/>
                    </a:lnTo>
                    <a:lnTo>
                      <a:pt x="449" y="107"/>
                    </a:lnTo>
                    <a:lnTo>
                      <a:pt x="450" y="108"/>
                    </a:lnTo>
                    <a:lnTo>
                      <a:pt x="450" y="110"/>
                    </a:lnTo>
                    <a:lnTo>
                      <a:pt x="449" y="112"/>
                    </a:lnTo>
                    <a:lnTo>
                      <a:pt x="448" y="114"/>
                    </a:lnTo>
                    <a:lnTo>
                      <a:pt x="448" y="115"/>
                    </a:lnTo>
                    <a:lnTo>
                      <a:pt x="446" y="116"/>
                    </a:lnTo>
                    <a:lnTo>
                      <a:pt x="444" y="117"/>
                    </a:lnTo>
                    <a:lnTo>
                      <a:pt x="442" y="118"/>
                    </a:lnTo>
                    <a:lnTo>
                      <a:pt x="441" y="120"/>
                    </a:lnTo>
                    <a:lnTo>
                      <a:pt x="441" y="121"/>
                    </a:lnTo>
                    <a:lnTo>
                      <a:pt x="440" y="122"/>
                    </a:lnTo>
                    <a:lnTo>
                      <a:pt x="436" y="124"/>
                    </a:lnTo>
                    <a:lnTo>
                      <a:pt x="435" y="125"/>
                    </a:lnTo>
                    <a:lnTo>
                      <a:pt x="433" y="126"/>
                    </a:lnTo>
                    <a:lnTo>
                      <a:pt x="433" y="125"/>
                    </a:lnTo>
                    <a:lnTo>
                      <a:pt x="432" y="125"/>
                    </a:lnTo>
                    <a:lnTo>
                      <a:pt x="432" y="124"/>
                    </a:lnTo>
                    <a:lnTo>
                      <a:pt x="431" y="125"/>
                    </a:lnTo>
                    <a:lnTo>
                      <a:pt x="430" y="126"/>
                    </a:lnTo>
                    <a:lnTo>
                      <a:pt x="430" y="125"/>
                    </a:lnTo>
                    <a:lnTo>
                      <a:pt x="430" y="124"/>
                    </a:lnTo>
                    <a:lnTo>
                      <a:pt x="428" y="126"/>
                    </a:lnTo>
                    <a:lnTo>
                      <a:pt x="426" y="128"/>
                    </a:lnTo>
                    <a:lnTo>
                      <a:pt x="425" y="130"/>
                    </a:lnTo>
                    <a:lnTo>
                      <a:pt x="424" y="131"/>
                    </a:lnTo>
                    <a:lnTo>
                      <a:pt x="425" y="132"/>
                    </a:lnTo>
                    <a:lnTo>
                      <a:pt x="425" y="133"/>
                    </a:lnTo>
                    <a:lnTo>
                      <a:pt x="424" y="136"/>
                    </a:lnTo>
                    <a:lnTo>
                      <a:pt x="424" y="137"/>
                    </a:lnTo>
                    <a:lnTo>
                      <a:pt x="425" y="138"/>
                    </a:lnTo>
                    <a:lnTo>
                      <a:pt x="424" y="140"/>
                    </a:lnTo>
                    <a:lnTo>
                      <a:pt x="423" y="142"/>
                    </a:lnTo>
                    <a:lnTo>
                      <a:pt x="424" y="142"/>
                    </a:lnTo>
                    <a:lnTo>
                      <a:pt x="425" y="141"/>
                    </a:lnTo>
                    <a:lnTo>
                      <a:pt x="426" y="140"/>
                    </a:lnTo>
                    <a:lnTo>
                      <a:pt x="428" y="140"/>
                    </a:lnTo>
                    <a:lnTo>
                      <a:pt x="430" y="138"/>
                    </a:lnTo>
                    <a:lnTo>
                      <a:pt x="428" y="141"/>
                    </a:lnTo>
                    <a:lnTo>
                      <a:pt x="426" y="141"/>
                    </a:lnTo>
                    <a:lnTo>
                      <a:pt x="424" y="143"/>
                    </a:lnTo>
                    <a:lnTo>
                      <a:pt x="422" y="143"/>
                    </a:lnTo>
                    <a:lnTo>
                      <a:pt x="422" y="145"/>
                    </a:lnTo>
                    <a:lnTo>
                      <a:pt x="421" y="146"/>
                    </a:lnTo>
                    <a:lnTo>
                      <a:pt x="419" y="145"/>
                    </a:lnTo>
                    <a:lnTo>
                      <a:pt x="417" y="145"/>
                    </a:lnTo>
                    <a:lnTo>
                      <a:pt x="416" y="144"/>
                    </a:lnTo>
                    <a:lnTo>
                      <a:pt x="415" y="145"/>
                    </a:lnTo>
                    <a:lnTo>
                      <a:pt x="416" y="148"/>
                    </a:lnTo>
                    <a:lnTo>
                      <a:pt x="414" y="151"/>
                    </a:lnTo>
                    <a:lnTo>
                      <a:pt x="415" y="147"/>
                    </a:lnTo>
                    <a:lnTo>
                      <a:pt x="414" y="145"/>
                    </a:lnTo>
                    <a:lnTo>
                      <a:pt x="413" y="143"/>
                    </a:lnTo>
                    <a:lnTo>
                      <a:pt x="413" y="141"/>
                    </a:lnTo>
                    <a:lnTo>
                      <a:pt x="414" y="141"/>
                    </a:lnTo>
                    <a:lnTo>
                      <a:pt x="415" y="143"/>
                    </a:lnTo>
                    <a:lnTo>
                      <a:pt x="417" y="142"/>
                    </a:lnTo>
                    <a:lnTo>
                      <a:pt x="418" y="144"/>
                    </a:lnTo>
                    <a:lnTo>
                      <a:pt x="420" y="145"/>
                    </a:lnTo>
                    <a:lnTo>
                      <a:pt x="421" y="144"/>
                    </a:lnTo>
                    <a:lnTo>
                      <a:pt x="421" y="142"/>
                    </a:lnTo>
                    <a:lnTo>
                      <a:pt x="422" y="140"/>
                    </a:lnTo>
                    <a:lnTo>
                      <a:pt x="420" y="141"/>
                    </a:lnTo>
                    <a:lnTo>
                      <a:pt x="419" y="140"/>
                    </a:lnTo>
                    <a:lnTo>
                      <a:pt x="421" y="138"/>
                    </a:lnTo>
                    <a:lnTo>
                      <a:pt x="422" y="137"/>
                    </a:lnTo>
                    <a:lnTo>
                      <a:pt x="420" y="136"/>
                    </a:lnTo>
                    <a:lnTo>
                      <a:pt x="419" y="138"/>
                    </a:lnTo>
                    <a:lnTo>
                      <a:pt x="417" y="138"/>
                    </a:lnTo>
                    <a:lnTo>
                      <a:pt x="417" y="137"/>
                    </a:lnTo>
                    <a:lnTo>
                      <a:pt x="419" y="136"/>
                    </a:lnTo>
                    <a:lnTo>
                      <a:pt x="419" y="134"/>
                    </a:lnTo>
                    <a:lnTo>
                      <a:pt x="418" y="134"/>
                    </a:lnTo>
                    <a:lnTo>
                      <a:pt x="416" y="135"/>
                    </a:lnTo>
                    <a:lnTo>
                      <a:pt x="416" y="134"/>
                    </a:lnTo>
                    <a:lnTo>
                      <a:pt x="417" y="131"/>
                    </a:lnTo>
                    <a:lnTo>
                      <a:pt x="418" y="130"/>
                    </a:lnTo>
                    <a:lnTo>
                      <a:pt x="418" y="131"/>
                    </a:lnTo>
                    <a:lnTo>
                      <a:pt x="419" y="130"/>
                    </a:lnTo>
                    <a:lnTo>
                      <a:pt x="419" y="129"/>
                    </a:lnTo>
                    <a:lnTo>
                      <a:pt x="422" y="127"/>
                    </a:lnTo>
                    <a:lnTo>
                      <a:pt x="422" y="126"/>
                    </a:lnTo>
                    <a:lnTo>
                      <a:pt x="424" y="124"/>
                    </a:lnTo>
                    <a:lnTo>
                      <a:pt x="425" y="122"/>
                    </a:lnTo>
                    <a:lnTo>
                      <a:pt x="426" y="121"/>
                    </a:lnTo>
                    <a:lnTo>
                      <a:pt x="428" y="121"/>
                    </a:lnTo>
                    <a:lnTo>
                      <a:pt x="428" y="120"/>
                    </a:lnTo>
                    <a:lnTo>
                      <a:pt x="425" y="120"/>
                    </a:lnTo>
                    <a:lnTo>
                      <a:pt x="423" y="120"/>
                    </a:lnTo>
                    <a:lnTo>
                      <a:pt x="422" y="122"/>
                    </a:lnTo>
                    <a:lnTo>
                      <a:pt x="420" y="123"/>
                    </a:lnTo>
                    <a:lnTo>
                      <a:pt x="419" y="123"/>
                    </a:lnTo>
                    <a:lnTo>
                      <a:pt x="419" y="122"/>
                    </a:lnTo>
                    <a:lnTo>
                      <a:pt x="421" y="121"/>
                    </a:lnTo>
                    <a:lnTo>
                      <a:pt x="422" y="120"/>
                    </a:lnTo>
                    <a:lnTo>
                      <a:pt x="420" y="118"/>
                    </a:lnTo>
                    <a:lnTo>
                      <a:pt x="419" y="120"/>
                    </a:lnTo>
                    <a:lnTo>
                      <a:pt x="418" y="117"/>
                    </a:lnTo>
                    <a:lnTo>
                      <a:pt x="419" y="116"/>
                    </a:lnTo>
                    <a:lnTo>
                      <a:pt x="419" y="114"/>
                    </a:lnTo>
                    <a:lnTo>
                      <a:pt x="418" y="113"/>
                    </a:lnTo>
                    <a:lnTo>
                      <a:pt x="417" y="113"/>
                    </a:lnTo>
                    <a:lnTo>
                      <a:pt x="416" y="115"/>
                    </a:lnTo>
                    <a:lnTo>
                      <a:pt x="416" y="114"/>
                    </a:lnTo>
                    <a:lnTo>
                      <a:pt x="417" y="113"/>
                    </a:lnTo>
                    <a:lnTo>
                      <a:pt x="416" y="111"/>
                    </a:lnTo>
                    <a:lnTo>
                      <a:pt x="414" y="111"/>
                    </a:lnTo>
                    <a:lnTo>
                      <a:pt x="414" y="113"/>
                    </a:lnTo>
                    <a:lnTo>
                      <a:pt x="412" y="114"/>
                    </a:lnTo>
                    <a:lnTo>
                      <a:pt x="412" y="115"/>
                    </a:lnTo>
                    <a:lnTo>
                      <a:pt x="411" y="114"/>
                    </a:lnTo>
                    <a:lnTo>
                      <a:pt x="411" y="113"/>
                    </a:lnTo>
                    <a:lnTo>
                      <a:pt x="410" y="112"/>
                    </a:lnTo>
                    <a:lnTo>
                      <a:pt x="409" y="112"/>
                    </a:lnTo>
                    <a:lnTo>
                      <a:pt x="407" y="113"/>
                    </a:lnTo>
                    <a:lnTo>
                      <a:pt x="409" y="114"/>
                    </a:lnTo>
                    <a:lnTo>
                      <a:pt x="407" y="115"/>
                    </a:lnTo>
                    <a:lnTo>
                      <a:pt x="409" y="116"/>
                    </a:lnTo>
                    <a:lnTo>
                      <a:pt x="409" y="117"/>
                    </a:lnTo>
                    <a:lnTo>
                      <a:pt x="407" y="118"/>
                    </a:lnTo>
                    <a:lnTo>
                      <a:pt x="406" y="117"/>
                    </a:lnTo>
                    <a:lnTo>
                      <a:pt x="406" y="116"/>
                    </a:lnTo>
                    <a:lnTo>
                      <a:pt x="406" y="116"/>
                    </a:lnTo>
                    <a:lnTo>
                      <a:pt x="405" y="117"/>
                    </a:lnTo>
                    <a:lnTo>
                      <a:pt x="406" y="122"/>
                    </a:lnTo>
                    <a:lnTo>
                      <a:pt x="407" y="124"/>
                    </a:lnTo>
                    <a:lnTo>
                      <a:pt x="410" y="125"/>
                    </a:lnTo>
                    <a:lnTo>
                      <a:pt x="411" y="126"/>
                    </a:lnTo>
                    <a:lnTo>
                      <a:pt x="411" y="130"/>
                    </a:lnTo>
                    <a:lnTo>
                      <a:pt x="410" y="128"/>
                    </a:lnTo>
                    <a:lnTo>
                      <a:pt x="409" y="127"/>
                    </a:lnTo>
                    <a:lnTo>
                      <a:pt x="406" y="124"/>
                    </a:lnTo>
                    <a:lnTo>
                      <a:pt x="405" y="122"/>
                    </a:lnTo>
                    <a:lnTo>
                      <a:pt x="404" y="118"/>
                    </a:lnTo>
                    <a:lnTo>
                      <a:pt x="403" y="118"/>
                    </a:lnTo>
                    <a:lnTo>
                      <a:pt x="403" y="120"/>
                    </a:lnTo>
                    <a:lnTo>
                      <a:pt x="403" y="122"/>
                    </a:lnTo>
                    <a:lnTo>
                      <a:pt x="405" y="124"/>
                    </a:lnTo>
                    <a:lnTo>
                      <a:pt x="405" y="125"/>
                    </a:lnTo>
                    <a:lnTo>
                      <a:pt x="404" y="126"/>
                    </a:lnTo>
                    <a:lnTo>
                      <a:pt x="403" y="125"/>
                    </a:lnTo>
                    <a:lnTo>
                      <a:pt x="400" y="125"/>
                    </a:lnTo>
                    <a:lnTo>
                      <a:pt x="399" y="126"/>
                    </a:lnTo>
                    <a:lnTo>
                      <a:pt x="397" y="125"/>
                    </a:lnTo>
                    <a:lnTo>
                      <a:pt x="396" y="124"/>
                    </a:lnTo>
                    <a:lnTo>
                      <a:pt x="393" y="122"/>
                    </a:lnTo>
                    <a:lnTo>
                      <a:pt x="390" y="122"/>
                    </a:lnTo>
                    <a:lnTo>
                      <a:pt x="388" y="121"/>
                    </a:lnTo>
                    <a:lnTo>
                      <a:pt x="388" y="121"/>
                    </a:lnTo>
                    <a:lnTo>
                      <a:pt x="385" y="122"/>
                    </a:lnTo>
                    <a:lnTo>
                      <a:pt x="385" y="124"/>
                    </a:lnTo>
                    <a:lnTo>
                      <a:pt x="382" y="124"/>
                    </a:lnTo>
                    <a:lnTo>
                      <a:pt x="380" y="125"/>
                    </a:lnTo>
                    <a:lnTo>
                      <a:pt x="378" y="123"/>
                    </a:lnTo>
                    <a:lnTo>
                      <a:pt x="377" y="123"/>
                    </a:lnTo>
                    <a:lnTo>
                      <a:pt x="377" y="121"/>
                    </a:lnTo>
                    <a:lnTo>
                      <a:pt x="376" y="121"/>
                    </a:lnTo>
                    <a:lnTo>
                      <a:pt x="375" y="122"/>
                    </a:lnTo>
                    <a:lnTo>
                      <a:pt x="375" y="121"/>
                    </a:lnTo>
                    <a:lnTo>
                      <a:pt x="372" y="118"/>
                    </a:lnTo>
                    <a:lnTo>
                      <a:pt x="372" y="117"/>
                    </a:lnTo>
                    <a:lnTo>
                      <a:pt x="371" y="116"/>
                    </a:lnTo>
                    <a:lnTo>
                      <a:pt x="371" y="115"/>
                    </a:lnTo>
                    <a:lnTo>
                      <a:pt x="372" y="114"/>
                    </a:lnTo>
                    <a:lnTo>
                      <a:pt x="371" y="113"/>
                    </a:lnTo>
                    <a:lnTo>
                      <a:pt x="370" y="114"/>
                    </a:lnTo>
                    <a:lnTo>
                      <a:pt x="368" y="113"/>
                    </a:lnTo>
                    <a:lnTo>
                      <a:pt x="368" y="112"/>
                    </a:lnTo>
                    <a:lnTo>
                      <a:pt x="368" y="111"/>
                    </a:lnTo>
                    <a:lnTo>
                      <a:pt x="366" y="112"/>
                    </a:lnTo>
                    <a:lnTo>
                      <a:pt x="364" y="112"/>
                    </a:lnTo>
                    <a:lnTo>
                      <a:pt x="363" y="111"/>
                    </a:lnTo>
                    <a:lnTo>
                      <a:pt x="363" y="111"/>
                    </a:lnTo>
                    <a:lnTo>
                      <a:pt x="362" y="111"/>
                    </a:lnTo>
                    <a:lnTo>
                      <a:pt x="361" y="110"/>
                    </a:lnTo>
                    <a:lnTo>
                      <a:pt x="359" y="110"/>
                    </a:lnTo>
                    <a:lnTo>
                      <a:pt x="360" y="109"/>
                    </a:lnTo>
                    <a:lnTo>
                      <a:pt x="360" y="107"/>
                    </a:lnTo>
                    <a:lnTo>
                      <a:pt x="361" y="106"/>
                    </a:lnTo>
                    <a:lnTo>
                      <a:pt x="361" y="106"/>
                    </a:lnTo>
                    <a:lnTo>
                      <a:pt x="360" y="105"/>
                    </a:lnTo>
                    <a:lnTo>
                      <a:pt x="359" y="105"/>
                    </a:lnTo>
                    <a:lnTo>
                      <a:pt x="358" y="102"/>
                    </a:lnTo>
                    <a:lnTo>
                      <a:pt x="358" y="101"/>
                    </a:lnTo>
                    <a:lnTo>
                      <a:pt x="357" y="99"/>
                    </a:lnTo>
                    <a:lnTo>
                      <a:pt x="359" y="98"/>
                    </a:lnTo>
                    <a:lnTo>
                      <a:pt x="359" y="98"/>
                    </a:lnTo>
                    <a:lnTo>
                      <a:pt x="358" y="97"/>
                    </a:lnTo>
                    <a:lnTo>
                      <a:pt x="359" y="96"/>
                    </a:lnTo>
                    <a:lnTo>
                      <a:pt x="359" y="93"/>
                    </a:lnTo>
                    <a:lnTo>
                      <a:pt x="359" y="91"/>
                    </a:lnTo>
                    <a:lnTo>
                      <a:pt x="358" y="91"/>
                    </a:lnTo>
                    <a:lnTo>
                      <a:pt x="357" y="90"/>
                    </a:lnTo>
                    <a:lnTo>
                      <a:pt x="356" y="89"/>
                    </a:lnTo>
                    <a:lnTo>
                      <a:pt x="354" y="90"/>
                    </a:lnTo>
                    <a:lnTo>
                      <a:pt x="352" y="89"/>
                    </a:lnTo>
                    <a:lnTo>
                      <a:pt x="347" y="91"/>
                    </a:lnTo>
                    <a:lnTo>
                      <a:pt x="340" y="91"/>
                    </a:lnTo>
                    <a:lnTo>
                      <a:pt x="339" y="91"/>
                    </a:lnTo>
                    <a:lnTo>
                      <a:pt x="337" y="91"/>
                    </a:lnTo>
                    <a:lnTo>
                      <a:pt x="335" y="94"/>
                    </a:lnTo>
                    <a:lnTo>
                      <a:pt x="333" y="95"/>
                    </a:lnTo>
                    <a:lnTo>
                      <a:pt x="332" y="96"/>
                    </a:lnTo>
                    <a:lnTo>
                      <a:pt x="334" y="97"/>
                    </a:lnTo>
                    <a:lnTo>
                      <a:pt x="335" y="96"/>
                    </a:lnTo>
                    <a:lnTo>
                      <a:pt x="336" y="96"/>
                    </a:lnTo>
                    <a:lnTo>
                      <a:pt x="335" y="98"/>
                    </a:lnTo>
                    <a:lnTo>
                      <a:pt x="334" y="99"/>
                    </a:lnTo>
                    <a:lnTo>
                      <a:pt x="334" y="101"/>
                    </a:lnTo>
                    <a:lnTo>
                      <a:pt x="337" y="101"/>
                    </a:lnTo>
                    <a:lnTo>
                      <a:pt x="337" y="102"/>
                    </a:lnTo>
                    <a:lnTo>
                      <a:pt x="339" y="101"/>
                    </a:lnTo>
                    <a:lnTo>
                      <a:pt x="339" y="99"/>
                    </a:lnTo>
                    <a:lnTo>
                      <a:pt x="338" y="98"/>
                    </a:lnTo>
                    <a:lnTo>
                      <a:pt x="338" y="97"/>
                    </a:lnTo>
                    <a:lnTo>
                      <a:pt x="339" y="97"/>
                    </a:lnTo>
                    <a:lnTo>
                      <a:pt x="339" y="97"/>
                    </a:lnTo>
                    <a:lnTo>
                      <a:pt x="341" y="97"/>
                    </a:lnTo>
                    <a:lnTo>
                      <a:pt x="342" y="99"/>
                    </a:lnTo>
                    <a:lnTo>
                      <a:pt x="344" y="98"/>
                    </a:lnTo>
                    <a:lnTo>
                      <a:pt x="344" y="97"/>
                    </a:lnTo>
                    <a:lnTo>
                      <a:pt x="345" y="96"/>
                    </a:lnTo>
                    <a:lnTo>
                      <a:pt x="345" y="97"/>
                    </a:lnTo>
                    <a:lnTo>
                      <a:pt x="346" y="99"/>
                    </a:lnTo>
                    <a:lnTo>
                      <a:pt x="347" y="98"/>
                    </a:lnTo>
                    <a:lnTo>
                      <a:pt x="347" y="97"/>
                    </a:lnTo>
                    <a:lnTo>
                      <a:pt x="348" y="97"/>
                    </a:lnTo>
                    <a:lnTo>
                      <a:pt x="349" y="96"/>
                    </a:lnTo>
                    <a:lnTo>
                      <a:pt x="351" y="96"/>
                    </a:lnTo>
                    <a:lnTo>
                      <a:pt x="354" y="94"/>
                    </a:lnTo>
                    <a:lnTo>
                      <a:pt x="356" y="94"/>
                    </a:lnTo>
                    <a:lnTo>
                      <a:pt x="356" y="95"/>
                    </a:lnTo>
                    <a:lnTo>
                      <a:pt x="357" y="95"/>
                    </a:lnTo>
                    <a:lnTo>
                      <a:pt x="356" y="96"/>
                    </a:lnTo>
                    <a:lnTo>
                      <a:pt x="357" y="97"/>
                    </a:lnTo>
                    <a:lnTo>
                      <a:pt x="355" y="101"/>
                    </a:lnTo>
                    <a:lnTo>
                      <a:pt x="354" y="99"/>
                    </a:lnTo>
                    <a:lnTo>
                      <a:pt x="353" y="99"/>
                    </a:lnTo>
                    <a:lnTo>
                      <a:pt x="351" y="99"/>
                    </a:lnTo>
                    <a:lnTo>
                      <a:pt x="349" y="99"/>
                    </a:lnTo>
                    <a:lnTo>
                      <a:pt x="348" y="99"/>
                    </a:lnTo>
                    <a:lnTo>
                      <a:pt x="347" y="102"/>
                    </a:lnTo>
                    <a:lnTo>
                      <a:pt x="347" y="104"/>
                    </a:lnTo>
                    <a:lnTo>
                      <a:pt x="348" y="107"/>
                    </a:lnTo>
                    <a:lnTo>
                      <a:pt x="347" y="104"/>
                    </a:lnTo>
                    <a:lnTo>
                      <a:pt x="346" y="104"/>
                    </a:lnTo>
                    <a:lnTo>
                      <a:pt x="346" y="103"/>
                    </a:lnTo>
                    <a:lnTo>
                      <a:pt x="345" y="103"/>
                    </a:lnTo>
                    <a:lnTo>
                      <a:pt x="344" y="105"/>
                    </a:lnTo>
                    <a:lnTo>
                      <a:pt x="342" y="105"/>
                    </a:lnTo>
                    <a:lnTo>
                      <a:pt x="341" y="105"/>
                    </a:lnTo>
                    <a:lnTo>
                      <a:pt x="341" y="104"/>
                    </a:lnTo>
                    <a:lnTo>
                      <a:pt x="340" y="104"/>
                    </a:lnTo>
                    <a:lnTo>
                      <a:pt x="339" y="106"/>
                    </a:lnTo>
                    <a:lnTo>
                      <a:pt x="338" y="106"/>
                    </a:lnTo>
                    <a:lnTo>
                      <a:pt x="337" y="105"/>
                    </a:lnTo>
                    <a:lnTo>
                      <a:pt x="336" y="106"/>
                    </a:lnTo>
                    <a:lnTo>
                      <a:pt x="335" y="107"/>
                    </a:lnTo>
                    <a:lnTo>
                      <a:pt x="335" y="107"/>
                    </a:lnTo>
                    <a:lnTo>
                      <a:pt x="332" y="107"/>
                    </a:lnTo>
                    <a:lnTo>
                      <a:pt x="330" y="108"/>
                    </a:lnTo>
                    <a:lnTo>
                      <a:pt x="330" y="110"/>
                    </a:lnTo>
                    <a:lnTo>
                      <a:pt x="332" y="111"/>
                    </a:lnTo>
                    <a:lnTo>
                      <a:pt x="329" y="116"/>
                    </a:lnTo>
                    <a:lnTo>
                      <a:pt x="328" y="120"/>
                    </a:lnTo>
                    <a:lnTo>
                      <a:pt x="328" y="121"/>
                    </a:lnTo>
                    <a:lnTo>
                      <a:pt x="330" y="122"/>
                    </a:lnTo>
                    <a:lnTo>
                      <a:pt x="329" y="123"/>
                    </a:lnTo>
                    <a:lnTo>
                      <a:pt x="328" y="124"/>
                    </a:lnTo>
                    <a:lnTo>
                      <a:pt x="328" y="125"/>
                    </a:lnTo>
                    <a:lnTo>
                      <a:pt x="329" y="126"/>
                    </a:lnTo>
                    <a:lnTo>
                      <a:pt x="329" y="128"/>
                    </a:lnTo>
                    <a:lnTo>
                      <a:pt x="328" y="129"/>
                    </a:lnTo>
                    <a:lnTo>
                      <a:pt x="328" y="128"/>
                    </a:lnTo>
                    <a:lnTo>
                      <a:pt x="326" y="129"/>
                    </a:lnTo>
                    <a:lnTo>
                      <a:pt x="326" y="129"/>
                    </a:lnTo>
                    <a:lnTo>
                      <a:pt x="326" y="127"/>
                    </a:lnTo>
                    <a:lnTo>
                      <a:pt x="327" y="127"/>
                    </a:lnTo>
                    <a:lnTo>
                      <a:pt x="327" y="125"/>
                    </a:lnTo>
                    <a:lnTo>
                      <a:pt x="326" y="125"/>
                    </a:lnTo>
                    <a:lnTo>
                      <a:pt x="323" y="129"/>
                    </a:lnTo>
                    <a:lnTo>
                      <a:pt x="323" y="133"/>
                    </a:lnTo>
                    <a:lnTo>
                      <a:pt x="324" y="137"/>
                    </a:lnTo>
                    <a:lnTo>
                      <a:pt x="324" y="143"/>
                    </a:lnTo>
                    <a:lnTo>
                      <a:pt x="323" y="137"/>
                    </a:lnTo>
                    <a:lnTo>
                      <a:pt x="323" y="134"/>
                    </a:lnTo>
                    <a:lnTo>
                      <a:pt x="322" y="134"/>
                    </a:lnTo>
                    <a:lnTo>
                      <a:pt x="323" y="132"/>
                    </a:lnTo>
                    <a:lnTo>
                      <a:pt x="323" y="131"/>
                    </a:lnTo>
                    <a:lnTo>
                      <a:pt x="321" y="130"/>
                    </a:lnTo>
                    <a:lnTo>
                      <a:pt x="321" y="127"/>
                    </a:lnTo>
                    <a:lnTo>
                      <a:pt x="321" y="124"/>
                    </a:lnTo>
                    <a:lnTo>
                      <a:pt x="320" y="123"/>
                    </a:lnTo>
                    <a:lnTo>
                      <a:pt x="320" y="118"/>
                    </a:lnTo>
                    <a:lnTo>
                      <a:pt x="321" y="117"/>
                    </a:lnTo>
                    <a:lnTo>
                      <a:pt x="323" y="114"/>
                    </a:lnTo>
                    <a:lnTo>
                      <a:pt x="323" y="111"/>
                    </a:lnTo>
                    <a:lnTo>
                      <a:pt x="322" y="111"/>
                    </a:lnTo>
                    <a:lnTo>
                      <a:pt x="322" y="112"/>
                    </a:lnTo>
                    <a:lnTo>
                      <a:pt x="321" y="115"/>
                    </a:lnTo>
                    <a:lnTo>
                      <a:pt x="320" y="116"/>
                    </a:lnTo>
                    <a:lnTo>
                      <a:pt x="320" y="115"/>
                    </a:lnTo>
                    <a:lnTo>
                      <a:pt x="319" y="114"/>
                    </a:lnTo>
                    <a:lnTo>
                      <a:pt x="320" y="111"/>
                    </a:lnTo>
                    <a:lnTo>
                      <a:pt x="321" y="109"/>
                    </a:lnTo>
                    <a:lnTo>
                      <a:pt x="320" y="108"/>
                    </a:lnTo>
                    <a:lnTo>
                      <a:pt x="319" y="109"/>
                    </a:lnTo>
                    <a:lnTo>
                      <a:pt x="318" y="109"/>
                    </a:lnTo>
                    <a:lnTo>
                      <a:pt x="318" y="108"/>
                    </a:lnTo>
                    <a:lnTo>
                      <a:pt x="318" y="107"/>
                    </a:lnTo>
                    <a:lnTo>
                      <a:pt x="318" y="105"/>
                    </a:lnTo>
                    <a:lnTo>
                      <a:pt x="317" y="105"/>
                    </a:lnTo>
                    <a:lnTo>
                      <a:pt x="317" y="104"/>
                    </a:lnTo>
                    <a:lnTo>
                      <a:pt x="317" y="103"/>
                    </a:lnTo>
                    <a:lnTo>
                      <a:pt x="317" y="102"/>
                    </a:lnTo>
                    <a:lnTo>
                      <a:pt x="316" y="102"/>
                    </a:lnTo>
                    <a:lnTo>
                      <a:pt x="310" y="104"/>
                    </a:lnTo>
                    <a:lnTo>
                      <a:pt x="307" y="105"/>
                    </a:lnTo>
                    <a:lnTo>
                      <a:pt x="306" y="105"/>
                    </a:lnTo>
                    <a:lnTo>
                      <a:pt x="306" y="104"/>
                    </a:lnTo>
                    <a:lnTo>
                      <a:pt x="306" y="104"/>
                    </a:lnTo>
                    <a:lnTo>
                      <a:pt x="304" y="105"/>
                    </a:lnTo>
                    <a:lnTo>
                      <a:pt x="303" y="105"/>
                    </a:lnTo>
                    <a:lnTo>
                      <a:pt x="302" y="104"/>
                    </a:lnTo>
                    <a:lnTo>
                      <a:pt x="300" y="106"/>
                    </a:lnTo>
                    <a:lnTo>
                      <a:pt x="300" y="105"/>
                    </a:lnTo>
                    <a:lnTo>
                      <a:pt x="298" y="104"/>
                    </a:lnTo>
                    <a:lnTo>
                      <a:pt x="298" y="104"/>
                    </a:lnTo>
                    <a:lnTo>
                      <a:pt x="298" y="105"/>
                    </a:lnTo>
                    <a:lnTo>
                      <a:pt x="295" y="105"/>
                    </a:lnTo>
                    <a:lnTo>
                      <a:pt x="291" y="103"/>
                    </a:lnTo>
                    <a:lnTo>
                      <a:pt x="288" y="103"/>
                    </a:lnTo>
                    <a:lnTo>
                      <a:pt x="285" y="102"/>
                    </a:lnTo>
                    <a:lnTo>
                      <a:pt x="283" y="102"/>
                    </a:lnTo>
                    <a:lnTo>
                      <a:pt x="282" y="99"/>
                    </a:lnTo>
                    <a:lnTo>
                      <a:pt x="280" y="97"/>
                    </a:lnTo>
                    <a:lnTo>
                      <a:pt x="279" y="98"/>
                    </a:lnTo>
                    <a:lnTo>
                      <a:pt x="278" y="97"/>
                    </a:lnTo>
                    <a:lnTo>
                      <a:pt x="277" y="95"/>
                    </a:lnTo>
                    <a:lnTo>
                      <a:pt x="276" y="94"/>
                    </a:lnTo>
                    <a:lnTo>
                      <a:pt x="275" y="93"/>
                    </a:lnTo>
                    <a:lnTo>
                      <a:pt x="277" y="93"/>
                    </a:lnTo>
                    <a:lnTo>
                      <a:pt x="278" y="93"/>
                    </a:lnTo>
                    <a:lnTo>
                      <a:pt x="279" y="91"/>
                    </a:lnTo>
                    <a:lnTo>
                      <a:pt x="280" y="90"/>
                    </a:lnTo>
                    <a:lnTo>
                      <a:pt x="280" y="89"/>
                    </a:lnTo>
                    <a:lnTo>
                      <a:pt x="281" y="89"/>
                    </a:lnTo>
                    <a:lnTo>
                      <a:pt x="283" y="90"/>
                    </a:lnTo>
                    <a:lnTo>
                      <a:pt x="284" y="89"/>
                    </a:lnTo>
                    <a:lnTo>
                      <a:pt x="284" y="88"/>
                    </a:lnTo>
                    <a:lnTo>
                      <a:pt x="286" y="89"/>
                    </a:lnTo>
                    <a:lnTo>
                      <a:pt x="290" y="90"/>
                    </a:lnTo>
                    <a:lnTo>
                      <a:pt x="293" y="88"/>
                    </a:lnTo>
                    <a:lnTo>
                      <a:pt x="293" y="86"/>
                    </a:lnTo>
                    <a:lnTo>
                      <a:pt x="294" y="85"/>
                    </a:lnTo>
                    <a:lnTo>
                      <a:pt x="293" y="83"/>
                    </a:lnTo>
                    <a:lnTo>
                      <a:pt x="293" y="79"/>
                    </a:lnTo>
                    <a:lnTo>
                      <a:pt x="291" y="78"/>
                    </a:lnTo>
                    <a:lnTo>
                      <a:pt x="290" y="76"/>
                    </a:lnTo>
                    <a:lnTo>
                      <a:pt x="289" y="75"/>
                    </a:lnTo>
                    <a:lnTo>
                      <a:pt x="288" y="74"/>
                    </a:lnTo>
                    <a:lnTo>
                      <a:pt x="286" y="72"/>
                    </a:lnTo>
                    <a:lnTo>
                      <a:pt x="285" y="72"/>
                    </a:lnTo>
                    <a:lnTo>
                      <a:pt x="285" y="73"/>
                    </a:lnTo>
                    <a:lnTo>
                      <a:pt x="284" y="73"/>
                    </a:lnTo>
                    <a:lnTo>
                      <a:pt x="283" y="72"/>
                    </a:lnTo>
                    <a:lnTo>
                      <a:pt x="281" y="71"/>
                    </a:lnTo>
                    <a:lnTo>
                      <a:pt x="281" y="72"/>
                    </a:lnTo>
                    <a:lnTo>
                      <a:pt x="282" y="73"/>
                    </a:lnTo>
                    <a:lnTo>
                      <a:pt x="282" y="74"/>
                    </a:lnTo>
                    <a:lnTo>
                      <a:pt x="283" y="75"/>
                    </a:lnTo>
                    <a:lnTo>
                      <a:pt x="282" y="76"/>
                    </a:lnTo>
                    <a:lnTo>
                      <a:pt x="281" y="75"/>
                    </a:lnTo>
                    <a:lnTo>
                      <a:pt x="281" y="73"/>
                    </a:lnTo>
                    <a:lnTo>
                      <a:pt x="280" y="73"/>
                    </a:lnTo>
                    <a:lnTo>
                      <a:pt x="277" y="71"/>
                    </a:lnTo>
                    <a:lnTo>
                      <a:pt x="276" y="70"/>
                    </a:lnTo>
                    <a:lnTo>
                      <a:pt x="275" y="71"/>
                    </a:lnTo>
                    <a:lnTo>
                      <a:pt x="274" y="71"/>
                    </a:lnTo>
                    <a:lnTo>
                      <a:pt x="274" y="69"/>
                    </a:lnTo>
                    <a:lnTo>
                      <a:pt x="271" y="68"/>
                    </a:lnTo>
                    <a:lnTo>
                      <a:pt x="270" y="68"/>
                    </a:lnTo>
                    <a:lnTo>
                      <a:pt x="268" y="65"/>
                    </a:lnTo>
                    <a:lnTo>
                      <a:pt x="265" y="64"/>
                    </a:lnTo>
                    <a:lnTo>
                      <a:pt x="265" y="62"/>
                    </a:lnTo>
                    <a:lnTo>
                      <a:pt x="257" y="57"/>
                    </a:lnTo>
                    <a:lnTo>
                      <a:pt x="255" y="54"/>
                    </a:lnTo>
                    <a:lnTo>
                      <a:pt x="255" y="51"/>
                    </a:lnTo>
                    <a:lnTo>
                      <a:pt x="254" y="47"/>
                    </a:lnTo>
                    <a:lnTo>
                      <a:pt x="254" y="46"/>
                    </a:lnTo>
                    <a:lnTo>
                      <a:pt x="251" y="46"/>
                    </a:lnTo>
                    <a:lnTo>
                      <a:pt x="249" y="44"/>
                    </a:lnTo>
                    <a:lnTo>
                      <a:pt x="248" y="44"/>
                    </a:lnTo>
                    <a:lnTo>
                      <a:pt x="246" y="43"/>
                    </a:lnTo>
                    <a:lnTo>
                      <a:pt x="244" y="42"/>
                    </a:lnTo>
                    <a:lnTo>
                      <a:pt x="243" y="40"/>
                    </a:lnTo>
                    <a:lnTo>
                      <a:pt x="241" y="42"/>
                    </a:lnTo>
                    <a:lnTo>
                      <a:pt x="239" y="44"/>
                    </a:lnTo>
                    <a:lnTo>
                      <a:pt x="238" y="47"/>
                    </a:lnTo>
                    <a:lnTo>
                      <a:pt x="236" y="48"/>
                    </a:lnTo>
                    <a:lnTo>
                      <a:pt x="233" y="49"/>
                    </a:lnTo>
                    <a:lnTo>
                      <a:pt x="232" y="49"/>
                    </a:lnTo>
                    <a:lnTo>
                      <a:pt x="230" y="48"/>
                    </a:lnTo>
                    <a:lnTo>
                      <a:pt x="228" y="48"/>
                    </a:lnTo>
                    <a:lnTo>
                      <a:pt x="227" y="47"/>
                    </a:lnTo>
                    <a:lnTo>
                      <a:pt x="228" y="45"/>
                    </a:lnTo>
                    <a:lnTo>
                      <a:pt x="229" y="44"/>
                    </a:lnTo>
                    <a:lnTo>
                      <a:pt x="230" y="44"/>
                    </a:lnTo>
                    <a:lnTo>
                      <a:pt x="231" y="43"/>
                    </a:lnTo>
                    <a:lnTo>
                      <a:pt x="233" y="42"/>
                    </a:lnTo>
                    <a:lnTo>
                      <a:pt x="233" y="40"/>
                    </a:lnTo>
                    <a:lnTo>
                      <a:pt x="232" y="39"/>
                    </a:lnTo>
                    <a:lnTo>
                      <a:pt x="231" y="40"/>
                    </a:lnTo>
                    <a:lnTo>
                      <a:pt x="231" y="39"/>
                    </a:lnTo>
                    <a:lnTo>
                      <a:pt x="231" y="38"/>
                    </a:lnTo>
                    <a:lnTo>
                      <a:pt x="232" y="37"/>
                    </a:lnTo>
                    <a:lnTo>
                      <a:pt x="232" y="36"/>
                    </a:lnTo>
                    <a:lnTo>
                      <a:pt x="235" y="34"/>
                    </a:lnTo>
                    <a:lnTo>
                      <a:pt x="235" y="33"/>
                    </a:lnTo>
                    <a:lnTo>
                      <a:pt x="235" y="31"/>
                    </a:lnTo>
                    <a:lnTo>
                      <a:pt x="232" y="31"/>
                    </a:lnTo>
                    <a:lnTo>
                      <a:pt x="232" y="33"/>
                    </a:lnTo>
                    <a:lnTo>
                      <a:pt x="228" y="35"/>
                    </a:lnTo>
                    <a:lnTo>
                      <a:pt x="227" y="34"/>
                    </a:lnTo>
                    <a:lnTo>
                      <a:pt x="228" y="38"/>
                    </a:lnTo>
                    <a:lnTo>
                      <a:pt x="227" y="39"/>
                    </a:lnTo>
                    <a:lnTo>
                      <a:pt x="227" y="38"/>
                    </a:lnTo>
                    <a:lnTo>
                      <a:pt x="224" y="38"/>
                    </a:lnTo>
                    <a:lnTo>
                      <a:pt x="223" y="39"/>
                    </a:lnTo>
                    <a:lnTo>
                      <a:pt x="224" y="39"/>
                    </a:lnTo>
                    <a:lnTo>
                      <a:pt x="223" y="42"/>
                    </a:lnTo>
                    <a:lnTo>
                      <a:pt x="221" y="42"/>
                    </a:lnTo>
                    <a:lnTo>
                      <a:pt x="220" y="43"/>
                    </a:lnTo>
                    <a:lnTo>
                      <a:pt x="220" y="44"/>
                    </a:lnTo>
                    <a:lnTo>
                      <a:pt x="222" y="44"/>
                    </a:lnTo>
                    <a:lnTo>
                      <a:pt x="223" y="45"/>
                    </a:lnTo>
                    <a:lnTo>
                      <a:pt x="220" y="47"/>
                    </a:lnTo>
                    <a:lnTo>
                      <a:pt x="219" y="44"/>
                    </a:lnTo>
                    <a:lnTo>
                      <a:pt x="217" y="43"/>
                    </a:lnTo>
                    <a:lnTo>
                      <a:pt x="216" y="40"/>
                    </a:lnTo>
                    <a:lnTo>
                      <a:pt x="216" y="32"/>
                    </a:lnTo>
                    <a:lnTo>
                      <a:pt x="218" y="29"/>
                    </a:lnTo>
                    <a:lnTo>
                      <a:pt x="218" y="24"/>
                    </a:lnTo>
                    <a:lnTo>
                      <a:pt x="219" y="22"/>
                    </a:lnTo>
                    <a:lnTo>
                      <a:pt x="218" y="14"/>
                    </a:lnTo>
                    <a:lnTo>
                      <a:pt x="218" y="12"/>
                    </a:lnTo>
                    <a:lnTo>
                      <a:pt x="216" y="13"/>
                    </a:lnTo>
                    <a:lnTo>
                      <a:pt x="213" y="15"/>
                    </a:lnTo>
                    <a:lnTo>
                      <a:pt x="214" y="16"/>
                    </a:lnTo>
                    <a:lnTo>
                      <a:pt x="213" y="17"/>
                    </a:lnTo>
                    <a:lnTo>
                      <a:pt x="214" y="19"/>
                    </a:lnTo>
                    <a:lnTo>
                      <a:pt x="214" y="23"/>
                    </a:lnTo>
                    <a:lnTo>
                      <a:pt x="212" y="22"/>
                    </a:lnTo>
                    <a:lnTo>
                      <a:pt x="211" y="20"/>
                    </a:lnTo>
                    <a:lnTo>
                      <a:pt x="211" y="22"/>
                    </a:lnTo>
                    <a:lnTo>
                      <a:pt x="210" y="24"/>
                    </a:lnTo>
                    <a:lnTo>
                      <a:pt x="209" y="23"/>
                    </a:lnTo>
                    <a:lnTo>
                      <a:pt x="207" y="24"/>
                    </a:lnTo>
                    <a:lnTo>
                      <a:pt x="208" y="26"/>
                    </a:lnTo>
                    <a:lnTo>
                      <a:pt x="207" y="25"/>
                    </a:lnTo>
                    <a:lnTo>
                      <a:pt x="203" y="27"/>
                    </a:lnTo>
                    <a:lnTo>
                      <a:pt x="200" y="30"/>
                    </a:lnTo>
                    <a:lnTo>
                      <a:pt x="199" y="29"/>
                    </a:lnTo>
                    <a:lnTo>
                      <a:pt x="199" y="27"/>
                    </a:lnTo>
                    <a:lnTo>
                      <a:pt x="201" y="27"/>
                    </a:lnTo>
                    <a:lnTo>
                      <a:pt x="202" y="25"/>
                    </a:lnTo>
                    <a:lnTo>
                      <a:pt x="200" y="25"/>
                    </a:lnTo>
                    <a:lnTo>
                      <a:pt x="199" y="26"/>
                    </a:lnTo>
                    <a:lnTo>
                      <a:pt x="196" y="26"/>
                    </a:lnTo>
                    <a:lnTo>
                      <a:pt x="193" y="27"/>
                    </a:lnTo>
                    <a:lnTo>
                      <a:pt x="190" y="27"/>
                    </a:lnTo>
                    <a:lnTo>
                      <a:pt x="185" y="31"/>
                    </a:lnTo>
                    <a:lnTo>
                      <a:pt x="182" y="32"/>
                    </a:lnTo>
                    <a:lnTo>
                      <a:pt x="180" y="35"/>
                    </a:lnTo>
                    <a:lnTo>
                      <a:pt x="180" y="33"/>
                    </a:lnTo>
                    <a:lnTo>
                      <a:pt x="182" y="30"/>
                    </a:lnTo>
                    <a:lnTo>
                      <a:pt x="181" y="29"/>
                    </a:lnTo>
                    <a:lnTo>
                      <a:pt x="179" y="31"/>
                    </a:lnTo>
                    <a:lnTo>
                      <a:pt x="178" y="30"/>
                    </a:lnTo>
                    <a:lnTo>
                      <a:pt x="177" y="31"/>
                    </a:lnTo>
                    <a:lnTo>
                      <a:pt x="175" y="32"/>
                    </a:lnTo>
                    <a:lnTo>
                      <a:pt x="174" y="30"/>
                    </a:lnTo>
                    <a:lnTo>
                      <a:pt x="172" y="31"/>
                    </a:lnTo>
                    <a:lnTo>
                      <a:pt x="172" y="32"/>
                    </a:lnTo>
                    <a:lnTo>
                      <a:pt x="167" y="35"/>
                    </a:lnTo>
                    <a:lnTo>
                      <a:pt x="166" y="35"/>
                    </a:lnTo>
                    <a:lnTo>
                      <a:pt x="163" y="36"/>
                    </a:lnTo>
                    <a:lnTo>
                      <a:pt x="161" y="38"/>
                    </a:lnTo>
                    <a:lnTo>
                      <a:pt x="161" y="40"/>
                    </a:lnTo>
                    <a:lnTo>
                      <a:pt x="160" y="39"/>
                    </a:lnTo>
                    <a:lnTo>
                      <a:pt x="159" y="40"/>
                    </a:lnTo>
                    <a:lnTo>
                      <a:pt x="156" y="39"/>
                    </a:lnTo>
                    <a:lnTo>
                      <a:pt x="156" y="40"/>
                    </a:lnTo>
                    <a:lnTo>
                      <a:pt x="159" y="43"/>
                    </a:lnTo>
                    <a:lnTo>
                      <a:pt x="156" y="42"/>
                    </a:lnTo>
                    <a:lnTo>
                      <a:pt x="155" y="39"/>
                    </a:lnTo>
                    <a:lnTo>
                      <a:pt x="155" y="38"/>
                    </a:lnTo>
                    <a:lnTo>
                      <a:pt x="158" y="37"/>
                    </a:lnTo>
                    <a:lnTo>
                      <a:pt x="159" y="36"/>
                    </a:lnTo>
                    <a:lnTo>
                      <a:pt x="160" y="34"/>
                    </a:lnTo>
                    <a:lnTo>
                      <a:pt x="161" y="35"/>
                    </a:lnTo>
                    <a:lnTo>
                      <a:pt x="163" y="35"/>
                    </a:lnTo>
                    <a:lnTo>
                      <a:pt x="163" y="33"/>
                    </a:lnTo>
                    <a:lnTo>
                      <a:pt x="165" y="32"/>
                    </a:lnTo>
                    <a:lnTo>
                      <a:pt x="165" y="33"/>
                    </a:lnTo>
                    <a:lnTo>
                      <a:pt x="169" y="31"/>
                    </a:lnTo>
                    <a:lnTo>
                      <a:pt x="171" y="29"/>
                    </a:lnTo>
                    <a:lnTo>
                      <a:pt x="173" y="28"/>
                    </a:lnTo>
                    <a:lnTo>
                      <a:pt x="177" y="28"/>
                    </a:lnTo>
                    <a:lnTo>
                      <a:pt x="177" y="28"/>
                    </a:lnTo>
                    <a:lnTo>
                      <a:pt x="180" y="28"/>
                    </a:lnTo>
                    <a:lnTo>
                      <a:pt x="183" y="26"/>
                    </a:lnTo>
                    <a:lnTo>
                      <a:pt x="183" y="28"/>
                    </a:lnTo>
                    <a:lnTo>
                      <a:pt x="184" y="28"/>
                    </a:lnTo>
                    <a:lnTo>
                      <a:pt x="185" y="27"/>
                    </a:lnTo>
                    <a:lnTo>
                      <a:pt x="187" y="27"/>
                    </a:lnTo>
                    <a:lnTo>
                      <a:pt x="189" y="26"/>
                    </a:lnTo>
                    <a:lnTo>
                      <a:pt x="190" y="25"/>
                    </a:lnTo>
                    <a:lnTo>
                      <a:pt x="193" y="24"/>
                    </a:lnTo>
                    <a:lnTo>
                      <a:pt x="198" y="23"/>
                    </a:lnTo>
                    <a:lnTo>
                      <a:pt x="199" y="20"/>
                    </a:lnTo>
                    <a:lnTo>
                      <a:pt x="200" y="20"/>
                    </a:lnTo>
                    <a:lnTo>
                      <a:pt x="200" y="19"/>
                    </a:lnTo>
                    <a:lnTo>
                      <a:pt x="199" y="18"/>
                    </a:lnTo>
                    <a:lnTo>
                      <a:pt x="199" y="17"/>
                    </a:lnTo>
                    <a:lnTo>
                      <a:pt x="198" y="16"/>
                    </a:lnTo>
                    <a:lnTo>
                      <a:pt x="198" y="17"/>
                    </a:lnTo>
                    <a:lnTo>
                      <a:pt x="198" y="18"/>
                    </a:lnTo>
                    <a:lnTo>
                      <a:pt x="196" y="18"/>
                    </a:lnTo>
                    <a:lnTo>
                      <a:pt x="196" y="17"/>
                    </a:lnTo>
                    <a:lnTo>
                      <a:pt x="194" y="17"/>
                    </a:lnTo>
                    <a:lnTo>
                      <a:pt x="193" y="17"/>
                    </a:lnTo>
                    <a:lnTo>
                      <a:pt x="191" y="17"/>
                    </a:lnTo>
                    <a:lnTo>
                      <a:pt x="189" y="18"/>
                    </a:lnTo>
                    <a:lnTo>
                      <a:pt x="188" y="20"/>
                    </a:lnTo>
                    <a:lnTo>
                      <a:pt x="187" y="20"/>
                    </a:lnTo>
                    <a:lnTo>
                      <a:pt x="186" y="19"/>
                    </a:lnTo>
                    <a:lnTo>
                      <a:pt x="185" y="19"/>
                    </a:lnTo>
                    <a:lnTo>
                      <a:pt x="183" y="20"/>
                    </a:lnTo>
                    <a:lnTo>
                      <a:pt x="179" y="22"/>
                    </a:lnTo>
                    <a:lnTo>
                      <a:pt x="173" y="23"/>
                    </a:lnTo>
                    <a:lnTo>
                      <a:pt x="173" y="22"/>
                    </a:lnTo>
                    <a:lnTo>
                      <a:pt x="171" y="22"/>
                    </a:lnTo>
                    <a:lnTo>
                      <a:pt x="172" y="23"/>
                    </a:lnTo>
                    <a:lnTo>
                      <a:pt x="171" y="23"/>
                    </a:lnTo>
                    <a:lnTo>
                      <a:pt x="169" y="23"/>
                    </a:lnTo>
                    <a:lnTo>
                      <a:pt x="168" y="23"/>
                    </a:lnTo>
                    <a:lnTo>
                      <a:pt x="167" y="25"/>
                    </a:lnTo>
                    <a:lnTo>
                      <a:pt x="165" y="28"/>
                    </a:lnTo>
                    <a:lnTo>
                      <a:pt x="164" y="27"/>
                    </a:lnTo>
                    <a:lnTo>
                      <a:pt x="162" y="27"/>
                    </a:lnTo>
                    <a:lnTo>
                      <a:pt x="162" y="27"/>
                    </a:lnTo>
                    <a:lnTo>
                      <a:pt x="160" y="27"/>
                    </a:lnTo>
                    <a:lnTo>
                      <a:pt x="159" y="27"/>
                    </a:lnTo>
                    <a:lnTo>
                      <a:pt x="156" y="27"/>
                    </a:lnTo>
                    <a:lnTo>
                      <a:pt x="156" y="29"/>
                    </a:lnTo>
                    <a:lnTo>
                      <a:pt x="154" y="29"/>
                    </a:lnTo>
                    <a:lnTo>
                      <a:pt x="152" y="30"/>
                    </a:lnTo>
                    <a:lnTo>
                      <a:pt x="150" y="32"/>
                    </a:lnTo>
                    <a:lnTo>
                      <a:pt x="147" y="33"/>
                    </a:lnTo>
                    <a:lnTo>
                      <a:pt x="146" y="34"/>
                    </a:lnTo>
                    <a:lnTo>
                      <a:pt x="146" y="37"/>
                    </a:lnTo>
                    <a:lnTo>
                      <a:pt x="146" y="43"/>
                    </a:lnTo>
                    <a:lnTo>
                      <a:pt x="146" y="45"/>
                    </a:lnTo>
                    <a:lnTo>
                      <a:pt x="145" y="45"/>
                    </a:lnTo>
                    <a:lnTo>
                      <a:pt x="144" y="46"/>
                    </a:lnTo>
                    <a:lnTo>
                      <a:pt x="140" y="49"/>
                    </a:lnTo>
                    <a:lnTo>
                      <a:pt x="141" y="47"/>
                    </a:lnTo>
                    <a:lnTo>
                      <a:pt x="143" y="45"/>
                    </a:lnTo>
                    <a:lnTo>
                      <a:pt x="143" y="44"/>
                    </a:lnTo>
                    <a:lnTo>
                      <a:pt x="142" y="43"/>
                    </a:lnTo>
                    <a:lnTo>
                      <a:pt x="142" y="42"/>
                    </a:lnTo>
                    <a:lnTo>
                      <a:pt x="140" y="39"/>
                    </a:lnTo>
                    <a:lnTo>
                      <a:pt x="139" y="39"/>
                    </a:lnTo>
                    <a:lnTo>
                      <a:pt x="138" y="37"/>
                    </a:lnTo>
                    <a:lnTo>
                      <a:pt x="136" y="37"/>
                    </a:lnTo>
                    <a:lnTo>
                      <a:pt x="136" y="34"/>
                    </a:lnTo>
                    <a:lnTo>
                      <a:pt x="134" y="32"/>
                    </a:lnTo>
                    <a:lnTo>
                      <a:pt x="134" y="32"/>
                    </a:lnTo>
                    <a:lnTo>
                      <a:pt x="133" y="31"/>
                    </a:lnTo>
                    <a:lnTo>
                      <a:pt x="132" y="30"/>
                    </a:lnTo>
                    <a:lnTo>
                      <a:pt x="131" y="29"/>
                    </a:lnTo>
                    <a:lnTo>
                      <a:pt x="131" y="30"/>
                    </a:lnTo>
                    <a:lnTo>
                      <a:pt x="129" y="28"/>
                    </a:lnTo>
                    <a:lnTo>
                      <a:pt x="126" y="25"/>
                    </a:lnTo>
                    <a:lnTo>
                      <a:pt x="126" y="23"/>
                    </a:lnTo>
                    <a:lnTo>
                      <a:pt x="126" y="19"/>
                    </a:lnTo>
                    <a:lnTo>
                      <a:pt x="125" y="19"/>
                    </a:lnTo>
                    <a:lnTo>
                      <a:pt x="124" y="20"/>
                    </a:lnTo>
                    <a:lnTo>
                      <a:pt x="124" y="19"/>
                    </a:lnTo>
                    <a:lnTo>
                      <a:pt x="123" y="17"/>
                    </a:lnTo>
                    <a:lnTo>
                      <a:pt x="124" y="15"/>
                    </a:lnTo>
                    <a:lnTo>
                      <a:pt x="123" y="15"/>
                    </a:lnTo>
                    <a:lnTo>
                      <a:pt x="124" y="14"/>
                    </a:lnTo>
                    <a:lnTo>
                      <a:pt x="122" y="12"/>
                    </a:lnTo>
                    <a:lnTo>
                      <a:pt x="122" y="10"/>
                    </a:lnTo>
                    <a:lnTo>
                      <a:pt x="120" y="9"/>
                    </a:lnTo>
                    <a:lnTo>
                      <a:pt x="119" y="9"/>
                    </a:lnTo>
                    <a:lnTo>
                      <a:pt x="119" y="8"/>
                    </a:lnTo>
                    <a:lnTo>
                      <a:pt x="116" y="6"/>
                    </a:lnTo>
                    <a:lnTo>
                      <a:pt x="115" y="6"/>
                    </a:lnTo>
                    <a:lnTo>
                      <a:pt x="110" y="3"/>
                    </a:lnTo>
                    <a:lnTo>
                      <a:pt x="109" y="3"/>
                    </a:lnTo>
                    <a:lnTo>
                      <a:pt x="108" y="0"/>
                    </a:lnTo>
                    <a:lnTo>
                      <a:pt x="0" y="197"/>
                    </a:lnTo>
                    <a:lnTo>
                      <a:pt x="7" y="197"/>
                    </a:lnTo>
                    <a:lnTo>
                      <a:pt x="9" y="199"/>
                    </a:lnTo>
                    <a:lnTo>
                      <a:pt x="12" y="196"/>
                    </a:lnTo>
                    <a:lnTo>
                      <a:pt x="17" y="197"/>
                    </a:lnTo>
                    <a:lnTo>
                      <a:pt x="15" y="201"/>
                    </a:lnTo>
                    <a:lnTo>
                      <a:pt x="15" y="204"/>
                    </a:lnTo>
                    <a:lnTo>
                      <a:pt x="17" y="208"/>
                    </a:lnTo>
                    <a:lnTo>
                      <a:pt x="20" y="219"/>
                    </a:lnTo>
                    <a:lnTo>
                      <a:pt x="20" y="222"/>
                    </a:lnTo>
                    <a:lnTo>
                      <a:pt x="19" y="224"/>
                    </a:lnTo>
                    <a:lnTo>
                      <a:pt x="19" y="225"/>
                    </a:lnTo>
                    <a:lnTo>
                      <a:pt x="19" y="225"/>
                    </a:lnTo>
                    <a:lnTo>
                      <a:pt x="24" y="225"/>
                    </a:lnTo>
                    <a:lnTo>
                      <a:pt x="27" y="224"/>
                    </a:lnTo>
                    <a:lnTo>
                      <a:pt x="29" y="223"/>
                    </a:lnTo>
                    <a:lnTo>
                      <a:pt x="31" y="219"/>
                    </a:lnTo>
                    <a:lnTo>
                      <a:pt x="33" y="216"/>
                    </a:lnTo>
                    <a:lnTo>
                      <a:pt x="36" y="215"/>
                    </a:lnTo>
                    <a:lnTo>
                      <a:pt x="37" y="215"/>
                    </a:lnTo>
                    <a:lnTo>
                      <a:pt x="40" y="214"/>
                    </a:lnTo>
                    <a:lnTo>
                      <a:pt x="44" y="214"/>
                    </a:lnTo>
                    <a:lnTo>
                      <a:pt x="46" y="215"/>
                    </a:lnTo>
                    <a:lnTo>
                      <a:pt x="46" y="218"/>
                    </a:lnTo>
                    <a:lnTo>
                      <a:pt x="46" y="219"/>
                    </a:lnTo>
                    <a:lnTo>
                      <a:pt x="45" y="222"/>
                    </a:lnTo>
                    <a:lnTo>
                      <a:pt x="44" y="223"/>
                    </a:lnTo>
                    <a:lnTo>
                      <a:pt x="46" y="228"/>
                    </a:lnTo>
                    <a:lnTo>
                      <a:pt x="46" y="229"/>
                    </a:lnTo>
                    <a:lnTo>
                      <a:pt x="46" y="233"/>
                    </a:lnTo>
                    <a:lnTo>
                      <a:pt x="48" y="235"/>
                    </a:lnTo>
                    <a:lnTo>
                      <a:pt x="49" y="239"/>
                    </a:lnTo>
                    <a:lnTo>
                      <a:pt x="50" y="241"/>
                    </a:lnTo>
                    <a:lnTo>
                      <a:pt x="50" y="242"/>
                    </a:lnTo>
                    <a:lnTo>
                      <a:pt x="49" y="244"/>
                    </a:lnTo>
                    <a:lnTo>
                      <a:pt x="49" y="245"/>
                    </a:lnTo>
                    <a:lnTo>
                      <a:pt x="50" y="247"/>
                    </a:lnTo>
                    <a:lnTo>
                      <a:pt x="49" y="252"/>
                    </a:lnTo>
                    <a:lnTo>
                      <a:pt x="49" y="259"/>
                    </a:lnTo>
                    <a:lnTo>
                      <a:pt x="49" y="266"/>
                    </a:lnTo>
                    <a:lnTo>
                      <a:pt x="48" y="267"/>
                    </a:lnTo>
                    <a:lnTo>
                      <a:pt x="48" y="268"/>
                    </a:lnTo>
                    <a:lnTo>
                      <a:pt x="49" y="268"/>
                    </a:lnTo>
                    <a:lnTo>
                      <a:pt x="50" y="268"/>
                    </a:lnTo>
                    <a:lnTo>
                      <a:pt x="50" y="269"/>
                    </a:lnTo>
                    <a:lnTo>
                      <a:pt x="49" y="269"/>
                    </a:lnTo>
                    <a:lnTo>
                      <a:pt x="48" y="270"/>
                    </a:lnTo>
                    <a:lnTo>
                      <a:pt x="49" y="271"/>
                    </a:lnTo>
                    <a:lnTo>
                      <a:pt x="50" y="272"/>
                    </a:lnTo>
                    <a:lnTo>
                      <a:pt x="50" y="273"/>
                    </a:lnTo>
                    <a:lnTo>
                      <a:pt x="49" y="274"/>
                    </a:lnTo>
                    <a:lnTo>
                      <a:pt x="49" y="275"/>
                    </a:lnTo>
                    <a:lnTo>
                      <a:pt x="51" y="275"/>
                    </a:lnTo>
                    <a:lnTo>
                      <a:pt x="52" y="275"/>
                    </a:lnTo>
                    <a:lnTo>
                      <a:pt x="54" y="278"/>
                    </a:lnTo>
                    <a:lnTo>
                      <a:pt x="54" y="280"/>
                    </a:lnTo>
                    <a:lnTo>
                      <a:pt x="55" y="280"/>
                    </a:lnTo>
                    <a:lnTo>
                      <a:pt x="57" y="282"/>
                    </a:lnTo>
                    <a:lnTo>
                      <a:pt x="58" y="284"/>
                    </a:lnTo>
                    <a:lnTo>
                      <a:pt x="58" y="285"/>
                    </a:lnTo>
                    <a:lnTo>
                      <a:pt x="59" y="286"/>
                    </a:lnTo>
                    <a:lnTo>
                      <a:pt x="59" y="287"/>
                    </a:lnTo>
                    <a:lnTo>
                      <a:pt x="59" y="287"/>
                    </a:lnTo>
                    <a:lnTo>
                      <a:pt x="59" y="288"/>
                    </a:lnTo>
                    <a:lnTo>
                      <a:pt x="58" y="288"/>
                    </a:lnTo>
                    <a:lnTo>
                      <a:pt x="58" y="290"/>
                    </a:lnTo>
                    <a:lnTo>
                      <a:pt x="58" y="290"/>
                    </a:lnTo>
                    <a:lnTo>
                      <a:pt x="59" y="291"/>
                    </a:lnTo>
                    <a:lnTo>
                      <a:pt x="58" y="293"/>
                    </a:lnTo>
                    <a:lnTo>
                      <a:pt x="56" y="298"/>
                    </a:lnTo>
                    <a:lnTo>
                      <a:pt x="55" y="301"/>
                    </a:lnTo>
                    <a:lnTo>
                      <a:pt x="54" y="303"/>
                    </a:lnTo>
                    <a:lnTo>
                      <a:pt x="53" y="304"/>
                    </a:lnTo>
                    <a:lnTo>
                      <a:pt x="54" y="304"/>
                    </a:lnTo>
                    <a:lnTo>
                      <a:pt x="57" y="301"/>
                    </a:lnTo>
                    <a:lnTo>
                      <a:pt x="57" y="299"/>
                    </a:lnTo>
                    <a:lnTo>
                      <a:pt x="59" y="297"/>
                    </a:lnTo>
                    <a:lnTo>
                      <a:pt x="61" y="298"/>
                    </a:lnTo>
                    <a:lnTo>
                      <a:pt x="62" y="299"/>
                    </a:lnTo>
                    <a:lnTo>
                      <a:pt x="62" y="299"/>
                    </a:lnTo>
                    <a:lnTo>
                      <a:pt x="58" y="301"/>
                    </a:lnTo>
                    <a:lnTo>
                      <a:pt x="57" y="302"/>
                    </a:lnTo>
                    <a:lnTo>
                      <a:pt x="55" y="305"/>
                    </a:lnTo>
                    <a:lnTo>
                      <a:pt x="55" y="306"/>
                    </a:lnTo>
                    <a:lnTo>
                      <a:pt x="56" y="306"/>
                    </a:lnTo>
                    <a:lnTo>
                      <a:pt x="55" y="307"/>
                    </a:lnTo>
                    <a:lnTo>
                      <a:pt x="53" y="306"/>
                    </a:lnTo>
                    <a:lnTo>
                      <a:pt x="52" y="307"/>
                    </a:lnTo>
                    <a:lnTo>
                      <a:pt x="51" y="309"/>
                    </a:lnTo>
                    <a:lnTo>
                      <a:pt x="49" y="310"/>
                    </a:lnTo>
                    <a:lnTo>
                      <a:pt x="50" y="312"/>
                    </a:lnTo>
                    <a:lnTo>
                      <a:pt x="49" y="312"/>
                    </a:lnTo>
                    <a:lnTo>
                      <a:pt x="48" y="311"/>
                    </a:lnTo>
                    <a:lnTo>
                      <a:pt x="47" y="312"/>
                    </a:lnTo>
                    <a:lnTo>
                      <a:pt x="47" y="314"/>
                    </a:lnTo>
                    <a:lnTo>
                      <a:pt x="48" y="314"/>
                    </a:lnTo>
                    <a:lnTo>
                      <a:pt x="49" y="317"/>
                    </a:lnTo>
                    <a:lnTo>
                      <a:pt x="48" y="319"/>
                    </a:lnTo>
                    <a:lnTo>
                      <a:pt x="48" y="324"/>
                    </a:lnTo>
                    <a:lnTo>
                      <a:pt x="48" y="327"/>
                    </a:lnTo>
                    <a:lnTo>
                      <a:pt x="50" y="329"/>
                    </a:lnTo>
                    <a:lnTo>
                      <a:pt x="51" y="329"/>
                    </a:lnTo>
                    <a:lnTo>
                      <a:pt x="51" y="328"/>
                    </a:lnTo>
                    <a:lnTo>
                      <a:pt x="52" y="327"/>
                    </a:lnTo>
                    <a:lnTo>
                      <a:pt x="55" y="326"/>
                    </a:lnTo>
                    <a:lnTo>
                      <a:pt x="56" y="325"/>
                    </a:lnTo>
                    <a:lnTo>
                      <a:pt x="58" y="323"/>
                    </a:lnTo>
                    <a:lnTo>
                      <a:pt x="59" y="323"/>
                    </a:lnTo>
                    <a:lnTo>
                      <a:pt x="59" y="325"/>
                    </a:lnTo>
                    <a:lnTo>
                      <a:pt x="58" y="326"/>
                    </a:lnTo>
                    <a:lnTo>
                      <a:pt x="57" y="326"/>
                    </a:lnTo>
                    <a:lnTo>
                      <a:pt x="56" y="328"/>
                    </a:lnTo>
                    <a:lnTo>
                      <a:pt x="56" y="329"/>
                    </a:lnTo>
                    <a:lnTo>
                      <a:pt x="57" y="330"/>
                    </a:lnTo>
                    <a:lnTo>
                      <a:pt x="59" y="332"/>
                    </a:lnTo>
                    <a:lnTo>
                      <a:pt x="61" y="332"/>
                    </a:lnTo>
                    <a:lnTo>
                      <a:pt x="63" y="332"/>
                    </a:lnTo>
                    <a:lnTo>
                      <a:pt x="63" y="333"/>
                    </a:lnTo>
                    <a:lnTo>
                      <a:pt x="61" y="332"/>
                    </a:lnTo>
                    <a:lnTo>
                      <a:pt x="58" y="332"/>
                    </a:lnTo>
                    <a:lnTo>
                      <a:pt x="57" y="331"/>
                    </a:lnTo>
                    <a:lnTo>
                      <a:pt x="54" y="331"/>
                    </a:lnTo>
                    <a:lnTo>
                      <a:pt x="54" y="332"/>
                    </a:lnTo>
                    <a:lnTo>
                      <a:pt x="54" y="334"/>
                    </a:lnTo>
                    <a:lnTo>
                      <a:pt x="55" y="336"/>
                    </a:lnTo>
                    <a:lnTo>
                      <a:pt x="55" y="340"/>
                    </a:lnTo>
                    <a:lnTo>
                      <a:pt x="56" y="341"/>
                    </a:lnTo>
                    <a:lnTo>
                      <a:pt x="56" y="341"/>
                    </a:lnTo>
                    <a:lnTo>
                      <a:pt x="58" y="340"/>
                    </a:lnTo>
                    <a:lnTo>
                      <a:pt x="59" y="341"/>
                    </a:lnTo>
                    <a:lnTo>
                      <a:pt x="58" y="342"/>
                    </a:lnTo>
                    <a:lnTo>
                      <a:pt x="57" y="342"/>
                    </a:lnTo>
                    <a:lnTo>
                      <a:pt x="58" y="343"/>
                    </a:lnTo>
                    <a:lnTo>
                      <a:pt x="58" y="344"/>
                    </a:lnTo>
                    <a:lnTo>
                      <a:pt x="58" y="345"/>
                    </a:lnTo>
                    <a:lnTo>
                      <a:pt x="56" y="345"/>
                    </a:lnTo>
                    <a:lnTo>
                      <a:pt x="55" y="345"/>
                    </a:lnTo>
                    <a:lnTo>
                      <a:pt x="53" y="347"/>
                    </a:lnTo>
                    <a:lnTo>
                      <a:pt x="52" y="347"/>
                    </a:lnTo>
                    <a:lnTo>
                      <a:pt x="53" y="348"/>
                    </a:lnTo>
                    <a:lnTo>
                      <a:pt x="56" y="347"/>
                    </a:lnTo>
                    <a:lnTo>
                      <a:pt x="57" y="348"/>
                    </a:lnTo>
                    <a:lnTo>
                      <a:pt x="56" y="348"/>
                    </a:lnTo>
                    <a:lnTo>
                      <a:pt x="55" y="349"/>
                    </a:lnTo>
                    <a:lnTo>
                      <a:pt x="56" y="350"/>
                    </a:lnTo>
                    <a:lnTo>
                      <a:pt x="59" y="350"/>
                    </a:lnTo>
                    <a:lnTo>
                      <a:pt x="62" y="348"/>
                    </a:lnTo>
                    <a:lnTo>
                      <a:pt x="64" y="346"/>
                    </a:lnTo>
                    <a:lnTo>
                      <a:pt x="66" y="345"/>
                    </a:lnTo>
                    <a:lnTo>
                      <a:pt x="67" y="344"/>
                    </a:lnTo>
                    <a:lnTo>
                      <a:pt x="68" y="343"/>
                    </a:lnTo>
                    <a:lnTo>
                      <a:pt x="68" y="342"/>
                    </a:lnTo>
                    <a:lnTo>
                      <a:pt x="69" y="343"/>
                    </a:lnTo>
                    <a:lnTo>
                      <a:pt x="67" y="346"/>
                    </a:lnTo>
                    <a:lnTo>
                      <a:pt x="66" y="347"/>
                    </a:lnTo>
                    <a:lnTo>
                      <a:pt x="64" y="348"/>
                    </a:lnTo>
                    <a:lnTo>
                      <a:pt x="63" y="349"/>
                    </a:lnTo>
                    <a:lnTo>
                      <a:pt x="64" y="350"/>
                    </a:lnTo>
                    <a:lnTo>
                      <a:pt x="65" y="349"/>
                    </a:lnTo>
                    <a:lnTo>
                      <a:pt x="67" y="349"/>
                    </a:lnTo>
                    <a:lnTo>
                      <a:pt x="69" y="350"/>
                    </a:lnTo>
                    <a:lnTo>
                      <a:pt x="67" y="350"/>
                    </a:lnTo>
                    <a:lnTo>
                      <a:pt x="65" y="351"/>
                    </a:lnTo>
                    <a:lnTo>
                      <a:pt x="65" y="353"/>
                    </a:lnTo>
                    <a:lnTo>
                      <a:pt x="66" y="356"/>
                    </a:lnTo>
                    <a:lnTo>
                      <a:pt x="65" y="357"/>
                    </a:lnTo>
                    <a:lnTo>
                      <a:pt x="65" y="354"/>
                    </a:lnTo>
                    <a:lnTo>
                      <a:pt x="64" y="352"/>
                    </a:lnTo>
                    <a:lnTo>
                      <a:pt x="64" y="351"/>
                    </a:lnTo>
                    <a:lnTo>
                      <a:pt x="62" y="352"/>
                    </a:lnTo>
                    <a:lnTo>
                      <a:pt x="57" y="356"/>
                    </a:lnTo>
                    <a:lnTo>
                      <a:pt x="56" y="357"/>
                    </a:lnTo>
                    <a:lnTo>
                      <a:pt x="54" y="358"/>
                    </a:lnTo>
                    <a:lnTo>
                      <a:pt x="54" y="359"/>
                    </a:lnTo>
                    <a:lnTo>
                      <a:pt x="54" y="360"/>
                    </a:lnTo>
                    <a:lnTo>
                      <a:pt x="54" y="362"/>
                    </a:lnTo>
                    <a:lnTo>
                      <a:pt x="54" y="362"/>
                    </a:lnTo>
                    <a:lnTo>
                      <a:pt x="55" y="361"/>
                    </a:lnTo>
                    <a:lnTo>
                      <a:pt x="57" y="361"/>
                    </a:lnTo>
                    <a:lnTo>
                      <a:pt x="58" y="359"/>
                    </a:lnTo>
                    <a:lnTo>
                      <a:pt x="59" y="360"/>
                    </a:lnTo>
                    <a:lnTo>
                      <a:pt x="61" y="360"/>
                    </a:lnTo>
                    <a:lnTo>
                      <a:pt x="63" y="361"/>
                    </a:lnTo>
                    <a:lnTo>
                      <a:pt x="63" y="361"/>
                    </a:lnTo>
                    <a:lnTo>
                      <a:pt x="61" y="361"/>
                    </a:lnTo>
                    <a:lnTo>
                      <a:pt x="58" y="361"/>
                    </a:lnTo>
                    <a:lnTo>
                      <a:pt x="57" y="362"/>
                    </a:lnTo>
                    <a:lnTo>
                      <a:pt x="57" y="363"/>
                    </a:lnTo>
                    <a:lnTo>
                      <a:pt x="57" y="364"/>
                    </a:lnTo>
                    <a:lnTo>
                      <a:pt x="56" y="364"/>
                    </a:lnTo>
                    <a:lnTo>
                      <a:pt x="55" y="364"/>
                    </a:lnTo>
                    <a:lnTo>
                      <a:pt x="53" y="364"/>
                    </a:lnTo>
                    <a:lnTo>
                      <a:pt x="53" y="365"/>
                    </a:lnTo>
                    <a:lnTo>
                      <a:pt x="55" y="365"/>
                    </a:lnTo>
                    <a:lnTo>
                      <a:pt x="56" y="366"/>
                    </a:lnTo>
                    <a:lnTo>
                      <a:pt x="58" y="366"/>
                    </a:lnTo>
                    <a:lnTo>
                      <a:pt x="57" y="367"/>
                    </a:lnTo>
                    <a:lnTo>
                      <a:pt x="55" y="366"/>
                    </a:lnTo>
                    <a:lnTo>
                      <a:pt x="54" y="366"/>
                    </a:lnTo>
                    <a:lnTo>
                      <a:pt x="52" y="366"/>
                    </a:lnTo>
                    <a:lnTo>
                      <a:pt x="52" y="368"/>
                    </a:lnTo>
                    <a:lnTo>
                      <a:pt x="53" y="368"/>
                    </a:lnTo>
                    <a:lnTo>
                      <a:pt x="54" y="368"/>
                    </a:lnTo>
                    <a:lnTo>
                      <a:pt x="56" y="368"/>
                    </a:lnTo>
                    <a:lnTo>
                      <a:pt x="57" y="368"/>
                    </a:lnTo>
                    <a:lnTo>
                      <a:pt x="59" y="368"/>
                    </a:lnTo>
                    <a:lnTo>
                      <a:pt x="59" y="369"/>
                    </a:lnTo>
                    <a:lnTo>
                      <a:pt x="57" y="370"/>
                    </a:lnTo>
                    <a:lnTo>
                      <a:pt x="56" y="369"/>
                    </a:lnTo>
                    <a:lnTo>
                      <a:pt x="55" y="370"/>
                    </a:lnTo>
                    <a:lnTo>
                      <a:pt x="56" y="370"/>
                    </a:lnTo>
                    <a:lnTo>
                      <a:pt x="58" y="370"/>
                    </a:lnTo>
                    <a:lnTo>
                      <a:pt x="59" y="370"/>
                    </a:lnTo>
                    <a:lnTo>
                      <a:pt x="59" y="371"/>
                    </a:lnTo>
                    <a:lnTo>
                      <a:pt x="57" y="371"/>
                    </a:lnTo>
                    <a:lnTo>
                      <a:pt x="55" y="371"/>
                    </a:lnTo>
                    <a:lnTo>
                      <a:pt x="54" y="370"/>
                    </a:lnTo>
                    <a:lnTo>
                      <a:pt x="53" y="371"/>
                    </a:lnTo>
                    <a:lnTo>
                      <a:pt x="54" y="372"/>
                    </a:lnTo>
                    <a:lnTo>
                      <a:pt x="56" y="375"/>
                    </a:lnTo>
                    <a:lnTo>
                      <a:pt x="57" y="372"/>
                    </a:lnTo>
                    <a:lnTo>
                      <a:pt x="58" y="372"/>
                    </a:lnTo>
                    <a:lnTo>
                      <a:pt x="59" y="373"/>
                    </a:lnTo>
                    <a:lnTo>
                      <a:pt x="62" y="373"/>
                    </a:lnTo>
                    <a:lnTo>
                      <a:pt x="63" y="373"/>
                    </a:lnTo>
                    <a:lnTo>
                      <a:pt x="62" y="375"/>
                    </a:lnTo>
                    <a:lnTo>
                      <a:pt x="62" y="375"/>
                    </a:lnTo>
                    <a:lnTo>
                      <a:pt x="63" y="375"/>
                    </a:lnTo>
                    <a:lnTo>
                      <a:pt x="64" y="377"/>
                    </a:lnTo>
                    <a:lnTo>
                      <a:pt x="66" y="378"/>
                    </a:lnTo>
                    <a:lnTo>
                      <a:pt x="67" y="377"/>
                    </a:lnTo>
                    <a:lnTo>
                      <a:pt x="68" y="375"/>
                    </a:lnTo>
                    <a:lnTo>
                      <a:pt x="70" y="373"/>
                    </a:lnTo>
                    <a:lnTo>
                      <a:pt x="70" y="371"/>
                    </a:lnTo>
                    <a:lnTo>
                      <a:pt x="70" y="373"/>
                    </a:lnTo>
                    <a:lnTo>
                      <a:pt x="69" y="376"/>
                    </a:lnTo>
                    <a:lnTo>
                      <a:pt x="67" y="378"/>
                    </a:lnTo>
                    <a:lnTo>
                      <a:pt x="65" y="378"/>
                    </a:lnTo>
                    <a:lnTo>
                      <a:pt x="64" y="378"/>
                    </a:lnTo>
                    <a:lnTo>
                      <a:pt x="62" y="380"/>
                    </a:lnTo>
                    <a:lnTo>
                      <a:pt x="62" y="380"/>
                    </a:lnTo>
                    <a:lnTo>
                      <a:pt x="64" y="381"/>
                    </a:lnTo>
                    <a:lnTo>
                      <a:pt x="64" y="380"/>
                    </a:lnTo>
                    <a:lnTo>
                      <a:pt x="65" y="380"/>
                    </a:lnTo>
                    <a:lnTo>
                      <a:pt x="66" y="381"/>
                    </a:lnTo>
                    <a:lnTo>
                      <a:pt x="66" y="381"/>
                    </a:lnTo>
                    <a:lnTo>
                      <a:pt x="67" y="380"/>
                    </a:lnTo>
                    <a:lnTo>
                      <a:pt x="69" y="379"/>
                    </a:lnTo>
                    <a:lnTo>
                      <a:pt x="69" y="380"/>
                    </a:lnTo>
                    <a:lnTo>
                      <a:pt x="68" y="380"/>
                    </a:lnTo>
                    <a:lnTo>
                      <a:pt x="68" y="381"/>
                    </a:lnTo>
                    <a:lnTo>
                      <a:pt x="69" y="382"/>
                    </a:lnTo>
                    <a:lnTo>
                      <a:pt x="70" y="382"/>
                    </a:lnTo>
                    <a:lnTo>
                      <a:pt x="71" y="382"/>
                    </a:lnTo>
                    <a:lnTo>
                      <a:pt x="73" y="380"/>
                    </a:lnTo>
                    <a:lnTo>
                      <a:pt x="73" y="376"/>
                    </a:lnTo>
                    <a:lnTo>
                      <a:pt x="74" y="375"/>
                    </a:lnTo>
                    <a:lnTo>
                      <a:pt x="75" y="375"/>
                    </a:lnTo>
                    <a:lnTo>
                      <a:pt x="75" y="376"/>
                    </a:lnTo>
                    <a:lnTo>
                      <a:pt x="74" y="377"/>
                    </a:lnTo>
                    <a:lnTo>
                      <a:pt x="74" y="379"/>
                    </a:lnTo>
                    <a:lnTo>
                      <a:pt x="73" y="381"/>
                    </a:lnTo>
                    <a:lnTo>
                      <a:pt x="71" y="383"/>
                    </a:lnTo>
                    <a:lnTo>
                      <a:pt x="72" y="384"/>
                    </a:lnTo>
                    <a:lnTo>
                      <a:pt x="74" y="384"/>
                    </a:lnTo>
                    <a:lnTo>
                      <a:pt x="75" y="383"/>
                    </a:lnTo>
                    <a:lnTo>
                      <a:pt x="76" y="384"/>
                    </a:lnTo>
                    <a:lnTo>
                      <a:pt x="75" y="385"/>
                    </a:lnTo>
                    <a:lnTo>
                      <a:pt x="74" y="387"/>
                    </a:lnTo>
                    <a:lnTo>
                      <a:pt x="72" y="388"/>
                    </a:lnTo>
                    <a:lnTo>
                      <a:pt x="72" y="389"/>
                    </a:lnTo>
                    <a:lnTo>
                      <a:pt x="73" y="391"/>
                    </a:lnTo>
                    <a:lnTo>
                      <a:pt x="75" y="392"/>
                    </a:lnTo>
                    <a:lnTo>
                      <a:pt x="76" y="392"/>
                    </a:lnTo>
                    <a:lnTo>
                      <a:pt x="77" y="392"/>
                    </a:lnTo>
                    <a:lnTo>
                      <a:pt x="78" y="393"/>
                    </a:lnTo>
                    <a:lnTo>
                      <a:pt x="78" y="395"/>
                    </a:lnTo>
                    <a:lnTo>
                      <a:pt x="78" y="396"/>
                    </a:lnTo>
                    <a:lnTo>
                      <a:pt x="77" y="396"/>
                    </a:lnTo>
                    <a:lnTo>
                      <a:pt x="77" y="395"/>
                    </a:lnTo>
                    <a:lnTo>
                      <a:pt x="76" y="395"/>
                    </a:lnTo>
                    <a:lnTo>
                      <a:pt x="76" y="396"/>
                    </a:lnTo>
                    <a:lnTo>
                      <a:pt x="77" y="399"/>
                    </a:lnTo>
                    <a:lnTo>
                      <a:pt x="81" y="397"/>
                    </a:lnTo>
                    <a:lnTo>
                      <a:pt x="83" y="397"/>
                    </a:lnTo>
                    <a:lnTo>
                      <a:pt x="84" y="396"/>
                    </a:lnTo>
                    <a:lnTo>
                      <a:pt x="83" y="398"/>
                    </a:lnTo>
                    <a:lnTo>
                      <a:pt x="82" y="402"/>
                    </a:lnTo>
                    <a:lnTo>
                      <a:pt x="82" y="405"/>
                    </a:lnTo>
                    <a:lnTo>
                      <a:pt x="83" y="405"/>
                    </a:lnTo>
                    <a:lnTo>
                      <a:pt x="83" y="405"/>
                    </a:lnTo>
                    <a:lnTo>
                      <a:pt x="324" y="429"/>
                    </a:lnTo>
                    <a:lnTo>
                      <a:pt x="326" y="42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82" name="Freeform 2614">
                <a:extLst>
                  <a:ext uri="{FF2B5EF4-FFF2-40B4-BE49-F238E27FC236}">
                    <a16:creationId xmlns:a16="http://schemas.microsoft.com/office/drawing/2014/main" id="{C8B7E34D-E028-4F75-A138-60D2B89B97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01" y="1781"/>
                <a:ext cx="4" cy="4"/>
              </a:xfrm>
              <a:custGeom>
                <a:avLst/>
                <a:gdLst>
                  <a:gd name="T0" fmla="*/ 0 w 4"/>
                  <a:gd name="T1" fmla="*/ 1 h 4"/>
                  <a:gd name="T2" fmla="*/ 0 w 4"/>
                  <a:gd name="T3" fmla="*/ 3 h 4"/>
                  <a:gd name="T4" fmla="*/ 2 w 4"/>
                  <a:gd name="T5" fmla="*/ 4 h 4"/>
                  <a:gd name="T6" fmla="*/ 3 w 4"/>
                  <a:gd name="T7" fmla="*/ 3 h 4"/>
                  <a:gd name="T8" fmla="*/ 4 w 4"/>
                  <a:gd name="T9" fmla="*/ 0 h 4"/>
                  <a:gd name="T10" fmla="*/ 2 w 4"/>
                  <a:gd name="T11" fmla="*/ 0 h 4"/>
                  <a:gd name="T12" fmla="*/ 0 w 4"/>
                  <a:gd name="T13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4">
                    <a:moveTo>
                      <a:pt x="0" y="1"/>
                    </a:moveTo>
                    <a:lnTo>
                      <a:pt x="0" y="3"/>
                    </a:lnTo>
                    <a:lnTo>
                      <a:pt x="2" y="4"/>
                    </a:lnTo>
                    <a:lnTo>
                      <a:pt x="3" y="3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83" name="Freeform 2615">
                <a:extLst>
                  <a:ext uri="{FF2B5EF4-FFF2-40B4-BE49-F238E27FC236}">
                    <a16:creationId xmlns:a16="http://schemas.microsoft.com/office/drawing/2014/main" id="{975960D6-4C53-4D39-A7FB-B0C91007002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13" y="1740"/>
                <a:ext cx="4" cy="3"/>
              </a:xfrm>
              <a:custGeom>
                <a:avLst/>
                <a:gdLst>
                  <a:gd name="T0" fmla="*/ 2 w 4"/>
                  <a:gd name="T1" fmla="*/ 2 h 3"/>
                  <a:gd name="T2" fmla="*/ 4 w 4"/>
                  <a:gd name="T3" fmla="*/ 2 h 3"/>
                  <a:gd name="T4" fmla="*/ 4 w 4"/>
                  <a:gd name="T5" fmla="*/ 1 h 3"/>
                  <a:gd name="T6" fmla="*/ 3 w 4"/>
                  <a:gd name="T7" fmla="*/ 0 h 3"/>
                  <a:gd name="T8" fmla="*/ 1 w 4"/>
                  <a:gd name="T9" fmla="*/ 1 h 3"/>
                  <a:gd name="T10" fmla="*/ 0 w 4"/>
                  <a:gd name="T11" fmla="*/ 3 h 3"/>
                  <a:gd name="T12" fmla="*/ 1 w 4"/>
                  <a:gd name="T13" fmla="*/ 3 h 3"/>
                  <a:gd name="T14" fmla="*/ 2 w 4"/>
                  <a:gd name="T15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3">
                    <a:moveTo>
                      <a:pt x="2" y="2"/>
                    </a:moveTo>
                    <a:lnTo>
                      <a:pt x="4" y="2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84" name="Rectangle 2616">
                <a:extLst>
                  <a:ext uri="{FF2B5EF4-FFF2-40B4-BE49-F238E27FC236}">
                    <a16:creationId xmlns:a16="http://schemas.microsoft.com/office/drawing/2014/main" id="{24B7D3C4-5521-4FB5-BD03-2A22348F29F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05" y="1773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85" name="Freeform 2617">
                <a:extLst>
                  <a:ext uri="{FF2B5EF4-FFF2-40B4-BE49-F238E27FC236}">
                    <a16:creationId xmlns:a16="http://schemas.microsoft.com/office/drawing/2014/main" id="{82F9F6AD-8F4A-406F-9C73-0E11797D301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03" y="1775"/>
                <a:ext cx="3" cy="5"/>
              </a:xfrm>
              <a:custGeom>
                <a:avLst/>
                <a:gdLst>
                  <a:gd name="T0" fmla="*/ 3 w 3"/>
                  <a:gd name="T1" fmla="*/ 3 h 5"/>
                  <a:gd name="T2" fmla="*/ 3 w 3"/>
                  <a:gd name="T3" fmla="*/ 2 h 5"/>
                  <a:gd name="T4" fmla="*/ 3 w 3"/>
                  <a:gd name="T5" fmla="*/ 1 h 5"/>
                  <a:gd name="T6" fmla="*/ 2 w 3"/>
                  <a:gd name="T7" fmla="*/ 0 h 5"/>
                  <a:gd name="T8" fmla="*/ 1 w 3"/>
                  <a:gd name="T9" fmla="*/ 0 h 5"/>
                  <a:gd name="T10" fmla="*/ 1 w 3"/>
                  <a:gd name="T11" fmla="*/ 2 h 5"/>
                  <a:gd name="T12" fmla="*/ 0 w 3"/>
                  <a:gd name="T13" fmla="*/ 2 h 5"/>
                  <a:gd name="T14" fmla="*/ 0 w 3"/>
                  <a:gd name="T15" fmla="*/ 4 h 5"/>
                  <a:gd name="T16" fmla="*/ 1 w 3"/>
                  <a:gd name="T17" fmla="*/ 5 h 5"/>
                  <a:gd name="T18" fmla="*/ 2 w 3"/>
                  <a:gd name="T19" fmla="*/ 5 h 5"/>
                  <a:gd name="T20" fmla="*/ 3 w 3"/>
                  <a:gd name="T21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" h="5">
                    <a:moveTo>
                      <a:pt x="3" y="3"/>
                    </a:moveTo>
                    <a:lnTo>
                      <a:pt x="3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1" y="2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1" y="5"/>
                    </a:lnTo>
                    <a:lnTo>
                      <a:pt x="2" y="5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86" name="Freeform 2618">
                <a:extLst>
                  <a:ext uri="{FF2B5EF4-FFF2-40B4-BE49-F238E27FC236}">
                    <a16:creationId xmlns:a16="http://schemas.microsoft.com/office/drawing/2014/main" id="{3BA22CAF-FD76-41F9-8976-8651AA99F6E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76" y="1709"/>
                <a:ext cx="9" cy="8"/>
              </a:xfrm>
              <a:custGeom>
                <a:avLst/>
                <a:gdLst>
                  <a:gd name="T0" fmla="*/ 2 w 9"/>
                  <a:gd name="T1" fmla="*/ 7 h 8"/>
                  <a:gd name="T2" fmla="*/ 3 w 9"/>
                  <a:gd name="T3" fmla="*/ 8 h 8"/>
                  <a:gd name="T4" fmla="*/ 4 w 9"/>
                  <a:gd name="T5" fmla="*/ 8 h 8"/>
                  <a:gd name="T6" fmla="*/ 5 w 9"/>
                  <a:gd name="T7" fmla="*/ 8 h 8"/>
                  <a:gd name="T8" fmla="*/ 6 w 9"/>
                  <a:gd name="T9" fmla="*/ 8 h 8"/>
                  <a:gd name="T10" fmla="*/ 9 w 9"/>
                  <a:gd name="T11" fmla="*/ 6 h 8"/>
                  <a:gd name="T12" fmla="*/ 9 w 9"/>
                  <a:gd name="T13" fmla="*/ 5 h 8"/>
                  <a:gd name="T14" fmla="*/ 9 w 9"/>
                  <a:gd name="T15" fmla="*/ 3 h 8"/>
                  <a:gd name="T16" fmla="*/ 9 w 9"/>
                  <a:gd name="T17" fmla="*/ 2 h 8"/>
                  <a:gd name="T18" fmla="*/ 9 w 9"/>
                  <a:gd name="T19" fmla="*/ 0 h 8"/>
                  <a:gd name="T20" fmla="*/ 6 w 9"/>
                  <a:gd name="T21" fmla="*/ 0 h 8"/>
                  <a:gd name="T22" fmla="*/ 6 w 9"/>
                  <a:gd name="T23" fmla="*/ 1 h 8"/>
                  <a:gd name="T24" fmla="*/ 3 w 9"/>
                  <a:gd name="T25" fmla="*/ 2 h 8"/>
                  <a:gd name="T26" fmla="*/ 3 w 9"/>
                  <a:gd name="T27" fmla="*/ 3 h 8"/>
                  <a:gd name="T28" fmla="*/ 3 w 9"/>
                  <a:gd name="T29" fmla="*/ 4 h 8"/>
                  <a:gd name="T30" fmla="*/ 1 w 9"/>
                  <a:gd name="T31" fmla="*/ 5 h 8"/>
                  <a:gd name="T32" fmla="*/ 0 w 9"/>
                  <a:gd name="T33" fmla="*/ 5 h 8"/>
                  <a:gd name="T34" fmla="*/ 1 w 9"/>
                  <a:gd name="T35" fmla="*/ 6 h 8"/>
                  <a:gd name="T36" fmla="*/ 2 w 9"/>
                  <a:gd name="T37" fmla="*/ 7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9" h="8">
                    <a:moveTo>
                      <a:pt x="2" y="7"/>
                    </a:moveTo>
                    <a:lnTo>
                      <a:pt x="3" y="8"/>
                    </a:lnTo>
                    <a:lnTo>
                      <a:pt x="4" y="8"/>
                    </a:lnTo>
                    <a:lnTo>
                      <a:pt x="5" y="8"/>
                    </a:lnTo>
                    <a:lnTo>
                      <a:pt x="6" y="8"/>
                    </a:lnTo>
                    <a:lnTo>
                      <a:pt x="9" y="6"/>
                    </a:lnTo>
                    <a:lnTo>
                      <a:pt x="9" y="5"/>
                    </a:lnTo>
                    <a:lnTo>
                      <a:pt x="9" y="3"/>
                    </a:lnTo>
                    <a:lnTo>
                      <a:pt x="9" y="2"/>
                    </a:lnTo>
                    <a:lnTo>
                      <a:pt x="9" y="0"/>
                    </a:lnTo>
                    <a:lnTo>
                      <a:pt x="6" y="0"/>
                    </a:lnTo>
                    <a:lnTo>
                      <a:pt x="6" y="1"/>
                    </a:lnTo>
                    <a:lnTo>
                      <a:pt x="3" y="2"/>
                    </a:lnTo>
                    <a:lnTo>
                      <a:pt x="3" y="3"/>
                    </a:lnTo>
                    <a:lnTo>
                      <a:pt x="3" y="4"/>
                    </a:lnTo>
                    <a:lnTo>
                      <a:pt x="1" y="5"/>
                    </a:lnTo>
                    <a:lnTo>
                      <a:pt x="0" y="5"/>
                    </a:lnTo>
                    <a:lnTo>
                      <a:pt x="1" y="6"/>
                    </a:lnTo>
                    <a:lnTo>
                      <a:pt x="2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87" name="Freeform 2619">
                <a:extLst>
                  <a:ext uri="{FF2B5EF4-FFF2-40B4-BE49-F238E27FC236}">
                    <a16:creationId xmlns:a16="http://schemas.microsoft.com/office/drawing/2014/main" id="{091AFB52-AB16-4138-9262-94291C1E2D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55" y="1840"/>
                <a:ext cx="1" cy="3"/>
              </a:xfrm>
              <a:custGeom>
                <a:avLst/>
                <a:gdLst>
                  <a:gd name="T0" fmla="*/ 1 w 1"/>
                  <a:gd name="T1" fmla="*/ 3 h 3"/>
                  <a:gd name="T2" fmla="*/ 1 w 1"/>
                  <a:gd name="T3" fmla="*/ 0 h 3"/>
                  <a:gd name="T4" fmla="*/ 0 w 1"/>
                  <a:gd name="T5" fmla="*/ 1 h 3"/>
                  <a:gd name="T6" fmla="*/ 0 w 1"/>
                  <a:gd name="T7" fmla="*/ 3 h 3"/>
                  <a:gd name="T8" fmla="*/ 1 w 1"/>
                  <a:gd name="T9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3">
                    <a:moveTo>
                      <a:pt x="1" y="3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88" name="Freeform 2620">
                <a:extLst>
                  <a:ext uri="{FF2B5EF4-FFF2-40B4-BE49-F238E27FC236}">
                    <a16:creationId xmlns:a16="http://schemas.microsoft.com/office/drawing/2014/main" id="{9046DD4B-9908-4C61-9BB7-A4355D19AF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95" y="1689"/>
                <a:ext cx="13" cy="7"/>
              </a:xfrm>
              <a:custGeom>
                <a:avLst/>
                <a:gdLst>
                  <a:gd name="T0" fmla="*/ 1 w 13"/>
                  <a:gd name="T1" fmla="*/ 5 h 7"/>
                  <a:gd name="T2" fmla="*/ 3 w 13"/>
                  <a:gd name="T3" fmla="*/ 5 h 7"/>
                  <a:gd name="T4" fmla="*/ 4 w 13"/>
                  <a:gd name="T5" fmla="*/ 6 h 7"/>
                  <a:gd name="T6" fmla="*/ 6 w 13"/>
                  <a:gd name="T7" fmla="*/ 6 h 7"/>
                  <a:gd name="T8" fmla="*/ 11 w 13"/>
                  <a:gd name="T9" fmla="*/ 7 h 7"/>
                  <a:gd name="T10" fmla="*/ 12 w 13"/>
                  <a:gd name="T11" fmla="*/ 6 h 7"/>
                  <a:gd name="T12" fmla="*/ 13 w 13"/>
                  <a:gd name="T13" fmla="*/ 3 h 7"/>
                  <a:gd name="T14" fmla="*/ 12 w 13"/>
                  <a:gd name="T15" fmla="*/ 2 h 7"/>
                  <a:gd name="T16" fmla="*/ 10 w 13"/>
                  <a:gd name="T17" fmla="*/ 2 h 7"/>
                  <a:gd name="T18" fmla="*/ 8 w 13"/>
                  <a:gd name="T19" fmla="*/ 1 h 7"/>
                  <a:gd name="T20" fmla="*/ 5 w 13"/>
                  <a:gd name="T21" fmla="*/ 1 h 7"/>
                  <a:gd name="T22" fmla="*/ 3 w 13"/>
                  <a:gd name="T23" fmla="*/ 1 h 7"/>
                  <a:gd name="T24" fmla="*/ 2 w 13"/>
                  <a:gd name="T25" fmla="*/ 0 h 7"/>
                  <a:gd name="T26" fmla="*/ 1 w 13"/>
                  <a:gd name="T27" fmla="*/ 1 h 7"/>
                  <a:gd name="T28" fmla="*/ 0 w 13"/>
                  <a:gd name="T29" fmla="*/ 2 h 7"/>
                  <a:gd name="T30" fmla="*/ 0 w 13"/>
                  <a:gd name="T31" fmla="*/ 3 h 7"/>
                  <a:gd name="T32" fmla="*/ 0 w 13"/>
                  <a:gd name="T33" fmla="*/ 4 h 7"/>
                  <a:gd name="T34" fmla="*/ 1 w 13"/>
                  <a:gd name="T35" fmla="*/ 4 h 7"/>
                  <a:gd name="T36" fmla="*/ 1 w 13"/>
                  <a:gd name="T37" fmla="*/ 5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3" h="7">
                    <a:moveTo>
                      <a:pt x="1" y="5"/>
                    </a:moveTo>
                    <a:lnTo>
                      <a:pt x="3" y="5"/>
                    </a:lnTo>
                    <a:lnTo>
                      <a:pt x="4" y="6"/>
                    </a:lnTo>
                    <a:lnTo>
                      <a:pt x="6" y="6"/>
                    </a:lnTo>
                    <a:lnTo>
                      <a:pt x="11" y="7"/>
                    </a:lnTo>
                    <a:lnTo>
                      <a:pt x="12" y="6"/>
                    </a:lnTo>
                    <a:lnTo>
                      <a:pt x="13" y="3"/>
                    </a:lnTo>
                    <a:lnTo>
                      <a:pt x="12" y="2"/>
                    </a:lnTo>
                    <a:lnTo>
                      <a:pt x="10" y="2"/>
                    </a:lnTo>
                    <a:lnTo>
                      <a:pt x="8" y="1"/>
                    </a:lnTo>
                    <a:lnTo>
                      <a:pt x="5" y="1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1" y="4"/>
                    </a:lnTo>
                    <a:lnTo>
                      <a:pt x="1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89" name="Freeform 2621">
                <a:extLst>
                  <a:ext uri="{FF2B5EF4-FFF2-40B4-BE49-F238E27FC236}">
                    <a16:creationId xmlns:a16="http://schemas.microsoft.com/office/drawing/2014/main" id="{67DF8BE5-427C-4D51-AE09-F1B5E91929C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03" y="1711"/>
                <a:ext cx="1" cy="2"/>
              </a:xfrm>
              <a:custGeom>
                <a:avLst/>
                <a:gdLst>
                  <a:gd name="T0" fmla="*/ 1 w 1"/>
                  <a:gd name="T1" fmla="*/ 0 h 2"/>
                  <a:gd name="T2" fmla="*/ 0 w 1"/>
                  <a:gd name="T3" fmla="*/ 1 h 2"/>
                  <a:gd name="T4" fmla="*/ 1 w 1"/>
                  <a:gd name="T5" fmla="*/ 2 h 2"/>
                  <a:gd name="T6" fmla="*/ 1 w 1"/>
                  <a:gd name="T7" fmla="*/ 1 h 2"/>
                  <a:gd name="T8" fmla="*/ 1 w 1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1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90" name="Freeform 2622">
                <a:extLst>
                  <a:ext uri="{FF2B5EF4-FFF2-40B4-BE49-F238E27FC236}">
                    <a16:creationId xmlns:a16="http://schemas.microsoft.com/office/drawing/2014/main" id="{BD256198-F1E7-4A1E-BD57-F9A03D8D615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94" y="1699"/>
                <a:ext cx="13" cy="5"/>
              </a:xfrm>
              <a:custGeom>
                <a:avLst/>
                <a:gdLst>
                  <a:gd name="T0" fmla="*/ 0 w 13"/>
                  <a:gd name="T1" fmla="*/ 4 h 5"/>
                  <a:gd name="T2" fmla="*/ 1 w 13"/>
                  <a:gd name="T3" fmla="*/ 4 h 5"/>
                  <a:gd name="T4" fmla="*/ 1 w 13"/>
                  <a:gd name="T5" fmla="*/ 4 h 5"/>
                  <a:gd name="T6" fmla="*/ 3 w 13"/>
                  <a:gd name="T7" fmla="*/ 4 h 5"/>
                  <a:gd name="T8" fmla="*/ 5 w 13"/>
                  <a:gd name="T9" fmla="*/ 5 h 5"/>
                  <a:gd name="T10" fmla="*/ 6 w 13"/>
                  <a:gd name="T11" fmla="*/ 4 h 5"/>
                  <a:gd name="T12" fmla="*/ 7 w 13"/>
                  <a:gd name="T13" fmla="*/ 3 h 5"/>
                  <a:gd name="T14" fmla="*/ 10 w 13"/>
                  <a:gd name="T15" fmla="*/ 3 h 5"/>
                  <a:gd name="T16" fmla="*/ 11 w 13"/>
                  <a:gd name="T17" fmla="*/ 2 h 5"/>
                  <a:gd name="T18" fmla="*/ 13 w 13"/>
                  <a:gd name="T19" fmla="*/ 1 h 5"/>
                  <a:gd name="T20" fmla="*/ 12 w 13"/>
                  <a:gd name="T21" fmla="*/ 1 h 5"/>
                  <a:gd name="T22" fmla="*/ 11 w 13"/>
                  <a:gd name="T23" fmla="*/ 0 h 5"/>
                  <a:gd name="T24" fmla="*/ 10 w 13"/>
                  <a:gd name="T25" fmla="*/ 1 h 5"/>
                  <a:gd name="T26" fmla="*/ 9 w 13"/>
                  <a:gd name="T27" fmla="*/ 1 h 5"/>
                  <a:gd name="T28" fmla="*/ 5 w 13"/>
                  <a:gd name="T29" fmla="*/ 1 h 5"/>
                  <a:gd name="T30" fmla="*/ 3 w 13"/>
                  <a:gd name="T31" fmla="*/ 3 h 5"/>
                  <a:gd name="T32" fmla="*/ 1 w 13"/>
                  <a:gd name="T33" fmla="*/ 3 h 5"/>
                  <a:gd name="T34" fmla="*/ 0 w 13"/>
                  <a:gd name="T35" fmla="*/ 3 h 5"/>
                  <a:gd name="T36" fmla="*/ 0 w 13"/>
                  <a:gd name="T37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3" h="5">
                    <a:moveTo>
                      <a:pt x="0" y="4"/>
                    </a:moveTo>
                    <a:lnTo>
                      <a:pt x="1" y="4"/>
                    </a:lnTo>
                    <a:lnTo>
                      <a:pt x="1" y="4"/>
                    </a:lnTo>
                    <a:lnTo>
                      <a:pt x="3" y="4"/>
                    </a:lnTo>
                    <a:lnTo>
                      <a:pt x="5" y="5"/>
                    </a:lnTo>
                    <a:lnTo>
                      <a:pt x="6" y="4"/>
                    </a:lnTo>
                    <a:lnTo>
                      <a:pt x="7" y="3"/>
                    </a:lnTo>
                    <a:lnTo>
                      <a:pt x="10" y="3"/>
                    </a:lnTo>
                    <a:lnTo>
                      <a:pt x="11" y="2"/>
                    </a:lnTo>
                    <a:lnTo>
                      <a:pt x="13" y="1"/>
                    </a:lnTo>
                    <a:lnTo>
                      <a:pt x="12" y="1"/>
                    </a:lnTo>
                    <a:lnTo>
                      <a:pt x="11" y="0"/>
                    </a:lnTo>
                    <a:lnTo>
                      <a:pt x="10" y="1"/>
                    </a:lnTo>
                    <a:lnTo>
                      <a:pt x="9" y="1"/>
                    </a:lnTo>
                    <a:lnTo>
                      <a:pt x="5" y="1"/>
                    </a:lnTo>
                    <a:lnTo>
                      <a:pt x="3" y="3"/>
                    </a:lnTo>
                    <a:lnTo>
                      <a:pt x="1" y="3"/>
                    </a:lnTo>
                    <a:lnTo>
                      <a:pt x="0" y="3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91" name="Freeform 2623">
                <a:extLst>
                  <a:ext uri="{FF2B5EF4-FFF2-40B4-BE49-F238E27FC236}">
                    <a16:creationId xmlns:a16="http://schemas.microsoft.com/office/drawing/2014/main" id="{3DBFA751-A508-49CD-9E49-B7998659AF3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95" y="1751"/>
                <a:ext cx="17" cy="6"/>
              </a:xfrm>
              <a:custGeom>
                <a:avLst/>
                <a:gdLst>
                  <a:gd name="T0" fmla="*/ 4 w 17"/>
                  <a:gd name="T1" fmla="*/ 1 h 6"/>
                  <a:gd name="T2" fmla="*/ 3 w 17"/>
                  <a:gd name="T3" fmla="*/ 2 h 6"/>
                  <a:gd name="T4" fmla="*/ 1 w 17"/>
                  <a:gd name="T5" fmla="*/ 2 h 6"/>
                  <a:gd name="T6" fmla="*/ 0 w 17"/>
                  <a:gd name="T7" fmla="*/ 2 h 6"/>
                  <a:gd name="T8" fmla="*/ 1 w 17"/>
                  <a:gd name="T9" fmla="*/ 3 h 6"/>
                  <a:gd name="T10" fmla="*/ 3 w 17"/>
                  <a:gd name="T11" fmla="*/ 4 h 6"/>
                  <a:gd name="T12" fmla="*/ 5 w 17"/>
                  <a:gd name="T13" fmla="*/ 6 h 6"/>
                  <a:gd name="T14" fmla="*/ 6 w 17"/>
                  <a:gd name="T15" fmla="*/ 5 h 6"/>
                  <a:gd name="T16" fmla="*/ 9 w 17"/>
                  <a:gd name="T17" fmla="*/ 5 h 6"/>
                  <a:gd name="T18" fmla="*/ 11 w 17"/>
                  <a:gd name="T19" fmla="*/ 4 h 6"/>
                  <a:gd name="T20" fmla="*/ 12 w 17"/>
                  <a:gd name="T21" fmla="*/ 5 h 6"/>
                  <a:gd name="T22" fmla="*/ 13 w 17"/>
                  <a:gd name="T23" fmla="*/ 4 h 6"/>
                  <a:gd name="T24" fmla="*/ 14 w 17"/>
                  <a:gd name="T25" fmla="*/ 3 h 6"/>
                  <a:gd name="T26" fmla="*/ 17 w 17"/>
                  <a:gd name="T27" fmla="*/ 3 h 6"/>
                  <a:gd name="T28" fmla="*/ 16 w 17"/>
                  <a:gd name="T29" fmla="*/ 2 h 6"/>
                  <a:gd name="T30" fmla="*/ 14 w 17"/>
                  <a:gd name="T31" fmla="*/ 0 h 6"/>
                  <a:gd name="T32" fmla="*/ 12 w 17"/>
                  <a:gd name="T33" fmla="*/ 1 h 6"/>
                  <a:gd name="T34" fmla="*/ 10 w 17"/>
                  <a:gd name="T35" fmla="*/ 2 h 6"/>
                  <a:gd name="T36" fmla="*/ 10 w 17"/>
                  <a:gd name="T37" fmla="*/ 1 h 6"/>
                  <a:gd name="T38" fmla="*/ 8 w 17"/>
                  <a:gd name="T39" fmla="*/ 2 h 6"/>
                  <a:gd name="T40" fmla="*/ 4 w 17"/>
                  <a:gd name="T41" fmla="*/ 1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7" h="6">
                    <a:moveTo>
                      <a:pt x="4" y="1"/>
                    </a:moveTo>
                    <a:lnTo>
                      <a:pt x="3" y="2"/>
                    </a:lnTo>
                    <a:lnTo>
                      <a:pt x="1" y="2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3" y="4"/>
                    </a:lnTo>
                    <a:lnTo>
                      <a:pt x="5" y="6"/>
                    </a:lnTo>
                    <a:lnTo>
                      <a:pt x="6" y="5"/>
                    </a:lnTo>
                    <a:lnTo>
                      <a:pt x="9" y="5"/>
                    </a:lnTo>
                    <a:lnTo>
                      <a:pt x="11" y="4"/>
                    </a:lnTo>
                    <a:lnTo>
                      <a:pt x="12" y="5"/>
                    </a:lnTo>
                    <a:lnTo>
                      <a:pt x="13" y="4"/>
                    </a:lnTo>
                    <a:lnTo>
                      <a:pt x="14" y="3"/>
                    </a:lnTo>
                    <a:lnTo>
                      <a:pt x="17" y="3"/>
                    </a:lnTo>
                    <a:lnTo>
                      <a:pt x="16" y="2"/>
                    </a:lnTo>
                    <a:lnTo>
                      <a:pt x="14" y="0"/>
                    </a:lnTo>
                    <a:lnTo>
                      <a:pt x="12" y="1"/>
                    </a:lnTo>
                    <a:lnTo>
                      <a:pt x="10" y="2"/>
                    </a:lnTo>
                    <a:lnTo>
                      <a:pt x="10" y="1"/>
                    </a:lnTo>
                    <a:lnTo>
                      <a:pt x="8" y="2"/>
                    </a:lnTo>
                    <a:lnTo>
                      <a:pt x="4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92" name="Freeform 2624">
                <a:extLst>
                  <a:ext uri="{FF2B5EF4-FFF2-40B4-BE49-F238E27FC236}">
                    <a16:creationId xmlns:a16="http://schemas.microsoft.com/office/drawing/2014/main" id="{74D6DCFA-9413-4475-B138-E1A08ABE731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52" y="1735"/>
                <a:ext cx="8" cy="7"/>
              </a:xfrm>
              <a:custGeom>
                <a:avLst/>
                <a:gdLst>
                  <a:gd name="T0" fmla="*/ 7 w 8"/>
                  <a:gd name="T1" fmla="*/ 0 h 7"/>
                  <a:gd name="T2" fmla="*/ 2 w 8"/>
                  <a:gd name="T3" fmla="*/ 3 h 7"/>
                  <a:gd name="T4" fmla="*/ 1 w 8"/>
                  <a:gd name="T5" fmla="*/ 4 h 7"/>
                  <a:gd name="T6" fmla="*/ 0 w 8"/>
                  <a:gd name="T7" fmla="*/ 5 h 7"/>
                  <a:gd name="T8" fmla="*/ 0 w 8"/>
                  <a:gd name="T9" fmla="*/ 7 h 7"/>
                  <a:gd name="T10" fmla="*/ 1 w 8"/>
                  <a:gd name="T11" fmla="*/ 7 h 7"/>
                  <a:gd name="T12" fmla="*/ 1 w 8"/>
                  <a:gd name="T13" fmla="*/ 6 h 7"/>
                  <a:gd name="T14" fmla="*/ 2 w 8"/>
                  <a:gd name="T15" fmla="*/ 6 h 7"/>
                  <a:gd name="T16" fmla="*/ 3 w 8"/>
                  <a:gd name="T17" fmla="*/ 7 h 7"/>
                  <a:gd name="T18" fmla="*/ 4 w 8"/>
                  <a:gd name="T19" fmla="*/ 7 h 7"/>
                  <a:gd name="T20" fmla="*/ 4 w 8"/>
                  <a:gd name="T21" fmla="*/ 6 h 7"/>
                  <a:gd name="T22" fmla="*/ 3 w 8"/>
                  <a:gd name="T23" fmla="*/ 5 h 7"/>
                  <a:gd name="T24" fmla="*/ 4 w 8"/>
                  <a:gd name="T25" fmla="*/ 4 h 7"/>
                  <a:gd name="T26" fmla="*/ 7 w 8"/>
                  <a:gd name="T27" fmla="*/ 2 h 7"/>
                  <a:gd name="T28" fmla="*/ 8 w 8"/>
                  <a:gd name="T29" fmla="*/ 0 h 7"/>
                  <a:gd name="T30" fmla="*/ 7 w 8"/>
                  <a:gd name="T31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8" h="7">
                    <a:moveTo>
                      <a:pt x="7" y="0"/>
                    </a:moveTo>
                    <a:lnTo>
                      <a:pt x="2" y="3"/>
                    </a:lnTo>
                    <a:lnTo>
                      <a:pt x="1" y="4"/>
                    </a:lnTo>
                    <a:lnTo>
                      <a:pt x="0" y="5"/>
                    </a:lnTo>
                    <a:lnTo>
                      <a:pt x="0" y="7"/>
                    </a:lnTo>
                    <a:lnTo>
                      <a:pt x="1" y="7"/>
                    </a:lnTo>
                    <a:lnTo>
                      <a:pt x="1" y="6"/>
                    </a:lnTo>
                    <a:lnTo>
                      <a:pt x="2" y="6"/>
                    </a:lnTo>
                    <a:lnTo>
                      <a:pt x="3" y="7"/>
                    </a:lnTo>
                    <a:lnTo>
                      <a:pt x="4" y="7"/>
                    </a:lnTo>
                    <a:lnTo>
                      <a:pt x="4" y="6"/>
                    </a:lnTo>
                    <a:lnTo>
                      <a:pt x="3" y="5"/>
                    </a:lnTo>
                    <a:lnTo>
                      <a:pt x="4" y="4"/>
                    </a:lnTo>
                    <a:lnTo>
                      <a:pt x="7" y="2"/>
                    </a:lnTo>
                    <a:lnTo>
                      <a:pt x="8" y="0"/>
                    </a:lnTo>
                    <a:lnTo>
                      <a:pt x="7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93" name="Freeform 2625">
                <a:extLst>
                  <a:ext uri="{FF2B5EF4-FFF2-40B4-BE49-F238E27FC236}">
                    <a16:creationId xmlns:a16="http://schemas.microsoft.com/office/drawing/2014/main" id="{C02FFCAD-40A8-4EAA-B551-405EA5E12D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87" y="2115"/>
                <a:ext cx="3" cy="4"/>
              </a:xfrm>
              <a:custGeom>
                <a:avLst/>
                <a:gdLst>
                  <a:gd name="T0" fmla="*/ 3 w 3"/>
                  <a:gd name="T1" fmla="*/ 1 h 4"/>
                  <a:gd name="T2" fmla="*/ 2 w 3"/>
                  <a:gd name="T3" fmla="*/ 0 h 4"/>
                  <a:gd name="T4" fmla="*/ 0 w 3"/>
                  <a:gd name="T5" fmla="*/ 3 h 4"/>
                  <a:gd name="T6" fmla="*/ 0 w 3"/>
                  <a:gd name="T7" fmla="*/ 4 h 4"/>
                  <a:gd name="T8" fmla="*/ 1 w 3"/>
                  <a:gd name="T9" fmla="*/ 4 h 4"/>
                  <a:gd name="T10" fmla="*/ 2 w 3"/>
                  <a:gd name="T11" fmla="*/ 4 h 4"/>
                  <a:gd name="T12" fmla="*/ 3 w 3"/>
                  <a:gd name="T13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4">
                    <a:moveTo>
                      <a:pt x="3" y="1"/>
                    </a:moveTo>
                    <a:lnTo>
                      <a:pt x="2" y="0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1" y="4"/>
                    </a:lnTo>
                    <a:lnTo>
                      <a:pt x="2" y="4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94" name="Freeform 2626">
                <a:extLst>
                  <a:ext uri="{FF2B5EF4-FFF2-40B4-BE49-F238E27FC236}">
                    <a16:creationId xmlns:a16="http://schemas.microsoft.com/office/drawing/2014/main" id="{39D45A43-1DD1-487E-ACDD-F7319ABFEB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08" y="2154"/>
                <a:ext cx="3" cy="6"/>
              </a:xfrm>
              <a:custGeom>
                <a:avLst/>
                <a:gdLst>
                  <a:gd name="T0" fmla="*/ 3 w 3"/>
                  <a:gd name="T1" fmla="*/ 5 h 6"/>
                  <a:gd name="T2" fmla="*/ 2 w 3"/>
                  <a:gd name="T3" fmla="*/ 1 h 6"/>
                  <a:gd name="T4" fmla="*/ 0 w 3"/>
                  <a:gd name="T5" fmla="*/ 0 h 6"/>
                  <a:gd name="T6" fmla="*/ 0 w 3"/>
                  <a:gd name="T7" fmla="*/ 3 h 6"/>
                  <a:gd name="T8" fmla="*/ 3 w 3"/>
                  <a:gd name="T9" fmla="*/ 6 h 6"/>
                  <a:gd name="T10" fmla="*/ 3 w 3"/>
                  <a:gd name="T11" fmla="*/ 5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6">
                    <a:moveTo>
                      <a:pt x="3" y="5"/>
                    </a:moveTo>
                    <a:lnTo>
                      <a:pt x="2" y="1"/>
                    </a:lnTo>
                    <a:lnTo>
                      <a:pt x="0" y="0"/>
                    </a:lnTo>
                    <a:lnTo>
                      <a:pt x="0" y="3"/>
                    </a:lnTo>
                    <a:lnTo>
                      <a:pt x="3" y="6"/>
                    </a:lnTo>
                    <a:lnTo>
                      <a:pt x="3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95" name="Freeform 2627">
                <a:extLst>
                  <a:ext uri="{FF2B5EF4-FFF2-40B4-BE49-F238E27FC236}">
                    <a16:creationId xmlns:a16="http://schemas.microsoft.com/office/drawing/2014/main" id="{3EC967EE-26A9-4720-89BD-2DF496F8A1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86" y="2121"/>
                <a:ext cx="2" cy="4"/>
              </a:xfrm>
              <a:custGeom>
                <a:avLst/>
                <a:gdLst>
                  <a:gd name="T0" fmla="*/ 0 w 2"/>
                  <a:gd name="T1" fmla="*/ 2 h 4"/>
                  <a:gd name="T2" fmla="*/ 0 w 2"/>
                  <a:gd name="T3" fmla="*/ 3 h 4"/>
                  <a:gd name="T4" fmla="*/ 1 w 2"/>
                  <a:gd name="T5" fmla="*/ 4 h 4"/>
                  <a:gd name="T6" fmla="*/ 2 w 2"/>
                  <a:gd name="T7" fmla="*/ 2 h 4"/>
                  <a:gd name="T8" fmla="*/ 2 w 2"/>
                  <a:gd name="T9" fmla="*/ 0 h 4"/>
                  <a:gd name="T10" fmla="*/ 0 w 2"/>
                  <a:gd name="T11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4">
                    <a:moveTo>
                      <a:pt x="0" y="2"/>
                    </a:moveTo>
                    <a:lnTo>
                      <a:pt x="0" y="3"/>
                    </a:lnTo>
                    <a:lnTo>
                      <a:pt x="1" y="4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96" name="Freeform 2628">
                <a:extLst>
                  <a:ext uri="{FF2B5EF4-FFF2-40B4-BE49-F238E27FC236}">
                    <a16:creationId xmlns:a16="http://schemas.microsoft.com/office/drawing/2014/main" id="{DECEC63B-2A39-4C4E-8CD7-11E8FC50B2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88" y="2113"/>
                <a:ext cx="1" cy="2"/>
              </a:xfrm>
              <a:custGeom>
                <a:avLst/>
                <a:gdLst>
                  <a:gd name="T0" fmla="*/ 0 w 1"/>
                  <a:gd name="T1" fmla="*/ 0 h 2"/>
                  <a:gd name="T2" fmla="*/ 0 w 1"/>
                  <a:gd name="T3" fmla="*/ 2 h 2"/>
                  <a:gd name="T4" fmla="*/ 0 w 1"/>
                  <a:gd name="T5" fmla="*/ 2 h 2"/>
                  <a:gd name="T6" fmla="*/ 1 w 1"/>
                  <a:gd name="T7" fmla="*/ 1 h 2"/>
                  <a:gd name="T8" fmla="*/ 1 w 1"/>
                  <a:gd name="T9" fmla="*/ 0 h 2"/>
                  <a:gd name="T10" fmla="*/ 0 w 1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2">
                    <a:moveTo>
                      <a:pt x="0" y="0"/>
                    </a:moveTo>
                    <a:lnTo>
                      <a:pt x="0" y="2"/>
                    </a:lnTo>
                    <a:lnTo>
                      <a:pt x="0" y="2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97" name="Freeform 2629">
                <a:extLst>
                  <a:ext uri="{FF2B5EF4-FFF2-40B4-BE49-F238E27FC236}">
                    <a16:creationId xmlns:a16="http://schemas.microsoft.com/office/drawing/2014/main" id="{FE245017-8431-4356-981D-526035ACDD8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83" y="2101"/>
                <a:ext cx="2" cy="6"/>
              </a:xfrm>
              <a:custGeom>
                <a:avLst/>
                <a:gdLst>
                  <a:gd name="T0" fmla="*/ 0 w 2"/>
                  <a:gd name="T1" fmla="*/ 0 h 6"/>
                  <a:gd name="T2" fmla="*/ 0 w 2"/>
                  <a:gd name="T3" fmla="*/ 4 h 6"/>
                  <a:gd name="T4" fmla="*/ 1 w 2"/>
                  <a:gd name="T5" fmla="*/ 4 h 6"/>
                  <a:gd name="T6" fmla="*/ 1 w 2"/>
                  <a:gd name="T7" fmla="*/ 6 h 6"/>
                  <a:gd name="T8" fmla="*/ 2 w 2"/>
                  <a:gd name="T9" fmla="*/ 4 h 6"/>
                  <a:gd name="T10" fmla="*/ 1 w 2"/>
                  <a:gd name="T11" fmla="*/ 2 h 6"/>
                  <a:gd name="T12" fmla="*/ 0 w 2"/>
                  <a:gd name="T13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6">
                    <a:moveTo>
                      <a:pt x="0" y="0"/>
                    </a:moveTo>
                    <a:lnTo>
                      <a:pt x="0" y="4"/>
                    </a:lnTo>
                    <a:lnTo>
                      <a:pt x="1" y="4"/>
                    </a:lnTo>
                    <a:lnTo>
                      <a:pt x="1" y="6"/>
                    </a:lnTo>
                    <a:lnTo>
                      <a:pt x="2" y="4"/>
                    </a:lnTo>
                    <a:lnTo>
                      <a:pt x="1" y="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98" name="Freeform 2630">
                <a:extLst>
                  <a:ext uri="{FF2B5EF4-FFF2-40B4-BE49-F238E27FC236}">
                    <a16:creationId xmlns:a16="http://schemas.microsoft.com/office/drawing/2014/main" id="{0836B0E7-0EBB-4B47-8C23-26772D3688C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86" y="2106"/>
                <a:ext cx="2" cy="2"/>
              </a:xfrm>
              <a:custGeom>
                <a:avLst/>
                <a:gdLst>
                  <a:gd name="T0" fmla="*/ 2 w 2"/>
                  <a:gd name="T1" fmla="*/ 0 h 2"/>
                  <a:gd name="T2" fmla="*/ 0 w 2"/>
                  <a:gd name="T3" fmla="*/ 1 h 2"/>
                  <a:gd name="T4" fmla="*/ 2 w 2"/>
                  <a:gd name="T5" fmla="*/ 2 h 2"/>
                  <a:gd name="T6" fmla="*/ 2 w 2"/>
                  <a:gd name="T7" fmla="*/ 1 h 2"/>
                  <a:gd name="T8" fmla="*/ 2 w 2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0" y="1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99" name="Freeform 2631">
                <a:extLst>
                  <a:ext uri="{FF2B5EF4-FFF2-40B4-BE49-F238E27FC236}">
                    <a16:creationId xmlns:a16="http://schemas.microsoft.com/office/drawing/2014/main" id="{B7A4C5D3-7B50-4B9C-BED7-DF680686030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98" y="1678"/>
                <a:ext cx="8" cy="11"/>
              </a:xfrm>
              <a:custGeom>
                <a:avLst/>
                <a:gdLst>
                  <a:gd name="T0" fmla="*/ 2 w 8"/>
                  <a:gd name="T1" fmla="*/ 0 h 11"/>
                  <a:gd name="T2" fmla="*/ 1 w 8"/>
                  <a:gd name="T3" fmla="*/ 1 h 11"/>
                  <a:gd name="T4" fmla="*/ 1 w 8"/>
                  <a:gd name="T5" fmla="*/ 2 h 11"/>
                  <a:gd name="T6" fmla="*/ 2 w 8"/>
                  <a:gd name="T7" fmla="*/ 3 h 11"/>
                  <a:gd name="T8" fmla="*/ 1 w 8"/>
                  <a:gd name="T9" fmla="*/ 4 h 11"/>
                  <a:gd name="T10" fmla="*/ 0 w 8"/>
                  <a:gd name="T11" fmla="*/ 6 h 11"/>
                  <a:gd name="T12" fmla="*/ 0 w 8"/>
                  <a:gd name="T13" fmla="*/ 9 h 11"/>
                  <a:gd name="T14" fmla="*/ 2 w 8"/>
                  <a:gd name="T15" fmla="*/ 10 h 11"/>
                  <a:gd name="T16" fmla="*/ 6 w 8"/>
                  <a:gd name="T17" fmla="*/ 10 h 11"/>
                  <a:gd name="T18" fmla="*/ 7 w 8"/>
                  <a:gd name="T19" fmla="*/ 11 h 11"/>
                  <a:gd name="T20" fmla="*/ 8 w 8"/>
                  <a:gd name="T21" fmla="*/ 10 h 11"/>
                  <a:gd name="T22" fmla="*/ 8 w 8"/>
                  <a:gd name="T23" fmla="*/ 9 h 11"/>
                  <a:gd name="T24" fmla="*/ 8 w 8"/>
                  <a:gd name="T25" fmla="*/ 6 h 11"/>
                  <a:gd name="T26" fmla="*/ 8 w 8"/>
                  <a:gd name="T27" fmla="*/ 5 h 11"/>
                  <a:gd name="T28" fmla="*/ 8 w 8"/>
                  <a:gd name="T29" fmla="*/ 4 h 11"/>
                  <a:gd name="T30" fmla="*/ 8 w 8"/>
                  <a:gd name="T31" fmla="*/ 3 h 11"/>
                  <a:gd name="T32" fmla="*/ 7 w 8"/>
                  <a:gd name="T33" fmla="*/ 3 h 11"/>
                  <a:gd name="T34" fmla="*/ 6 w 8"/>
                  <a:gd name="T35" fmla="*/ 3 h 11"/>
                  <a:gd name="T36" fmla="*/ 6 w 8"/>
                  <a:gd name="T37" fmla="*/ 2 h 11"/>
                  <a:gd name="T38" fmla="*/ 7 w 8"/>
                  <a:gd name="T39" fmla="*/ 2 h 11"/>
                  <a:gd name="T40" fmla="*/ 7 w 8"/>
                  <a:gd name="T41" fmla="*/ 1 h 11"/>
                  <a:gd name="T42" fmla="*/ 6 w 8"/>
                  <a:gd name="T43" fmla="*/ 0 h 11"/>
                  <a:gd name="T44" fmla="*/ 6 w 8"/>
                  <a:gd name="T45" fmla="*/ 0 h 11"/>
                  <a:gd name="T46" fmla="*/ 2 w 8"/>
                  <a:gd name="T47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8" h="11">
                    <a:moveTo>
                      <a:pt x="2" y="0"/>
                    </a:moveTo>
                    <a:lnTo>
                      <a:pt x="1" y="1"/>
                    </a:lnTo>
                    <a:lnTo>
                      <a:pt x="1" y="2"/>
                    </a:lnTo>
                    <a:lnTo>
                      <a:pt x="2" y="3"/>
                    </a:lnTo>
                    <a:lnTo>
                      <a:pt x="1" y="4"/>
                    </a:lnTo>
                    <a:lnTo>
                      <a:pt x="0" y="6"/>
                    </a:lnTo>
                    <a:lnTo>
                      <a:pt x="0" y="9"/>
                    </a:lnTo>
                    <a:lnTo>
                      <a:pt x="2" y="10"/>
                    </a:lnTo>
                    <a:lnTo>
                      <a:pt x="6" y="10"/>
                    </a:lnTo>
                    <a:lnTo>
                      <a:pt x="7" y="11"/>
                    </a:lnTo>
                    <a:lnTo>
                      <a:pt x="8" y="10"/>
                    </a:lnTo>
                    <a:lnTo>
                      <a:pt x="8" y="9"/>
                    </a:lnTo>
                    <a:lnTo>
                      <a:pt x="8" y="6"/>
                    </a:lnTo>
                    <a:lnTo>
                      <a:pt x="8" y="5"/>
                    </a:lnTo>
                    <a:lnTo>
                      <a:pt x="8" y="4"/>
                    </a:lnTo>
                    <a:lnTo>
                      <a:pt x="8" y="3"/>
                    </a:lnTo>
                    <a:lnTo>
                      <a:pt x="7" y="3"/>
                    </a:lnTo>
                    <a:lnTo>
                      <a:pt x="6" y="3"/>
                    </a:lnTo>
                    <a:lnTo>
                      <a:pt x="6" y="2"/>
                    </a:lnTo>
                    <a:lnTo>
                      <a:pt x="7" y="2"/>
                    </a:lnTo>
                    <a:lnTo>
                      <a:pt x="7" y="1"/>
                    </a:lnTo>
                    <a:lnTo>
                      <a:pt x="6" y="0"/>
                    </a:lnTo>
                    <a:lnTo>
                      <a:pt x="6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00" name="Freeform 2632">
                <a:extLst>
                  <a:ext uri="{FF2B5EF4-FFF2-40B4-BE49-F238E27FC236}">
                    <a16:creationId xmlns:a16="http://schemas.microsoft.com/office/drawing/2014/main" id="{C34055B7-00F8-4CC2-8A31-029CED93689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07" y="1648"/>
                <a:ext cx="8" cy="17"/>
              </a:xfrm>
              <a:custGeom>
                <a:avLst/>
                <a:gdLst>
                  <a:gd name="T0" fmla="*/ 3 w 8"/>
                  <a:gd name="T1" fmla="*/ 17 h 17"/>
                  <a:gd name="T2" fmla="*/ 5 w 8"/>
                  <a:gd name="T3" fmla="*/ 16 h 17"/>
                  <a:gd name="T4" fmla="*/ 6 w 8"/>
                  <a:gd name="T5" fmla="*/ 12 h 17"/>
                  <a:gd name="T6" fmla="*/ 5 w 8"/>
                  <a:gd name="T7" fmla="*/ 11 h 17"/>
                  <a:gd name="T8" fmla="*/ 7 w 8"/>
                  <a:gd name="T9" fmla="*/ 9 h 17"/>
                  <a:gd name="T10" fmla="*/ 6 w 8"/>
                  <a:gd name="T11" fmla="*/ 7 h 17"/>
                  <a:gd name="T12" fmla="*/ 8 w 8"/>
                  <a:gd name="T13" fmla="*/ 4 h 17"/>
                  <a:gd name="T14" fmla="*/ 7 w 8"/>
                  <a:gd name="T15" fmla="*/ 3 h 17"/>
                  <a:gd name="T16" fmla="*/ 7 w 8"/>
                  <a:gd name="T17" fmla="*/ 1 h 17"/>
                  <a:gd name="T18" fmla="*/ 6 w 8"/>
                  <a:gd name="T19" fmla="*/ 0 h 17"/>
                  <a:gd name="T20" fmla="*/ 5 w 8"/>
                  <a:gd name="T21" fmla="*/ 0 h 17"/>
                  <a:gd name="T22" fmla="*/ 5 w 8"/>
                  <a:gd name="T23" fmla="*/ 2 h 17"/>
                  <a:gd name="T24" fmla="*/ 3 w 8"/>
                  <a:gd name="T25" fmla="*/ 5 h 17"/>
                  <a:gd name="T26" fmla="*/ 3 w 8"/>
                  <a:gd name="T27" fmla="*/ 6 h 17"/>
                  <a:gd name="T28" fmla="*/ 3 w 8"/>
                  <a:gd name="T29" fmla="*/ 6 h 17"/>
                  <a:gd name="T30" fmla="*/ 3 w 8"/>
                  <a:gd name="T31" fmla="*/ 8 h 17"/>
                  <a:gd name="T32" fmla="*/ 1 w 8"/>
                  <a:gd name="T33" fmla="*/ 9 h 17"/>
                  <a:gd name="T34" fmla="*/ 1 w 8"/>
                  <a:gd name="T35" fmla="*/ 11 h 17"/>
                  <a:gd name="T36" fmla="*/ 0 w 8"/>
                  <a:gd name="T37" fmla="*/ 13 h 17"/>
                  <a:gd name="T38" fmla="*/ 0 w 8"/>
                  <a:gd name="T39" fmla="*/ 15 h 17"/>
                  <a:gd name="T40" fmla="*/ 1 w 8"/>
                  <a:gd name="T41" fmla="*/ 17 h 17"/>
                  <a:gd name="T42" fmla="*/ 3 w 8"/>
                  <a:gd name="T43" fmla="*/ 1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8" h="17">
                    <a:moveTo>
                      <a:pt x="3" y="17"/>
                    </a:moveTo>
                    <a:lnTo>
                      <a:pt x="5" y="16"/>
                    </a:lnTo>
                    <a:lnTo>
                      <a:pt x="6" y="12"/>
                    </a:lnTo>
                    <a:lnTo>
                      <a:pt x="5" y="11"/>
                    </a:lnTo>
                    <a:lnTo>
                      <a:pt x="7" y="9"/>
                    </a:lnTo>
                    <a:lnTo>
                      <a:pt x="6" y="7"/>
                    </a:lnTo>
                    <a:lnTo>
                      <a:pt x="8" y="4"/>
                    </a:lnTo>
                    <a:lnTo>
                      <a:pt x="7" y="3"/>
                    </a:lnTo>
                    <a:lnTo>
                      <a:pt x="7" y="1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5" y="2"/>
                    </a:lnTo>
                    <a:lnTo>
                      <a:pt x="3" y="5"/>
                    </a:lnTo>
                    <a:lnTo>
                      <a:pt x="3" y="6"/>
                    </a:lnTo>
                    <a:lnTo>
                      <a:pt x="3" y="6"/>
                    </a:lnTo>
                    <a:lnTo>
                      <a:pt x="3" y="8"/>
                    </a:lnTo>
                    <a:lnTo>
                      <a:pt x="1" y="9"/>
                    </a:lnTo>
                    <a:lnTo>
                      <a:pt x="1" y="11"/>
                    </a:lnTo>
                    <a:lnTo>
                      <a:pt x="0" y="13"/>
                    </a:lnTo>
                    <a:lnTo>
                      <a:pt x="0" y="15"/>
                    </a:lnTo>
                    <a:lnTo>
                      <a:pt x="1" y="17"/>
                    </a:lnTo>
                    <a:lnTo>
                      <a:pt x="3" y="1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01" name="Freeform 2633">
                <a:extLst>
                  <a:ext uri="{FF2B5EF4-FFF2-40B4-BE49-F238E27FC236}">
                    <a16:creationId xmlns:a16="http://schemas.microsoft.com/office/drawing/2014/main" id="{7DB7B040-7A67-494C-BE9F-636A06AD53C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04" y="2147"/>
                <a:ext cx="1" cy="3"/>
              </a:xfrm>
              <a:custGeom>
                <a:avLst/>
                <a:gdLst>
                  <a:gd name="T0" fmla="*/ 0 w 1"/>
                  <a:gd name="T1" fmla="*/ 0 h 3"/>
                  <a:gd name="T2" fmla="*/ 0 w 1"/>
                  <a:gd name="T3" fmla="*/ 3 h 3"/>
                  <a:gd name="T4" fmla="*/ 1 w 1"/>
                  <a:gd name="T5" fmla="*/ 0 h 3"/>
                  <a:gd name="T6" fmla="*/ 0 w 1"/>
                  <a:gd name="T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3">
                    <a:moveTo>
                      <a:pt x="0" y="0"/>
                    </a:moveTo>
                    <a:lnTo>
                      <a:pt x="0" y="3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02" name="Freeform 2634">
                <a:extLst>
                  <a:ext uri="{FF2B5EF4-FFF2-40B4-BE49-F238E27FC236}">
                    <a16:creationId xmlns:a16="http://schemas.microsoft.com/office/drawing/2014/main" id="{8698C872-DD07-468D-8D2F-CEE590DE017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83" y="2096"/>
                <a:ext cx="1" cy="3"/>
              </a:xfrm>
              <a:custGeom>
                <a:avLst/>
                <a:gdLst>
                  <a:gd name="T0" fmla="*/ 0 w 1"/>
                  <a:gd name="T1" fmla="*/ 3 h 3"/>
                  <a:gd name="T2" fmla="*/ 1 w 1"/>
                  <a:gd name="T3" fmla="*/ 2 h 3"/>
                  <a:gd name="T4" fmla="*/ 0 w 1"/>
                  <a:gd name="T5" fmla="*/ 0 h 3"/>
                  <a:gd name="T6" fmla="*/ 0 w 1"/>
                  <a:gd name="T7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3">
                    <a:moveTo>
                      <a:pt x="0" y="3"/>
                    </a:moveTo>
                    <a:lnTo>
                      <a:pt x="1" y="2"/>
                    </a:lnTo>
                    <a:lnTo>
                      <a:pt x="0" y="0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03" name="Freeform 2635">
                <a:extLst>
                  <a:ext uri="{FF2B5EF4-FFF2-40B4-BE49-F238E27FC236}">
                    <a16:creationId xmlns:a16="http://schemas.microsoft.com/office/drawing/2014/main" id="{938AFA00-A506-4F36-AC67-5433FEC654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09" y="1667"/>
                <a:ext cx="4" cy="2"/>
              </a:xfrm>
              <a:custGeom>
                <a:avLst/>
                <a:gdLst>
                  <a:gd name="T0" fmla="*/ 3 w 4"/>
                  <a:gd name="T1" fmla="*/ 2 h 2"/>
                  <a:gd name="T2" fmla="*/ 4 w 4"/>
                  <a:gd name="T3" fmla="*/ 0 h 2"/>
                  <a:gd name="T4" fmla="*/ 1 w 4"/>
                  <a:gd name="T5" fmla="*/ 0 h 2"/>
                  <a:gd name="T6" fmla="*/ 0 w 4"/>
                  <a:gd name="T7" fmla="*/ 1 h 2"/>
                  <a:gd name="T8" fmla="*/ 1 w 4"/>
                  <a:gd name="T9" fmla="*/ 2 h 2"/>
                  <a:gd name="T10" fmla="*/ 3 w 4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2">
                    <a:moveTo>
                      <a:pt x="3" y="2"/>
                    </a:moveTo>
                    <a:lnTo>
                      <a:pt x="4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3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04" name="Freeform 2636">
                <a:extLst>
                  <a:ext uri="{FF2B5EF4-FFF2-40B4-BE49-F238E27FC236}">
                    <a16:creationId xmlns:a16="http://schemas.microsoft.com/office/drawing/2014/main" id="{0CB8FEA4-AD83-4E88-ADAD-2F2B632D7D0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76" y="1611"/>
                <a:ext cx="28" cy="17"/>
              </a:xfrm>
              <a:custGeom>
                <a:avLst/>
                <a:gdLst>
                  <a:gd name="T0" fmla="*/ 2 w 28"/>
                  <a:gd name="T1" fmla="*/ 6 h 17"/>
                  <a:gd name="T2" fmla="*/ 4 w 28"/>
                  <a:gd name="T3" fmla="*/ 6 h 17"/>
                  <a:gd name="T4" fmla="*/ 5 w 28"/>
                  <a:gd name="T5" fmla="*/ 6 h 17"/>
                  <a:gd name="T6" fmla="*/ 6 w 28"/>
                  <a:gd name="T7" fmla="*/ 6 h 17"/>
                  <a:gd name="T8" fmla="*/ 9 w 28"/>
                  <a:gd name="T9" fmla="*/ 6 h 17"/>
                  <a:gd name="T10" fmla="*/ 10 w 28"/>
                  <a:gd name="T11" fmla="*/ 7 h 17"/>
                  <a:gd name="T12" fmla="*/ 9 w 28"/>
                  <a:gd name="T13" fmla="*/ 8 h 17"/>
                  <a:gd name="T14" fmla="*/ 9 w 28"/>
                  <a:gd name="T15" fmla="*/ 10 h 17"/>
                  <a:gd name="T16" fmla="*/ 11 w 28"/>
                  <a:gd name="T17" fmla="*/ 12 h 17"/>
                  <a:gd name="T18" fmla="*/ 12 w 28"/>
                  <a:gd name="T19" fmla="*/ 10 h 17"/>
                  <a:gd name="T20" fmla="*/ 12 w 28"/>
                  <a:gd name="T21" fmla="*/ 9 h 17"/>
                  <a:gd name="T22" fmla="*/ 13 w 28"/>
                  <a:gd name="T23" fmla="*/ 8 h 17"/>
                  <a:gd name="T24" fmla="*/ 14 w 28"/>
                  <a:gd name="T25" fmla="*/ 10 h 17"/>
                  <a:gd name="T26" fmla="*/ 14 w 28"/>
                  <a:gd name="T27" fmla="*/ 12 h 17"/>
                  <a:gd name="T28" fmla="*/ 16 w 28"/>
                  <a:gd name="T29" fmla="*/ 15 h 17"/>
                  <a:gd name="T30" fmla="*/ 18 w 28"/>
                  <a:gd name="T31" fmla="*/ 14 h 17"/>
                  <a:gd name="T32" fmla="*/ 19 w 28"/>
                  <a:gd name="T33" fmla="*/ 15 h 17"/>
                  <a:gd name="T34" fmla="*/ 20 w 28"/>
                  <a:gd name="T35" fmla="*/ 15 h 17"/>
                  <a:gd name="T36" fmla="*/ 22 w 28"/>
                  <a:gd name="T37" fmla="*/ 17 h 17"/>
                  <a:gd name="T38" fmla="*/ 23 w 28"/>
                  <a:gd name="T39" fmla="*/ 14 h 17"/>
                  <a:gd name="T40" fmla="*/ 25 w 28"/>
                  <a:gd name="T41" fmla="*/ 13 h 17"/>
                  <a:gd name="T42" fmla="*/ 28 w 28"/>
                  <a:gd name="T43" fmla="*/ 9 h 17"/>
                  <a:gd name="T44" fmla="*/ 27 w 28"/>
                  <a:gd name="T45" fmla="*/ 7 h 17"/>
                  <a:gd name="T46" fmla="*/ 28 w 28"/>
                  <a:gd name="T47" fmla="*/ 5 h 17"/>
                  <a:gd name="T48" fmla="*/ 28 w 28"/>
                  <a:gd name="T49" fmla="*/ 3 h 17"/>
                  <a:gd name="T50" fmla="*/ 27 w 28"/>
                  <a:gd name="T51" fmla="*/ 1 h 17"/>
                  <a:gd name="T52" fmla="*/ 27 w 28"/>
                  <a:gd name="T53" fmla="*/ 0 h 17"/>
                  <a:gd name="T54" fmla="*/ 25 w 28"/>
                  <a:gd name="T55" fmla="*/ 0 h 17"/>
                  <a:gd name="T56" fmla="*/ 24 w 28"/>
                  <a:gd name="T57" fmla="*/ 0 h 17"/>
                  <a:gd name="T58" fmla="*/ 23 w 28"/>
                  <a:gd name="T59" fmla="*/ 0 h 17"/>
                  <a:gd name="T60" fmla="*/ 20 w 28"/>
                  <a:gd name="T61" fmla="*/ 0 h 17"/>
                  <a:gd name="T62" fmla="*/ 18 w 28"/>
                  <a:gd name="T63" fmla="*/ 2 h 17"/>
                  <a:gd name="T64" fmla="*/ 16 w 28"/>
                  <a:gd name="T65" fmla="*/ 2 h 17"/>
                  <a:gd name="T66" fmla="*/ 15 w 28"/>
                  <a:gd name="T67" fmla="*/ 2 h 17"/>
                  <a:gd name="T68" fmla="*/ 14 w 28"/>
                  <a:gd name="T69" fmla="*/ 1 h 17"/>
                  <a:gd name="T70" fmla="*/ 12 w 28"/>
                  <a:gd name="T71" fmla="*/ 1 h 17"/>
                  <a:gd name="T72" fmla="*/ 6 w 28"/>
                  <a:gd name="T73" fmla="*/ 2 h 17"/>
                  <a:gd name="T74" fmla="*/ 4 w 28"/>
                  <a:gd name="T75" fmla="*/ 2 h 17"/>
                  <a:gd name="T76" fmla="*/ 2 w 28"/>
                  <a:gd name="T77" fmla="*/ 2 h 17"/>
                  <a:gd name="T78" fmla="*/ 2 w 28"/>
                  <a:gd name="T79" fmla="*/ 3 h 17"/>
                  <a:gd name="T80" fmla="*/ 0 w 28"/>
                  <a:gd name="T81" fmla="*/ 5 h 17"/>
                  <a:gd name="T82" fmla="*/ 0 w 28"/>
                  <a:gd name="T83" fmla="*/ 7 h 17"/>
                  <a:gd name="T84" fmla="*/ 2 w 28"/>
                  <a:gd name="T85" fmla="*/ 6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28" h="17">
                    <a:moveTo>
                      <a:pt x="2" y="6"/>
                    </a:moveTo>
                    <a:lnTo>
                      <a:pt x="4" y="6"/>
                    </a:lnTo>
                    <a:lnTo>
                      <a:pt x="5" y="6"/>
                    </a:lnTo>
                    <a:lnTo>
                      <a:pt x="6" y="6"/>
                    </a:lnTo>
                    <a:lnTo>
                      <a:pt x="9" y="6"/>
                    </a:lnTo>
                    <a:lnTo>
                      <a:pt x="10" y="7"/>
                    </a:lnTo>
                    <a:lnTo>
                      <a:pt x="9" y="8"/>
                    </a:lnTo>
                    <a:lnTo>
                      <a:pt x="9" y="10"/>
                    </a:lnTo>
                    <a:lnTo>
                      <a:pt x="11" y="12"/>
                    </a:lnTo>
                    <a:lnTo>
                      <a:pt x="12" y="10"/>
                    </a:lnTo>
                    <a:lnTo>
                      <a:pt x="12" y="9"/>
                    </a:lnTo>
                    <a:lnTo>
                      <a:pt x="13" y="8"/>
                    </a:lnTo>
                    <a:lnTo>
                      <a:pt x="14" y="10"/>
                    </a:lnTo>
                    <a:lnTo>
                      <a:pt x="14" y="12"/>
                    </a:lnTo>
                    <a:lnTo>
                      <a:pt x="16" y="15"/>
                    </a:lnTo>
                    <a:lnTo>
                      <a:pt x="18" y="14"/>
                    </a:lnTo>
                    <a:lnTo>
                      <a:pt x="19" y="15"/>
                    </a:lnTo>
                    <a:lnTo>
                      <a:pt x="20" y="15"/>
                    </a:lnTo>
                    <a:lnTo>
                      <a:pt x="22" y="17"/>
                    </a:lnTo>
                    <a:lnTo>
                      <a:pt x="23" y="14"/>
                    </a:lnTo>
                    <a:lnTo>
                      <a:pt x="25" y="13"/>
                    </a:lnTo>
                    <a:lnTo>
                      <a:pt x="28" y="9"/>
                    </a:lnTo>
                    <a:lnTo>
                      <a:pt x="27" y="7"/>
                    </a:lnTo>
                    <a:lnTo>
                      <a:pt x="28" y="5"/>
                    </a:lnTo>
                    <a:lnTo>
                      <a:pt x="28" y="3"/>
                    </a:lnTo>
                    <a:lnTo>
                      <a:pt x="27" y="1"/>
                    </a:lnTo>
                    <a:lnTo>
                      <a:pt x="27" y="0"/>
                    </a:lnTo>
                    <a:lnTo>
                      <a:pt x="25" y="0"/>
                    </a:lnTo>
                    <a:lnTo>
                      <a:pt x="24" y="0"/>
                    </a:lnTo>
                    <a:lnTo>
                      <a:pt x="23" y="0"/>
                    </a:lnTo>
                    <a:lnTo>
                      <a:pt x="20" y="0"/>
                    </a:lnTo>
                    <a:lnTo>
                      <a:pt x="18" y="2"/>
                    </a:lnTo>
                    <a:lnTo>
                      <a:pt x="16" y="2"/>
                    </a:lnTo>
                    <a:lnTo>
                      <a:pt x="15" y="2"/>
                    </a:lnTo>
                    <a:lnTo>
                      <a:pt x="14" y="1"/>
                    </a:lnTo>
                    <a:lnTo>
                      <a:pt x="12" y="1"/>
                    </a:lnTo>
                    <a:lnTo>
                      <a:pt x="6" y="2"/>
                    </a:lnTo>
                    <a:lnTo>
                      <a:pt x="4" y="2"/>
                    </a:lnTo>
                    <a:lnTo>
                      <a:pt x="2" y="2"/>
                    </a:lnTo>
                    <a:lnTo>
                      <a:pt x="2" y="3"/>
                    </a:lnTo>
                    <a:lnTo>
                      <a:pt x="0" y="5"/>
                    </a:lnTo>
                    <a:lnTo>
                      <a:pt x="0" y="7"/>
                    </a:lnTo>
                    <a:lnTo>
                      <a:pt x="2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05" name="Freeform 2637">
                <a:extLst>
                  <a:ext uri="{FF2B5EF4-FFF2-40B4-BE49-F238E27FC236}">
                    <a16:creationId xmlns:a16="http://schemas.microsoft.com/office/drawing/2014/main" id="{E1B83128-3583-4120-86B6-52A1E9E109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79" y="2134"/>
                <a:ext cx="33" cy="43"/>
              </a:xfrm>
              <a:custGeom>
                <a:avLst/>
                <a:gdLst>
                  <a:gd name="T0" fmla="*/ 10 w 33"/>
                  <a:gd name="T1" fmla="*/ 6 h 43"/>
                  <a:gd name="T2" fmla="*/ 8 w 33"/>
                  <a:gd name="T3" fmla="*/ 3 h 43"/>
                  <a:gd name="T4" fmla="*/ 5 w 33"/>
                  <a:gd name="T5" fmla="*/ 0 h 43"/>
                  <a:gd name="T6" fmla="*/ 3 w 33"/>
                  <a:gd name="T7" fmla="*/ 0 h 43"/>
                  <a:gd name="T8" fmla="*/ 1 w 33"/>
                  <a:gd name="T9" fmla="*/ 4 h 43"/>
                  <a:gd name="T10" fmla="*/ 2 w 33"/>
                  <a:gd name="T11" fmla="*/ 6 h 43"/>
                  <a:gd name="T12" fmla="*/ 5 w 33"/>
                  <a:gd name="T13" fmla="*/ 7 h 43"/>
                  <a:gd name="T14" fmla="*/ 1 w 33"/>
                  <a:gd name="T15" fmla="*/ 9 h 43"/>
                  <a:gd name="T16" fmla="*/ 2 w 33"/>
                  <a:gd name="T17" fmla="*/ 12 h 43"/>
                  <a:gd name="T18" fmla="*/ 4 w 33"/>
                  <a:gd name="T19" fmla="*/ 12 h 43"/>
                  <a:gd name="T20" fmla="*/ 6 w 33"/>
                  <a:gd name="T21" fmla="*/ 13 h 43"/>
                  <a:gd name="T22" fmla="*/ 8 w 33"/>
                  <a:gd name="T23" fmla="*/ 16 h 43"/>
                  <a:gd name="T24" fmla="*/ 7 w 33"/>
                  <a:gd name="T25" fmla="*/ 18 h 43"/>
                  <a:gd name="T26" fmla="*/ 10 w 33"/>
                  <a:gd name="T27" fmla="*/ 20 h 43"/>
                  <a:gd name="T28" fmla="*/ 12 w 33"/>
                  <a:gd name="T29" fmla="*/ 17 h 43"/>
                  <a:gd name="T30" fmla="*/ 10 w 33"/>
                  <a:gd name="T31" fmla="*/ 21 h 43"/>
                  <a:gd name="T32" fmla="*/ 11 w 33"/>
                  <a:gd name="T33" fmla="*/ 23 h 43"/>
                  <a:gd name="T34" fmla="*/ 15 w 33"/>
                  <a:gd name="T35" fmla="*/ 25 h 43"/>
                  <a:gd name="T36" fmla="*/ 16 w 33"/>
                  <a:gd name="T37" fmla="*/ 26 h 43"/>
                  <a:gd name="T38" fmla="*/ 16 w 33"/>
                  <a:gd name="T39" fmla="*/ 30 h 43"/>
                  <a:gd name="T40" fmla="*/ 20 w 33"/>
                  <a:gd name="T41" fmla="*/ 30 h 43"/>
                  <a:gd name="T42" fmla="*/ 23 w 33"/>
                  <a:gd name="T43" fmla="*/ 31 h 43"/>
                  <a:gd name="T44" fmla="*/ 23 w 33"/>
                  <a:gd name="T45" fmla="*/ 37 h 43"/>
                  <a:gd name="T46" fmla="*/ 25 w 33"/>
                  <a:gd name="T47" fmla="*/ 39 h 43"/>
                  <a:gd name="T48" fmla="*/ 32 w 33"/>
                  <a:gd name="T49" fmla="*/ 42 h 43"/>
                  <a:gd name="T50" fmla="*/ 32 w 33"/>
                  <a:gd name="T51" fmla="*/ 37 h 43"/>
                  <a:gd name="T52" fmla="*/ 32 w 33"/>
                  <a:gd name="T53" fmla="*/ 33 h 43"/>
                  <a:gd name="T54" fmla="*/ 31 w 33"/>
                  <a:gd name="T55" fmla="*/ 28 h 43"/>
                  <a:gd name="T56" fmla="*/ 26 w 33"/>
                  <a:gd name="T57" fmla="*/ 19 h 43"/>
                  <a:gd name="T58" fmla="*/ 24 w 33"/>
                  <a:gd name="T59" fmla="*/ 13 h 43"/>
                  <a:gd name="T60" fmla="*/ 21 w 33"/>
                  <a:gd name="T61" fmla="*/ 11 h 43"/>
                  <a:gd name="T62" fmla="*/ 15 w 33"/>
                  <a:gd name="T63" fmla="*/ 10 h 43"/>
                  <a:gd name="T64" fmla="*/ 13 w 33"/>
                  <a:gd name="T65" fmla="*/ 8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33" h="43">
                    <a:moveTo>
                      <a:pt x="13" y="8"/>
                    </a:moveTo>
                    <a:lnTo>
                      <a:pt x="10" y="6"/>
                    </a:lnTo>
                    <a:lnTo>
                      <a:pt x="9" y="4"/>
                    </a:lnTo>
                    <a:lnTo>
                      <a:pt x="8" y="3"/>
                    </a:lnTo>
                    <a:lnTo>
                      <a:pt x="6" y="3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1" y="4"/>
                    </a:lnTo>
                    <a:lnTo>
                      <a:pt x="2" y="4"/>
                    </a:lnTo>
                    <a:lnTo>
                      <a:pt x="2" y="6"/>
                    </a:lnTo>
                    <a:lnTo>
                      <a:pt x="7" y="6"/>
                    </a:lnTo>
                    <a:lnTo>
                      <a:pt x="5" y="7"/>
                    </a:lnTo>
                    <a:lnTo>
                      <a:pt x="3" y="7"/>
                    </a:lnTo>
                    <a:lnTo>
                      <a:pt x="1" y="9"/>
                    </a:lnTo>
                    <a:lnTo>
                      <a:pt x="2" y="10"/>
                    </a:lnTo>
                    <a:lnTo>
                      <a:pt x="2" y="12"/>
                    </a:lnTo>
                    <a:lnTo>
                      <a:pt x="2" y="12"/>
                    </a:lnTo>
                    <a:lnTo>
                      <a:pt x="4" y="12"/>
                    </a:lnTo>
                    <a:lnTo>
                      <a:pt x="4" y="13"/>
                    </a:lnTo>
                    <a:lnTo>
                      <a:pt x="6" y="13"/>
                    </a:lnTo>
                    <a:lnTo>
                      <a:pt x="6" y="15"/>
                    </a:lnTo>
                    <a:lnTo>
                      <a:pt x="8" y="16"/>
                    </a:lnTo>
                    <a:lnTo>
                      <a:pt x="10" y="15"/>
                    </a:lnTo>
                    <a:lnTo>
                      <a:pt x="7" y="18"/>
                    </a:lnTo>
                    <a:lnTo>
                      <a:pt x="9" y="20"/>
                    </a:lnTo>
                    <a:lnTo>
                      <a:pt x="10" y="20"/>
                    </a:lnTo>
                    <a:lnTo>
                      <a:pt x="10" y="18"/>
                    </a:lnTo>
                    <a:lnTo>
                      <a:pt x="12" y="17"/>
                    </a:lnTo>
                    <a:lnTo>
                      <a:pt x="12" y="20"/>
                    </a:lnTo>
                    <a:lnTo>
                      <a:pt x="10" y="21"/>
                    </a:lnTo>
                    <a:lnTo>
                      <a:pt x="10" y="23"/>
                    </a:lnTo>
                    <a:lnTo>
                      <a:pt x="11" y="23"/>
                    </a:lnTo>
                    <a:lnTo>
                      <a:pt x="12" y="25"/>
                    </a:lnTo>
                    <a:lnTo>
                      <a:pt x="15" y="25"/>
                    </a:lnTo>
                    <a:lnTo>
                      <a:pt x="15" y="26"/>
                    </a:lnTo>
                    <a:lnTo>
                      <a:pt x="16" y="26"/>
                    </a:lnTo>
                    <a:lnTo>
                      <a:pt x="16" y="28"/>
                    </a:lnTo>
                    <a:lnTo>
                      <a:pt x="16" y="30"/>
                    </a:lnTo>
                    <a:lnTo>
                      <a:pt x="19" y="32"/>
                    </a:lnTo>
                    <a:lnTo>
                      <a:pt x="20" y="30"/>
                    </a:lnTo>
                    <a:lnTo>
                      <a:pt x="21" y="31"/>
                    </a:lnTo>
                    <a:lnTo>
                      <a:pt x="23" y="31"/>
                    </a:lnTo>
                    <a:lnTo>
                      <a:pt x="20" y="34"/>
                    </a:lnTo>
                    <a:lnTo>
                      <a:pt x="23" y="37"/>
                    </a:lnTo>
                    <a:lnTo>
                      <a:pt x="25" y="37"/>
                    </a:lnTo>
                    <a:lnTo>
                      <a:pt x="25" y="39"/>
                    </a:lnTo>
                    <a:lnTo>
                      <a:pt x="31" y="43"/>
                    </a:lnTo>
                    <a:lnTo>
                      <a:pt x="32" y="42"/>
                    </a:lnTo>
                    <a:lnTo>
                      <a:pt x="33" y="42"/>
                    </a:lnTo>
                    <a:lnTo>
                      <a:pt x="32" y="37"/>
                    </a:lnTo>
                    <a:lnTo>
                      <a:pt x="32" y="35"/>
                    </a:lnTo>
                    <a:lnTo>
                      <a:pt x="32" y="33"/>
                    </a:lnTo>
                    <a:lnTo>
                      <a:pt x="32" y="30"/>
                    </a:lnTo>
                    <a:lnTo>
                      <a:pt x="31" y="28"/>
                    </a:lnTo>
                    <a:lnTo>
                      <a:pt x="27" y="25"/>
                    </a:lnTo>
                    <a:lnTo>
                      <a:pt x="26" y="19"/>
                    </a:lnTo>
                    <a:lnTo>
                      <a:pt x="24" y="16"/>
                    </a:lnTo>
                    <a:lnTo>
                      <a:pt x="24" y="13"/>
                    </a:lnTo>
                    <a:lnTo>
                      <a:pt x="23" y="12"/>
                    </a:lnTo>
                    <a:lnTo>
                      <a:pt x="21" y="11"/>
                    </a:lnTo>
                    <a:lnTo>
                      <a:pt x="18" y="10"/>
                    </a:lnTo>
                    <a:lnTo>
                      <a:pt x="15" y="10"/>
                    </a:lnTo>
                    <a:lnTo>
                      <a:pt x="13" y="9"/>
                    </a:lnTo>
                    <a:lnTo>
                      <a:pt x="13" y="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06" name="Freeform 2638">
                <a:extLst>
                  <a:ext uri="{FF2B5EF4-FFF2-40B4-BE49-F238E27FC236}">
                    <a16:creationId xmlns:a16="http://schemas.microsoft.com/office/drawing/2014/main" id="{2FD6C5E0-B2DF-46EF-8439-43C257265F2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56" y="2075"/>
                <a:ext cx="15" cy="35"/>
              </a:xfrm>
              <a:custGeom>
                <a:avLst/>
                <a:gdLst>
                  <a:gd name="T0" fmla="*/ 11 w 15"/>
                  <a:gd name="T1" fmla="*/ 5 h 35"/>
                  <a:gd name="T2" fmla="*/ 9 w 15"/>
                  <a:gd name="T3" fmla="*/ 8 h 35"/>
                  <a:gd name="T4" fmla="*/ 8 w 15"/>
                  <a:gd name="T5" fmla="*/ 10 h 35"/>
                  <a:gd name="T6" fmla="*/ 6 w 15"/>
                  <a:gd name="T7" fmla="*/ 11 h 35"/>
                  <a:gd name="T8" fmla="*/ 6 w 15"/>
                  <a:gd name="T9" fmla="*/ 10 h 35"/>
                  <a:gd name="T10" fmla="*/ 5 w 15"/>
                  <a:gd name="T11" fmla="*/ 9 h 35"/>
                  <a:gd name="T12" fmla="*/ 8 w 15"/>
                  <a:gd name="T13" fmla="*/ 8 h 35"/>
                  <a:gd name="T14" fmla="*/ 10 w 15"/>
                  <a:gd name="T15" fmla="*/ 6 h 35"/>
                  <a:gd name="T16" fmla="*/ 10 w 15"/>
                  <a:gd name="T17" fmla="*/ 4 h 35"/>
                  <a:gd name="T18" fmla="*/ 10 w 15"/>
                  <a:gd name="T19" fmla="*/ 3 h 35"/>
                  <a:gd name="T20" fmla="*/ 9 w 15"/>
                  <a:gd name="T21" fmla="*/ 3 h 35"/>
                  <a:gd name="T22" fmla="*/ 7 w 15"/>
                  <a:gd name="T23" fmla="*/ 4 h 35"/>
                  <a:gd name="T24" fmla="*/ 6 w 15"/>
                  <a:gd name="T25" fmla="*/ 4 h 35"/>
                  <a:gd name="T26" fmla="*/ 7 w 15"/>
                  <a:gd name="T27" fmla="*/ 1 h 35"/>
                  <a:gd name="T28" fmla="*/ 4 w 15"/>
                  <a:gd name="T29" fmla="*/ 0 h 35"/>
                  <a:gd name="T30" fmla="*/ 0 w 15"/>
                  <a:gd name="T31" fmla="*/ 6 h 35"/>
                  <a:gd name="T32" fmla="*/ 1 w 15"/>
                  <a:gd name="T33" fmla="*/ 9 h 35"/>
                  <a:gd name="T34" fmla="*/ 0 w 15"/>
                  <a:gd name="T35" fmla="*/ 11 h 35"/>
                  <a:gd name="T36" fmla="*/ 0 w 15"/>
                  <a:gd name="T37" fmla="*/ 12 h 35"/>
                  <a:gd name="T38" fmla="*/ 1 w 15"/>
                  <a:gd name="T39" fmla="*/ 12 h 35"/>
                  <a:gd name="T40" fmla="*/ 4 w 15"/>
                  <a:gd name="T41" fmla="*/ 14 h 35"/>
                  <a:gd name="T42" fmla="*/ 4 w 15"/>
                  <a:gd name="T43" fmla="*/ 15 h 35"/>
                  <a:gd name="T44" fmla="*/ 3 w 15"/>
                  <a:gd name="T45" fmla="*/ 15 h 35"/>
                  <a:gd name="T46" fmla="*/ 0 w 15"/>
                  <a:gd name="T47" fmla="*/ 15 h 35"/>
                  <a:gd name="T48" fmla="*/ 0 w 15"/>
                  <a:gd name="T49" fmla="*/ 16 h 35"/>
                  <a:gd name="T50" fmla="*/ 1 w 15"/>
                  <a:gd name="T51" fmla="*/ 17 h 35"/>
                  <a:gd name="T52" fmla="*/ 0 w 15"/>
                  <a:gd name="T53" fmla="*/ 19 h 35"/>
                  <a:gd name="T54" fmla="*/ 1 w 15"/>
                  <a:gd name="T55" fmla="*/ 19 h 35"/>
                  <a:gd name="T56" fmla="*/ 4 w 15"/>
                  <a:gd name="T57" fmla="*/ 21 h 35"/>
                  <a:gd name="T58" fmla="*/ 1 w 15"/>
                  <a:gd name="T59" fmla="*/ 21 h 35"/>
                  <a:gd name="T60" fmla="*/ 0 w 15"/>
                  <a:gd name="T61" fmla="*/ 23 h 35"/>
                  <a:gd name="T62" fmla="*/ 1 w 15"/>
                  <a:gd name="T63" fmla="*/ 25 h 35"/>
                  <a:gd name="T64" fmla="*/ 4 w 15"/>
                  <a:gd name="T65" fmla="*/ 25 h 35"/>
                  <a:gd name="T66" fmla="*/ 3 w 15"/>
                  <a:gd name="T67" fmla="*/ 26 h 35"/>
                  <a:gd name="T68" fmla="*/ 4 w 15"/>
                  <a:gd name="T69" fmla="*/ 29 h 35"/>
                  <a:gd name="T70" fmla="*/ 6 w 15"/>
                  <a:gd name="T71" fmla="*/ 35 h 35"/>
                  <a:gd name="T72" fmla="*/ 9 w 15"/>
                  <a:gd name="T73" fmla="*/ 35 h 35"/>
                  <a:gd name="T74" fmla="*/ 9 w 15"/>
                  <a:gd name="T75" fmla="*/ 34 h 35"/>
                  <a:gd name="T76" fmla="*/ 9 w 15"/>
                  <a:gd name="T77" fmla="*/ 33 h 35"/>
                  <a:gd name="T78" fmla="*/ 7 w 15"/>
                  <a:gd name="T79" fmla="*/ 33 h 35"/>
                  <a:gd name="T80" fmla="*/ 7 w 15"/>
                  <a:gd name="T81" fmla="*/ 30 h 35"/>
                  <a:gd name="T82" fmla="*/ 6 w 15"/>
                  <a:gd name="T83" fmla="*/ 27 h 35"/>
                  <a:gd name="T84" fmla="*/ 6 w 15"/>
                  <a:gd name="T85" fmla="*/ 25 h 35"/>
                  <a:gd name="T86" fmla="*/ 6 w 15"/>
                  <a:gd name="T87" fmla="*/ 23 h 35"/>
                  <a:gd name="T88" fmla="*/ 7 w 15"/>
                  <a:gd name="T89" fmla="*/ 20 h 35"/>
                  <a:gd name="T90" fmla="*/ 9 w 15"/>
                  <a:gd name="T91" fmla="*/ 20 h 35"/>
                  <a:gd name="T92" fmla="*/ 9 w 15"/>
                  <a:gd name="T93" fmla="*/ 18 h 35"/>
                  <a:gd name="T94" fmla="*/ 7 w 15"/>
                  <a:gd name="T95" fmla="*/ 18 h 35"/>
                  <a:gd name="T96" fmla="*/ 6 w 15"/>
                  <a:gd name="T97" fmla="*/ 18 h 35"/>
                  <a:gd name="T98" fmla="*/ 4 w 15"/>
                  <a:gd name="T99" fmla="*/ 18 h 35"/>
                  <a:gd name="T100" fmla="*/ 6 w 15"/>
                  <a:gd name="T101" fmla="*/ 17 h 35"/>
                  <a:gd name="T102" fmla="*/ 7 w 15"/>
                  <a:gd name="T103" fmla="*/ 17 h 35"/>
                  <a:gd name="T104" fmla="*/ 9 w 15"/>
                  <a:gd name="T105" fmla="*/ 15 h 35"/>
                  <a:gd name="T106" fmla="*/ 9 w 15"/>
                  <a:gd name="T107" fmla="*/ 12 h 35"/>
                  <a:gd name="T108" fmla="*/ 11 w 15"/>
                  <a:gd name="T109" fmla="*/ 10 h 35"/>
                  <a:gd name="T110" fmla="*/ 12 w 15"/>
                  <a:gd name="T111" fmla="*/ 8 h 35"/>
                  <a:gd name="T112" fmla="*/ 15 w 15"/>
                  <a:gd name="T113" fmla="*/ 4 h 35"/>
                  <a:gd name="T114" fmla="*/ 14 w 15"/>
                  <a:gd name="T115" fmla="*/ 4 h 35"/>
                  <a:gd name="T116" fmla="*/ 11 w 15"/>
                  <a:gd name="T117" fmla="*/ 5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15" h="35">
                    <a:moveTo>
                      <a:pt x="11" y="5"/>
                    </a:moveTo>
                    <a:lnTo>
                      <a:pt x="9" y="8"/>
                    </a:lnTo>
                    <a:lnTo>
                      <a:pt x="8" y="10"/>
                    </a:lnTo>
                    <a:lnTo>
                      <a:pt x="6" y="11"/>
                    </a:lnTo>
                    <a:lnTo>
                      <a:pt x="6" y="10"/>
                    </a:lnTo>
                    <a:lnTo>
                      <a:pt x="5" y="9"/>
                    </a:lnTo>
                    <a:lnTo>
                      <a:pt x="8" y="8"/>
                    </a:lnTo>
                    <a:lnTo>
                      <a:pt x="10" y="6"/>
                    </a:lnTo>
                    <a:lnTo>
                      <a:pt x="10" y="4"/>
                    </a:lnTo>
                    <a:lnTo>
                      <a:pt x="10" y="3"/>
                    </a:lnTo>
                    <a:lnTo>
                      <a:pt x="9" y="3"/>
                    </a:lnTo>
                    <a:lnTo>
                      <a:pt x="7" y="4"/>
                    </a:lnTo>
                    <a:lnTo>
                      <a:pt x="6" y="4"/>
                    </a:lnTo>
                    <a:lnTo>
                      <a:pt x="7" y="1"/>
                    </a:lnTo>
                    <a:lnTo>
                      <a:pt x="4" y="0"/>
                    </a:lnTo>
                    <a:lnTo>
                      <a:pt x="0" y="6"/>
                    </a:lnTo>
                    <a:lnTo>
                      <a:pt x="1" y="9"/>
                    </a:lnTo>
                    <a:lnTo>
                      <a:pt x="0" y="11"/>
                    </a:lnTo>
                    <a:lnTo>
                      <a:pt x="0" y="12"/>
                    </a:lnTo>
                    <a:lnTo>
                      <a:pt x="1" y="12"/>
                    </a:lnTo>
                    <a:lnTo>
                      <a:pt x="4" y="14"/>
                    </a:lnTo>
                    <a:lnTo>
                      <a:pt x="4" y="15"/>
                    </a:lnTo>
                    <a:lnTo>
                      <a:pt x="3" y="15"/>
                    </a:lnTo>
                    <a:lnTo>
                      <a:pt x="0" y="15"/>
                    </a:lnTo>
                    <a:lnTo>
                      <a:pt x="0" y="16"/>
                    </a:lnTo>
                    <a:lnTo>
                      <a:pt x="1" y="17"/>
                    </a:lnTo>
                    <a:lnTo>
                      <a:pt x="0" y="19"/>
                    </a:lnTo>
                    <a:lnTo>
                      <a:pt x="1" y="19"/>
                    </a:lnTo>
                    <a:lnTo>
                      <a:pt x="4" y="21"/>
                    </a:lnTo>
                    <a:lnTo>
                      <a:pt x="1" y="21"/>
                    </a:lnTo>
                    <a:lnTo>
                      <a:pt x="0" y="23"/>
                    </a:lnTo>
                    <a:lnTo>
                      <a:pt x="1" y="25"/>
                    </a:lnTo>
                    <a:lnTo>
                      <a:pt x="4" y="25"/>
                    </a:lnTo>
                    <a:lnTo>
                      <a:pt x="3" y="26"/>
                    </a:lnTo>
                    <a:lnTo>
                      <a:pt x="4" y="29"/>
                    </a:lnTo>
                    <a:lnTo>
                      <a:pt x="6" y="35"/>
                    </a:lnTo>
                    <a:lnTo>
                      <a:pt x="9" y="35"/>
                    </a:lnTo>
                    <a:lnTo>
                      <a:pt x="9" y="34"/>
                    </a:lnTo>
                    <a:lnTo>
                      <a:pt x="9" y="33"/>
                    </a:lnTo>
                    <a:lnTo>
                      <a:pt x="7" y="33"/>
                    </a:lnTo>
                    <a:lnTo>
                      <a:pt x="7" y="30"/>
                    </a:lnTo>
                    <a:lnTo>
                      <a:pt x="6" y="27"/>
                    </a:lnTo>
                    <a:lnTo>
                      <a:pt x="6" y="25"/>
                    </a:lnTo>
                    <a:lnTo>
                      <a:pt x="6" y="23"/>
                    </a:lnTo>
                    <a:lnTo>
                      <a:pt x="7" y="20"/>
                    </a:lnTo>
                    <a:lnTo>
                      <a:pt x="9" y="20"/>
                    </a:lnTo>
                    <a:lnTo>
                      <a:pt x="9" y="18"/>
                    </a:lnTo>
                    <a:lnTo>
                      <a:pt x="7" y="18"/>
                    </a:lnTo>
                    <a:lnTo>
                      <a:pt x="6" y="18"/>
                    </a:lnTo>
                    <a:lnTo>
                      <a:pt x="4" y="18"/>
                    </a:lnTo>
                    <a:lnTo>
                      <a:pt x="6" y="17"/>
                    </a:lnTo>
                    <a:lnTo>
                      <a:pt x="7" y="17"/>
                    </a:lnTo>
                    <a:lnTo>
                      <a:pt x="9" y="15"/>
                    </a:lnTo>
                    <a:lnTo>
                      <a:pt x="9" y="12"/>
                    </a:lnTo>
                    <a:lnTo>
                      <a:pt x="11" y="10"/>
                    </a:lnTo>
                    <a:lnTo>
                      <a:pt x="12" y="8"/>
                    </a:lnTo>
                    <a:lnTo>
                      <a:pt x="15" y="4"/>
                    </a:lnTo>
                    <a:lnTo>
                      <a:pt x="14" y="4"/>
                    </a:lnTo>
                    <a:lnTo>
                      <a:pt x="11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07" name="Freeform 2639">
                <a:extLst>
                  <a:ext uri="{FF2B5EF4-FFF2-40B4-BE49-F238E27FC236}">
                    <a16:creationId xmlns:a16="http://schemas.microsoft.com/office/drawing/2014/main" id="{E01BF1F6-96DD-4505-B236-7EC01D1B27E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80" y="2085"/>
                <a:ext cx="4" cy="8"/>
              </a:xfrm>
              <a:custGeom>
                <a:avLst/>
                <a:gdLst>
                  <a:gd name="T0" fmla="*/ 2 w 4"/>
                  <a:gd name="T1" fmla="*/ 0 h 8"/>
                  <a:gd name="T2" fmla="*/ 1 w 4"/>
                  <a:gd name="T3" fmla="*/ 0 h 8"/>
                  <a:gd name="T4" fmla="*/ 0 w 4"/>
                  <a:gd name="T5" fmla="*/ 0 h 8"/>
                  <a:gd name="T6" fmla="*/ 1 w 4"/>
                  <a:gd name="T7" fmla="*/ 2 h 8"/>
                  <a:gd name="T8" fmla="*/ 2 w 4"/>
                  <a:gd name="T9" fmla="*/ 5 h 8"/>
                  <a:gd name="T10" fmla="*/ 2 w 4"/>
                  <a:gd name="T11" fmla="*/ 7 h 8"/>
                  <a:gd name="T12" fmla="*/ 4 w 4"/>
                  <a:gd name="T13" fmla="*/ 8 h 8"/>
                  <a:gd name="T14" fmla="*/ 4 w 4"/>
                  <a:gd name="T15" fmla="*/ 6 h 8"/>
                  <a:gd name="T16" fmla="*/ 3 w 4"/>
                  <a:gd name="T17" fmla="*/ 2 h 8"/>
                  <a:gd name="T18" fmla="*/ 2 w 4"/>
                  <a:gd name="T19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" h="8">
                    <a:moveTo>
                      <a:pt x="2" y="0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2" y="5"/>
                    </a:lnTo>
                    <a:lnTo>
                      <a:pt x="2" y="7"/>
                    </a:lnTo>
                    <a:lnTo>
                      <a:pt x="4" y="8"/>
                    </a:lnTo>
                    <a:lnTo>
                      <a:pt x="4" y="6"/>
                    </a:lnTo>
                    <a:lnTo>
                      <a:pt x="3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08" name="Freeform 2640">
                <a:extLst>
                  <a:ext uri="{FF2B5EF4-FFF2-40B4-BE49-F238E27FC236}">
                    <a16:creationId xmlns:a16="http://schemas.microsoft.com/office/drawing/2014/main" id="{24F21C69-2AD4-4CEF-8D4B-CB33CC1E3E3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59" y="1856"/>
                <a:ext cx="6" cy="5"/>
              </a:xfrm>
              <a:custGeom>
                <a:avLst/>
                <a:gdLst>
                  <a:gd name="T0" fmla="*/ 2 w 6"/>
                  <a:gd name="T1" fmla="*/ 5 h 5"/>
                  <a:gd name="T2" fmla="*/ 2 w 6"/>
                  <a:gd name="T3" fmla="*/ 4 h 5"/>
                  <a:gd name="T4" fmla="*/ 3 w 6"/>
                  <a:gd name="T5" fmla="*/ 4 h 5"/>
                  <a:gd name="T6" fmla="*/ 4 w 6"/>
                  <a:gd name="T7" fmla="*/ 4 h 5"/>
                  <a:gd name="T8" fmla="*/ 5 w 6"/>
                  <a:gd name="T9" fmla="*/ 4 h 5"/>
                  <a:gd name="T10" fmla="*/ 6 w 6"/>
                  <a:gd name="T11" fmla="*/ 3 h 5"/>
                  <a:gd name="T12" fmla="*/ 6 w 6"/>
                  <a:gd name="T13" fmla="*/ 2 h 5"/>
                  <a:gd name="T14" fmla="*/ 4 w 6"/>
                  <a:gd name="T15" fmla="*/ 2 h 5"/>
                  <a:gd name="T16" fmla="*/ 4 w 6"/>
                  <a:gd name="T17" fmla="*/ 1 h 5"/>
                  <a:gd name="T18" fmla="*/ 3 w 6"/>
                  <a:gd name="T19" fmla="*/ 0 h 5"/>
                  <a:gd name="T20" fmla="*/ 1 w 6"/>
                  <a:gd name="T21" fmla="*/ 1 h 5"/>
                  <a:gd name="T22" fmla="*/ 0 w 6"/>
                  <a:gd name="T23" fmla="*/ 3 h 5"/>
                  <a:gd name="T24" fmla="*/ 1 w 6"/>
                  <a:gd name="T25" fmla="*/ 4 h 5"/>
                  <a:gd name="T26" fmla="*/ 1 w 6"/>
                  <a:gd name="T27" fmla="*/ 5 h 5"/>
                  <a:gd name="T28" fmla="*/ 2 w 6"/>
                  <a:gd name="T29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6" h="5">
                    <a:moveTo>
                      <a:pt x="2" y="5"/>
                    </a:moveTo>
                    <a:lnTo>
                      <a:pt x="2" y="4"/>
                    </a:lnTo>
                    <a:lnTo>
                      <a:pt x="3" y="4"/>
                    </a:lnTo>
                    <a:lnTo>
                      <a:pt x="4" y="4"/>
                    </a:lnTo>
                    <a:lnTo>
                      <a:pt x="5" y="4"/>
                    </a:lnTo>
                    <a:lnTo>
                      <a:pt x="6" y="3"/>
                    </a:lnTo>
                    <a:lnTo>
                      <a:pt x="6" y="2"/>
                    </a:lnTo>
                    <a:lnTo>
                      <a:pt x="4" y="2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1" y="5"/>
                    </a:lnTo>
                    <a:lnTo>
                      <a:pt x="2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09" name="Freeform 2641">
                <a:extLst>
                  <a:ext uri="{FF2B5EF4-FFF2-40B4-BE49-F238E27FC236}">
                    <a16:creationId xmlns:a16="http://schemas.microsoft.com/office/drawing/2014/main" id="{B96AA5CB-00AD-4F62-86EB-50EBC8E409C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90" y="1699"/>
                <a:ext cx="91" cy="73"/>
              </a:xfrm>
              <a:custGeom>
                <a:avLst/>
                <a:gdLst>
                  <a:gd name="T0" fmla="*/ 6 w 91"/>
                  <a:gd name="T1" fmla="*/ 53 h 73"/>
                  <a:gd name="T2" fmla="*/ 6 w 91"/>
                  <a:gd name="T3" fmla="*/ 58 h 73"/>
                  <a:gd name="T4" fmla="*/ 6 w 91"/>
                  <a:gd name="T5" fmla="*/ 66 h 73"/>
                  <a:gd name="T6" fmla="*/ 5 w 91"/>
                  <a:gd name="T7" fmla="*/ 73 h 73"/>
                  <a:gd name="T8" fmla="*/ 8 w 91"/>
                  <a:gd name="T9" fmla="*/ 72 h 73"/>
                  <a:gd name="T10" fmla="*/ 14 w 91"/>
                  <a:gd name="T11" fmla="*/ 71 h 73"/>
                  <a:gd name="T12" fmla="*/ 18 w 91"/>
                  <a:gd name="T13" fmla="*/ 67 h 73"/>
                  <a:gd name="T14" fmla="*/ 21 w 91"/>
                  <a:gd name="T15" fmla="*/ 69 h 73"/>
                  <a:gd name="T16" fmla="*/ 22 w 91"/>
                  <a:gd name="T17" fmla="*/ 72 h 73"/>
                  <a:gd name="T18" fmla="*/ 29 w 91"/>
                  <a:gd name="T19" fmla="*/ 69 h 73"/>
                  <a:gd name="T20" fmla="*/ 33 w 91"/>
                  <a:gd name="T21" fmla="*/ 62 h 73"/>
                  <a:gd name="T22" fmla="*/ 39 w 91"/>
                  <a:gd name="T23" fmla="*/ 58 h 73"/>
                  <a:gd name="T24" fmla="*/ 41 w 91"/>
                  <a:gd name="T25" fmla="*/ 56 h 73"/>
                  <a:gd name="T26" fmla="*/ 48 w 91"/>
                  <a:gd name="T27" fmla="*/ 54 h 73"/>
                  <a:gd name="T28" fmla="*/ 51 w 91"/>
                  <a:gd name="T29" fmla="*/ 49 h 73"/>
                  <a:gd name="T30" fmla="*/ 56 w 91"/>
                  <a:gd name="T31" fmla="*/ 46 h 73"/>
                  <a:gd name="T32" fmla="*/ 62 w 91"/>
                  <a:gd name="T33" fmla="*/ 46 h 73"/>
                  <a:gd name="T34" fmla="*/ 70 w 91"/>
                  <a:gd name="T35" fmla="*/ 42 h 73"/>
                  <a:gd name="T36" fmla="*/ 81 w 91"/>
                  <a:gd name="T37" fmla="*/ 40 h 73"/>
                  <a:gd name="T38" fmla="*/ 89 w 91"/>
                  <a:gd name="T39" fmla="*/ 38 h 73"/>
                  <a:gd name="T40" fmla="*/ 91 w 91"/>
                  <a:gd name="T41" fmla="*/ 32 h 73"/>
                  <a:gd name="T42" fmla="*/ 90 w 91"/>
                  <a:gd name="T43" fmla="*/ 28 h 73"/>
                  <a:gd name="T44" fmla="*/ 90 w 91"/>
                  <a:gd name="T45" fmla="*/ 18 h 73"/>
                  <a:gd name="T46" fmla="*/ 85 w 91"/>
                  <a:gd name="T47" fmla="*/ 12 h 73"/>
                  <a:gd name="T48" fmla="*/ 79 w 91"/>
                  <a:gd name="T49" fmla="*/ 14 h 73"/>
                  <a:gd name="T50" fmla="*/ 74 w 91"/>
                  <a:gd name="T51" fmla="*/ 17 h 73"/>
                  <a:gd name="T52" fmla="*/ 75 w 91"/>
                  <a:gd name="T53" fmla="*/ 11 h 73"/>
                  <a:gd name="T54" fmla="*/ 74 w 91"/>
                  <a:gd name="T55" fmla="*/ 11 h 73"/>
                  <a:gd name="T56" fmla="*/ 68 w 91"/>
                  <a:gd name="T57" fmla="*/ 4 h 73"/>
                  <a:gd name="T58" fmla="*/ 62 w 91"/>
                  <a:gd name="T59" fmla="*/ 0 h 73"/>
                  <a:gd name="T60" fmla="*/ 50 w 91"/>
                  <a:gd name="T61" fmla="*/ 1 h 73"/>
                  <a:gd name="T62" fmla="*/ 41 w 91"/>
                  <a:gd name="T63" fmla="*/ 2 h 73"/>
                  <a:gd name="T64" fmla="*/ 40 w 91"/>
                  <a:gd name="T65" fmla="*/ 7 h 73"/>
                  <a:gd name="T66" fmla="*/ 41 w 91"/>
                  <a:gd name="T67" fmla="*/ 15 h 73"/>
                  <a:gd name="T68" fmla="*/ 34 w 91"/>
                  <a:gd name="T69" fmla="*/ 18 h 73"/>
                  <a:gd name="T70" fmla="*/ 28 w 91"/>
                  <a:gd name="T71" fmla="*/ 24 h 73"/>
                  <a:gd name="T72" fmla="*/ 22 w 91"/>
                  <a:gd name="T73" fmla="*/ 29 h 73"/>
                  <a:gd name="T74" fmla="*/ 17 w 91"/>
                  <a:gd name="T75" fmla="*/ 34 h 73"/>
                  <a:gd name="T76" fmla="*/ 15 w 91"/>
                  <a:gd name="T77" fmla="*/ 38 h 73"/>
                  <a:gd name="T78" fmla="*/ 10 w 91"/>
                  <a:gd name="T79" fmla="*/ 40 h 73"/>
                  <a:gd name="T80" fmla="*/ 7 w 91"/>
                  <a:gd name="T81" fmla="*/ 44 h 73"/>
                  <a:gd name="T82" fmla="*/ 3 w 91"/>
                  <a:gd name="T83" fmla="*/ 48 h 73"/>
                  <a:gd name="T84" fmla="*/ 0 w 91"/>
                  <a:gd name="T85" fmla="*/ 50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91" h="73">
                    <a:moveTo>
                      <a:pt x="3" y="51"/>
                    </a:moveTo>
                    <a:lnTo>
                      <a:pt x="6" y="51"/>
                    </a:lnTo>
                    <a:lnTo>
                      <a:pt x="6" y="53"/>
                    </a:lnTo>
                    <a:lnTo>
                      <a:pt x="4" y="52"/>
                    </a:lnTo>
                    <a:lnTo>
                      <a:pt x="5" y="57"/>
                    </a:lnTo>
                    <a:lnTo>
                      <a:pt x="6" y="58"/>
                    </a:lnTo>
                    <a:lnTo>
                      <a:pt x="6" y="60"/>
                    </a:lnTo>
                    <a:lnTo>
                      <a:pt x="6" y="62"/>
                    </a:lnTo>
                    <a:lnTo>
                      <a:pt x="6" y="66"/>
                    </a:lnTo>
                    <a:lnTo>
                      <a:pt x="5" y="68"/>
                    </a:lnTo>
                    <a:lnTo>
                      <a:pt x="5" y="72"/>
                    </a:lnTo>
                    <a:lnTo>
                      <a:pt x="5" y="73"/>
                    </a:lnTo>
                    <a:lnTo>
                      <a:pt x="6" y="72"/>
                    </a:lnTo>
                    <a:lnTo>
                      <a:pt x="7" y="73"/>
                    </a:lnTo>
                    <a:lnTo>
                      <a:pt x="8" y="72"/>
                    </a:lnTo>
                    <a:lnTo>
                      <a:pt x="10" y="71"/>
                    </a:lnTo>
                    <a:lnTo>
                      <a:pt x="12" y="71"/>
                    </a:lnTo>
                    <a:lnTo>
                      <a:pt x="14" y="71"/>
                    </a:lnTo>
                    <a:lnTo>
                      <a:pt x="17" y="68"/>
                    </a:lnTo>
                    <a:lnTo>
                      <a:pt x="18" y="68"/>
                    </a:lnTo>
                    <a:lnTo>
                      <a:pt x="18" y="67"/>
                    </a:lnTo>
                    <a:lnTo>
                      <a:pt x="20" y="66"/>
                    </a:lnTo>
                    <a:lnTo>
                      <a:pt x="21" y="67"/>
                    </a:lnTo>
                    <a:lnTo>
                      <a:pt x="21" y="69"/>
                    </a:lnTo>
                    <a:lnTo>
                      <a:pt x="20" y="70"/>
                    </a:lnTo>
                    <a:lnTo>
                      <a:pt x="21" y="72"/>
                    </a:lnTo>
                    <a:lnTo>
                      <a:pt x="22" y="72"/>
                    </a:lnTo>
                    <a:lnTo>
                      <a:pt x="25" y="70"/>
                    </a:lnTo>
                    <a:lnTo>
                      <a:pt x="27" y="71"/>
                    </a:lnTo>
                    <a:lnTo>
                      <a:pt x="29" y="69"/>
                    </a:lnTo>
                    <a:lnTo>
                      <a:pt x="31" y="66"/>
                    </a:lnTo>
                    <a:lnTo>
                      <a:pt x="31" y="64"/>
                    </a:lnTo>
                    <a:lnTo>
                      <a:pt x="33" y="62"/>
                    </a:lnTo>
                    <a:lnTo>
                      <a:pt x="33" y="61"/>
                    </a:lnTo>
                    <a:lnTo>
                      <a:pt x="36" y="58"/>
                    </a:lnTo>
                    <a:lnTo>
                      <a:pt x="39" y="58"/>
                    </a:lnTo>
                    <a:lnTo>
                      <a:pt x="39" y="56"/>
                    </a:lnTo>
                    <a:lnTo>
                      <a:pt x="40" y="54"/>
                    </a:lnTo>
                    <a:lnTo>
                      <a:pt x="41" y="56"/>
                    </a:lnTo>
                    <a:lnTo>
                      <a:pt x="44" y="56"/>
                    </a:lnTo>
                    <a:lnTo>
                      <a:pt x="46" y="54"/>
                    </a:lnTo>
                    <a:lnTo>
                      <a:pt x="48" y="54"/>
                    </a:lnTo>
                    <a:lnTo>
                      <a:pt x="49" y="51"/>
                    </a:lnTo>
                    <a:lnTo>
                      <a:pt x="50" y="51"/>
                    </a:lnTo>
                    <a:lnTo>
                      <a:pt x="51" y="49"/>
                    </a:lnTo>
                    <a:lnTo>
                      <a:pt x="52" y="47"/>
                    </a:lnTo>
                    <a:lnTo>
                      <a:pt x="55" y="47"/>
                    </a:lnTo>
                    <a:lnTo>
                      <a:pt x="56" y="46"/>
                    </a:lnTo>
                    <a:lnTo>
                      <a:pt x="58" y="47"/>
                    </a:lnTo>
                    <a:lnTo>
                      <a:pt x="59" y="46"/>
                    </a:lnTo>
                    <a:lnTo>
                      <a:pt x="62" y="46"/>
                    </a:lnTo>
                    <a:lnTo>
                      <a:pt x="64" y="44"/>
                    </a:lnTo>
                    <a:lnTo>
                      <a:pt x="66" y="44"/>
                    </a:lnTo>
                    <a:lnTo>
                      <a:pt x="70" y="42"/>
                    </a:lnTo>
                    <a:lnTo>
                      <a:pt x="73" y="42"/>
                    </a:lnTo>
                    <a:lnTo>
                      <a:pt x="78" y="39"/>
                    </a:lnTo>
                    <a:lnTo>
                      <a:pt x="81" y="40"/>
                    </a:lnTo>
                    <a:lnTo>
                      <a:pt x="85" y="39"/>
                    </a:lnTo>
                    <a:lnTo>
                      <a:pt x="86" y="38"/>
                    </a:lnTo>
                    <a:lnTo>
                      <a:pt x="89" y="38"/>
                    </a:lnTo>
                    <a:lnTo>
                      <a:pt x="91" y="36"/>
                    </a:lnTo>
                    <a:lnTo>
                      <a:pt x="91" y="34"/>
                    </a:lnTo>
                    <a:lnTo>
                      <a:pt x="91" y="32"/>
                    </a:lnTo>
                    <a:lnTo>
                      <a:pt x="90" y="31"/>
                    </a:lnTo>
                    <a:lnTo>
                      <a:pt x="90" y="30"/>
                    </a:lnTo>
                    <a:lnTo>
                      <a:pt x="90" y="28"/>
                    </a:lnTo>
                    <a:lnTo>
                      <a:pt x="89" y="24"/>
                    </a:lnTo>
                    <a:lnTo>
                      <a:pt x="90" y="22"/>
                    </a:lnTo>
                    <a:lnTo>
                      <a:pt x="90" y="18"/>
                    </a:lnTo>
                    <a:lnTo>
                      <a:pt x="86" y="14"/>
                    </a:lnTo>
                    <a:lnTo>
                      <a:pt x="86" y="13"/>
                    </a:lnTo>
                    <a:lnTo>
                      <a:pt x="85" y="12"/>
                    </a:lnTo>
                    <a:lnTo>
                      <a:pt x="82" y="13"/>
                    </a:lnTo>
                    <a:lnTo>
                      <a:pt x="80" y="13"/>
                    </a:lnTo>
                    <a:lnTo>
                      <a:pt x="79" y="14"/>
                    </a:lnTo>
                    <a:lnTo>
                      <a:pt x="79" y="16"/>
                    </a:lnTo>
                    <a:lnTo>
                      <a:pt x="74" y="18"/>
                    </a:lnTo>
                    <a:lnTo>
                      <a:pt x="74" y="17"/>
                    </a:lnTo>
                    <a:lnTo>
                      <a:pt x="78" y="15"/>
                    </a:lnTo>
                    <a:lnTo>
                      <a:pt x="78" y="12"/>
                    </a:lnTo>
                    <a:lnTo>
                      <a:pt x="75" y="11"/>
                    </a:lnTo>
                    <a:lnTo>
                      <a:pt x="74" y="12"/>
                    </a:lnTo>
                    <a:lnTo>
                      <a:pt x="73" y="12"/>
                    </a:lnTo>
                    <a:lnTo>
                      <a:pt x="74" y="11"/>
                    </a:lnTo>
                    <a:lnTo>
                      <a:pt x="73" y="10"/>
                    </a:lnTo>
                    <a:lnTo>
                      <a:pt x="69" y="7"/>
                    </a:lnTo>
                    <a:lnTo>
                      <a:pt x="68" y="4"/>
                    </a:lnTo>
                    <a:lnTo>
                      <a:pt x="67" y="3"/>
                    </a:lnTo>
                    <a:lnTo>
                      <a:pt x="67" y="2"/>
                    </a:lnTo>
                    <a:lnTo>
                      <a:pt x="62" y="0"/>
                    </a:lnTo>
                    <a:lnTo>
                      <a:pt x="58" y="2"/>
                    </a:lnTo>
                    <a:lnTo>
                      <a:pt x="51" y="2"/>
                    </a:lnTo>
                    <a:lnTo>
                      <a:pt x="50" y="1"/>
                    </a:lnTo>
                    <a:lnTo>
                      <a:pt x="45" y="2"/>
                    </a:lnTo>
                    <a:lnTo>
                      <a:pt x="43" y="1"/>
                    </a:lnTo>
                    <a:lnTo>
                      <a:pt x="41" y="2"/>
                    </a:lnTo>
                    <a:lnTo>
                      <a:pt x="40" y="3"/>
                    </a:lnTo>
                    <a:lnTo>
                      <a:pt x="41" y="4"/>
                    </a:lnTo>
                    <a:lnTo>
                      <a:pt x="40" y="7"/>
                    </a:lnTo>
                    <a:lnTo>
                      <a:pt x="40" y="9"/>
                    </a:lnTo>
                    <a:lnTo>
                      <a:pt x="39" y="13"/>
                    </a:lnTo>
                    <a:lnTo>
                      <a:pt x="41" y="15"/>
                    </a:lnTo>
                    <a:lnTo>
                      <a:pt x="40" y="16"/>
                    </a:lnTo>
                    <a:lnTo>
                      <a:pt x="36" y="16"/>
                    </a:lnTo>
                    <a:lnTo>
                      <a:pt x="34" y="18"/>
                    </a:lnTo>
                    <a:lnTo>
                      <a:pt x="33" y="20"/>
                    </a:lnTo>
                    <a:lnTo>
                      <a:pt x="30" y="21"/>
                    </a:lnTo>
                    <a:lnTo>
                      <a:pt x="28" y="24"/>
                    </a:lnTo>
                    <a:lnTo>
                      <a:pt x="24" y="27"/>
                    </a:lnTo>
                    <a:lnTo>
                      <a:pt x="22" y="28"/>
                    </a:lnTo>
                    <a:lnTo>
                      <a:pt x="22" y="29"/>
                    </a:lnTo>
                    <a:lnTo>
                      <a:pt x="23" y="32"/>
                    </a:lnTo>
                    <a:lnTo>
                      <a:pt x="23" y="34"/>
                    </a:lnTo>
                    <a:lnTo>
                      <a:pt x="17" y="34"/>
                    </a:lnTo>
                    <a:lnTo>
                      <a:pt x="17" y="33"/>
                    </a:lnTo>
                    <a:lnTo>
                      <a:pt x="17" y="36"/>
                    </a:lnTo>
                    <a:lnTo>
                      <a:pt x="15" y="38"/>
                    </a:lnTo>
                    <a:lnTo>
                      <a:pt x="14" y="38"/>
                    </a:lnTo>
                    <a:lnTo>
                      <a:pt x="14" y="39"/>
                    </a:lnTo>
                    <a:lnTo>
                      <a:pt x="10" y="40"/>
                    </a:lnTo>
                    <a:lnTo>
                      <a:pt x="10" y="42"/>
                    </a:lnTo>
                    <a:lnTo>
                      <a:pt x="8" y="43"/>
                    </a:lnTo>
                    <a:lnTo>
                      <a:pt x="7" y="44"/>
                    </a:lnTo>
                    <a:lnTo>
                      <a:pt x="6" y="44"/>
                    </a:lnTo>
                    <a:lnTo>
                      <a:pt x="5" y="47"/>
                    </a:lnTo>
                    <a:lnTo>
                      <a:pt x="3" y="48"/>
                    </a:lnTo>
                    <a:lnTo>
                      <a:pt x="1" y="49"/>
                    </a:lnTo>
                    <a:lnTo>
                      <a:pt x="0" y="49"/>
                    </a:lnTo>
                    <a:lnTo>
                      <a:pt x="0" y="50"/>
                    </a:lnTo>
                    <a:lnTo>
                      <a:pt x="3" y="5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10" name="Freeform 2642">
                <a:extLst>
                  <a:ext uri="{FF2B5EF4-FFF2-40B4-BE49-F238E27FC236}">
                    <a16:creationId xmlns:a16="http://schemas.microsoft.com/office/drawing/2014/main" id="{4238ABE6-2C07-4208-B94E-624D8D95F0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73" y="1628"/>
                <a:ext cx="69" cy="39"/>
              </a:xfrm>
              <a:custGeom>
                <a:avLst/>
                <a:gdLst>
                  <a:gd name="T0" fmla="*/ 1 w 69"/>
                  <a:gd name="T1" fmla="*/ 26 h 39"/>
                  <a:gd name="T2" fmla="*/ 0 w 69"/>
                  <a:gd name="T3" fmla="*/ 29 h 39"/>
                  <a:gd name="T4" fmla="*/ 3 w 69"/>
                  <a:gd name="T5" fmla="*/ 30 h 39"/>
                  <a:gd name="T6" fmla="*/ 7 w 69"/>
                  <a:gd name="T7" fmla="*/ 29 h 39"/>
                  <a:gd name="T8" fmla="*/ 10 w 69"/>
                  <a:gd name="T9" fmla="*/ 34 h 39"/>
                  <a:gd name="T10" fmla="*/ 11 w 69"/>
                  <a:gd name="T11" fmla="*/ 31 h 39"/>
                  <a:gd name="T12" fmla="*/ 16 w 69"/>
                  <a:gd name="T13" fmla="*/ 28 h 39"/>
                  <a:gd name="T14" fmla="*/ 15 w 69"/>
                  <a:gd name="T15" fmla="*/ 31 h 39"/>
                  <a:gd name="T16" fmla="*/ 14 w 69"/>
                  <a:gd name="T17" fmla="*/ 35 h 39"/>
                  <a:gd name="T18" fmla="*/ 15 w 69"/>
                  <a:gd name="T19" fmla="*/ 37 h 39"/>
                  <a:gd name="T20" fmla="*/ 16 w 69"/>
                  <a:gd name="T21" fmla="*/ 39 h 39"/>
                  <a:gd name="T22" fmla="*/ 21 w 69"/>
                  <a:gd name="T23" fmla="*/ 35 h 39"/>
                  <a:gd name="T24" fmla="*/ 23 w 69"/>
                  <a:gd name="T25" fmla="*/ 31 h 39"/>
                  <a:gd name="T26" fmla="*/ 26 w 69"/>
                  <a:gd name="T27" fmla="*/ 27 h 39"/>
                  <a:gd name="T28" fmla="*/ 26 w 69"/>
                  <a:gd name="T29" fmla="*/ 30 h 39"/>
                  <a:gd name="T30" fmla="*/ 27 w 69"/>
                  <a:gd name="T31" fmla="*/ 34 h 39"/>
                  <a:gd name="T32" fmla="*/ 29 w 69"/>
                  <a:gd name="T33" fmla="*/ 30 h 39"/>
                  <a:gd name="T34" fmla="*/ 34 w 69"/>
                  <a:gd name="T35" fmla="*/ 25 h 39"/>
                  <a:gd name="T36" fmla="*/ 35 w 69"/>
                  <a:gd name="T37" fmla="*/ 24 h 39"/>
                  <a:gd name="T38" fmla="*/ 39 w 69"/>
                  <a:gd name="T39" fmla="*/ 17 h 39"/>
                  <a:gd name="T40" fmla="*/ 43 w 69"/>
                  <a:gd name="T41" fmla="*/ 17 h 39"/>
                  <a:gd name="T42" fmla="*/ 44 w 69"/>
                  <a:gd name="T43" fmla="*/ 20 h 39"/>
                  <a:gd name="T44" fmla="*/ 41 w 69"/>
                  <a:gd name="T45" fmla="*/ 25 h 39"/>
                  <a:gd name="T46" fmla="*/ 37 w 69"/>
                  <a:gd name="T47" fmla="*/ 30 h 39"/>
                  <a:gd name="T48" fmla="*/ 37 w 69"/>
                  <a:gd name="T49" fmla="*/ 34 h 39"/>
                  <a:gd name="T50" fmla="*/ 41 w 69"/>
                  <a:gd name="T51" fmla="*/ 34 h 39"/>
                  <a:gd name="T52" fmla="*/ 43 w 69"/>
                  <a:gd name="T53" fmla="*/ 30 h 39"/>
                  <a:gd name="T54" fmla="*/ 47 w 69"/>
                  <a:gd name="T55" fmla="*/ 28 h 39"/>
                  <a:gd name="T56" fmla="*/ 50 w 69"/>
                  <a:gd name="T57" fmla="*/ 28 h 39"/>
                  <a:gd name="T58" fmla="*/ 56 w 69"/>
                  <a:gd name="T59" fmla="*/ 26 h 39"/>
                  <a:gd name="T60" fmla="*/ 58 w 69"/>
                  <a:gd name="T61" fmla="*/ 17 h 39"/>
                  <a:gd name="T62" fmla="*/ 62 w 69"/>
                  <a:gd name="T63" fmla="*/ 20 h 39"/>
                  <a:gd name="T64" fmla="*/ 60 w 69"/>
                  <a:gd name="T65" fmla="*/ 14 h 39"/>
                  <a:gd name="T66" fmla="*/ 64 w 69"/>
                  <a:gd name="T67" fmla="*/ 11 h 39"/>
                  <a:gd name="T68" fmla="*/ 68 w 69"/>
                  <a:gd name="T69" fmla="*/ 11 h 39"/>
                  <a:gd name="T70" fmla="*/ 69 w 69"/>
                  <a:gd name="T71" fmla="*/ 4 h 39"/>
                  <a:gd name="T72" fmla="*/ 69 w 69"/>
                  <a:gd name="T73" fmla="*/ 0 h 39"/>
                  <a:gd name="T74" fmla="*/ 64 w 69"/>
                  <a:gd name="T75" fmla="*/ 1 h 39"/>
                  <a:gd name="T76" fmla="*/ 64 w 69"/>
                  <a:gd name="T77" fmla="*/ 6 h 39"/>
                  <a:gd name="T78" fmla="*/ 62 w 69"/>
                  <a:gd name="T79" fmla="*/ 5 h 39"/>
                  <a:gd name="T80" fmla="*/ 60 w 69"/>
                  <a:gd name="T81" fmla="*/ 5 h 39"/>
                  <a:gd name="T82" fmla="*/ 57 w 69"/>
                  <a:gd name="T83" fmla="*/ 1 h 39"/>
                  <a:gd name="T84" fmla="*/ 53 w 69"/>
                  <a:gd name="T85" fmla="*/ 1 h 39"/>
                  <a:gd name="T86" fmla="*/ 45 w 69"/>
                  <a:gd name="T87" fmla="*/ 2 h 39"/>
                  <a:gd name="T88" fmla="*/ 43 w 69"/>
                  <a:gd name="T89" fmla="*/ 4 h 39"/>
                  <a:gd name="T90" fmla="*/ 36 w 69"/>
                  <a:gd name="T91" fmla="*/ 9 h 39"/>
                  <a:gd name="T92" fmla="*/ 30 w 69"/>
                  <a:gd name="T93" fmla="*/ 11 h 39"/>
                  <a:gd name="T94" fmla="*/ 26 w 69"/>
                  <a:gd name="T95" fmla="*/ 13 h 39"/>
                  <a:gd name="T96" fmla="*/ 22 w 69"/>
                  <a:gd name="T97" fmla="*/ 14 h 39"/>
                  <a:gd name="T98" fmla="*/ 16 w 69"/>
                  <a:gd name="T99" fmla="*/ 17 h 39"/>
                  <a:gd name="T100" fmla="*/ 7 w 69"/>
                  <a:gd name="T101" fmla="*/ 19 h 39"/>
                  <a:gd name="T102" fmla="*/ 2 w 69"/>
                  <a:gd name="T103" fmla="*/ 22 h 39"/>
                  <a:gd name="T104" fmla="*/ 3 w 69"/>
                  <a:gd name="T105" fmla="*/ 25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69" h="39">
                    <a:moveTo>
                      <a:pt x="3" y="25"/>
                    </a:moveTo>
                    <a:lnTo>
                      <a:pt x="2" y="25"/>
                    </a:lnTo>
                    <a:lnTo>
                      <a:pt x="1" y="26"/>
                    </a:lnTo>
                    <a:lnTo>
                      <a:pt x="2" y="27"/>
                    </a:lnTo>
                    <a:lnTo>
                      <a:pt x="2" y="28"/>
                    </a:lnTo>
                    <a:lnTo>
                      <a:pt x="0" y="29"/>
                    </a:lnTo>
                    <a:lnTo>
                      <a:pt x="0" y="30"/>
                    </a:lnTo>
                    <a:lnTo>
                      <a:pt x="1" y="30"/>
                    </a:lnTo>
                    <a:lnTo>
                      <a:pt x="3" y="30"/>
                    </a:lnTo>
                    <a:lnTo>
                      <a:pt x="4" y="29"/>
                    </a:lnTo>
                    <a:lnTo>
                      <a:pt x="5" y="28"/>
                    </a:lnTo>
                    <a:lnTo>
                      <a:pt x="7" y="29"/>
                    </a:lnTo>
                    <a:lnTo>
                      <a:pt x="8" y="31"/>
                    </a:lnTo>
                    <a:lnTo>
                      <a:pt x="8" y="33"/>
                    </a:lnTo>
                    <a:lnTo>
                      <a:pt x="10" y="34"/>
                    </a:lnTo>
                    <a:lnTo>
                      <a:pt x="10" y="33"/>
                    </a:lnTo>
                    <a:lnTo>
                      <a:pt x="11" y="31"/>
                    </a:lnTo>
                    <a:lnTo>
                      <a:pt x="11" y="31"/>
                    </a:lnTo>
                    <a:lnTo>
                      <a:pt x="12" y="29"/>
                    </a:lnTo>
                    <a:lnTo>
                      <a:pt x="14" y="29"/>
                    </a:lnTo>
                    <a:lnTo>
                      <a:pt x="16" y="28"/>
                    </a:lnTo>
                    <a:lnTo>
                      <a:pt x="17" y="28"/>
                    </a:lnTo>
                    <a:lnTo>
                      <a:pt x="17" y="30"/>
                    </a:lnTo>
                    <a:lnTo>
                      <a:pt x="15" y="31"/>
                    </a:lnTo>
                    <a:lnTo>
                      <a:pt x="14" y="33"/>
                    </a:lnTo>
                    <a:lnTo>
                      <a:pt x="15" y="34"/>
                    </a:lnTo>
                    <a:lnTo>
                      <a:pt x="14" y="35"/>
                    </a:lnTo>
                    <a:lnTo>
                      <a:pt x="12" y="36"/>
                    </a:lnTo>
                    <a:lnTo>
                      <a:pt x="14" y="39"/>
                    </a:lnTo>
                    <a:lnTo>
                      <a:pt x="15" y="37"/>
                    </a:lnTo>
                    <a:lnTo>
                      <a:pt x="16" y="37"/>
                    </a:lnTo>
                    <a:lnTo>
                      <a:pt x="16" y="39"/>
                    </a:lnTo>
                    <a:lnTo>
                      <a:pt x="16" y="39"/>
                    </a:lnTo>
                    <a:lnTo>
                      <a:pt x="19" y="36"/>
                    </a:lnTo>
                    <a:lnTo>
                      <a:pt x="20" y="35"/>
                    </a:lnTo>
                    <a:lnTo>
                      <a:pt x="21" y="35"/>
                    </a:lnTo>
                    <a:lnTo>
                      <a:pt x="23" y="33"/>
                    </a:lnTo>
                    <a:lnTo>
                      <a:pt x="22" y="32"/>
                    </a:lnTo>
                    <a:lnTo>
                      <a:pt x="23" y="31"/>
                    </a:lnTo>
                    <a:lnTo>
                      <a:pt x="25" y="30"/>
                    </a:lnTo>
                    <a:lnTo>
                      <a:pt x="25" y="28"/>
                    </a:lnTo>
                    <a:lnTo>
                      <a:pt x="26" y="27"/>
                    </a:lnTo>
                    <a:lnTo>
                      <a:pt x="26" y="28"/>
                    </a:lnTo>
                    <a:lnTo>
                      <a:pt x="26" y="29"/>
                    </a:lnTo>
                    <a:lnTo>
                      <a:pt x="26" y="30"/>
                    </a:lnTo>
                    <a:lnTo>
                      <a:pt x="26" y="33"/>
                    </a:lnTo>
                    <a:lnTo>
                      <a:pt x="26" y="34"/>
                    </a:lnTo>
                    <a:lnTo>
                      <a:pt x="27" y="34"/>
                    </a:lnTo>
                    <a:lnTo>
                      <a:pt x="29" y="32"/>
                    </a:lnTo>
                    <a:lnTo>
                      <a:pt x="29" y="31"/>
                    </a:lnTo>
                    <a:lnTo>
                      <a:pt x="29" y="30"/>
                    </a:lnTo>
                    <a:lnTo>
                      <a:pt x="30" y="29"/>
                    </a:lnTo>
                    <a:lnTo>
                      <a:pt x="33" y="27"/>
                    </a:lnTo>
                    <a:lnTo>
                      <a:pt x="34" y="25"/>
                    </a:lnTo>
                    <a:lnTo>
                      <a:pt x="33" y="23"/>
                    </a:lnTo>
                    <a:lnTo>
                      <a:pt x="34" y="22"/>
                    </a:lnTo>
                    <a:lnTo>
                      <a:pt x="35" y="24"/>
                    </a:lnTo>
                    <a:lnTo>
                      <a:pt x="38" y="22"/>
                    </a:lnTo>
                    <a:lnTo>
                      <a:pt x="39" y="19"/>
                    </a:lnTo>
                    <a:lnTo>
                      <a:pt x="39" y="17"/>
                    </a:lnTo>
                    <a:lnTo>
                      <a:pt x="41" y="16"/>
                    </a:lnTo>
                    <a:lnTo>
                      <a:pt x="42" y="16"/>
                    </a:lnTo>
                    <a:lnTo>
                      <a:pt x="43" y="17"/>
                    </a:lnTo>
                    <a:lnTo>
                      <a:pt x="44" y="15"/>
                    </a:lnTo>
                    <a:lnTo>
                      <a:pt x="45" y="16"/>
                    </a:lnTo>
                    <a:lnTo>
                      <a:pt x="44" y="20"/>
                    </a:lnTo>
                    <a:lnTo>
                      <a:pt x="42" y="22"/>
                    </a:lnTo>
                    <a:lnTo>
                      <a:pt x="42" y="24"/>
                    </a:lnTo>
                    <a:lnTo>
                      <a:pt x="41" y="25"/>
                    </a:lnTo>
                    <a:lnTo>
                      <a:pt x="41" y="26"/>
                    </a:lnTo>
                    <a:lnTo>
                      <a:pt x="39" y="27"/>
                    </a:lnTo>
                    <a:lnTo>
                      <a:pt x="37" y="30"/>
                    </a:lnTo>
                    <a:lnTo>
                      <a:pt x="37" y="31"/>
                    </a:lnTo>
                    <a:lnTo>
                      <a:pt x="38" y="33"/>
                    </a:lnTo>
                    <a:lnTo>
                      <a:pt x="37" y="34"/>
                    </a:lnTo>
                    <a:lnTo>
                      <a:pt x="39" y="35"/>
                    </a:lnTo>
                    <a:lnTo>
                      <a:pt x="40" y="35"/>
                    </a:lnTo>
                    <a:lnTo>
                      <a:pt x="41" y="34"/>
                    </a:lnTo>
                    <a:lnTo>
                      <a:pt x="43" y="34"/>
                    </a:lnTo>
                    <a:lnTo>
                      <a:pt x="43" y="32"/>
                    </a:lnTo>
                    <a:lnTo>
                      <a:pt x="43" y="30"/>
                    </a:lnTo>
                    <a:lnTo>
                      <a:pt x="45" y="29"/>
                    </a:lnTo>
                    <a:lnTo>
                      <a:pt x="45" y="28"/>
                    </a:lnTo>
                    <a:lnTo>
                      <a:pt x="47" y="28"/>
                    </a:lnTo>
                    <a:lnTo>
                      <a:pt x="48" y="27"/>
                    </a:lnTo>
                    <a:lnTo>
                      <a:pt x="48" y="28"/>
                    </a:lnTo>
                    <a:lnTo>
                      <a:pt x="50" y="28"/>
                    </a:lnTo>
                    <a:lnTo>
                      <a:pt x="51" y="27"/>
                    </a:lnTo>
                    <a:lnTo>
                      <a:pt x="55" y="27"/>
                    </a:lnTo>
                    <a:lnTo>
                      <a:pt x="56" y="26"/>
                    </a:lnTo>
                    <a:lnTo>
                      <a:pt x="57" y="23"/>
                    </a:lnTo>
                    <a:lnTo>
                      <a:pt x="58" y="20"/>
                    </a:lnTo>
                    <a:lnTo>
                      <a:pt x="58" y="17"/>
                    </a:lnTo>
                    <a:lnTo>
                      <a:pt x="59" y="17"/>
                    </a:lnTo>
                    <a:lnTo>
                      <a:pt x="60" y="20"/>
                    </a:lnTo>
                    <a:lnTo>
                      <a:pt x="62" y="20"/>
                    </a:lnTo>
                    <a:lnTo>
                      <a:pt x="62" y="19"/>
                    </a:lnTo>
                    <a:lnTo>
                      <a:pt x="62" y="17"/>
                    </a:lnTo>
                    <a:lnTo>
                      <a:pt x="60" y="14"/>
                    </a:lnTo>
                    <a:lnTo>
                      <a:pt x="60" y="13"/>
                    </a:lnTo>
                    <a:lnTo>
                      <a:pt x="62" y="12"/>
                    </a:lnTo>
                    <a:lnTo>
                      <a:pt x="64" y="11"/>
                    </a:lnTo>
                    <a:lnTo>
                      <a:pt x="66" y="11"/>
                    </a:lnTo>
                    <a:lnTo>
                      <a:pt x="67" y="11"/>
                    </a:lnTo>
                    <a:lnTo>
                      <a:pt x="68" y="11"/>
                    </a:lnTo>
                    <a:lnTo>
                      <a:pt x="69" y="9"/>
                    </a:lnTo>
                    <a:lnTo>
                      <a:pt x="69" y="8"/>
                    </a:lnTo>
                    <a:lnTo>
                      <a:pt x="69" y="4"/>
                    </a:lnTo>
                    <a:lnTo>
                      <a:pt x="69" y="3"/>
                    </a:lnTo>
                    <a:lnTo>
                      <a:pt x="69" y="2"/>
                    </a:lnTo>
                    <a:lnTo>
                      <a:pt x="69" y="0"/>
                    </a:lnTo>
                    <a:lnTo>
                      <a:pt x="68" y="0"/>
                    </a:lnTo>
                    <a:lnTo>
                      <a:pt x="66" y="0"/>
                    </a:lnTo>
                    <a:lnTo>
                      <a:pt x="64" y="1"/>
                    </a:lnTo>
                    <a:lnTo>
                      <a:pt x="64" y="4"/>
                    </a:lnTo>
                    <a:lnTo>
                      <a:pt x="64" y="5"/>
                    </a:lnTo>
                    <a:lnTo>
                      <a:pt x="64" y="6"/>
                    </a:lnTo>
                    <a:lnTo>
                      <a:pt x="63" y="6"/>
                    </a:lnTo>
                    <a:lnTo>
                      <a:pt x="62" y="5"/>
                    </a:lnTo>
                    <a:lnTo>
                      <a:pt x="62" y="5"/>
                    </a:lnTo>
                    <a:lnTo>
                      <a:pt x="62" y="6"/>
                    </a:lnTo>
                    <a:lnTo>
                      <a:pt x="61" y="6"/>
                    </a:lnTo>
                    <a:lnTo>
                      <a:pt x="60" y="5"/>
                    </a:lnTo>
                    <a:lnTo>
                      <a:pt x="60" y="3"/>
                    </a:lnTo>
                    <a:lnTo>
                      <a:pt x="58" y="1"/>
                    </a:lnTo>
                    <a:lnTo>
                      <a:pt x="57" y="1"/>
                    </a:lnTo>
                    <a:lnTo>
                      <a:pt x="57" y="2"/>
                    </a:lnTo>
                    <a:lnTo>
                      <a:pt x="55" y="2"/>
                    </a:lnTo>
                    <a:lnTo>
                      <a:pt x="53" y="1"/>
                    </a:lnTo>
                    <a:lnTo>
                      <a:pt x="51" y="1"/>
                    </a:lnTo>
                    <a:lnTo>
                      <a:pt x="47" y="1"/>
                    </a:lnTo>
                    <a:lnTo>
                      <a:pt x="45" y="2"/>
                    </a:lnTo>
                    <a:lnTo>
                      <a:pt x="44" y="3"/>
                    </a:lnTo>
                    <a:lnTo>
                      <a:pt x="43" y="5"/>
                    </a:lnTo>
                    <a:lnTo>
                      <a:pt x="43" y="4"/>
                    </a:lnTo>
                    <a:lnTo>
                      <a:pt x="42" y="4"/>
                    </a:lnTo>
                    <a:lnTo>
                      <a:pt x="38" y="7"/>
                    </a:lnTo>
                    <a:lnTo>
                      <a:pt x="36" y="9"/>
                    </a:lnTo>
                    <a:lnTo>
                      <a:pt x="35" y="9"/>
                    </a:lnTo>
                    <a:lnTo>
                      <a:pt x="33" y="10"/>
                    </a:lnTo>
                    <a:lnTo>
                      <a:pt x="30" y="11"/>
                    </a:lnTo>
                    <a:lnTo>
                      <a:pt x="29" y="12"/>
                    </a:lnTo>
                    <a:lnTo>
                      <a:pt x="28" y="13"/>
                    </a:lnTo>
                    <a:lnTo>
                      <a:pt x="26" y="13"/>
                    </a:lnTo>
                    <a:lnTo>
                      <a:pt x="25" y="13"/>
                    </a:lnTo>
                    <a:lnTo>
                      <a:pt x="23" y="13"/>
                    </a:lnTo>
                    <a:lnTo>
                      <a:pt x="22" y="14"/>
                    </a:lnTo>
                    <a:lnTo>
                      <a:pt x="21" y="14"/>
                    </a:lnTo>
                    <a:lnTo>
                      <a:pt x="18" y="16"/>
                    </a:lnTo>
                    <a:lnTo>
                      <a:pt x="16" y="17"/>
                    </a:lnTo>
                    <a:lnTo>
                      <a:pt x="14" y="17"/>
                    </a:lnTo>
                    <a:lnTo>
                      <a:pt x="11" y="17"/>
                    </a:lnTo>
                    <a:lnTo>
                      <a:pt x="7" y="19"/>
                    </a:lnTo>
                    <a:lnTo>
                      <a:pt x="6" y="22"/>
                    </a:lnTo>
                    <a:lnTo>
                      <a:pt x="4" y="22"/>
                    </a:lnTo>
                    <a:lnTo>
                      <a:pt x="2" y="22"/>
                    </a:lnTo>
                    <a:lnTo>
                      <a:pt x="1" y="24"/>
                    </a:lnTo>
                    <a:lnTo>
                      <a:pt x="3" y="24"/>
                    </a:lnTo>
                    <a:lnTo>
                      <a:pt x="3" y="2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11" name="Freeform 2643">
                <a:extLst>
                  <a:ext uri="{FF2B5EF4-FFF2-40B4-BE49-F238E27FC236}">
                    <a16:creationId xmlns:a16="http://schemas.microsoft.com/office/drawing/2014/main" id="{35499CDB-0EB9-475F-AADC-AAD8D500A33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38" y="1652"/>
                <a:ext cx="9" cy="5"/>
              </a:xfrm>
              <a:custGeom>
                <a:avLst/>
                <a:gdLst>
                  <a:gd name="T0" fmla="*/ 1 w 9"/>
                  <a:gd name="T1" fmla="*/ 0 h 5"/>
                  <a:gd name="T2" fmla="*/ 0 w 9"/>
                  <a:gd name="T3" fmla="*/ 1 h 5"/>
                  <a:gd name="T4" fmla="*/ 0 w 9"/>
                  <a:gd name="T5" fmla="*/ 1 h 5"/>
                  <a:gd name="T6" fmla="*/ 1 w 9"/>
                  <a:gd name="T7" fmla="*/ 1 h 5"/>
                  <a:gd name="T8" fmla="*/ 2 w 9"/>
                  <a:gd name="T9" fmla="*/ 3 h 5"/>
                  <a:gd name="T10" fmla="*/ 3 w 9"/>
                  <a:gd name="T11" fmla="*/ 4 h 5"/>
                  <a:gd name="T12" fmla="*/ 4 w 9"/>
                  <a:gd name="T13" fmla="*/ 4 h 5"/>
                  <a:gd name="T14" fmla="*/ 7 w 9"/>
                  <a:gd name="T15" fmla="*/ 5 h 5"/>
                  <a:gd name="T16" fmla="*/ 8 w 9"/>
                  <a:gd name="T17" fmla="*/ 4 h 5"/>
                  <a:gd name="T18" fmla="*/ 9 w 9"/>
                  <a:gd name="T19" fmla="*/ 3 h 5"/>
                  <a:gd name="T20" fmla="*/ 9 w 9"/>
                  <a:gd name="T21" fmla="*/ 2 h 5"/>
                  <a:gd name="T22" fmla="*/ 8 w 9"/>
                  <a:gd name="T23" fmla="*/ 1 h 5"/>
                  <a:gd name="T24" fmla="*/ 7 w 9"/>
                  <a:gd name="T25" fmla="*/ 0 h 5"/>
                  <a:gd name="T26" fmla="*/ 5 w 9"/>
                  <a:gd name="T27" fmla="*/ 1 h 5"/>
                  <a:gd name="T28" fmla="*/ 2 w 9"/>
                  <a:gd name="T29" fmla="*/ 0 h 5"/>
                  <a:gd name="T30" fmla="*/ 1 w 9"/>
                  <a:gd name="T31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9" h="5">
                    <a:moveTo>
                      <a:pt x="1" y="0"/>
                    </a:moveTo>
                    <a:lnTo>
                      <a:pt x="0" y="1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2" y="3"/>
                    </a:lnTo>
                    <a:lnTo>
                      <a:pt x="3" y="4"/>
                    </a:lnTo>
                    <a:lnTo>
                      <a:pt x="4" y="4"/>
                    </a:lnTo>
                    <a:lnTo>
                      <a:pt x="7" y="5"/>
                    </a:lnTo>
                    <a:lnTo>
                      <a:pt x="8" y="4"/>
                    </a:lnTo>
                    <a:lnTo>
                      <a:pt x="9" y="3"/>
                    </a:lnTo>
                    <a:lnTo>
                      <a:pt x="9" y="2"/>
                    </a:lnTo>
                    <a:lnTo>
                      <a:pt x="8" y="1"/>
                    </a:lnTo>
                    <a:lnTo>
                      <a:pt x="7" y="0"/>
                    </a:lnTo>
                    <a:lnTo>
                      <a:pt x="5" y="1"/>
                    </a:lnTo>
                    <a:lnTo>
                      <a:pt x="2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12" name="Freeform 2644">
                <a:extLst>
                  <a:ext uri="{FF2B5EF4-FFF2-40B4-BE49-F238E27FC236}">
                    <a16:creationId xmlns:a16="http://schemas.microsoft.com/office/drawing/2014/main" id="{D15555ED-B950-4580-99BE-1DB6EB4BAF0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69" y="1790"/>
                <a:ext cx="3" cy="2"/>
              </a:xfrm>
              <a:custGeom>
                <a:avLst/>
                <a:gdLst>
                  <a:gd name="T0" fmla="*/ 2 w 3"/>
                  <a:gd name="T1" fmla="*/ 1 h 2"/>
                  <a:gd name="T2" fmla="*/ 2 w 3"/>
                  <a:gd name="T3" fmla="*/ 1 h 2"/>
                  <a:gd name="T4" fmla="*/ 3 w 3"/>
                  <a:gd name="T5" fmla="*/ 0 h 2"/>
                  <a:gd name="T6" fmla="*/ 0 w 3"/>
                  <a:gd name="T7" fmla="*/ 0 h 2"/>
                  <a:gd name="T8" fmla="*/ 0 w 3"/>
                  <a:gd name="T9" fmla="*/ 1 h 2"/>
                  <a:gd name="T10" fmla="*/ 2 w 3"/>
                  <a:gd name="T11" fmla="*/ 2 h 2"/>
                  <a:gd name="T12" fmla="*/ 2 w 3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2" y="1"/>
                    </a:moveTo>
                    <a:lnTo>
                      <a:pt x="2" y="1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2" y="2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13" name="Freeform 2645">
                <a:extLst>
                  <a:ext uri="{FF2B5EF4-FFF2-40B4-BE49-F238E27FC236}">
                    <a16:creationId xmlns:a16="http://schemas.microsoft.com/office/drawing/2014/main" id="{D100106F-7FE5-4B7B-B205-F34DD5645F9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76" y="2087"/>
                <a:ext cx="6" cy="8"/>
              </a:xfrm>
              <a:custGeom>
                <a:avLst/>
                <a:gdLst>
                  <a:gd name="T0" fmla="*/ 0 w 6"/>
                  <a:gd name="T1" fmla="*/ 1 h 8"/>
                  <a:gd name="T2" fmla="*/ 0 w 6"/>
                  <a:gd name="T3" fmla="*/ 3 h 8"/>
                  <a:gd name="T4" fmla="*/ 4 w 6"/>
                  <a:gd name="T5" fmla="*/ 6 h 8"/>
                  <a:gd name="T6" fmla="*/ 4 w 6"/>
                  <a:gd name="T7" fmla="*/ 8 h 8"/>
                  <a:gd name="T8" fmla="*/ 5 w 6"/>
                  <a:gd name="T9" fmla="*/ 8 h 8"/>
                  <a:gd name="T10" fmla="*/ 6 w 6"/>
                  <a:gd name="T11" fmla="*/ 7 h 8"/>
                  <a:gd name="T12" fmla="*/ 5 w 6"/>
                  <a:gd name="T13" fmla="*/ 4 h 8"/>
                  <a:gd name="T14" fmla="*/ 0 w 6"/>
                  <a:gd name="T15" fmla="*/ 0 h 8"/>
                  <a:gd name="T16" fmla="*/ 0 w 6"/>
                  <a:gd name="T17" fmla="*/ 1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" h="8">
                    <a:moveTo>
                      <a:pt x="0" y="1"/>
                    </a:moveTo>
                    <a:lnTo>
                      <a:pt x="0" y="3"/>
                    </a:lnTo>
                    <a:lnTo>
                      <a:pt x="4" y="6"/>
                    </a:lnTo>
                    <a:lnTo>
                      <a:pt x="4" y="8"/>
                    </a:lnTo>
                    <a:lnTo>
                      <a:pt x="5" y="8"/>
                    </a:lnTo>
                    <a:lnTo>
                      <a:pt x="6" y="7"/>
                    </a:lnTo>
                    <a:lnTo>
                      <a:pt x="5" y="4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14" name="Freeform 2646">
                <a:extLst>
                  <a:ext uri="{FF2B5EF4-FFF2-40B4-BE49-F238E27FC236}">
                    <a16:creationId xmlns:a16="http://schemas.microsoft.com/office/drawing/2014/main" id="{67CCE164-A6D2-4627-9C53-D7131A85A4B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60" y="1628"/>
                <a:ext cx="32" cy="21"/>
              </a:xfrm>
              <a:custGeom>
                <a:avLst/>
                <a:gdLst>
                  <a:gd name="T0" fmla="*/ 2 w 32"/>
                  <a:gd name="T1" fmla="*/ 6 h 21"/>
                  <a:gd name="T2" fmla="*/ 2 w 32"/>
                  <a:gd name="T3" fmla="*/ 8 h 21"/>
                  <a:gd name="T4" fmla="*/ 0 w 32"/>
                  <a:gd name="T5" fmla="*/ 9 h 21"/>
                  <a:gd name="T6" fmla="*/ 1 w 32"/>
                  <a:gd name="T7" fmla="*/ 11 h 21"/>
                  <a:gd name="T8" fmla="*/ 1 w 32"/>
                  <a:gd name="T9" fmla="*/ 13 h 21"/>
                  <a:gd name="T10" fmla="*/ 2 w 32"/>
                  <a:gd name="T11" fmla="*/ 14 h 21"/>
                  <a:gd name="T12" fmla="*/ 5 w 32"/>
                  <a:gd name="T13" fmla="*/ 15 h 21"/>
                  <a:gd name="T14" fmla="*/ 6 w 32"/>
                  <a:gd name="T15" fmla="*/ 17 h 21"/>
                  <a:gd name="T16" fmla="*/ 5 w 32"/>
                  <a:gd name="T17" fmla="*/ 19 h 21"/>
                  <a:gd name="T18" fmla="*/ 6 w 32"/>
                  <a:gd name="T19" fmla="*/ 20 h 21"/>
                  <a:gd name="T20" fmla="*/ 7 w 32"/>
                  <a:gd name="T21" fmla="*/ 20 h 21"/>
                  <a:gd name="T22" fmla="*/ 9 w 32"/>
                  <a:gd name="T23" fmla="*/ 20 h 21"/>
                  <a:gd name="T24" fmla="*/ 10 w 32"/>
                  <a:gd name="T25" fmla="*/ 19 h 21"/>
                  <a:gd name="T26" fmla="*/ 12 w 32"/>
                  <a:gd name="T27" fmla="*/ 21 h 21"/>
                  <a:gd name="T28" fmla="*/ 14 w 32"/>
                  <a:gd name="T29" fmla="*/ 21 h 21"/>
                  <a:gd name="T30" fmla="*/ 16 w 32"/>
                  <a:gd name="T31" fmla="*/ 20 h 21"/>
                  <a:gd name="T32" fmla="*/ 18 w 32"/>
                  <a:gd name="T33" fmla="*/ 20 h 21"/>
                  <a:gd name="T34" fmla="*/ 19 w 32"/>
                  <a:gd name="T35" fmla="*/ 17 h 21"/>
                  <a:gd name="T36" fmla="*/ 19 w 32"/>
                  <a:gd name="T37" fmla="*/ 17 h 21"/>
                  <a:gd name="T38" fmla="*/ 20 w 32"/>
                  <a:gd name="T39" fmla="*/ 16 h 21"/>
                  <a:gd name="T40" fmla="*/ 21 w 32"/>
                  <a:gd name="T41" fmla="*/ 15 h 21"/>
                  <a:gd name="T42" fmla="*/ 24 w 32"/>
                  <a:gd name="T43" fmla="*/ 12 h 21"/>
                  <a:gd name="T44" fmla="*/ 24 w 32"/>
                  <a:gd name="T45" fmla="*/ 11 h 21"/>
                  <a:gd name="T46" fmla="*/ 22 w 32"/>
                  <a:gd name="T47" fmla="*/ 11 h 21"/>
                  <a:gd name="T48" fmla="*/ 20 w 32"/>
                  <a:gd name="T49" fmla="*/ 11 h 21"/>
                  <a:gd name="T50" fmla="*/ 20 w 32"/>
                  <a:gd name="T51" fmla="*/ 10 h 21"/>
                  <a:gd name="T52" fmla="*/ 22 w 32"/>
                  <a:gd name="T53" fmla="*/ 8 h 21"/>
                  <a:gd name="T54" fmla="*/ 25 w 32"/>
                  <a:gd name="T55" fmla="*/ 8 h 21"/>
                  <a:gd name="T56" fmla="*/ 29 w 32"/>
                  <a:gd name="T57" fmla="*/ 7 h 21"/>
                  <a:gd name="T58" fmla="*/ 30 w 32"/>
                  <a:gd name="T59" fmla="*/ 7 h 21"/>
                  <a:gd name="T60" fmla="*/ 32 w 32"/>
                  <a:gd name="T61" fmla="*/ 4 h 21"/>
                  <a:gd name="T62" fmla="*/ 32 w 32"/>
                  <a:gd name="T63" fmla="*/ 3 h 21"/>
                  <a:gd name="T64" fmla="*/ 29 w 32"/>
                  <a:gd name="T65" fmla="*/ 3 h 21"/>
                  <a:gd name="T66" fmla="*/ 29 w 32"/>
                  <a:gd name="T67" fmla="*/ 2 h 21"/>
                  <a:gd name="T68" fmla="*/ 27 w 32"/>
                  <a:gd name="T69" fmla="*/ 2 h 21"/>
                  <a:gd name="T70" fmla="*/ 24 w 32"/>
                  <a:gd name="T71" fmla="*/ 2 h 21"/>
                  <a:gd name="T72" fmla="*/ 24 w 32"/>
                  <a:gd name="T73" fmla="*/ 1 h 21"/>
                  <a:gd name="T74" fmla="*/ 21 w 32"/>
                  <a:gd name="T75" fmla="*/ 1 h 21"/>
                  <a:gd name="T76" fmla="*/ 19 w 32"/>
                  <a:gd name="T77" fmla="*/ 1 h 21"/>
                  <a:gd name="T78" fmla="*/ 18 w 32"/>
                  <a:gd name="T79" fmla="*/ 1 h 21"/>
                  <a:gd name="T80" fmla="*/ 16 w 32"/>
                  <a:gd name="T81" fmla="*/ 0 h 21"/>
                  <a:gd name="T82" fmla="*/ 15 w 32"/>
                  <a:gd name="T83" fmla="*/ 0 h 21"/>
                  <a:gd name="T84" fmla="*/ 14 w 32"/>
                  <a:gd name="T85" fmla="*/ 0 h 21"/>
                  <a:gd name="T86" fmla="*/ 10 w 32"/>
                  <a:gd name="T87" fmla="*/ 1 h 21"/>
                  <a:gd name="T88" fmla="*/ 8 w 32"/>
                  <a:gd name="T89" fmla="*/ 1 h 21"/>
                  <a:gd name="T90" fmla="*/ 7 w 32"/>
                  <a:gd name="T91" fmla="*/ 2 h 21"/>
                  <a:gd name="T92" fmla="*/ 5 w 32"/>
                  <a:gd name="T93" fmla="*/ 3 h 21"/>
                  <a:gd name="T94" fmla="*/ 5 w 32"/>
                  <a:gd name="T95" fmla="*/ 4 h 21"/>
                  <a:gd name="T96" fmla="*/ 2 w 32"/>
                  <a:gd name="T97" fmla="*/ 6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32" h="21">
                    <a:moveTo>
                      <a:pt x="2" y="6"/>
                    </a:moveTo>
                    <a:lnTo>
                      <a:pt x="2" y="8"/>
                    </a:lnTo>
                    <a:lnTo>
                      <a:pt x="0" y="9"/>
                    </a:lnTo>
                    <a:lnTo>
                      <a:pt x="1" y="11"/>
                    </a:lnTo>
                    <a:lnTo>
                      <a:pt x="1" y="13"/>
                    </a:lnTo>
                    <a:lnTo>
                      <a:pt x="2" y="14"/>
                    </a:lnTo>
                    <a:lnTo>
                      <a:pt x="5" y="15"/>
                    </a:lnTo>
                    <a:lnTo>
                      <a:pt x="6" y="17"/>
                    </a:lnTo>
                    <a:lnTo>
                      <a:pt x="5" y="19"/>
                    </a:lnTo>
                    <a:lnTo>
                      <a:pt x="6" y="20"/>
                    </a:lnTo>
                    <a:lnTo>
                      <a:pt x="7" y="20"/>
                    </a:lnTo>
                    <a:lnTo>
                      <a:pt x="9" y="20"/>
                    </a:lnTo>
                    <a:lnTo>
                      <a:pt x="10" y="19"/>
                    </a:lnTo>
                    <a:lnTo>
                      <a:pt x="12" y="21"/>
                    </a:lnTo>
                    <a:lnTo>
                      <a:pt x="14" y="21"/>
                    </a:lnTo>
                    <a:lnTo>
                      <a:pt x="16" y="20"/>
                    </a:lnTo>
                    <a:lnTo>
                      <a:pt x="18" y="20"/>
                    </a:lnTo>
                    <a:lnTo>
                      <a:pt x="19" y="17"/>
                    </a:lnTo>
                    <a:lnTo>
                      <a:pt x="19" y="17"/>
                    </a:lnTo>
                    <a:lnTo>
                      <a:pt x="20" y="16"/>
                    </a:lnTo>
                    <a:lnTo>
                      <a:pt x="21" y="15"/>
                    </a:lnTo>
                    <a:lnTo>
                      <a:pt x="24" y="12"/>
                    </a:lnTo>
                    <a:lnTo>
                      <a:pt x="24" y="11"/>
                    </a:lnTo>
                    <a:lnTo>
                      <a:pt x="22" y="11"/>
                    </a:lnTo>
                    <a:lnTo>
                      <a:pt x="20" y="11"/>
                    </a:lnTo>
                    <a:lnTo>
                      <a:pt x="20" y="10"/>
                    </a:lnTo>
                    <a:lnTo>
                      <a:pt x="22" y="8"/>
                    </a:lnTo>
                    <a:lnTo>
                      <a:pt x="25" y="8"/>
                    </a:lnTo>
                    <a:lnTo>
                      <a:pt x="29" y="7"/>
                    </a:lnTo>
                    <a:lnTo>
                      <a:pt x="30" y="7"/>
                    </a:lnTo>
                    <a:lnTo>
                      <a:pt x="32" y="4"/>
                    </a:lnTo>
                    <a:lnTo>
                      <a:pt x="32" y="3"/>
                    </a:lnTo>
                    <a:lnTo>
                      <a:pt x="29" y="3"/>
                    </a:lnTo>
                    <a:lnTo>
                      <a:pt x="29" y="2"/>
                    </a:lnTo>
                    <a:lnTo>
                      <a:pt x="27" y="2"/>
                    </a:lnTo>
                    <a:lnTo>
                      <a:pt x="24" y="2"/>
                    </a:lnTo>
                    <a:lnTo>
                      <a:pt x="24" y="1"/>
                    </a:lnTo>
                    <a:lnTo>
                      <a:pt x="21" y="1"/>
                    </a:lnTo>
                    <a:lnTo>
                      <a:pt x="19" y="1"/>
                    </a:lnTo>
                    <a:lnTo>
                      <a:pt x="18" y="1"/>
                    </a:lnTo>
                    <a:lnTo>
                      <a:pt x="16" y="0"/>
                    </a:lnTo>
                    <a:lnTo>
                      <a:pt x="15" y="0"/>
                    </a:lnTo>
                    <a:lnTo>
                      <a:pt x="14" y="0"/>
                    </a:lnTo>
                    <a:lnTo>
                      <a:pt x="10" y="1"/>
                    </a:lnTo>
                    <a:lnTo>
                      <a:pt x="8" y="1"/>
                    </a:lnTo>
                    <a:lnTo>
                      <a:pt x="7" y="2"/>
                    </a:lnTo>
                    <a:lnTo>
                      <a:pt x="5" y="3"/>
                    </a:lnTo>
                    <a:lnTo>
                      <a:pt x="5" y="4"/>
                    </a:lnTo>
                    <a:lnTo>
                      <a:pt x="2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15" name="Freeform 2647">
                <a:extLst>
                  <a:ext uri="{FF2B5EF4-FFF2-40B4-BE49-F238E27FC236}">
                    <a16:creationId xmlns:a16="http://schemas.microsoft.com/office/drawing/2014/main" id="{0DB53F87-D9F4-474D-A017-AF45F8BA23A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50" y="1644"/>
                <a:ext cx="3" cy="3"/>
              </a:xfrm>
              <a:custGeom>
                <a:avLst/>
                <a:gdLst>
                  <a:gd name="T0" fmla="*/ 2 w 3"/>
                  <a:gd name="T1" fmla="*/ 3 h 3"/>
                  <a:gd name="T2" fmla="*/ 3 w 3"/>
                  <a:gd name="T3" fmla="*/ 0 h 3"/>
                  <a:gd name="T4" fmla="*/ 1 w 3"/>
                  <a:gd name="T5" fmla="*/ 1 h 3"/>
                  <a:gd name="T6" fmla="*/ 0 w 3"/>
                  <a:gd name="T7" fmla="*/ 3 h 3"/>
                  <a:gd name="T8" fmla="*/ 1 w 3"/>
                  <a:gd name="T9" fmla="*/ 3 h 3"/>
                  <a:gd name="T10" fmla="*/ 2 w 3"/>
                  <a:gd name="T11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3">
                    <a:moveTo>
                      <a:pt x="2" y="3"/>
                    </a:moveTo>
                    <a:lnTo>
                      <a:pt x="3" y="0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16" name="Freeform 2648">
                <a:extLst>
                  <a:ext uri="{FF2B5EF4-FFF2-40B4-BE49-F238E27FC236}">
                    <a16:creationId xmlns:a16="http://schemas.microsoft.com/office/drawing/2014/main" id="{9A4B5C0E-8F92-4A8A-B928-095177C073C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57" y="1621"/>
                <a:ext cx="8" cy="11"/>
              </a:xfrm>
              <a:custGeom>
                <a:avLst/>
                <a:gdLst>
                  <a:gd name="T0" fmla="*/ 1 w 8"/>
                  <a:gd name="T1" fmla="*/ 10 h 11"/>
                  <a:gd name="T2" fmla="*/ 2 w 8"/>
                  <a:gd name="T3" fmla="*/ 11 h 11"/>
                  <a:gd name="T4" fmla="*/ 5 w 8"/>
                  <a:gd name="T5" fmla="*/ 10 h 11"/>
                  <a:gd name="T6" fmla="*/ 7 w 8"/>
                  <a:gd name="T7" fmla="*/ 8 h 11"/>
                  <a:gd name="T8" fmla="*/ 7 w 8"/>
                  <a:gd name="T9" fmla="*/ 5 h 11"/>
                  <a:gd name="T10" fmla="*/ 7 w 8"/>
                  <a:gd name="T11" fmla="*/ 4 h 11"/>
                  <a:gd name="T12" fmla="*/ 7 w 8"/>
                  <a:gd name="T13" fmla="*/ 2 h 11"/>
                  <a:gd name="T14" fmla="*/ 8 w 8"/>
                  <a:gd name="T15" fmla="*/ 0 h 11"/>
                  <a:gd name="T16" fmla="*/ 5 w 8"/>
                  <a:gd name="T17" fmla="*/ 1 h 11"/>
                  <a:gd name="T18" fmla="*/ 4 w 8"/>
                  <a:gd name="T19" fmla="*/ 1 h 11"/>
                  <a:gd name="T20" fmla="*/ 3 w 8"/>
                  <a:gd name="T21" fmla="*/ 0 h 11"/>
                  <a:gd name="T22" fmla="*/ 2 w 8"/>
                  <a:gd name="T23" fmla="*/ 1 h 11"/>
                  <a:gd name="T24" fmla="*/ 1 w 8"/>
                  <a:gd name="T25" fmla="*/ 1 h 11"/>
                  <a:gd name="T26" fmla="*/ 0 w 8"/>
                  <a:gd name="T27" fmla="*/ 3 h 11"/>
                  <a:gd name="T28" fmla="*/ 0 w 8"/>
                  <a:gd name="T29" fmla="*/ 5 h 11"/>
                  <a:gd name="T30" fmla="*/ 0 w 8"/>
                  <a:gd name="T31" fmla="*/ 8 h 11"/>
                  <a:gd name="T32" fmla="*/ 1 w 8"/>
                  <a:gd name="T33" fmla="*/ 1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8" h="11">
                    <a:moveTo>
                      <a:pt x="1" y="10"/>
                    </a:moveTo>
                    <a:lnTo>
                      <a:pt x="2" y="11"/>
                    </a:lnTo>
                    <a:lnTo>
                      <a:pt x="5" y="10"/>
                    </a:lnTo>
                    <a:lnTo>
                      <a:pt x="7" y="8"/>
                    </a:lnTo>
                    <a:lnTo>
                      <a:pt x="7" y="5"/>
                    </a:lnTo>
                    <a:lnTo>
                      <a:pt x="7" y="4"/>
                    </a:lnTo>
                    <a:lnTo>
                      <a:pt x="7" y="2"/>
                    </a:lnTo>
                    <a:lnTo>
                      <a:pt x="8" y="0"/>
                    </a:lnTo>
                    <a:lnTo>
                      <a:pt x="5" y="1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8"/>
                    </a:lnTo>
                    <a:lnTo>
                      <a:pt x="1" y="1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17" name="Freeform 2649">
                <a:extLst>
                  <a:ext uri="{FF2B5EF4-FFF2-40B4-BE49-F238E27FC236}">
                    <a16:creationId xmlns:a16="http://schemas.microsoft.com/office/drawing/2014/main" id="{63D2C80B-3842-4572-A3AF-0C3DD74A38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93" y="1661"/>
                <a:ext cx="92" cy="57"/>
              </a:xfrm>
              <a:custGeom>
                <a:avLst/>
                <a:gdLst>
                  <a:gd name="T0" fmla="*/ 46 w 92"/>
                  <a:gd name="T1" fmla="*/ 34 h 57"/>
                  <a:gd name="T2" fmla="*/ 46 w 92"/>
                  <a:gd name="T3" fmla="*/ 25 h 57"/>
                  <a:gd name="T4" fmla="*/ 48 w 92"/>
                  <a:gd name="T5" fmla="*/ 22 h 57"/>
                  <a:gd name="T6" fmla="*/ 48 w 92"/>
                  <a:gd name="T7" fmla="*/ 13 h 57"/>
                  <a:gd name="T8" fmla="*/ 44 w 92"/>
                  <a:gd name="T9" fmla="*/ 9 h 57"/>
                  <a:gd name="T10" fmla="*/ 42 w 92"/>
                  <a:gd name="T11" fmla="*/ 6 h 57"/>
                  <a:gd name="T12" fmla="*/ 29 w 92"/>
                  <a:gd name="T13" fmla="*/ 1 h 57"/>
                  <a:gd name="T14" fmla="*/ 33 w 92"/>
                  <a:gd name="T15" fmla="*/ 9 h 57"/>
                  <a:gd name="T16" fmla="*/ 25 w 92"/>
                  <a:gd name="T17" fmla="*/ 4 h 57"/>
                  <a:gd name="T18" fmla="*/ 18 w 92"/>
                  <a:gd name="T19" fmla="*/ 10 h 57"/>
                  <a:gd name="T20" fmla="*/ 27 w 92"/>
                  <a:gd name="T21" fmla="*/ 14 h 57"/>
                  <a:gd name="T22" fmla="*/ 17 w 92"/>
                  <a:gd name="T23" fmla="*/ 15 h 57"/>
                  <a:gd name="T24" fmla="*/ 9 w 92"/>
                  <a:gd name="T25" fmla="*/ 20 h 57"/>
                  <a:gd name="T26" fmla="*/ 20 w 92"/>
                  <a:gd name="T27" fmla="*/ 22 h 57"/>
                  <a:gd name="T28" fmla="*/ 13 w 92"/>
                  <a:gd name="T29" fmla="*/ 26 h 57"/>
                  <a:gd name="T30" fmla="*/ 1 w 92"/>
                  <a:gd name="T31" fmla="*/ 27 h 57"/>
                  <a:gd name="T32" fmla="*/ 3 w 92"/>
                  <a:gd name="T33" fmla="*/ 32 h 57"/>
                  <a:gd name="T34" fmla="*/ 6 w 92"/>
                  <a:gd name="T35" fmla="*/ 35 h 57"/>
                  <a:gd name="T36" fmla="*/ 11 w 92"/>
                  <a:gd name="T37" fmla="*/ 36 h 57"/>
                  <a:gd name="T38" fmla="*/ 15 w 92"/>
                  <a:gd name="T39" fmla="*/ 41 h 57"/>
                  <a:gd name="T40" fmla="*/ 21 w 92"/>
                  <a:gd name="T41" fmla="*/ 35 h 57"/>
                  <a:gd name="T42" fmla="*/ 24 w 92"/>
                  <a:gd name="T43" fmla="*/ 37 h 57"/>
                  <a:gd name="T44" fmla="*/ 27 w 92"/>
                  <a:gd name="T45" fmla="*/ 41 h 57"/>
                  <a:gd name="T46" fmla="*/ 34 w 92"/>
                  <a:gd name="T47" fmla="*/ 41 h 57"/>
                  <a:gd name="T48" fmla="*/ 42 w 92"/>
                  <a:gd name="T49" fmla="*/ 40 h 57"/>
                  <a:gd name="T50" fmla="*/ 36 w 92"/>
                  <a:gd name="T51" fmla="*/ 45 h 57"/>
                  <a:gd name="T52" fmla="*/ 24 w 92"/>
                  <a:gd name="T53" fmla="*/ 45 h 57"/>
                  <a:gd name="T54" fmla="*/ 13 w 92"/>
                  <a:gd name="T55" fmla="*/ 46 h 57"/>
                  <a:gd name="T56" fmla="*/ 16 w 92"/>
                  <a:gd name="T57" fmla="*/ 55 h 57"/>
                  <a:gd name="T58" fmla="*/ 28 w 92"/>
                  <a:gd name="T59" fmla="*/ 56 h 57"/>
                  <a:gd name="T60" fmla="*/ 36 w 92"/>
                  <a:gd name="T61" fmla="*/ 56 h 57"/>
                  <a:gd name="T62" fmla="*/ 40 w 92"/>
                  <a:gd name="T63" fmla="*/ 52 h 57"/>
                  <a:gd name="T64" fmla="*/ 46 w 92"/>
                  <a:gd name="T65" fmla="*/ 52 h 57"/>
                  <a:gd name="T66" fmla="*/ 55 w 92"/>
                  <a:gd name="T67" fmla="*/ 50 h 57"/>
                  <a:gd name="T68" fmla="*/ 56 w 92"/>
                  <a:gd name="T69" fmla="*/ 52 h 57"/>
                  <a:gd name="T70" fmla="*/ 63 w 92"/>
                  <a:gd name="T71" fmla="*/ 51 h 57"/>
                  <a:gd name="T72" fmla="*/ 67 w 92"/>
                  <a:gd name="T73" fmla="*/ 55 h 57"/>
                  <a:gd name="T74" fmla="*/ 76 w 92"/>
                  <a:gd name="T75" fmla="*/ 54 h 57"/>
                  <a:gd name="T76" fmla="*/ 78 w 92"/>
                  <a:gd name="T77" fmla="*/ 50 h 57"/>
                  <a:gd name="T78" fmla="*/ 83 w 92"/>
                  <a:gd name="T79" fmla="*/ 43 h 57"/>
                  <a:gd name="T80" fmla="*/ 92 w 92"/>
                  <a:gd name="T81" fmla="*/ 34 h 57"/>
                  <a:gd name="T82" fmla="*/ 83 w 92"/>
                  <a:gd name="T83" fmla="*/ 30 h 57"/>
                  <a:gd name="T84" fmla="*/ 80 w 92"/>
                  <a:gd name="T85" fmla="*/ 35 h 57"/>
                  <a:gd name="T86" fmla="*/ 78 w 92"/>
                  <a:gd name="T87" fmla="*/ 30 h 57"/>
                  <a:gd name="T88" fmla="*/ 71 w 92"/>
                  <a:gd name="T89" fmla="*/ 34 h 57"/>
                  <a:gd name="T90" fmla="*/ 77 w 92"/>
                  <a:gd name="T91" fmla="*/ 25 h 57"/>
                  <a:gd name="T92" fmla="*/ 74 w 92"/>
                  <a:gd name="T93" fmla="*/ 23 h 57"/>
                  <a:gd name="T94" fmla="*/ 77 w 92"/>
                  <a:gd name="T95" fmla="*/ 15 h 57"/>
                  <a:gd name="T96" fmla="*/ 81 w 92"/>
                  <a:gd name="T97" fmla="*/ 9 h 57"/>
                  <a:gd name="T98" fmla="*/ 77 w 92"/>
                  <a:gd name="T99" fmla="*/ 3 h 57"/>
                  <a:gd name="T100" fmla="*/ 68 w 92"/>
                  <a:gd name="T101" fmla="*/ 11 h 57"/>
                  <a:gd name="T102" fmla="*/ 65 w 92"/>
                  <a:gd name="T103" fmla="*/ 18 h 57"/>
                  <a:gd name="T104" fmla="*/ 62 w 92"/>
                  <a:gd name="T105" fmla="*/ 25 h 57"/>
                  <a:gd name="T106" fmla="*/ 62 w 92"/>
                  <a:gd name="T107" fmla="*/ 31 h 57"/>
                  <a:gd name="T108" fmla="*/ 60 w 92"/>
                  <a:gd name="T109" fmla="*/ 37 h 57"/>
                  <a:gd name="T110" fmla="*/ 52 w 92"/>
                  <a:gd name="T111" fmla="*/ 33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92" h="57">
                    <a:moveTo>
                      <a:pt x="52" y="33"/>
                    </a:moveTo>
                    <a:lnTo>
                      <a:pt x="50" y="32"/>
                    </a:lnTo>
                    <a:lnTo>
                      <a:pt x="49" y="34"/>
                    </a:lnTo>
                    <a:lnTo>
                      <a:pt x="47" y="34"/>
                    </a:lnTo>
                    <a:lnTo>
                      <a:pt x="46" y="34"/>
                    </a:lnTo>
                    <a:lnTo>
                      <a:pt x="47" y="30"/>
                    </a:lnTo>
                    <a:lnTo>
                      <a:pt x="48" y="29"/>
                    </a:lnTo>
                    <a:lnTo>
                      <a:pt x="49" y="26"/>
                    </a:lnTo>
                    <a:lnTo>
                      <a:pt x="48" y="26"/>
                    </a:lnTo>
                    <a:lnTo>
                      <a:pt x="46" y="25"/>
                    </a:lnTo>
                    <a:lnTo>
                      <a:pt x="44" y="25"/>
                    </a:lnTo>
                    <a:lnTo>
                      <a:pt x="44" y="23"/>
                    </a:lnTo>
                    <a:lnTo>
                      <a:pt x="45" y="22"/>
                    </a:lnTo>
                    <a:lnTo>
                      <a:pt x="47" y="23"/>
                    </a:lnTo>
                    <a:lnTo>
                      <a:pt x="48" y="22"/>
                    </a:lnTo>
                    <a:lnTo>
                      <a:pt x="48" y="18"/>
                    </a:lnTo>
                    <a:lnTo>
                      <a:pt x="46" y="16"/>
                    </a:lnTo>
                    <a:lnTo>
                      <a:pt x="47" y="15"/>
                    </a:lnTo>
                    <a:lnTo>
                      <a:pt x="48" y="14"/>
                    </a:lnTo>
                    <a:lnTo>
                      <a:pt x="48" y="13"/>
                    </a:lnTo>
                    <a:lnTo>
                      <a:pt x="47" y="12"/>
                    </a:lnTo>
                    <a:lnTo>
                      <a:pt x="47" y="11"/>
                    </a:lnTo>
                    <a:lnTo>
                      <a:pt x="46" y="10"/>
                    </a:lnTo>
                    <a:lnTo>
                      <a:pt x="45" y="10"/>
                    </a:lnTo>
                    <a:lnTo>
                      <a:pt x="44" y="9"/>
                    </a:lnTo>
                    <a:lnTo>
                      <a:pt x="43" y="10"/>
                    </a:lnTo>
                    <a:lnTo>
                      <a:pt x="39" y="10"/>
                    </a:lnTo>
                    <a:lnTo>
                      <a:pt x="39" y="9"/>
                    </a:lnTo>
                    <a:lnTo>
                      <a:pt x="40" y="6"/>
                    </a:lnTo>
                    <a:lnTo>
                      <a:pt x="42" y="6"/>
                    </a:lnTo>
                    <a:lnTo>
                      <a:pt x="41" y="2"/>
                    </a:lnTo>
                    <a:lnTo>
                      <a:pt x="39" y="1"/>
                    </a:lnTo>
                    <a:lnTo>
                      <a:pt x="36" y="1"/>
                    </a:lnTo>
                    <a:lnTo>
                      <a:pt x="35" y="0"/>
                    </a:lnTo>
                    <a:lnTo>
                      <a:pt x="29" y="1"/>
                    </a:lnTo>
                    <a:lnTo>
                      <a:pt x="28" y="2"/>
                    </a:lnTo>
                    <a:lnTo>
                      <a:pt x="29" y="3"/>
                    </a:lnTo>
                    <a:lnTo>
                      <a:pt x="29" y="4"/>
                    </a:lnTo>
                    <a:lnTo>
                      <a:pt x="31" y="7"/>
                    </a:lnTo>
                    <a:lnTo>
                      <a:pt x="33" y="9"/>
                    </a:lnTo>
                    <a:lnTo>
                      <a:pt x="31" y="8"/>
                    </a:lnTo>
                    <a:lnTo>
                      <a:pt x="29" y="6"/>
                    </a:lnTo>
                    <a:lnTo>
                      <a:pt x="27" y="6"/>
                    </a:lnTo>
                    <a:lnTo>
                      <a:pt x="27" y="4"/>
                    </a:lnTo>
                    <a:lnTo>
                      <a:pt x="25" y="4"/>
                    </a:lnTo>
                    <a:lnTo>
                      <a:pt x="23" y="6"/>
                    </a:lnTo>
                    <a:lnTo>
                      <a:pt x="22" y="6"/>
                    </a:lnTo>
                    <a:lnTo>
                      <a:pt x="21" y="7"/>
                    </a:lnTo>
                    <a:lnTo>
                      <a:pt x="20" y="9"/>
                    </a:lnTo>
                    <a:lnTo>
                      <a:pt x="18" y="10"/>
                    </a:lnTo>
                    <a:lnTo>
                      <a:pt x="19" y="12"/>
                    </a:lnTo>
                    <a:lnTo>
                      <a:pt x="22" y="13"/>
                    </a:lnTo>
                    <a:lnTo>
                      <a:pt x="24" y="13"/>
                    </a:lnTo>
                    <a:lnTo>
                      <a:pt x="26" y="14"/>
                    </a:lnTo>
                    <a:lnTo>
                      <a:pt x="27" y="14"/>
                    </a:lnTo>
                    <a:lnTo>
                      <a:pt x="28" y="15"/>
                    </a:lnTo>
                    <a:lnTo>
                      <a:pt x="27" y="15"/>
                    </a:lnTo>
                    <a:lnTo>
                      <a:pt x="24" y="15"/>
                    </a:lnTo>
                    <a:lnTo>
                      <a:pt x="21" y="14"/>
                    </a:lnTo>
                    <a:lnTo>
                      <a:pt x="17" y="15"/>
                    </a:lnTo>
                    <a:lnTo>
                      <a:pt x="16" y="15"/>
                    </a:lnTo>
                    <a:lnTo>
                      <a:pt x="14" y="15"/>
                    </a:lnTo>
                    <a:lnTo>
                      <a:pt x="11" y="17"/>
                    </a:lnTo>
                    <a:lnTo>
                      <a:pt x="9" y="20"/>
                    </a:lnTo>
                    <a:lnTo>
                      <a:pt x="9" y="20"/>
                    </a:lnTo>
                    <a:lnTo>
                      <a:pt x="11" y="20"/>
                    </a:lnTo>
                    <a:lnTo>
                      <a:pt x="15" y="21"/>
                    </a:lnTo>
                    <a:lnTo>
                      <a:pt x="17" y="21"/>
                    </a:lnTo>
                    <a:lnTo>
                      <a:pt x="19" y="21"/>
                    </a:lnTo>
                    <a:lnTo>
                      <a:pt x="20" y="22"/>
                    </a:lnTo>
                    <a:lnTo>
                      <a:pt x="21" y="23"/>
                    </a:lnTo>
                    <a:lnTo>
                      <a:pt x="19" y="25"/>
                    </a:lnTo>
                    <a:lnTo>
                      <a:pt x="17" y="25"/>
                    </a:lnTo>
                    <a:lnTo>
                      <a:pt x="16" y="26"/>
                    </a:lnTo>
                    <a:lnTo>
                      <a:pt x="13" y="26"/>
                    </a:lnTo>
                    <a:lnTo>
                      <a:pt x="10" y="23"/>
                    </a:lnTo>
                    <a:lnTo>
                      <a:pt x="7" y="25"/>
                    </a:lnTo>
                    <a:lnTo>
                      <a:pt x="6" y="23"/>
                    </a:lnTo>
                    <a:lnTo>
                      <a:pt x="4" y="25"/>
                    </a:lnTo>
                    <a:lnTo>
                      <a:pt x="1" y="27"/>
                    </a:lnTo>
                    <a:lnTo>
                      <a:pt x="2" y="28"/>
                    </a:lnTo>
                    <a:lnTo>
                      <a:pt x="2" y="30"/>
                    </a:lnTo>
                    <a:lnTo>
                      <a:pt x="0" y="30"/>
                    </a:lnTo>
                    <a:lnTo>
                      <a:pt x="0" y="31"/>
                    </a:lnTo>
                    <a:lnTo>
                      <a:pt x="3" y="32"/>
                    </a:lnTo>
                    <a:lnTo>
                      <a:pt x="4" y="35"/>
                    </a:lnTo>
                    <a:lnTo>
                      <a:pt x="5" y="35"/>
                    </a:lnTo>
                    <a:lnTo>
                      <a:pt x="6" y="33"/>
                    </a:lnTo>
                    <a:lnTo>
                      <a:pt x="7" y="34"/>
                    </a:lnTo>
                    <a:lnTo>
                      <a:pt x="6" y="35"/>
                    </a:lnTo>
                    <a:lnTo>
                      <a:pt x="8" y="36"/>
                    </a:lnTo>
                    <a:lnTo>
                      <a:pt x="8" y="39"/>
                    </a:lnTo>
                    <a:lnTo>
                      <a:pt x="10" y="39"/>
                    </a:lnTo>
                    <a:lnTo>
                      <a:pt x="11" y="38"/>
                    </a:lnTo>
                    <a:lnTo>
                      <a:pt x="11" y="36"/>
                    </a:lnTo>
                    <a:lnTo>
                      <a:pt x="13" y="37"/>
                    </a:lnTo>
                    <a:lnTo>
                      <a:pt x="14" y="37"/>
                    </a:lnTo>
                    <a:lnTo>
                      <a:pt x="13" y="38"/>
                    </a:lnTo>
                    <a:lnTo>
                      <a:pt x="13" y="39"/>
                    </a:lnTo>
                    <a:lnTo>
                      <a:pt x="15" y="41"/>
                    </a:lnTo>
                    <a:lnTo>
                      <a:pt x="17" y="40"/>
                    </a:lnTo>
                    <a:lnTo>
                      <a:pt x="17" y="39"/>
                    </a:lnTo>
                    <a:lnTo>
                      <a:pt x="20" y="38"/>
                    </a:lnTo>
                    <a:lnTo>
                      <a:pt x="21" y="36"/>
                    </a:lnTo>
                    <a:lnTo>
                      <a:pt x="21" y="35"/>
                    </a:lnTo>
                    <a:lnTo>
                      <a:pt x="22" y="37"/>
                    </a:lnTo>
                    <a:lnTo>
                      <a:pt x="23" y="36"/>
                    </a:lnTo>
                    <a:lnTo>
                      <a:pt x="25" y="35"/>
                    </a:lnTo>
                    <a:lnTo>
                      <a:pt x="26" y="35"/>
                    </a:lnTo>
                    <a:lnTo>
                      <a:pt x="24" y="37"/>
                    </a:lnTo>
                    <a:lnTo>
                      <a:pt x="22" y="38"/>
                    </a:lnTo>
                    <a:lnTo>
                      <a:pt x="22" y="40"/>
                    </a:lnTo>
                    <a:lnTo>
                      <a:pt x="24" y="41"/>
                    </a:lnTo>
                    <a:lnTo>
                      <a:pt x="26" y="40"/>
                    </a:lnTo>
                    <a:lnTo>
                      <a:pt x="27" y="41"/>
                    </a:lnTo>
                    <a:lnTo>
                      <a:pt x="28" y="40"/>
                    </a:lnTo>
                    <a:lnTo>
                      <a:pt x="30" y="40"/>
                    </a:lnTo>
                    <a:lnTo>
                      <a:pt x="33" y="39"/>
                    </a:lnTo>
                    <a:lnTo>
                      <a:pt x="34" y="40"/>
                    </a:lnTo>
                    <a:lnTo>
                      <a:pt x="34" y="41"/>
                    </a:lnTo>
                    <a:lnTo>
                      <a:pt x="36" y="41"/>
                    </a:lnTo>
                    <a:lnTo>
                      <a:pt x="38" y="40"/>
                    </a:lnTo>
                    <a:lnTo>
                      <a:pt x="39" y="41"/>
                    </a:lnTo>
                    <a:lnTo>
                      <a:pt x="41" y="41"/>
                    </a:lnTo>
                    <a:lnTo>
                      <a:pt x="42" y="40"/>
                    </a:lnTo>
                    <a:lnTo>
                      <a:pt x="43" y="41"/>
                    </a:lnTo>
                    <a:lnTo>
                      <a:pt x="42" y="42"/>
                    </a:lnTo>
                    <a:lnTo>
                      <a:pt x="41" y="43"/>
                    </a:lnTo>
                    <a:lnTo>
                      <a:pt x="37" y="43"/>
                    </a:lnTo>
                    <a:lnTo>
                      <a:pt x="36" y="45"/>
                    </a:lnTo>
                    <a:lnTo>
                      <a:pt x="34" y="45"/>
                    </a:lnTo>
                    <a:lnTo>
                      <a:pt x="31" y="45"/>
                    </a:lnTo>
                    <a:lnTo>
                      <a:pt x="29" y="43"/>
                    </a:lnTo>
                    <a:lnTo>
                      <a:pt x="26" y="43"/>
                    </a:lnTo>
                    <a:lnTo>
                      <a:pt x="24" y="45"/>
                    </a:lnTo>
                    <a:lnTo>
                      <a:pt x="22" y="45"/>
                    </a:lnTo>
                    <a:lnTo>
                      <a:pt x="20" y="45"/>
                    </a:lnTo>
                    <a:lnTo>
                      <a:pt x="19" y="46"/>
                    </a:lnTo>
                    <a:lnTo>
                      <a:pt x="16" y="45"/>
                    </a:lnTo>
                    <a:lnTo>
                      <a:pt x="13" y="46"/>
                    </a:lnTo>
                    <a:lnTo>
                      <a:pt x="13" y="48"/>
                    </a:lnTo>
                    <a:lnTo>
                      <a:pt x="13" y="50"/>
                    </a:lnTo>
                    <a:lnTo>
                      <a:pt x="13" y="52"/>
                    </a:lnTo>
                    <a:lnTo>
                      <a:pt x="14" y="53"/>
                    </a:lnTo>
                    <a:lnTo>
                      <a:pt x="16" y="55"/>
                    </a:lnTo>
                    <a:lnTo>
                      <a:pt x="18" y="56"/>
                    </a:lnTo>
                    <a:lnTo>
                      <a:pt x="20" y="57"/>
                    </a:lnTo>
                    <a:lnTo>
                      <a:pt x="23" y="57"/>
                    </a:lnTo>
                    <a:lnTo>
                      <a:pt x="25" y="56"/>
                    </a:lnTo>
                    <a:lnTo>
                      <a:pt x="28" y="56"/>
                    </a:lnTo>
                    <a:lnTo>
                      <a:pt x="28" y="57"/>
                    </a:lnTo>
                    <a:lnTo>
                      <a:pt x="30" y="57"/>
                    </a:lnTo>
                    <a:lnTo>
                      <a:pt x="33" y="56"/>
                    </a:lnTo>
                    <a:lnTo>
                      <a:pt x="34" y="56"/>
                    </a:lnTo>
                    <a:lnTo>
                      <a:pt x="36" y="56"/>
                    </a:lnTo>
                    <a:lnTo>
                      <a:pt x="36" y="55"/>
                    </a:lnTo>
                    <a:lnTo>
                      <a:pt x="38" y="55"/>
                    </a:lnTo>
                    <a:lnTo>
                      <a:pt x="39" y="54"/>
                    </a:lnTo>
                    <a:lnTo>
                      <a:pt x="39" y="53"/>
                    </a:lnTo>
                    <a:lnTo>
                      <a:pt x="40" y="52"/>
                    </a:lnTo>
                    <a:lnTo>
                      <a:pt x="42" y="52"/>
                    </a:lnTo>
                    <a:lnTo>
                      <a:pt x="42" y="51"/>
                    </a:lnTo>
                    <a:lnTo>
                      <a:pt x="44" y="52"/>
                    </a:lnTo>
                    <a:lnTo>
                      <a:pt x="46" y="52"/>
                    </a:lnTo>
                    <a:lnTo>
                      <a:pt x="46" y="52"/>
                    </a:lnTo>
                    <a:lnTo>
                      <a:pt x="48" y="52"/>
                    </a:lnTo>
                    <a:lnTo>
                      <a:pt x="49" y="52"/>
                    </a:lnTo>
                    <a:lnTo>
                      <a:pt x="53" y="51"/>
                    </a:lnTo>
                    <a:lnTo>
                      <a:pt x="54" y="51"/>
                    </a:lnTo>
                    <a:lnTo>
                      <a:pt x="55" y="50"/>
                    </a:lnTo>
                    <a:lnTo>
                      <a:pt x="55" y="49"/>
                    </a:lnTo>
                    <a:lnTo>
                      <a:pt x="57" y="49"/>
                    </a:lnTo>
                    <a:lnTo>
                      <a:pt x="57" y="50"/>
                    </a:lnTo>
                    <a:lnTo>
                      <a:pt x="56" y="51"/>
                    </a:lnTo>
                    <a:lnTo>
                      <a:pt x="56" y="52"/>
                    </a:lnTo>
                    <a:lnTo>
                      <a:pt x="58" y="53"/>
                    </a:lnTo>
                    <a:lnTo>
                      <a:pt x="60" y="53"/>
                    </a:lnTo>
                    <a:lnTo>
                      <a:pt x="60" y="52"/>
                    </a:lnTo>
                    <a:lnTo>
                      <a:pt x="62" y="51"/>
                    </a:lnTo>
                    <a:lnTo>
                      <a:pt x="63" y="51"/>
                    </a:lnTo>
                    <a:lnTo>
                      <a:pt x="63" y="52"/>
                    </a:lnTo>
                    <a:lnTo>
                      <a:pt x="62" y="53"/>
                    </a:lnTo>
                    <a:lnTo>
                      <a:pt x="62" y="54"/>
                    </a:lnTo>
                    <a:lnTo>
                      <a:pt x="64" y="55"/>
                    </a:lnTo>
                    <a:lnTo>
                      <a:pt x="67" y="55"/>
                    </a:lnTo>
                    <a:lnTo>
                      <a:pt x="71" y="54"/>
                    </a:lnTo>
                    <a:lnTo>
                      <a:pt x="72" y="54"/>
                    </a:lnTo>
                    <a:lnTo>
                      <a:pt x="74" y="53"/>
                    </a:lnTo>
                    <a:lnTo>
                      <a:pt x="75" y="54"/>
                    </a:lnTo>
                    <a:lnTo>
                      <a:pt x="76" y="54"/>
                    </a:lnTo>
                    <a:lnTo>
                      <a:pt x="76" y="53"/>
                    </a:lnTo>
                    <a:lnTo>
                      <a:pt x="76" y="52"/>
                    </a:lnTo>
                    <a:lnTo>
                      <a:pt x="77" y="52"/>
                    </a:lnTo>
                    <a:lnTo>
                      <a:pt x="78" y="51"/>
                    </a:lnTo>
                    <a:lnTo>
                      <a:pt x="78" y="50"/>
                    </a:lnTo>
                    <a:lnTo>
                      <a:pt x="80" y="49"/>
                    </a:lnTo>
                    <a:lnTo>
                      <a:pt x="81" y="49"/>
                    </a:lnTo>
                    <a:lnTo>
                      <a:pt x="83" y="46"/>
                    </a:lnTo>
                    <a:lnTo>
                      <a:pt x="83" y="45"/>
                    </a:lnTo>
                    <a:lnTo>
                      <a:pt x="83" y="43"/>
                    </a:lnTo>
                    <a:lnTo>
                      <a:pt x="84" y="43"/>
                    </a:lnTo>
                    <a:lnTo>
                      <a:pt x="86" y="42"/>
                    </a:lnTo>
                    <a:lnTo>
                      <a:pt x="88" y="40"/>
                    </a:lnTo>
                    <a:lnTo>
                      <a:pt x="91" y="36"/>
                    </a:lnTo>
                    <a:lnTo>
                      <a:pt x="92" y="34"/>
                    </a:lnTo>
                    <a:lnTo>
                      <a:pt x="91" y="32"/>
                    </a:lnTo>
                    <a:lnTo>
                      <a:pt x="89" y="30"/>
                    </a:lnTo>
                    <a:lnTo>
                      <a:pt x="87" y="28"/>
                    </a:lnTo>
                    <a:lnTo>
                      <a:pt x="86" y="28"/>
                    </a:lnTo>
                    <a:lnTo>
                      <a:pt x="83" y="30"/>
                    </a:lnTo>
                    <a:lnTo>
                      <a:pt x="83" y="32"/>
                    </a:lnTo>
                    <a:lnTo>
                      <a:pt x="82" y="34"/>
                    </a:lnTo>
                    <a:lnTo>
                      <a:pt x="82" y="34"/>
                    </a:lnTo>
                    <a:lnTo>
                      <a:pt x="82" y="35"/>
                    </a:lnTo>
                    <a:lnTo>
                      <a:pt x="80" y="35"/>
                    </a:lnTo>
                    <a:lnTo>
                      <a:pt x="79" y="37"/>
                    </a:lnTo>
                    <a:lnTo>
                      <a:pt x="78" y="36"/>
                    </a:lnTo>
                    <a:lnTo>
                      <a:pt x="80" y="33"/>
                    </a:lnTo>
                    <a:lnTo>
                      <a:pt x="80" y="31"/>
                    </a:lnTo>
                    <a:lnTo>
                      <a:pt x="78" y="30"/>
                    </a:lnTo>
                    <a:lnTo>
                      <a:pt x="76" y="30"/>
                    </a:lnTo>
                    <a:lnTo>
                      <a:pt x="75" y="31"/>
                    </a:lnTo>
                    <a:lnTo>
                      <a:pt x="72" y="33"/>
                    </a:lnTo>
                    <a:lnTo>
                      <a:pt x="71" y="34"/>
                    </a:lnTo>
                    <a:lnTo>
                      <a:pt x="71" y="34"/>
                    </a:lnTo>
                    <a:lnTo>
                      <a:pt x="71" y="32"/>
                    </a:lnTo>
                    <a:lnTo>
                      <a:pt x="74" y="30"/>
                    </a:lnTo>
                    <a:lnTo>
                      <a:pt x="77" y="28"/>
                    </a:lnTo>
                    <a:lnTo>
                      <a:pt x="78" y="26"/>
                    </a:lnTo>
                    <a:lnTo>
                      <a:pt x="77" y="25"/>
                    </a:lnTo>
                    <a:lnTo>
                      <a:pt x="75" y="25"/>
                    </a:lnTo>
                    <a:lnTo>
                      <a:pt x="73" y="26"/>
                    </a:lnTo>
                    <a:lnTo>
                      <a:pt x="72" y="26"/>
                    </a:lnTo>
                    <a:lnTo>
                      <a:pt x="72" y="25"/>
                    </a:lnTo>
                    <a:lnTo>
                      <a:pt x="74" y="23"/>
                    </a:lnTo>
                    <a:lnTo>
                      <a:pt x="76" y="21"/>
                    </a:lnTo>
                    <a:lnTo>
                      <a:pt x="77" y="21"/>
                    </a:lnTo>
                    <a:lnTo>
                      <a:pt x="78" y="20"/>
                    </a:lnTo>
                    <a:lnTo>
                      <a:pt x="78" y="16"/>
                    </a:lnTo>
                    <a:lnTo>
                      <a:pt x="77" y="15"/>
                    </a:lnTo>
                    <a:lnTo>
                      <a:pt x="77" y="13"/>
                    </a:lnTo>
                    <a:lnTo>
                      <a:pt x="78" y="11"/>
                    </a:lnTo>
                    <a:lnTo>
                      <a:pt x="78" y="10"/>
                    </a:lnTo>
                    <a:lnTo>
                      <a:pt x="79" y="9"/>
                    </a:lnTo>
                    <a:lnTo>
                      <a:pt x="81" y="9"/>
                    </a:lnTo>
                    <a:lnTo>
                      <a:pt x="81" y="8"/>
                    </a:lnTo>
                    <a:lnTo>
                      <a:pt x="80" y="6"/>
                    </a:lnTo>
                    <a:lnTo>
                      <a:pt x="81" y="4"/>
                    </a:lnTo>
                    <a:lnTo>
                      <a:pt x="78" y="3"/>
                    </a:lnTo>
                    <a:lnTo>
                      <a:pt x="77" y="3"/>
                    </a:lnTo>
                    <a:lnTo>
                      <a:pt x="73" y="8"/>
                    </a:lnTo>
                    <a:lnTo>
                      <a:pt x="71" y="8"/>
                    </a:lnTo>
                    <a:lnTo>
                      <a:pt x="69" y="10"/>
                    </a:lnTo>
                    <a:lnTo>
                      <a:pt x="71" y="11"/>
                    </a:lnTo>
                    <a:lnTo>
                      <a:pt x="68" y="11"/>
                    </a:lnTo>
                    <a:lnTo>
                      <a:pt x="67" y="10"/>
                    </a:lnTo>
                    <a:lnTo>
                      <a:pt x="66" y="11"/>
                    </a:lnTo>
                    <a:lnTo>
                      <a:pt x="64" y="14"/>
                    </a:lnTo>
                    <a:lnTo>
                      <a:pt x="65" y="16"/>
                    </a:lnTo>
                    <a:lnTo>
                      <a:pt x="65" y="18"/>
                    </a:lnTo>
                    <a:lnTo>
                      <a:pt x="66" y="19"/>
                    </a:lnTo>
                    <a:lnTo>
                      <a:pt x="67" y="21"/>
                    </a:lnTo>
                    <a:lnTo>
                      <a:pt x="66" y="25"/>
                    </a:lnTo>
                    <a:lnTo>
                      <a:pt x="64" y="23"/>
                    </a:lnTo>
                    <a:lnTo>
                      <a:pt x="62" y="25"/>
                    </a:lnTo>
                    <a:lnTo>
                      <a:pt x="61" y="25"/>
                    </a:lnTo>
                    <a:lnTo>
                      <a:pt x="60" y="26"/>
                    </a:lnTo>
                    <a:lnTo>
                      <a:pt x="61" y="28"/>
                    </a:lnTo>
                    <a:lnTo>
                      <a:pt x="61" y="29"/>
                    </a:lnTo>
                    <a:lnTo>
                      <a:pt x="62" y="31"/>
                    </a:lnTo>
                    <a:lnTo>
                      <a:pt x="63" y="34"/>
                    </a:lnTo>
                    <a:lnTo>
                      <a:pt x="60" y="35"/>
                    </a:lnTo>
                    <a:lnTo>
                      <a:pt x="61" y="36"/>
                    </a:lnTo>
                    <a:lnTo>
                      <a:pt x="61" y="37"/>
                    </a:lnTo>
                    <a:lnTo>
                      <a:pt x="60" y="37"/>
                    </a:lnTo>
                    <a:lnTo>
                      <a:pt x="59" y="35"/>
                    </a:lnTo>
                    <a:lnTo>
                      <a:pt x="55" y="34"/>
                    </a:lnTo>
                    <a:lnTo>
                      <a:pt x="54" y="35"/>
                    </a:lnTo>
                    <a:lnTo>
                      <a:pt x="52" y="34"/>
                    </a:lnTo>
                    <a:lnTo>
                      <a:pt x="52" y="3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18" name="Freeform 2650">
                <a:extLst>
                  <a:ext uri="{FF2B5EF4-FFF2-40B4-BE49-F238E27FC236}">
                    <a16:creationId xmlns:a16="http://schemas.microsoft.com/office/drawing/2014/main" id="{14721CBA-377A-4FE2-8D48-C67D859759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71" y="1654"/>
                <a:ext cx="3" cy="2"/>
              </a:xfrm>
              <a:custGeom>
                <a:avLst/>
                <a:gdLst>
                  <a:gd name="T0" fmla="*/ 2 w 3"/>
                  <a:gd name="T1" fmla="*/ 2 h 2"/>
                  <a:gd name="T2" fmla="*/ 3 w 3"/>
                  <a:gd name="T3" fmla="*/ 1 h 2"/>
                  <a:gd name="T4" fmla="*/ 2 w 3"/>
                  <a:gd name="T5" fmla="*/ 0 h 2"/>
                  <a:gd name="T6" fmla="*/ 1 w 3"/>
                  <a:gd name="T7" fmla="*/ 0 h 2"/>
                  <a:gd name="T8" fmla="*/ 0 w 3"/>
                  <a:gd name="T9" fmla="*/ 0 h 2"/>
                  <a:gd name="T10" fmla="*/ 0 w 3"/>
                  <a:gd name="T11" fmla="*/ 1 h 2"/>
                  <a:gd name="T12" fmla="*/ 2 w 3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2" y="2"/>
                    </a:moveTo>
                    <a:lnTo>
                      <a:pt x="3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19" name="Freeform 2651">
                <a:extLst>
                  <a:ext uri="{FF2B5EF4-FFF2-40B4-BE49-F238E27FC236}">
                    <a16:creationId xmlns:a16="http://schemas.microsoft.com/office/drawing/2014/main" id="{6EDACD76-2EB4-4800-A651-C339B3F918A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11" y="2172"/>
                <a:ext cx="2" cy="4"/>
              </a:xfrm>
              <a:custGeom>
                <a:avLst/>
                <a:gdLst>
                  <a:gd name="T0" fmla="*/ 0 w 2"/>
                  <a:gd name="T1" fmla="*/ 4 h 4"/>
                  <a:gd name="T2" fmla="*/ 1 w 2"/>
                  <a:gd name="T3" fmla="*/ 4 h 4"/>
                  <a:gd name="T4" fmla="*/ 2 w 2"/>
                  <a:gd name="T5" fmla="*/ 4 h 4"/>
                  <a:gd name="T6" fmla="*/ 2 w 2"/>
                  <a:gd name="T7" fmla="*/ 1 h 4"/>
                  <a:gd name="T8" fmla="*/ 2 w 2"/>
                  <a:gd name="T9" fmla="*/ 0 h 4"/>
                  <a:gd name="T10" fmla="*/ 1 w 2"/>
                  <a:gd name="T11" fmla="*/ 1 h 4"/>
                  <a:gd name="T12" fmla="*/ 0 w 2"/>
                  <a:gd name="T13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4">
                    <a:moveTo>
                      <a:pt x="0" y="4"/>
                    </a:moveTo>
                    <a:lnTo>
                      <a:pt x="1" y="4"/>
                    </a:lnTo>
                    <a:lnTo>
                      <a:pt x="2" y="4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20" name="Freeform 2652">
                <a:extLst>
                  <a:ext uri="{FF2B5EF4-FFF2-40B4-BE49-F238E27FC236}">
                    <a16:creationId xmlns:a16="http://schemas.microsoft.com/office/drawing/2014/main" id="{8A23B72D-9A49-49E4-A23B-150444ACEDC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27" y="1665"/>
                <a:ext cx="3" cy="5"/>
              </a:xfrm>
              <a:custGeom>
                <a:avLst/>
                <a:gdLst>
                  <a:gd name="T0" fmla="*/ 2 w 3"/>
                  <a:gd name="T1" fmla="*/ 3 h 5"/>
                  <a:gd name="T2" fmla="*/ 3 w 3"/>
                  <a:gd name="T3" fmla="*/ 0 h 5"/>
                  <a:gd name="T4" fmla="*/ 2 w 3"/>
                  <a:gd name="T5" fmla="*/ 0 h 5"/>
                  <a:gd name="T6" fmla="*/ 1 w 3"/>
                  <a:gd name="T7" fmla="*/ 0 h 5"/>
                  <a:gd name="T8" fmla="*/ 1 w 3"/>
                  <a:gd name="T9" fmla="*/ 3 h 5"/>
                  <a:gd name="T10" fmla="*/ 0 w 3"/>
                  <a:gd name="T11" fmla="*/ 4 h 5"/>
                  <a:gd name="T12" fmla="*/ 0 w 3"/>
                  <a:gd name="T13" fmla="*/ 5 h 5"/>
                  <a:gd name="T14" fmla="*/ 0 w 3"/>
                  <a:gd name="T15" fmla="*/ 5 h 5"/>
                  <a:gd name="T16" fmla="*/ 2 w 3"/>
                  <a:gd name="T17" fmla="*/ 4 h 5"/>
                  <a:gd name="T18" fmla="*/ 2 w 3"/>
                  <a:gd name="T19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" h="5">
                    <a:moveTo>
                      <a:pt x="2" y="3"/>
                    </a:moveTo>
                    <a:lnTo>
                      <a:pt x="3" y="0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1" y="3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2" y="4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21" name="Freeform 2653">
                <a:extLst>
                  <a:ext uri="{FF2B5EF4-FFF2-40B4-BE49-F238E27FC236}">
                    <a16:creationId xmlns:a16="http://schemas.microsoft.com/office/drawing/2014/main" id="{A49306FD-E0D2-445E-AA0E-BE26A8907F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04" y="1937"/>
                <a:ext cx="3" cy="4"/>
              </a:xfrm>
              <a:custGeom>
                <a:avLst/>
                <a:gdLst>
                  <a:gd name="T0" fmla="*/ 2 w 3"/>
                  <a:gd name="T1" fmla="*/ 2 h 4"/>
                  <a:gd name="T2" fmla="*/ 3 w 3"/>
                  <a:gd name="T3" fmla="*/ 1 h 4"/>
                  <a:gd name="T4" fmla="*/ 2 w 3"/>
                  <a:gd name="T5" fmla="*/ 0 h 4"/>
                  <a:gd name="T6" fmla="*/ 1 w 3"/>
                  <a:gd name="T7" fmla="*/ 1 h 4"/>
                  <a:gd name="T8" fmla="*/ 0 w 3"/>
                  <a:gd name="T9" fmla="*/ 1 h 4"/>
                  <a:gd name="T10" fmla="*/ 0 w 3"/>
                  <a:gd name="T11" fmla="*/ 4 h 4"/>
                  <a:gd name="T12" fmla="*/ 0 w 3"/>
                  <a:gd name="T13" fmla="*/ 4 h 4"/>
                  <a:gd name="T14" fmla="*/ 2 w 3"/>
                  <a:gd name="T15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4">
                    <a:moveTo>
                      <a:pt x="2" y="2"/>
                    </a:moveTo>
                    <a:lnTo>
                      <a:pt x="3" y="1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1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22" name="Freeform 2654">
                <a:extLst>
                  <a:ext uri="{FF2B5EF4-FFF2-40B4-BE49-F238E27FC236}">
                    <a16:creationId xmlns:a16="http://schemas.microsoft.com/office/drawing/2014/main" id="{C6667EA5-985F-48AE-8F4D-4D72DE2F328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16" y="2202"/>
                <a:ext cx="2" cy="3"/>
              </a:xfrm>
              <a:custGeom>
                <a:avLst/>
                <a:gdLst>
                  <a:gd name="T0" fmla="*/ 1 w 2"/>
                  <a:gd name="T1" fmla="*/ 1 h 3"/>
                  <a:gd name="T2" fmla="*/ 1 w 2"/>
                  <a:gd name="T3" fmla="*/ 1 h 3"/>
                  <a:gd name="T4" fmla="*/ 1 w 2"/>
                  <a:gd name="T5" fmla="*/ 0 h 3"/>
                  <a:gd name="T6" fmla="*/ 0 w 2"/>
                  <a:gd name="T7" fmla="*/ 0 h 3"/>
                  <a:gd name="T8" fmla="*/ 0 w 2"/>
                  <a:gd name="T9" fmla="*/ 1 h 3"/>
                  <a:gd name="T10" fmla="*/ 0 w 2"/>
                  <a:gd name="T11" fmla="*/ 3 h 3"/>
                  <a:gd name="T12" fmla="*/ 1 w 2"/>
                  <a:gd name="T13" fmla="*/ 3 h 3"/>
                  <a:gd name="T14" fmla="*/ 2 w 2"/>
                  <a:gd name="T15" fmla="*/ 2 h 3"/>
                  <a:gd name="T16" fmla="*/ 2 w 2"/>
                  <a:gd name="T17" fmla="*/ 1 h 3"/>
                  <a:gd name="T18" fmla="*/ 1 w 2"/>
                  <a:gd name="T19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" h="3">
                    <a:moveTo>
                      <a:pt x="1" y="1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23" name="Freeform 2655">
                <a:extLst>
                  <a:ext uri="{FF2B5EF4-FFF2-40B4-BE49-F238E27FC236}">
                    <a16:creationId xmlns:a16="http://schemas.microsoft.com/office/drawing/2014/main" id="{E6198F32-FBE0-437E-AB9D-FA021A913D0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96" y="1929"/>
                <a:ext cx="3" cy="3"/>
              </a:xfrm>
              <a:custGeom>
                <a:avLst/>
                <a:gdLst>
                  <a:gd name="T0" fmla="*/ 2 w 3"/>
                  <a:gd name="T1" fmla="*/ 3 h 3"/>
                  <a:gd name="T2" fmla="*/ 3 w 3"/>
                  <a:gd name="T3" fmla="*/ 2 h 3"/>
                  <a:gd name="T4" fmla="*/ 3 w 3"/>
                  <a:gd name="T5" fmla="*/ 1 h 3"/>
                  <a:gd name="T6" fmla="*/ 2 w 3"/>
                  <a:gd name="T7" fmla="*/ 0 h 3"/>
                  <a:gd name="T8" fmla="*/ 0 w 3"/>
                  <a:gd name="T9" fmla="*/ 1 h 3"/>
                  <a:gd name="T10" fmla="*/ 1 w 3"/>
                  <a:gd name="T11" fmla="*/ 3 h 3"/>
                  <a:gd name="T12" fmla="*/ 2 w 3"/>
                  <a:gd name="T1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2" y="3"/>
                    </a:moveTo>
                    <a:lnTo>
                      <a:pt x="3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24" name="Freeform 2656">
                <a:extLst>
                  <a:ext uri="{FF2B5EF4-FFF2-40B4-BE49-F238E27FC236}">
                    <a16:creationId xmlns:a16="http://schemas.microsoft.com/office/drawing/2014/main" id="{D87C9245-5939-4046-9D81-C8D6D457BC3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18" y="1674"/>
                <a:ext cx="3" cy="2"/>
              </a:xfrm>
              <a:custGeom>
                <a:avLst/>
                <a:gdLst>
                  <a:gd name="T0" fmla="*/ 3 w 3"/>
                  <a:gd name="T1" fmla="*/ 1 h 2"/>
                  <a:gd name="T2" fmla="*/ 2 w 3"/>
                  <a:gd name="T3" fmla="*/ 0 h 2"/>
                  <a:gd name="T4" fmla="*/ 1 w 3"/>
                  <a:gd name="T5" fmla="*/ 0 h 2"/>
                  <a:gd name="T6" fmla="*/ 0 w 3"/>
                  <a:gd name="T7" fmla="*/ 1 h 2"/>
                  <a:gd name="T8" fmla="*/ 1 w 3"/>
                  <a:gd name="T9" fmla="*/ 2 h 2"/>
                  <a:gd name="T10" fmla="*/ 3 w 3"/>
                  <a:gd name="T11" fmla="*/ 2 h 2"/>
                  <a:gd name="T12" fmla="*/ 3 w 3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3" y="1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3" y="2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25" name="Freeform 2657">
                <a:extLst>
                  <a:ext uri="{FF2B5EF4-FFF2-40B4-BE49-F238E27FC236}">
                    <a16:creationId xmlns:a16="http://schemas.microsoft.com/office/drawing/2014/main" id="{88E2EE95-4CE4-4ED8-AAD4-7955F479566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11" y="2203"/>
                <a:ext cx="2" cy="3"/>
              </a:xfrm>
              <a:custGeom>
                <a:avLst/>
                <a:gdLst>
                  <a:gd name="T0" fmla="*/ 0 w 2"/>
                  <a:gd name="T1" fmla="*/ 2 h 3"/>
                  <a:gd name="T2" fmla="*/ 0 w 2"/>
                  <a:gd name="T3" fmla="*/ 3 h 3"/>
                  <a:gd name="T4" fmla="*/ 2 w 2"/>
                  <a:gd name="T5" fmla="*/ 2 h 3"/>
                  <a:gd name="T6" fmla="*/ 2 w 2"/>
                  <a:gd name="T7" fmla="*/ 1 h 3"/>
                  <a:gd name="T8" fmla="*/ 2 w 2"/>
                  <a:gd name="T9" fmla="*/ 0 h 3"/>
                  <a:gd name="T10" fmla="*/ 2 w 2"/>
                  <a:gd name="T11" fmla="*/ 0 h 3"/>
                  <a:gd name="T12" fmla="*/ 2 w 2"/>
                  <a:gd name="T13" fmla="*/ 0 h 3"/>
                  <a:gd name="T14" fmla="*/ 2 w 2"/>
                  <a:gd name="T15" fmla="*/ 1 h 3"/>
                  <a:gd name="T16" fmla="*/ 1 w 2"/>
                  <a:gd name="T17" fmla="*/ 2 h 3"/>
                  <a:gd name="T18" fmla="*/ 0 w 2"/>
                  <a:gd name="T19" fmla="*/ 1 h 3"/>
                  <a:gd name="T20" fmla="*/ 0 w 2"/>
                  <a:gd name="T21" fmla="*/ 2 h 3"/>
                  <a:gd name="T22" fmla="*/ 0 w 2"/>
                  <a:gd name="T23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" h="3">
                    <a:moveTo>
                      <a:pt x="0" y="2"/>
                    </a:moveTo>
                    <a:lnTo>
                      <a:pt x="0" y="3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2" y="1"/>
                    </a:lnTo>
                    <a:lnTo>
                      <a:pt x="1" y="2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26" name="Freeform 2658">
                <a:extLst>
                  <a:ext uri="{FF2B5EF4-FFF2-40B4-BE49-F238E27FC236}">
                    <a16:creationId xmlns:a16="http://schemas.microsoft.com/office/drawing/2014/main" id="{4E14BE8C-9290-400F-8E3C-6A843420BDB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74" y="1909"/>
                <a:ext cx="3" cy="1"/>
              </a:xfrm>
              <a:custGeom>
                <a:avLst/>
                <a:gdLst>
                  <a:gd name="T0" fmla="*/ 0 w 3"/>
                  <a:gd name="T1" fmla="*/ 0 h 1"/>
                  <a:gd name="T2" fmla="*/ 1 w 3"/>
                  <a:gd name="T3" fmla="*/ 1 h 1"/>
                  <a:gd name="T4" fmla="*/ 3 w 3"/>
                  <a:gd name="T5" fmla="*/ 1 h 1"/>
                  <a:gd name="T6" fmla="*/ 1 w 3"/>
                  <a:gd name="T7" fmla="*/ 0 h 1"/>
                  <a:gd name="T8" fmla="*/ 0 w 3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1">
                    <a:moveTo>
                      <a:pt x="0" y="0"/>
                    </a:moveTo>
                    <a:lnTo>
                      <a:pt x="1" y="1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27" name="Freeform 2659">
                <a:extLst>
                  <a:ext uri="{FF2B5EF4-FFF2-40B4-BE49-F238E27FC236}">
                    <a16:creationId xmlns:a16="http://schemas.microsoft.com/office/drawing/2014/main" id="{F405B7D9-9E5E-4A13-B99C-1897451FC50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83" y="1890"/>
                <a:ext cx="3" cy="1"/>
              </a:xfrm>
              <a:custGeom>
                <a:avLst/>
                <a:gdLst>
                  <a:gd name="T0" fmla="*/ 0 w 3"/>
                  <a:gd name="T1" fmla="*/ 1 h 1"/>
                  <a:gd name="T2" fmla="*/ 1 w 3"/>
                  <a:gd name="T3" fmla="*/ 1 h 1"/>
                  <a:gd name="T4" fmla="*/ 2 w 3"/>
                  <a:gd name="T5" fmla="*/ 1 h 1"/>
                  <a:gd name="T6" fmla="*/ 3 w 3"/>
                  <a:gd name="T7" fmla="*/ 0 h 1"/>
                  <a:gd name="T8" fmla="*/ 1 w 3"/>
                  <a:gd name="T9" fmla="*/ 0 h 1"/>
                  <a:gd name="T10" fmla="*/ 0 w 3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1">
                    <a:moveTo>
                      <a:pt x="0" y="1"/>
                    </a:moveTo>
                    <a:lnTo>
                      <a:pt x="1" y="1"/>
                    </a:lnTo>
                    <a:lnTo>
                      <a:pt x="2" y="1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28" name="Freeform 2660">
                <a:extLst>
                  <a:ext uri="{FF2B5EF4-FFF2-40B4-BE49-F238E27FC236}">
                    <a16:creationId xmlns:a16="http://schemas.microsoft.com/office/drawing/2014/main" id="{BB577737-7059-4A89-9D8D-A9A8DC3523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85" y="1694"/>
                <a:ext cx="3" cy="2"/>
              </a:xfrm>
              <a:custGeom>
                <a:avLst/>
                <a:gdLst>
                  <a:gd name="T0" fmla="*/ 2 w 3"/>
                  <a:gd name="T1" fmla="*/ 0 h 2"/>
                  <a:gd name="T2" fmla="*/ 0 w 3"/>
                  <a:gd name="T3" fmla="*/ 1 h 2"/>
                  <a:gd name="T4" fmla="*/ 1 w 3"/>
                  <a:gd name="T5" fmla="*/ 2 h 2"/>
                  <a:gd name="T6" fmla="*/ 3 w 3"/>
                  <a:gd name="T7" fmla="*/ 2 h 2"/>
                  <a:gd name="T8" fmla="*/ 2 w 3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2">
                    <a:moveTo>
                      <a:pt x="2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3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29" name="Freeform 2661">
                <a:extLst>
                  <a:ext uri="{FF2B5EF4-FFF2-40B4-BE49-F238E27FC236}">
                    <a16:creationId xmlns:a16="http://schemas.microsoft.com/office/drawing/2014/main" id="{70AE9498-FCA3-4617-9D84-4D1AEDB604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82" y="1917"/>
                <a:ext cx="3" cy="1"/>
              </a:xfrm>
              <a:custGeom>
                <a:avLst/>
                <a:gdLst>
                  <a:gd name="T0" fmla="*/ 1 w 3"/>
                  <a:gd name="T1" fmla="*/ 0 h 1"/>
                  <a:gd name="T2" fmla="*/ 0 w 3"/>
                  <a:gd name="T3" fmla="*/ 0 h 1"/>
                  <a:gd name="T4" fmla="*/ 2 w 3"/>
                  <a:gd name="T5" fmla="*/ 1 h 1"/>
                  <a:gd name="T6" fmla="*/ 3 w 3"/>
                  <a:gd name="T7" fmla="*/ 1 h 1"/>
                  <a:gd name="T8" fmla="*/ 2 w 3"/>
                  <a:gd name="T9" fmla="*/ 0 h 1"/>
                  <a:gd name="T10" fmla="*/ 1 w 3"/>
                  <a:gd name="T1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1">
                    <a:moveTo>
                      <a:pt x="1" y="0"/>
                    </a:moveTo>
                    <a:lnTo>
                      <a:pt x="0" y="0"/>
                    </a:lnTo>
                    <a:lnTo>
                      <a:pt x="2" y="1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30" name="Freeform 2662">
                <a:extLst>
                  <a:ext uri="{FF2B5EF4-FFF2-40B4-BE49-F238E27FC236}">
                    <a16:creationId xmlns:a16="http://schemas.microsoft.com/office/drawing/2014/main" id="{C1F420E1-A5FA-4971-B996-501B95D264E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80" y="1888"/>
                <a:ext cx="3" cy="3"/>
              </a:xfrm>
              <a:custGeom>
                <a:avLst/>
                <a:gdLst>
                  <a:gd name="T0" fmla="*/ 0 w 3"/>
                  <a:gd name="T1" fmla="*/ 1 h 3"/>
                  <a:gd name="T2" fmla="*/ 0 w 3"/>
                  <a:gd name="T3" fmla="*/ 2 h 3"/>
                  <a:gd name="T4" fmla="*/ 1 w 3"/>
                  <a:gd name="T5" fmla="*/ 3 h 3"/>
                  <a:gd name="T6" fmla="*/ 2 w 3"/>
                  <a:gd name="T7" fmla="*/ 3 h 3"/>
                  <a:gd name="T8" fmla="*/ 3 w 3"/>
                  <a:gd name="T9" fmla="*/ 1 h 3"/>
                  <a:gd name="T10" fmla="*/ 3 w 3"/>
                  <a:gd name="T11" fmla="*/ 0 h 3"/>
                  <a:gd name="T12" fmla="*/ 2 w 3"/>
                  <a:gd name="T13" fmla="*/ 1 h 3"/>
                  <a:gd name="T14" fmla="*/ 0 w 3"/>
                  <a:gd name="T15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3">
                    <a:moveTo>
                      <a:pt x="0" y="1"/>
                    </a:moveTo>
                    <a:lnTo>
                      <a:pt x="0" y="2"/>
                    </a:lnTo>
                    <a:lnTo>
                      <a:pt x="1" y="3"/>
                    </a:lnTo>
                    <a:lnTo>
                      <a:pt x="2" y="3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31" name="Freeform 2663">
                <a:extLst>
                  <a:ext uri="{FF2B5EF4-FFF2-40B4-BE49-F238E27FC236}">
                    <a16:creationId xmlns:a16="http://schemas.microsoft.com/office/drawing/2014/main" id="{9DA02EE7-A1EB-47EC-8513-379A18433C8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38" y="1691"/>
                <a:ext cx="2" cy="3"/>
              </a:xfrm>
              <a:custGeom>
                <a:avLst/>
                <a:gdLst>
                  <a:gd name="T0" fmla="*/ 2 w 2"/>
                  <a:gd name="T1" fmla="*/ 2 h 3"/>
                  <a:gd name="T2" fmla="*/ 2 w 2"/>
                  <a:gd name="T3" fmla="*/ 1 h 3"/>
                  <a:gd name="T4" fmla="*/ 1 w 2"/>
                  <a:gd name="T5" fmla="*/ 0 h 3"/>
                  <a:gd name="T6" fmla="*/ 0 w 2"/>
                  <a:gd name="T7" fmla="*/ 0 h 3"/>
                  <a:gd name="T8" fmla="*/ 0 w 2"/>
                  <a:gd name="T9" fmla="*/ 1 h 3"/>
                  <a:gd name="T10" fmla="*/ 1 w 2"/>
                  <a:gd name="T11" fmla="*/ 3 h 3"/>
                  <a:gd name="T12" fmla="*/ 1 w 2"/>
                  <a:gd name="T13" fmla="*/ 3 h 3"/>
                  <a:gd name="T14" fmla="*/ 2 w 2"/>
                  <a:gd name="T15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3">
                    <a:moveTo>
                      <a:pt x="2" y="2"/>
                    </a:move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1" y="3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32" name="Freeform 2664">
                <a:extLst>
                  <a:ext uri="{FF2B5EF4-FFF2-40B4-BE49-F238E27FC236}">
                    <a16:creationId xmlns:a16="http://schemas.microsoft.com/office/drawing/2014/main" id="{19A48D6A-0141-4928-8733-8123C6A55C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2" y="1650"/>
                <a:ext cx="10" cy="9"/>
              </a:xfrm>
              <a:custGeom>
                <a:avLst/>
                <a:gdLst>
                  <a:gd name="T0" fmla="*/ 4 w 10"/>
                  <a:gd name="T1" fmla="*/ 9 h 9"/>
                  <a:gd name="T2" fmla="*/ 6 w 10"/>
                  <a:gd name="T3" fmla="*/ 8 h 9"/>
                  <a:gd name="T4" fmla="*/ 8 w 10"/>
                  <a:gd name="T5" fmla="*/ 9 h 9"/>
                  <a:gd name="T6" fmla="*/ 10 w 10"/>
                  <a:gd name="T7" fmla="*/ 9 h 9"/>
                  <a:gd name="T8" fmla="*/ 10 w 10"/>
                  <a:gd name="T9" fmla="*/ 6 h 9"/>
                  <a:gd name="T10" fmla="*/ 10 w 10"/>
                  <a:gd name="T11" fmla="*/ 4 h 9"/>
                  <a:gd name="T12" fmla="*/ 6 w 10"/>
                  <a:gd name="T13" fmla="*/ 1 h 9"/>
                  <a:gd name="T14" fmla="*/ 4 w 10"/>
                  <a:gd name="T15" fmla="*/ 0 h 9"/>
                  <a:gd name="T16" fmla="*/ 1 w 10"/>
                  <a:gd name="T17" fmla="*/ 1 h 9"/>
                  <a:gd name="T18" fmla="*/ 0 w 10"/>
                  <a:gd name="T19" fmla="*/ 3 h 9"/>
                  <a:gd name="T20" fmla="*/ 0 w 10"/>
                  <a:gd name="T21" fmla="*/ 5 h 9"/>
                  <a:gd name="T22" fmla="*/ 2 w 10"/>
                  <a:gd name="T23" fmla="*/ 6 h 9"/>
                  <a:gd name="T24" fmla="*/ 3 w 10"/>
                  <a:gd name="T25" fmla="*/ 9 h 9"/>
                  <a:gd name="T26" fmla="*/ 4 w 10"/>
                  <a:gd name="T27" fmla="*/ 9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0" h="9">
                    <a:moveTo>
                      <a:pt x="4" y="9"/>
                    </a:moveTo>
                    <a:lnTo>
                      <a:pt x="6" y="8"/>
                    </a:lnTo>
                    <a:lnTo>
                      <a:pt x="8" y="9"/>
                    </a:lnTo>
                    <a:lnTo>
                      <a:pt x="10" y="9"/>
                    </a:lnTo>
                    <a:lnTo>
                      <a:pt x="10" y="6"/>
                    </a:lnTo>
                    <a:lnTo>
                      <a:pt x="10" y="4"/>
                    </a:lnTo>
                    <a:lnTo>
                      <a:pt x="6" y="1"/>
                    </a:lnTo>
                    <a:lnTo>
                      <a:pt x="4" y="0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2" y="6"/>
                    </a:lnTo>
                    <a:lnTo>
                      <a:pt x="3" y="9"/>
                    </a:lnTo>
                    <a:lnTo>
                      <a:pt x="4" y="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33" name="Freeform 2665">
                <a:extLst>
                  <a:ext uri="{FF2B5EF4-FFF2-40B4-BE49-F238E27FC236}">
                    <a16:creationId xmlns:a16="http://schemas.microsoft.com/office/drawing/2014/main" id="{90CB20C7-4377-440C-9EA4-5DBC4854653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98" y="1686"/>
                <a:ext cx="45" cy="44"/>
              </a:xfrm>
              <a:custGeom>
                <a:avLst/>
                <a:gdLst>
                  <a:gd name="T0" fmla="*/ 13 w 45"/>
                  <a:gd name="T1" fmla="*/ 7 h 44"/>
                  <a:gd name="T2" fmla="*/ 14 w 45"/>
                  <a:gd name="T3" fmla="*/ 8 h 44"/>
                  <a:gd name="T4" fmla="*/ 13 w 45"/>
                  <a:gd name="T5" fmla="*/ 11 h 44"/>
                  <a:gd name="T6" fmla="*/ 12 w 45"/>
                  <a:gd name="T7" fmla="*/ 14 h 44"/>
                  <a:gd name="T8" fmla="*/ 10 w 45"/>
                  <a:gd name="T9" fmla="*/ 17 h 44"/>
                  <a:gd name="T10" fmla="*/ 10 w 45"/>
                  <a:gd name="T11" fmla="*/ 22 h 44"/>
                  <a:gd name="T12" fmla="*/ 9 w 45"/>
                  <a:gd name="T13" fmla="*/ 18 h 44"/>
                  <a:gd name="T14" fmla="*/ 6 w 45"/>
                  <a:gd name="T15" fmla="*/ 17 h 44"/>
                  <a:gd name="T16" fmla="*/ 5 w 45"/>
                  <a:gd name="T17" fmla="*/ 21 h 44"/>
                  <a:gd name="T18" fmla="*/ 1 w 45"/>
                  <a:gd name="T19" fmla="*/ 21 h 44"/>
                  <a:gd name="T20" fmla="*/ 0 w 45"/>
                  <a:gd name="T21" fmla="*/ 24 h 44"/>
                  <a:gd name="T22" fmla="*/ 3 w 45"/>
                  <a:gd name="T23" fmla="*/ 24 h 44"/>
                  <a:gd name="T24" fmla="*/ 8 w 45"/>
                  <a:gd name="T25" fmla="*/ 24 h 44"/>
                  <a:gd name="T26" fmla="*/ 13 w 45"/>
                  <a:gd name="T27" fmla="*/ 25 h 44"/>
                  <a:gd name="T28" fmla="*/ 24 w 45"/>
                  <a:gd name="T29" fmla="*/ 27 h 44"/>
                  <a:gd name="T30" fmla="*/ 18 w 45"/>
                  <a:gd name="T31" fmla="*/ 28 h 44"/>
                  <a:gd name="T32" fmla="*/ 13 w 45"/>
                  <a:gd name="T33" fmla="*/ 29 h 44"/>
                  <a:gd name="T34" fmla="*/ 14 w 45"/>
                  <a:gd name="T35" fmla="*/ 31 h 44"/>
                  <a:gd name="T36" fmla="*/ 9 w 45"/>
                  <a:gd name="T37" fmla="*/ 30 h 44"/>
                  <a:gd name="T38" fmla="*/ 8 w 45"/>
                  <a:gd name="T39" fmla="*/ 31 h 44"/>
                  <a:gd name="T40" fmla="*/ 7 w 45"/>
                  <a:gd name="T41" fmla="*/ 32 h 44"/>
                  <a:gd name="T42" fmla="*/ 9 w 45"/>
                  <a:gd name="T43" fmla="*/ 34 h 44"/>
                  <a:gd name="T44" fmla="*/ 9 w 45"/>
                  <a:gd name="T45" fmla="*/ 35 h 44"/>
                  <a:gd name="T46" fmla="*/ 7 w 45"/>
                  <a:gd name="T47" fmla="*/ 37 h 44"/>
                  <a:gd name="T48" fmla="*/ 8 w 45"/>
                  <a:gd name="T49" fmla="*/ 42 h 44"/>
                  <a:gd name="T50" fmla="*/ 11 w 45"/>
                  <a:gd name="T51" fmla="*/ 42 h 44"/>
                  <a:gd name="T52" fmla="*/ 13 w 45"/>
                  <a:gd name="T53" fmla="*/ 42 h 44"/>
                  <a:gd name="T54" fmla="*/ 15 w 45"/>
                  <a:gd name="T55" fmla="*/ 41 h 44"/>
                  <a:gd name="T56" fmla="*/ 21 w 45"/>
                  <a:gd name="T57" fmla="*/ 44 h 44"/>
                  <a:gd name="T58" fmla="*/ 22 w 45"/>
                  <a:gd name="T59" fmla="*/ 40 h 44"/>
                  <a:gd name="T60" fmla="*/ 24 w 45"/>
                  <a:gd name="T61" fmla="*/ 42 h 44"/>
                  <a:gd name="T62" fmla="*/ 26 w 45"/>
                  <a:gd name="T63" fmla="*/ 41 h 44"/>
                  <a:gd name="T64" fmla="*/ 27 w 45"/>
                  <a:gd name="T65" fmla="*/ 37 h 44"/>
                  <a:gd name="T66" fmla="*/ 25 w 45"/>
                  <a:gd name="T67" fmla="*/ 35 h 44"/>
                  <a:gd name="T68" fmla="*/ 28 w 45"/>
                  <a:gd name="T69" fmla="*/ 33 h 44"/>
                  <a:gd name="T70" fmla="*/ 30 w 45"/>
                  <a:gd name="T71" fmla="*/ 32 h 44"/>
                  <a:gd name="T72" fmla="*/ 31 w 45"/>
                  <a:gd name="T73" fmla="*/ 33 h 44"/>
                  <a:gd name="T74" fmla="*/ 31 w 45"/>
                  <a:gd name="T75" fmla="*/ 28 h 44"/>
                  <a:gd name="T76" fmla="*/ 33 w 45"/>
                  <a:gd name="T77" fmla="*/ 27 h 44"/>
                  <a:gd name="T78" fmla="*/ 35 w 45"/>
                  <a:gd name="T79" fmla="*/ 25 h 44"/>
                  <a:gd name="T80" fmla="*/ 39 w 45"/>
                  <a:gd name="T81" fmla="*/ 20 h 44"/>
                  <a:gd name="T82" fmla="*/ 41 w 45"/>
                  <a:gd name="T83" fmla="*/ 15 h 44"/>
                  <a:gd name="T84" fmla="*/ 45 w 45"/>
                  <a:gd name="T85" fmla="*/ 9 h 44"/>
                  <a:gd name="T86" fmla="*/ 41 w 45"/>
                  <a:gd name="T87" fmla="*/ 6 h 44"/>
                  <a:gd name="T88" fmla="*/ 42 w 45"/>
                  <a:gd name="T89" fmla="*/ 4 h 44"/>
                  <a:gd name="T90" fmla="*/ 41 w 45"/>
                  <a:gd name="T91" fmla="*/ 2 h 44"/>
                  <a:gd name="T92" fmla="*/ 40 w 45"/>
                  <a:gd name="T93" fmla="*/ 4 h 44"/>
                  <a:gd name="T94" fmla="*/ 37 w 45"/>
                  <a:gd name="T95" fmla="*/ 7 h 44"/>
                  <a:gd name="T96" fmla="*/ 35 w 45"/>
                  <a:gd name="T97" fmla="*/ 9 h 44"/>
                  <a:gd name="T98" fmla="*/ 35 w 45"/>
                  <a:gd name="T99" fmla="*/ 6 h 44"/>
                  <a:gd name="T100" fmla="*/ 33 w 45"/>
                  <a:gd name="T101" fmla="*/ 2 h 44"/>
                  <a:gd name="T102" fmla="*/ 30 w 45"/>
                  <a:gd name="T103" fmla="*/ 0 h 44"/>
                  <a:gd name="T104" fmla="*/ 26 w 45"/>
                  <a:gd name="T105" fmla="*/ 2 h 44"/>
                  <a:gd name="T106" fmla="*/ 24 w 45"/>
                  <a:gd name="T107" fmla="*/ 5 h 44"/>
                  <a:gd name="T108" fmla="*/ 25 w 45"/>
                  <a:gd name="T109" fmla="*/ 10 h 44"/>
                  <a:gd name="T110" fmla="*/ 22 w 45"/>
                  <a:gd name="T111" fmla="*/ 10 h 44"/>
                  <a:gd name="T112" fmla="*/ 25 w 45"/>
                  <a:gd name="T113" fmla="*/ 14 h 44"/>
                  <a:gd name="T114" fmla="*/ 24 w 45"/>
                  <a:gd name="T115" fmla="*/ 18 h 44"/>
                  <a:gd name="T116" fmla="*/ 20 w 45"/>
                  <a:gd name="T117" fmla="*/ 18 h 44"/>
                  <a:gd name="T118" fmla="*/ 19 w 45"/>
                  <a:gd name="T119" fmla="*/ 10 h 44"/>
                  <a:gd name="T120" fmla="*/ 18 w 45"/>
                  <a:gd name="T121" fmla="*/ 7 h 44"/>
                  <a:gd name="T122" fmla="*/ 17 w 45"/>
                  <a:gd name="T123" fmla="*/ 4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45" h="44">
                    <a:moveTo>
                      <a:pt x="15" y="5"/>
                    </a:moveTo>
                    <a:lnTo>
                      <a:pt x="14" y="5"/>
                    </a:lnTo>
                    <a:lnTo>
                      <a:pt x="13" y="7"/>
                    </a:lnTo>
                    <a:lnTo>
                      <a:pt x="12" y="8"/>
                    </a:lnTo>
                    <a:lnTo>
                      <a:pt x="13" y="8"/>
                    </a:lnTo>
                    <a:lnTo>
                      <a:pt x="14" y="8"/>
                    </a:lnTo>
                    <a:lnTo>
                      <a:pt x="15" y="9"/>
                    </a:lnTo>
                    <a:lnTo>
                      <a:pt x="13" y="10"/>
                    </a:lnTo>
                    <a:lnTo>
                      <a:pt x="13" y="11"/>
                    </a:lnTo>
                    <a:lnTo>
                      <a:pt x="11" y="11"/>
                    </a:lnTo>
                    <a:lnTo>
                      <a:pt x="11" y="14"/>
                    </a:lnTo>
                    <a:lnTo>
                      <a:pt x="12" y="14"/>
                    </a:lnTo>
                    <a:lnTo>
                      <a:pt x="12" y="15"/>
                    </a:lnTo>
                    <a:lnTo>
                      <a:pt x="10" y="16"/>
                    </a:lnTo>
                    <a:lnTo>
                      <a:pt x="10" y="17"/>
                    </a:lnTo>
                    <a:lnTo>
                      <a:pt x="11" y="20"/>
                    </a:lnTo>
                    <a:lnTo>
                      <a:pt x="11" y="21"/>
                    </a:lnTo>
                    <a:lnTo>
                      <a:pt x="10" y="22"/>
                    </a:lnTo>
                    <a:lnTo>
                      <a:pt x="9" y="22"/>
                    </a:lnTo>
                    <a:lnTo>
                      <a:pt x="9" y="18"/>
                    </a:lnTo>
                    <a:lnTo>
                      <a:pt x="9" y="18"/>
                    </a:lnTo>
                    <a:lnTo>
                      <a:pt x="8" y="16"/>
                    </a:lnTo>
                    <a:lnTo>
                      <a:pt x="7" y="17"/>
                    </a:lnTo>
                    <a:lnTo>
                      <a:pt x="6" y="17"/>
                    </a:lnTo>
                    <a:lnTo>
                      <a:pt x="5" y="18"/>
                    </a:lnTo>
                    <a:lnTo>
                      <a:pt x="3" y="20"/>
                    </a:lnTo>
                    <a:lnTo>
                      <a:pt x="5" y="21"/>
                    </a:lnTo>
                    <a:lnTo>
                      <a:pt x="3" y="21"/>
                    </a:lnTo>
                    <a:lnTo>
                      <a:pt x="2" y="20"/>
                    </a:lnTo>
                    <a:lnTo>
                      <a:pt x="1" y="21"/>
                    </a:lnTo>
                    <a:lnTo>
                      <a:pt x="0" y="21"/>
                    </a:lnTo>
                    <a:lnTo>
                      <a:pt x="0" y="23"/>
                    </a:lnTo>
                    <a:lnTo>
                      <a:pt x="0" y="24"/>
                    </a:lnTo>
                    <a:lnTo>
                      <a:pt x="1" y="24"/>
                    </a:lnTo>
                    <a:lnTo>
                      <a:pt x="2" y="24"/>
                    </a:lnTo>
                    <a:lnTo>
                      <a:pt x="3" y="24"/>
                    </a:lnTo>
                    <a:lnTo>
                      <a:pt x="6" y="24"/>
                    </a:lnTo>
                    <a:lnTo>
                      <a:pt x="7" y="24"/>
                    </a:lnTo>
                    <a:lnTo>
                      <a:pt x="8" y="24"/>
                    </a:lnTo>
                    <a:lnTo>
                      <a:pt x="10" y="25"/>
                    </a:lnTo>
                    <a:lnTo>
                      <a:pt x="12" y="24"/>
                    </a:lnTo>
                    <a:lnTo>
                      <a:pt x="13" y="25"/>
                    </a:lnTo>
                    <a:lnTo>
                      <a:pt x="15" y="25"/>
                    </a:lnTo>
                    <a:lnTo>
                      <a:pt x="22" y="26"/>
                    </a:lnTo>
                    <a:lnTo>
                      <a:pt x="24" y="27"/>
                    </a:lnTo>
                    <a:lnTo>
                      <a:pt x="22" y="28"/>
                    </a:lnTo>
                    <a:lnTo>
                      <a:pt x="20" y="28"/>
                    </a:lnTo>
                    <a:lnTo>
                      <a:pt x="18" y="28"/>
                    </a:lnTo>
                    <a:lnTo>
                      <a:pt x="16" y="29"/>
                    </a:lnTo>
                    <a:lnTo>
                      <a:pt x="13" y="29"/>
                    </a:lnTo>
                    <a:lnTo>
                      <a:pt x="13" y="29"/>
                    </a:lnTo>
                    <a:lnTo>
                      <a:pt x="14" y="29"/>
                    </a:lnTo>
                    <a:lnTo>
                      <a:pt x="15" y="30"/>
                    </a:lnTo>
                    <a:lnTo>
                      <a:pt x="14" y="31"/>
                    </a:lnTo>
                    <a:lnTo>
                      <a:pt x="11" y="30"/>
                    </a:lnTo>
                    <a:lnTo>
                      <a:pt x="10" y="29"/>
                    </a:lnTo>
                    <a:lnTo>
                      <a:pt x="9" y="30"/>
                    </a:lnTo>
                    <a:lnTo>
                      <a:pt x="9" y="31"/>
                    </a:lnTo>
                    <a:lnTo>
                      <a:pt x="9" y="32"/>
                    </a:lnTo>
                    <a:lnTo>
                      <a:pt x="8" y="31"/>
                    </a:lnTo>
                    <a:lnTo>
                      <a:pt x="7" y="31"/>
                    </a:lnTo>
                    <a:lnTo>
                      <a:pt x="7" y="31"/>
                    </a:lnTo>
                    <a:lnTo>
                      <a:pt x="7" y="32"/>
                    </a:lnTo>
                    <a:lnTo>
                      <a:pt x="8" y="33"/>
                    </a:lnTo>
                    <a:lnTo>
                      <a:pt x="10" y="33"/>
                    </a:lnTo>
                    <a:lnTo>
                      <a:pt x="9" y="34"/>
                    </a:lnTo>
                    <a:lnTo>
                      <a:pt x="10" y="36"/>
                    </a:lnTo>
                    <a:lnTo>
                      <a:pt x="9" y="36"/>
                    </a:lnTo>
                    <a:lnTo>
                      <a:pt x="9" y="35"/>
                    </a:lnTo>
                    <a:lnTo>
                      <a:pt x="8" y="35"/>
                    </a:lnTo>
                    <a:lnTo>
                      <a:pt x="7" y="36"/>
                    </a:lnTo>
                    <a:lnTo>
                      <a:pt x="7" y="37"/>
                    </a:lnTo>
                    <a:lnTo>
                      <a:pt x="7" y="38"/>
                    </a:lnTo>
                    <a:lnTo>
                      <a:pt x="7" y="41"/>
                    </a:lnTo>
                    <a:lnTo>
                      <a:pt x="8" y="42"/>
                    </a:lnTo>
                    <a:lnTo>
                      <a:pt x="10" y="41"/>
                    </a:lnTo>
                    <a:lnTo>
                      <a:pt x="10" y="42"/>
                    </a:lnTo>
                    <a:lnTo>
                      <a:pt x="11" y="42"/>
                    </a:lnTo>
                    <a:lnTo>
                      <a:pt x="12" y="41"/>
                    </a:lnTo>
                    <a:lnTo>
                      <a:pt x="14" y="40"/>
                    </a:lnTo>
                    <a:lnTo>
                      <a:pt x="13" y="42"/>
                    </a:lnTo>
                    <a:lnTo>
                      <a:pt x="13" y="43"/>
                    </a:lnTo>
                    <a:lnTo>
                      <a:pt x="14" y="43"/>
                    </a:lnTo>
                    <a:lnTo>
                      <a:pt x="15" y="41"/>
                    </a:lnTo>
                    <a:lnTo>
                      <a:pt x="16" y="42"/>
                    </a:lnTo>
                    <a:lnTo>
                      <a:pt x="16" y="44"/>
                    </a:lnTo>
                    <a:lnTo>
                      <a:pt x="21" y="44"/>
                    </a:lnTo>
                    <a:lnTo>
                      <a:pt x="22" y="42"/>
                    </a:lnTo>
                    <a:lnTo>
                      <a:pt x="22" y="41"/>
                    </a:lnTo>
                    <a:lnTo>
                      <a:pt x="22" y="40"/>
                    </a:lnTo>
                    <a:lnTo>
                      <a:pt x="22" y="38"/>
                    </a:lnTo>
                    <a:lnTo>
                      <a:pt x="24" y="40"/>
                    </a:lnTo>
                    <a:lnTo>
                      <a:pt x="24" y="42"/>
                    </a:lnTo>
                    <a:lnTo>
                      <a:pt x="25" y="43"/>
                    </a:lnTo>
                    <a:lnTo>
                      <a:pt x="26" y="43"/>
                    </a:lnTo>
                    <a:lnTo>
                      <a:pt x="26" y="41"/>
                    </a:lnTo>
                    <a:lnTo>
                      <a:pt x="26" y="40"/>
                    </a:lnTo>
                    <a:lnTo>
                      <a:pt x="26" y="38"/>
                    </a:lnTo>
                    <a:lnTo>
                      <a:pt x="27" y="37"/>
                    </a:lnTo>
                    <a:lnTo>
                      <a:pt x="25" y="37"/>
                    </a:lnTo>
                    <a:lnTo>
                      <a:pt x="24" y="37"/>
                    </a:lnTo>
                    <a:lnTo>
                      <a:pt x="25" y="35"/>
                    </a:lnTo>
                    <a:lnTo>
                      <a:pt x="26" y="35"/>
                    </a:lnTo>
                    <a:lnTo>
                      <a:pt x="27" y="34"/>
                    </a:lnTo>
                    <a:lnTo>
                      <a:pt x="28" y="33"/>
                    </a:lnTo>
                    <a:lnTo>
                      <a:pt x="28" y="32"/>
                    </a:lnTo>
                    <a:lnTo>
                      <a:pt x="29" y="32"/>
                    </a:lnTo>
                    <a:lnTo>
                      <a:pt x="30" y="32"/>
                    </a:lnTo>
                    <a:lnTo>
                      <a:pt x="30" y="33"/>
                    </a:lnTo>
                    <a:lnTo>
                      <a:pt x="31" y="34"/>
                    </a:lnTo>
                    <a:lnTo>
                      <a:pt x="31" y="33"/>
                    </a:lnTo>
                    <a:lnTo>
                      <a:pt x="33" y="30"/>
                    </a:lnTo>
                    <a:lnTo>
                      <a:pt x="33" y="30"/>
                    </a:lnTo>
                    <a:lnTo>
                      <a:pt x="31" y="28"/>
                    </a:lnTo>
                    <a:lnTo>
                      <a:pt x="31" y="28"/>
                    </a:lnTo>
                    <a:lnTo>
                      <a:pt x="32" y="27"/>
                    </a:lnTo>
                    <a:lnTo>
                      <a:pt x="33" y="27"/>
                    </a:lnTo>
                    <a:lnTo>
                      <a:pt x="34" y="27"/>
                    </a:lnTo>
                    <a:lnTo>
                      <a:pt x="35" y="26"/>
                    </a:lnTo>
                    <a:lnTo>
                      <a:pt x="35" y="25"/>
                    </a:lnTo>
                    <a:lnTo>
                      <a:pt x="37" y="23"/>
                    </a:lnTo>
                    <a:lnTo>
                      <a:pt x="37" y="22"/>
                    </a:lnTo>
                    <a:lnTo>
                      <a:pt x="39" y="20"/>
                    </a:lnTo>
                    <a:lnTo>
                      <a:pt x="41" y="18"/>
                    </a:lnTo>
                    <a:lnTo>
                      <a:pt x="41" y="17"/>
                    </a:lnTo>
                    <a:lnTo>
                      <a:pt x="41" y="15"/>
                    </a:lnTo>
                    <a:lnTo>
                      <a:pt x="42" y="12"/>
                    </a:lnTo>
                    <a:lnTo>
                      <a:pt x="45" y="11"/>
                    </a:lnTo>
                    <a:lnTo>
                      <a:pt x="45" y="9"/>
                    </a:lnTo>
                    <a:lnTo>
                      <a:pt x="45" y="8"/>
                    </a:lnTo>
                    <a:lnTo>
                      <a:pt x="42" y="7"/>
                    </a:lnTo>
                    <a:lnTo>
                      <a:pt x="41" y="6"/>
                    </a:lnTo>
                    <a:lnTo>
                      <a:pt x="42" y="6"/>
                    </a:lnTo>
                    <a:lnTo>
                      <a:pt x="44" y="5"/>
                    </a:lnTo>
                    <a:lnTo>
                      <a:pt x="42" y="4"/>
                    </a:lnTo>
                    <a:lnTo>
                      <a:pt x="44" y="3"/>
                    </a:lnTo>
                    <a:lnTo>
                      <a:pt x="42" y="2"/>
                    </a:lnTo>
                    <a:lnTo>
                      <a:pt x="41" y="2"/>
                    </a:lnTo>
                    <a:lnTo>
                      <a:pt x="41" y="2"/>
                    </a:lnTo>
                    <a:lnTo>
                      <a:pt x="41" y="4"/>
                    </a:lnTo>
                    <a:lnTo>
                      <a:pt x="40" y="4"/>
                    </a:lnTo>
                    <a:lnTo>
                      <a:pt x="39" y="3"/>
                    </a:lnTo>
                    <a:lnTo>
                      <a:pt x="37" y="4"/>
                    </a:lnTo>
                    <a:lnTo>
                      <a:pt x="37" y="7"/>
                    </a:lnTo>
                    <a:lnTo>
                      <a:pt x="36" y="8"/>
                    </a:lnTo>
                    <a:lnTo>
                      <a:pt x="36" y="8"/>
                    </a:lnTo>
                    <a:lnTo>
                      <a:pt x="35" y="9"/>
                    </a:lnTo>
                    <a:lnTo>
                      <a:pt x="34" y="9"/>
                    </a:lnTo>
                    <a:lnTo>
                      <a:pt x="34" y="7"/>
                    </a:lnTo>
                    <a:lnTo>
                      <a:pt x="35" y="6"/>
                    </a:lnTo>
                    <a:lnTo>
                      <a:pt x="35" y="2"/>
                    </a:lnTo>
                    <a:lnTo>
                      <a:pt x="35" y="2"/>
                    </a:lnTo>
                    <a:lnTo>
                      <a:pt x="33" y="2"/>
                    </a:lnTo>
                    <a:lnTo>
                      <a:pt x="32" y="1"/>
                    </a:lnTo>
                    <a:lnTo>
                      <a:pt x="32" y="0"/>
                    </a:lnTo>
                    <a:lnTo>
                      <a:pt x="30" y="0"/>
                    </a:lnTo>
                    <a:lnTo>
                      <a:pt x="29" y="1"/>
                    </a:lnTo>
                    <a:lnTo>
                      <a:pt x="27" y="1"/>
                    </a:lnTo>
                    <a:lnTo>
                      <a:pt x="26" y="2"/>
                    </a:lnTo>
                    <a:lnTo>
                      <a:pt x="25" y="2"/>
                    </a:lnTo>
                    <a:lnTo>
                      <a:pt x="24" y="3"/>
                    </a:lnTo>
                    <a:lnTo>
                      <a:pt x="24" y="5"/>
                    </a:lnTo>
                    <a:lnTo>
                      <a:pt x="22" y="6"/>
                    </a:lnTo>
                    <a:lnTo>
                      <a:pt x="24" y="8"/>
                    </a:lnTo>
                    <a:lnTo>
                      <a:pt x="25" y="10"/>
                    </a:lnTo>
                    <a:lnTo>
                      <a:pt x="26" y="11"/>
                    </a:lnTo>
                    <a:lnTo>
                      <a:pt x="24" y="10"/>
                    </a:lnTo>
                    <a:lnTo>
                      <a:pt x="22" y="10"/>
                    </a:lnTo>
                    <a:lnTo>
                      <a:pt x="21" y="11"/>
                    </a:lnTo>
                    <a:lnTo>
                      <a:pt x="25" y="13"/>
                    </a:lnTo>
                    <a:lnTo>
                      <a:pt x="25" y="14"/>
                    </a:lnTo>
                    <a:lnTo>
                      <a:pt x="24" y="14"/>
                    </a:lnTo>
                    <a:lnTo>
                      <a:pt x="22" y="17"/>
                    </a:lnTo>
                    <a:lnTo>
                      <a:pt x="24" y="18"/>
                    </a:lnTo>
                    <a:lnTo>
                      <a:pt x="21" y="21"/>
                    </a:lnTo>
                    <a:lnTo>
                      <a:pt x="20" y="20"/>
                    </a:lnTo>
                    <a:lnTo>
                      <a:pt x="20" y="18"/>
                    </a:lnTo>
                    <a:lnTo>
                      <a:pt x="20" y="16"/>
                    </a:lnTo>
                    <a:lnTo>
                      <a:pt x="20" y="11"/>
                    </a:lnTo>
                    <a:lnTo>
                      <a:pt x="19" y="10"/>
                    </a:lnTo>
                    <a:lnTo>
                      <a:pt x="18" y="9"/>
                    </a:lnTo>
                    <a:lnTo>
                      <a:pt x="19" y="8"/>
                    </a:lnTo>
                    <a:lnTo>
                      <a:pt x="18" y="7"/>
                    </a:lnTo>
                    <a:lnTo>
                      <a:pt x="18" y="6"/>
                    </a:lnTo>
                    <a:lnTo>
                      <a:pt x="17" y="4"/>
                    </a:lnTo>
                    <a:lnTo>
                      <a:pt x="17" y="4"/>
                    </a:lnTo>
                    <a:lnTo>
                      <a:pt x="15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34" name="Freeform 2666">
                <a:extLst>
                  <a:ext uri="{FF2B5EF4-FFF2-40B4-BE49-F238E27FC236}">
                    <a16:creationId xmlns:a16="http://schemas.microsoft.com/office/drawing/2014/main" id="{DF54C2F8-08F7-4ADF-8FC4-A357ACA651A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6" y="1639"/>
                <a:ext cx="4" cy="3"/>
              </a:xfrm>
              <a:custGeom>
                <a:avLst/>
                <a:gdLst>
                  <a:gd name="T0" fmla="*/ 3 w 4"/>
                  <a:gd name="T1" fmla="*/ 2 h 3"/>
                  <a:gd name="T2" fmla="*/ 3 w 4"/>
                  <a:gd name="T3" fmla="*/ 1 h 3"/>
                  <a:gd name="T4" fmla="*/ 4 w 4"/>
                  <a:gd name="T5" fmla="*/ 0 h 3"/>
                  <a:gd name="T6" fmla="*/ 2 w 4"/>
                  <a:gd name="T7" fmla="*/ 0 h 3"/>
                  <a:gd name="T8" fmla="*/ 0 w 4"/>
                  <a:gd name="T9" fmla="*/ 1 h 3"/>
                  <a:gd name="T10" fmla="*/ 0 w 4"/>
                  <a:gd name="T11" fmla="*/ 3 h 3"/>
                  <a:gd name="T12" fmla="*/ 1 w 4"/>
                  <a:gd name="T13" fmla="*/ 3 h 3"/>
                  <a:gd name="T14" fmla="*/ 3 w 4"/>
                  <a:gd name="T15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3">
                    <a:moveTo>
                      <a:pt x="3" y="2"/>
                    </a:moveTo>
                    <a:lnTo>
                      <a:pt x="3" y="1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3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35" name="Freeform 2667">
                <a:extLst>
                  <a:ext uri="{FF2B5EF4-FFF2-40B4-BE49-F238E27FC236}">
                    <a16:creationId xmlns:a16="http://schemas.microsoft.com/office/drawing/2014/main" id="{D289A07E-8A27-416E-A8F6-2CDCCE6E5D6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29" y="1603"/>
                <a:ext cx="40" cy="57"/>
              </a:xfrm>
              <a:custGeom>
                <a:avLst/>
                <a:gdLst>
                  <a:gd name="T0" fmla="*/ 3 w 40"/>
                  <a:gd name="T1" fmla="*/ 34 h 57"/>
                  <a:gd name="T2" fmla="*/ 6 w 40"/>
                  <a:gd name="T3" fmla="*/ 33 h 57"/>
                  <a:gd name="T4" fmla="*/ 11 w 40"/>
                  <a:gd name="T5" fmla="*/ 34 h 57"/>
                  <a:gd name="T6" fmla="*/ 15 w 40"/>
                  <a:gd name="T7" fmla="*/ 34 h 57"/>
                  <a:gd name="T8" fmla="*/ 14 w 40"/>
                  <a:gd name="T9" fmla="*/ 36 h 57"/>
                  <a:gd name="T10" fmla="*/ 13 w 40"/>
                  <a:gd name="T11" fmla="*/ 38 h 57"/>
                  <a:gd name="T12" fmla="*/ 18 w 40"/>
                  <a:gd name="T13" fmla="*/ 40 h 57"/>
                  <a:gd name="T14" fmla="*/ 20 w 40"/>
                  <a:gd name="T15" fmla="*/ 42 h 57"/>
                  <a:gd name="T16" fmla="*/ 20 w 40"/>
                  <a:gd name="T17" fmla="*/ 45 h 57"/>
                  <a:gd name="T18" fmla="*/ 17 w 40"/>
                  <a:gd name="T19" fmla="*/ 53 h 57"/>
                  <a:gd name="T20" fmla="*/ 19 w 40"/>
                  <a:gd name="T21" fmla="*/ 57 h 57"/>
                  <a:gd name="T22" fmla="*/ 21 w 40"/>
                  <a:gd name="T23" fmla="*/ 57 h 57"/>
                  <a:gd name="T24" fmla="*/ 23 w 40"/>
                  <a:gd name="T25" fmla="*/ 57 h 57"/>
                  <a:gd name="T26" fmla="*/ 26 w 40"/>
                  <a:gd name="T27" fmla="*/ 55 h 57"/>
                  <a:gd name="T28" fmla="*/ 29 w 40"/>
                  <a:gd name="T29" fmla="*/ 52 h 57"/>
                  <a:gd name="T30" fmla="*/ 30 w 40"/>
                  <a:gd name="T31" fmla="*/ 47 h 57"/>
                  <a:gd name="T32" fmla="*/ 30 w 40"/>
                  <a:gd name="T33" fmla="*/ 44 h 57"/>
                  <a:gd name="T34" fmla="*/ 32 w 40"/>
                  <a:gd name="T35" fmla="*/ 41 h 57"/>
                  <a:gd name="T36" fmla="*/ 34 w 40"/>
                  <a:gd name="T37" fmla="*/ 39 h 57"/>
                  <a:gd name="T38" fmla="*/ 38 w 40"/>
                  <a:gd name="T39" fmla="*/ 36 h 57"/>
                  <a:gd name="T40" fmla="*/ 38 w 40"/>
                  <a:gd name="T41" fmla="*/ 32 h 57"/>
                  <a:gd name="T42" fmla="*/ 40 w 40"/>
                  <a:gd name="T43" fmla="*/ 30 h 57"/>
                  <a:gd name="T44" fmla="*/ 39 w 40"/>
                  <a:gd name="T45" fmla="*/ 26 h 57"/>
                  <a:gd name="T46" fmla="*/ 36 w 40"/>
                  <a:gd name="T47" fmla="*/ 26 h 57"/>
                  <a:gd name="T48" fmla="*/ 34 w 40"/>
                  <a:gd name="T49" fmla="*/ 25 h 57"/>
                  <a:gd name="T50" fmla="*/ 37 w 40"/>
                  <a:gd name="T51" fmla="*/ 21 h 57"/>
                  <a:gd name="T52" fmla="*/ 36 w 40"/>
                  <a:gd name="T53" fmla="*/ 19 h 57"/>
                  <a:gd name="T54" fmla="*/ 37 w 40"/>
                  <a:gd name="T55" fmla="*/ 15 h 57"/>
                  <a:gd name="T56" fmla="*/ 34 w 40"/>
                  <a:gd name="T57" fmla="*/ 13 h 57"/>
                  <a:gd name="T58" fmla="*/ 28 w 40"/>
                  <a:gd name="T59" fmla="*/ 15 h 57"/>
                  <a:gd name="T60" fmla="*/ 26 w 40"/>
                  <a:gd name="T61" fmla="*/ 18 h 57"/>
                  <a:gd name="T62" fmla="*/ 25 w 40"/>
                  <a:gd name="T63" fmla="*/ 16 h 57"/>
                  <a:gd name="T64" fmla="*/ 28 w 40"/>
                  <a:gd name="T65" fmla="*/ 14 h 57"/>
                  <a:gd name="T66" fmla="*/ 28 w 40"/>
                  <a:gd name="T67" fmla="*/ 9 h 57"/>
                  <a:gd name="T68" fmla="*/ 27 w 40"/>
                  <a:gd name="T69" fmla="*/ 6 h 57"/>
                  <a:gd name="T70" fmla="*/ 24 w 40"/>
                  <a:gd name="T71" fmla="*/ 2 h 57"/>
                  <a:gd name="T72" fmla="*/ 20 w 40"/>
                  <a:gd name="T73" fmla="*/ 2 h 57"/>
                  <a:gd name="T74" fmla="*/ 17 w 40"/>
                  <a:gd name="T75" fmla="*/ 5 h 57"/>
                  <a:gd name="T76" fmla="*/ 16 w 40"/>
                  <a:gd name="T77" fmla="*/ 0 h 57"/>
                  <a:gd name="T78" fmla="*/ 14 w 40"/>
                  <a:gd name="T79" fmla="*/ 3 h 57"/>
                  <a:gd name="T80" fmla="*/ 11 w 40"/>
                  <a:gd name="T81" fmla="*/ 7 h 57"/>
                  <a:gd name="T82" fmla="*/ 9 w 40"/>
                  <a:gd name="T83" fmla="*/ 11 h 57"/>
                  <a:gd name="T84" fmla="*/ 11 w 40"/>
                  <a:gd name="T85" fmla="*/ 11 h 57"/>
                  <a:gd name="T86" fmla="*/ 15 w 40"/>
                  <a:gd name="T87" fmla="*/ 11 h 57"/>
                  <a:gd name="T88" fmla="*/ 10 w 40"/>
                  <a:gd name="T89" fmla="*/ 14 h 57"/>
                  <a:gd name="T90" fmla="*/ 8 w 40"/>
                  <a:gd name="T91" fmla="*/ 17 h 57"/>
                  <a:gd name="T92" fmla="*/ 14 w 40"/>
                  <a:gd name="T93" fmla="*/ 14 h 57"/>
                  <a:gd name="T94" fmla="*/ 16 w 40"/>
                  <a:gd name="T95" fmla="*/ 13 h 57"/>
                  <a:gd name="T96" fmla="*/ 17 w 40"/>
                  <a:gd name="T97" fmla="*/ 17 h 57"/>
                  <a:gd name="T98" fmla="*/ 14 w 40"/>
                  <a:gd name="T99" fmla="*/ 18 h 57"/>
                  <a:gd name="T100" fmla="*/ 14 w 40"/>
                  <a:gd name="T101" fmla="*/ 21 h 57"/>
                  <a:gd name="T102" fmla="*/ 17 w 40"/>
                  <a:gd name="T103" fmla="*/ 21 h 57"/>
                  <a:gd name="T104" fmla="*/ 13 w 40"/>
                  <a:gd name="T105" fmla="*/ 25 h 57"/>
                  <a:gd name="T106" fmla="*/ 11 w 40"/>
                  <a:gd name="T107" fmla="*/ 25 h 57"/>
                  <a:gd name="T108" fmla="*/ 13 w 40"/>
                  <a:gd name="T109" fmla="*/ 27 h 57"/>
                  <a:gd name="T110" fmla="*/ 9 w 40"/>
                  <a:gd name="T111" fmla="*/ 29 h 57"/>
                  <a:gd name="T112" fmla="*/ 7 w 40"/>
                  <a:gd name="T113" fmla="*/ 26 h 57"/>
                  <a:gd name="T114" fmla="*/ 2 w 40"/>
                  <a:gd name="T115" fmla="*/ 26 h 57"/>
                  <a:gd name="T116" fmla="*/ 0 w 40"/>
                  <a:gd name="T117" fmla="*/ 30 h 57"/>
                  <a:gd name="T118" fmla="*/ 1 w 40"/>
                  <a:gd name="T119" fmla="*/ 34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40" h="57">
                    <a:moveTo>
                      <a:pt x="1" y="34"/>
                    </a:moveTo>
                    <a:lnTo>
                      <a:pt x="3" y="34"/>
                    </a:lnTo>
                    <a:lnTo>
                      <a:pt x="4" y="33"/>
                    </a:lnTo>
                    <a:lnTo>
                      <a:pt x="6" y="33"/>
                    </a:lnTo>
                    <a:lnTo>
                      <a:pt x="8" y="34"/>
                    </a:lnTo>
                    <a:lnTo>
                      <a:pt x="11" y="34"/>
                    </a:lnTo>
                    <a:lnTo>
                      <a:pt x="11" y="35"/>
                    </a:lnTo>
                    <a:lnTo>
                      <a:pt x="15" y="34"/>
                    </a:lnTo>
                    <a:lnTo>
                      <a:pt x="15" y="35"/>
                    </a:lnTo>
                    <a:lnTo>
                      <a:pt x="14" y="36"/>
                    </a:lnTo>
                    <a:lnTo>
                      <a:pt x="13" y="37"/>
                    </a:lnTo>
                    <a:lnTo>
                      <a:pt x="13" y="38"/>
                    </a:lnTo>
                    <a:lnTo>
                      <a:pt x="16" y="38"/>
                    </a:lnTo>
                    <a:lnTo>
                      <a:pt x="18" y="40"/>
                    </a:lnTo>
                    <a:lnTo>
                      <a:pt x="19" y="42"/>
                    </a:lnTo>
                    <a:lnTo>
                      <a:pt x="20" y="42"/>
                    </a:lnTo>
                    <a:lnTo>
                      <a:pt x="21" y="44"/>
                    </a:lnTo>
                    <a:lnTo>
                      <a:pt x="20" y="45"/>
                    </a:lnTo>
                    <a:lnTo>
                      <a:pt x="20" y="47"/>
                    </a:lnTo>
                    <a:lnTo>
                      <a:pt x="17" y="53"/>
                    </a:lnTo>
                    <a:lnTo>
                      <a:pt x="18" y="55"/>
                    </a:lnTo>
                    <a:lnTo>
                      <a:pt x="19" y="57"/>
                    </a:lnTo>
                    <a:lnTo>
                      <a:pt x="20" y="57"/>
                    </a:lnTo>
                    <a:lnTo>
                      <a:pt x="21" y="57"/>
                    </a:lnTo>
                    <a:lnTo>
                      <a:pt x="22" y="57"/>
                    </a:lnTo>
                    <a:lnTo>
                      <a:pt x="23" y="57"/>
                    </a:lnTo>
                    <a:lnTo>
                      <a:pt x="26" y="56"/>
                    </a:lnTo>
                    <a:lnTo>
                      <a:pt x="26" y="55"/>
                    </a:lnTo>
                    <a:lnTo>
                      <a:pt x="27" y="54"/>
                    </a:lnTo>
                    <a:lnTo>
                      <a:pt x="29" y="52"/>
                    </a:lnTo>
                    <a:lnTo>
                      <a:pt x="29" y="50"/>
                    </a:lnTo>
                    <a:lnTo>
                      <a:pt x="30" y="47"/>
                    </a:lnTo>
                    <a:lnTo>
                      <a:pt x="32" y="45"/>
                    </a:lnTo>
                    <a:lnTo>
                      <a:pt x="30" y="44"/>
                    </a:lnTo>
                    <a:lnTo>
                      <a:pt x="30" y="42"/>
                    </a:lnTo>
                    <a:lnTo>
                      <a:pt x="32" y="41"/>
                    </a:lnTo>
                    <a:lnTo>
                      <a:pt x="33" y="39"/>
                    </a:lnTo>
                    <a:lnTo>
                      <a:pt x="34" y="39"/>
                    </a:lnTo>
                    <a:lnTo>
                      <a:pt x="36" y="37"/>
                    </a:lnTo>
                    <a:lnTo>
                      <a:pt x="38" y="36"/>
                    </a:lnTo>
                    <a:lnTo>
                      <a:pt x="38" y="34"/>
                    </a:lnTo>
                    <a:lnTo>
                      <a:pt x="38" y="32"/>
                    </a:lnTo>
                    <a:lnTo>
                      <a:pt x="40" y="31"/>
                    </a:lnTo>
                    <a:lnTo>
                      <a:pt x="40" y="30"/>
                    </a:lnTo>
                    <a:lnTo>
                      <a:pt x="39" y="28"/>
                    </a:lnTo>
                    <a:lnTo>
                      <a:pt x="39" y="26"/>
                    </a:lnTo>
                    <a:lnTo>
                      <a:pt x="38" y="26"/>
                    </a:lnTo>
                    <a:lnTo>
                      <a:pt x="36" y="26"/>
                    </a:lnTo>
                    <a:lnTo>
                      <a:pt x="34" y="26"/>
                    </a:lnTo>
                    <a:lnTo>
                      <a:pt x="34" y="25"/>
                    </a:lnTo>
                    <a:lnTo>
                      <a:pt x="34" y="22"/>
                    </a:lnTo>
                    <a:lnTo>
                      <a:pt x="37" y="21"/>
                    </a:lnTo>
                    <a:lnTo>
                      <a:pt x="37" y="20"/>
                    </a:lnTo>
                    <a:lnTo>
                      <a:pt x="36" y="19"/>
                    </a:lnTo>
                    <a:lnTo>
                      <a:pt x="36" y="17"/>
                    </a:lnTo>
                    <a:lnTo>
                      <a:pt x="37" y="15"/>
                    </a:lnTo>
                    <a:lnTo>
                      <a:pt x="35" y="13"/>
                    </a:lnTo>
                    <a:lnTo>
                      <a:pt x="34" y="13"/>
                    </a:lnTo>
                    <a:lnTo>
                      <a:pt x="32" y="15"/>
                    </a:lnTo>
                    <a:lnTo>
                      <a:pt x="28" y="15"/>
                    </a:lnTo>
                    <a:lnTo>
                      <a:pt x="28" y="17"/>
                    </a:lnTo>
                    <a:lnTo>
                      <a:pt x="26" y="18"/>
                    </a:lnTo>
                    <a:lnTo>
                      <a:pt x="25" y="18"/>
                    </a:lnTo>
                    <a:lnTo>
                      <a:pt x="25" y="16"/>
                    </a:lnTo>
                    <a:lnTo>
                      <a:pt x="27" y="15"/>
                    </a:lnTo>
                    <a:lnTo>
                      <a:pt x="28" y="14"/>
                    </a:lnTo>
                    <a:lnTo>
                      <a:pt x="28" y="12"/>
                    </a:lnTo>
                    <a:lnTo>
                      <a:pt x="28" y="9"/>
                    </a:lnTo>
                    <a:lnTo>
                      <a:pt x="28" y="7"/>
                    </a:lnTo>
                    <a:lnTo>
                      <a:pt x="27" y="6"/>
                    </a:lnTo>
                    <a:lnTo>
                      <a:pt x="26" y="3"/>
                    </a:lnTo>
                    <a:lnTo>
                      <a:pt x="24" y="2"/>
                    </a:lnTo>
                    <a:lnTo>
                      <a:pt x="22" y="3"/>
                    </a:lnTo>
                    <a:lnTo>
                      <a:pt x="20" y="2"/>
                    </a:lnTo>
                    <a:lnTo>
                      <a:pt x="18" y="5"/>
                    </a:lnTo>
                    <a:lnTo>
                      <a:pt x="17" y="5"/>
                    </a:lnTo>
                    <a:lnTo>
                      <a:pt x="17" y="1"/>
                    </a:lnTo>
                    <a:lnTo>
                      <a:pt x="16" y="0"/>
                    </a:lnTo>
                    <a:lnTo>
                      <a:pt x="15" y="2"/>
                    </a:lnTo>
                    <a:lnTo>
                      <a:pt x="14" y="3"/>
                    </a:lnTo>
                    <a:lnTo>
                      <a:pt x="13" y="5"/>
                    </a:lnTo>
                    <a:lnTo>
                      <a:pt x="11" y="7"/>
                    </a:lnTo>
                    <a:lnTo>
                      <a:pt x="9" y="9"/>
                    </a:lnTo>
                    <a:lnTo>
                      <a:pt x="9" y="11"/>
                    </a:lnTo>
                    <a:lnTo>
                      <a:pt x="11" y="11"/>
                    </a:lnTo>
                    <a:lnTo>
                      <a:pt x="11" y="11"/>
                    </a:lnTo>
                    <a:lnTo>
                      <a:pt x="14" y="10"/>
                    </a:lnTo>
                    <a:lnTo>
                      <a:pt x="15" y="11"/>
                    </a:lnTo>
                    <a:lnTo>
                      <a:pt x="13" y="13"/>
                    </a:lnTo>
                    <a:lnTo>
                      <a:pt x="10" y="14"/>
                    </a:lnTo>
                    <a:lnTo>
                      <a:pt x="8" y="17"/>
                    </a:lnTo>
                    <a:lnTo>
                      <a:pt x="8" y="17"/>
                    </a:lnTo>
                    <a:lnTo>
                      <a:pt x="11" y="16"/>
                    </a:lnTo>
                    <a:lnTo>
                      <a:pt x="14" y="14"/>
                    </a:lnTo>
                    <a:lnTo>
                      <a:pt x="15" y="14"/>
                    </a:lnTo>
                    <a:lnTo>
                      <a:pt x="16" y="13"/>
                    </a:lnTo>
                    <a:lnTo>
                      <a:pt x="17" y="15"/>
                    </a:lnTo>
                    <a:lnTo>
                      <a:pt x="17" y="17"/>
                    </a:lnTo>
                    <a:lnTo>
                      <a:pt x="16" y="17"/>
                    </a:lnTo>
                    <a:lnTo>
                      <a:pt x="14" y="18"/>
                    </a:lnTo>
                    <a:lnTo>
                      <a:pt x="13" y="20"/>
                    </a:lnTo>
                    <a:lnTo>
                      <a:pt x="14" y="21"/>
                    </a:lnTo>
                    <a:lnTo>
                      <a:pt x="16" y="21"/>
                    </a:lnTo>
                    <a:lnTo>
                      <a:pt x="17" y="21"/>
                    </a:lnTo>
                    <a:lnTo>
                      <a:pt x="16" y="23"/>
                    </a:lnTo>
                    <a:lnTo>
                      <a:pt x="13" y="25"/>
                    </a:lnTo>
                    <a:lnTo>
                      <a:pt x="11" y="23"/>
                    </a:lnTo>
                    <a:lnTo>
                      <a:pt x="11" y="25"/>
                    </a:lnTo>
                    <a:lnTo>
                      <a:pt x="13" y="26"/>
                    </a:lnTo>
                    <a:lnTo>
                      <a:pt x="13" y="27"/>
                    </a:lnTo>
                    <a:lnTo>
                      <a:pt x="10" y="29"/>
                    </a:lnTo>
                    <a:lnTo>
                      <a:pt x="9" y="29"/>
                    </a:lnTo>
                    <a:lnTo>
                      <a:pt x="8" y="27"/>
                    </a:lnTo>
                    <a:lnTo>
                      <a:pt x="7" y="26"/>
                    </a:lnTo>
                    <a:lnTo>
                      <a:pt x="5" y="23"/>
                    </a:lnTo>
                    <a:lnTo>
                      <a:pt x="2" y="26"/>
                    </a:lnTo>
                    <a:lnTo>
                      <a:pt x="2" y="27"/>
                    </a:lnTo>
                    <a:lnTo>
                      <a:pt x="0" y="30"/>
                    </a:lnTo>
                    <a:lnTo>
                      <a:pt x="1" y="32"/>
                    </a:lnTo>
                    <a:lnTo>
                      <a:pt x="1" y="3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36" name="Freeform 2668">
                <a:extLst>
                  <a:ext uri="{FF2B5EF4-FFF2-40B4-BE49-F238E27FC236}">
                    <a16:creationId xmlns:a16="http://schemas.microsoft.com/office/drawing/2014/main" id="{58E51A48-2FFF-4B51-86CD-CCC2248091B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18" y="1681"/>
                <a:ext cx="12" cy="5"/>
              </a:xfrm>
              <a:custGeom>
                <a:avLst/>
                <a:gdLst>
                  <a:gd name="T0" fmla="*/ 2 w 12"/>
                  <a:gd name="T1" fmla="*/ 3 h 5"/>
                  <a:gd name="T2" fmla="*/ 5 w 12"/>
                  <a:gd name="T3" fmla="*/ 3 h 5"/>
                  <a:gd name="T4" fmla="*/ 6 w 12"/>
                  <a:gd name="T5" fmla="*/ 3 h 5"/>
                  <a:gd name="T6" fmla="*/ 9 w 12"/>
                  <a:gd name="T7" fmla="*/ 2 h 5"/>
                  <a:gd name="T8" fmla="*/ 10 w 12"/>
                  <a:gd name="T9" fmla="*/ 2 h 5"/>
                  <a:gd name="T10" fmla="*/ 12 w 12"/>
                  <a:gd name="T11" fmla="*/ 1 h 5"/>
                  <a:gd name="T12" fmla="*/ 11 w 12"/>
                  <a:gd name="T13" fmla="*/ 0 h 5"/>
                  <a:gd name="T14" fmla="*/ 8 w 12"/>
                  <a:gd name="T15" fmla="*/ 0 h 5"/>
                  <a:gd name="T16" fmla="*/ 7 w 12"/>
                  <a:gd name="T17" fmla="*/ 0 h 5"/>
                  <a:gd name="T18" fmla="*/ 5 w 12"/>
                  <a:gd name="T19" fmla="*/ 1 h 5"/>
                  <a:gd name="T20" fmla="*/ 4 w 12"/>
                  <a:gd name="T21" fmla="*/ 1 h 5"/>
                  <a:gd name="T22" fmla="*/ 1 w 12"/>
                  <a:gd name="T23" fmla="*/ 2 h 5"/>
                  <a:gd name="T24" fmla="*/ 0 w 12"/>
                  <a:gd name="T25" fmla="*/ 2 h 5"/>
                  <a:gd name="T26" fmla="*/ 0 w 12"/>
                  <a:gd name="T27" fmla="*/ 3 h 5"/>
                  <a:gd name="T28" fmla="*/ 1 w 12"/>
                  <a:gd name="T29" fmla="*/ 5 h 5"/>
                  <a:gd name="T30" fmla="*/ 2 w 12"/>
                  <a:gd name="T31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2" h="5">
                    <a:moveTo>
                      <a:pt x="2" y="3"/>
                    </a:moveTo>
                    <a:lnTo>
                      <a:pt x="5" y="3"/>
                    </a:lnTo>
                    <a:lnTo>
                      <a:pt x="6" y="3"/>
                    </a:lnTo>
                    <a:lnTo>
                      <a:pt x="9" y="2"/>
                    </a:lnTo>
                    <a:lnTo>
                      <a:pt x="10" y="2"/>
                    </a:lnTo>
                    <a:lnTo>
                      <a:pt x="12" y="1"/>
                    </a:lnTo>
                    <a:lnTo>
                      <a:pt x="11" y="0"/>
                    </a:lnTo>
                    <a:lnTo>
                      <a:pt x="8" y="0"/>
                    </a:lnTo>
                    <a:lnTo>
                      <a:pt x="7" y="0"/>
                    </a:lnTo>
                    <a:lnTo>
                      <a:pt x="5" y="1"/>
                    </a:lnTo>
                    <a:lnTo>
                      <a:pt x="4" y="1"/>
                    </a:lnTo>
                    <a:lnTo>
                      <a:pt x="1" y="2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5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37" name="Freeform 2669">
                <a:extLst>
                  <a:ext uri="{FF2B5EF4-FFF2-40B4-BE49-F238E27FC236}">
                    <a16:creationId xmlns:a16="http://schemas.microsoft.com/office/drawing/2014/main" id="{C3172D67-32F7-4F26-A473-4E0E1063A7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2" y="1683"/>
                <a:ext cx="3" cy="4"/>
              </a:xfrm>
              <a:custGeom>
                <a:avLst/>
                <a:gdLst>
                  <a:gd name="T0" fmla="*/ 0 w 3"/>
                  <a:gd name="T1" fmla="*/ 0 h 4"/>
                  <a:gd name="T2" fmla="*/ 0 w 3"/>
                  <a:gd name="T3" fmla="*/ 0 h 4"/>
                  <a:gd name="T4" fmla="*/ 1 w 3"/>
                  <a:gd name="T5" fmla="*/ 3 h 4"/>
                  <a:gd name="T6" fmla="*/ 2 w 3"/>
                  <a:gd name="T7" fmla="*/ 4 h 4"/>
                  <a:gd name="T8" fmla="*/ 3 w 3"/>
                  <a:gd name="T9" fmla="*/ 3 h 4"/>
                  <a:gd name="T10" fmla="*/ 2 w 3"/>
                  <a:gd name="T11" fmla="*/ 1 h 4"/>
                  <a:gd name="T12" fmla="*/ 1 w 3"/>
                  <a:gd name="T13" fmla="*/ 0 h 4"/>
                  <a:gd name="T14" fmla="*/ 0 w 3"/>
                  <a:gd name="T15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4">
                    <a:moveTo>
                      <a:pt x="0" y="0"/>
                    </a:moveTo>
                    <a:lnTo>
                      <a:pt x="0" y="0"/>
                    </a:lnTo>
                    <a:lnTo>
                      <a:pt x="1" y="3"/>
                    </a:lnTo>
                    <a:lnTo>
                      <a:pt x="2" y="4"/>
                    </a:lnTo>
                    <a:lnTo>
                      <a:pt x="3" y="3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38" name="Freeform 2670">
                <a:extLst>
                  <a:ext uri="{FF2B5EF4-FFF2-40B4-BE49-F238E27FC236}">
                    <a16:creationId xmlns:a16="http://schemas.microsoft.com/office/drawing/2014/main" id="{305AB85F-0C87-4544-844A-3BFD0401DE3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02" y="1569"/>
                <a:ext cx="62" cy="102"/>
              </a:xfrm>
              <a:custGeom>
                <a:avLst/>
                <a:gdLst>
                  <a:gd name="T0" fmla="*/ 4 w 62"/>
                  <a:gd name="T1" fmla="*/ 95 h 102"/>
                  <a:gd name="T2" fmla="*/ 14 w 62"/>
                  <a:gd name="T3" fmla="*/ 95 h 102"/>
                  <a:gd name="T4" fmla="*/ 17 w 62"/>
                  <a:gd name="T5" fmla="*/ 91 h 102"/>
                  <a:gd name="T6" fmla="*/ 18 w 62"/>
                  <a:gd name="T7" fmla="*/ 93 h 102"/>
                  <a:gd name="T8" fmla="*/ 20 w 62"/>
                  <a:gd name="T9" fmla="*/ 101 h 102"/>
                  <a:gd name="T10" fmla="*/ 26 w 62"/>
                  <a:gd name="T11" fmla="*/ 94 h 102"/>
                  <a:gd name="T12" fmla="*/ 29 w 62"/>
                  <a:gd name="T13" fmla="*/ 90 h 102"/>
                  <a:gd name="T14" fmla="*/ 32 w 62"/>
                  <a:gd name="T15" fmla="*/ 82 h 102"/>
                  <a:gd name="T16" fmla="*/ 36 w 62"/>
                  <a:gd name="T17" fmla="*/ 80 h 102"/>
                  <a:gd name="T18" fmla="*/ 34 w 62"/>
                  <a:gd name="T19" fmla="*/ 90 h 102"/>
                  <a:gd name="T20" fmla="*/ 43 w 62"/>
                  <a:gd name="T21" fmla="*/ 78 h 102"/>
                  <a:gd name="T22" fmla="*/ 48 w 62"/>
                  <a:gd name="T23" fmla="*/ 79 h 102"/>
                  <a:gd name="T24" fmla="*/ 59 w 62"/>
                  <a:gd name="T25" fmla="*/ 73 h 102"/>
                  <a:gd name="T26" fmla="*/ 58 w 62"/>
                  <a:gd name="T27" fmla="*/ 64 h 102"/>
                  <a:gd name="T28" fmla="*/ 57 w 62"/>
                  <a:gd name="T29" fmla="*/ 65 h 102"/>
                  <a:gd name="T30" fmla="*/ 52 w 62"/>
                  <a:gd name="T31" fmla="*/ 62 h 102"/>
                  <a:gd name="T32" fmla="*/ 51 w 62"/>
                  <a:gd name="T33" fmla="*/ 59 h 102"/>
                  <a:gd name="T34" fmla="*/ 60 w 62"/>
                  <a:gd name="T35" fmla="*/ 47 h 102"/>
                  <a:gd name="T36" fmla="*/ 60 w 62"/>
                  <a:gd name="T37" fmla="*/ 46 h 102"/>
                  <a:gd name="T38" fmla="*/ 62 w 62"/>
                  <a:gd name="T39" fmla="*/ 36 h 102"/>
                  <a:gd name="T40" fmla="*/ 56 w 62"/>
                  <a:gd name="T41" fmla="*/ 46 h 102"/>
                  <a:gd name="T42" fmla="*/ 56 w 62"/>
                  <a:gd name="T43" fmla="*/ 40 h 102"/>
                  <a:gd name="T44" fmla="*/ 56 w 62"/>
                  <a:gd name="T45" fmla="*/ 32 h 102"/>
                  <a:gd name="T46" fmla="*/ 50 w 62"/>
                  <a:gd name="T47" fmla="*/ 30 h 102"/>
                  <a:gd name="T48" fmla="*/ 50 w 62"/>
                  <a:gd name="T49" fmla="*/ 13 h 102"/>
                  <a:gd name="T50" fmla="*/ 47 w 62"/>
                  <a:gd name="T51" fmla="*/ 1 h 102"/>
                  <a:gd name="T52" fmla="*/ 38 w 62"/>
                  <a:gd name="T53" fmla="*/ 0 h 102"/>
                  <a:gd name="T54" fmla="*/ 44 w 62"/>
                  <a:gd name="T55" fmla="*/ 6 h 102"/>
                  <a:gd name="T56" fmla="*/ 40 w 62"/>
                  <a:gd name="T57" fmla="*/ 10 h 102"/>
                  <a:gd name="T58" fmla="*/ 36 w 62"/>
                  <a:gd name="T59" fmla="*/ 13 h 102"/>
                  <a:gd name="T60" fmla="*/ 30 w 62"/>
                  <a:gd name="T61" fmla="*/ 17 h 102"/>
                  <a:gd name="T62" fmla="*/ 31 w 62"/>
                  <a:gd name="T63" fmla="*/ 24 h 102"/>
                  <a:gd name="T64" fmla="*/ 24 w 62"/>
                  <a:gd name="T65" fmla="*/ 23 h 102"/>
                  <a:gd name="T66" fmla="*/ 22 w 62"/>
                  <a:gd name="T67" fmla="*/ 26 h 102"/>
                  <a:gd name="T68" fmla="*/ 14 w 62"/>
                  <a:gd name="T69" fmla="*/ 24 h 102"/>
                  <a:gd name="T70" fmla="*/ 21 w 62"/>
                  <a:gd name="T71" fmla="*/ 33 h 102"/>
                  <a:gd name="T72" fmla="*/ 25 w 62"/>
                  <a:gd name="T73" fmla="*/ 37 h 102"/>
                  <a:gd name="T74" fmla="*/ 24 w 62"/>
                  <a:gd name="T75" fmla="*/ 42 h 102"/>
                  <a:gd name="T76" fmla="*/ 11 w 62"/>
                  <a:gd name="T77" fmla="*/ 34 h 102"/>
                  <a:gd name="T78" fmla="*/ 9 w 62"/>
                  <a:gd name="T79" fmla="*/ 42 h 102"/>
                  <a:gd name="T80" fmla="*/ 13 w 62"/>
                  <a:gd name="T81" fmla="*/ 50 h 102"/>
                  <a:gd name="T82" fmla="*/ 8 w 62"/>
                  <a:gd name="T83" fmla="*/ 50 h 102"/>
                  <a:gd name="T84" fmla="*/ 3 w 62"/>
                  <a:gd name="T85" fmla="*/ 57 h 102"/>
                  <a:gd name="T86" fmla="*/ 10 w 62"/>
                  <a:gd name="T87" fmla="*/ 60 h 102"/>
                  <a:gd name="T88" fmla="*/ 10 w 62"/>
                  <a:gd name="T89" fmla="*/ 62 h 102"/>
                  <a:gd name="T90" fmla="*/ 17 w 62"/>
                  <a:gd name="T91" fmla="*/ 64 h 102"/>
                  <a:gd name="T92" fmla="*/ 21 w 62"/>
                  <a:gd name="T93" fmla="*/ 67 h 102"/>
                  <a:gd name="T94" fmla="*/ 15 w 62"/>
                  <a:gd name="T95" fmla="*/ 68 h 102"/>
                  <a:gd name="T96" fmla="*/ 22 w 62"/>
                  <a:gd name="T97" fmla="*/ 72 h 102"/>
                  <a:gd name="T98" fmla="*/ 9 w 62"/>
                  <a:gd name="T99" fmla="*/ 67 h 102"/>
                  <a:gd name="T100" fmla="*/ 5 w 62"/>
                  <a:gd name="T101" fmla="*/ 75 h 102"/>
                  <a:gd name="T102" fmla="*/ 1 w 62"/>
                  <a:gd name="T103" fmla="*/ 82 h 102"/>
                  <a:gd name="T104" fmla="*/ 5 w 62"/>
                  <a:gd name="T105" fmla="*/ 85 h 102"/>
                  <a:gd name="T106" fmla="*/ 2 w 62"/>
                  <a:gd name="T107" fmla="*/ 88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62" h="102">
                    <a:moveTo>
                      <a:pt x="2" y="88"/>
                    </a:moveTo>
                    <a:lnTo>
                      <a:pt x="1" y="89"/>
                    </a:lnTo>
                    <a:lnTo>
                      <a:pt x="1" y="93"/>
                    </a:lnTo>
                    <a:lnTo>
                      <a:pt x="2" y="92"/>
                    </a:lnTo>
                    <a:lnTo>
                      <a:pt x="4" y="92"/>
                    </a:lnTo>
                    <a:lnTo>
                      <a:pt x="4" y="95"/>
                    </a:lnTo>
                    <a:lnTo>
                      <a:pt x="6" y="96"/>
                    </a:lnTo>
                    <a:lnTo>
                      <a:pt x="10" y="99"/>
                    </a:lnTo>
                    <a:lnTo>
                      <a:pt x="11" y="99"/>
                    </a:lnTo>
                    <a:lnTo>
                      <a:pt x="12" y="96"/>
                    </a:lnTo>
                    <a:lnTo>
                      <a:pt x="12" y="94"/>
                    </a:lnTo>
                    <a:lnTo>
                      <a:pt x="14" y="95"/>
                    </a:lnTo>
                    <a:lnTo>
                      <a:pt x="14" y="96"/>
                    </a:lnTo>
                    <a:lnTo>
                      <a:pt x="14" y="99"/>
                    </a:lnTo>
                    <a:lnTo>
                      <a:pt x="14" y="101"/>
                    </a:lnTo>
                    <a:lnTo>
                      <a:pt x="15" y="100"/>
                    </a:lnTo>
                    <a:lnTo>
                      <a:pt x="18" y="95"/>
                    </a:lnTo>
                    <a:lnTo>
                      <a:pt x="17" y="91"/>
                    </a:lnTo>
                    <a:lnTo>
                      <a:pt x="18" y="89"/>
                    </a:lnTo>
                    <a:lnTo>
                      <a:pt x="20" y="87"/>
                    </a:lnTo>
                    <a:lnTo>
                      <a:pt x="21" y="85"/>
                    </a:lnTo>
                    <a:lnTo>
                      <a:pt x="21" y="87"/>
                    </a:lnTo>
                    <a:lnTo>
                      <a:pt x="19" y="91"/>
                    </a:lnTo>
                    <a:lnTo>
                      <a:pt x="18" y="93"/>
                    </a:lnTo>
                    <a:lnTo>
                      <a:pt x="19" y="94"/>
                    </a:lnTo>
                    <a:lnTo>
                      <a:pt x="18" y="99"/>
                    </a:lnTo>
                    <a:lnTo>
                      <a:pt x="19" y="100"/>
                    </a:lnTo>
                    <a:lnTo>
                      <a:pt x="19" y="102"/>
                    </a:lnTo>
                    <a:lnTo>
                      <a:pt x="19" y="102"/>
                    </a:lnTo>
                    <a:lnTo>
                      <a:pt x="20" y="101"/>
                    </a:lnTo>
                    <a:lnTo>
                      <a:pt x="21" y="99"/>
                    </a:lnTo>
                    <a:lnTo>
                      <a:pt x="24" y="95"/>
                    </a:lnTo>
                    <a:lnTo>
                      <a:pt x="25" y="91"/>
                    </a:lnTo>
                    <a:lnTo>
                      <a:pt x="26" y="90"/>
                    </a:lnTo>
                    <a:lnTo>
                      <a:pt x="27" y="92"/>
                    </a:lnTo>
                    <a:lnTo>
                      <a:pt x="26" y="94"/>
                    </a:lnTo>
                    <a:lnTo>
                      <a:pt x="26" y="95"/>
                    </a:lnTo>
                    <a:lnTo>
                      <a:pt x="27" y="95"/>
                    </a:lnTo>
                    <a:lnTo>
                      <a:pt x="29" y="93"/>
                    </a:lnTo>
                    <a:lnTo>
                      <a:pt x="31" y="92"/>
                    </a:lnTo>
                    <a:lnTo>
                      <a:pt x="31" y="91"/>
                    </a:lnTo>
                    <a:lnTo>
                      <a:pt x="29" y="90"/>
                    </a:lnTo>
                    <a:lnTo>
                      <a:pt x="29" y="90"/>
                    </a:lnTo>
                    <a:lnTo>
                      <a:pt x="31" y="89"/>
                    </a:lnTo>
                    <a:lnTo>
                      <a:pt x="31" y="87"/>
                    </a:lnTo>
                    <a:lnTo>
                      <a:pt x="30" y="86"/>
                    </a:lnTo>
                    <a:lnTo>
                      <a:pt x="30" y="84"/>
                    </a:lnTo>
                    <a:lnTo>
                      <a:pt x="32" y="82"/>
                    </a:lnTo>
                    <a:lnTo>
                      <a:pt x="33" y="79"/>
                    </a:lnTo>
                    <a:lnTo>
                      <a:pt x="36" y="79"/>
                    </a:lnTo>
                    <a:lnTo>
                      <a:pt x="37" y="76"/>
                    </a:lnTo>
                    <a:lnTo>
                      <a:pt x="37" y="79"/>
                    </a:lnTo>
                    <a:lnTo>
                      <a:pt x="37" y="80"/>
                    </a:lnTo>
                    <a:lnTo>
                      <a:pt x="36" y="80"/>
                    </a:lnTo>
                    <a:lnTo>
                      <a:pt x="34" y="83"/>
                    </a:lnTo>
                    <a:lnTo>
                      <a:pt x="32" y="85"/>
                    </a:lnTo>
                    <a:lnTo>
                      <a:pt x="32" y="88"/>
                    </a:lnTo>
                    <a:lnTo>
                      <a:pt x="32" y="89"/>
                    </a:lnTo>
                    <a:lnTo>
                      <a:pt x="33" y="91"/>
                    </a:lnTo>
                    <a:lnTo>
                      <a:pt x="34" y="90"/>
                    </a:lnTo>
                    <a:lnTo>
                      <a:pt x="36" y="87"/>
                    </a:lnTo>
                    <a:lnTo>
                      <a:pt x="40" y="84"/>
                    </a:lnTo>
                    <a:lnTo>
                      <a:pt x="41" y="82"/>
                    </a:lnTo>
                    <a:lnTo>
                      <a:pt x="41" y="80"/>
                    </a:lnTo>
                    <a:lnTo>
                      <a:pt x="42" y="78"/>
                    </a:lnTo>
                    <a:lnTo>
                      <a:pt x="43" y="78"/>
                    </a:lnTo>
                    <a:lnTo>
                      <a:pt x="43" y="79"/>
                    </a:lnTo>
                    <a:lnTo>
                      <a:pt x="43" y="80"/>
                    </a:lnTo>
                    <a:lnTo>
                      <a:pt x="43" y="82"/>
                    </a:lnTo>
                    <a:lnTo>
                      <a:pt x="44" y="81"/>
                    </a:lnTo>
                    <a:lnTo>
                      <a:pt x="46" y="79"/>
                    </a:lnTo>
                    <a:lnTo>
                      <a:pt x="48" y="79"/>
                    </a:lnTo>
                    <a:lnTo>
                      <a:pt x="50" y="79"/>
                    </a:lnTo>
                    <a:lnTo>
                      <a:pt x="53" y="78"/>
                    </a:lnTo>
                    <a:lnTo>
                      <a:pt x="54" y="78"/>
                    </a:lnTo>
                    <a:lnTo>
                      <a:pt x="57" y="76"/>
                    </a:lnTo>
                    <a:lnTo>
                      <a:pt x="58" y="75"/>
                    </a:lnTo>
                    <a:lnTo>
                      <a:pt x="59" y="73"/>
                    </a:lnTo>
                    <a:lnTo>
                      <a:pt x="59" y="72"/>
                    </a:lnTo>
                    <a:lnTo>
                      <a:pt x="59" y="71"/>
                    </a:lnTo>
                    <a:lnTo>
                      <a:pt x="58" y="70"/>
                    </a:lnTo>
                    <a:lnTo>
                      <a:pt x="59" y="68"/>
                    </a:lnTo>
                    <a:lnTo>
                      <a:pt x="59" y="64"/>
                    </a:lnTo>
                    <a:lnTo>
                      <a:pt x="58" y="64"/>
                    </a:lnTo>
                    <a:lnTo>
                      <a:pt x="57" y="66"/>
                    </a:lnTo>
                    <a:lnTo>
                      <a:pt x="54" y="68"/>
                    </a:lnTo>
                    <a:lnTo>
                      <a:pt x="53" y="68"/>
                    </a:lnTo>
                    <a:lnTo>
                      <a:pt x="53" y="67"/>
                    </a:lnTo>
                    <a:lnTo>
                      <a:pt x="54" y="66"/>
                    </a:lnTo>
                    <a:lnTo>
                      <a:pt x="57" y="65"/>
                    </a:lnTo>
                    <a:lnTo>
                      <a:pt x="57" y="63"/>
                    </a:lnTo>
                    <a:lnTo>
                      <a:pt x="54" y="61"/>
                    </a:lnTo>
                    <a:lnTo>
                      <a:pt x="54" y="60"/>
                    </a:lnTo>
                    <a:lnTo>
                      <a:pt x="53" y="60"/>
                    </a:lnTo>
                    <a:lnTo>
                      <a:pt x="52" y="61"/>
                    </a:lnTo>
                    <a:lnTo>
                      <a:pt x="52" y="62"/>
                    </a:lnTo>
                    <a:lnTo>
                      <a:pt x="51" y="61"/>
                    </a:lnTo>
                    <a:lnTo>
                      <a:pt x="49" y="61"/>
                    </a:lnTo>
                    <a:lnTo>
                      <a:pt x="48" y="62"/>
                    </a:lnTo>
                    <a:lnTo>
                      <a:pt x="46" y="62"/>
                    </a:lnTo>
                    <a:lnTo>
                      <a:pt x="47" y="61"/>
                    </a:lnTo>
                    <a:lnTo>
                      <a:pt x="51" y="59"/>
                    </a:lnTo>
                    <a:lnTo>
                      <a:pt x="53" y="59"/>
                    </a:lnTo>
                    <a:lnTo>
                      <a:pt x="57" y="55"/>
                    </a:lnTo>
                    <a:lnTo>
                      <a:pt x="58" y="54"/>
                    </a:lnTo>
                    <a:lnTo>
                      <a:pt x="60" y="50"/>
                    </a:lnTo>
                    <a:lnTo>
                      <a:pt x="61" y="48"/>
                    </a:lnTo>
                    <a:lnTo>
                      <a:pt x="60" y="47"/>
                    </a:lnTo>
                    <a:lnTo>
                      <a:pt x="59" y="47"/>
                    </a:lnTo>
                    <a:lnTo>
                      <a:pt x="58" y="48"/>
                    </a:lnTo>
                    <a:lnTo>
                      <a:pt x="57" y="47"/>
                    </a:lnTo>
                    <a:lnTo>
                      <a:pt x="58" y="46"/>
                    </a:lnTo>
                    <a:lnTo>
                      <a:pt x="59" y="46"/>
                    </a:lnTo>
                    <a:lnTo>
                      <a:pt x="60" y="46"/>
                    </a:lnTo>
                    <a:lnTo>
                      <a:pt x="61" y="45"/>
                    </a:lnTo>
                    <a:lnTo>
                      <a:pt x="61" y="43"/>
                    </a:lnTo>
                    <a:lnTo>
                      <a:pt x="62" y="41"/>
                    </a:lnTo>
                    <a:lnTo>
                      <a:pt x="62" y="39"/>
                    </a:lnTo>
                    <a:lnTo>
                      <a:pt x="62" y="37"/>
                    </a:lnTo>
                    <a:lnTo>
                      <a:pt x="62" y="36"/>
                    </a:lnTo>
                    <a:lnTo>
                      <a:pt x="60" y="35"/>
                    </a:lnTo>
                    <a:lnTo>
                      <a:pt x="59" y="36"/>
                    </a:lnTo>
                    <a:lnTo>
                      <a:pt x="57" y="41"/>
                    </a:lnTo>
                    <a:lnTo>
                      <a:pt x="56" y="43"/>
                    </a:lnTo>
                    <a:lnTo>
                      <a:pt x="57" y="44"/>
                    </a:lnTo>
                    <a:lnTo>
                      <a:pt x="56" y="46"/>
                    </a:lnTo>
                    <a:lnTo>
                      <a:pt x="54" y="46"/>
                    </a:lnTo>
                    <a:lnTo>
                      <a:pt x="54" y="46"/>
                    </a:lnTo>
                    <a:lnTo>
                      <a:pt x="54" y="45"/>
                    </a:lnTo>
                    <a:lnTo>
                      <a:pt x="53" y="44"/>
                    </a:lnTo>
                    <a:lnTo>
                      <a:pt x="53" y="43"/>
                    </a:lnTo>
                    <a:lnTo>
                      <a:pt x="56" y="40"/>
                    </a:lnTo>
                    <a:lnTo>
                      <a:pt x="54" y="37"/>
                    </a:lnTo>
                    <a:lnTo>
                      <a:pt x="56" y="36"/>
                    </a:lnTo>
                    <a:lnTo>
                      <a:pt x="56" y="37"/>
                    </a:lnTo>
                    <a:lnTo>
                      <a:pt x="57" y="36"/>
                    </a:lnTo>
                    <a:lnTo>
                      <a:pt x="57" y="34"/>
                    </a:lnTo>
                    <a:lnTo>
                      <a:pt x="56" y="32"/>
                    </a:lnTo>
                    <a:lnTo>
                      <a:pt x="53" y="32"/>
                    </a:lnTo>
                    <a:lnTo>
                      <a:pt x="51" y="32"/>
                    </a:lnTo>
                    <a:lnTo>
                      <a:pt x="51" y="34"/>
                    </a:lnTo>
                    <a:lnTo>
                      <a:pt x="50" y="33"/>
                    </a:lnTo>
                    <a:lnTo>
                      <a:pt x="50" y="33"/>
                    </a:lnTo>
                    <a:lnTo>
                      <a:pt x="50" y="30"/>
                    </a:lnTo>
                    <a:lnTo>
                      <a:pt x="49" y="28"/>
                    </a:lnTo>
                    <a:lnTo>
                      <a:pt x="49" y="24"/>
                    </a:lnTo>
                    <a:lnTo>
                      <a:pt x="49" y="21"/>
                    </a:lnTo>
                    <a:lnTo>
                      <a:pt x="50" y="19"/>
                    </a:lnTo>
                    <a:lnTo>
                      <a:pt x="50" y="15"/>
                    </a:lnTo>
                    <a:lnTo>
                      <a:pt x="50" y="13"/>
                    </a:lnTo>
                    <a:lnTo>
                      <a:pt x="52" y="10"/>
                    </a:lnTo>
                    <a:lnTo>
                      <a:pt x="52" y="8"/>
                    </a:lnTo>
                    <a:lnTo>
                      <a:pt x="50" y="6"/>
                    </a:lnTo>
                    <a:lnTo>
                      <a:pt x="50" y="4"/>
                    </a:lnTo>
                    <a:lnTo>
                      <a:pt x="47" y="2"/>
                    </a:lnTo>
                    <a:lnTo>
                      <a:pt x="47" y="1"/>
                    </a:lnTo>
                    <a:lnTo>
                      <a:pt x="44" y="0"/>
                    </a:lnTo>
                    <a:lnTo>
                      <a:pt x="43" y="0"/>
                    </a:lnTo>
                    <a:lnTo>
                      <a:pt x="43" y="1"/>
                    </a:lnTo>
                    <a:lnTo>
                      <a:pt x="43" y="2"/>
                    </a:lnTo>
                    <a:lnTo>
                      <a:pt x="40" y="0"/>
                    </a:lnTo>
                    <a:lnTo>
                      <a:pt x="38" y="0"/>
                    </a:lnTo>
                    <a:lnTo>
                      <a:pt x="38" y="2"/>
                    </a:lnTo>
                    <a:lnTo>
                      <a:pt x="37" y="4"/>
                    </a:lnTo>
                    <a:lnTo>
                      <a:pt x="38" y="5"/>
                    </a:lnTo>
                    <a:lnTo>
                      <a:pt x="40" y="5"/>
                    </a:lnTo>
                    <a:lnTo>
                      <a:pt x="42" y="5"/>
                    </a:lnTo>
                    <a:lnTo>
                      <a:pt x="44" y="6"/>
                    </a:lnTo>
                    <a:lnTo>
                      <a:pt x="44" y="7"/>
                    </a:lnTo>
                    <a:lnTo>
                      <a:pt x="46" y="7"/>
                    </a:lnTo>
                    <a:lnTo>
                      <a:pt x="46" y="9"/>
                    </a:lnTo>
                    <a:lnTo>
                      <a:pt x="43" y="11"/>
                    </a:lnTo>
                    <a:lnTo>
                      <a:pt x="42" y="11"/>
                    </a:lnTo>
                    <a:lnTo>
                      <a:pt x="40" y="10"/>
                    </a:lnTo>
                    <a:lnTo>
                      <a:pt x="39" y="10"/>
                    </a:lnTo>
                    <a:lnTo>
                      <a:pt x="37" y="10"/>
                    </a:lnTo>
                    <a:lnTo>
                      <a:pt x="38" y="11"/>
                    </a:lnTo>
                    <a:lnTo>
                      <a:pt x="39" y="11"/>
                    </a:lnTo>
                    <a:lnTo>
                      <a:pt x="37" y="13"/>
                    </a:lnTo>
                    <a:lnTo>
                      <a:pt x="36" y="13"/>
                    </a:lnTo>
                    <a:lnTo>
                      <a:pt x="33" y="11"/>
                    </a:lnTo>
                    <a:lnTo>
                      <a:pt x="30" y="12"/>
                    </a:lnTo>
                    <a:lnTo>
                      <a:pt x="29" y="14"/>
                    </a:lnTo>
                    <a:lnTo>
                      <a:pt x="28" y="15"/>
                    </a:lnTo>
                    <a:lnTo>
                      <a:pt x="28" y="16"/>
                    </a:lnTo>
                    <a:lnTo>
                      <a:pt x="30" y="17"/>
                    </a:lnTo>
                    <a:lnTo>
                      <a:pt x="30" y="20"/>
                    </a:lnTo>
                    <a:lnTo>
                      <a:pt x="32" y="21"/>
                    </a:lnTo>
                    <a:lnTo>
                      <a:pt x="32" y="22"/>
                    </a:lnTo>
                    <a:lnTo>
                      <a:pt x="31" y="22"/>
                    </a:lnTo>
                    <a:lnTo>
                      <a:pt x="30" y="23"/>
                    </a:lnTo>
                    <a:lnTo>
                      <a:pt x="31" y="24"/>
                    </a:lnTo>
                    <a:lnTo>
                      <a:pt x="31" y="25"/>
                    </a:lnTo>
                    <a:lnTo>
                      <a:pt x="30" y="25"/>
                    </a:lnTo>
                    <a:lnTo>
                      <a:pt x="29" y="24"/>
                    </a:lnTo>
                    <a:lnTo>
                      <a:pt x="27" y="24"/>
                    </a:lnTo>
                    <a:lnTo>
                      <a:pt x="25" y="23"/>
                    </a:lnTo>
                    <a:lnTo>
                      <a:pt x="24" y="23"/>
                    </a:lnTo>
                    <a:lnTo>
                      <a:pt x="22" y="23"/>
                    </a:lnTo>
                    <a:lnTo>
                      <a:pt x="22" y="25"/>
                    </a:lnTo>
                    <a:lnTo>
                      <a:pt x="23" y="27"/>
                    </a:lnTo>
                    <a:lnTo>
                      <a:pt x="22" y="28"/>
                    </a:lnTo>
                    <a:lnTo>
                      <a:pt x="22" y="27"/>
                    </a:lnTo>
                    <a:lnTo>
                      <a:pt x="22" y="26"/>
                    </a:lnTo>
                    <a:lnTo>
                      <a:pt x="20" y="25"/>
                    </a:lnTo>
                    <a:lnTo>
                      <a:pt x="18" y="25"/>
                    </a:lnTo>
                    <a:lnTo>
                      <a:pt x="18" y="25"/>
                    </a:lnTo>
                    <a:lnTo>
                      <a:pt x="17" y="24"/>
                    </a:lnTo>
                    <a:lnTo>
                      <a:pt x="15" y="23"/>
                    </a:lnTo>
                    <a:lnTo>
                      <a:pt x="14" y="24"/>
                    </a:lnTo>
                    <a:lnTo>
                      <a:pt x="15" y="26"/>
                    </a:lnTo>
                    <a:lnTo>
                      <a:pt x="15" y="28"/>
                    </a:lnTo>
                    <a:lnTo>
                      <a:pt x="15" y="31"/>
                    </a:lnTo>
                    <a:lnTo>
                      <a:pt x="18" y="32"/>
                    </a:lnTo>
                    <a:lnTo>
                      <a:pt x="20" y="32"/>
                    </a:lnTo>
                    <a:lnTo>
                      <a:pt x="21" y="33"/>
                    </a:lnTo>
                    <a:lnTo>
                      <a:pt x="20" y="33"/>
                    </a:lnTo>
                    <a:lnTo>
                      <a:pt x="18" y="33"/>
                    </a:lnTo>
                    <a:lnTo>
                      <a:pt x="20" y="34"/>
                    </a:lnTo>
                    <a:lnTo>
                      <a:pt x="21" y="36"/>
                    </a:lnTo>
                    <a:lnTo>
                      <a:pt x="22" y="37"/>
                    </a:lnTo>
                    <a:lnTo>
                      <a:pt x="25" y="37"/>
                    </a:lnTo>
                    <a:lnTo>
                      <a:pt x="26" y="36"/>
                    </a:lnTo>
                    <a:lnTo>
                      <a:pt x="27" y="36"/>
                    </a:lnTo>
                    <a:lnTo>
                      <a:pt x="27" y="37"/>
                    </a:lnTo>
                    <a:lnTo>
                      <a:pt x="25" y="39"/>
                    </a:lnTo>
                    <a:lnTo>
                      <a:pt x="25" y="42"/>
                    </a:lnTo>
                    <a:lnTo>
                      <a:pt x="24" y="42"/>
                    </a:lnTo>
                    <a:lnTo>
                      <a:pt x="21" y="40"/>
                    </a:lnTo>
                    <a:lnTo>
                      <a:pt x="17" y="39"/>
                    </a:lnTo>
                    <a:lnTo>
                      <a:pt x="14" y="36"/>
                    </a:lnTo>
                    <a:lnTo>
                      <a:pt x="13" y="35"/>
                    </a:lnTo>
                    <a:lnTo>
                      <a:pt x="12" y="34"/>
                    </a:lnTo>
                    <a:lnTo>
                      <a:pt x="11" y="34"/>
                    </a:lnTo>
                    <a:lnTo>
                      <a:pt x="11" y="36"/>
                    </a:lnTo>
                    <a:lnTo>
                      <a:pt x="11" y="37"/>
                    </a:lnTo>
                    <a:lnTo>
                      <a:pt x="10" y="39"/>
                    </a:lnTo>
                    <a:lnTo>
                      <a:pt x="11" y="41"/>
                    </a:lnTo>
                    <a:lnTo>
                      <a:pt x="10" y="42"/>
                    </a:lnTo>
                    <a:lnTo>
                      <a:pt x="9" y="42"/>
                    </a:lnTo>
                    <a:lnTo>
                      <a:pt x="9" y="44"/>
                    </a:lnTo>
                    <a:lnTo>
                      <a:pt x="8" y="45"/>
                    </a:lnTo>
                    <a:lnTo>
                      <a:pt x="8" y="48"/>
                    </a:lnTo>
                    <a:lnTo>
                      <a:pt x="9" y="49"/>
                    </a:lnTo>
                    <a:lnTo>
                      <a:pt x="11" y="50"/>
                    </a:lnTo>
                    <a:lnTo>
                      <a:pt x="13" y="50"/>
                    </a:lnTo>
                    <a:lnTo>
                      <a:pt x="14" y="50"/>
                    </a:lnTo>
                    <a:lnTo>
                      <a:pt x="14" y="51"/>
                    </a:lnTo>
                    <a:lnTo>
                      <a:pt x="13" y="51"/>
                    </a:lnTo>
                    <a:lnTo>
                      <a:pt x="11" y="51"/>
                    </a:lnTo>
                    <a:lnTo>
                      <a:pt x="9" y="51"/>
                    </a:lnTo>
                    <a:lnTo>
                      <a:pt x="8" y="50"/>
                    </a:lnTo>
                    <a:lnTo>
                      <a:pt x="6" y="50"/>
                    </a:lnTo>
                    <a:lnTo>
                      <a:pt x="4" y="53"/>
                    </a:lnTo>
                    <a:lnTo>
                      <a:pt x="4" y="55"/>
                    </a:lnTo>
                    <a:lnTo>
                      <a:pt x="5" y="56"/>
                    </a:lnTo>
                    <a:lnTo>
                      <a:pt x="4" y="57"/>
                    </a:lnTo>
                    <a:lnTo>
                      <a:pt x="3" y="57"/>
                    </a:lnTo>
                    <a:lnTo>
                      <a:pt x="3" y="60"/>
                    </a:lnTo>
                    <a:lnTo>
                      <a:pt x="4" y="61"/>
                    </a:lnTo>
                    <a:lnTo>
                      <a:pt x="5" y="60"/>
                    </a:lnTo>
                    <a:lnTo>
                      <a:pt x="8" y="60"/>
                    </a:lnTo>
                    <a:lnTo>
                      <a:pt x="9" y="59"/>
                    </a:lnTo>
                    <a:lnTo>
                      <a:pt x="10" y="60"/>
                    </a:lnTo>
                    <a:lnTo>
                      <a:pt x="10" y="61"/>
                    </a:lnTo>
                    <a:lnTo>
                      <a:pt x="8" y="61"/>
                    </a:lnTo>
                    <a:lnTo>
                      <a:pt x="7" y="63"/>
                    </a:lnTo>
                    <a:lnTo>
                      <a:pt x="8" y="64"/>
                    </a:lnTo>
                    <a:lnTo>
                      <a:pt x="9" y="64"/>
                    </a:lnTo>
                    <a:lnTo>
                      <a:pt x="10" y="62"/>
                    </a:lnTo>
                    <a:lnTo>
                      <a:pt x="11" y="62"/>
                    </a:lnTo>
                    <a:lnTo>
                      <a:pt x="13" y="61"/>
                    </a:lnTo>
                    <a:lnTo>
                      <a:pt x="13" y="62"/>
                    </a:lnTo>
                    <a:lnTo>
                      <a:pt x="12" y="63"/>
                    </a:lnTo>
                    <a:lnTo>
                      <a:pt x="13" y="64"/>
                    </a:lnTo>
                    <a:lnTo>
                      <a:pt x="17" y="64"/>
                    </a:lnTo>
                    <a:lnTo>
                      <a:pt x="17" y="65"/>
                    </a:lnTo>
                    <a:lnTo>
                      <a:pt x="15" y="65"/>
                    </a:lnTo>
                    <a:lnTo>
                      <a:pt x="15" y="66"/>
                    </a:lnTo>
                    <a:lnTo>
                      <a:pt x="17" y="66"/>
                    </a:lnTo>
                    <a:lnTo>
                      <a:pt x="19" y="66"/>
                    </a:lnTo>
                    <a:lnTo>
                      <a:pt x="21" y="67"/>
                    </a:lnTo>
                    <a:lnTo>
                      <a:pt x="25" y="68"/>
                    </a:lnTo>
                    <a:lnTo>
                      <a:pt x="26" y="69"/>
                    </a:lnTo>
                    <a:lnTo>
                      <a:pt x="22" y="69"/>
                    </a:lnTo>
                    <a:lnTo>
                      <a:pt x="20" y="69"/>
                    </a:lnTo>
                    <a:lnTo>
                      <a:pt x="18" y="68"/>
                    </a:lnTo>
                    <a:lnTo>
                      <a:pt x="15" y="68"/>
                    </a:lnTo>
                    <a:lnTo>
                      <a:pt x="15" y="69"/>
                    </a:lnTo>
                    <a:lnTo>
                      <a:pt x="18" y="70"/>
                    </a:lnTo>
                    <a:lnTo>
                      <a:pt x="22" y="71"/>
                    </a:lnTo>
                    <a:lnTo>
                      <a:pt x="25" y="71"/>
                    </a:lnTo>
                    <a:lnTo>
                      <a:pt x="26" y="72"/>
                    </a:lnTo>
                    <a:lnTo>
                      <a:pt x="22" y="72"/>
                    </a:lnTo>
                    <a:lnTo>
                      <a:pt x="21" y="72"/>
                    </a:lnTo>
                    <a:lnTo>
                      <a:pt x="18" y="71"/>
                    </a:lnTo>
                    <a:lnTo>
                      <a:pt x="14" y="71"/>
                    </a:lnTo>
                    <a:lnTo>
                      <a:pt x="13" y="70"/>
                    </a:lnTo>
                    <a:lnTo>
                      <a:pt x="12" y="69"/>
                    </a:lnTo>
                    <a:lnTo>
                      <a:pt x="9" y="67"/>
                    </a:lnTo>
                    <a:lnTo>
                      <a:pt x="8" y="68"/>
                    </a:lnTo>
                    <a:lnTo>
                      <a:pt x="7" y="69"/>
                    </a:lnTo>
                    <a:lnTo>
                      <a:pt x="4" y="69"/>
                    </a:lnTo>
                    <a:lnTo>
                      <a:pt x="3" y="70"/>
                    </a:lnTo>
                    <a:lnTo>
                      <a:pt x="3" y="74"/>
                    </a:lnTo>
                    <a:lnTo>
                      <a:pt x="5" y="75"/>
                    </a:lnTo>
                    <a:lnTo>
                      <a:pt x="5" y="78"/>
                    </a:lnTo>
                    <a:lnTo>
                      <a:pt x="4" y="79"/>
                    </a:lnTo>
                    <a:lnTo>
                      <a:pt x="3" y="75"/>
                    </a:lnTo>
                    <a:lnTo>
                      <a:pt x="2" y="75"/>
                    </a:lnTo>
                    <a:lnTo>
                      <a:pt x="1" y="80"/>
                    </a:lnTo>
                    <a:lnTo>
                      <a:pt x="1" y="82"/>
                    </a:lnTo>
                    <a:lnTo>
                      <a:pt x="2" y="83"/>
                    </a:lnTo>
                    <a:lnTo>
                      <a:pt x="3" y="82"/>
                    </a:lnTo>
                    <a:lnTo>
                      <a:pt x="4" y="82"/>
                    </a:lnTo>
                    <a:lnTo>
                      <a:pt x="5" y="84"/>
                    </a:lnTo>
                    <a:lnTo>
                      <a:pt x="6" y="85"/>
                    </a:lnTo>
                    <a:lnTo>
                      <a:pt x="5" y="85"/>
                    </a:lnTo>
                    <a:lnTo>
                      <a:pt x="4" y="86"/>
                    </a:lnTo>
                    <a:lnTo>
                      <a:pt x="3" y="84"/>
                    </a:lnTo>
                    <a:lnTo>
                      <a:pt x="0" y="84"/>
                    </a:lnTo>
                    <a:lnTo>
                      <a:pt x="0" y="87"/>
                    </a:lnTo>
                    <a:lnTo>
                      <a:pt x="1" y="88"/>
                    </a:lnTo>
                    <a:lnTo>
                      <a:pt x="2" y="8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39" name="Freeform 2671">
                <a:extLst>
                  <a:ext uri="{FF2B5EF4-FFF2-40B4-BE49-F238E27FC236}">
                    <a16:creationId xmlns:a16="http://schemas.microsoft.com/office/drawing/2014/main" id="{F1D4B945-D6B9-4C64-A828-F0EE4E22C19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26" y="1589"/>
                <a:ext cx="3" cy="2"/>
              </a:xfrm>
              <a:custGeom>
                <a:avLst/>
                <a:gdLst>
                  <a:gd name="T0" fmla="*/ 2 w 3"/>
                  <a:gd name="T1" fmla="*/ 2 h 2"/>
                  <a:gd name="T2" fmla="*/ 3 w 3"/>
                  <a:gd name="T3" fmla="*/ 2 h 2"/>
                  <a:gd name="T4" fmla="*/ 3 w 3"/>
                  <a:gd name="T5" fmla="*/ 2 h 2"/>
                  <a:gd name="T6" fmla="*/ 3 w 3"/>
                  <a:gd name="T7" fmla="*/ 1 h 2"/>
                  <a:gd name="T8" fmla="*/ 2 w 3"/>
                  <a:gd name="T9" fmla="*/ 1 h 2"/>
                  <a:gd name="T10" fmla="*/ 1 w 3"/>
                  <a:gd name="T11" fmla="*/ 0 h 2"/>
                  <a:gd name="T12" fmla="*/ 0 w 3"/>
                  <a:gd name="T13" fmla="*/ 0 h 2"/>
                  <a:gd name="T14" fmla="*/ 0 w 3"/>
                  <a:gd name="T15" fmla="*/ 0 h 2"/>
                  <a:gd name="T16" fmla="*/ 0 w 3"/>
                  <a:gd name="T17" fmla="*/ 1 h 2"/>
                  <a:gd name="T18" fmla="*/ 2 w 3"/>
                  <a:gd name="T1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" h="2">
                    <a:moveTo>
                      <a:pt x="2" y="2"/>
                    </a:moveTo>
                    <a:lnTo>
                      <a:pt x="3" y="2"/>
                    </a:lnTo>
                    <a:lnTo>
                      <a:pt x="3" y="2"/>
                    </a:lnTo>
                    <a:lnTo>
                      <a:pt x="3" y="1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40" name="Freeform 2672">
                <a:extLst>
                  <a:ext uri="{FF2B5EF4-FFF2-40B4-BE49-F238E27FC236}">
                    <a16:creationId xmlns:a16="http://schemas.microsoft.com/office/drawing/2014/main" id="{B523F055-6074-4BC4-ADCF-AB84B45126A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89" y="1595"/>
                <a:ext cx="11" cy="14"/>
              </a:xfrm>
              <a:custGeom>
                <a:avLst/>
                <a:gdLst>
                  <a:gd name="T0" fmla="*/ 2 w 11"/>
                  <a:gd name="T1" fmla="*/ 7 h 14"/>
                  <a:gd name="T2" fmla="*/ 4 w 11"/>
                  <a:gd name="T3" fmla="*/ 6 h 14"/>
                  <a:gd name="T4" fmla="*/ 4 w 11"/>
                  <a:gd name="T5" fmla="*/ 8 h 14"/>
                  <a:gd name="T6" fmla="*/ 2 w 11"/>
                  <a:gd name="T7" fmla="*/ 9 h 14"/>
                  <a:gd name="T8" fmla="*/ 2 w 11"/>
                  <a:gd name="T9" fmla="*/ 11 h 14"/>
                  <a:gd name="T10" fmla="*/ 3 w 11"/>
                  <a:gd name="T11" fmla="*/ 13 h 14"/>
                  <a:gd name="T12" fmla="*/ 3 w 11"/>
                  <a:gd name="T13" fmla="*/ 14 h 14"/>
                  <a:gd name="T14" fmla="*/ 5 w 11"/>
                  <a:gd name="T15" fmla="*/ 11 h 14"/>
                  <a:gd name="T16" fmla="*/ 6 w 11"/>
                  <a:gd name="T17" fmla="*/ 9 h 14"/>
                  <a:gd name="T18" fmla="*/ 6 w 11"/>
                  <a:gd name="T19" fmla="*/ 7 h 14"/>
                  <a:gd name="T20" fmla="*/ 9 w 11"/>
                  <a:gd name="T21" fmla="*/ 6 h 14"/>
                  <a:gd name="T22" fmla="*/ 11 w 11"/>
                  <a:gd name="T23" fmla="*/ 3 h 14"/>
                  <a:gd name="T24" fmla="*/ 9 w 11"/>
                  <a:gd name="T25" fmla="*/ 2 h 14"/>
                  <a:gd name="T26" fmla="*/ 7 w 11"/>
                  <a:gd name="T27" fmla="*/ 2 h 14"/>
                  <a:gd name="T28" fmla="*/ 6 w 11"/>
                  <a:gd name="T29" fmla="*/ 2 h 14"/>
                  <a:gd name="T30" fmla="*/ 7 w 11"/>
                  <a:gd name="T31" fmla="*/ 0 h 14"/>
                  <a:gd name="T32" fmla="*/ 6 w 11"/>
                  <a:gd name="T33" fmla="*/ 0 h 14"/>
                  <a:gd name="T34" fmla="*/ 4 w 11"/>
                  <a:gd name="T35" fmla="*/ 2 h 14"/>
                  <a:gd name="T36" fmla="*/ 1 w 11"/>
                  <a:gd name="T37" fmla="*/ 3 h 14"/>
                  <a:gd name="T38" fmla="*/ 1 w 11"/>
                  <a:gd name="T39" fmla="*/ 4 h 14"/>
                  <a:gd name="T40" fmla="*/ 0 w 11"/>
                  <a:gd name="T41" fmla="*/ 5 h 14"/>
                  <a:gd name="T42" fmla="*/ 0 w 11"/>
                  <a:gd name="T43" fmla="*/ 6 h 14"/>
                  <a:gd name="T44" fmla="*/ 2 w 11"/>
                  <a:gd name="T45" fmla="*/ 7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1" h="14">
                    <a:moveTo>
                      <a:pt x="2" y="7"/>
                    </a:moveTo>
                    <a:lnTo>
                      <a:pt x="4" y="6"/>
                    </a:lnTo>
                    <a:lnTo>
                      <a:pt x="4" y="8"/>
                    </a:lnTo>
                    <a:lnTo>
                      <a:pt x="2" y="9"/>
                    </a:lnTo>
                    <a:lnTo>
                      <a:pt x="2" y="11"/>
                    </a:lnTo>
                    <a:lnTo>
                      <a:pt x="3" y="13"/>
                    </a:lnTo>
                    <a:lnTo>
                      <a:pt x="3" y="14"/>
                    </a:lnTo>
                    <a:lnTo>
                      <a:pt x="5" y="11"/>
                    </a:lnTo>
                    <a:lnTo>
                      <a:pt x="6" y="9"/>
                    </a:lnTo>
                    <a:lnTo>
                      <a:pt x="6" y="7"/>
                    </a:lnTo>
                    <a:lnTo>
                      <a:pt x="9" y="6"/>
                    </a:lnTo>
                    <a:lnTo>
                      <a:pt x="11" y="3"/>
                    </a:lnTo>
                    <a:lnTo>
                      <a:pt x="9" y="2"/>
                    </a:lnTo>
                    <a:lnTo>
                      <a:pt x="7" y="2"/>
                    </a:lnTo>
                    <a:lnTo>
                      <a:pt x="6" y="2"/>
                    </a:lnTo>
                    <a:lnTo>
                      <a:pt x="7" y="0"/>
                    </a:lnTo>
                    <a:lnTo>
                      <a:pt x="6" y="0"/>
                    </a:lnTo>
                    <a:lnTo>
                      <a:pt x="4" y="2"/>
                    </a:lnTo>
                    <a:lnTo>
                      <a:pt x="1" y="3"/>
                    </a:lnTo>
                    <a:lnTo>
                      <a:pt x="1" y="4"/>
                    </a:lnTo>
                    <a:lnTo>
                      <a:pt x="0" y="5"/>
                    </a:lnTo>
                    <a:lnTo>
                      <a:pt x="0" y="6"/>
                    </a:lnTo>
                    <a:lnTo>
                      <a:pt x="2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41" name="Freeform 2673">
                <a:extLst>
                  <a:ext uri="{FF2B5EF4-FFF2-40B4-BE49-F238E27FC236}">
                    <a16:creationId xmlns:a16="http://schemas.microsoft.com/office/drawing/2014/main" id="{BFE9DE7F-C760-4119-A410-BEAC2699047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67" y="1634"/>
                <a:ext cx="23" cy="31"/>
              </a:xfrm>
              <a:custGeom>
                <a:avLst/>
                <a:gdLst>
                  <a:gd name="T0" fmla="*/ 2 w 23"/>
                  <a:gd name="T1" fmla="*/ 17 h 31"/>
                  <a:gd name="T2" fmla="*/ 4 w 23"/>
                  <a:gd name="T3" fmla="*/ 18 h 31"/>
                  <a:gd name="T4" fmla="*/ 6 w 23"/>
                  <a:gd name="T5" fmla="*/ 21 h 31"/>
                  <a:gd name="T6" fmla="*/ 6 w 23"/>
                  <a:gd name="T7" fmla="*/ 22 h 31"/>
                  <a:gd name="T8" fmla="*/ 5 w 23"/>
                  <a:gd name="T9" fmla="*/ 22 h 31"/>
                  <a:gd name="T10" fmla="*/ 3 w 23"/>
                  <a:gd name="T11" fmla="*/ 20 h 31"/>
                  <a:gd name="T12" fmla="*/ 1 w 23"/>
                  <a:gd name="T13" fmla="*/ 20 h 31"/>
                  <a:gd name="T14" fmla="*/ 0 w 23"/>
                  <a:gd name="T15" fmla="*/ 21 h 31"/>
                  <a:gd name="T16" fmla="*/ 0 w 23"/>
                  <a:gd name="T17" fmla="*/ 23 h 31"/>
                  <a:gd name="T18" fmla="*/ 2 w 23"/>
                  <a:gd name="T19" fmla="*/ 24 h 31"/>
                  <a:gd name="T20" fmla="*/ 2 w 23"/>
                  <a:gd name="T21" fmla="*/ 26 h 31"/>
                  <a:gd name="T22" fmla="*/ 3 w 23"/>
                  <a:gd name="T23" fmla="*/ 27 h 31"/>
                  <a:gd name="T24" fmla="*/ 2 w 23"/>
                  <a:gd name="T25" fmla="*/ 28 h 31"/>
                  <a:gd name="T26" fmla="*/ 2 w 23"/>
                  <a:gd name="T27" fmla="*/ 30 h 31"/>
                  <a:gd name="T28" fmla="*/ 3 w 23"/>
                  <a:gd name="T29" fmla="*/ 29 h 31"/>
                  <a:gd name="T30" fmla="*/ 4 w 23"/>
                  <a:gd name="T31" fmla="*/ 28 h 31"/>
                  <a:gd name="T32" fmla="*/ 5 w 23"/>
                  <a:gd name="T33" fmla="*/ 28 h 31"/>
                  <a:gd name="T34" fmla="*/ 5 w 23"/>
                  <a:gd name="T35" fmla="*/ 30 h 31"/>
                  <a:gd name="T36" fmla="*/ 7 w 23"/>
                  <a:gd name="T37" fmla="*/ 30 h 31"/>
                  <a:gd name="T38" fmla="*/ 9 w 23"/>
                  <a:gd name="T39" fmla="*/ 29 h 31"/>
                  <a:gd name="T40" fmla="*/ 10 w 23"/>
                  <a:gd name="T41" fmla="*/ 30 h 31"/>
                  <a:gd name="T42" fmla="*/ 14 w 23"/>
                  <a:gd name="T43" fmla="*/ 29 h 31"/>
                  <a:gd name="T44" fmla="*/ 14 w 23"/>
                  <a:gd name="T45" fmla="*/ 29 h 31"/>
                  <a:gd name="T46" fmla="*/ 14 w 23"/>
                  <a:gd name="T47" fmla="*/ 31 h 31"/>
                  <a:gd name="T48" fmla="*/ 16 w 23"/>
                  <a:gd name="T49" fmla="*/ 31 h 31"/>
                  <a:gd name="T50" fmla="*/ 16 w 23"/>
                  <a:gd name="T51" fmla="*/ 30 h 31"/>
                  <a:gd name="T52" fmla="*/ 19 w 23"/>
                  <a:gd name="T53" fmla="*/ 28 h 31"/>
                  <a:gd name="T54" fmla="*/ 20 w 23"/>
                  <a:gd name="T55" fmla="*/ 26 h 31"/>
                  <a:gd name="T56" fmla="*/ 19 w 23"/>
                  <a:gd name="T57" fmla="*/ 24 h 31"/>
                  <a:gd name="T58" fmla="*/ 18 w 23"/>
                  <a:gd name="T59" fmla="*/ 23 h 31"/>
                  <a:gd name="T60" fmla="*/ 18 w 23"/>
                  <a:gd name="T61" fmla="*/ 23 h 31"/>
                  <a:gd name="T62" fmla="*/ 19 w 23"/>
                  <a:gd name="T63" fmla="*/ 22 h 31"/>
                  <a:gd name="T64" fmla="*/ 20 w 23"/>
                  <a:gd name="T65" fmla="*/ 22 h 31"/>
                  <a:gd name="T66" fmla="*/ 21 w 23"/>
                  <a:gd name="T67" fmla="*/ 21 h 31"/>
                  <a:gd name="T68" fmla="*/ 23 w 23"/>
                  <a:gd name="T69" fmla="*/ 20 h 31"/>
                  <a:gd name="T70" fmla="*/ 22 w 23"/>
                  <a:gd name="T71" fmla="*/ 17 h 31"/>
                  <a:gd name="T72" fmla="*/ 22 w 23"/>
                  <a:gd name="T73" fmla="*/ 15 h 31"/>
                  <a:gd name="T74" fmla="*/ 22 w 23"/>
                  <a:gd name="T75" fmla="*/ 14 h 31"/>
                  <a:gd name="T76" fmla="*/ 20 w 23"/>
                  <a:gd name="T77" fmla="*/ 14 h 31"/>
                  <a:gd name="T78" fmla="*/ 19 w 23"/>
                  <a:gd name="T79" fmla="*/ 11 h 31"/>
                  <a:gd name="T80" fmla="*/ 19 w 23"/>
                  <a:gd name="T81" fmla="*/ 10 h 31"/>
                  <a:gd name="T82" fmla="*/ 18 w 23"/>
                  <a:gd name="T83" fmla="*/ 10 h 31"/>
                  <a:gd name="T84" fmla="*/ 18 w 23"/>
                  <a:gd name="T85" fmla="*/ 8 h 31"/>
                  <a:gd name="T86" fmla="*/ 17 w 23"/>
                  <a:gd name="T87" fmla="*/ 7 h 31"/>
                  <a:gd name="T88" fmla="*/ 16 w 23"/>
                  <a:gd name="T89" fmla="*/ 6 h 31"/>
                  <a:gd name="T90" fmla="*/ 16 w 23"/>
                  <a:gd name="T91" fmla="*/ 5 h 31"/>
                  <a:gd name="T92" fmla="*/ 16 w 23"/>
                  <a:gd name="T93" fmla="*/ 3 h 31"/>
                  <a:gd name="T94" fmla="*/ 13 w 23"/>
                  <a:gd name="T95" fmla="*/ 0 h 31"/>
                  <a:gd name="T96" fmla="*/ 11 w 23"/>
                  <a:gd name="T97" fmla="*/ 0 h 31"/>
                  <a:gd name="T98" fmla="*/ 9 w 23"/>
                  <a:gd name="T99" fmla="*/ 2 h 31"/>
                  <a:gd name="T100" fmla="*/ 7 w 23"/>
                  <a:gd name="T101" fmla="*/ 3 h 31"/>
                  <a:gd name="T102" fmla="*/ 7 w 23"/>
                  <a:gd name="T103" fmla="*/ 6 h 31"/>
                  <a:gd name="T104" fmla="*/ 6 w 23"/>
                  <a:gd name="T105" fmla="*/ 6 h 31"/>
                  <a:gd name="T106" fmla="*/ 5 w 23"/>
                  <a:gd name="T107" fmla="*/ 6 h 31"/>
                  <a:gd name="T108" fmla="*/ 4 w 23"/>
                  <a:gd name="T109" fmla="*/ 9 h 31"/>
                  <a:gd name="T110" fmla="*/ 4 w 23"/>
                  <a:gd name="T111" fmla="*/ 11 h 31"/>
                  <a:gd name="T112" fmla="*/ 3 w 23"/>
                  <a:gd name="T113" fmla="*/ 14 h 31"/>
                  <a:gd name="T114" fmla="*/ 4 w 23"/>
                  <a:gd name="T115" fmla="*/ 16 h 31"/>
                  <a:gd name="T116" fmla="*/ 2 w 23"/>
                  <a:gd name="T117" fmla="*/ 16 h 31"/>
                  <a:gd name="T118" fmla="*/ 2 w 23"/>
                  <a:gd name="T119" fmla="*/ 17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23" h="31">
                    <a:moveTo>
                      <a:pt x="2" y="17"/>
                    </a:moveTo>
                    <a:lnTo>
                      <a:pt x="4" y="18"/>
                    </a:lnTo>
                    <a:lnTo>
                      <a:pt x="6" y="21"/>
                    </a:lnTo>
                    <a:lnTo>
                      <a:pt x="6" y="22"/>
                    </a:lnTo>
                    <a:lnTo>
                      <a:pt x="5" y="22"/>
                    </a:lnTo>
                    <a:lnTo>
                      <a:pt x="3" y="20"/>
                    </a:lnTo>
                    <a:lnTo>
                      <a:pt x="1" y="20"/>
                    </a:lnTo>
                    <a:lnTo>
                      <a:pt x="0" y="21"/>
                    </a:lnTo>
                    <a:lnTo>
                      <a:pt x="0" y="23"/>
                    </a:lnTo>
                    <a:lnTo>
                      <a:pt x="2" y="24"/>
                    </a:lnTo>
                    <a:lnTo>
                      <a:pt x="2" y="26"/>
                    </a:lnTo>
                    <a:lnTo>
                      <a:pt x="3" y="27"/>
                    </a:lnTo>
                    <a:lnTo>
                      <a:pt x="2" y="28"/>
                    </a:lnTo>
                    <a:lnTo>
                      <a:pt x="2" y="30"/>
                    </a:lnTo>
                    <a:lnTo>
                      <a:pt x="3" y="29"/>
                    </a:lnTo>
                    <a:lnTo>
                      <a:pt x="4" y="28"/>
                    </a:lnTo>
                    <a:lnTo>
                      <a:pt x="5" y="28"/>
                    </a:lnTo>
                    <a:lnTo>
                      <a:pt x="5" y="30"/>
                    </a:lnTo>
                    <a:lnTo>
                      <a:pt x="7" y="30"/>
                    </a:lnTo>
                    <a:lnTo>
                      <a:pt x="9" y="29"/>
                    </a:lnTo>
                    <a:lnTo>
                      <a:pt x="10" y="30"/>
                    </a:lnTo>
                    <a:lnTo>
                      <a:pt x="14" y="29"/>
                    </a:lnTo>
                    <a:lnTo>
                      <a:pt x="14" y="29"/>
                    </a:lnTo>
                    <a:lnTo>
                      <a:pt x="14" y="31"/>
                    </a:lnTo>
                    <a:lnTo>
                      <a:pt x="16" y="31"/>
                    </a:lnTo>
                    <a:lnTo>
                      <a:pt x="16" y="30"/>
                    </a:lnTo>
                    <a:lnTo>
                      <a:pt x="19" y="28"/>
                    </a:lnTo>
                    <a:lnTo>
                      <a:pt x="20" y="26"/>
                    </a:lnTo>
                    <a:lnTo>
                      <a:pt x="19" y="24"/>
                    </a:lnTo>
                    <a:lnTo>
                      <a:pt x="18" y="23"/>
                    </a:lnTo>
                    <a:lnTo>
                      <a:pt x="18" y="23"/>
                    </a:lnTo>
                    <a:lnTo>
                      <a:pt x="19" y="22"/>
                    </a:lnTo>
                    <a:lnTo>
                      <a:pt x="20" y="22"/>
                    </a:lnTo>
                    <a:lnTo>
                      <a:pt x="21" y="21"/>
                    </a:lnTo>
                    <a:lnTo>
                      <a:pt x="23" y="20"/>
                    </a:lnTo>
                    <a:lnTo>
                      <a:pt x="22" y="17"/>
                    </a:lnTo>
                    <a:lnTo>
                      <a:pt x="22" y="15"/>
                    </a:lnTo>
                    <a:lnTo>
                      <a:pt x="22" y="14"/>
                    </a:lnTo>
                    <a:lnTo>
                      <a:pt x="20" y="14"/>
                    </a:lnTo>
                    <a:lnTo>
                      <a:pt x="19" y="11"/>
                    </a:lnTo>
                    <a:lnTo>
                      <a:pt x="19" y="10"/>
                    </a:lnTo>
                    <a:lnTo>
                      <a:pt x="18" y="10"/>
                    </a:lnTo>
                    <a:lnTo>
                      <a:pt x="18" y="8"/>
                    </a:lnTo>
                    <a:lnTo>
                      <a:pt x="17" y="7"/>
                    </a:lnTo>
                    <a:lnTo>
                      <a:pt x="16" y="6"/>
                    </a:lnTo>
                    <a:lnTo>
                      <a:pt x="16" y="5"/>
                    </a:lnTo>
                    <a:lnTo>
                      <a:pt x="16" y="3"/>
                    </a:lnTo>
                    <a:lnTo>
                      <a:pt x="13" y="0"/>
                    </a:lnTo>
                    <a:lnTo>
                      <a:pt x="11" y="0"/>
                    </a:lnTo>
                    <a:lnTo>
                      <a:pt x="9" y="2"/>
                    </a:lnTo>
                    <a:lnTo>
                      <a:pt x="7" y="3"/>
                    </a:lnTo>
                    <a:lnTo>
                      <a:pt x="7" y="6"/>
                    </a:lnTo>
                    <a:lnTo>
                      <a:pt x="6" y="6"/>
                    </a:lnTo>
                    <a:lnTo>
                      <a:pt x="5" y="6"/>
                    </a:lnTo>
                    <a:lnTo>
                      <a:pt x="4" y="9"/>
                    </a:lnTo>
                    <a:lnTo>
                      <a:pt x="4" y="11"/>
                    </a:lnTo>
                    <a:lnTo>
                      <a:pt x="3" y="14"/>
                    </a:lnTo>
                    <a:lnTo>
                      <a:pt x="4" y="16"/>
                    </a:lnTo>
                    <a:lnTo>
                      <a:pt x="2" y="16"/>
                    </a:lnTo>
                    <a:lnTo>
                      <a:pt x="2" y="1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42" name="Freeform 2674">
                <a:extLst>
                  <a:ext uri="{FF2B5EF4-FFF2-40B4-BE49-F238E27FC236}">
                    <a16:creationId xmlns:a16="http://schemas.microsoft.com/office/drawing/2014/main" id="{D3015D9C-4ADB-45CF-825B-35371E2E6EB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96" y="1682"/>
                <a:ext cx="8" cy="11"/>
              </a:xfrm>
              <a:custGeom>
                <a:avLst/>
                <a:gdLst>
                  <a:gd name="T0" fmla="*/ 1 w 8"/>
                  <a:gd name="T1" fmla="*/ 1 h 11"/>
                  <a:gd name="T2" fmla="*/ 1 w 8"/>
                  <a:gd name="T3" fmla="*/ 4 h 11"/>
                  <a:gd name="T4" fmla="*/ 0 w 8"/>
                  <a:gd name="T5" fmla="*/ 6 h 11"/>
                  <a:gd name="T6" fmla="*/ 0 w 8"/>
                  <a:gd name="T7" fmla="*/ 8 h 11"/>
                  <a:gd name="T8" fmla="*/ 0 w 8"/>
                  <a:gd name="T9" fmla="*/ 9 h 11"/>
                  <a:gd name="T10" fmla="*/ 2 w 8"/>
                  <a:gd name="T11" fmla="*/ 11 h 11"/>
                  <a:gd name="T12" fmla="*/ 5 w 8"/>
                  <a:gd name="T13" fmla="*/ 11 h 11"/>
                  <a:gd name="T14" fmla="*/ 6 w 8"/>
                  <a:gd name="T15" fmla="*/ 10 h 11"/>
                  <a:gd name="T16" fmla="*/ 8 w 8"/>
                  <a:gd name="T17" fmla="*/ 7 h 11"/>
                  <a:gd name="T18" fmla="*/ 8 w 8"/>
                  <a:gd name="T19" fmla="*/ 6 h 11"/>
                  <a:gd name="T20" fmla="*/ 8 w 8"/>
                  <a:gd name="T21" fmla="*/ 5 h 11"/>
                  <a:gd name="T22" fmla="*/ 8 w 8"/>
                  <a:gd name="T23" fmla="*/ 4 h 11"/>
                  <a:gd name="T24" fmla="*/ 7 w 8"/>
                  <a:gd name="T25" fmla="*/ 2 h 11"/>
                  <a:gd name="T26" fmla="*/ 6 w 8"/>
                  <a:gd name="T27" fmla="*/ 2 h 11"/>
                  <a:gd name="T28" fmla="*/ 5 w 8"/>
                  <a:gd name="T29" fmla="*/ 0 h 11"/>
                  <a:gd name="T30" fmla="*/ 4 w 8"/>
                  <a:gd name="T31" fmla="*/ 0 h 11"/>
                  <a:gd name="T32" fmla="*/ 1 w 8"/>
                  <a:gd name="T33" fmla="*/ 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8" h="11">
                    <a:moveTo>
                      <a:pt x="1" y="1"/>
                    </a:moveTo>
                    <a:lnTo>
                      <a:pt x="1" y="4"/>
                    </a:lnTo>
                    <a:lnTo>
                      <a:pt x="0" y="6"/>
                    </a:lnTo>
                    <a:lnTo>
                      <a:pt x="0" y="8"/>
                    </a:lnTo>
                    <a:lnTo>
                      <a:pt x="0" y="9"/>
                    </a:lnTo>
                    <a:lnTo>
                      <a:pt x="2" y="11"/>
                    </a:lnTo>
                    <a:lnTo>
                      <a:pt x="5" y="11"/>
                    </a:lnTo>
                    <a:lnTo>
                      <a:pt x="6" y="10"/>
                    </a:lnTo>
                    <a:lnTo>
                      <a:pt x="8" y="7"/>
                    </a:lnTo>
                    <a:lnTo>
                      <a:pt x="8" y="6"/>
                    </a:lnTo>
                    <a:lnTo>
                      <a:pt x="8" y="5"/>
                    </a:lnTo>
                    <a:lnTo>
                      <a:pt x="8" y="4"/>
                    </a:lnTo>
                    <a:lnTo>
                      <a:pt x="7" y="2"/>
                    </a:lnTo>
                    <a:lnTo>
                      <a:pt x="6" y="2"/>
                    </a:lnTo>
                    <a:lnTo>
                      <a:pt x="5" y="0"/>
                    </a:lnTo>
                    <a:lnTo>
                      <a:pt x="4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43" name="Freeform 2675">
                <a:extLst>
                  <a:ext uri="{FF2B5EF4-FFF2-40B4-BE49-F238E27FC236}">
                    <a16:creationId xmlns:a16="http://schemas.microsoft.com/office/drawing/2014/main" id="{6A1B579F-FBB1-4C3E-BD4D-A0EE64837F2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46" y="1649"/>
                <a:ext cx="8" cy="5"/>
              </a:xfrm>
              <a:custGeom>
                <a:avLst/>
                <a:gdLst>
                  <a:gd name="T0" fmla="*/ 4 w 8"/>
                  <a:gd name="T1" fmla="*/ 5 h 5"/>
                  <a:gd name="T2" fmla="*/ 5 w 8"/>
                  <a:gd name="T3" fmla="*/ 3 h 5"/>
                  <a:gd name="T4" fmla="*/ 8 w 8"/>
                  <a:gd name="T5" fmla="*/ 3 h 5"/>
                  <a:gd name="T6" fmla="*/ 8 w 8"/>
                  <a:gd name="T7" fmla="*/ 2 h 5"/>
                  <a:gd name="T8" fmla="*/ 7 w 8"/>
                  <a:gd name="T9" fmla="*/ 0 h 5"/>
                  <a:gd name="T10" fmla="*/ 5 w 8"/>
                  <a:gd name="T11" fmla="*/ 0 h 5"/>
                  <a:gd name="T12" fmla="*/ 3 w 8"/>
                  <a:gd name="T13" fmla="*/ 1 h 5"/>
                  <a:gd name="T14" fmla="*/ 2 w 8"/>
                  <a:gd name="T15" fmla="*/ 1 h 5"/>
                  <a:gd name="T16" fmla="*/ 0 w 8"/>
                  <a:gd name="T17" fmla="*/ 4 h 5"/>
                  <a:gd name="T18" fmla="*/ 0 w 8"/>
                  <a:gd name="T19" fmla="*/ 4 h 5"/>
                  <a:gd name="T20" fmla="*/ 2 w 8"/>
                  <a:gd name="T21" fmla="*/ 5 h 5"/>
                  <a:gd name="T22" fmla="*/ 4 w 8"/>
                  <a:gd name="T23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8" h="5">
                    <a:moveTo>
                      <a:pt x="4" y="5"/>
                    </a:moveTo>
                    <a:lnTo>
                      <a:pt x="5" y="3"/>
                    </a:lnTo>
                    <a:lnTo>
                      <a:pt x="8" y="3"/>
                    </a:lnTo>
                    <a:lnTo>
                      <a:pt x="8" y="2"/>
                    </a:lnTo>
                    <a:lnTo>
                      <a:pt x="7" y="0"/>
                    </a:lnTo>
                    <a:lnTo>
                      <a:pt x="5" y="0"/>
                    </a:lnTo>
                    <a:lnTo>
                      <a:pt x="3" y="1"/>
                    </a:lnTo>
                    <a:lnTo>
                      <a:pt x="2" y="1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2" y="5"/>
                    </a:lnTo>
                    <a:lnTo>
                      <a:pt x="4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44" name="Freeform 2676">
                <a:extLst>
                  <a:ext uri="{FF2B5EF4-FFF2-40B4-BE49-F238E27FC236}">
                    <a16:creationId xmlns:a16="http://schemas.microsoft.com/office/drawing/2014/main" id="{E0D095BF-9C78-4758-A957-C615E6054F1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58" y="2029"/>
                <a:ext cx="6" cy="6"/>
              </a:xfrm>
              <a:custGeom>
                <a:avLst/>
                <a:gdLst>
                  <a:gd name="T0" fmla="*/ 1 w 6"/>
                  <a:gd name="T1" fmla="*/ 1 h 6"/>
                  <a:gd name="T2" fmla="*/ 0 w 6"/>
                  <a:gd name="T3" fmla="*/ 1 h 6"/>
                  <a:gd name="T4" fmla="*/ 0 w 6"/>
                  <a:gd name="T5" fmla="*/ 2 h 6"/>
                  <a:gd name="T6" fmla="*/ 2 w 6"/>
                  <a:gd name="T7" fmla="*/ 3 h 6"/>
                  <a:gd name="T8" fmla="*/ 2 w 6"/>
                  <a:gd name="T9" fmla="*/ 3 h 6"/>
                  <a:gd name="T10" fmla="*/ 3 w 6"/>
                  <a:gd name="T11" fmla="*/ 4 h 6"/>
                  <a:gd name="T12" fmla="*/ 3 w 6"/>
                  <a:gd name="T13" fmla="*/ 5 h 6"/>
                  <a:gd name="T14" fmla="*/ 4 w 6"/>
                  <a:gd name="T15" fmla="*/ 6 h 6"/>
                  <a:gd name="T16" fmla="*/ 4 w 6"/>
                  <a:gd name="T17" fmla="*/ 6 h 6"/>
                  <a:gd name="T18" fmla="*/ 5 w 6"/>
                  <a:gd name="T19" fmla="*/ 5 h 6"/>
                  <a:gd name="T20" fmla="*/ 5 w 6"/>
                  <a:gd name="T21" fmla="*/ 4 h 6"/>
                  <a:gd name="T22" fmla="*/ 6 w 6"/>
                  <a:gd name="T23" fmla="*/ 3 h 6"/>
                  <a:gd name="T24" fmla="*/ 6 w 6"/>
                  <a:gd name="T25" fmla="*/ 2 h 6"/>
                  <a:gd name="T26" fmla="*/ 6 w 6"/>
                  <a:gd name="T27" fmla="*/ 2 h 6"/>
                  <a:gd name="T28" fmla="*/ 5 w 6"/>
                  <a:gd name="T29" fmla="*/ 1 h 6"/>
                  <a:gd name="T30" fmla="*/ 2 w 6"/>
                  <a:gd name="T31" fmla="*/ 0 h 6"/>
                  <a:gd name="T32" fmla="*/ 1 w 6"/>
                  <a:gd name="T33" fmla="*/ 1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6" h="6">
                    <a:moveTo>
                      <a:pt x="1" y="1"/>
                    </a:moveTo>
                    <a:lnTo>
                      <a:pt x="0" y="1"/>
                    </a:lnTo>
                    <a:lnTo>
                      <a:pt x="0" y="2"/>
                    </a:lnTo>
                    <a:lnTo>
                      <a:pt x="2" y="3"/>
                    </a:lnTo>
                    <a:lnTo>
                      <a:pt x="2" y="3"/>
                    </a:lnTo>
                    <a:lnTo>
                      <a:pt x="3" y="4"/>
                    </a:lnTo>
                    <a:lnTo>
                      <a:pt x="3" y="5"/>
                    </a:lnTo>
                    <a:lnTo>
                      <a:pt x="4" y="6"/>
                    </a:lnTo>
                    <a:lnTo>
                      <a:pt x="4" y="6"/>
                    </a:lnTo>
                    <a:lnTo>
                      <a:pt x="5" y="5"/>
                    </a:lnTo>
                    <a:lnTo>
                      <a:pt x="5" y="4"/>
                    </a:lnTo>
                    <a:lnTo>
                      <a:pt x="6" y="3"/>
                    </a:lnTo>
                    <a:lnTo>
                      <a:pt x="6" y="2"/>
                    </a:lnTo>
                    <a:lnTo>
                      <a:pt x="6" y="2"/>
                    </a:lnTo>
                    <a:lnTo>
                      <a:pt x="5" y="1"/>
                    </a:lnTo>
                    <a:lnTo>
                      <a:pt x="2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45" name="Freeform 2677">
                <a:extLst>
                  <a:ext uri="{FF2B5EF4-FFF2-40B4-BE49-F238E27FC236}">
                    <a16:creationId xmlns:a16="http://schemas.microsoft.com/office/drawing/2014/main" id="{7B8D5F94-513D-4F75-8F48-29D72769D43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29" y="2043"/>
                <a:ext cx="6" cy="6"/>
              </a:xfrm>
              <a:custGeom>
                <a:avLst/>
                <a:gdLst>
                  <a:gd name="T0" fmla="*/ 6 w 6"/>
                  <a:gd name="T1" fmla="*/ 0 h 6"/>
                  <a:gd name="T2" fmla="*/ 4 w 6"/>
                  <a:gd name="T3" fmla="*/ 0 h 6"/>
                  <a:gd name="T4" fmla="*/ 2 w 6"/>
                  <a:gd name="T5" fmla="*/ 2 h 6"/>
                  <a:gd name="T6" fmla="*/ 2 w 6"/>
                  <a:gd name="T7" fmla="*/ 3 h 6"/>
                  <a:gd name="T8" fmla="*/ 1 w 6"/>
                  <a:gd name="T9" fmla="*/ 4 h 6"/>
                  <a:gd name="T10" fmla="*/ 0 w 6"/>
                  <a:gd name="T11" fmla="*/ 5 h 6"/>
                  <a:gd name="T12" fmla="*/ 1 w 6"/>
                  <a:gd name="T13" fmla="*/ 6 h 6"/>
                  <a:gd name="T14" fmla="*/ 1 w 6"/>
                  <a:gd name="T15" fmla="*/ 6 h 6"/>
                  <a:gd name="T16" fmla="*/ 3 w 6"/>
                  <a:gd name="T17" fmla="*/ 5 h 6"/>
                  <a:gd name="T18" fmla="*/ 4 w 6"/>
                  <a:gd name="T19" fmla="*/ 5 h 6"/>
                  <a:gd name="T20" fmla="*/ 5 w 6"/>
                  <a:gd name="T21" fmla="*/ 4 h 6"/>
                  <a:gd name="T22" fmla="*/ 6 w 6"/>
                  <a:gd name="T23" fmla="*/ 3 h 6"/>
                  <a:gd name="T24" fmla="*/ 6 w 6"/>
                  <a:gd name="T25" fmla="*/ 2 h 6"/>
                  <a:gd name="T26" fmla="*/ 6 w 6"/>
                  <a:gd name="T27" fmla="*/ 2 h 6"/>
                  <a:gd name="T28" fmla="*/ 6 w 6"/>
                  <a:gd name="T29" fmla="*/ 1 h 6"/>
                  <a:gd name="T30" fmla="*/ 6 w 6"/>
                  <a:gd name="T31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6" h="6">
                    <a:moveTo>
                      <a:pt x="6" y="0"/>
                    </a:moveTo>
                    <a:lnTo>
                      <a:pt x="4" y="0"/>
                    </a:lnTo>
                    <a:lnTo>
                      <a:pt x="2" y="2"/>
                    </a:lnTo>
                    <a:lnTo>
                      <a:pt x="2" y="3"/>
                    </a:lnTo>
                    <a:lnTo>
                      <a:pt x="1" y="4"/>
                    </a:lnTo>
                    <a:lnTo>
                      <a:pt x="0" y="5"/>
                    </a:lnTo>
                    <a:lnTo>
                      <a:pt x="1" y="6"/>
                    </a:lnTo>
                    <a:lnTo>
                      <a:pt x="1" y="6"/>
                    </a:lnTo>
                    <a:lnTo>
                      <a:pt x="3" y="5"/>
                    </a:lnTo>
                    <a:lnTo>
                      <a:pt x="4" y="5"/>
                    </a:lnTo>
                    <a:lnTo>
                      <a:pt x="5" y="4"/>
                    </a:lnTo>
                    <a:lnTo>
                      <a:pt x="6" y="3"/>
                    </a:lnTo>
                    <a:lnTo>
                      <a:pt x="6" y="2"/>
                    </a:lnTo>
                    <a:lnTo>
                      <a:pt x="6" y="2"/>
                    </a:lnTo>
                    <a:lnTo>
                      <a:pt x="6" y="1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46" name="Freeform 2678">
                <a:extLst>
                  <a:ext uri="{FF2B5EF4-FFF2-40B4-BE49-F238E27FC236}">
                    <a16:creationId xmlns:a16="http://schemas.microsoft.com/office/drawing/2014/main" id="{ACBEEEC2-C004-48B6-8EAA-AB342E1076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89" y="2003"/>
                <a:ext cx="6" cy="4"/>
              </a:xfrm>
              <a:custGeom>
                <a:avLst/>
                <a:gdLst>
                  <a:gd name="T0" fmla="*/ 4 w 6"/>
                  <a:gd name="T1" fmla="*/ 2 h 4"/>
                  <a:gd name="T2" fmla="*/ 2 w 6"/>
                  <a:gd name="T3" fmla="*/ 1 h 4"/>
                  <a:gd name="T4" fmla="*/ 1 w 6"/>
                  <a:gd name="T5" fmla="*/ 0 h 4"/>
                  <a:gd name="T6" fmla="*/ 0 w 6"/>
                  <a:gd name="T7" fmla="*/ 1 h 4"/>
                  <a:gd name="T8" fmla="*/ 2 w 6"/>
                  <a:gd name="T9" fmla="*/ 2 h 4"/>
                  <a:gd name="T10" fmla="*/ 3 w 6"/>
                  <a:gd name="T11" fmla="*/ 3 h 4"/>
                  <a:gd name="T12" fmla="*/ 4 w 6"/>
                  <a:gd name="T13" fmla="*/ 3 h 4"/>
                  <a:gd name="T14" fmla="*/ 6 w 6"/>
                  <a:gd name="T15" fmla="*/ 4 h 4"/>
                  <a:gd name="T16" fmla="*/ 5 w 6"/>
                  <a:gd name="T17" fmla="*/ 3 h 4"/>
                  <a:gd name="T18" fmla="*/ 4 w 6"/>
                  <a:gd name="T19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" h="4">
                    <a:moveTo>
                      <a:pt x="4" y="2"/>
                    </a:move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2" y="2"/>
                    </a:lnTo>
                    <a:lnTo>
                      <a:pt x="3" y="3"/>
                    </a:lnTo>
                    <a:lnTo>
                      <a:pt x="4" y="3"/>
                    </a:lnTo>
                    <a:lnTo>
                      <a:pt x="6" y="4"/>
                    </a:lnTo>
                    <a:lnTo>
                      <a:pt x="5" y="3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47" name="Freeform 2679">
                <a:extLst>
                  <a:ext uri="{FF2B5EF4-FFF2-40B4-BE49-F238E27FC236}">
                    <a16:creationId xmlns:a16="http://schemas.microsoft.com/office/drawing/2014/main" id="{2080403C-E4C7-4F5B-92B6-C7492C28D0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61" y="2025"/>
                <a:ext cx="3" cy="4"/>
              </a:xfrm>
              <a:custGeom>
                <a:avLst/>
                <a:gdLst>
                  <a:gd name="T0" fmla="*/ 3 w 3"/>
                  <a:gd name="T1" fmla="*/ 4 h 4"/>
                  <a:gd name="T2" fmla="*/ 3 w 3"/>
                  <a:gd name="T3" fmla="*/ 4 h 4"/>
                  <a:gd name="T4" fmla="*/ 3 w 3"/>
                  <a:gd name="T5" fmla="*/ 3 h 4"/>
                  <a:gd name="T6" fmla="*/ 2 w 3"/>
                  <a:gd name="T7" fmla="*/ 2 h 4"/>
                  <a:gd name="T8" fmla="*/ 2 w 3"/>
                  <a:gd name="T9" fmla="*/ 1 h 4"/>
                  <a:gd name="T10" fmla="*/ 1 w 3"/>
                  <a:gd name="T11" fmla="*/ 0 h 4"/>
                  <a:gd name="T12" fmla="*/ 0 w 3"/>
                  <a:gd name="T13" fmla="*/ 1 h 4"/>
                  <a:gd name="T14" fmla="*/ 0 w 3"/>
                  <a:gd name="T15" fmla="*/ 1 h 4"/>
                  <a:gd name="T16" fmla="*/ 1 w 3"/>
                  <a:gd name="T17" fmla="*/ 2 h 4"/>
                  <a:gd name="T18" fmla="*/ 1 w 3"/>
                  <a:gd name="T19" fmla="*/ 3 h 4"/>
                  <a:gd name="T20" fmla="*/ 3 w 3"/>
                  <a:gd name="T21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" h="4">
                    <a:moveTo>
                      <a:pt x="3" y="4"/>
                    </a:moveTo>
                    <a:lnTo>
                      <a:pt x="3" y="4"/>
                    </a:lnTo>
                    <a:lnTo>
                      <a:pt x="3" y="3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1" y="3"/>
                    </a:lnTo>
                    <a:lnTo>
                      <a:pt x="3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48" name="Freeform 2680">
                <a:extLst>
                  <a:ext uri="{FF2B5EF4-FFF2-40B4-BE49-F238E27FC236}">
                    <a16:creationId xmlns:a16="http://schemas.microsoft.com/office/drawing/2014/main" id="{B1E62984-7678-4D6D-9844-E00D586E0C3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19" y="2005"/>
                <a:ext cx="6" cy="5"/>
              </a:xfrm>
              <a:custGeom>
                <a:avLst/>
                <a:gdLst>
                  <a:gd name="T0" fmla="*/ 2 w 6"/>
                  <a:gd name="T1" fmla="*/ 4 h 5"/>
                  <a:gd name="T2" fmla="*/ 4 w 6"/>
                  <a:gd name="T3" fmla="*/ 4 h 5"/>
                  <a:gd name="T4" fmla="*/ 4 w 6"/>
                  <a:gd name="T5" fmla="*/ 5 h 5"/>
                  <a:gd name="T6" fmla="*/ 5 w 6"/>
                  <a:gd name="T7" fmla="*/ 5 h 5"/>
                  <a:gd name="T8" fmla="*/ 6 w 6"/>
                  <a:gd name="T9" fmla="*/ 4 h 5"/>
                  <a:gd name="T10" fmla="*/ 6 w 6"/>
                  <a:gd name="T11" fmla="*/ 4 h 5"/>
                  <a:gd name="T12" fmla="*/ 6 w 6"/>
                  <a:gd name="T13" fmla="*/ 3 h 5"/>
                  <a:gd name="T14" fmla="*/ 5 w 6"/>
                  <a:gd name="T15" fmla="*/ 2 h 5"/>
                  <a:gd name="T16" fmla="*/ 4 w 6"/>
                  <a:gd name="T17" fmla="*/ 1 h 5"/>
                  <a:gd name="T18" fmla="*/ 3 w 6"/>
                  <a:gd name="T19" fmla="*/ 1 h 5"/>
                  <a:gd name="T20" fmla="*/ 2 w 6"/>
                  <a:gd name="T21" fmla="*/ 0 h 5"/>
                  <a:gd name="T22" fmla="*/ 1 w 6"/>
                  <a:gd name="T23" fmla="*/ 0 h 5"/>
                  <a:gd name="T24" fmla="*/ 0 w 6"/>
                  <a:gd name="T25" fmla="*/ 0 h 5"/>
                  <a:gd name="T26" fmla="*/ 0 w 6"/>
                  <a:gd name="T27" fmla="*/ 1 h 5"/>
                  <a:gd name="T28" fmla="*/ 2 w 6"/>
                  <a:gd name="T29" fmla="*/ 1 h 5"/>
                  <a:gd name="T30" fmla="*/ 2 w 6"/>
                  <a:gd name="T31" fmla="*/ 2 h 5"/>
                  <a:gd name="T32" fmla="*/ 2 w 6"/>
                  <a:gd name="T33" fmla="*/ 3 h 5"/>
                  <a:gd name="T34" fmla="*/ 2 w 6"/>
                  <a:gd name="T35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6" h="5">
                    <a:moveTo>
                      <a:pt x="2" y="4"/>
                    </a:moveTo>
                    <a:lnTo>
                      <a:pt x="4" y="4"/>
                    </a:lnTo>
                    <a:lnTo>
                      <a:pt x="4" y="5"/>
                    </a:lnTo>
                    <a:lnTo>
                      <a:pt x="5" y="5"/>
                    </a:lnTo>
                    <a:lnTo>
                      <a:pt x="6" y="4"/>
                    </a:lnTo>
                    <a:lnTo>
                      <a:pt x="6" y="4"/>
                    </a:lnTo>
                    <a:lnTo>
                      <a:pt x="6" y="3"/>
                    </a:lnTo>
                    <a:lnTo>
                      <a:pt x="5" y="2"/>
                    </a:lnTo>
                    <a:lnTo>
                      <a:pt x="4" y="1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2" y="1"/>
                    </a:lnTo>
                    <a:lnTo>
                      <a:pt x="2" y="2"/>
                    </a:lnTo>
                    <a:lnTo>
                      <a:pt x="2" y="3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49" name="Freeform 2681">
                <a:extLst>
                  <a:ext uri="{FF2B5EF4-FFF2-40B4-BE49-F238E27FC236}">
                    <a16:creationId xmlns:a16="http://schemas.microsoft.com/office/drawing/2014/main" id="{B503998D-A7F5-4297-A5B7-9F6F8E92018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94" y="2141"/>
                <a:ext cx="3" cy="2"/>
              </a:xfrm>
              <a:custGeom>
                <a:avLst/>
                <a:gdLst>
                  <a:gd name="T0" fmla="*/ 3 w 3"/>
                  <a:gd name="T1" fmla="*/ 2 h 2"/>
                  <a:gd name="T2" fmla="*/ 3 w 3"/>
                  <a:gd name="T3" fmla="*/ 0 h 2"/>
                  <a:gd name="T4" fmla="*/ 0 w 3"/>
                  <a:gd name="T5" fmla="*/ 1 h 2"/>
                  <a:gd name="T6" fmla="*/ 3 w 3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2">
                    <a:moveTo>
                      <a:pt x="3" y="2"/>
                    </a:moveTo>
                    <a:lnTo>
                      <a:pt x="3" y="0"/>
                    </a:lnTo>
                    <a:lnTo>
                      <a:pt x="0" y="1"/>
                    </a:lnTo>
                    <a:lnTo>
                      <a:pt x="3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50" name="Freeform 2682">
                <a:extLst>
                  <a:ext uri="{FF2B5EF4-FFF2-40B4-BE49-F238E27FC236}">
                    <a16:creationId xmlns:a16="http://schemas.microsoft.com/office/drawing/2014/main" id="{ED806C39-0480-4A3E-9C3D-75E1CC7537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95" y="2138"/>
                <a:ext cx="4" cy="2"/>
              </a:xfrm>
              <a:custGeom>
                <a:avLst/>
                <a:gdLst>
                  <a:gd name="T0" fmla="*/ 4 w 4"/>
                  <a:gd name="T1" fmla="*/ 1 h 2"/>
                  <a:gd name="T2" fmla="*/ 3 w 4"/>
                  <a:gd name="T3" fmla="*/ 0 h 2"/>
                  <a:gd name="T4" fmla="*/ 2 w 4"/>
                  <a:gd name="T5" fmla="*/ 1 h 2"/>
                  <a:gd name="T6" fmla="*/ 0 w 4"/>
                  <a:gd name="T7" fmla="*/ 1 h 2"/>
                  <a:gd name="T8" fmla="*/ 0 w 4"/>
                  <a:gd name="T9" fmla="*/ 2 h 2"/>
                  <a:gd name="T10" fmla="*/ 2 w 4"/>
                  <a:gd name="T11" fmla="*/ 2 h 2"/>
                  <a:gd name="T12" fmla="*/ 4 w 4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2">
                    <a:moveTo>
                      <a:pt x="4" y="1"/>
                    </a:moveTo>
                    <a:lnTo>
                      <a:pt x="3" y="0"/>
                    </a:lnTo>
                    <a:lnTo>
                      <a:pt x="2" y="1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4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51" name="Freeform 2683">
                <a:extLst>
                  <a:ext uri="{FF2B5EF4-FFF2-40B4-BE49-F238E27FC236}">
                    <a16:creationId xmlns:a16="http://schemas.microsoft.com/office/drawing/2014/main" id="{D42AE05A-5917-4B99-A5B1-25E969ED49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28" y="1841"/>
                <a:ext cx="0" cy="3"/>
              </a:xfrm>
              <a:custGeom>
                <a:avLst/>
                <a:gdLst>
                  <a:gd name="T0" fmla="*/ 3 h 3"/>
                  <a:gd name="T1" fmla="*/ 3 h 3"/>
                  <a:gd name="T2" fmla="*/ 2 h 3"/>
                  <a:gd name="T3" fmla="*/ 0 h 3"/>
                  <a:gd name="T4" fmla="*/ 2 h 3"/>
                  <a:gd name="T5" fmla="*/ 3 h 3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  <a:cxn ang="0">
                    <a:pos x="0" y="T5"/>
                  </a:cxn>
                </a:cxnLst>
                <a:rect l="0" t="0" r="r" b="b"/>
                <a:pathLst>
                  <a:path h="3">
                    <a:moveTo>
                      <a:pt x="0" y="3"/>
                    </a:moveTo>
                    <a:lnTo>
                      <a:pt x="0" y="3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52" name="Freeform 2684">
                <a:extLst>
                  <a:ext uri="{FF2B5EF4-FFF2-40B4-BE49-F238E27FC236}">
                    <a16:creationId xmlns:a16="http://schemas.microsoft.com/office/drawing/2014/main" id="{720710BA-B7C3-4B0D-A9BE-8386A9F2C3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89" y="2104"/>
                <a:ext cx="2" cy="3"/>
              </a:xfrm>
              <a:custGeom>
                <a:avLst/>
                <a:gdLst>
                  <a:gd name="T0" fmla="*/ 0 w 2"/>
                  <a:gd name="T1" fmla="*/ 3 h 3"/>
                  <a:gd name="T2" fmla="*/ 1 w 2"/>
                  <a:gd name="T3" fmla="*/ 3 h 3"/>
                  <a:gd name="T4" fmla="*/ 1 w 2"/>
                  <a:gd name="T5" fmla="*/ 2 h 3"/>
                  <a:gd name="T6" fmla="*/ 2 w 2"/>
                  <a:gd name="T7" fmla="*/ 1 h 3"/>
                  <a:gd name="T8" fmla="*/ 1 w 2"/>
                  <a:gd name="T9" fmla="*/ 0 h 3"/>
                  <a:gd name="T10" fmla="*/ 0 w 2"/>
                  <a:gd name="T11" fmla="*/ 1 h 3"/>
                  <a:gd name="T12" fmla="*/ 0 w 2"/>
                  <a:gd name="T1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3">
                    <a:moveTo>
                      <a:pt x="0" y="3"/>
                    </a:moveTo>
                    <a:lnTo>
                      <a:pt x="1" y="3"/>
                    </a:lnTo>
                    <a:lnTo>
                      <a:pt x="1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</p:grpSp>
        <p:grpSp>
          <p:nvGrpSpPr>
            <p:cNvPr id="9" name="Group 2886">
              <a:extLst>
                <a:ext uri="{FF2B5EF4-FFF2-40B4-BE49-F238E27FC236}">
                  <a16:creationId xmlns:a16="http://schemas.microsoft.com/office/drawing/2014/main" id="{304B8092-81CC-4C05-B93B-C366CF9B4CA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690717" y="1291996"/>
              <a:ext cx="2203506" cy="4866303"/>
              <a:chOff x="4773" y="1539"/>
              <a:chExt cx="806" cy="1780"/>
            </a:xfrm>
            <a:grpFill/>
          </p:grpSpPr>
          <p:sp>
            <p:nvSpPr>
              <p:cNvPr id="53" name="Freeform 2686">
                <a:extLst>
                  <a:ext uri="{FF2B5EF4-FFF2-40B4-BE49-F238E27FC236}">
                    <a16:creationId xmlns:a16="http://schemas.microsoft.com/office/drawing/2014/main" id="{BDC97E9C-2499-4AD5-AF35-8B049E19A70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65" y="2015"/>
                <a:ext cx="5" cy="5"/>
              </a:xfrm>
              <a:custGeom>
                <a:avLst/>
                <a:gdLst>
                  <a:gd name="T0" fmla="*/ 3 w 5"/>
                  <a:gd name="T1" fmla="*/ 1 h 5"/>
                  <a:gd name="T2" fmla="*/ 2 w 5"/>
                  <a:gd name="T3" fmla="*/ 1 h 5"/>
                  <a:gd name="T4" fmla="*/ 0 w 5"/>
                  <a:gd name="T5" fmla="*/ 2 h 5"/>
                  <a:gd name="T6" fmla="*/ 1 w 5"/>
                  <a:gd name="T7" fmla="*/ 2 h 5"/>
                  <a:gd name="T8" fmla="*/ 2 w 5"/>
                  <a:gd name="T9" fmla="*/ 2 h 5"/>
                  <a:gd name="T10" fmla="*/ 4 w 5"/>
                  <a:gd name="T11" fmla="*/ 5 h 5"/>
                  <a:gd name="T12" fmla="*/ 4 w 5"/>
                  <a:gd name="T13" fmla="*/ 3 h 5"/>
                  <a:gd name="T14" fmla="*/ 5 w 5"/>
                  <a:gd name="T15" fmla="*/ 2 h 5"/>
                  <a:gd name="T16" fmla="*/ 5 w 5"/>
                  <a:gd name="T17" fmla="*/ 1 h 5"/>
                  <a:gd name="T18" fmla="*/ 5 w 5"/>
                  <a:gd name="T19" fmla="*/ 1 h 5"/>
                  <a:gd name="T20" fmla="*/ 4 w 5"/>
                  <a:gd name="T21" fmla="*/ 0 h 5"/>
                  <a:gd name="T22" fmla="*/ 3 w 5"/>
                  <a:gd name="T23" fmla="*/ 1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5" h="5">
                    <a:moveTo>
                      <a:pt x="3" y="1"/>
                    </a:moveTo>
                    <a:lnTo>
                      <a:pt x="2" y="1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4" y="5"/>
                    </a:lnTo>
                    <a:lnTo>
                      <a:pt x="4" y="3"/>
                    </a:lnTo>
                    <a:lnTo>
                      <a:pt x="5" y="2"/>
                    </a:lnTo>
                    <a:lnTo>
                      <a:pt x="5" y="1"/>
                    </a:lnTo>
                    <a:lnTo>
                      <a:pt x="5" y="1"/>
                    </a:lnTo>
                    <a:lnTo>
                      <a:pt x="4" y="0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4" name="Freeform 2687">
                <a:extLst>
                  <a:ext uri="{FF2B5EF4-FFF2-40B4-BE49-F238E27FC236}">
                    <a16:creationId xmlns:a16="http://schemas.microsoft.com/office/drawing/2014/main" id="{98F7CEAA-1C62-410F-A42B-51243E6D91A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93" y="2135"/>
                <a:ext cx="2" cy="3"/>
              </a:xfrm>
              <a:custGeom>
                <a:avLst/>
                <a:gdLst>
                  <a:gd name="T0" fmla="*/ 0 w 2"/>
                  <a:gd name="T1" fmla="*/ 3 h 3"/>
                  <a:gd name="T2" fmla="*/ 2 w 2"/>
                  <a:gd name="T3" fmla="*/ 3 h 3"/>
                  <a:gd name="T4" fmla="*/ 1 w 2"/>
                  <a:gd name="T5" fmla="*/ 0 h 3"/>
                  <a:gd name="T6" fmla="*/ 0 w 2"/>
                  <a:gd name="T7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3">
                    <a:moveTo>
                      <a:pt x="0" y="3"/>
                    </a:moveTo>
                    <a:lnTo>
                      <a:pt x="2" y="3"/>
                    </a:lnTo>
                    <a:lnTo>
                      <a:pt x="1" y="0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5" name="Freeform 2688">
                <a:extLst>
                  <a:ext uri="{FF2B5EF4-FFF2-40B4-BE49-F238E27FC236}">
                    <a16:creationId xmlns:a16="http://schemas.microsoft.com/office/drawing/2014/main" id="{0825C61C-AF07-4409-A34D-5D473450CC7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70" y="1980"/>
                <a:ext cx="3" cy="2"/>
              </a:xfrm>
              <a:custGeom>
                <a:avLst/>
                <a:gdLst>
                  <a:gd name="T0" fmla="*/ 2 w 3"/>
                  <a:gd name="T1" fmla="*/ 0 h 2"/>
                  <a:gd name="T2" fmla="*/ 0 w 3"/>
                  <a:gd name="T3" fmla="*/ 2 h 2"/>
                  <a:gd name="T4" fmla="*/ 1 w 3"/>
                  <a:gd name="T5" fmla="*/ 2 h 2"/>
                  <a:gd name="T6" fmla="*/ 2 w 3"/>
                  <a:gd name="T7" fmla="*/ 1 h 2"/>
                  <a:gd name="T8" fmla="*/ 3 w 3"/>
                  <a:gd name="T9" fmla="*/ 0 h 2"/>
                  <a:gd name="T10" fmla="*/ 3 w 3"/>
                  <a:gd name="T11" fmla="*/ 0 h 2"/>
                  <a:gd name="T12" fmla="*/ 2 w 3"/>
                  <a:gd name="T13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2" y="0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2" y="1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6" name="Freeform 2689">
                <a:extLst>
                  <a:ext uri="{FF2B5EF4-FFF2-40B4-BE49-F238E27FC236}">
                    <a16:creationId xmlns:a16="http://schemas.microsoft.com/office/drawing/2014/main" id="{0566D7D5-21DD-43B3-99E8-EC8B75FB3E1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90" y="1902"/>
                <a:ext cx="3" cy="3"/>
              </a:xfrm>
              <a:custGeom>
                <a:avLst/>
                <a:gdLst>
                  <a:gd name="T0" fmla="*/ 1 w 3"/>
                  <a:gd name="T1" fmla="*/ 0 h 3"/>
                  <a:gd name="T2" fmla="*/ 0 w 3"/>
                  <a:gd name="T3" fmla="*/ 1 h 3"/>
                  <a:gd name="T4" fmla="*/ 1 w 3"/>
                  <a:gd name="T5" fmla="*/ 3 h 3"/>
                  <a:gd name="T6" fmla="*/ 1 w 3"/>
                  <a:gd name="T7" fmla="*/ 3 h 3"/>
                  <a:gd name="T8" fmla="*/ 2 w 3"/>
                  <a:gd name="T9" fmla="*/ 1 h 3"/>
                  <a:gd name="T10" fmla="*/ 3 w 3"/>
                  <a:gd name="T11" fmla="*/ 1 h 3"/>
                  <a:gd name="T12" fmla="*/ 3 w 3"/>
                  <a:gd name="T13" fmla="*/ 0 h 3"/>
                  <a:gd name="T14" fmla="*/ 1 w 3"/>
                  <a:gd name="T15" fmla="*/ 0 h 3"/>
                  <a:gd name="T16" fmla="*/ 1 w 3"/>
                  <a:gd name="T1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3">
                    <a:moveTo>
                      <a:pt x="1" y="0"/>
                    </a:moveTo>
                    <a:lnTo>
                      <a:pt x="0" y="1"/>
                    </a:lnTo>
                    <a:lnTo>
                      <a:pt x="1" y="3"/>
                    </a:lnTo>
                    <a:lnTo>
                      <a:pt x="1" y="3"/>
                    </a:lnTo>
                    <a:lnTo>
                      <a:pt x="2" y="1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7" name="Freeform 2690">
                <a:extLst>
                  <a:ext uri="{FF2B5EF4-FFF2-40B4-BE49-F238E27FC236}">
                    <a16:creationId xmlns:a16="http://schemas.microsoft.com/office/drawing/2014/main" id="{1B7A29D6-3E7C-4204-932F-E61461F18D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88" y="1871"/>
                <a:ext cx="7" cy="6"/>
              </a:xfrm>
              <a:custGeom>
                <a:avLst/>
                <a:gdLst>
                  <a:gd name="T0" fmla="*/ 4 w 7"/>
                  <a:gd name="T1" fmla="*/ 2 h 6"/>
                  <a:gd name="T2" fmla="*/ 3 w 7"/>
                  <a:gd name="T3" fmla="*/ 1 h 6"/>
                  <a:gd name="T4" fmla="*/ 2 w 7"/>
                  <a:gd name="T5" fmla="*/ 0 h 6"/>
                  <a:gd name="T6" fmla="*/ 1 w 7"/>
                  <a:gd name="T7" fmla="*/ 1 h 6"/>
                  <a:gd name="T8" fmla="*/ 0 w 7"/>
                  <a:gd name="T9" fmla="*/ 2 h 6"/>
                  <a:gd name="T10" fmla="*/ 1 w 7"/>
                  <a:gd name="T11" fmla="*/ 3 h 6"/>
                  <a:gd name="T12" fmla="*/ 2 w 7"/>
                  <a:gd name="T13" fmla="*/ 3 h 6"/>
                  <a:gd name="T14" fmla="*/ 2 w 7"/>
                  <a:gd name="T15" fmla="*/ 4 h 6"/>
                  <a:gd name="T16" fmla="*/ 2 w 7"/>
                  <a:gd name="T17" fmla="*/ 5 h 6"/>
                  <a:gd name="T18" fmla="*/ 2 w 7"/>
                  <a:gd name="T19" fmla="*/ 6 h 6"/>
                  <a:gd name="T20" fmla="*/ 3 w 7"/>
                  <a:gd name="T21" fmla="*/ 5 h 6"/>
                  <a:gd name="T22" fmla="*/ 3 w 7"/>
                  <a:gd name="T23" fmla="*/ 4 h 6"/>
                  <a:gd name="T24" fmla="*/ 4 w 7"/>
                  <a:gd name="T25" fmla="*/ 4 h 6"/>
                  <a:gd name="T26" fmla="*/ 6 w 7"/>
                  <a:gd name="T27" fmla="*/ 4 h 6"/>
                  <a:gd name="T28" fmla="*/ 6 w 7"/>
                  <a:gd name="T29" fmla="*/ 4 h 6"/>
                  <a:gd name="T30" fmla="*/ 7 w 7"/>
                  <a:gd name="T31" fmla="*/ 3 h 6"/>
                  <a:gd name="T32" fmla="*/ 7 w 7"/>
                  <a:gd name="T33" fmla="*/ 2 h 6"/>
                  <a:gd name="T34" fmla="*/ 4 w 7"/>
                  <a:gd name="T35" fmla="*/ 2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7" h="6">
                    <a:moveTo>
                      <a:pt x="4" y="2"/>
                    </a:moveTo>
                    <a:lnTo>
                      <a:pt x="3" y="1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2" y="3"/>
                    </a:lnTo>
                    <a:lnTo>
                      <a:pt x="2" y="4"/>
                    </a:lnTo>
                    <a:lnTo>
                      <a:pt x="2" y="5"/>
                    </a:lnTo>
                    <a:lnTo>
                      <a:pt x="2" y="6"/>
                    </a:lnTo>
                    <a:lnTo>
                      <a:pt x="3" y="5"/>
                    </a:lnTo>
                    <a:lnTo>
                      <a:pt x="3" y="4"/>
                    </a:lnTo>
                    <a:lnTo>
                      <a:pt x="4" y="4"/>
                    </a:lnTo>
                    <a:lnTo>
                      <a:pt x="6" y="4"/>
                    </a:lnTo>
                    <a:lnTo>
                      <a:pt x="6" y="4"/>
                    </a:lnTo>
                    <a:lnTo>
                      <a:pt x="7" y="3"/>
                    </a:lnTo>
                    <a:lnTo>
                      <a:pt x="7" y="2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8" name="Freeform 2691">
                <a:extLst>
                  <a:ext uri="{FF2B5EF4-FFF2-40B4-BE49-F238E27FC236}">
                    <a16:creationId xmlns:a16="http://schemas.microsoft.com/office/drawing/2014/main" id="{251FF06A-3927-4D9E-8C09-2D1D52BEA7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20" y="1910"/>
                <a:ext cx="8" cy="7"/>
              </a:xfrm>
              <a:custGeom>
                <a:avLst/>
                <a:gdLst>
                  <a:gd name="T0" fmla="*/ 2 w 8"/>
                  <a:gd name="T1" fmla="*/ 1 h 7"/>
                  <a:gd name="T2" fmla="*/ 1 w 8"/>
                  <a:gd name="T3" fmla="*/ 2 h 7"/>
                  <a:gd name="T4" fmla="*/ 0 w 8"/>
                  <a:gd name="T5" fmla="*/ 1 h 7"/>
                  <a:gd name="T6" fmla="*/ 0 w 8"/>
                  <a:gd name="T7" fmla="*/ 2 h 7"/>
                  <a:gd name="T8" fmla="*/ 0 w 8"/>
                  <a:gd name="T9" fmla="*/ 4 h 7"/>
                  <a:gd name="T10" fmla="*/ 1 w 8"/>
                  <a:gd name="T11" fmla="*/ 6 h 7"/>
                  <a:gd name="T12" fmla="*/ 1 w 8"/>
                  <a:gd name="T13" fmla="*/ 6 h 7"/>
                  <a:gd name="T14" fmla="*/ 2 w 8"/>
                  <a:gd name="T15" fmla="*/ 6 h 7"/>
                  <a:gd name="T16" fmla="*/ 4 w 8"/>
                  <a:gd name="T17" fmla="*/ 6 h 7"/>
                  <a:gd name="T18" fmla="*/ 5 w 8"/>
                  <a:gd name="T19" fmla="*/ 7 h 7"/>
                  <a:gd name="T20" fmla="*/ 6 w 8"/>
                  <a:gd name="T21" fmla="*/ 7 h 7"/>
                  <a:gd name="T22" fmla="*/ 8 w 8"/>
                  <a:gd name="T23" fmla="*/ 7 h 7"/>
                  <a:gd name="T24" fmla="*/ 8 w 8"/>
                  <a:gd name="T25" fmla="*/ 6 h 7"/>
                  <a:gd name="T26" fmla="*/ 8 w 8"/>
                  <a:gd name="T27" fmla="*/ 5 h 7"/>
                  <a:gd name="T28" fmla="*/ 8 w 8"/>
                  <a:gd name="T29" fmla="*/ 3 h 7"/>
                  <a:gd name="T30" fmla="*/ 6 w 8"/>
                  <a:gd name="T31" fmla="*/ 3 h 7"/>
                  <a:gd name="T32" fmla="*/ 5 w 8"/>
                  <a:gd name="T33" fmla="*/ 2 h 7"/>
                  <a:gd name="T34" fmla="*/ 4 w 8"/>
                  <a:gd name="T35" fmla="*/ 2 h 7"/>
                  <a:gd name="T36" fmla="*/ 3 w 8"/>
                  <a:gd name="T37" fmla="*/ 2 h 7"/>
                  <a:gd name="T38" fmla="*/ 3 w 8"/>
                  <a:gd name="T39" fmla="*/ 1 h 7"/>
                  <a:gd name="T40" fmla="*/ 3 w 8"/>
                  <a:gd name="T41" fmla="*/ 0 h 7"/>
                  <a:gd name="T42" fmla="*/ 3 w 8"/>
                  <a:gd name="T43" fmla="*/ 0 h 7"/>
                  <a:gd name="T44" fmla="*/ 2 w 8"/>
                  <a:gd name="T45" fmla="*/ 1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8" h="7">
                    <a:moveTo>
                      <a:pt x="2" y="1"/>
                    </a:moveTo>
                    <a:lnTo>
                      <a:pt x="1" y="2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1" y="6"/>
                    </a:lnTo>
                    <a:lnTo>
                      <a:pt x="1" y="6"/>
                    </a:lnTo>
                    <a:lnTo>
                      <a:pt x="2" y="6"/>
                    </a:lnTo>
                    <a:lnTo>
                      <a:pt x="4" y="6"/>
                    </a:lnTo>
                    <a:lnTo>
                      <a:pt x="5" y="7"/>
                    </a:lnTo>
                    <a:lnTo>
                      <a:pt x="6" y="7"/>
                    </a:lnTo>
                    <a:lnTo>
                      <a:pt x="8" y="7"/>
                    </a:lnTo>
                    <a:lnTo>
                      <a:pt x="8" y="6"/>
                    </a:lnTo>
                    <a:lnTo>
                      <a:pt x="8" y="5"/>
                    </a:lnTo>
                    <a:lnTo>
                      <a:pt x="8" y="3"/>
                    </a:lnTo>
                    <a:lnTo>
                      <a:pt x="6" y="3"/>
                    </a:lnTo>
                    <a:lnTo>
                      <a:pt x="5" y="2"/>
                    </a:lnTo>
                    <a:lnTo>
                      <a:pt x="4" y="2"/>
                    </a:lnTo>
                    <a:lnTo>
                      <a:pt x="3" y="2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9" name="Freeform 2692">
                <a:extLst>
                  <a:ext uri="{FF2B5EF4-FFF2-40B4-BE49-F238E27FC236}">
                    <a16:creationId xmlns:a16="http://schemas.microsoft.com/office/drawing/2014/main" id="{33FA4881-29E0-45E1-863D-71D13A64E4C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71" y="1978"/>
                <a:ext cx="2" cy="2"/>
              </a:xfrm>
              <a:custGeom>
                <a:avLst/>
                <a:gdLst>
                  <a:gd name="T0" fmla="*/ 2 w 2"/>
                  <a:gd name="T1" fmla="*/ 2 h 2"/>
                  <a:gd name="T2" fmla="*/ 2 w 2"/>
                  <a:gd name="T3" fmla="*/ 0 h 2"/>
                  <a:gd name="T4" fmla="*/ 0 w 2"/>
                  <a:gd name="T5" fmla="*/ 0 h 2"/>
                  <a:gd name="T6" fmla="*/ 0 w 2"/>
                  <a:gd name="T7" fmla="*/ 2 h 2"/>
                  <a:gd name="T8" fmla="*/ 2 w 2"/>
                  <a:gd name="T9" fmla="*/ 2 h 2"/>
                  <a:gd name="T10" fmla="*/ 2 w 2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" name="Freeform 2693">
                <a:extLst>
                  <a:ext uri="{FF2B5EF4-FFF2-40B4-BE49-F238E27FC236}">
                    <a16:creationId xmlns:a16="http://schemas.microsoft.com/office/drawing/2014/main" id="{024A606C-52DC-4A3A-B74C-648321C680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23" y="1900"/>
                <a:ext cx="2" cy="4"/>
              </a:xfrm>
              <a:custGeom>
                <a:avLst/>
                <a:gdLst>
                  <a:gd name="T0" fmla="*/ 1 w 2"/>
                  <a:gd name="T1" fmla="*/ 4 h 4"/>
                  <a:gd name="T2" fmla="*/ 2 w 2"/>
                  <a:gd name="T3" fmla="*/ 4 h 4"/>
                  <a:gd name="T4" fmla="*/ 1 w 2"/>
                  <a:gd name="T5" fmla="*/ 3 h 4"/>
                  <a:gd name="T6" fmla="*/ 1 w 2"/>
                  <a:gd name="T7" fmla="*/ 0 h 4"/>
                  <a:gd name="T8" fmla="*/ 0 w 2"/>
                  <a:gd name="T9" fmla="*/ 3 h 4"/>
                  <a:gd name="T10" fmla="*/ 0 w 2"/>
                  <a:gd name="T11" fmla="*/ 4 h 4"/>
                  <a:gd name="T12" fmla="*/ 1 w 2"/>
                  <a:gd name="T13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4">
                    <a:moveTo>
                      <a:pt x="1" y="4"/>
                    </a:moveTo>
                    <a:lnTo>
                      <a:pt x="2" y="4"/>
                    </a:lnTo>
                    <a:lnTo>
                      <a:pt x="1" y="3"/>
                    </a:lnTo>
                    <a:lnTo>
                      <a:pt x="1" y="0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1" name="Freeform 2694">
                <a:extLst>
                  <a:ext uri="{FF2B5EF4-FFF2-40B4-BE49-F238E27FC236}">
                    <a16:creationId xmlns:a16="http://schemas.microsoft.com/office/drawing/2014/main" id="{162F8FE8-E77D-4B31-B09E-FDA52F4E2F5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92" y="1895"/>
                <a:ext cx="2" cy="4"/>
              </a:xfrm>
              <a:custGeom>
                <a:avLst/>
                <a:gdLst>
                  <a:gd name="T0" fmla="*/ 2 w 2"/>
                  <a:gd name="T1" fmla="*/ 2 h 4"/>
                  <a:gd name="T2" fmla="*/ 2 w 2"/>
                  <a:gd name="T3" fmla="*/ 1 h 4"/>
                  <a:gd name="T4" fmla="*/ 1 w 2"/>
                  <a:gd name="T5" fmla="*/ 1 h 4"/>
                  <a:gd name="T6" fmla="*/ 1 w 2"/>
                  <a:gd name="T7" fmla="*/ 0 h 4"/>
                  <a:gd name="T8" fmla="*/ 1 w 2"/>
                  <a:gd name="T9" fmla="*/ 2 h 4"/>
                  <a:gd name="T10" fmla="*/ 0 w 2"/>
                  <a:gd name="T11" fmla="*/ 3 h 4"/>
                  <a:gd name="T12" fmla="*/ 0 w 2"/>
                  <a:gd name="T13" fmla="*/ 4 h 4"/>
                  <a:gd name="T14" fmla="*/ 2 w 2"/>
                  <a:gd name="T15" fmla="*/ 4 h 4"/>
                  <a:gd name="T16" fmla="*/ 2 w 2"/>
                  <a:gd name="T17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" h="4">
                    <a:moveTo>
                      <a:pt x="2" y="2"/>
                    </a:moveTo>
                    <a:lnTo>
                      <a:pt x="2" y="1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2" y="4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2" name="Freeform 2695">
                <a:extLst>
                  <a:ext uri="{FF2B5EF4-FFF2-40B4-BE49-F238E27FC236}">
                    <a16:creationId xmlns:a16="http://schemas.microsoft.com/office/drawing/2014/main" id="{597110CB-6DB7-46F6-9A76-40708758FD2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09" y="1870"/>
                <a:ext cx="1" cy="2"/>
              </a:xfrm>
              <a:custGeom>
                <a:avLst/>
                <a:gdLst>
                  <a:gd name="T0" fmla="*/ 1 w 1"/>
                  <a:gd name="T1" fmla="*/ 0 h 2"/>
                  <a:gd name="T2" fmla="*/ 0 w 1"/>
                  <a:gd name="T3" fmla="*/ 1 h 2"/>
                  <a:gd name="T4" fmla="*/ 0 w 1"/>
                  <a:gd name="T5" fmla="*/ 2 h 2"/>
                  <a:gd name="T6" fmla="*/ 1 w 1"/>
                  <a:gd name="T7" fmla="*/ 2 h 2"/>
                  <a:gd name="T8" fmla="*/ 1 w 1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1" y="0"/>
                    </a:moveTo>
                    <a:lnTo>
                      <a:pt x="0" y="1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3" name="Freeform 2696">
                <a:extLst>
                  <a:ext uri="{FF2B5EF4-FFF2-40B4-BE49-F238E27FC236}">
                    <a16:creationId xmlns:a16="http://schemas.microsoft.com/office/drawing/2014/main" id="{1E287E37-AC94-44CE-9C17-7B8D0E2A18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97" y="1904"/>
                <a:ext cx="20" cy="20"/>
              </a:xfrm>
              <a:custGeom>
                <a:avLst/>
                <a:gdLst>
                  <a:gd name="T0" fmla="*/ 11 w 20"/>
                  <a:gd name="T1" fmla="*/ 1 h 20"/>
                  <a:gd name="T2" fmla="*/ 9 w 20"/>
                  <a:gd name="T3" fmla="*/ 2 h 20"/>
                  <a:gd name="T4" fmla="*/ 6 w 20"/>
                  <a:gd name="T5" fmla="*/ 6 h 20"/>
                  <a:gd name="T6" fmla="*/ 5 w 20"/>
                  <a:gd name="T7" fmla="*/ 7 h 20"/>
                  <a:gd name="T8" fmla="*/ 4 w 20"/>
                  <a:gd name="T9" fmla="*/ 9 h 20"/>
                  <a:gd name="T10" fmla="*/ 1 w 20"/>
                  <a:gd name="T11" fmla="*/ 11 h 20"/>
                  <a:gd name="T12" fmla="*/ 1 w 20"/>
                  <a:gd name="T13" fmla="*/ 13 h 20"/>
                  <a:gd name="T14" fmla="*/ 1 w 20"/>
                  <a:gd name="T15" fmla="*/ 15 h 20"/>
                  <a:gd name="T16" fmla="*/ 1 w 20"/>
                  <a:gd name="T17" fmla="*/ 16 h 20"/>
                  <a:gd name="T18" fmla="*/ 0 w 20"/>
                  <a:gd name="T19" fmla="*/ 19 h 20"/>
                  <a:gd name="T20" fmla="*/ 1 w 20"/>
                  <a:gd name="T21" fmla="*/ 19 h 20"/>
                  <a:gd name="T22" fmla="*/ 3 w 20"/>
                  <a:gd name="T23" fmla="*/ 19 h 20"/>
                  <a:gd name="T24" fmla="*/ 4 w 20"/>
                  <a:gd name="T25" fmla="*/ 20 h 20"/>
                  <a:gd name="T26" fmla="*/ 7 w 20"/>
                  <a:gd name="T27" fmla="*/ 19 h 20"/>
                  <a:gd name="T28" fmla="*/ 8 w 20"/>
                  <a:gd name="T29" fmla="*/ 20 h 20"/>
                  <a:gd name="T30" fmla="*/ 10 w 20"/>
                  <a:gd name="T31" fmla="*/ 19 h 20"/>
                  <a:gd name="T32" fmla="*/ 11 w 20"/>
                  <a:gd name="T33" fmla="*/ 19 h 20"/>
                  <a:gd name="T34" fmla="*/ 11 w 20"/>
                  <a:gd name="T35" fmla="*/ 18 h 20"/>
                  <a:gd name="T36" fmla="*/ 14 w 20"/>
                  <a:gd name="T37" fmla="*/ 16 h 20"/>
                  <a:gd name="T38" fmla="*/ 15 w 20"/>
                  <a:gd name="T39" fmla="*/ 16 h 20"/>
                  <a:gd name="T40" fmla="*/ 16 w 20"/>
                  <a:gd name="T41" fmla="*/ 15 h 20"/>
                  <a:gd name="T42" fmla="*/ 18 w 20"/>
                  <a:gd name="T43" fmla="*/ 11 h 20"/>
                  <a:gd name="T44" fmla="*/ 18 w 20"/>
                  <a:gd name="T45" fmla="*/ 9 h 20"/>
                  <a:gd name="T46" fmla="*/ 19 w 20"/>
                  <a:gd name="T47" fmla="*/ 8 h 20"/>
                  <a:gd name="T48" fmla="*/ 20 w 20"/>
                  <a:gd name="T49" fmla="*/ 6 h 20"/>
                  <a:gd name="T50" fmla="*/ 20 w 20"/>
                  <a:gd name="T51" fmla="*/ 5 h 20"/>
                  <a:gd name="T52" fmla="*/ 20 w 20"/>
                  <a:gd name="T53" fmla="*/ 3 h 20"/>
                  <a:gd name="T54" fmla="*/ 19 w 20"/>
                  <a:gd name="T55" fmla="*/ 2 h 20"/>
                  <a:gd name="T56" fmla="*/ 18 w 20"/>
                  <a:gd name="T57" fmla="*/ 2 h 20"/>
                  <a:gd name="T58" fmla="*/ 17 w 20"/>
                  <a:gd name="T59" fmla="*/ 1 h 20"/>
                  <a:gd name="T60" fmla="*/ 15 w 20"/>
                  <a:gd name="T61" fmla="*/ 0 h 20"/>
                  <a:gd name="T62" fmla="*/ 13 w 20"/>
                  <a:gd name="T63" fmla="*/ 1 h 20"/>
                  <a:gd name="T64" fmla="*/ 12 w 20"/>
                  <a:gd name="T65" fmla="*/ 1 h 20"/>
                  <a:gd name="T66" fmla="*/ 12 w 20"/>
                  <a:gd name="T67" fmla="*/ 1 h 20"/>
                  <a:gd name="T68" fmla="*/ 11 w 20"/>
                  <a:gd name="T69" fmla="*/ 1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20" h="20">
                    <a:moveTo>
                      <a:pt x="11" y="1"/>
                    </a:moveTo>
                    <a:lnTo>
                      <a:pt x="9" y="2"/>
                    </a:lnTo>
                    <a:lnTo>
                      <a:pt x="6" y="6"/>
                    </a:lnTo>
                    <a:lnTo>
                      <a:pt x="5" y="7"/>
                    </a:lnTo>
                    <a:lnTo>
                      <a:pt x="4" y="9"/>
                    </a:lnTo>
                    <a:lnTo>
                      <a:pt x="1" y="11"/>
                    </a:lnTo>
                    <a:lnTo>
                      <a:pt x="1" y="13"/>
                    </a:lnTo>
                    <a:lnTo>
                      <a:pt x="1" y="15"/>
                    </a:lnTo>
                    <a:lnTo>
                      <a:pt x="1" y="16"/>
                    </a:lnTo>
                    <a:lnTo>
                      <a:pt x="0" y="19"/>
                    </a:lnTo>
                    <a:lnTo>
                      <a:pt x="1" y="19"/>
                    </a:lnTo>
                    <a:lnTo>
                      <a:pt x="3" y="19"/>
                    </a:lnTo>
                    <a:lnTo>
                      <a:pt x="4" y="20"/>
                    </a:lnTo>
                    <a:lnTo>
                      <a:pt x="7" y="19"/>
                    </a:lnTo>
                    <a:lnTo>
                      <a:pt x="8" y="20"/>
                    </a:lnTo>
                    <a:lnTo>
                      <a:pt x="10" y="19"/>
                    </a:lnTo>
                    <a:lnTo>
                      <a:pt x="11" y="19"/>
                    </a:lnTo>
                    <a:lnTo>
                      <a:pt x="11" y="18"/>
                    </a:lnTo>
                    <a:lnTo>
                      <a:pt x="14" y="16"/>
                    </a:lnTo>
                    <a:lnTo>
                      <a:pt x="15" y="16"/>
                    </a:lnTo>
                    <a:lnTo>
                      <a:pt x="16" y="15"/>
                    </a:lnTo>
                    <a:lnTo>
                      <a:pt x="18" y="11"/>
                    </a:lnTo>
                    <a:lnTo>
                      <a:pt x="18" y="9"/>
                    </a:lnTo>
                    <a:lnTo>
                      <a:pt x="19" y="8"/>
                    </a:lnTo>
                    <a:lnTo>
                      <a:pt x="20" y="6"/>
                    </a:lnTo>
                    <a:lnTo>
                      <a:pt x="20" y="5"/>
                    </a:lnTo>
                    <a:lnTo>
                      <a:pt x="20" y="3"/>
                    </a:lnTo>
                    <a:lnTo>
                      <a:pt x="19" y="2"/>
                    </a:lnTo>
                    <a:lnTo>
                      <a:pt x="18" y="2"/>
                    </a:lnTo>
                    <a:lnTo>
                      <a:pt x="17" y="1"/>
                    </a:lnTo>
                    <a:lnTo>
                      <a:pt x="15" y="0"/>
                    </a:lnTo>
                    <a:lnTo>
                      <a:pt x="13" y="1"/>
                    </a:lnTo>
                    <a:lnTo>
                      <a:pt x="12" y="1"/>
                    </a:lnTo>
                    <a:lnTo>
                      <a:pt x="12" y="1"/>
                    </a:lnTo>
                    <a:lnTo>
                      <a:pt x="1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4" name="Freeform 2697">
                <a:extLst>
                  <a:ext uri="{FF2B5EF4-FFF2-40B4-BE49-F238E27FC236}">
                    <a16:creationId xmlns:a16="http://schemas.microsoft.com/office/drawing/2014/main" id="{578A6B9B-639F-4CCD-97DC-E1C27BF10C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09" y="1885"/>
                <a:ext cx="5" cy="5"/>
              </a:xfrm>
              <a:custGeom>
                <a:avLst/>
                <a:gdLst>
                  <a:gd name="T0" fmla="*/ 2 w 5"/>
                  <a:gd name="T1" fmla="*/ 5 h 5"/>
                  <a:gd name="T2" fmla="*/ 3 w 5"/>
                  <a:gd name="T3" fmla="*/ 4 h 5"/>
                  <a:gd name="T4" fmla="*/ 4 w 5"/>
                  <a:gd name="T5" fmla="*/ 4 h 5"/>
                  <a:gd name="T6" fmla="*/ 5 w 5"/>
                  <a:gd name="T7" fmla="*/ 2 h 5"/>
                  <a:gd name="T8" fmla="*/ 5 w 5"/>
                  <a:gd name="T9" fmla="*/ 0 h 5"/>
                  <a:gd name="T10" fmla="*/ 3 w 5"/>
                  <a:gd name="T11" fmla="*/ 0 h 5"/>
                  <a:gd name="T12" fmla="*/ 2 w 5"/>
                  <a:gd name="T13" fmla="*/ 0 h 5"/>
                  <a:gd name="T14" fmla="*/ 1 w 5"/>
                  <a:gd name="T15" fmla="*/ 2 h 5"/>
                  <a:gd name="T16" fmla="*/ 0 w 5"/>
                  <a:gd name="T17" fmla="*/ 3 h 5"/>
                  <a:gd name="T18" fmla="*/ 1 w 5"/>
                  <a:gd name="T19" fmla="*/ 5 h 5"/>
                  <a:gd name="T20" fmla="*/ 2 w 5"/>
                  <a:gd name="T21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" h="5">
                    <a:moveTo>
                      <a:pt x="2" y="5"/>
                    </a:moveTo>
                    <a:lnTo>
                      <a:pt x="3" y="4"/>
                    </a:lnTo>
                    <a:lnTo>
                      <a:pt x="4" y="4"/>
                    </a:lnTo>
                    <a:lnTo>
                      <a:pt x="5" y="2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1" y="5"/>
                    </a:lnTo>
                    <a:lnTo>
                      <a:pt x="2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5" name="Freeform 2698">
                <a:extLst>
                  <a:ext uri="{FF2B5EF4-FFF2-40B4-BE49-F238E27FC236}">
                    <a16:creationId xmlns:a16="http://schemas.microsoft.com/office/drawing/2014/main" id="{096A8859-73EE-4B50-8354-1C35803EC7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91" y="1883"/>
                <a:ext cx="12" cy="9"/>
              </a:xfrm>
              <a:custGeom>
                <a:avLst/>
                <a:gdLst>
                  <a:gd name="T0" fmla="*/ 10 w 12"/>
                  <a:gd name="T1" fmla="*/ 2 h 9"/>
                  <a:gd name="T2" fmla="*/ 9 w 12"/>
                  <a:gd name="T3" fmla="*/ 2 h 9"/>
                  <a:gd name="T4" fmla="*/ 6 w 12"/>
                  <a:gd name="T5" fmla="*/ 3 h 9"/>
                  <a:gd name="T6" fmla="*/ 5 w 12"/>
                  <a:gd name="T7" fmla="*/ 4 h 9"/>
                  <a:gd name="T8" fmla="*/ 3 w 12"/>
                  <a:gd name="T9" fmla="*/ 4 h 9"/>
                  <a:gd name="T10" fmla="*/ 1 w 12"/>
                  <a:gd name="T11" fmla="*/ 5 h 9"/>
                  <a:gd name="T12" fmla="*/ 1 w 12"/>
                  <a:gd name="T13" fmla="*/ 6 h 9"/>
                  <a:gd name="T14" fmla="*/ 0 w 12"/>
                  <a:gd name="T15" fmla="*/ 7 h 9"/>
                  <a:gd name="T16" fmla="*/ 0 w 12"/>
                  <a:gd name="T17" fmla="*/ 9 h 9"/>
                  <a:gd name="T18" fmla="*/ 1 w 12"/>
                  <a:gd name="T19" fmla="*/ 8 h 9"/>
                  <a:gd name="T20" fmla="*/ 2 w 12"/>
                  <a:gd name="T21" fmla="*/ 9 h 9"/>
                  <a:gd name="T22" fmla="*/ 3 w 12"/>
                  <a:gd name="T23" fmla="*/ 9 h 9"/>
                  <a:gd name="T24" fmla="*/ 7 w 12"/>
                  <a:gd name="T25" fmla="*/ 6 h 9"/>
                  <a:gd name="T26" fmla="*/ 7 w 12"/>
                  <a:gd name="T27" fmla="*/ 5 h 9"/>
                  <a:gd name="T28" fmla="*/ 9 w 12"/>
                  <a:gd name="T29" fmla="*/ 5 h 9"/>
                  <a:gd name="T30" fmla="*/ 11 w 12"/>
                  <a:gd name="T31" fmla="*/ 3 h 9"/>
                  <a:gd name="T32" fmla="*/ 12 w 12"/>
                  <a:gd name="T33" fmla="*/ 2 h 9"/>
                  <a:gd name="T34" fmla="*/ 12 w 12"/>
                  <a:gd name="T35" fmla="*/ 0 h 9"/>
                  <a:gd name="T36" fmla="*/ 11 w 12"/>
                  <a:gd name="T37" fmla="*/ 0 h 9"/>
                  <a:gd name="T38" fmla="*/ 10 w 12"/>
                  <a:gd name="T39" fmla="*/ 0 h 9"/>
                  <a:gd name="T40" fmla="*/ 10 w 12"/>
                  <a:gd name="T41" fmla="*/ 2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2" h="9">
                    <a:moveTo>
                      <a:pt x="10" y="2"/>
                    </a:moveTo>
                    <a:lnTo>
                      <a:pt x="9" y="2"/>
                    </a:lnTo>
                    <a:lnTo>
                      <a:pt x="6" y="3"/>
                    </a:lnTo>
                    <a:lnTo>
                      <a:pt x="5" y="4"/>
                    </a:lnTo>
                    <a:lnTo>
                      <a:pt x="3" y="4"/>
                    </a:lnTo>
                    <a:lnTo>
                      <a:pt x="1" y="5"/>
                    </a:lnTo>
                    <a:lnTo>
                      <a:pt x="1" y="6"/>
                    </a:lnTo>
                    <a:lnTo>
                      <a:pt x="0" y="7"/>
                    </a:lnTo>
                    <a:lnTo>
                      <a:pt x="0" y="9"/>
                    </a:lnTo>
                    <a:lnTo>
                      <a:pt x="1" y="8"/>
                    </a:lnTo>
                    <a:lnTo>
                      <a:pt x="2" y="9"/>
                    </a:lnTo>
                    <a:lnTo>
                      <a:pt x="3" y="9"/>
                    </a:lnTo>
                    <a:lnTo>
                      <a:pt x="7" y="6"/>
                    </a:lnTo>
                    <a:lnTo>
                      <a:pt x="7" y="5"/>
                    </a:lnTo>
                    <a:lnTo>
                      <a:pt x="9" y="5"/>
                    </a:lnTo>
                    <a:lnTo>
                      <a:pt x="11" y="3"/>
                    </a:lnTo>
                    <a:lnTo>
                      <a:pt x="12" y="2"/>
                    </a:lnTo>
                    <a:lnTo>
                      <a:pt x="12" y="0"/>
                    </a:lnTo>
                    <a:lnTo>
                      <a:pt x="11" y="0"/>
                    </a:lnTo>
                    <a:lnTo>
                      <a:pt x="10" y="0"/>
                    </a:lnTo>
                    <a:lnTo>
                      <a:pt x="1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6" name="Freeform 2699">
                <a:extLst>
                  <a:ext uri="{FF2B5EF4-FFF2-40B4-BE49-F238E27FC236}">
                    <a16:creationId xmlns:a16="http://schemas.microsoft.com/office/drawing/2014/main" id="{8EFF6086-47F2-4F51-8E46-ADF45635D5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02" y="1876"/>
                <a:ext cx="5" cy="4"/>
              </a:xfrm>
              <a:custGeom>
                <a:avLst/>
                <a:gdLst>
                  <a:gd name="T0" fmla="*/ 4 w 5"/>
                  <a:gd name="T1" fmla="*/ 0 h 4"/>
                  <a:gd name="T2" fmla="*/ 3 w 5"/>
                  <a:gd name="T3" fmla="*/ 1 h 4"/>
                  <a:gd name="T4" fmla="*/ 2 w 5"/>
                  <a:gd name="T5" fmla="*/ 1 h 4"/>
                  <a:gd name="T6" fmla="*/ 1 w 5"/>
                  <a:gd name="T7" fmla="*/ 3 h 4"/>
                  <a:gd name="T8" fmla="*/ 0 w 5"/>
                  <a:gd name="T9" fmla="*/ 4 h 4"/>
                  <a:gd name="T10" fmla="*/ 1 w 5"/>
                  <a:gd name="T11" fmla="*/ 4 h 4"/>
                  <a:gd name="T12" fmla="*/ 2 w 5"/>
                  <a:gd name="T13" fmla="*/ 4 h 4"/>
                  <a:gd name="T14" fmla="*/ 3 w 5"/>
                  <a:gd name="T15" fmla="*/ 3 h 4"/>
                  <a:gd name="T16" fmla="*/ 5 w 5"/>
                  <a:gd name="T17" fmla="*/ 2 h 4"/>
                  <a:gd name="T18" fmla="*/ 5 w 5"/>
                  <a:gd name="T19" fmla="*/ 1 h 4"/>
                  <a:gd name="T20" fmla="*/ 5 w 5"/>
                  <a:gd name="T21" fmla="*/ 0 h 4"/>
                  <a:gd name="T22" fmla="*/ 4 w 5"/>
                  <a:gd name="T2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5" h="4">
                    <a:moveTo>
                      <a:pt x="4" y="0"/>
                    </a:moveTo>
                    <a:lnTo>
                      <a:pt x="3" y="1"/>
                    </a:lnTo>
                    <a:lnTo>
                      <a:pt x="2" y="1"/>
                    </a:lnTo>
                    <a:lnTo>
                      <a:pt x="1" y="3"/>
                    </a:lnTo>
                    <a:lnTo>
                      <a:pt x="0" y="4"/>
                    </a:lnTo>
                    <a:lnTo>
                      <a:pt x="1" y="4"/>
                    </a:lnTo>
                    <a:lnTo>
                      <a:pt x="2" y="4"/>
                    </a:lnTo>
                    <a:lnTo>
                      <a:pt x="3" y="3"/>
                    </a:lnTo>
                    <a:lnTo>
                      <a:pt x="5" y="2"/>
                    </a:lnTo>
                    <a:lnTo>
                      <a:pt x="5" y="1"/>
                    </a:lnTo>
                    <a:lnTo>
                      <a:pt x="5" y="0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7" name="Freeform 2700">
                <a:extLst>
                  <a:ext uri="{FF2B5EF4-FFF2-40B4-BE49-F238E27FC236}">
                    <a16:creationId xmlns:a16="http://schemas.microsoft.com/office/drawing/2014/main" id="{844D6DA8-5DF6-475F-94FF-2DCD0DEF41E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6" y="1541"/>
                <a:ext cx="2" cy="2"/>
              </a:xfrm>
              <a:custGeom>
                <a:avLst/>
                <a:gdLst>
                  <a:gd name="T0" fmla="*/ 2 w 2"/>
                  <a:gd name="T1" fmla="*/ 2 h 2"/>
                  <a:gd name="T2" fmla="*/ 1 w 2"/>
                  <a:gd name="T3" fmla="*/ 0 h 2"/>
                  <a:gd name="T4" fmla="*/ 0 w 2"/>
                  <a:gd name="T5" fmla="*/ 0 h 2"/>
                  <a:gd name="T6" fmla="*/ 0 w 2"/>
                  <a:gd name="T7" fmla="*/ 2 h 2"/>
                  <a:gd name="T8" fmla="*/ 1 w 2"/>
                  <a:gd name="T9" fmla="*/ 2 h 2"/>
                  <a:gd name="T10" fmla="*/ 2 w 2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8" name="Freeform 2701">
                <a:extLst>
                  <a:ext uri="{FF2B5EF4-FFF2-40B4-BE49-F238E27FC236}">
                    <a16:creationId xmlns:a16="http://schemas.microsoft.com/office/drawing/2014/main" id="{C6CEFBB1-A75B-4C34-AEC5-1A0D0F379F7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06" y="2188"/>
                <a:ext cx="2" cy="2"/>
              </a:xfrm>
              <a:custGeom>
                <a:avLst/>
                <a:gdLst>
                  <a:gd name="T0" fmla="*/ 0 w 2"/>
                  <a:gd name="T1" fmla="*/ 1 h 2"/>
                  <a:gd name="T2" fmla="*/ 0 w 2"/>
                  <a:gd name="T3" fmla="*/ 2 h 2"/>
                  <a:gd name="T4" fmla="*/ 1 w 2"/>
                  <a:gd name="T5" fmla="*/ 2 h 2"/>
                  <a:gd name="T6" fmla="*/ 1 w 2"/>
                  <a:gd name="T7" fmla="*/ 2 h 2"/>
                  <a:gd name="T8" fmla="*/ 2 w 2"/>
                  <a:gd name="T9" fmla="*/ 2 h 2"/>
                  <a:gd name="T10" fmla="*/ 2 w 2"/>
                  <a:gd name="T11" fmla="*/ 1 h 2"/>
                  <a:gd name="T12" fmla="*/ 1 w 2"/>
                  <a:gd name="T13" fmla="*/ 0 h 2"/>
                  <a:gd name="T14" fmla="*/ 0 w 2"/>
                  <a:gd name="T15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2">
                    <a:moveTo>
                      <a:pt x="0" y="1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9" name="Freeform 2702">
                <a:extLst>
                  <a:ext uri="{FF2B5EF4-FFF2-40B4-BE49-F238E27FC236}">
                    <a16:creationId xmlns:a16="http://schemas.microsoft.com/office/drawing/2014/main" id="{14AC4F46-18BE-49F3-9FB2-504429E26A3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91" y="2233"/>
                <a:ext cx="2" cy="7"/>
              </a:xfrm>
              <a:custGeom>
                <a:avLst/>
                <a:gdLst>
                  <a:gd name="T0" fmla="*/ 1 w 2"/>
                  <a:gd name="T1" fmla="*/ 7 h 7"/>
                  <a:gd name="T2" fmla="*/ 1 w 2"/>
                  <a:gd name="T3" fmla="*/ 7 h 7"/>
                  <a:gd name="T4" fmla="*/ 2 w 2"/>
                  <a:gd name="T5" fmla="*/ 6 h 7"/>
                  <a:gd name="T6" fmla="*/ 1 w 2"/>
                  <a:gd name="T7" fmla="*/ 5 h 7"/>
                  <a:gd name="T8" fmla="*/ 1 w 2"/>
                  <a:gd name="T9" fmla="*/ 5 h 7"/>
                  <a:gd name="T10" fmla="*/ 1 w 2"/>
                  <a:gd name="T11" fmla="*/ 4 h 7"/>
                  <a:gd name="T12" fmla="*/ 1 w 2"/>
                  <a:gd name="T13" fmla="*/ 3 h 7"/>
                  <a:gd name="T14" fmla="*/ 2 w 2"/>
                  <a:gd name="T15" fmla="*/ 2 h 7"/>
                  <a:gd name="T16" fmla="*/ 1 w 2"/>
                  <a:gd name="T17" fmla="*/ 2 h 7"/>
                  <a:gd name="T18" fmla="*/ 1 w 2"/>
                  <a:gd name="T19" fmla="*/ 0 h 7"/>
                  <a:gd name="T20" fmla="*/ 0 w 2"/>
                  <a:gd name="T21" fmla="*/ 2 h 7"/>
                  <a:gd name="T22" fmla="*/ 0 w 2"/>
                  <a:gd name="T23" fmla="*/ 2 h 7"/>
                  <a:gd name="T24" fmla="*/ 0 w 2"/>
                  <a:gd name="T25" fmla="*/ 3 h 7"/>
                  <a:gd name="T26" fmla="*/ 1 w 2"/>
                  <a:gd name="T27" fmla="*/ 5 h 7"/>
                  <a:gd name="T28" fmla="*/ 0 w 2"/>
                  <a:gd name="T29" fmla="*/ 6 h 7"/>
                  <a:gd name="T30" fmla="*/ 1 w 2"/>
                  <a:gd name="T31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" h="7">
                    <a:moveTo>
                      <a:pt x="1" y="7"/>
                    </a:moveTo>
                    <a:lnTo>
                      <a:pt x="1" y="7"/>
                    </a:lnTo>
                    <a:lnTo>
                      <a:pt x="2" y="6"/>
                    </a:lnTo>
                    <a:lnTo>
                      <a:pt x="1" y="5"/>
                    </a:lnTo>
                    <a:lnTo>
                      <a:pt x="1" y="5"/>
                    </a:lnTo>
                    <a:lnTo>
                      <a:pt x="1" y="4"/>
                    </a:lnTo>
                    <a:lnTo>
                      <a:pt x="1" y="3"/>
                    </a:lnTo>
                    <a:lnTo>
                      <a:pt x="2" y="2"/>
                    </a:lnTo>
                    <a:lnTo>
                      <a:pt x="1" y="2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5"/>
                    </a:lnTo>
                    <a:lnTo>
                      <a:pt x="0" y="6"/>
                    </a:lnTo>
                    <a:lnTo>
                      <a:pt x="1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0" name="Freeform 2703">
                <a:extLst>
                  <a:ext uri="{FF2B5EF4-FFF2-40B4-BE49-F238E27FC236}">
                    <a16:creationId xmlns:a16="http://schemas.microsoft.com/office/drawing/2014/main" id="{6C6B1D0D-50CA-4216-83A4-74E5E6012AF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72" y="1986"/>
                <a:ext cx="2" cy="2"/>
              </a:xfrm>
              <a:custGeom>
                <a:avLst/>
                <a:gdLst>
                  <a:gd name="T0" fmla="*/ 0 w 2"/>
                  <a:gd name="T1" fmla="*/ 1 h 2"/>
                  <a:gd name="T2" fmla="*/ 1 w 2"/>
                  <a:gd name="T3" fmla="*/ 2 h 2"/>
                  <a:gd name="T4" fmla="*/ 2 w 2"/>
                  <a:gd name="T5" fmla="*/ 2 h 2"/>
                  <a:gd name="T6" fmla="*/ 2 w 2"/>
                  <a:gd name="T7" fmla="*/ 1 h 2"/>
                  <a:gd name="T8" fmla="*/ 1 w 2"/>
                  <a:gd name="T9" fmla="*/ 0 h 2"/>
                  <a:gd name="T10" fmla="*/ 0 w 2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1"/>
                    </a:moveTo>
                    <a:lnTo>
                      <a:pt x="1" y="2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1" name="Freeform 2704">
                <a:extLst>
                  <a:ext uri="{FF2B5EF4-FFF2-40B4-BE49-F238E27FC236}">
                    <a16:creationId xmlns:a16="http://schemas.microsoft.com/office/drawing/2014/main" id="{5F07A72E-8747-4A45-8B69-F5CBE72A53E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93" y="2240"/>
                <a:ext cx="1" cy="1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1 h 1"/>
                  <a:gd name="T4" fmla="*/ 1 w 1"/>
                  <a:gd name="T5" fmla="*/ 0 h 1"/>
                  <a:gd name="T6" fmla="*/ 1 w 1"/>
                  <a:gd name="T7" fmla="*/ 0 h 1"/>
                  <a:gd name="T8" fmla="*/ 1 w 1"/>
                  <a:gd name="T9" fmla="*/ 0 h 1"/>
                  <a:gd name="T10" fmla="*/ 0 w 1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2" name="Rectangle 2705">
                <a:extLst>
                  <a:ext uri="{FF2B5EF4-FFF2-40B4-BE49-F238E27FC236}">
                    <a16:creationId xmlns:a16="http://schemas.microsoft.com/office/drawing/2014/main" id="{22FDD534-EB00-4DAE-9A04-5944E92C1D2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85" y="1780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3" name="Freeform 2706">
                <a:extLst>
                  <a:ext uri="{FF2B5EF4-FFF2-40B4-BE49-F238E27FC236}">
                    <a16:creationId xmlns:a16="http://schemas.microsoft.com/office/drawing/2014/main" id="{CBA4F63E-E23E-4D9C-99A1-1BDE7D0D0F8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74" y="1997"/>
                <a:ext cx="1" cy="7"/>
              </a:xfrm>
              <a:custGeom>
                <a:avLst/>
                <a:gdLst>
                  <a:gd name="T0" fmla="*/ 1 w 1"/>
                  <a:gd name="T1" fmla="*/ 1 h 7"/>
                  <a:gd name="T2" fmla="*/ 1 w 1"/>
                  <a:gd name="T3" fmla="*/ 0 h 7"/>
                  <a:gd name="T4" fmla="*/ 0 w 1"/>
                  <a:gd name="T5" fmla="*/ 4 h 7"/>
                  <a:gd name="T6" fmla="*/ 0 w 1"/>
                  <a:gd name="T7" fmla="*/ 6 h 7"/>
                  <a:gd name="T8" fmla="*/ 1 w 1"/>
                  <a:gd name="T9" fmla="*/ 7 h 7"/>
                  <a:gd name="T10" fmla="*/ 1 w 1"/>
                  <a:gd name="T11" fmla="*/ 6 h 7"/>
                  <a:gd name="T12" fmla="*/ 1 w 1"/>
                  <a:gd name="T13" fmla="*/ 5 h 7"/>
                  <a:gd name="T14" fmla="*/ 1 w 1"/>
                  <a:gd name="T15" fmla="*/ 3 h 7"/>
                  <a:gd name="T16" fmla="*/ 1 w 1"/>
                  <a:gd name="T17" fmla="*/ 1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" h="7">
                    <a:moveTo>
                      <a:pt x="1" y="1"/>
                    </a:moveTo>
                    <a:lnTo>
                      <a:pt x="1" y="0"/>
                    </a:lnTo>
                    <a:lnTo>
                      <a:pt x="0" y="4"/>
                    </a:lnTo>
                    <a:lnTo>
                      <a:pt x="0" y="6"/>
                    </a:lnTo>
                    <a:lnTo>
                      <a:pt x="1" y="7"/>
                    </a:lnTo>
                    <a:lnTo>
                      <a:pt x="1" y="6"/>
                    </a:lnTo>
                    <a:lnTo>
                      <a:pt x="1" y="5"/>
                    </a:lnTo>
                    <a:lnTo>
                      <a:pt x="1" y="3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4" name="Freeform 2707">
                <a:extLst>
                  <a:ext uri="{FF2B5EF4-FFF2-40B4-BE49-F238E27FC236}">
                    <a16:creationId xmlns:a16="http://schemas.microsoft.com/office/drawing/2014/main" id="{4DFBF629-3FA1-4B07-874B-195EAF6156D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95" y="1539"/>
                <a:ext cx="249" cy="195"/>
              </a:xfrm>
              <a:custGeom>
                <a:avLst/>
                <a:gdLst>
                  <a:gd name="T0" fmla="*/ 72 w 249"/>
                  <a:gd name="T1" fmla="*/ 34 h 195"/>
                  <a:gd name="T2" fmla="*/ 76 w 249"/>
                  <a:gd name="T3" fmla="*/ 41 h 195"/>
                  <a:gd name="T4" fmla="*/ 90 w 249"/>
                  <a:gd name="T5" fmla="*/ 51 h 195"/>
                  <a:gd name="T6" fmla="*/ 74 w 249"/>
                  <a:gd name="T7" fmla="*/ 51 h 195"/>
                  <a:gd name="T8" fmla="*/ 94 w 249"/>
                  <a:gd name="T9" fmla="*/ 55 h 195"/>
                  <a:gd name="T10" fmla="*/ 82 w 249"/>
                  <a:gd name="T11" fmla="*/ 64 h 195"/>
                  <a:gd name="T12" fmla="*/ 111 w 249"/>
                  <a:gd name="T13" fmla="*/ 69 h 195"/>
                  <a:gd name="T14" fmla="*/ 131 w 249"/>
                  <a:gd name="T15" fmla="*/ 65 h 195"/>
                  <a:gd name="T16" fmla="*/ 136 w 249"/>
                  <a:gd name="T17" fmla="*/ 75 h 195"/>
                  <a:gd name="T18" fmla="*/ 124 w 249"/>
                  <a:gd name="T19" fmla="*/ 83 h 195"/>
                  <a:gd name="T20" fmla="*/ 99 w 249"/>
                  <a:gd name="T21" fmla="*/ 97 h 195"/>
                  <a:gd name="T22" fmla="*/ 76 w 249"/>
                  <a:gd name="T23" fmla="*/ 74 h 195"/>
                  <a:gd name="T24" fmla="*/ 69 w 249"/>
                  <a:gd name="T25" fmla="*/ 104 h 195"/>
                  <a:gd name="T26" fmla="*/ 82 w 249"/>
                  <a:gd name="T27" fmla="*/ 117 h 195"/>
                  <a:gd name="T28" fmla="*/ 65 w 249"/>
                  <a:gd name="T29" fmla="*/ 119 h 195"/>
                  <a:gd name="T30" fmla="*/ 37 w 249"/>
                  <a:gd name="T31" fmla="*/ 134 h 195"/>
                  <a:gd name="T32" fmla="*/ 57 w 249"/>
                  <a:gd name="T33" fmla="*/ 129 h 195"/>
                  <a:gd name="T34" fmla="*/ 46 w 249"/>
                  <a:gd name="T35" fmla="*/ 144 h 195"/>
                  <a:gd name="T36" fmla="*/ 46 w 249"/>
                  <a:gd name="T37" fmla="*/ 153 h 195"/>
                  <a:gd name="T38" fmla="*/ 53 w 249"/>
                  <a:gd name="T39" fmla="*/ 157 h 195"/>
                  <a:gd name="T40" fmla="*/ 28 w 249"/>
                  <a:gd name="T41" fmla="*/ 140 h 195"/>
                  <a:gd name="T42" fmla="*/ 28 w 249"/>
                  <a:gd name="T43" fmla="*/ 157 h 195"/>
                  <a:gd name="T44" fmla="*/ 13 w 249"/>
                  <a:gd name="T45" fmla="*/ 160 h 195"/>
                  <a:gd name="T46" fmla="*/ 3 w 249"/>
                  <a:gd name="T47" fmla="*/ 175 h 195"/>
                  <a:gd name="T48" fmla="*/ 12 w 249"/>
                  <a:gd name="T49" fmla="*/ 173 h 195"/>
                  <a:gd name="T50" fmla="*/ 17 w 249"/>
                  <a:gd name="T51" fmla="*/ 179 h 195"/>
                  <a:gd name="T52" fmla="*/ 30 w 249"/>
                  <a:gd name="T53" fmla="*/ 180 h 195"/>
                  <a:gd name="T54" fmla="*/ 40 w 249"/>
                  <a:gd name="T55" fmla="*/ 182 h 195"/>
                  <a:gd name="T56" fmla="*/ 48 w 249"/>
                  <a:gd name="T57" fmla="*/ 176 h 195"/>
                  <a:gd name="T58" fmla="*/ 60 w 249"/>
                  <a:gd name="T59" fmla="*/ 193 h 195"/>
                  <a:gd name="T60" fmla="*/ 77 w 249"/>
                  <a:gd name="T61" fmla="*/ 178 h 195"/>
                  <a:gd name="T62" fmla="*/ 61 w 249"/>
                  <a:gd name="T63" fmla="*/ 167 h 195"/>
                  <a:gd name="T64" fmla="*/ 63 w 249"/>
                  <a:gd name="T65" fmla="*/ 159 h 195"/>
                  <a:gd name="T66" fmla="*/ 90 w 249"/>
                  <a:gd name="T67" fmla="*/ 159 h 195"/>
                  <a:gd name="T68" fmla="*/ 105 w 249"/>
                  <a:gd name="T69" fmla="*/ 147 h 195"/>
                  <a:gd name="T70" fmla="*/ 119 w 249"/>
                  <a:gd name="T71" fmla="*/ 140 h 195"/>
                  <a:gd name="T72" fmla="*/ 110 w 249"/>
                  <a:gd name="T73" fmla="*/ 125 h 195"/>
                  <a:gd name="T74" fmla="*/ 111 w 249"/>
                  <a:gd name="T75" fmla="*/ 119 h 195"/>
                  <a:gd name="T76" fmla="*/ 119 w 249"/>
                  <a:gd name="T77" fmla="*/ 119 h 195"/>
                  <a:gd name="T78" fmla="*/ 122 w 249"/>
                  <a:gd name="T79" fmla="*/ 114 h 195"/>
                  <a:gd name="T80" fmla="*/ 137 w 249"/>
                  <a:gd name="T81" fmla="*/ 117 h 195"/>
                  <a:gd name="T82" fmla="*/ 151 w 249"/>
                  <a:gd name="T83" fmla="*/ 115 h 195"/>
                  <a:gd name="T84" fmla="*/ 156 w 249"/>
                  <a:gd name="T85" fmla="*/ 103 h 195"/>
                  <a:gd name="T86" fmla="*/ 176 w 249"/>
                  <a:gd name="T87" fmla="*/ 96 h 195"/>
                  <a:gd name="T88" fmla="*/ 213 w 249"/>
                  <a:gd name="T89" fmla="*/ 77 h 195"/>
                  <a:gd name="T90" fmla="*/ 189 w 249"/>
                  <a:gd name="T91" fmla="*/ 75 h 195"/>
                  <a:gd name="T92" fmla="*/ 210 w 249"/>
                  <a:gd name="T93" fmla="*/ 66 h 195"/>
                  <a:gd name="T94" fmla="*/ 239 w 249"/>
                  <a:gd name="T95" fmla="*/ 58 h 195"/>
                  <a:gd name="T96" fmla="*/ 243 w 249"/>
                  <a:gd name="T97" fmla="*/ 33 h 195"/>
                  <a:gd name="T98" fmla="*/ 233 w 249"/>
                  <a:gd name="T99" fmla="*/ 25 h 195"/>
                  <a:gd name="T100" fmla="*/ 230 w 249"/>
                  <a:gd name="T101" fmla="*/ 21 h 195"/>
                  <a:gd name="T102" fmla="*/ 215 w 249"/>
                  <a:gd name="T103" fmla="*/ 12 h 195"/>
                  <a:gd name="T104" fmla="*/ 191 w 249"/>
                  <a:gd name="T105" fmla="*/ 7 h 195"/>
                  <a:gd name="T106" fmla="*/ 167 w 249"/>
                  <a:gd name="T107" fmla="*/ 14 h 195"/>
                  <a:gd name="T108" fmla="*/ 154 w 249"/>
                  <a:gd name="T109" fmla="*/ 2 h 195"/>
                  <a:gd name="T110" fmla="*/ 150 w 249"/>
                  <a:gd name="T111" fmla="*/ 15 h 195"/>
                  <a:gd name="T112" fmla="*/ 142 w 249"/>
                  <a:gd name="T113" fmla="*/ 15 h 195"/>
                  <a:gd name="T114" fmla="*/ 128 w 249"/>
                  <a:gd name="T115" fmla="*/ 21 h 195"/>
                  <a:gd name="T116" fmla="*/ 112 w 249"/>
                  <a:gd name="T117" fmla="*/ 16 h 195"/>
                  <a:gd name="T118" fmla="*/ 110 w 249"/>
                  <a:gd name="T119" fmla="*/ 25 h 195"/>
                  <a:gd name="T120" fmla="*/ 98 w 249"/>
                  <a:gd name="T121" fmla="*/ 21 h 195"/>
                  <a:gd name="T122" fmla="*/ 88 w 249"/>
                  <a:gd name="T123" fmla="*/ 19 h 1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249" h="195">
                    <a:moveTo>
                      <a:pt x="70" y="28"/>
                    </a:moveTo>
                    <a:lnTo>
                      <a:pt x="69" y="31"/>
                    </a:lnTo>
                    <a:lnTo>
                      <a:pt x="70" y="32"/>
                    </a:lnTo>
                    <a:lnTo>
                      <a:pt x="72" y="32"/>
                    </a:lnTo>
                    <a:lnTo>
                      <a:pt x="72" y="31"/>
                    </a:lnTo>
                    <a:lnTo>
                      <a:pt x="72" y="28"/>
                    </a:lnTo>
                    <a:lnTo>
                      <a:pt x="74" y="28"/>
                    </a:lnTo>
                    <a:lnTo>
                      <a:pt x="75" y="27"/>
                    </a:lnTo>
                    <a:lnTo>
                      <a:pt x="76" y="27"/>
                    </a:lnTo>
                    <a:lnTo>
                      <a:pt x="77" y="30"/>
                    </a:lnTo>
                    <a:lnTo>
                      <a:pt x="78" y="28"/>
                    </a:lnTo>
                    <a:lnTo>
                      <a:pt x="78" y="26"/>
                    </a:lnTo>
                    <a:lnTo>
                      <a:pt x="79" y="26"/>
                    </a:lnTo>
                    <a:lnTo>
                      <a:pt x="78" y="28"/>
                    </a:lnTo>
                    <a:lnTo>
                      <a:pt x="79" y="30"/>
                    </a:lnTo>
                    <a:lnTo>
                      <a:pt x="82" y="30"/>
                    </a:lnTo>
                    <a:lnTo>
                      <a:pt x="80" y="31"/>
                    </a:lnTo>
                    <a:lnTo>
                      <a:pt x="77" y="31"/>
                    </a:lnTo>
                    <a:lnTo>
                      <a:pt x="74" y="33"/>
                    </a:lnTo>
                    <a:lnTo>
                      <a:pt x="72" y="34"/>
                    </a:lnTo>
                    <a:lnTo>
                      <a:pt x="73" y="36"/>
                    </a:lnTo>
                    <a:lnTo>
                      <a:pt x="73" y="37"/>
                    </a:lnTo>
                    <a:lnTo>
                      <a:pt x="74" y="37"/>
                    </a:lnTo>
                    <a:lnTo>
                      <a:pt x="75" y="36"/>
                    </a:lnTo>
                    <a:lnTo>
                      <a:pt x="77" y="36"/>
                    </a:lnTo>
                    <a:lnTo>
                      <a:pt x="79" y="35"/>
                    </a:lnTo>
                    <a:lnTo>
                      <a:pt x="83" y="35"/>
                    </a:lnTo>
                    <a:lnTo>
                      <a:pt x="87" y="34"/>
                    </a:lnTo>
                    <a:lnTo>
                      <a:pt x="88" y="35"/>
                    </a:lnTo>
                    <a:lnTo>
                      <a:pt x="88" y="36"/>
                    </a:lnTo>
                    <a:lnTo>
                      <a:pt x="86" y="36"/>
                    </a:lnTo>
                    <a:lnTo>
                      <a:pt x="85" y="36"/>
                    </a:lnTo>
                    <a:lnTo>
                      <a:pt x="84" y="36"/>
                    </a:lnTo>
                    <a:lnTo>
                      <a:pt x="82" y="37"/>
                    </a:lnTo>
                    <a:lnTo>
                      <a:pt x="78" y="37"/>
                    </a:lnTo>
                    <a:lnTo>
                      <a:pt x="76" y="39"/>
                    </a:lnTo>
                    <a:lnTo>
                      <a:pt x="74" y="39"/>
                    </a:lnTo>
                    <a:lnTo>
                      <a:pt x="73" y="39"/>
                    </a:lnTo>
                    <a:lnTo>
                      <a:pt x="74" y="41"/>
                    </a:lnTo>
                    <a:lnTo>
                      <a:pt x="76" y="41"/>
                    </a:lnTo>
                    <a:lnTo>
                      <a:pt x="77" y="42"/>
                    </a:lnTo>
                    <a:lnTo>
                      <a:pt x="76" y="43"/>
                    </a:lnTo>
                    <a:lnTo>
                      <a:pt x="74" y="43"/>
                    </a:lnTo>
                    <a:lnTo>
                      <a:pt x="72" y="41"/>
                    </a:lnTo>
                    <a:lnTo>
                      <a:pt x="72" y="41"/>
                    </a:lnTo>
                    <a:lnTo>
                      <a:pt x="70" y="42"/>
                    </a:lnTo>
                    <a:lnTo>
                      <a:pt x="70" y="44"/>
                    </a:lnTo>
                    <a:lnTo>
                      <a:pt x="69" y="45"/>
                    </a:lnTo>
                    <a:lnTo>
                      <a:pt x="70" y="46"/>
                    </a:lnTo>
                    <a:lnTo>
                      <a:pt x="72" y="47"/>
                    </a:lnTo>
                    <a:lnTo>
                      <a:pt x="74" y="47"/>
                    </a:lnTo>
                    <a:lnTo>
                      <a:pt x="77" y="49"/>
                    </a:lnTo>
                    <a:lnTo>
                      <a:pt x="79" y="49"/>
                    </a:lnTo>
                    <a:lnTo>
                      <a:pt x="79" y="49"/>
                    </a:lnTo>
                    <a:lnTo>
                      <a:pt x="82" y="50"/>
                    </a:lnTo>
                    <a:lnTo>
                      <a:pt x="84" y="51"/>
                    </a:lnTo>
                    <a:lnTo>
                      <a:pt x="85" y="51"/>
                    </a:lnTo>
                    <a:lnTo>
                      <a:pt x="86" y="51"/>
                    </a:lnTo>
                    <a:lnTo>
                      <a:pt x="88" y="51"/>
                    </a:lnTo>
                    <a:lnTo>
                      <a:pt x="90" y="51"/>
                    </a:lnTo>
                    <a:lnTo>
                      <a:pt x="92" y="49"/>
                    </a:lnTo>
                    <a:lnTo>
                      <a:pt x="96" y="50"/>
                    </a:lnTo>
                    <a:lnTo>
                      <a:pt x="98" y="49"/>
                    </a:lnTo>
                    <a:lnTo>
                      <a:pt x="99" y="47"/>
                    </a:lnTo>
                    <a:lnTo>
                      <a:pt x="101" y="47"/>
                    </a:lnTo>
                    <a:lnTo>
                      <a:pt x="102" y="47"/>
                    </a:lnTo>
                    <a:lnTo>
                      <a:pt x="102" y="49"/>
                    </a:lnTo>
                    <a:lnTo>
                      <a:pt x="102" y="50"/>
                    </a:lnTo>
                    <a:lnTo>
                      <a:pt x="98" y="50"/>
                    </a:lnTo>
                    <a:lnTo>
                      <a:pt x="94" y="51"/>
                    </a:lnTo>
                    <a:lnTo>
                      <a:pt x="93" y="52"/>
                    </a:lnTo>
                    <a:lnTo>
                      <a:pt x="91" y="52"/>
                    </a:lnTo>
                    <a:lnTo>
                      <a:pt x="91" y="53"/>
                    </a:lnTo>
                    <a:lnTo>
                      <a:pt x="89" y="52"/>
                    </a:lnTo>
                    <a:lnTo>
                      <a:pt x="87" y="53"/>
                    </a:lnTo>
                    <a:lnTo>
                      <a:pt x="85" y="53"/>
                    </a:lnTo>
                    <a:lnTo>
                      <a:pt x="84" y="53"/>
                    </a:lnTo>
                    <a:lnTo>
                      <a:pt x="83" y="53"/>
                    </a:lnTo>
                    <a:lnTo>
                      <a:pt x="79" y="51"/>
                    </a:lnTo>
                    <a:lnTo>
                      <a:pt x="74" y="51"/>
                    </a:lnTo>
                    <a:lnTo>
                      <a:pt x="73" y="50"/>
                    </a:lnTo>
                    <a:lnTo>
                      <a:pt x="71" y="50"/>
                    </a:lnTo>
                    <a:lnTo>
                      <a:pt x="69" y="50"/>
                    </a:lnTo>
                    <a:lnTo>
                      <a:pt x="68" y="51"/>
                    </a:lnTo>
                    <a:lnTo>
                      <a:pt x="69" y="53"/>
                    </a:lnTo>
                    <a:lnTo>
                      <a:pt x="70" y="54"/>
                    </a:lnTo>
                    <a:lnTo>
                      <a:pt x="70" y="57"/>
                    </a:lnTo>
                    <a:lnTo>
                      <a:pt x="70" y="59"/>
                    </a:lnTo>
                    <a:lnTo>
                      <a:pt x="71" y="60"/>
                    </a:lnTo>
                    <a:lnTo>
                      <a:pt x="72" y="60"/>
                    </a:lnTo>
                    <a:lnTo>
                      <a:pt x="75" y="63"/>
                    </a:lnTo>
                    <a:lnTo>
                      <a:pt x="76" y="64"/>
                    </a:lnTo>
                    <a:lnTo>
                      <a:pt x="77" y="64"/>
                    </a:lnTo>
                    <a:lnTo>
                      <a:pt x="79" y="61"/>
                    </a:lnTo>
                    <a:lnTo>
                      <a:pt x="83" y="59"/>
                    </a:lnTo>
                    <a:lnTo>
                      <a:pt x="86" y="57"/>
                    </a:lnTo>
                    <a:lnTo>
                      <a:pt x="88" y="55"/>
                    </a:lnTo>
                    <a:lnTo>
                      <a:pt x="89" y="54"/>
                    </a:lnTo>
                    <a:lnTo>
                      <a:pt x="90" y="54"/>
                    </a:lnTo>
                    <a:lnTo>
                      <a:pt x="94" y="55"/>
                    </a:lnTo>
                    <a:lnTo>
                      <a:pt x="97" y="55"/>
                    </a:lnTo>
                    <a:lnTo>
                      <a:pt x="99" y="55"/>
                    </a:lnTo>
                    <a:lnTo>
                      <a:pt x="103" y="56"/>
                    </a:lnTo>
                    <a:lnTo>
                      <a:pt x="106" y="57"/>
                    </a:lnTo>
                    <a:lnTo>
                      <a:pt x="110" y="57"/>
                    </a:lnTo>
                    <a:lnTo>
                      <a:pt x="111" y="58"/>
                    </a:lnTo>
                    <a:lnTo>
                      <a:pt x="111" y="58"/>
                    </a:lnTo>
                    <a:lnTo>
                      <a:pt x="108" y="58"/>
                    </a:lnTo>
                    <a:lnTo>
                      <a:pt x="106" y="58"/>
                    </a:lnTo>
                    <a:lnTo>
                      <a:pt x="103" y="58"/>
                    </a:lnTo>
                    <a:lnTo>
                      <a:pt x="99" y="56"/>
                    </a:lnTo>
                    <a:lnTo>
                      <a:pt x="97" y="56"/>
                    </a:lnTo>
                    <a:lnTo>
                      <a:pt x="96" y="56"/>
                    </a:lnTo>
                    <a:lnTo>
                      <a:pt x="93" y="56"/>
                    </a:lnTo>
                    <a:lnTo>
                      <a:pt x="91" y="56"/>
                    </a:lnTo>
                    <a:lnTo>
                      <a:pt x="90" y="57"/>
                    </a:lnTo>
                    <a:lnTo>
                      <a:pt x="87" y="58"/>
                    </a:lnTo>
                    <a:lnTo>
                      <a:pt x="86" y="60"/>
                    </a:lnTo>
                    <a:lnTo>
                      <a:pt x="83" y="62"/>
                    </a:lnTo>
                    <a:lnTo>
                      <a:pt x="82" y="64"/>
                    </a:lnTo>
                    <a:lnTo>
                      <a:pt x="79" y="65"/>
                    </a:lnTo>
                    <a:lnTo>
                      <a:pt x="79" y="66"/>
                    </a:lnTo>
                    <a:lnTo>
                      <a:pt x="82" y="67"/>
                    </a:lnTo>
                    <a:lnTo>
                      <a:pt x="84" y="69"/>
                    </a:lnTo>
                    <a:lnTo>
                      <a:pt x="84" y="70"/>
                    </a:lnTo>
                    <a:lnTo>
                      <a:pt x="86" y="71"/>
                    </a:lnTo>
                    <a:lnTo>
                      <a:pt x="89" y="71"/>
                    </a:lnTo>
                    <a:lnTo>
                      <a:pt x="93" y="73"/>
                    </a:lnTo>
                    <a:lnTo>
                      <a:pt x="96" y="73"/>
                    </a:lnTo>
                    <a:lnTo>
                      <a:pt x="98" y="70"/>
                    </a:lnTo>
                    <a:lnTo>
                      <a:pt x="98" y="66"/>
                    </a:lnTo>
                    <a:lnTo>
                      <a:pt x="102" y="66"/>
                    </a:lnTo>
                    <a:lnTo>
                      <a:pt x="104" y="66"/>
                    </a:lnTo>
                    <a:lnTo>
                      <a:pt x="102" y="67"/>
                    </a:lnTo>
                    <a:lnTo>
                      <a:pt x="102" y="69"/>
                    </a:lnTo>
                    <a:lnTo>
                      <a:pt x="103" y="70"/>
                    </a:lnTo>
                    <a:lnTo>
                      <a:pt x="106" y="69"/>
                    </a:lnTo>
                    <a:lnTo>
                      <a:pt x="108" y="69"/>
                    </a:lnTo>
                    <a:lnTo>
                      <a:pt x="110" y="67"/>
                    </a:lnTo>
                    <a:lnTo>
                      <a:pt x="111" y="69"/>
                    </a:lnTo>
                    <a:lnTo>
                      <a:pt x="109" y="70"/>
                    </a:lnTo>
                    <a:lnTo>
                      <a:pt x="106" y="70"/>
                    </a:lnTo>
                    <a:lnTo>
                      <a:pt x="105" y="71"/>
                    </a:lnTo>
                    <a:lnTo>
                      <a:pt x="103" y="71"/>
                    </a:lnTo>
                    <a:lnTo>
                      <a:pt x="99" y="73"/>
                    </a:lnTo>
                    <a:lnTo>
                      <a:pt x="99" y="75"/>
                    </a:lnTo>
                    <a:lnTo>
                      <a:pt x="102" y="75"/>
                    </a:lnTo>
                    <a:lnTo>
                      <a:pt x="104" y="75"/>
                    </a:lnTo>
                    <a:lnTo>
                      <a:pt x="107" y="77"/>
                    </a:lnTo>
                    <a:lnTo>
                      <a:pt x="112" y="77"/>
                    </a:lnTo>
                    <a:lnTo>
                      <a:pt x="113" y="77"/>
                    </a:lnTo>
                    <a:lnTo>
                      <a:pt x="115" y="77"/>
                    </a:lnTo>
                    <a:lnTo>
                      <a:pt x="123" y="74"/>
                    </a:lnTo>
                    <a:lnTo>
                      <a:pt x="124" y="74"/>
                    </a:lnTo>
                    <a:lnTo>
                      <a:pt x="128" y="71"/>
                    </a:lnTo>
                    <a:lnTo>
                      <a:pt x="127" y="71"/>
                    </a:lnTo>
                    <a:lnTo>
                      <a:pt x="126" y="71"/>
                    </a:lnTo>
                    <a:lnTo>
                      <a:pt x="129" y="67"/>
                    </a:lnTo>
                    <a:lnTo>
                      <a:pt x="130" y="67"/>
                    </a:lnTo>
                    <a:lnTo>
                      <a:pt x="131" y="65"/>
                    </a:lnTo>
                    <a:lnTo>
                      <a:pt x="132" y="65"/>
                    </a:lnTo>
                    <a:lnTo>
                      <a:pt x="133" y="67"/>
                    </a:lnTo>
                    <a:lnTo>
                      <a:pt x="133" y="67"/>
                    </a:lnTo>
                    <a:lnTo>
                      <a:pt x="134" y="65"/>
                    </a:lnTo>
                    <a:lnTo>
                      <a:pt x="138" y="62"/>
                    </a:lnTo>
                    <a:lnTo>
                      <a:pt x="143" y="61"/>
                    </a:lnTo>
                    <a:lnTo>
                      <a:pt x="148" y="59"/>
                    </a:lnTo>
                    <a:lnTo>
                      <a:pt x="148" y="60"/>
                    </a:lnTo>
                    <a:lnTo>
                      <a:pt x="143" y="62"/>
                    </a:lnTo>
                    <a:lnTo>
                      <a:pt x="141" y="62"/>
                    </a:lnTo>
                    <a:lnTo>
                      <a:pt x="135" y="65"/>
                    </a:lnTo>
                    <a:lnTo>
                      <a:pt x="134" y="69"/>
                    </a:lnTo>
                    <a:lnTo>
                      <a:pt x="132" y="70"/>
                    </a:lnTo>
                    <a:lnTo>
                      <a:pt x="130" y="70"/>
                    </a:lnTo>
                    <a:lnTo>
                      <a:pt x="129" y="73"/>
                    </a:lnTo>
                    <a:lnTo>
                      <a:pt x="128" y="74"/>
                    </a:lnTo>
                    <a:lnTo>
                      <a:pt x="128" y="74"/>
                    </a:lnTo>
                    <a:lnTo>
                      <a:pt x="133" y="74"/>
                    </a:lnTo>
                    <a:lnTo>
                      <a:pt x="134" y="75"/>
                    </a:lnTo>
                    <a:lnTo>
                      <a:pt x="136" y="75"/>
                    </a:lnTo>
                    <a:lnTo>
                      <a:pt x="138" y="76"/>
                    </a:lnTo>
                    <a:lnTo>
                      <a:pt x="138" y="77"/>
                    </a:lnTo>
                    <a:lnTo>
                      <a:pt x="141" y="77"/>
                    </a:lnTo>
                    <a:lnTo>
                      <a:pt x="141" y="77"/>
                    </a:lnTo>
                    <a:lnTo>
                      <a:pt x="143" y="78"/>
                    </a:lnTo>
                    <a:lnTo>
                      <a:pt x="140" y="79"/>
                    </a:lnTo>
                    <a:lnTo>
                      <a:pt x="138" y="80"/>
                    </a:lnTo>
                    <a:lnTo>
                      <a:pt x="136" y="78"/>
                    </a:lnTo>
                    <a:lnTo>
                      <a:pt x="133" y="77"/>
                    </a:lnTo>
                    <a:lnTo>
                      <a:pt x="129" y="77"/>
                    </a:lnTo>
                    <a:lnTo>
                      <a:pt x="123" y="78"/>
                    </a:lnTo>
                    <a:lnTo>
                      <a:pt x="119" y="79"/>
                    </a:lnTo>
                    <a:lnTo>
                      <a:pt x="118" y="79"/>
                    </a:lnTo>
                    <a:lnTo>
                      <a:pt x="117" y="79"/>
                    </a:lnTo>
                    <a:lnTo>
                      <a:pt x="118" y="80"/>
                    </a:lnTo>
                    <a:lnTo>
                      <a:pt x="122" y="81"/>
                    </a:lnTo>
                    <a:lnTo>
                      <a:pt x="124" y="81"/>
                    </a:lnTo>
                    <a:lnTo>
                      <a:pt x="126" y="82"/>
                    </a:lnTo>
                    <a:lnTo>
                      <a:pt x="126" y="83"/>
                    </a:lnTo>
                    <a:lnTo>
                      <a:pt x="124" y="83"/>
                    </a:lnTo>
                    <a:lnTo>
                      <a:pt x="122" y="82"/>
                    </a:lnTo>
                    <a:lnTo>
                      <a:pt x="118" y="82"/>
                    </a:lnTo>
                    <a:lnTo>
                      <a:pt x="116" y="81"/>
                    </a:lnTo>
                    <a:lnTo>
                      <a:pt x="115" y="80"/>
                    </a:lnTo>
                    <a:lnTo>
                      <a:pt x="112" y="82"/>
                    </a:lnTo>
                    <a:lnTo>
                      <a:pt x="109" y="82"/>
                    </a:lnTo>
                    <a:lnTo>
                      <a:pt x="106" y="81"/>
                    </a:lnTo>
                    <a:lnTo>
                      <a:pt x="103" y="80"/>
                    </a:lnTo>
                    <a:lnTo>
                      <a:pt x="101" y="80"/>
                    </a:lnTo>
                    <a:lnTo>
                      <a:pt x="99" y="79"/>
                    </a:lnTo>
                    <a:lnTo>
                      <a:pt x="95" y="79"/>
                    </a:lnTo>
                    <a:lnTo>
                      <a:pt x="95" y="81"/>
                    </a:lnTo>
                    <a:lnTo>
                      <a:pt x="95" y="83"/>
                    </a:lnTo>
                    <a:lnTo>
                      <a:pt x="96" y="90"/>
                    </a:lnTo>
                    <a:lnTo>
                      <a:pt x="96" y="91"/>
                    </a:lnTo>
                    <a:lnTo>
                      <a:pt x="94" y="93"/>
                    </a:lnTo>
                    <a:lnTo>
                      <a:pt x="94" y="94"/>
                    </a:lnTo>
                    <a:lnTo>
                      <a:pt x="95" y="95"/>
                    </a:lnTo>
                    <a:lnTo>
                      <a:pt x="97" y="97"/>
                    </a:lnTo>
                    <a:lnTo>
                      <a:pt x="99" y="97"/>
                    </a:lnTo>
                    <a:lnTo>
                      <a:pt x="101" y="98"/>
                    </a:lnTo>
                    <a:lnTo>
                      <a:pt x="98" y="98"/>
                    </a:lnTo>
                    <a:lnTo>
                      <a:pt x="97" y="98"/>
                    </a:lnTo>
                    <a:lnTo>
                      <a:pt x="97" y="99"/>
                    </a:lnTo>
                    <a:lnTo>
                      <a:pt x="96" y="98"/>
                    </a:lnTo>
                    <a:lnTo>
                      <a:pt x="95" y="96"/>
                    </a:lnTo>
                    <a:lnTo>
                      <a:pt x="94" y="96"/>
                    </a:lnTo>
                    <a:lnTo>
                      <a:pt x="93" y="97"/>
                    </a:lnTo>
                    <a:lnTo>
                      <a:pt x="92" y="96"/>
                    </a:lnTo>
                    <a:lnTo>
                      <a:pt x="92" y="93"/>
                    </a:lnTo>
                    <a:lnTo>
                      <a:pt x="92" y="90"/>
                    </a:lnTo>
                    <a:lnTo>
                      <a:pt x="91" y="84"/>
                    </a:lnTo>
                    <a:lnTo>
                      <a:pt x="89" y="82"/>
                    </a:lnTo>
                    <a:lnTo>
                      <a:pt x="89" y="80"/>
                    </a:lnTo>
                    <a:lnTo>
                      <a:pt x="85" y="78"/>
                    </a:lnTo>
                    <a:lnTo>
                      <a:pt x="84" y="78"/>
                    </a:lnTo>
                    <a:lnTo>
                      <a:pt x="82" y="76"/>
                    </a:lnTo>
                    <a:lnTo>
                      <a:pt x="80" y="74"/>
                    </a:lnTo>
                    <a:lnTo>
                      <a:pt x="78" y="74"/>
                    </a:lnTo>
                    <a:lnTo>
                      <a:pt x="76" y="74"/>
                    </a:lnTo>
                    <a:lnTo>
                      <a:pt x="70" y="80"/>
                    </a:lnTo>
                    <a:lnTo>
                      <a:pt x="70" y="82"/>
                    </a:lnTo>
                    <a:lnTo>
                      <a:pt x="70" y="84"/>
                    </a:lnTo>
                    <a:lnTo>
                      <a:pt x="71" y="85"/>
                    </a:lnTo>
                    <a:lnTo>
                      <a:pt x="73" y="85"/>
                    </a:lnTo>
                    <a:lnTo>
                      <a:pt x="74" y="87"/>
                    </a:lnTo>
                    <a:lnTo>
                      <a:pt x="74" y="90"/>
                    </a:lnTo>
                    <a:lnTo>
                      <a:pt x="73" y="90"/>
                    </a:lnTo>
                    <a:lnTo>
                      <a:pt x="72" y="87"/>
                    </a:lnTo>
                    <a:lnTo>
                      <a:pt x="71" y="87"/>
                    </a:lnTo>
                    <a:lnTo>
                      <a:pt x="70" y="86"/>
                    </a:lnTo>
                    <a:lnTo>
                      <a:pt x="69" y="86"/>
                    </a:lnTo>
                    <a:lnTo>
                      <a:pt x="68" y="87"/>
                    </a:lnTo>
                    <a:lnTo>
                      <a:pt x="67" y="89"/>
                    </a:lnTo>
                    <a:lnTo>
                      <a:pt x="68" y="91"/>
                    </a:lnTo>
                    <a:lnTo>
                      <a:pt x="69" y="91"/>
                    </a:lnTo>
                    <a:lnTo>
                      <a:pt x="70" y="94"/>
                    </a:lnTo>
                    <a:lnTo>
                      <a:pt x="70" y="99"/>
                    </a:lnTo>
                    <a:lnTo>
                      <a:pt x="69" y="101"/>
                    </a:lnTo>
                    <a:lnTo>
                      <a:pt x="69" y="104"/>
                    </a:lnTo>
                    <a:lnTo>
                      <a:pt x="68" y="106"/>
                    </a:lnTo>
                    <a:lnTo>
                      <a:pt x="68" y="109"/>
                    </a:lnTo>
                    <a:lnTo>
                      <a:pt x="69" y="110"/>
                    </a:lnTo>
                    <a:lnTo>
                      <a:pt x="70" y="109"/>
                    </a:lnTo>
                    <a:lnTo>
                      <a:pt x="69" y="112"/>
                    </a:lnTo>
                    <a:lnTo>
                      <a:pt x="68" y="114"/>
                    </a:lnTo>
                    <a:lnTo>
                      <a:pt x="67" y="113"/>
                    </a:lnTo>
                    <a:lnTo>
                      <a:pt x="67" y="111"/>
                    </a:lnTo>
                    <a:lnTo>
                      <a:pt x="65" y="110"/>
                    </a:lnTo>
                    <a:lnTo>
                      <a:pt x="64" y="111"/>
                    </a:lnTo>
                    <a:lnTo>
                      <a:pt x="64" y="114"/>
                    </a:lnTo>
                    <a:lnTo>
                      <a:pt x="66" y="118"/>
                    </a:lnTo>
                    <a:lnTo>
                      <a:pt x="69" y="117"/>
                    </a:lnTo>
                    <a:lnTo>
                      <a:pt x="70" y="118"/>
                    </a:lnTo>
                    <a:lnTo>
                      <a:pt x="71" y="120"/>
                    </a:lnTo>
                    <a:lnTo>
                      <a:pt x="74" y="120"/>
                    </a:lnTo>
                    <a:lnTo>
                      <a:pt x="77" y="121"/>
                    </a:lnTo>
                    <a:lnTo>
                      <a:pt x="78" y="120"/>
                    </a:lnTo>
                    <a:lnTo>
                      <a:pt x="80" y="118"/>
                    </a:lnTo>
                    <a:lnTo>
                      <a:pt x="82" y="117"/>
                    </a:lnTo>
                    <a:lnTo>
                      <a:pt x="83" y="117"/>
                    </a:lnTo>
                    <a:lnTo>
                      <a:pt x="83" y="118"/>
                    </a:lnTo>
                    <a:lnTo>
                      <a:pt x="82" y="119"/>
                    </a:lnTo>
                    <a:lnTo>
                      <a:pt x="82" y="122"/>
                    </a:lnTo>
                    <a:lnTo>
                      <a:pt x="80" y="122"/>
                    </a:lnTo>
                    <a:lnTo>
                      <a:pt x="78" y="121"/>
                    </a:lnTo>
                    <a:lnTo>
                      <a:pt x="75" y="121"/>
                    </a:lnTo>
                    <a:lnTo>
                      <a:pt x="73" y="122"/>
                    </a:lnTo>
                    <a:lnTo>
                      <a:pt x="73" y="123"/>
                    </a:lnTo>
                    <a:lnTo>
                      <a:pt x="74" y="124"/>
                    </a:lnTo>
                    <a:lnTo>
                      <a:pt x="76" y="124"/>
                    </a:lnTo>
                    <a:lnTo>
                      <a:pt x="76" y="125"/>
                    </a:lnTo>
                    <a:lnTo>
                      <a:pt x="75" y="125"/>
                    </a:lnTo>
                    <a:lnTo>
                      <a:pt x="75" y="129"/>
                    </a:lnTo>
                    <a:lnTo>
                      <a:pt x="72" y="124"/>
                    </a:lnTo>
                    <a:lnTo>
                      <a:pt x="71" y="124"/>
                    </a:lnTo>
                    <a:lnTo>
                      <a:pt x="70" y="123"/>
                    </a:lnTo>
                    <a:lnTo>
                      <a:pt x="70" y="121"/>
                    </a:lnTo>
                    <a:lnTo>
                      <a:pt x="66" y="119"/>
                    </a:lnTo>
                    <a:lnTo>
                      <a:pt x="65" y="119"/>
                    </a:lnTo>
                    <a:lnTo>
                      <a:pt x="61" y="116"/>
                    </a:lnTo>
                    <a:lnTo>
                      <a:pt x="61" y="116"/>
                    </a:lnTo>
                    <a:lnTo>
                      <a:pt x="60" y="116"/>
                    </a:lnTo>
                    <a:lnTo>
                      <a:pt x="58" y="117"/>
                    </a:lnTo>
                    <a:lnTo>
                      <a:pt x="57" y="117"/>
                    </a:lnTo>
                    <a:lnTo>
                      <a:pt x="55" y="118"/>
                    </a:lnTo>
                    <a:lnTo>
                      <a:pt x="53" y="117"/>
                    </a:lnTo>
                    <a:lnTo>
                      <a:pt x="49" y="118"/>
                    </a:lnTo>
                    <a:lnTo>
                      <a:pt x="48" y="117"/>
                    </a:lnTo>
                    <a:lnTo>
                      <a:pt x="46" y="120"/>
                    </a:lnTo>
                    <a:lnTo>
                      <a:pt x="44" y="123"/>
                    </a:lnTo>
                    <a:lnTo>
                      <a:pt x="44" y="125"/>
                    </a:lnTo>
                    <a:lnTo>
                      <a:pt x="41" y="125"/>
                    </a:lnTo>
                    <a:lnTo>
                      <a:pt x="40" y="126"/>
                    </a:lnTo>
                    <a:lnTo>
                      <a:pt x="38" y="128"/>
                    </a:lnTo>
                    <a:lnTo>
                      <a:pt x="38" y="129"/>
                    </a:lnTo>
                    <a:lnTo>
                      <a:pt x="36" y="131"/>
                    </a:lnTo>
                    <a:lnTo>
                      <a:pt x="35" y="133"/>
                    </a:lnTo>
                    <a:lnTo>
                      <a:pt x="36" y="133"/>
                    </a:lnTo>
                    <a:lnTo>
                      <a:pt x="37" y="134"/>
                    </a:lnTo>
                    <a:lnTo>
                      <a:pt x="35" y="134"/>
                    </a:lnTo>
                    <a:lnTo>
                      <a:pt x="34" y="135"/>
                    </a:lnTo>
                    <a:lnTo>
                      <a:pt x="36" y="137"/>
                    </a:lnTo>
                    <a:lnTo>
                      <a:pt x="39" y="137"/>
                    </a:lnTo>
                    <a:lnTo>
                      <a:pt x="40" y="136"/>
                    </a:lnTo>
                    <a:lnTo>
                      <a:pt x="40" y="135"/>
                    </a:lnTo>
                    <a:lnTo>
                      <a:pt x="43" y="135"/>
                    </a:lnTo>
                    <a:lnTo>
                      <a:pt x="46" y="133"/>
                    </a:lnTo>
                    <a:lnTo>
                      <a:pt x="46" y="135"/>
                    </a:lnTo>
                    <a:lnTo>
                      <a:pt x="44" y="136"/>
                    </a:lnTo>
                    <a:lnTo>
                      <a:pt x="43" y="138"/>
                    </a:lnTo>
                    <a:lnTo>
                      <a:pt x="43" y="139"/>
                    </a:lnTo>
                    <a:lnTo>
                      <a:pt x="46" y="139"/>
                    </a:lnTo>
                    <a:lnTo>
                      <a:pt x="47" y="139"/>
                    </a:lnTo>
                    <a:lnTo>
                      <a:pt x="49" y="137"/>
                    </a:lnTo>
                    <a:lnTo>
                      <a:pt x="52" y="135"/>
                    </a:lnTo>
                    <a:lnTo>
                      <a:pt x="54" y="131"/>
                    </a:lnTo>
                    <a:lnTo>
                      <a:pt x="56" y="128"/>
                    </a:lnTo>
                    <a:lnTo>
                      <a:pt x="57" y="128"/>
                    </a:lnTo>
                    <a:lnTo>
                      <a:pt x="57" y="129"/>
                    </a:lnTo>
                    <a:lnTo>
                      <a:pt x="56" y="130"/>
                    </a:lnTo>
                    <a:lnTo>
                      <a:pt x="53" y="133"/>
                    </a:lnTo>
                    <a:lnTo>
                      <a:pt x="54" y="135"/>
                    </a:lnTo>
                    <a:lnTo>
                      <a:pt x="53" y="135"/>
                    </a:lnTo>
                    <a:lnTo>
                      <a:pt x="52" y="137"/>
                    </a:lnTo>
                    <a:lnTo>
                      <a:pt x="52" y="137"/>
                    </a:lnTo>
                    <a:lnTo>
                      <a:pt x="53" y="137"/>
                    </a:lnTo>
                    <a:lnTo>
                      <a:pt x="52" y="138"/>
                    </a:lnTo>
                    <a:lnTo>
                      <a:pt x="51" y="138"/>
                    </a:lnTo>
                    <a:lnTo>
                      <a:pt x="50" y="140"/>
                    </a:lnTo>
                    <a:lnTo>
                      <a:pt x="50" y="141"/>
                    </a:lnTo>
                    <a:lnTo>
                      <a:pt x="52" y="141"/>
                    </a:lnTo>
                    <a:lnTo>
                      <a:pt x="51" y="142"/>
                    </a:lnTo>
                    <a:lnTo>
                      <a:pt x="49" y="141"/>
                    </a:lnTo>
                    <a:lnTo>
                      <a:pt x="47" y="141"/>
                    </a:lnTo>
                    <a:lnTo>
                      <a:pt x="46" y="142"/>
                    </a:lnTo>
                    <a:lnTo>
                      <a:pt x="44" y="142"/>
                    </a:lnTo>
                    <a:lnTo>
                      <a:pt x="44" y="143"/>
                    </a:lnTo>
                    <a:lnTo>
                      <a:pt x="45" y="144"/>
                    </a:lnTo>
                    <a:lnTo>
                      <a:pt x="46" y="144"/>
                    </a:lnTo>
                    <a:lnTo>
                      <a:pt x="47" y="143"/>
                    </a:lnTo>
                    <a:lnTo>
                      <a:pt x="48" y="144"/>
                    </a:lnTo>
                    <a:lnTo>
                      <a:pt x="49" y="144"/>
                    </a:lnTo>
                    <a:lnTo>
                      <a:pt x="49" y="145"/>
                    </a:lnTo>
                    <a:lnTo>
                      <a:pt x="48" y="145"/>
                    </a:lnTo>
                    <a:lnTo>
                      <a:pt x="46" y="145"/>
                    </a:lnTo>
                    <a:lnTo>
                      <a:pt x="45" y="145"/>
                    </a:lnTo>
                    <a:lnTo>
                      <a:pt x="45" y="147"/>
                    </a:lnTo>
                    <a:lnTo>
                      <a:pt x="47" y="147"/>
                    </a:lnTo>
                    <a:lnTo>
                      <a:pt x="47" y="148"/>
                    </a:lnTo>
                    <a:lnTo>
                      <a:pt x="45" y="149"/>
                    </a:lnTo>
                    <a:lnTo>
                      <a:pt x="44" y="149"/>
                    </a:lnTo>
                    <a:lnTo>
                      <a:pt x="44" y="150"/>
                    </a:lnTo>
                    <a:lnTo>
                      <a:pt x="45" y="152"/>
                    </a:lnTo>
                    <a:lnTo>
                      <a:pt x="47" y="152"/>
                    </a:lnTo>
                    <a:lnTo>
                      <a:pt x="47" y="151"/>
                    </a:lnTo>
                    <a:lnTo>
                      <a:pt x="49" y="149"/>
                    </a:lnTo>
                    <a:lnTo>
                      <a:pt x="49" y="151"/>
                    </a:lnTo>
                    <a:lnTo>
                      <a:pt x="47" y="152"/>
                    </a:lnTo>
                    <a:lnTo>
                      <a:pt x="46" y="153"/>
                    </a:lnTo>
                    <a:lnTo>
                      <a:pt x="46" y="154"/>
                    </a:lnTo>
                    <a:lnTo>
                      <a:pt x="48" y="155"/>
                    </a:lnTo>
                    <a:lnTo>
                      <a:pt x="50" y="155"/>
                    </a:lnTo>
                    <a:lnTo>
                      <a:pt x="50" y="155"/>
                    </a:lnTo>
                    <a:lnTo>
                      <a:pt x="51" y="155"/>
                    </a:lnTo>
                    <a:lnTo>
                      <a:pt x="52" y="156"/>
                    </a:lnTo>
                    <a:lnTo>
                      <a:pt x="55" y="155"/>
                    </a:lnTo>
                    <a:lnTo>
                      <a:pt x="58" y="152"/>
                    </a:lnTo>
                    <a:lnTo>
                      <a:pt x="58" y="152"/>
                    </a:lnTo>
                    <a:lnTo>
                      <a:pt x="60" y="151"/>
                    </a:lnTo>
                    <a:lnTo>
                      <a:pt x="64" y="148"/>
                    </a:lnTo>
                    <a:lnTo>
                      <a:pt x="64" y="145"/>
                    </a:lnTo>
                    <a:lnTo>
                      <a:pt x="65" y="144"/>
                    </a:lnTo>
                    <a:lnTo>
                      <a:pt x="66" y="144"/>
                    </a:lnTo>
                    <a:lnTo>
                      <a:pt x="65" y="145"/>
                    </a:lnTo>
                    <a:lnTo>
                      <a:pt x="65" y="148"/>
                    </a:lnTo>
                    <a:lnTo>
                      <a:pt x="61" y="151"/>
                    </a:lnTo>
                    <a:lnTo>
                      <a:pt x="58" y="153"/>
                    </a:lnTo>
                    <a:lnTo>
                      <a:pt x="56" y="156"/>
                    </a:lnTo>
                    <a:lnTo>
                      <a:pt x="53" y="157"/>
                    </a:lnTo>
                    <a:lnTo>
                      <a:pt x="52" y="158"/>
                    </a:lnTo>
                    <a:lnTo>
                      <a:pt x="53" y="159"/>
                    </a:lnTo>
                    <a:lnTo>
                      <a:pt x="52" y="160"/>
                    </a:lnTo>
                    <a:lnTo>
                      <a:pt x="50" y="157"/>
                    </a:lnTo>
                    <a:lnTo>
                      <a:pt x="46" y="158"/>
                    </a:lnTo>
                    <a:lnTo>
                      <a:pt x="46" y="159"/>
                    </a:lnTo>
                    <a:lnTo>
                      <a:pt x="45" y="158"/>
                    </a:lnTo>
                    <a:lnTo>
                      <a:pt x="44" y="156"/>
                    </a:lnTo>
                    <a:lnTo>
                      <a:pt x="40" y="155"/>
                    </a:lnTo>
                    <a:lnTo>
                      <a:pt x="39" y="155"/>
                    </a:lnTo>
                    <a:lnTo>
                      <a:pt x="38" y="154"/>
                    </a:lnTo>
                    <a:lnTo>
                      <a:pt x="39" y="152"/>
                    </a:lnTo>
                    <a:lnTo>
                      <a:pt x="39" y="147"/>
                    </a:lnTo>
                    <a:lnTo>
                      <a:pt x="38" y="143"/>
                    </a:lnTo>
                    <a:lnTo>
                      <a:pt x="36" y="140"/>
                    </a:lnTo>
                    <a:lnTo>
                      <a:pt x="35" y="140"/>
                    </a:lnTo>
                    <a:lnTo>
                      <a:pt x="33" y="140"/>
                    </a:lnTo>
                    <a:lnTo>
                      <a:pt x="32" y="140"/>
                    </a:lnTo>
                    <a:lnTo>
                      <a:pt x="30" y="140"/>
                    </a:lnTo>
                    <a:lnTo>
                      <a:pt x="28" y="140"/>
                    </a:lnTo>
                    <a:lnTo>
                      <a:pt x="27" y="141"/>
                    </a:lnTo>
                    <a:lnTo>
                      <a:pt x="27" y="142"/>
                    </a:lnTo>
                    <a:lnTo>
                      <a:pt x="27" y="144"/>
                    </a:lnTo>
                    <a:lnTo>
                      <a:pt x="27" y="144"/>
                    </a:lnTo>
                    <a:lnTo>
                      <a:pt x="27" y="148"/>
                    </a:lnTo>
                    <a:lnTo>
                      <a:pt x="27" y="150"/>
                    </a:lnTo>
                    <a:lnTo>
                      <a:pt x="28" y="150"/>
                    </a:lnTo>
                    <a:lnTo>
                      <a:pt x="28" y="151"/>
                    </a:lnTo>
                    <a:lnTo>
                      <a:pt x="26" y="152"/>
                    </a:lnTo>
                    <a:lnTo>
                      <a:pt x="26" y="153"/>
                    </a:lnTo>
                    <a:lnTo>
                      <a:pt x="27" y="154"/>
                    </a:lnTo>
                    <a:lnTo>
                      <a:pt x="28" y="154"/>
                    </a:lnTo>
                    <a:lnTo>
                      <a:pt x="29" y="154"/>
                    </a:lnTo>
                    <a:lnTo>
                      <a:pt x="31" y="154"/>
                    </a:lnTo>
                    <a:lnTo>
                      <a:pt x="30" y="155"/>
                    </a:lnTo>
                    <a:lnTo>
                      <a:pt x="29" y="155"/>
                    </a:lnTo>
                    <a:lnTo>
                      <a:pt x="28" y="155"/>
                    </a:lnTo>
                    <a:lnTo>
                      <a:pt x="30" y="156"/>
                    </a:lnTo>
                    <a:lnTo>
                      <a:pt x="29" y="157"/>
                    </a:lnTo>
                    <a:lnTo>
                      <a:pt x="28" y="157"/>
                    </a:lnTo>
                    <a:lnTo>
                      <a:pt x="28" y="158"/>
                    </a:lnTo>
                    <a:lnTo>
                      <a:pt x="29" y="158"/>
                    </a:lnTo>
                    <a:lnTo>
                      <a:pt x="30" y="159"/>
                    </a:lnTo>
                    <a:lnTo>
                      <a:pt x="31" y="159"/>
                    </a:lnTo>
                    <a:lnTo>
                      <a:pt x="32" y="159"/>
                    </a:lnTo>
                    <a:lnTo>
                      <a:pt x="31" y="160"/>
                    </a:lnTo>
                    <a:lnTo>
                      <a:pt x="30" y="160"/>
                    </a:lnTo>
                    <a:lnTo>
                      <a:pt x="29" y="161"/>
                    </a:lnTo>
                    <a:lnTo>
                      <a:pt x="27" y="159"/>
                    </a:lnTo>
                    <a:lnTo>
                      <a:pt x="26" y="159"/>
                    </a:lnTo>
                    <a:lnTo>
                      <a:pt x="26" y="160"/>
                    </a:lnTo>
                    <a:lnTo>
                      <a:pt x="25" y="160"/>
                    </a:lnTo>
                    <a:lnTo>
                      <a:pt x="24" y="159"/>
                    </a:lnTo>
                    <a:lnTo>
                      <a:pt x="22" y="158"/>
                    </a:lnTo>
                    <a:lnTo>
                      <a:pt x="21" y="159"/>
                    </a:lnTo>
                    <a:lnTo>
                      <a:pt x="18" y="159"/>
                    </a:lnTo>
                    <a:lnTo>
                      <a:pt x="16" y="158"/>
                    </a:lnTo>
                    <a:lnTo>
                      <a:pt x="14" y="158"/>
                    </a:lnTo>
                    <a:lnTo>
                      <a:pt x="13" y="159"/>
                    </a:lnTo>
                    <a:lnTo>
                      <a:pt x="13" y="160"/>
                    </a:lnTo>
                    <a:lnTo>
                      <a:pt x="12" y="160"/>
                    </a:lnTo>
                    <a:lnTo>
                      <a:pt x="11" y="161"/>
                    </a:lnTo>
                    <a:lnTo>
                      <a:pt x="10" y="162"/>
                    </a:lnTo>
                    <a:lnTo>
                      <a:pt x="7" y="162"/>
                    </a:lnTo>
                    <a:lnTo>
                      <a:pt x="6" y="163"/>
                    </a:lnTo>
                    <a:lnTo>
                      <a:pt x="5" y="163"/>
                    </a:lnTo>
                    <a:lnTo>
                      <a:pt x="3" y="164"/>
                    </a:lnTo>
                    <a:lnTo>
                      <a:pt x="2" y="167"/>
                    </a:lnTo>
                    <a:lnTo>
                      <a:pt x="3" y="167"/>
                    </a:lnTo>
                    <a:lnTo>
                      <a:pt x="2" y="169"/>
                    </a:lnTo>
                    <a:lnTo>
                      <a:pt x="0" y="170"/>
                    </a:lnTo>
                    <a:lnTo>
                      <a:pt x="0" y="171"/>
                    </a:lnTo>
                    <a:lnTo>
                      <a:pt x="0" y="172"/>
                    </a:lnTo>
                    <a:lnTo>
                      <a:pt x="0" y="174"/>
                    </a:lnTo>
                    <a:lnTo>
                      <a:pt x="1" y="175"/>
                    </a:lnTo>
                    <a:lnTo>
                      <a:pt x="3" y="175"/>
                    </a:lnTo>
                    <a:lnTo>
                      <a:pt x="5" y="173"/>
                    </a:lnTo>
                    <a:lnTo>
                      <a:pt x="5" y="173"/>
                    </a:lnTo>
                    <a:lnTo>
                      <a:pt x="5" y="174"/>
                    </a:lnTo>
                    <a:lnTo>
                      <a:pt x="3" y="175"/>
                    </a:lnTo>
                    <a:lnTo>
                      <a:pt x="5" y="176"/>
                    </a:lnTo>
                    <a:lnTo>
                      <a:pt x="6" y="174"/>
                    </a:lnTo>
                    <a:lnTo>
                      <a:pt x="6" y="172"/>
                    </a:lnTo>
                    <a:lnTo>
                      <a:pt x="7" y="169"/>
                    </a:lnTo>
                    <a:lnTo>
                      <a:pt x="8" y="168"/>
                    </a:lnTo>
                    <a:lnTo>
                      <a:pt x="9" y="167"/>
                    </a:lnTo>
                    <a:lnTo>
                      <a:pt x="7" y="171"/>
                    </a:lnTo>
                    <a:lnTo>
                      <a:pt x="7" y="172"/>
                    </a:lnTo>
                    <a:lnTo>
                      <a:pt x="7" y="173"/>
                    </a:lnTo>
                    <a:lnTo>
                      <a:pt x="7" y="175"/>
                    </a:lnTo>
                    <a:lnTo>
                      <a:pt x="6" y="176"/>
                    </a:lnTo>
                    <a:lnTo>
                      <a:pt x="6" y="177"/>
                    </a:lnTo>
                    <a:lnTo>
                      <a:pt x="7" y="177"/>
                    </a:lnTo>
                    <a:lnTo>
                      <a:pt x="8" y="178"/>
                    </a:lnTo>
                    <a:lnTo>
                      <a:pt x="10" y="178"/>
                    </a:lnTo>
                    <a:lnTo>
                      <a:pt x="10" y="177"/>
                    </a:lnTo>
                    <a:lnTo>
                      <a:pt x="10" y="176"/>
                    </a:lnTo>
                    <a:lnTo>
                      <a:pt x="11" y="175"/>
                    </a:lnTo>
                    <a:lnTo>
                      <a:pt x="12" y="173"/>
                    </a:lnTo>
                    <a:lnTo>
                      <a:pt x="12" y="173"/>
                    </a:lnTo>
                    <a:lnTo>
                      <a:pt x="12" y="174"/>
                    </a:lnTo>
                    <a:lnTo>
                      <a:pt x="12" y="174"/>
                    </a:lnTo>
                    <a:lnTo>
                      <a:pt x="12" y="177"/>
                    </a:lnTo>
                    <a:lnTo>
                      <a:pt x="12" y="178"/>
                    </a:lnTo>
                    <a:lnTo>
                      <a:pt x="12" y="179"/>
                    </a:lnTo>
                    <a:lnTo>
                      <a:pt x="13" y="180"/>
                    </a:lnTo>
                    <a:lnTo>
                      <a:pt x="14" y="181"/>
                    </a:lnTo>
                    <a:lnTo>
                      <a:pt x="15" y="180"/>
                    </a:lnTo>
                    <a:lnTo>
                      <a:pt x="15" y="178"/>
                    </a:lnTo>
                    <a:lnTo>
                      <a:pt x="14" y="178"/>
                    </a:lnTo>
                    <a:lnTo>
                      <a:pt x="15" y="178"/>
                    </a:lnTo>
                    <a:lnTo>
                      <a:pt x="16" y="178"/>
                    </a:lnTo>
                    <a:lnTo>
                      <a:pt x="17" y="177"/>
                    </a:lnTo>
                    <a:lnTo>
                      <a:pt x="17" y="175"/>
                    </a:lnTo>
                    <a:lnTo>
                      <a:pt x="16" y="175"/>
                    </a:lnTo>
                    <a:lnTo>
                      <a:pt x="16" y="173"/>
                    </a:lnTo>
                    <a:lnTo>
                      <a:pt x="17" y="174"/>
                    </a:lnTo>
                    <a:lnTo>
                      <a:pt x="18" y="176"/>
                    </a:lnTo>
                    <a:lnTo>
                      <a:pt x="18" y="177"/>
                    </a:lnTo>
                    <a:lnTo>
                      <a:pt x="17" y="179"/>
                    </a:lnTo>
                    <a:lnTo>
                      <a:pt x="16" y="179"/>
                    </a:lnTo>
                    <a:lnTo>
                      <a:pt x="15" y="180"/>
                    </a:lnTo>
                    <a:lnTo>
                      <a:pt x="16" y="181"/>
                    </a:lnTo>
                    <a:lnTo>
                      <a:pt x="17" y="181"/>
                    </a:lnTo>
                    <a:lnTo>
                      <a:pt x="17" y="182"/>
                    </a:lnTo>
                    <a:lnTo>
                      <a:pt x="18" y="182"/>
                    </a:lnTo>
                    <a:lnTo>
                      <a:pt x="19" y="182"/>
                    </a:lnTo>
                    <a:lnTo>
                      <a:pt x="21" y="184"/>
                    </a:lnTo>
                    <a:lnTo>
                      <a:pt x="22" y="184"/>
                    </a:lnTo>
                    <a:lnTo>
                      <a:pt x="22" y="187"/>
                    </a:lnTo>
                    <a:lnTo>
                      <a:pt x="27" y="187"/>
                    </a:lnTo>
                    <a:lnTo>
                      <a:pt x="28" y="187"/>
                    </a:lnTo>
                    <a:lnTo>
                      <a:pt x="29" y="187"/>
                    </a:lnTo>
                    <a:lnTo>
                      <a:pt x="29" y="185"/>
                    </a:lnTo>
                    <a:lnTo>
                      <a:pt x="28" y="183"/>
                    </a:lnTo>
                    <a:lnTo>
                      <a:pt x="27" y="180"/>
                    </a:lnTo>
                    <a:lnTo>
                      <a:pt x="28" y="178"/>
                    </a:lnTo>
                    <a:lnTo>
                      <a:pt x="29" y="177"/>
                    </a:lnTo>
                    <a:lnTo>
                      <a:pt x="29" y="178"/>
                    </a:lnTo>
                    <a:lnTo>
                      <a:pt x="30" y="180"/>
                    </a:lnTo>
                    <a:lnTo>
                      <a:pt x="30" y="182"/>
                    </a:lnTo>
                    <a:lnTo>
                      <a:pt x="30" y="182"/>
                    </a:lnTo>
                    <a:lnTo>
                      <a:pt x="31" y="182"/>
                    </a:lnTo>
                    <a:lnTo>
                      <a:pt x="31" y="182"/>
                    </a:lnTo>
                    <a:lnTo>
                      <a:pt x="33" y="182"/>
                    </a:lnTo>
                    <a:lnTo>
                      <a:pt x="33" y="181"/>
                    </a:lnTo>
                    <a:lnTo>
                      <a:pt x="33" y="180"/>
                    </a:lnTo>
                    <a:lnTo>
                      <a:pt x="34" y="179"/>
                    </a:lnTo>
                    <a:lnTo>
                      <a:pt x="35" y="177"/>
                    </a:lnTo>
                    <a:lnTo>
                      <a:pt x="35" y="176"/>
                    </a:lnTo>
                    <a:lnTo>
                      <a:pt x="36" y="176"/>
                    </a:lnTo>
                    <a:lnTo>
                      <a:pt x="36" y="178"/>
                    </a:lnTo>
                    <a:lnTo>
                      <a:pt x="36" y="179"/>
                    </a:lnTo>
                    <a:lnTo>
                      <a:pt x="35" y="180"/>
                    </a:lnTo>
                    <a:lnTo>
                      <a:pt x="35" y="182"/>
                    </a:lnTo>
                    <a:lnTo>
                      <a:pt x="36" y="182"/>
                    </a:lnTo>
                    <a:lnTo>
                      <a:pt x="36" y="184"/>
                    </a:lnTo>
                    <a:lnTo>
                      <a:pt x="37" y="185"/>
                    </a:lnTo>
                    <a:lnTo>
                      <a:pt x="39" y="184"/>
                    </a:lnTo>
                    <a:lnTo>
                      <a:pt x="40" y="182"/>
                    </a:lnTo>
                    <a:lnTo>
                      <a:pt x="39" y="180"/>
                    </a:lnTo>
                    <a:lnTo>
                      <a:pt x="40" y="178"/>
                    </a:lnTo>
                    <a:lnTo>
                      <a:pt x="41" y="176"/>
                    </a:lnTo>
                    <a:lnTo>
                      <a:pt x="44" y="176"/>
                    </a:lnTo>
                    <a:lnTo>
                      <a:pt x="41" y="178"/>
                    </a:lnTo>
                    <a:lnTo>
                      <a:pt x="41" y="179"/>
                    </a:lnTo>
                    <a:lnTo>
                      <a:pt x="41" y="181"/>
                    </a:lnTo>
                    <a:lnTo>
                      <a:pt x="40" y="184"/>
                    </a:lnTo>
                    <a:lnTo>
                      <a:pt x="40" y="185"/>
                    </a:lnTo>
                    <a:lnTo>
                      <a:pt x="43" y="187"/>
                    </a:lnTo>
                    <a:lnTo>
                      <a:pt x="44" y="187"/>
                    </a:lnTo>
                    <a:lnTo>
                      <a:pt x="46" y="188"/>
                    </a:lnTo>
                    <a:lnTo>
                      <a:pt x="47" y="187"/>
                    </a:lnTo>
                    <a:lnTo>
                      <a:pt x="47" y="184"/>
                    </a:lnTo>
                    <a:lnTo>
                      <a:pt x="48" y="183"/>
                    </a:lnTo>
                    <a:lnTo>
                      <a:pt x="47" y="182"/>
                    </a:lnTo>
                    <a:lnTo>
                      <a:pt x="46" y="179"/>
                    </a:lnTo>
                    <a:lnTo>
                      <a:pt x="47" y="176"/>
                    </a:lnTo>
                    <a:lnTo>
                      <a:pt x="47" y="174"/>
                    </a:lnTo>
                    <a:lnTo>
                      <a:pt x="48" y="176"/>
                    </a:lnTo>
                    <a:lnTo>
                      <a:pt x="48" y="177"/>
                    </a:lnTo>
                    <a:lnTo>
                      <a:pt x="47" y="179"/>
                    </a:lnTo>
                    <a:lnTo>
                      <a:pt x="48" y="181"/>
                    </a:lnTo>
                    <a:lnTo>
                      <a:pt x="50" y="182"/>
                    </a:lnTo>
                    <a:lnTo>
                      <a:pt x="51" y="182"/>
                    </a:lnTo>
                    <a:lnTo>
                      <a:pt x="49" y="183"/>
                    </a:lnTo>
                    <a:lnTo>
                      <a:pt x="49" y="185"/>
                    </a:lnTo>
                    <a:lnTo>
                      <a:pt x="49" y="187"/>
                    </a:lnTo>
                    <a:lnTo>
                      <a:pt x="51" y="188"/>
                    </a:lnTo>
                    <a:lnTo>
                      <a:pt x="52" y="185"/>
                    </a:lnTo>
                    <a:lnTo>
                      <a:pt x="54" y="189"/>
                    </a:lnTo>
                    <a:lnTo>
                      <a:pt x="54" y="190"/>
                    </a:lnTo>
                    <a:lnTo>
                      <a:pt x="53" y="192"/>
                    </a:lnTo>
                    <a:lnTo>
                      <a:pt x="52" y="193"/>
                    </a:lnTo>
                    <a:lnTo>
                      <a:pt x="52" y="194"/>
                    </a:lnTo>
                    <a:lnTo>
                      <a:pt x="53" y="195"/>
                    </a:lnTo>
                    <a:lnTo>
                      <a:pt x="55" y="195"/>
                    </a:lnTo>
                    <a:lnTo>
                      <a:pt x="56" y="194"/>
                    </a:lnTo>
                    <a:lnTo>
                      <a:pt x="57" y="195"/>
                    </a:lnTo>
                    <a:lnTo>
                      <a:pt x="60" y="193"/>
                    </a:lnTo>
                    <a:lnTo>
                      <a:pt x="61" y="193"/>
                    </a:lnTo>
                    <a:lnTo>
                      <a:pt x="63" y="193"/>
                    </a:lnTo>
                    <a:lnTo>
                      <a:pt x="66" y="191"/>
                    </a:lnTo>
                    <a:lnTo>
                      <a:pt x="67" y="191"/>
                    </a:lnTo>
                    <a:lnTo>
                      <a:pt x="68" y="188"/>
                    </a:lnTo>
                    <a:lnTo>
                      <a:pt x="69" y="188"/>
                    </a:lnTo>
                    <a:lnTo>
                      <a:pt x="70" y="188"/>
                    </a:lnTo>
                    <a:lnTo>
                      <a:pt x="70" y="190"/>
                    </a:lnTo>
                    <a:lnTo>
                      <a:pt x="69" y="192"/>
                    </a:lnTo>
                    <a:lnTo>
                      <a:pt x="70" y="193"/>
                    </a:lnTo>
                    <a:lnTo>
                      <a:pt x="71" y="191"/>
                    </a:lnTo>
                    <a:lnTo>
                      <a:pt x="72" y="189"/>
                    </a:lnTo>
                    <a:lnTo>
                      <a:pt x="74" y="188"/>
                    </a:lnTo>
                    <a:lnTo>
                      <a:pt x="76" y="188"/>
                    </a:lnTo>
                    <a:lnTo>
                      <a:pt x="78" y="184"/>
                    </a:lnTo>
                    <a:lnTo>
                      <a:pt x="78" y="181"/>
                    </a:lnTo>
                    <a:lnTo>
                      <a:pt x="78" y="180"/>
                    </a:lnTo>
                    <a:lnTo>
                      <a:pt x="78" y="178"/>
                    </a:lnTo>
                    <a:lnTo>
                      <a:pt x="77" y="178"/>
                    </a:lnTo>
                    <a:lnTo>
                      <a:pt x="77" y="178"/>
                    </a:lnTo>
                    <a:lnTo>
                      <a:pt x="75" y="178"/>
                    </a:lnTo>
                    <a:lnTo>
                      <a:pt x="73" y="179"/>
                    </a:lnTo>
                    <a:lnTo>
                      <a:pt x="72" y="180"/>
                    </a:lnTo>
                    <a:lnTo>
                      <a:pt x="71" y="181"/>
                    </a:lnTo>
                    <a:lnTo>
                      <a:pt x="72" y="179"/>
                    </a:lnTo>
                    <a:lnTo>
                      <a:pt x="72" y="178"/>
                    </a:lnTo>
                    <a:lnTo>
                      <a:pt x="71" y="178"/>
                    </a:lnTo>
                    <a:lnTo>
                      <a:pt x="70" y="177"/>
                    </a:lnTo>
                    <a:lnTo>
                      <a:pt x="71" y="176"/>
                    </a:lnTo>
                    <a:lnTo>
                      <a:pt x="72" y="176"/>
                    </a:lnTo>
                    <a:lnTo>
                      <a:pt x="73" y="173"/>
                    </a:lnTo>
                    <a:lnTo>
                      <a:pt x="74" y="172"/>
                    </a:lnTo>
                    <a:lnTo>
                      <a:pt x="73" y="170"/>
                    </a:lnTo>
                    <a:lnTo>
                      <a:pt x="71" y="169"/>
                    </a:lnTo>
                    <a:lnTo>
                      <a:pt x="68" y="170"/>
                    </a:lnTo>
                    <a:lnTo>
                      <a:pt x="66" y="172"/>
                    </a:lnTo>
                    <a:lnTo>
                      <a:pt x="67" y="170"/>
                    </a:lnTo>
                    <a:lnTo>
                      <a:pt x="66" y="168"/>
                    </a:lnTo>
                    <a:lnTo>
                      <a:pt x="64" y="165"/>
                    </a:lnTo>
                    <a:lnTo>
                      <a:pt x="61" y="167"/>
                    </a:lnTo>
                    <a:lnTo>
                      <a:pt x="61" y="168"/>
                    </a:lnTo>
                    <a:lnTo>
                      <a:pt x="60" y="167"/>
                    </a:lnTo>
                    <a:lnTo>
                      <a:pt x="58" y="170"/>
                    </a:lnTo>
                    <a:lnTo>
                      <a:pt x="56" y="170"/>
                    </a:lnTo>
                    <a:lnTo>
                      <a:pt x="57" y="167"/>
                    </a:lnTo>
                    <a:lnTo>
                      <a:pt x="56" y="165"/>
                    </a:lnTo>
                    <a:lnTo>
                      <a:pt x="57" y="165"/>
                    </a:lnTo>
                    <a:lnTo>
                      <a:pt x="58" y="165"/>
                    </a:lnTo>
                    <a:lnTo>
                      <a:pt x="60" y="164"/>
                    </a:lnTo>
                    <a:lnTo>
                      <a:pt x="61" y="165"/>
                    </a:lnTo>
                    <a:lnTo>
                      <a:pt x="61" y="164"/>
                    </a:lnTo>
                    <a:lnTo>
                      <a:pt x="60" y="162"/>
                    </a:lnTo>
                    <a:lnTo>
                      <a:pt x="61" y="161"/>
                    </a:lnTo>
                    <a:lnTo>
                      <a:pt x="61" y="158"/>
                    </a:lnTo>
                    <a:lnTo>
                      <a:pt x="61" y="157"/>
                    </a:lnTo>
                    <a:lnTo>
                      <a:pt x="64" y="155"/>
                    </a:lnTo>
                    <a:lnTo>
                      <a:pt x="64" y="156"/>
                    </a:lnTo>
                    <a:lnTo>
                      <a:pt x="64" y="157"/>
                    </a:lnTo>
                    <a:lnTo>
                      <a:pt x="64" y="158"/>
                    </a:lnTo>
                    <a:lnTo>
                      <a:pt x="63" y="159"/>
                    </a:lnTo>
                    <a:lnTo>
                      <a:pt x="64" y="163"/>
                    </a:lnTo>
                    <a:lnTo>
                      <a:pt x="68" y="169"/>
                    </a:lnTo>
                    <a:lnTo>
                      <a:pt x="70" y="169"/>
                    </a:lnTo>
                    <a:lnTo>
                      <a:pt x="70" y="168"/>
                    </a:lnTo>
                    <a:lnTo>
                      <a:pt x="73" y="168"/>
                    </a:lnTo>
                    <a:lnTo>
                      <a:pt x="77" y="171"/>
                    </a:lnTo>
                    <a:lnTo>
                      <a:pt x="78" y="170"/>
                    </a:lnTo>
                    <a:lnTo>
                      <a:pt x="79" y="168"/>
                    </a:lnTo>
                    <a:lnTo>
                      <a:pt x="80" y="167"/>
                    </a:lnTo>
                    <a:lnTo>
                      <a:pt x="82" y="167"/>
                    </a:lnTo>
                    <a:lnTo>
                      <a:pt x="80" y="168"/>
                    </a:lnTo>
                    <a:lnTo>
                      <a:pt x="82" y="168"/>
                    </a:lnTo>
                    <a:lnTo>
                      <a:pt x="84" y="167"/>
                    </a:lnTo>
                    <a:lnTo>
                      <a:pt x="84" y="165"/>
                    </a:lnTo>
                    <a:lnTo>
                      <a:pt x="85" y="164"/>
                    </a:lnTo>
                    <a:lnTo>
                      <a:pt x="85" y="165"/>
                    </a:lnTo>
                    <a:lnTo>
                      <a:pt x="87" y="164"/>
                    </a:lnTo>
                    <a:lnTo>
                      <a:pt x="87" y="162"/>
                    </a:lnTo>
                    <a:lnTo>
                      <a:pt x="90" y="161"/>
                    </a:lnTo>
                    <a:lnTo>
                      <a:pt x="90" y="159"/>
                    </a:lnTo>
                    <a:lnTo>
                      <a:pt x="89" y="159"/>
                    </a:lnTo>
                    <a:lnTo>
                      <a:pt x="88" y="159"/>
                    </a:lnTo>
                    <a:lnTo>
                      <a:pt x="89" y="157"/>
                    </a:lnTo>
                    <a:lnTo>
                      <a:pt x="90" y="154"/>
                    </a:lnTo>
                    <a:lnTo>
                      <a:pt x="92" y="153"/>
                    </a:lnTo>
                    <a:lnTo>
                      <a:pt x="96" y="154"/>
                    </a:lnTo>
                    <a:lnTo>
                      <a:pt x="97" y="155"/>
                    </a:lnTo>
                    <a:lnTo>
                      <a:pt x="101" y="155"/>
                    </a:lnTo>
                    <a:lnTo>
                      <a:pt x="102" y="154"/>
                    </a:lnTo>
                    <a:lnTo>
                      <a:pt x="103" y="154"/>
                    </a:lnTo>
                    <a:lnTo>
                      <a:pt x="105" y="156"/>
                    </a:lnTo>
                    <a:lnTo>
                      <a:pt x="106" y="155"/>
                    </a:lnTo>
                    <a:lnTo>
                      <a:pt x="108" y="154"/>
                    </a:lnTo>
                    <a:lnTo>
                      <a:pt x="109" y="153"/>
                    </a:lnTo>
                    <a:lnTo>
                      <a:pt x="109" y="152"/>
                    </a:lnTo>
                    <a:lnTo>
                      <a:pt x="107" y="152"/>
                    </a:lnTo>
                    <a:lnTo>
                      <a:pt x="102" y="149"/>
                    </a:lnTo>
                    <a:lnTo>
                      <a:pt x="102" y="148"/>
                    </a:lnTo>
                    <a:lnTo>
                      <a:pt x="103" y="147"/>
                    </a:lnTo>
                    <a:lnTo>
                      <a:pt x="105" y="147"/>
                    </a:lnTo>
                    <a:lnTo>
                      <a:pt x="105" y="148"/>
                    </a:lnTo>
                    <a:lnTo>
                      <a:pt x="107" y="148"/>
                    </a:lnTo>
                    <a:lnTo>
                      <a:pt x="110" y="150"/>
                    </a:lnTo>
                    <a:lnTo>
                      <a:pt x="111" y="150"/>
                    </a:lnTo>
                    <a:lnTo>
                      <a:pt x="113" y="148"/>
                    </a:lnTo>
                    <a:lnTo>
                      <a:pt x="114" y="148"/>
                    </a:lnTo>
                    <a:lnTo>
                      <a:pt x="115" y="147"/>
                    </a:lnTo>
                    <a:lnTo>
                      <a:pt x="114" y="144"/>
                    </a:lnTo>
                    <a:lnTo>
                      <a:pt x="112" y="142"/>
                    </a:lnTo>
                    <a:lnTo>
                      <a:pt x="111" y="142"/>
                    </a:lnTo>
                    <a:lnTo>
                      <a:pt x="111" y="141"/>
                    </a:lnTo>
                    <a:lnTo>
                      <a:pt x="109" y="140"/>
                    </a:lnTo>
                    <a:lnTo>
                      <a:pt x="109" y="139"/>
                    </a:lnTo>
                    <a:lnTo>
                      <a:pt x="111" y="139"/>
                    </a:lnTo>
                    <a:lnTo>
                      <a:pt x="112" y="140"/>
                    </a:lnTo>
                    <a:lnTo>
                      <a:pt x="112" y="141"/>
                    </a:lnTo>
                    <a:lnTo>
                      <a:pt x="114" y="142"/>
                    </a:lnTo>
                    <a:lnTo>
                      <a:pt x="115" y="142"/>
                    </a:lnTo>
                    <a:lnTo>
                      <a:pt x="116" y="142"/>
                    </a:lnTo>
                    <a:lnTo>
                      <a:pt x="119" y="140"/>
                    </a:lnTo>
                    <a:lnTo>
                      <a:pt x="119" y="140"/>
                    </a:lnTo>
                    <a:lnTo>
                      <a:pt x="121" y="138"/>
                    </a:lnTo>
                    <a:lnTo>
                      <a:pt x="123" y="134"/>
                    </a:lnTo>
                    <a:lnTo>
                      <a:pt x="123" y="133"/>
                    </a:lnTo>
                    <a:lnTo>
                      <a:pt x="122" y="132"/>
                    </a:lnTo>
                    <a:lnTo>
                      <a:pt x="119" y="130"/>
                    </a:lnTo>
                    <a:lnTo>
                      <a:pt x="118" y="131"/>
                    </a:lnTo>
                    <a:lnTo>
                      <a:pt x="116" y="131"/>
                    </a:lnTo>
                    <a:lnTo>
                      <a:pt x="114" y="131"/>
                    </a:lnTo>
                    <a:lnTo>
                      <a:pt x="115" y="130"/>
                    </a:lnTo>
                    <a:lnTo>
                      <a:pt x="116" y="129"/>
                    </a:lnTo>
                    <a:lnTo>
                      <a:pt x="119" y="129"/>
                    </a:lnTo>
                    <a:lnTo>
                      <a:pt x="119" y="128"/>
                    </a:lnTo>
                    <a:lnTo>
                      <a:pt x="116" y="125"/>
                    </a:lnTo>
                    <a:lnTo>
                      <a:pt x="115" y="124"/>
                    </a:lnTo>
                    <a:lnTo>
                      <a:pt x="113" y="125"/>
                    </a:lnTo>
                    <a:lnTo>
                      <a:pt x="112" y="124"/>
                    </a:lnTo>
                    <a:lnTo>
                      <a:pt x="112" y="125"/>
                    </a:lnTo>
                    <a:lnTo>
                      <a:pt x="110" y="125"/>
                    </a:lnTo>
                    <a:lnTo>
                      <a:pt x="110" y="125"/>
                    </a:lnTo>
                    <a:lnTo>
                      <a:pt x="109" y="125"/>
                    </a:lnTo>
                    <a:lnTo>
                      <a:pt x="108" y="125"/>
                    </a:lnTo>
                    <a:lnTo>
                      <a:pt x="108" y="124"/>
                    </a:lnTo>
                    <a:lnTo>
                      <a:pt x="108" y="123"/>
                    </a:lnTo>
                    <a:lnTo>
                      <a:pt x="105" y="121"/>
                    </a:lnTo>
                    <a:lnTo>
                      <a:pt x="105" y="120"/>
                    </a:lnTo>
                    <a:lnTo>
                      <a:pt x="106" y="121"/>
                    </a:lnTo>
                    <a:lnTo>
                      <a:pt x="109" y="122"/>
                    </a:lnTo>
                    <a:lnTo>
                      <a:pt x="110" y="123"/>
                    </a:lnTo>
                    <a:lnTo>
                      <a:pt x="110" y="124"/>
                    </a:lnTo>
                    <a:lnTo>
                      <a:pt x="113" y="123"/>
                    </a:lnTo>
                    <a:lnTo>
                      <a:pt x="116" y="123"/>
                    </a:lnTo>
                    <a:lnTo>
                      <a:pt x="118" y="124"/>
                    </a:lnTo>
                    <a:lnTo>
                      <a:pt x="119" y="124"/>
                    </a:lnTo>
                    <a:lnTo>
                      <a:pt x="119" y="122"/>
                    </a:lnTo>
                    <a:lnTo>
                      <a:pt x="115" y="121"/>
                    </a:lnTo>
                    <a:lnTo>
                      <a:pt x="112" y="121"/>
                    </a:lnTo>
                    <a:lnTo>
                      <a:pt x="109" y="120"/>
                    </a:lnTo>
                    <a:lnTo>
                      <a:pt x="110" y="119"/>
                    </a:lnTo>
                    <a:lnTo>
                      <a:pt x="111" y="119"/>
                    </a:lnTo>
                    <a:lnTo>
                      <a:pt x="113" y="120"/>
                    </a:lnTo>
                    <a:lnTo>
                      <a:pt x="117" y="120"/>
                    </a:lnTo>
                    <a:lnTo>
                      <a:pt x="119" y="121"/>
                    </a:lnTo>
                    <a:lnTo>
                      <a:pt x="121" y="122"/>
                    </a:lnTo>
                    <a:lnTo>
                      <a:pt x="121" y="124"/>
                    </a:lnTo>
                    <a:lnTo>
                      <a:pt x="121" y="125"/>
                    </a:lnTo>
                    <a:lnTo>
                      <a:pt x="124" y="128"/>
                    </a:lnTo>
                    <a:lnTo>
                      <a:pt x="126" y="129"/>
                    </a:lnTo>
                    <a:lnTo>
                      <a:pt x="127" y="130"/>
                    </a:lnTo>
                    <a:lnTo>
                      <a:pt x="128" y="130"/>
                    </a:lnTo>
                    <a:lnTo>
                      <a:pt x="129" y="129"/>
                    </a:lnTo>
                    <a:lnTo>
                      <a:pt x="129" y="126"/>
                    </a:lnTo>
                    <a:lnTo>
                      <a:pt x="129" y="125"/>
                    </a:lnTo>
                    <a:lnTo>
                      <a:pt x="128" y="124"/>
                    </a:lnTo>
                    <a:lnTo>
                      <a:pt x="130" y="123"/>
                    </a:lnTo>
                    <a:lnTo>
                      <a:pt x="129" y="122"/>
                    </a:lnTo>
                    <a:lnTo>
                      <a:pt x="124" y="121"/>
                    </a:lnTo>
                    <a:lnTo>
                      <a:pt x="123" y="121"/>
                    </a:lnTo>
                    <a:lnTo>
                      <a:pt x="122" y="121"/>
                    </a:lnTo>
                    <a:lnTo>
                      <a:pt x="119" y="119"/>
                    </a:lnTo>
                    <a:lnTo>
                      <a:pt x="117" y="119"/>
                    </a:lnTo>
                    <a:lnTo>
                      <a:pt x="116" y="118"/>
                    </a:lnTo>
                    <a:lnTo>
                      <a:pt x="115" y="118"/>
                    </a:lnTo>
                    <a:lnTo>
                      <a:pt x="114" y="118"/>
                    </a:lnTo>
                    <a:lnTo>
                      <a:pt x="113" y="118"/>
                    </a:lnTo>
                    <a:lnTo>
                      <a:pt x="113" y="117"/>
                    </a:lnTo>
                    <a:lnTo>
                      <a:pt x="111" y="116"/>
                    </a:lnTo>
                    <a:lnTo>
                      <a:pt x="110" y="115"/>
                    </a:lnTo>
                    <a:lnTo>
                      <a:pt x="112" y="114"/>
                    </a:lnTo>
                    <a:lnTo>
                      <a:pt x="113" y="115"/>
                    </a:lnTo>
                    <a:lnTo>
                      <a:pt x="115" y="116"/>
                    </a:lnTo>
                    <a:lnTo>
                      <a:pt x="115" y="114"/>
                    </a:lnTo>
                    <a:lnTo>
                      <a:pt x="115" y="114"/>
                    </a:lnTo>
                    <a:lnTo>
                      <a:pt x="115" y="113"/>
                    </a:lnTo>
                    <a:lnTo>
                      <a:pt x="116" y="114"/>
                    </a:lnTo>
                    <a:lnTo>
                      <a:pt x="117" y="116"/>
                    </a:lnTo>
                    <a:lnTo>
                      <a:pt x="118" y="117"/>
                    </a:lnTo>
                    <a:lnTo>
                      <a:pt x="124" y="118"/>
                    </a:lnTo>
                    <a:lnTo>
                      <a:pt x="124" y="117"/>
                    </a:lnTo>
                    <a:lnTo>
                      <a:pt x="122" y="114"/>
                    </a:lnTo>
                    <a:lnTo>
                      <a:pt x="119" y="113"/>
                    </a:lnTo>
                    <a:lnTo>
                      <a:pt x="118" y="112"/>
                    </a:lnTo>
                    <a:lnTo>
                      <a:pt x="117" y="111"/>
                    </a:lnTo>
                    <a:lnTo>
                      <a:pt x="118" y="110"/>
                    </a:lnTo>
                    <a:lnTo>
                      <a:pt x="119" y="112"/>
                    </a:lnTo>
                    <a:lnTo>
                      <a:pt x="123" y="112"/>
                    </a:lnTo>
                    <a:lnTo>
                      <a:pt x="124" y="112"/>
                    </a:lnTo>
                    <a:lnTo>
                      <a:pt x="124" y="114"/>
                    </a:lnTo>
                    <a:lnTo>
                      <a:pt x="125" y="114"/>
                    </a:lnTo>
                    <a:lnTo>
                      <a:pt x="126" y="116"/>
                    </a:lnTo>
                    <a:lnTo>
                      <a:pt x="128" y="116"/>
                    </a:lnTo>
                    <a:lnTo>
                      <a:pt x="129" y="117"/>
                    </a:lnTo>
                    <a:lnTo>
                      <a:pt x="130" y="117"/>
                    </a:lnTo>
                    <a:lnTo>
                      <a:pt x="131" y="116"/>
                    </a:lnTo>
                    <a:lnTo>
                      <a:pt x="132" y="116"/>
                    </a:lnTo>
                    <a:lnTo>
                      <a:pt x="134" y="118"/>
                    </a:lnTo>
                    <a:lnTo>
                      <a:pt x="134" y="117"/>
                    </a:lnTo>
                    <a:lnTo>
                      <a:pt x="135" y="116"/>
                    </a:lnTo>
                    <a:lnTo>
                      <a:pt x="136" y="115"/>
                    </a:lnTo>
                    <a:lnTo>
                      <a:pt x="137" y="117"/>
                    </a:lnTo>
                    <a:lnTo>
                      <a:pt x="140" y="117"/>
                    </a:lnTo>
                    <a:lnTo>
                      <a:pt x="141" y="116"/>
                    </a:lnTo>
                    <a:lnTo>
                      <a:pt x="141" y="111"/>
                    </a:lnTo>
                    <a:lnTo>
                      <a:pt x="136" y="108"/>
                    </a:lnTo>
                    <a:lnTo>
                      <a:pt x="134" y="106"/>
                    </a:lnTo>
                    <a:lnTo>
                      <a:pt x="134" y="108"/>
                    </a:lnTo>
                    <a:lnTo>
                      <a:pt x="133" y="106"/>
                    </a:lnTo>
                    <a:lnTo>
                      <a:pt x="133" y="105"/>
                    </a:lnTo>
                    <a:lnTo>
                      <a:pt x="136" y="105"/>
                    </a:lnTo>
                    <a:lnTo>
                      <a:pt x="137" y="106"/>
                    </a:lnTo>
                    <a:lnTo>
                      <a:pt x="138" y="105"/>
                    </a:lnTo>
                    <a:lnTo>
                      <a:pt x="140" y="106"/>
                    </a:lnTo>
                    <a:lnTo>
                      <a:pt x="140" y="109"/>
                    </a:lnTo>
                    <a:lnTo>
                      <a:pt x="141" y="109"/>
                    </a:lnTo>
                    <a:lnTo>
                      <a:pt x="143" y="110"/>
                    </a:lnTo>
                    <a:lnTo>
                      <a:pt x="143" y="113"/>
                    </a:lnTo>
                    <a:lnTo>
                      <a:pt x="144" y="114"/>
                    </a:lnTo>
                    <a:lnTo>
                      <a:pt x="146" y="114"/>
                    </a:lnTo>
                    <a:lnTo>
                      <a:pt x="146" y="115"/>
                    </a:lnTo>
                    <a:lnTo>
                      <a:pt x="151" y="115"/>
                    </a:lnTo>
                    <a:lnTo>
                      <a:pt x="153" y="115"/>
                    </a:lnTo>
                    <a:lnTo>
                      <a:pt x="156" y="112"/>
                    </a:lnTo>
                    <a:lnTo>
                      <a:pt x="156" y="111"/>
                    </a:lnTo>
                    <a:lnTo>
                      <a:pt x="155" y="110"/>
                    </a:lnTo>
                    <a:lnTo>
                      <a:pt x="154" y="111"/>
                    </a:lnTo>
                    <a:lnTo>
                      <a:pt x="153" y="110"/>
                    </a:lnTo>
                    <a:lnTo>
                      <a:pt x="154" y="109"/>
                    </a:lnTo>
                    <a:lnTo>
                      <a:pt x="156" y="109"/>
                    </a:lnTo>
                    <a:lnTo>
                      <a:pt x="160" y="109"/>
                    </a:lnTo>
                    <a:lnTo>
                      <a:pt x="161" y="108"/>
                    </a:lnTo>
                    <a:lnTo>
                      <a:pt x="162" y="106"/>
                    </a:lnTo>
                    <a:lnTo>
                      <a:pt x="161" y="104"/>
                    </a:lnTo>
                    <a:lnTo>
                      <a:pt x="155" y="104"/>
                    </a:lnTo>
                    <a:lnTo>
                      <a:pt x="152" y="103"/>
                    </a:lnTo>
                    <a:lnTo>
                      <a:pt x="152" y="102"/>
                    </a:lnTo>
                    <a:lnTo>
                      <a:pt x="154" y="102"/>
                    </a:lnTo>
                    <a:lnTo>
                      <a:pt x="154" y="101"/>
                    </a:lnTo>
                    <a:lnTo>
                      <a:pt x="155" y="101"/>
                    </a:lnTo>
                    <a:lnTo>
                      <a:pt x="155" y="103"/>
                    </a:lnTo>
                    <a:lnTo>
                      <a:pt x="156" y="103"/>
                    </a:lnTo>
                    <a:lnTo>
                      <a:pt x="157" y="102"/>
                    </a:lnTo>
                    <a:lnTo>
                      <a:pt x="161" y="103"/>
                    </a:lnTo>
                    <a:lnTo>
                      <a:pt x="162" y="102"/>
                    </a:lnTo>
                    <a:lnTo>
                      <a:pt x="164" y="104"/>
                    </a:lnTo>
                    <a:lnTo>
                      <a:pt x="165" y="103"/>
                    </a:lnTo>
                    <a:lnTo>
                      <a:pt x="167" y="102"/>
                    </a:lnTo>
                    <a:lnTo>
                      <a:pt x="166" y="100"/>
                    </a:lnTo>
                    <a:lnTo>
                      <a:pt x="164" y="99"/>
                    </a:lnTo>
                    <a:lnTo>
                      <a:pt x="165" y="98"/>
                    </a:lnTo>
                    <a:lnTo>
                      <a:pt x="166" y="97"/>
                    </a:lnTo>
                    <a:lnTo>
                      <a:pt x="165" y="94"/>
                    </a:lnTo>
                    <a:lnTo>
                      <a:pt x="167" y="95"/>
                    </a:lnTo>
                    <a:lnTo>
                      <a:pt x="167" y="97"/>
                    </a:lnTo>
                    <a:lnTo>
                      <a:pt x="166" y="98"/>
                    </a:lnTo>
                    <a:lnTo>
                      <a:pt x="166" y="99"/>
                    </a:lnTo>
                    <a:lnTo>
                      <a:pt x="168" y="99"/>
                    </a:lnTo>
                    <a:lnTo>
                      <a:pt x="169" y="99"/>
                    </a:lnTo>
                    <a:lnTo>
                      <a:pt x="173" y="99"/>
                    </a:lnTo>
                    <a:lnTo>
                      <a:pt x="174" y="97"/>
                    </a:lnTo>
                    <a:lnTo>
                      <a:pt x="176" y="96"/>
                    </a:lnTo>
                    <a:lnTo>
                      <a:pt x="176" y="94"/>
                    </a:lnTo>
                    <a:lnTo>
                      <a:pt x="176" y="93"/>
                    </a:lnTo>
                    <a:lnTo>
                      <a:pt x="179" y="93"/>
                    </a:lnTo>
                    <a:lnTo>
                      <a:pt x="180" y="92"/>
                    </a:lnTo>
                    <a:lnTo>
                      <a:pt x="181" y="92"/>
                    </a:lnTo>
                    <a:lnTo>
                      <a:pt x="183" y="91"/>
                    </a:lnTo>
                    <a:lnTo>
                      <a:pt x="186" y="91"/>
                    </a:lnTo>
                    <a:lnTo>
                      <a:pt x="188" y="89"/>
                    </a:lnTo>
                    <a:lnTo>
                      <a:pt x="191" y="87"/>
                    </a:lnTo>
                    <a:lnTo>
                      <a:pt x="193" y="86"/>
                    </a:lnTo>
                    <a:lnTo>
                      <a:pt x="194" y="86"/>
                    </a:lnTo>
                    <a:lnTo>
                      <a:pt x="196" y="85"/>
                    </a:lnTo>
                    <a:lnTo>
                      <a:pt x="198" y="85"/>
                    </a:lnTo>
                    <a:lnTo>
                      <a:pt x="201" y="84"/>
                    </a:lnTo>
                    <a:lnTo>
                      <a:pt x="203" y="82"/>
                    </a:lnTo>
                    <a:lnTo>
                      <a:pt x="204" y="82"/>
                    </a:lnTo>
                    <a:lnTo>
                      <a:pt x="206" y="80"/>
                    </a:lnTo>
                    <a:lnTo>
                      <a:pt x="209" y="79"/>
                    </a:lnTo>
                    <a:lnTo>
                      <a:pt x="210" y="79"/>
                    </a:lnTo>
                    <a:lnTo>
                      <a:pt x="213" y="77"/>
                    </a:lnTo>
                    <a:lnTo>
                      <a:pt x="214" y="75"/>
                    </a:lnTo>
                    <a:lnTo>
                      <a:pt x="217" y="72"/>
                    </a:lnTo>
                    <a:lnTo>
                      <a:pt x="213" y="72"/>
                    </a:lnTo>
                    <a:lnTo>
                      <a:pt x="211" y="72"/>
                    </a:lnTo>
                    <a:lnTo>
                      <a:pt x="209" y="72"/>
                    </a:lnTo>
                    <a:lnTo>
                      <a:pt x="207" y="72"/>
                    </a:lnTo>
                    <a:lnTo>
                      <a:pt x="205" y="75"/>
                    </a:lnTo>
                    <a:lnTo>
                      <a:pt x="200" y="76"/>
                    </a:lnTo>
                    <a:lnTo>
                      <a:pt x="193" y="76"/>
                    </a:lnTo>
                    <a:lnTo>
                      <a:pt x="190" y="76"/>
                    </a:lnTo>
                    <a:lnTo>
                      <a:pt x="185" y="76"/>
                    </a:lnTo>
                    <a:lnTo>
                      <a:pt x="183" y="77"/>
                    </a:lnTo>
                    <a:lnTo>
                      <a:pt x="183" y="75"/>
                    </a:lnTo>
                    <a:lnTo>
                      <a:pt x="181" y="76"/>
                    </a:lnTo>
                    <a:lnTo>
                      <a:pt x="182" y="74"/>
                    </a:lnTo>
                    <a:lnTo>
                      <a:pt x="183" y="74"/>
                    </a:lnTo>
                    <a:lnTo>
                      <a:pt x="185" y="74"/>
                    </a:lnTo>
                    <a:lnTo>
                      <a:pt x="186" y="73"/>
                    </a:lnTo>
                    <a:lnTo>
                      <a:pt x="187" y="74"/>
                    </a:lnTo>
                    <a:lnTo>
                      <a:pt x="189" y="75"/>
                    </a:lnTo>
                    <a:lnTo>
                      <a:pt x="192" y="74"/>
                    </a:lnTo>
                    <a:lnTo>
                      <a:pt x="194" y="74"/>
                    </a:lnTo>
                    <a:lnTo>
                      <a:pt x="200" y="73"/>
                    </a:lnTo>
                    <a:lnTo>
                      <a:pt x="207" y="70"/>
                    </a:lnTo>
                    <a:lnTo>
                      <a:pt x="209" y="69"/>
                    </a:lnTo>
                    <a:lnTo>
                      <a:pt x="208" y="67"/>
                    </a:lnTo>
                    <a:lnTo>
                      <a:pt x="204" y="66"/>
                    </a:lnTo>
                    <a:lnTo>
                      <a:pt x="198" y="66"/>
                    </a:lnTo>
                    <a:lnTo>
                      <a:pt x="196" y="64"/>
                    </a:lnTo>
                    <a:lnTo>
                      <a:pt x="200" y="65"/>
                    </a:lnTo>
                    <a:lnTo>
                      <a:pt x="202" y="65"/>
                    </a:lnTo>
                    <a:lnTo>
                      <a:pt x="201" y="64"/>
                    </a:lnTo>
                    <a:lnTo>
                      <a:pt x="199" y="62"/>
                    </a:lnTo>
                    <a:lnTo>
                      <a:pt x="199" y="60"/>
                    </a:lnTo>
                    <a:lnTo>
                      <a:pt x="201" y="62"/>
                    </a:lnTo>
                    <a:lnTo>
                      <a:pt x="203" y="65"/>
                    </a:lnTo>
                    <a:lnTo>
                      <a:pt x="204" y="65"/>
                    </a:lnTo>
                    <a:lnTo>
                      <a:pt x="205" y="64"/>
                    </a:lnTo>
                    <a:lnTo>
                      <a:pt x="206" y="65"/>
                    </a:lnTo>
                    <a:lnTo>
                      <a:pt x="210" y="66"/>
                    </a:lnTo>
                    <a:lnTo>
                      <a:pt x="211" y="67"/>
                    </a:lnTo>
                    <a:lnTo>
                      <a:pt x="212" y="66"/>
                    </a:lnTo>
                    <a:lnTo>
                      <a:pt x="214" y="67"/>
                    </a:lnTo>
                    <a:lnTo>
                      <a:pt x="217" y="66"/>
                    </a:lnTo>
                    <a:lnTo>
                      <a:pt x="214" y="66"/>
                    </a:lnTo>
                    <a:lnTo>
                      <a:pt x="212" y="65"/>
                    </a:lnTo>
                    <a:lnTo>
                      <a:pt x="212" y="64"/>
                    </a:lnTo>
                    <a:lnTo>
                      <a:pt x="215" y="64"/>
                    </a:lnTo>
                    <a:lnTo>
                      <a:pt x="218" y="65"/>
                    </a:lnTo>
                    <a:lnTo>
                      <a:pt x="220" y="67"/>
                    </a:lnTo>
                    <a:lnTo>
                      <a:pt x="221" y="66"/>
                    </a:lnTo>
                    <a:lnTo>
                      <a:pt x="222" y="65"/>
                    </a:lnTo>
                    <a:lnTo>
                      <a:pt x="223" y="66"/>
                    </a:lnTo>
                    <a:lnTo>
                      <a:pt x="226" y="66"/>
                    </a:lnTo>
                    <a:lnTo>
                      <a:pt x="228" y="65"/>
                    </a:lnTo>
                    <a:lnTo>
                      <a:pt x="230" y="64"/>
                    </a:lnTo>
                    <a:lnTo>
                      <a:pt x="232" y="63"/>
                    </a:lnTo>
                    <a:lnTo>
                      <a:pt x="238" y="60"/>
                    </a:lnTo>
                    <a:lnTo>
                      <a:pt x="239" y="59"/>
                    </a:lnTo>
                    <a:lnTo>
                      <a:pt x="239" y="58"/>
                    </a:lnTo>
                    <a:lnTo>
                      <a:pt x="241" y="58"/>
                    </a:lnTo>
                    <a:lnTo>
                      <a:pt x="242" y="58"/>
                    </a:lnTo>
                    <a:lnTo>
                      <a:pt x="243" y="57"/>
                    </a:lnTo>
                    <a:lnTo>
                      <a:pt x="246" y="56"/>
                    </a:lnTo>
                    <a:lnTo>
                      <a:pt x="249" y="52"/>
                    </a:lnTo>
                    <a:lnTo>
                      <a:pt x="249" y="47"/>
                    </a:lnTo>
                    <a:lnTo>
                      <a:pt x="249" y="44"/>
                    </a:lnTo>
                    <a:lnTo>
                      <a:pt x="248" y="42"/>
                    </a:lnTo>
                    <a:lnTo>
                      <a:pt x="246" y="41"/>
                    </a:lnTo>
                    <a:lnTo>
                      <a:pt x="245" y="41"/>
                    </a:lnTo>
                    <a:lnTo>
                      <a:pt x="244" y="41"/>
                    </a:lnTo>
                    <a:lnTo>
                      <a:pt x="243" y="41"/>
                    </a:lnTo>
                    <a:lnTo>
                      <a:pt x="242" y="43"/>
                    </a:lnTo>
                    <a:lnTo>
                      <a:pt x="240" y="43"/>
                    </a:lnTo>
                    <a:lnTo>
                      <a:pt x="240" y="43"/>
                    </a:lnTo>
                    <a:lnTo>
                      <a:pt x="242" y="40"/>
                    </a:lnTo>
                    <a:lnTo>
                      <a:pt x="242" y="38"/>
                    </a:lnTo>
                    <a:lnTo>
                      <a:pt x="244" y="38"/>
                    </a:lnTo>
                    <a:lnTo>
                      <a:pt x="244" y="35"/>
                    </a:lnTo>
                    <a:lnTo>
                      <a:pt x="243" y="33"/>
                    </a:lnTo>
                    <a:lnTo>
                      <a:pt x="243" y="33"/>
                    </a:lnTo>
                    <a:lnTo>
                      <a:pt x="244" y="32"/>
                    </a:lnTo>
                    <a:lnTo>
                      <a:pt x="245" y="27"/>
                    </a:lnTo>
                    <a:lnTo>
                      <a:pt x="243" y="27"/>
                    </a:lnTo>
                    <a:lnTo>
                      <a:pt x="241" y="27"/>
                    </a:lnTo>
                    <a:lnTo>
                      <a:pt x="241" y="30"/>
                    </a:lnTo>
                    <a:lnTo>
                      <a:pt x="240" y="31"/>
                    </a:lnTo>
                    <a:lnTo>
                      <a:pt x="239" y="31"/>
                    </a:lnTo>
                    <a:lnTo>
                      <a:pt x="238" y="30"/>
                    </a:lnTo>
                    <a:lnTo>
                      <a:pt x="239" y="28"/>
                    </a:lnTo>
                    <a:lnTo>
                      <a:pt x="239" y="27"/>
                    </a:lnTo>
                    <a:lnTo>
                      <a:pt x="240" y="26"/>
                    </a:lnTo>
                    <a:lnTo>
                      <a:pt x="239" y="25"/>
                    </a:lnTo>
                    <a:lnTo>
                      <a:pt x="238" y="26"/>
                    </a:lnTo>
                    <a:lnTo>
                      <a:pt x="237" y="28"/>
                    </a:lnTo>
                    <a:lnTo>
                      <a:pt x="235" y="30"/>
                    </a:lnTo>
                    <a:lnTo>
                      <a:pt x="234" y="28"/>
                    </a:lnTo>
                    <a:lnTo>
                      <a:pt x="235" y="26"/>
                    </a:lnTo>
                    <a:lnTo>
                      <a:pt x="235" y="25"/>
                    </a:lnTo>
                    <a:lnTo>
                      <a:pt x="233" y="25"/>
                    </a:lnTo>
                    <a:lnTo>
                      <a:pt x="230" y="26"/>
                    </a:lnTo>
                    <a:lnTo>
                      <a:pt x="229" y="28"/>
                    </a:lnTo>
                    <a:lnTo>
                      <a:pt x="227" y="28"/>
                    </a:lnTo>
                    <a:lnTo>
                      <a:pt x="227" y="28"/>
                    </a:lnTo>
                    <a:lnTo>
                      <a:pt x="226" y="31"/>
                    </a:lnTo>
                    <a:lnTo>
                      <a:pt x="224" y="31"/>
                    </a:lnTo>
                    <a:lnTo>
                      <a:pt x="223" y="30"/>
                    </a:lnTo>
                    <a:lnTo>
                      <a:pt x="219" y="30"/>
                    </a:lnTo>
                    <a:lnTo>
                      <a:pt x="215" y="30"/>
                    </a:lnTo>
                    <a:lnTo>
                      <a:pt x="218" y="28"/>
                    </a:lnTo>
                    <a:lnTo>
                      <a:pt x="219" y="27"/>
                    </a:lnTo>
                    <a:lnTo>
                      <a:pt x="220" y="28"/>
                    </a:lnTo>
                    <a:lnTo>
                      <a:pt x="222" y="28"/>
                    </a:lnTo>
                    <a:lnTo>
                      <a:pt x="224" y="26"/>
                    </a:lnTo>
                    <a:lnTo>
                      <a:pt x="226" y="26"/>
                    </a:lnTo>
                    <a:lnTo>
                      <a:pt x="228" y="24"/>
                    </a:lnTo>
                    <a:lnTo>
                      <a:pt x="231" y="22"/>
                    </a:lnTo>
                    <a:lnTo>
                      <a:pt x="232" y="21"/>
                    </a:lnTo>
                    <a:lnTo>
                      <a:pt x="232" y="21"/>
                    </a:lnTo>
                    <a:lnTo>
                      <a:pt x="230" y="21"/>
                    </a:lnTo>
                    <a:lnTo>
                      <a:pt x="227" y="19"/>
                    </a:lnTo>
                    <a:lnTo>
                      <a:pt x="226" y="17"/>
                    </a:lnTo>
                    <a:lnTo>
                      <a:pt x="225" y="17"/>
                    </a:lnTo>
                    <a:lnTo>
                      <a:pt x="224" y="18"/>
                    </a:lnTo>
                    <a:lnTo>
                      <a:pt x="223" y="19"/>
                    </a:lnTo>
                    <a:lnTo>
                      <a:pt x="222" y="19"/>
                    </a:lnTo>
                    <a:lnTo>
                      <a:pt x="222" y="18"/>
                    </a:lnTo>
                    <a:lnTo>
                      <a:pt x="223" y="17"/>
                    </a:lnTo>
                    <a:lnTo>
                      <a:pt x="223" y="15"/>
                    </a:lnTo>
                    <a:lnTo>
                      <a:pt x="220" y="16"/>
                    </a:lnTo>
                    <a:lnTo>
                      <a:pt x="219" y="17"/>
                    </a:lnTo>
                    <a:lnTo>
                      <a:pt x="218" y="17"/>
                    </a:lnTo>
                    <a:lnTo>
                      <a:pt x="217" y="15"/>
                    </a:lnTo>
                    <a:lnTo>
                      <a:pt x="215" y="15"/>
                    </a:lnTo>
                    <a:lnTo>
                      <a:pt x="214" y="16"/>
                    </a:lnTo>
                    <a:lnTo>
                      <a:pt x="213" y="15"/>
                    </a:lnTo>
                    <a:lnTo>
                      <a:pt x="214" y="14"/>
                    </a:lnTo>
                    <a:lnTo>
                      <a:pt x="214" y="13"/>
                    </a:lnTo>
                    <a:lnTo>
                      <a:pt x="214" y="13"/>
                    </a:lnTo>
                    <a:lnTo>
                      <a:pt x="215" y="12"/>
                    </a:lnTo>
                    <a:lnTo>
                      <a:pt x="214" y="11"/>
                    </a:lnTo>
                    <a:lnTo>
                      <a:pt x="211" y="10"/>
                    </a:lnTo>
                    <a:lnTo>
                      <a:pt x="208" y="8"/>
                    </a:lnTo>
                    <a:lnTo>
                      <a:pt x="207" y="8"/>
                    </a:lnTo>
                    <a:lnTo>
                      <a:pt x="205" y="11"/>
                    </a:lnTo>
                    <a:lnTo>
                      <a:pt x="204" y="12"/>
                    </a:lnTo>
                    <a:lnTo>
                      <a:pt x="203" y="13"/>
                    </a:lnTo>
                    <a:lnTo>
                      <a:pt x="202" y="11"/>
                    </a:lnTo>
                    <a:lnTo>
                      <a:pt x="204" y="8"/>
                    </a:lnTo>
                    <a:lnTo>
                      <a:pt x="204" y="7"/>
                    </a:lnTo>
                    <a:lnTo>
                      <a:pt x="202" y="7"/>
                    </a:lnTo>
                    <a:lnTo>
                      <a:pt x="200" y="6"/>
                    </a:lnTo>
                    <a:lnTo>
                      <a:pt x="199" y="6"/>
                    </a:lnTo>
                    <a:lnTo>
                      <a:pt x="196" y="7"/>
                    </a:lnTo>
                    <a:lnTo>
                      <a:pt x="194" y="10"/>
                    </a:lnTo>
                    <a:lnTo>
                      <a:pt x="192" y="13"/>
                    </a:lnTo>
                    <a:lnTo>
                      <a:pt x="190" y="13"/>
                    </a:lnTo>
                    <a:lnTo>
                      <a:pt x="190" y="12"/>
                    </a:lnTo>
                    <a:lnTo>
                      <a:pt x="191" y="10"/>
                    </a:lnTo>
                    <a:lnTo>
                      <a:pt x="191" y="7"/>
                    </a:lnTo>
                    <a:lnTo>
                      <a:pt x="190" y="6"/>
                    </a:lnTo>
                    <a:lnTo>
                      <a:pt x="190" y="4"/>
                    </a:lnTo>
                    <a:lnTo>
                      <a:pt x="187" y="3"/>
                    </a:lnTo>
                    <a:lnTo>
                      <a:pt x="185" y="4"/>
                    </a:lnTo>
                    <a:lnTo>
                      <a:pt x="183" y="3"/>
                    </a:lnTo>
                    <a:lnTo>
                      <a:pt x="182" y="1"/>
                    </a:lnTo>
                    <a:lnTo>
                      <a:pt x="180" y="1"/>
                    </a:lnTo>
                    <a:lnTo>
                      <a:pt x="177" y="2"/>
                    </a:lnTo>
                    <a:lnTo>
                      <a:pt x="175" y="1"/>
                    </a:lnTo>
                    <a:lnTo>
                      <a:pt x="174" y="1"/>
                    </a:lnTo>
                    <a:lnTo>
                      <a:pt x="173" y="0"/>
                    </a:lnTo>
                    <a:lnTo>
                      <a:pt x="172" y="1"/>
                    </a:lnTo>
                    <a:lnTo>
                      <a:pt x="171" y="3"/>
                    </a:lnTo>
                    <a:lnTo>
                      <a:pt x="173" y="7"/>
                    </a:lnTo>
                    <a:lnTo>
                      <a:pt x="172" y="11"/>
                    </a:lnTo>
                    <a:lnTo>
                      <a:pt x="172" y="14"/>
                    </a:lnTo>
                    <a:lnTo>
                      <a:pt x="171" y="14"/>
                    </a:lnTo>
                    <a:lnTo>
                      <a:pt x="170" y="14"/>
                    </a:lnTo>
                    <a:lnTo>
                      <a:pt x="168" y="15"/>
                    </a:lnTo>
                    <a:lnTo>
                      <a:pt x="167" y="14"/>
                    </a:lnTo>
                    <a:lnTo>
                      <a:pt x="168" y="12"/>
                    </a:lnTo>
                    <a:lnTo>
                      <a:pt x="167" y="10"/>
                    </a:lnTo>
                    <a:lnTo>
                      <a:pt x="168" y="7"/>
                    </a:lnTo>
                    <a:lnTo>
                      <a:pt x="168" y="5"/>
                    </a:lnTo>
                    <a:lnTo>
                      <a:pt x="168" y="4"/>
                    </a:lnTo>
                    <a:lnTo>
                      <a:pt x="166" y="6"/>
                    </a:lnTo>
                    <a:lnTo>
                      <a:pt x="165" y="7"/>
                    </a:lnTo>
                    <a:lnTo>
                      <a:pt x="164" y="7"/>
                    </a:lnTo>
                    <a:lnTo>
                      <a:pt x="163" y="7"/>
                    </a:lnTo>
                    <a:lnTo>
                      <a:pt x="164" y="4"/>
                    </a:lnTo>
                    <a:lnTo>
                      <a:pt x="163" y="3"/>
                    </a:lnTo>
                    <a:lnTo>
                      <a:pt x="163" y="4"/>
                    </a:lnTo>
                    <a:lnTo>
                      <a:pt x="161" y="6"/>
                    </a:lnTo>
                    <a:lnTo>
                      <a:pt x="160" y="6"/>
                    </a:lnTo>
                    <a:lnTo>
                      <a:pt x="160" y="5"/>
                    </a:lnTo>
                    <a:lnTo>
                      <a:pt x="161" y="4"/>
                    </a:lnTo>
                    <a:lnTo>
                      <a:pt x="161" y="2"/>
                    </a:lnTo>
                    <a:lnTo>
                      <a:pt x="160" y="1"/>
                    </a:lnTo>
                    <a:lnTo>
                      <a:pt x="155" y="0"/>
                    </a:lnTo>
                    <a:lnTo>
                      <a:pt x="154" y="2"/>
                    </a:lnTo>
                    <a:lnTo>
                      <a:pt x="152" y="2"/>
                    </a:lnTo>
                    <a:lnTo>
                      <a:pt x="151" y="2"/>
                    </a:lnTo>
                    <a:lnTo>
                      <a:pt x="152" y="4"/>
                    </a:lnTo>
                    <a:lnTo>
                      <a:pt x="153" y="4"/>
                    </a:lnTo>
                    <a:lnTo>
                      <a:pt x="154" y="5"/>
                    </a:lnTo>
                    <a:lnTo>
                      <a:pt x="152" y="5"/>
                    </a:lnTo>
                    <a:lnTo>
                      <a:pt x="152" y="6"/>
                    </a:lnTo>
                    <a:lnTo>
                      <a:pt x="152" y="7"/>
                    </a:lnTo>
                    <a:lnTo>
                      <a:pt x="154" y="10"/>
                    </a:lnTo>
                    <a:lnTo>
                      <a:pt x="154" y="11"/>
                    </a:lnTo>
                    <a:lnTo>
                      <a:pt x="154" y="11"/>
                    </a:lnTo>
                    <a:lnTo>
                      <a:pt x="155" y="13"/>
                    </a:lnTo>
                    <a:lnTo>
                      <a:pt x="156" y="14"/>
                    </a:lnTo>
                    <a:lnTo>
                      <a:pt x="156" y="14"/>
                    </a:lnTo>
                    <a:lnTo>
                      <a:pt x="155" y="15"/>
                    </a:lnTo>
                    <a:lnTo>
                      <a:pt x="155" y="15"/>
                    </a:lnTo>
                    <a:lnTo>
                      <a:pt x="152" y="12"/>
                    </a:lnTo>
                    <a:lnTo>
                      <a:pt x="151" y="12"/>
                    </a:lnTo>
                    <a:lnTo>
                      <a:pt x="150" y="13"/>
                    </a:lnTo>
                    <a:lnTo>
                      <a:pt x="150" y="15"/>
                    </a:lnTo>
                    <a:lnTo>
                      <a:pt x="149" y="14"/>
                    </a:lnTo>
                    <a:lnTo>
                      <a:pt x="149" y="12"/>
                    </a:lnTo>
                    <a:lnTo>
                      <a:pt x="149" y="8"/>
                    </a:lnTo>
                    <a:lnTo>
                      <a:pt x="148" y="7"/>
                    </a:lnTo>
                    <a:lnTo>
                      <a:pt x="148" y="4"/>
                    </a:lnTo>
                    <a:lnTo>
                      <a:pt x="148" y="4"/>
                    </a:lnTo>
                    <a:lnTo>
                      <a:pt x="147" y="4"/>
                    </a:lnTo>
                    <a:lnTo>
                      <a:pt x="145" y="2"/>
                    </a:lnTo>
                    <a:lnTo>
                      <a:pt x="144" y="2"/>
                    </a:lnTo>
                    <a:lnTo>
                      <a:pt x="143" y="4"/>
                    </a:lnTo>
                    <a:lnTo>
                      <a:pt x="143" y="7"/>
                    </a:lnTo>
                    <a:lnTo>
                      <a:pt x="143" y="11"/>
                    </a:lnTo>
                    <a:lnTo>
                      <a:pt x="144" y="14"/>
                    </a:lnTo>
                    <a:lnTo>
                      <a:pt x="144" y="16"/>
                    </a:lnTo>
                    <a:lnTo>
                      <a:pt x="144" y="17"/>
                    </a:lnTo>
                    <a:lnTo>
                      <a:pt x="144" y="19"/>
                    </a:lnTo>
                    <a:lnTo>
                      <a:pt x="144" y="20"/>
                    </a:lnTo>
                    <a:lnTo>
                      <a:pt x="143" y="18"/>
                    </a:lnTo>
                    <a:lnTo>
                      <a:pt x="142" y="16"/>
                    </a:lnTo>
                    <a:lnTo>
                      <a:pt x="142" y="15"/>
                    </a:lnTo>
                    <a:lnTo>
                      <a:pt x="142" y="13"/>
                    </a:lnTo>
                    <a:lnTo>
                      <a:pt x="141" y="11"/>
                    </a:lnTo>
                    <a:lnTo>
                      <a:pt x="141" y="7"/>
                    </a:lnTo>
                    <a:lnTo>
                      <a:pt x="137" y="5"/>
                    </a:lnTo>
                    <a:lnTo>
                      <a:pt x="136" y="6"/>
                    </a:lnTo>
                    <a:lnTo>
                      <a:pt x="135" y="7"/>
                    </a:lnTo>
                    <a:lnTo>
                      <a:pt x="134" y="8"/>
                    </a:lnTo>
                    <a:lnTo>
                      <a:pt x="135" y="11"/>
                    </a:lnTo>
                    <a:lnTo>
                      <a:pt x="138" y="13"/>
                    </a:lnTo>
                    <a:lnTo>
                      <a:pt x="138" y="15"/>
                    </a:lnTo>
                    <a:lnTo>
                      <a:pt x="135" y="14"/>
                    </a:lnTo>
                    <a:lnTo>
                      <a:pt x="134" y="14"/>
                    </a:lnTo>
                    <a:lnTo>
                      <a:pt x="133" y="14"/>
                    </a:lnTo>
                    <a:lnTo>
                      <a:pt x="132" y="15"/>
                    </a:lnTo>
                    <a:lnTo>
                      <a:pt x="133" y="18"/>
                    </a:lnTo>
                    <a:lnTo>
                      <a:pt x="132" y="19"/>
                    </a:lnTo>
                    <a:lnTo>
                      <a:pt x="131" y="20"/>
                    </a:lnTo>
                    <a:lnTo>
                      <a:pt x="130" y="22"/>
                    </a:lnTo>
                    <a:lnTo>
                      <a:pt x="128" y="22"/>
                    </a:lnTo>
                    <a:lnTo>
                      <a:pt x="128" y="21"/>
                    </a:lnTo>
                    <a:lnTo>
                      <a:pt x="128" y="20"/>
                    </a:lnTo>
                    <a:lnTo>
                      <a:pt x="127" y="20"/>
                    </a:lnTo>
                    <a:lnTo>
                      <a:pt x="126" y="22"/>
                    </a:lnTo>
                    <a:lnTo>
                      <a:pt x="125" y="22"/>
                    </a:lnTo>
                    <a:lnTo>
                      <a:pt x="124" y="19"/>
                    </a:lnTo>
                    <a:lnTo>
                      <a:pt x="125" y="16"/>
                    </a:lnTo>
                    <a:lnTo>
                      <a:pt x="125" y="15"/>
                    </a:lnTo>
                    <a:lnTo>
                      <a:pt x="121" y="14"/>
                    </a:lnTo>
                    <a:lnTo>
                      <a:pt x="121" y="13"/>
                    </a:lnTo>
                    <a:lnTo>
                      <a:pt x="122" y="12"/>
                    </a:lnTo>
                    <a:lnTo>
                      <a:pt x="122" y="10"/>
                    </a:lnTo>
                    <a:lnTo>
                      <a:pt x="121" y="8"/>
                    </a:lnTo>
                    <a:lnTo>
                      <a:pt x="117" y="8"/>
                    </a:lnTo>
                    <a:lnTo>
                      <a:pt x="116" y="8"/>
                    </a:lnTo>
                    <a:lnTo>
                      <a:pt x="114" y="8"/>
                    </a:lnTo>
                    <a:lnTo>
                      <a:pt x="114" y="11"/>
                    </a:lnTo>
                    <a:lnTo>
                      <a:pt x="115" y="12"/>
                    </a:lnTo>
                    <a:lnTo>
                      <a:pt x="115" y="15"/>
                    </a:lnTo>
                    <a:lnTo>
                      <a:pt x="114" y="16"/>
                    </a:lnTo>
                    <a:lnTo>
                      <a:pt x="112" y="16"/>
                    </a:lnTo>
                    <a:lnTo>
                      <a:pt x="111" y="16"/>
                    </a:lnTo>
                    <a:lnTo>
                      <a:pt x="109" y="15"/>
                    </a:lnTo>
                    <a:lnTo>
                      <a:pt x="108" y="15"/>
                    </a:lnTo>
                    <a:lnTo>
                      <a:pt x="107" y="17"/>
                    </a:lnTo>
                    <a:lnTo>
                      <a:pt x="108" y="18"/>
                    </a:lnTo>
                    <a:lnTo>
                      <a:pt x="109" y="19"/>
                    </a:lnTo>
                    <a:lnTo>
                      <a:pt x="110" y="21"/>
                    </a:lnTo>
                    <a:lnTo>
                      <a:pt x="110" y="22"/>
                    </a:lnTo>
                    <a:lnTo>
                      <a:pt x="111" y="24"/>
                    </a:lnTo>
                    <a:lnTo>
                      <a:pt x="112" y="24"/>
                    </a:lnTo>
                    <a:lnTo>
                      <a:pt x="113" y="26"/>
                    </a:lnTo>
                    <a:lnTo>
                      <a:pt x="113" y="28"/>
                    </a:lnTo>
                    <a:lnTo>
                      <a:pt x="112" y="30"/>
                    </a:lnTo>
                    <a:lnTo>
                      <a:pt x="113" y="27"/>
                    </a:lnTo>
                    <a:lnTo>
                      <a:pt x="112" y="27"/>
                    </a:lnTo>
                    <a:lnTo>
                      <a:pt x="111" y="30"/>
                    </a:lnTo>
                    <a:lnTo>
                      <a:pt x="110" y="28"/>
                    </a:lnTo>
                    <a:lnTo>
                      <a:pt x="110" y="26"/>
                    </a:lnTo>
                    <a:lnTo>
                      <a:pt x="110" y="26"/>
                    </a:lnTo>
                    <a:lnTo>
                      <a:pt x="110" y="25"/>
                    </a:lnTo>
                    <a:lnTo>
                      <a:pt x="109" y="26"/>
                    </a:lnTo>
                    <a:lnTo>
                      <a:pt x="108" y="26"/>
                    </a:lnTo>
                    <a:lnTo>
                      <a:pt x="108" y="28"/>
                    </a:lnTo>
                    <a:lnTo>
                      <a:pt x="107" y="30"/>
                    </a:lnTo>
                    <a:lnTo>
                      <a:pt x="107" y="28"/>
                    </a:lnTo>
                    <a:lnTo>
                      <a:pt x="106" y="27"/>
                    </a:lnTo>
                    <a:lnTo>
                      <a:pt x="106" y="25"/>
                    </a:lnTo>
                    <a:lnTo>
                      <a:pt x="106" y="23"/>
                    </a:lnTo>
                    <a:lnTo>
                      <a:pt x="105" y="21"/>
                    </a:lnTo>
                    <a:lnTo>
                      <a:pt x="104" y="21"/>
                    </a:lnTo>
                    <a:lnTo>
                      <a:pt x="102" y="24"/>
                    </a:lnTo>
                    <a:lnTo>
                      <a:pt x="101" y="24"/>
                    </a:lnTo>
                    <a:lnTo>
                      <a:pt x="101" y="26"/>
                    </a:lnTo>
                    <a:lnTo>
                      <a:pt x="102" y="27"/>
                    </a:lnTo>
                    <a:lnTo>
                      <a:pt x="101" y="28"/>
                    </a:lnTo>
                    <a:lnTo>
                      <a:pt x="99" y="27"/>
                    </a:lnTo>
                    <a:lnTo>
                      <a:pt x="99" y="26"/>
                    </a:lnTo>
                    <a:lnTo>
                      <a:pt x="98" y="24"/>
                    </a:lnTo>
                    <a:lnTo>
                      <a:pt x="99" y="23"/>
                    </a:lnTo>
                    <a:lnTo>
                      <a:pt x="98" y="21"/>
                    </a:lnTo>
                    <a:lnTo>
                      <a:pt x="97" y="20"/>
                    </a:lnTo>
                    <a:lnTo>
                      <a:pt x="97" y="18"/>
                    </a:lnTo>
                    <a:lnTo>
                      <a:pt x="97" y="16"/>
                    </a:lnTo>
                    <a:lnTo>
                      <a:pt x="96" y="16"/>
                    </a:lnTo>
                    <a:lnTo>
                      <a:pt x="93" y="18"/>
                    </a:lnTo>
                    <a:lnTo>
                      <a:pt x="92" y="18"/>
                    </a:lnTo>
                    <a:lnTo>
                      <a:pt x="92" y="20"/>
                    </a:lnTo>
                    <a:lnTo>
                      <a:pt x="92" y="22"/>
                    </a:lnTo>
                    <a:lnTo>
                      <a:pt x="92" y="22"/>
                    </a:lnTo>
                    <a:lnTo>
                      <a:pt x="92" y="24"/>
                    </a:lnTo>
                    <a:lnTo>
                      <a:pt x="91" y="24"/>
                    </a:lnTo>
                    <a:lnTo>
                      <a:pt x="90" y="23"/>
                    </a:lnTo>
                    <a:lnTo>
                      <a:pt x="91" y="22"/>
                    </a:lnTo>
                    <a:lnTo>
                      <a:pt x="90" y="22"/>
                    </a:lnTo>
                    <a:lnTo>
                      <a:pt x="89" y="23"/>
                    </a:lnTo>
                    <a:lnTo>
                      <a:pt x="88" y="25"/>
                    </a:lnTo>
                    <a:lnTo>
                      <a:pt x="87" y="26"/>
                    </a:lnTo>
                    <a:lnTo>
                      <a:pt x="87" y="22"/>
                    </a:lnTo>
                    <a:lnTo>
                      <a:pt x="88" y="21"/>
                    </a:lnTo>
                    <a:lnTo>
                      <a:pt x="88" y="19"/>
                    </a:lnTo>
                    <a:lnTo>
                      <a:pt x="86" y="19"/>
                    </a:lnTo>
                    <a:lnTo>
                      <a:pt x="86" y="20"/>
                    </a:lnTo>
                    <a:lnTo>
                      <a:pt x="82" y="20"/>
                    </a:lnTo>
                    <a:lnTo>
                      <a:pt x="78" y="21"/>
                    </a:lnTo>
                    <a:lnTo>
                      <a:pt x="77" y="21"/>
                    </a:lnTo>
                    <a:lnTo>
                      <a:pt x="75" y="22"/>
                    </a:lnTo>
                    <a:lnTo>
                      <a:pt x="74" y="24"/>
                    </a:lnTo>
                    <a:lnTo>
                      <a:pt x="72" y="24"/>
                    </a:lnTo>
                    <a:lnTo>
                      <a:pt x="70" y="24"/>
                    </a:lnTo>
                    <a:lnTo>
                      <a:pt x="70" y="26"/>
                    </a:lnTo>
                    <a:lnTo>
                      <a:pt x="69" y="26"/>
                    </a:lnTo>
                    <a:lnTo>
                      <a:pt x="68" y="26"/>
                    </a:lnTo>
                    <a:lnTo>
                      <a:pt x="69" y="28"/>
                    </a:lnTo>
                    <a:lnTo>
                      <a:pt x="70" y="2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5" name="Freeform 2708">
                <a:extLst>
                  <a:ext uri="{FF2B5EF4-FFF2-40B4-BE49-F238E27FC236}">
                    <a16:creationId xmlns:a16="http://schemas.microsoft.com/office/drawing/2014/main" id="{C72794A0-9F8B-447B-BF14-98DD608EAA3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45" y="2235"/>
                <a:ext cx="17" cy="17"/>
              </a:xfrm>
              <a:custGeom>
                <a:avLst/>
                <a:gdLst>
                  <a:gd name="T0" fmla="*/ 1 w 17"/>
                  <a:gd name="T1" fmla="*/ 15 h 17"/>
                  <a:gd name="T2" fmla="*/ 4 w 17"/>
                  <a:gd name="T3" fmla="*/ 16 h 17"/>
                  <a:gd name="T4" fmla="*/ 5 w 17"/>
                  <a:gd name="T5" fmla="*/ 17 h 17"/>
                  <a:gd name="T6" fmla="*/ 5 w 17"/>
                  <a:gd name="T7" fmla="*/ 17 h 17"/>
                  <a:gd name="T8" fmla="*/ 5 w 17"/>
                  <a:gd name="T9" fmla="*/ 15 h 17"/>
                  <a:gd name="T10" fmla="*/ 6 w 17"/>
                  <a:gd name="T11" fmla="*/ 15 h 17"/>
                  <a:gd name="T12" fmla="*/ 7 w 17"/>
                  <a:gd name="T13" fmla="*/ 16 h 17"/>
                  <a:gd name="T14" fmla="*/ 8 w 17"/>
                  <a:gd name="T15" fmla="*/ 16 h 17"/>
                  <a:gd name="T16" fmla="*/ 11 w 17"/>
                  <a:gd name="T17" fmla="*/ 14 h 17"/>
                  <a:gd name="T18" fmla="*/ 14 w 17"/>
                  <a:gd name="T19" fmla="*/ 14 h 17"/>
                  <a:gd name="T20" fmla="*/ 15 w 17"/>
                  <a:gd name="T21" fmla="*/ 13 h 17"/>
                  <a:gd name="T22" fmla="*/ 17 w 17"/>
                  <a:gd name="T23" fmla="*/ 13 h 17"/>
                  <a:gd name="T24" fmla="*/ 16 w 17"/>
                  <a:gd name="T25" fmla="*/ 12 h 17"/>
                  <a:gd name="T26" fmla="*/ 16 w 17"/>
                  <a:gd name="T27" fmla="*/ 10 h 17"/>
                  <a:gd name="T28" fmla="*/ 14 w 17"/>
                  <a:gd name="T29" fmla="*/ 9 h 17"/>
                  <a:gd name="T30" fmla="*/ 13 w 17"/>
                  <a:gd name="T31" fmla="*/ 10 h 17"/>
                  <a:gd name="T32" fmla="*/ 13 w 17"/>
                  <a:gd name="T33" fmla="*/ 11 h 17"/>
                  <a:gd name="T34" fmla="*/ 11 w 17"/>
                  <a:gd name="T35" fmla="*/ 12 h 17"/>
                  <a:gd name="T36" fmla="*/ 11 w 17"/>
                  <a:gd name="T37" fmla="*/ 11 h 17"/>
                  <a:gd name="T38" fmla="*/ 13 w 17"/>
                  <a:gd name="T39" fmla="*/ 10 h 17"/>
                  <a:gd name="T40" fmla="*/ 11 w 17"/>
                  <a:gd name="T41" fmla="*/ 8 h 17"/>
                  <a:gd name="T42" fmla="*/ 9 w 17"/>
                  <a:gd name="T43" fmla="*/ 8 h 17"/>
                  <a:gd name="T44" fmla="*/ 10 w 17"/>
                  <a:gd name="T45" fmla="*/ 7 h 17"/>
                  <a:gd name="T46" fmla="*/ 13 w 17"/>
                  <a:gd name="T47" fmla="*/ 3 h 17"/>
                  <a:gd name="T48" fmla="*/ 13 w 17"/>
                  <a:gd name="T49" fmla="*/ 2 h 17"/>
                  <a:gd name="T50" fmla="*/ 11 w 17"/>
                  <a:gd name="T51" fmla="*/ 2 h 17"/>
                  <a:gd name="T52" fmla="*/ 11 w 17"/>
                  <a:gd name="T53" fmla="*/ 1 h 17"/>
                  <a:gd name="T54" fmla="*/ 11 w 17"/>
                  <a:gd name="T55" fmla="*/ 0 h 17"/>
                  <a:gd name="T56" fmla="*/ 10 w 17"/>
                  <a:gd name="T57" fmla="*/ 0 h 17"/>
                  <a:gd name="T58" fmla="*/ 9 w 17"/>
                  <a:gd name="T59" fmla="*/ 2 h 17"/>
                  <a:gd name="T60" fmla="*/ 7 w 17"/>
                  <a:gd name="T61" fmla="*/ 3 h 17"/>
                  <a:gd name="T62" fmla="*/ 6 w 17"/>
                  <a:gd name="T63" fmla="*/ 5 h 17"/>
                  <a:gd name="T64" fmla="*/ 5 w 17"/>
                  <a:gd name="T65" fmla="*/ 6 h 17"/>
                  <a:gd name="T66" fmla="*/ 4 w 17"/>
                  <a:gd name="T67" fmla="*/ 9 h 17"/>
                  <a:gd name="T68" fmla="*/ 1 w 17"/>
                  <a:gd name="T69" fmla="*/ 10 h 17"/>
                  <a:gd name="T70" fmla="*/ 0 w 17"/>
                  <a:gd name="T71" fmla="*/ 11 h 17"/>
                  <a:gd name="T72" fmla="*/ 1 w 17"/>
                  <a:gd name="T73" fmla="*/ 13 h 17"/>
                  <a:gd name="T74" fmla="*/ 1 w 17"/>
                  <a:gd name="T75" fmla="*/ 15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7" h="17">
                    <a:moveTo>
                      <a:pt x="1" y="15"/>
                    </a:moveTo>
                    <a:lnTo>
                      <a:pt x="4" y="16"/>
                    </a:lnTo>
                    <a:lnTo>
                      <a:pt x="5" y="17"/>
                    </a:lnTo>
                    <a:lnTo>
                      <a:pt x="5" y="17"/>
                    </a:lnTo>
                    <a:lnTo>
                      <a:pt x="5" y="15"/>
                    </a:lnTo>
                    <a:lnTo>
                      <a:pt x="6" y="15"/>
                    </a:lnTo>
                    <a:lnTo>
                      <a:pt x="7" y="16"/>
                    </a:lnTo>
                    <a:lnTo>
                      <a:pt x="8" y="16"/>
                    </a:lnTo>
                    <a:lnTo>
                      <a:pt x="11" y="14"/>
                    </a:lnTo>
                    <a:lnTo>
                      <a:pt x="14" y="14"/>
                    </a:lnTo>
                    <a:lnTo>
                      <a:pt x="15" y="13"/>
                    </a:lnTo>
                    <a:lnTo>
                      <a:pt x="17" y="13"/>
                    </a:lnTo>
                    <a:lnTo>
                      <a:pt x="16" y="12"/>
                    </a:lnTo>
                    <a:lnTo>
                      <a:pt x="16" y="10"/>
                    </a:lnTo>
                    <a:lnTo>
                      <a:pt x="14" y="9"/>
                    </a:lnTo>
                    <a:lnTo>
                      <a:pt x="13" y="10"/>
                    </a:lnTo>
                    <a:lnTo>
                      <a:pt x="13" y="11"/>
                    </a:lnTo>
                    <a:lnTo>
                      <a:pt x="11" y="12"/>
                    </a:lnTo>
                    <a:lnTo>
                      <a:pt x="11" y="11"/>
                    </a:lnTo>
                    <a:lnTo>
                      <a:pt x="13" y="10"/>
                    </a:lnTo>
                    <a:lnTo>
                      <a:pt x="11" y="8"/>
                    </a:lnTo>
                    <a:lnTo>
                      <a:pt x="9" y="8"/>
                    </a:lnTo>
                    <a:lnTo>
                      <a:pt x="10" y="7"/>
                    </a:lnTo>
                    <a:lnTo>
                      <a:pt x="13" y="3"/>
                    </a:lnTo>
                    <a:lnTo>
                      <a:pt x="13" y="2"/>
                    </a:lnTo>
                    <a:lnTo>
                      <a:pt x="11" y="2"/>
                    </a:lnTo>
                    <a:lnTo>
                      <a:pt x="11" y="1"/>
                    </a:lnTo>
                    <a:lnTo>
                      <a:pt x="11" y="0"/>
                    </a:lnTo>
                    <a:lnTo>
                      <a:pt x="10" y="0"/>
                    </a:lnTo>
                    <a:lnTo>
                      <a:pt x="9" y="2"/>
                    </a:lnTo>
                    <a:lnTo>
                      <a:pt x="7" y="3"/>
                    </a:lnTo>
                    <a:lnTo>
                      <a:pt x="6" y="5"/>
                    </a:lnTo>
                    <a:lnTo>
                      <a:pt x="5" y="6"/>
                    </a:lnTo>
                    <a:lnTo>
                      <a:pt x="4" y="9"/>
                    </a:lnTo>
                    <a:lnTo>
                      <a:pt x="1" y="10"/>
                    </a:lnTo>
                    <a:lnTo>
                      <a:pt x="0" y="11"/>
                    </a:lnTo>
                    <a:lnTo>
                      <a:pt x="1" y="13"/>
                    </a:lnTo>
                    <a:lnTo>
                      <a:pt x="1" y="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6" name="Freeform 2709">
                <a:extLst>
                  <a:ext uri="{FF2B5EF4-FFF2-40B4-BE49-F238E27FC236}">
                    <a16:creationId xmlns:a16="http://schemas.microsoft.com/office/drawing/2014/main" id="{778123A2-0E01-4EA1-B265-4146B875D5E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68" y="2179"/>
                <a:ext cx="58" cy="63"/>
              </a:xfrm>
              <a:custGeom>
                <a:avLst/>
                <a:gdLst>
                  <a:gd name="T0" fmla="*/ 53 w 58"/>
                  <a:gd name="T1" fmla="*/ 31 h 63"/>
                  <a:gd name="T2" fmla="*/ 48 w 58"/>
                  <a:gd name="T3" fmla="*/ 27 h 63"/>
                  <a:gd name="T4" fmla="*/ 45 w 58"/>
                  <a:gd name="T5" fmla="*/ 29 h 63"/>
                  <a:gd name="T6" fmla="*/ 42 w 58"/>
                  <a:gd name="T7" fmla="*/ 28 h 63"/>
                  <a:gd name="T8" fmla="*/ 39 w 58"/>
                  <a:gd name="T9" fmla="*/ 31 h 63"/>
                  <a:gd name="T10" fmla="*/ 37 w 58"/>
                  <a:gd name="T11" fmla="*/ 29 h 63"/>
                  <a:gd name="T12" fmla="*/ 34 w 58"/>
                  <a:gd name="T13" fmla="*/ 27 h 63"/>
                  <a:gd name="T14" fmla="*/ 34 w 58"/>
                  <a:gd name="T15" fmla="*/ 24 h 63"/>
                  <a:gd name="T16" fmla="*/ 36 w 58"/>
                  <a:gd name="T17" fmla="*/ 22 h 63"/>
                  <a:gd name="T18" fmla="*/ 34 w 58"/>
                  <a:gd name="T19" fmla="*/ 20 h 63"/>
                  <a:gd name="T20" fmla="*/ 31 w 58"/>
                  <a:gd name="T21" fmla="*/ 19 h 63"/>
                  <a:gd name="T22" fmla="*/ 25 w 58"/>
                  <a:gd name="T23" fmla="*/ 23 h 63"/>
                  <a:gd name="T24" fmla="*/ 30 w 58"/>
                  <a:gd name="T25" fmla="*/ 15 h 63"/>
                  <a:gd name="T26" fmla="*/ 34 w 58"/>
                  <a:gd name="T27" fmla="*/ 10 h 63"/>
                  <a:gd name="T28" fmla="*/ 38 w 58"/>
                  <a:gd name="T29" fmla="*/ 7 h 63"/>
                  <a:gd name="T30" fmla="*/ 36 w 58"/>
                  <a:gd name="T31" fmla="*/ 3 h 63"/>
                  <a:gd name="T32" fmla="*/ 40 w 58"/>
                  <a:gd name="T33" fmla="*/ 1 h 63"/>
                  <a:gd name="T34" fmla="*/ 36 w 58"/>
                  <a:gd name="T35" fmla="*/ 1 h 63"/>
                  <a:gd name="T36" fmla="*/ 29 w 58"/>
                  <a:gd name="T37" fmla="*/ 6 h 63"/>
                  <a:gd name="T38" fmla="*/ 24 w 58"/>
                  <a:gd name="T39" fmla="*/ 10 h 63"/>
                  <a:gd name="T40" fmla="*/ 23 w 58"/>
                  <a:gd name="T41" fmla="*/ 14 h 63"/>
                  <a:gd name="T42" fmla="*/ 20 w 58"/>
                  <a:gd name="T43" fmla="*/ 18 h 63"/>
                  <a:gd name="T44" fmla="*/ 17 w 58"/>
                  <a:gd name="T45" fmla="*/ 26 h 63"/>
                  <a:gd name="T46" fmla="*/ 15 w 58"/>
                  <a:gd name="T47" fmla="*/ 29 h 63"/>
                  <a:gd name="T48" fmla="*/ 10 w 58"/>
                  <a:gd name="T49" fmla="*/ 32 h 63"/>
                  <a:gd name="T50" fmla="*/ 6 w 58"/>
                  <a:gd name="T51" fmla="*/ 33 h 63"/>
                  <a:gd name="T52" fmla="*/ 3 w 58"/>
                  <a:gd name="T53" fmla="*/ 38 h 63"/>
                  <a:gd name="T54" fmla="*/ 3 w 58"/>
                  <a:gd name="T55" fmla="*/ 43 h 63"/>
                  <a:gd name="T56" fmla="*/ 1 w 58"/>
                  <a:gd name="T57" fmla="*/ 48 h 63"/>
                  <a:gd name="T58" fmla="*/ 10 w 58"/>
                  <a:gd name="T59" fmla="*/ 46 h 63"/>
                  <a:gd name="T60" fmla="*/ 17 w 58"/>
                  <a:gd name="T61" fmla="*/ 48 h 63"/>
                  <a:gd name="T62" fmla="*/ 22 w 58"/>
                  <a:gd name="T63" fmla="*/ 48 h 63"/>
                  <a:gd name="T64" fmla="*/ 28 w 58"/>
                  <a:gd name="T65" fmla="*/ 48 h 63"/>
                  <a:gd name="T66" fmla="*/ 29 w 58"/>
                  <a:gd name="T67" fmla="*/ 47 h 63"/>
                  <a:gd name="T68" fmla="*/ 30 w 58"/>
                  <a:gd name="T69" fmla="*/ 48 h 63"/>
                  <a:gd name="T70" fmla="*/ 29 w 58"/>
                  <a:gd name="T71" fmla="*/ 50 h 63"/>
                  <a:gd name="T72" fmla="*/ 34 w 58"/>
                  <a:gd name="T73" fmla="*/ 49 h 63"/>
                  <a:gd name="T74" fmla="*/ 40 w 58"/>
                  <a:gd name="T75" fmla="*/ 49 h 63"/>
                  <a:gd name="T76" fmla="*/ 34 w 58"/>
                  <a:gd name="T77" fmla="*/ 53 h 63"/>
                  <a:gd name="T78" fmla="*/ 29 w 58"/>
                  <a:gd name="T79" fmla="*/ 57 h 63"/>
                  <a:gd name="T80" fmla="*/ 32 w 58"/>
                  <a:gd name="T81" fmla="*/ 58 h 63"/>
                  <a:gd name="T82" fmla="*/ 36 w 58"/>
                  <a:gd name="T83" fmla="*/ 56 h 63"/>
                  <a:gd name="T84" fmla="*/ 40 w 58"/>
                  <a:gd name="T85" fmla="*/ 53 h 63"/>
                  <a:gd name="T86" fmla="*/ 44 w 58"/>
                  <a:gd name="T87" fmla="*/ 46 h 63"/>
                  <a:gd name="T88" fmla="*/ 46 w 58"/>
                  <a:gd name="T89" fmla="*/ 52 h 63"/>
                  <a:gd name="T90" fmla="*/ 43 w 58"/>
                  <a:gd name="T91" fmla="*/ 61 h 63"/>
                  <a:gd name="T92" fmla="*/ 51 w 58"/>
                  <a:gd name="T93" fmla="*/ 56 h 63"/>
                  <a:gd name="T94" fmla="*/ 49 w 58"/>
                  <a:gd name="T95" fmla="*/ 63 h 63"/>
                  <a:gd name="T96" fmla="*/ 54 w 58"/>
                  <a:gd name="T97" fmla="*/ 62 h 63"/>
                  <a:gd name="T98" fmla="*/ 55 w 58"/>
                  <a:gd name="T99" fmla="*/ 57 h 63"/>
                  <a:gd name="T100" fmla="*/ 57 w 58"/>
                  <a:gd name="T101" fmla="*/ 49 h 63"/>
                  <a:gd name="T102" fmla="*/ 53 w 58"/>
                  <a:gd name="T103" fmla="*/ 48 h 63"/>
                  <a:gd name="T104" fmla="*/ 56 w 58"/>
                  <a:gd name="T105" fmla="*/ 45 h 63"/>
                  <a:gd name="T106" fmla="*/ 50 w 58"/>
                  <a:gd name="T107" fmla="*/ 50 h 63"/>
                  <a:gd name="T108" fmla="*/ 49 w 58"/>
                  <a:gd name="T109" fmla="*/ 47 h 63"/>
                  <a:gd name="T110" fmla="*/ 48 w 58"/>
                  <a:gd name="T111" fmla="*/ 44 h 63"/>
                  <a:gd name="T112" fmla="*/ 54 w 58"/>
                  <a:gd name="T113" fmla="*/ 40 h 63"/>
                  <a:gd name="T114" fmla="*/ 54 w 58"/>
                  <a:gd name="T115" fmla="*/ 38 h 63"/>
                  <a:gd name="T116" fmla="*/ 50 w 58"/>
                  <a:gd name="T117" fmla="*/ 41 h 63"/>
                  <a:gd name="T118" fmla="*/ 46 w 58"/>
                  <a:gd name="T119" fmla="*/ 41 h 63"/>
                  <a:gd name="T120" fmla="*/ 49 w 58"/>
                  <a:gd name="T121" fmla="*/ 37 h 63"/>
                  <a:gd name="T122" fmla="*/ 48 w 58"/>
                  <a:gd name="T123" fmla="*/ 34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58" h="63">
                    <a:moveTo>
                      <a:pt x="48" y="34"/>
                    </a:moveTo>
                    <a:lnTo>
                      <a:pt x="49" y="34"/>
                    </a:lnTo>
                    <a:lnTo>
                      <a:pt x="51" y="33"/>
                    </a:lnTo>
                    <a:lnTo>
                      <a:pt x="51" y="32"/>
                    </a:lnTo>
                    <a:lnTo>
                      <a:pt x="52" y="32"/>
                    </a:lnTo>
                    <a:lnTo>
                      <a:pt x="53" y="32"/>
                    </a:lnTo>
                    <a:lnTo>
                      <a:pt x="53" y="31"/>
                    </a:lnTo>
                    <a:lnTo>
                      <a:pt x="54" y="30"/>
                    </a:lnTo>
                    <a:lnTo>
                      <a:pt x="54" y="29"/>
                    </a:lnTo>
                    <a:lnTo>
                      <a:pt x="53" y="28"/>
                    </a:lnTo>
                    <a:lnTo>
                      <a:pt x="51" y="27"/>
                    </a:lnTo>
                    <a:lnTo>
                      <a:pt x="50" y="27"/>
                    </a:lnTo>
                    <a:lnTo>
                      <a:pt x="48" y="27"/>
                    </a:lnTo>
                    <a:lnTo>
                      <a:pt x="48" y="27"/>
                    </a:lnTo>
                    <a:lnTo>
                      <a:pt x="48" y="28"/>
                    </a:lnTo>
                    <a:lnTo>
                      <a:pt x="46" y="29"/>
                    </a:lnTo>
                    <a:lnTo>
                      <a:pt x="46" y="31"/>
                    </a:lnTo>
                    <a:lnTo>
                      <a:pt x="45" y="31"/>
                    </a:lnTo>
                    <a:lnTo>
                      <a:pt x="45" y="31"/>
                    </a:lnTo>
                    <a:lnTo>
                      <a:pt x="45" y="29"/>
                    </a:lnTo>
                    <a:lnTo>
                      <a:pt x="45" y="29"/>
                    </a:lnTo>
                    <a:lnTo>
                      <a:pt x="46" y="28"/>
                    </a:lnTo>
                    <a:lnTo>
                      <a:pt x="46" y="27"/>
                    </a:lnTo>
                    <a:lnTo>
                      <a:pt x="46" y="26"/>
                    </a:lnTo>
                    <a:lnTo>
                      <a:pt x="44" y="27"/>
                    </a:lnTo>
                    <a:lnTo>
                      <a:pt x="44" y="28"/>
                    </a:lnTo>
                    <a:lnTo>
                      <a:pt x="43" y="29"/>
                    </a:lnTo>
                    <a:lnTo>
                      <a:pt x="42" y="28"/>
                    </a:lnTo>
                    <a:lnTo>
                      <a:pt x="42" y="29"/>
                    </a:lnTo>
                    <a:lnTo>
                      <a:pt x="41" y="29"/>
                    </a:lnTo>
                    <a:lnTo>
                      <a:pt x="40" y="29"/>
                    </a:lnTo>
                    <a:lnTo>
                      <a:pt x="39" y="30"/>
                    </a:lnTo>
                    <a:lnTo>
                      <a:pt x="39" y="31"/>
                    </a:lnTo>
                    <a:lnTo>
                      <a:pt x="38" y="32"/>
                    </a:lnTo>
                    <a:lnTo>
                      <a:pt x="39" y="31"/>
                    </a:lnTo>
                    <a:lnTo>
                      <a:pt x="39" y="29"/>
                    </a:lnTo>
                    <a:lnTo>
                      <a:pt x="40" y="27"/>
                    </a:lnTo>
                    <a:lnTo>
                      <a:pt x="40" y="27"/>
                    </a:lnTo>
                    <a:lnTo>
                      <a:pt x="39" y="28"/>
                    </a:lnTo>
                    <a:lnTo>
                      <a:pt x="38" y="28"/>
                    </a:lnTo>
                    <a:lnTo>
                      <a:pt x="37" y="29"/>
                    </a:lnTo>
                    <a:lnTo>
                      <a:pt x="37" y="29"/>
                    </a:lnTo>
                    <a:lnTo>
                      <a:pt x="37" y="28"/>
                    </a:lnTo>
                    <a:lnTo>
                      <a:pt x="38" y="27"/>
                    </a:lnTo>
                    <a:lnTo>
                      <a:pt x="38" y="27"/>
                    </a:lnTo>
                    <a:lnTo>
                      <a:pt x="36" y="27"/>
                    </a:lnTo>
                    <a:lnTo>
                      <a:pt x="35" y="28"/>
                    </a:lnTo>
                    <a:lnTo>
                      <a:pt x="34" y="28"/>
                    </a:lnTo>
                    <a:lnTo>
                      <a:pt x="34" y="27"/>
                    </a:lnTo>
                    <a:lnTo>
                      <a:pt x="34" y="27"/>
                    </a:lnTo>
                    <a:lnTo>
                      <a:pt x="32" y="28"/>
                    </a:lnTo>
                    <a:lnTo>
                      <a:pt x="32" y="28"/>
                    </a:lnTo>
                    <a:lnTo>
                      <a:pt x="31" y="27"/>
                    </a:lnTo>
                    <a:lnTo>
                      <a:pt x="33" y="26"/>
                    </a:lnTo>
                    <a:lnTo>
                      <a:pt x="34" y="25"/>
                    </a:lnTo>
                    <a:lnTo>
                      <a:pt x="34" y="24"/>
                    </a:lnTo>
                    <a:lnTo>
                      <a:pt x="34" y="24"/>
                    </a:lnTo>
                    <a:lnTo>
                      <a:pt x="33" y="24"/>
                    </a:lnTo>
                    <a:lnTo>
                      <a:pt x="32" y="25"/>
                    </a:lnTo>
                    <a:lnTo>
                      <a:pt x="32" y="24"/>
                    </a:lnTo>
                    <a:lnTo>
                      <a:pt x="34" y="23"/>
                    </a:lnTo>
                    <a:lnTo>
                      <a:pt x="35" y="23"/>
                    </a:lnTo>
                    <a:lnTo>
                      <a:pt x="36" y="22"/>
                    </a:lnTo>
                    <a:lnTo>
                      <a:pt x="37" y="22"/>
                    </a:lnTo>
                    <a:lnTo>
                      <a:pt x="38" y="21"/>
                    </a:lnTo>
                    <a:lnTo>
                      <a:pt x="38" y="20"/>
                    </a:lnTo>
                    <a:lnTo>
                      <a:pt x="37" y="21"/>
                    </a:lnTo>
                    <a:lnTo>
                      <a:pt x="36" y="21"/>
                    </a:lnTo>
                    <a:lnTo>
                      <a:pt x="35" y="21"/>
                    </a:lnTo>
                    <a:lnTo>
                      <a:pt x="34" y="20"/>
                    </a:lnTo>
                    <a:lnTo>
                      <a:pt x="33" y="20"/>
                    </a:lnTo>
                    <a:lnTo>
                      <a:pt x="32" y="20"/>
                    </a:lnTo>
                    <a:lnTo>
                      <a:pt x="33" y="19"/>
                    </a:lnTo>
                    <a:lnTo>
                      <a:pt x="34" y="18"/>
                    </a:lnTo>
                    <a:lnTo>
                      <a:pt x="33" y="18"/>
                    </a:lnTo>
                    <a:lnTo>
                      <a:pt x="32" y="18"/>
                    </a:lnTo>
                    <a:lnTo>
                      <a:pt x="31" y="19"/>
                    </a:lnTo>
                    <a:lnTo>
                      <a:pt x="31" y="20"/>
                    </a:lnTo>
                    <a:lnTo>
                      <a:pt x="30" y="21"/>
                    </a:lnTo>
                    <a:lnTo>
                      <a:pt x="29" y="22"/>
                    </a:lnTo>
                    <a:lnTo>
                      <a:pt x="28" y="23"/>
                    </a:lnTo>
                    <a:lnTo>
                      <a:pt x="26" y="24"/>
                    </a:lnTo>
                    <a:lnTo>
                      <a:pt x="25" y="25"/>
                    </a:lnTo>
                    <a:lnTo>
                      <a:pt x="25" y="23"/>
                    </a:lnTo>
                    <a:lnTo>
                      <a:pt x="25" y="22"/>
                    </a:lnTo>
                    <a:lnTo>
                      <a:pt x="26" y="21"/>
                    </a:lnTo>
                    <a:lnTo>
                      <a:pt x="26" y="20"/>
                    </a:lnTo>
                    <a:lnTo>
                      <a:pt x="28" y="19"/>
                    </a:lnTo>
                    <a:lnTo>
                      <a:pt x="29" y="17"/>
                    </a:lnTo>
                    <a:lnTo>
                      <a:pt x="29" y="17"/>
                    </a:lnTo>
                    <a:lnTo>
                      <a:pt x="30" y="15"/>
                    </a:lnTo>
                    <a:lnTo>
                      <a:pt x="31" y="14"/>
                    </a:lnTo>
                    <a:lnTo>
                      <a:pt x="31" y="13"/>
                    </a:lnTo>
                    <a:lnTo>
                      <a:pt x="32" y="12"/>
                    </a:lnTo>
                    <a:lnTo>
                      <a:pt x="33" y="11"/>
                    </a:lnTo>
                    <a:lnTo>
                      <a:pt x="34" y="11"/>
                    </a:lnTo>
                    <a:lnTo>
                      <a:pt x="34" y="10"/>
                    </a:lnTo>
                    <a:lnTo>
                      <a:pt x="34" y="10"/>
                    </a:lnTo>
                    <a:lnTo>
                      <a:pt x="35" y="9"/>
                    </a:lnTo>
                    <a:lnTo>
                      <a:pt x="35" y="8"/>
                    </a:lnTo>
                    <a:lnTo>
                      <a:pt x="35" y="9"/>
                    </a:lnTo>
                    <a:lnTo>
                      <a:pt x="35" y="9"/>
                    </a:lnTo>
                    <a:lnTo>
                      <a:pt x="35" y="10"/>
                    </a:lnTo>
                    <a:lnTo>
                      <a:pt x="36" y="8"/>
                    </a:lnTo>
                    <a:lnTo>
                      <a:pt x="38" y="7"/>
                    </a:lnTo>
                    <a:lnTo>
                      <a:pt x="38" y="6"/>
                    </a:lnTo>
                    <a:lnTo>
                      <a:pt x="38" y="5"/>
                    </a:lnTo>
                    <a:lnTo>
                      <a:pt x="37" y="5"/>
                    </a:lnTo>
                    <a:lnTo>
                      <a:pt x="36" y="6"/>
                    </a:lnTo>
                    <a:lnTo>
                      <a:pt x="36" y="4"/>
                    </a:lnTo>
                    <a:lnTo>
                      <a:pt x="36" y="4"/>
                    </a:lnTo>
                    <a:lnTo>
                      <a:pt x="36" y="3"/>
                    </a:lnTo>
                    <a:lnTo>
                      <a:pt x="37" y="3"/>
                    </a:lnTo>
                    <a:lnTo>
                      <a:pt x="38" y="3"/>
                    </a:lnTo>
                    <a:lnTo>
                      <a:pt x="39" y="4"/>
                    </a:lnTo>
                    <a:lnTo>
                      <a:pt x="40" y="4"/>
                    </a:lnTo>
                    <a:lnTo>
                      <a:pt x="41" y="3"/>
                    </a:lnTo>
                    <a:lnTo>
                      <a:pt x="41" y="0"/>
                    </a:lnTo>
                    <a:lnTo>
                      <a:pt x="40" y="1"/>
                    </a:lnTo>
                    <a:lnTo>
                      <a:pt x="39" y="1"/>
                    </a:lnTo>
                    <a:lnTo>
                      <a:pt x="39" y="2"/>
                    </a:lnTo>
                    <a:lnTo>
                      <a:pt x="38" y="2"/>
                    </a:lnTo>
                    <a:lnTo>
                      <a:pt x="38" y="1"/>
                    </a:lnTo>
                    <a:lnTo>
                      <a:pt x="38" y="0"/>
                    </a:lnTo>
                    <a:lnTo>
                      <a:pt x="37" y="1"/>
                    </a:lnTo>
                    <a:lnTo>
                      <a:pt x="36" y="1"/>
                    </a:lnTo>
                    <a:lnTo>
                      <a:pt x="35" y="1"/>
                    </a:lnTo>
                    <a:lnTo>
                      <a:pt x="35" y="2"/>
                    </a:lnTo>
                    <a:lnTo>
                      <a:pt x="34" y="3"/>
                    </a:lnTo>
                    <a:lnTo>
                      <a:pt x="32" y="3"/>
                    </a:lnTo>
                    <a:lnTo>
                      <a:pt x="31" y="4"/>
                    </a:lnTo>
                    <a:lnTo>
                      <a:pt x="29" y="5"/>
                    </a:lnTo>
                    <a:lnTo>
                      <a:pt x="29" y="6"/>
                    </a:lnTo>
                    <a:lnTo>
                      <a:pt x="28" y="7"/>
                    </a:lnTo>
                    <a:lnTo>
                      <a:pt x="26" y="6"/>
                    </a:lnTo>
                    <a:lnTo>
                      <a:pt x="26" y="7"/>
                    </a:lnTo>
                    <a:lnTo>
                      <a:pt x="28" y="7"/>
                    </a:lnTo>
                    <a:lnTo>
                      <a:pt x="28" y="8"/>
                    </a:lnTo>
                    <a:lnTo>
                      <a:pt x="26" y="9"/>
                    </a:lnTo>
                    <a:lnTo>
                      <a:pt x="24" y="10"/>
                    </a:lnTo>
                    <a:lnTo>
                      <a:pt x="23" y="11"/>
                    </a:lnTo>
                    <a:lnTo>
                      <a:pt x="24" y="11"/>
                    </a:lnTo>
                    <a:lnTo>
                      <a:pt x="23" y="12"/>
                    </a:lnTo>
                    <a:lnTo>
                      <a:pt x="23" y="12"/>
                    </a:lnTo>
                    <a:lnTo>
                      <a:pt x="22" y="13"/>
                    </a:lnTo>
                    <a:lnTo>
                      <a:pt x="23" y="13"/>
                    </a:lnTo>
                    <a:lnTo>
                      <a:pt x="23" y="14"/>
                    </a:lnTo>
                    <a:lnTo>
                      <a:pt x="21" y="14"/>
                    </a:lnTo>
                    <a:lnTo>
                      <a:pt x="21" y="15"/>
                    </a:lnTo>
                    <a:lnTo>
                      <a:pt x="21" y="17"/>
                    </a:lnTo>
                    <a:lnTo>
                      <a:pt x="21" y="17"/>
                    </a:lnTo>
                    <a:lnTo>
                      <a:pt x="22" y="17"/>
                    </a:lnTo>
                    <a:lnTo>
                      <a:pt x="21" y="18"/>
                    </a:lnTo>
                    <a:lnTo>
                      <a:pt x="20" y="18"/>
                    </a:lnTo>
                    <a:lnTo>
                      <a:pt x="19" y="19"/>
                    </a:lnTo>
                    <a:lnTo>
                      <a:pt x="18" y="20"/>
                    </a:lnTo>
                    <a:lnTo>
                      <a:pt x="17" y="23"/>
                    </a:lnTo>
                    <a:lnTo>
                      <a:pt x="17" y="24"/>
                    </a:lnTo>
                    <a:lnTo>
                      <a:pt x="17" y="25"/>
                    </a:lnTo>
                    <a:lnTo>
                      <a:pt x="17" y="25"/>
                    </a:lnTo>
                    <a:lnTo>
                      <a:pt x="17" y="26"/>
                    </a:lnTo>
                    <a:lnTo>
                      <a:pt x="16" y="25"/>
                    </a:lnTo>
                    <a:lnTo>
                      <a:pt x="16" y="25"/>
                    </a:lnTo>
                    <a:lnTo>
                      <a:pt x="14" y="26"/>
                    </a:lnTo>
                    <a:lnTo>
                      <a:pt x="14" y="27"/>
                    </a:lnTo>
                    <a:lnTo>
                      <a:pt x="14" y="28"/>
                    </a:lnTo>
                    <a:lnTo>
                      <a:pt x="15" y="28"/>
                    </a:lnTo>
                    <a:lnTo>
                      <a:pt x="15" y="29"/>
                    </a:lnTo>
                    <a:lnTo>
                      <a:pt x="15" y="29"/>
                    </a:lnTo>
                    <a:lnTo>
                      <a:pt x="14" y="30"/>
                    </a:lnTo>
                    <a:lnTo>
                      <a:pt x="13" y="31"/>
                    </a:lnTo>
                    <a:lnTo>
                      <a:pt x="12" y="30"/>
                    </a:lnTo>
                    <a:lnTo>
                      <a:pt x="11" y="31"/>
                    </a:lnTo>
                    <a:lnTo>
                      <a:pt x="11" y="31"/>
                    </a:lnTo>
                    <a:lnTo>
                      <a:pt x="10" y="32"/>
                    </a:lnTo>
                    <a:lnTo>
                      <a:pt x="9" y="34"/>
                    </a:lnTo>
                    <a:lnTo>
                      <a:pt x="7" y="35"/>
                    </a:lnTo>
                    <a:lnTo>
                      <a:pt x="7" y="35"/>
                    </a:lnTo>
                    <a:lnTo>
                      <a:pt x="7" y="34"/>
                    </a:lnTo>
                    <a:lnTo>
                      <a:pt x="6" y="35"/>
                    </a:lnTo>
                    <a:lnTo>
                      <a:pt x="5" y="34"/>
                    </a:lnTo>
                    <a:lnTo>
                      <a:pt x="6" y="33"/>
                    </a:lnTo>
                    <a:lnTo>
                      <a:pt x="7" y="33"/>
                    </a:lnTo>
                    <a:lnTo>
                      <a:pt x="7" y="32"/>
                    </a:lnTo>
                    <a:lnTo>
                      <a:pt x="7" y="32"/>
                    </a:lnTo>
                    <a:lnTo>
                      <a:pt x="5" y="33"/>
                    </a:lnTo>
                    <a:lnTo>
                      <a:pt x="3" y="35"/>
                    </a:lnTo>
                    <a:lnTo>
                      <a:pt x="3" y="38"/>
                    </a:lnTo>
                    <a:lnTo>
                      <a:pt x="3" y="38"/>
                    </a:lnTo>
                    <a:lnTo>
                      <a:pt x="4" y="37"/>
                    </a:lnTo>
                    <a:lnTo>
                      <a:pt x="7" y="37"/>
                    </a:lnTo>
                    <a:lnTo>
                      <a:pt x="10" y="37"/>
                    </a:lnTo>
                    <a:lnTo>
                      <a:pt x="9" y="38"/>
                    </a:lnTo>
                    <a:lnTo>
                      <a:pt x="6" y="40"/>
                    </a:lnTo>
                    <a:lnTo>
                      <a:pt x="5" y="42"/>
                    </a:lnTo>
                    <a:lnTo>
                      <a:pt x="3" y="43"/>
                    </a:lnTo>
                    <a:lnTo>
                      <a:pt x="1" y="44"/>
                    </a:lnTo>
                    <a:lnTo>
                      <a:pt x="0" y="44"/>
                    </a:lnTo>
                    <a:lnTo>
                      <a:pt x="0" y="45"/>
                    </a:lnTo>
                    <a:lnTo>
                      <a:pt x="0" y="46"/>
                    </a:lnTo>
                    <a:lnTo>
                      <a:pt x="0" y="47"/>
                    </a:lnTo>
                    <a:lnTo>
                      <a:pt x="0" y="48"/>
                    </a:lnTo>
                    <a:lnTo>
                      <a:pt x="1" y="48"/>
                    </a:lnTo>
                    <a:lnTo>
                      <a:pt x="3" y="49"/>
                    </a:lnTo>
                    <a:lnTo>
                      <a:pt x="5" y="49"/>
                    </a:lnTo>
                    <a:lnTo>
                      <a:pt x="6" y="48"/>
                    </a:lnTo>
                    <a:lnTo>
                      <a:pt x="9" y="47"/>
                    </a:lnTo>
                    <a:lnTo>
                      <a:pt x="10" y="46"/>
                    </a:lnTo>
                    <a:lnTo>
                      <a:pt x="10" y="46"/>
                    </a:lnTo>
                    <a:lnTo>
                      <a:pt x="10" y="46"/>
                    </a:lnTo>
                    <a:lnTo>
                      <a:pt x="9" y="47"/>
                    </a:lnTo>
                    <a:lnTo>
                      <a:pt x="11" y="48"/>
                    </a:lnTo>
                    <a:lnTo>
                      <a:pt x="12" y="47"/>
                    </a:lnTo>
                    <a:lnTo>
                      <a:pt x="13" y="48"/>
                    </a:lnTo>
                    <a:lnTo>
                      <a:pt x="15" y="48"/>
                    </a:lnTo>
                    <a:lnTo>
                      <a:pt x="17" y="48"/>
                    </a:lnTo>
                    <a:lnTo>
                      <a:pt x="17" y="48"/>
                    </a:lnTo>
                    <a:lnTo>
                      <a:pt x="18" y="49"/>
                    </a:lnTo>
                    <a:lnTo>
                      <a:pt x="19" y="49"/>
                    </a:lnTo>
                    <a:lnTo>
                      <a:pt x="20" y="49"/>
                    </a:lnTo>
                    <a:lnTo>
                      <a:pt x="20" y="50"/>
                    </a:lnTo>
                    <a:lnTo>
                      <a:pt x="21" y="50"/>
                    </a:lnTo>
                    <a:lnTo>
                      <a:pt x="22" y="49"/>
                    </a:lnTo>
                    <a:lnTo>
                      <a:pt x="22" y="48"/>
                    </a:lnTo>
                    <a:lnTo>
                      <a:pt x="23" y="49"/>
                    </a:lnTo>
                    <a:lnTo>
                      <a:pt x="24" y="49"/>
                    </a:lnTo>
                    <a:lnTo>
                      <a:pt x="24" y="49"/>
                    </a:lnTo>
                    <a:lnTo>
                      <a:pt x="25" y="48"/>
                    </a:lnTo>
                    <a:lnTo>
                      <a:pt x="26" y="48"/>
                    </a:lnTo>
                    <a:lnTo>
                      <a:pt x="28" y="49"/>
                    </a:lnTo>
                    <a:lnTo>
                      <a:pt x="28" y="48"/>
                    </a:lnTo>
                    <a:lnTo>
                      <a:pt x="28" y="47"/>
                    </a:lnTo>
                    <a:lnTo>
                      <a:pt x="28" y="46"/>
                    </a:lnTo>
                    <a:lnTo>
                      <a:pt x="28" y="46"/>
                    </a:lnTo>
                    <a:lnTo>
                      <a:pt x="29" y="45"/>
                    </a:lnTo>
                    <a:lnTo>
                      <a:pt x="30" y="45"/>
                    </a:lnTo>
                    <a:lnTo>
                      <a:pt x="29" y="46"/>
                    </a:lnTo>
                    <a:lnTo>
                      <a:pt x="29" y="47"/>
                    </a:lnTo>
                    <a:lnTo>
                      <a:pt x="29" y="48"/>
                    </a:lnTo>
                    <a:lnTo>
                      <a:pt x="29" y="47"/>
                    </a:lnTo>
                    <a:lnTo>
                      <a:pt x="30" y="46"/>
                    </a:lnTo>
                    <a:lnTo>
                      <a:pt x="31" y="46"/>
                    </a:lnTo>
                    <a:lnTo>
                      <a:pt x="31" y="47"/>
                    </a:lnTo>
                    <a:lnTo>
                      <a:pt x="30" y="48"/>
                    </a:lnTo>
                    <a:lnTo>
                      <a:pt x="30" y="48"/>
                    </a:lnTo>
                    <a:lnTo>
                      <a:pt x="31" y="48"/>
                    </a:lnTo>
                    <a:lnTo>
                      <a:pt x="32" y="48"/>
                    </a:lnTo>
                    <a:lnTo>
                      <a:pt x="32" y="48"/>
                    </a:lnTo>
                    <a:lnTo>
                      <a:pt x="30" y="49"/>
                    </a:lnTo>
                    <a:lnTo>
                      <a:pt x="28" y="50"/>
                    </a:lnTo>
                    <a:lnTo>
                      <a:pt x="29" y="50"/>
                    </a:lnTo>
                    <a:lnTo>
                      <a:pt x="29" y="50"/>
                    </a:lnTo>
                    <a:lnTo>
                      <a:pt x="30" y="50"/>
                    </a:lnTo>
                    <a:lnTo>
                      <a:pt x="31" y="51"/>
                    </a:lnTo>
                    <a:lnTo>
                      <a:pt x="32" y="51"/>
                    </a:lnTo>
                    <a:lnTo>
                      <a:pt x="32" y="51"/>
                    </a:lnTo>
                    <a:lnTo>
                      <a:pt x="33" y="51"/>
                    </a:lnTo>
                    <a:lnTo>
                      <a:pt x="34" y="50"/>
                    </a:lnTo>
                    <a:lnTo>
                      <a:pt x="34" y="49"/>
                    </a:lnTo>
                    <a:lnTo>
                      <a:pt x="34" y="48"/>
                    </a:lnTo>
                    <a:lnTo>
                      <a:pt x="35" y="49"/>
                    </a:lnTo>
                    <a:lnTo>
                      <a:pt x="36" y="49"/>
                    </a:lnTo>
                    <a:lnTo>
                      <a:pt x="37" y="50"/>
                    </a:lnTo>
                    <a:lnTo>
                      <a:pt x="38" y="50"/>
                    </a:lnTo>
                    <a:lnTo>
                      <a:pt x="39" y="49"/>
                    </a:lnTo>
                    <a:lnTo>
                      <a:pt x="40" y="49"/>
                    </a:lnTo>
                    <a:lnTo>
                      <a:pt x="39" y="50"/>
                    </a:lnTo>
                    <a:lnTo>
                      <a:pt x="39" y="50"/>
                    </a:lnTo>
                    <a:lnTo>
                      <a:pt x="37" y="51"/>
                    </a:lnTo>
                    <a:lnTo>
                      <a:pt x="36" y="51"/>
                    </a:lnTo>
                    <a:lnTo>
                      <a:pt x="35" y="52"/>
                    </a:lnTo>
                    <a:lnTo>
                      <a:pt x="35" y="53"/>
                    </a:lnTo>
                    <a:lnTo>
                      <a:pt x="34" y="53"/>
                    </a:lnTo>
                    <a:lnTo>
                      <a:pt x="34" y="54"/>
                    </a:lnTo>
                    <a:lnTo>
                      <a:pt x="33" y="54"/>
                    </a:lnTo>
                    <a:lnTo>
                      <a:pt x="32" y="54"/>
                    </a:lnTo>
                    <a:lnTo>
                      <a:pt x="32" y="56"/>
                    </a:lnTo>
                    <a:lnTo>
                      <a:pt x="31" y="56"/>
                    </a:lnTo>
                    <a:lnTo>
                      <a:pt x="30" y="56"/>
                    </a:lnTo>
                    <a:lnTo>
                      <a:pt x="29" y="57"/>
                    </a:lnTo>
                    <a:lnTo>
                      <a:pt x="28" y="58"/>
                    </a:lnTo>
                    <a:lnTo>
                      <a:pt x="29" y="59"/>
                    </a:lnTo>
                    <a:lnTo>
                      <a:pt x="29" y="59"/>
                    </a:lnTo>
                    <a:lnTo>
                      <a:pt x="30" y="59"/>
                    </a:lnTo>
                    <a:lnTo>
                      <a:pt x="31" y="59"/>
                    </a:lnTo>
                    <a:lnTo>
                      <a:pt x="31" y="58"/>
                    </a:lnTo>
                    <a:lnTo>
                      <a:pt x="32" y="58"/>
                    </a:lnTo>
                    <a:lnTo>
                      <a:pt x="32" y="59"/>
                    </a:lnTo>
                    <a:lnTo>
                      <a:pt x="32" y="59"/>
                    </a:lnTo>
                    <a:lnTo>
                      <a:pt x="34" y="59"/>
                    </a:lnTo>
                    <a:lnTo>
                      <a:pt x="35" y="58"/>
                    </a:lnTo>
                    <a:lnTo>
                      <a:pt x="35" y="57"/>
                    </a:lnTo>
                    <a:lnTo>
                      <a:pt x="35" y="57"/>
                    </a:lnTo>
                    <a:lnTo>
                      <a:pt x="36" y="56"/>
                    </a:lnTo>
                    <a:lnTo>
                      <a:pt x="36" y="54"/>
                    </a:lnTo>
                    <a:lnTo>
                      <a:pt x="37" y="54"/>
                    </a:lnTo>
                    <a:lnTo>
                      <a:pt x="38" y="52"/>
                    </a:lnTo>
                    <a:lnTo>
                      <a:pt x="39" y="52"/>
                    </a:lnTo>
                    <a:lnTo>
                      <a:pt x="40" y="52"/>
                    </a:lnTo>
                    <a:lnTo>
                      <a:pt x="41" y="52"/>
                    </a:lnTo>
                    <a:lnTo>
                      <a:pt x="40" y="53"/>
                    </a:lnTo>
                    <a:lnTo>
                      <a:pt x="41" y="53"/>
                    </a:lnTo>
                    <a:lnTo>
                      <a:pt x="41" y="52"/>
                    </a:lnTo>
                    <a:lnTo>
                      <a:pt x="42" y="50"/>
                    </a:lnTo>
                    <a:lnTo>
                      <a:pt x="43" y="48"/>
                    </a:lnTo>
                    <a:lnTo>
                      <a:pt x="43" y="47"/>
                    </a:lnTo>
                    <a:lnTo>
                      <a:pt x="43" y="46"/>
                    </a:lnTo>
                    <a:lnTo>
                      <a:pt x="44" y="46"/>
                    </a:lnTo>
                    <a:lnTo>
                      <a:pt x="44" y="47"/>
                    </a:lnTo>
                    <a:lnTo>
                      <a:pt x="45" y="47"/>
                    </a:lnTo>
                    <a:lnTo>
                      <a:pt x="46" y="48"/>
                    </a:lnTo>
                    <a:lnTo>
                      <a:pt x="46" y="49"/>
                    </a:lnTo>
                    <a:lnTo>
                      <a:pt x="46" y="50"/>
                    </a:lnTo>
                    <a:lnTo>
                      <a:pt x="45" y="52"/>
                    </a:lnTo>
                    <a:lnTo>
                      <a:pt x="46" y="52"/>
                    </a:lnTo>
                    <a:lnTo>
                      <a:pt x="45" y="53"/>
                    </a:lnTo>
                    <a:lnTo>
                      <a:pt x="44" y="54"/>
                    </a:lnTo>
                    <a:lnTo>
                      <a:pt x="43" y="58"/>
                    </a:lnTo>
                    <a:lnTo>
                      <a:pt x="43" y="59"/>
                    </a:lnTo>
                    <a:lnTo>
                      <a:pt x="43" y="60"/>
                    </a:lnTo>
                    <a:lnTo>
                      <a:pt x="43" y="61"/>
                    </a:lnTo>
                    <a:lnTo>
                      <a:pt x="43" y="61"/>
                    </a:lnTo>
                    <a:lnTo>
                      <a:pt x="45" y="60"/>
                    </a:lnTo>
                    <a:lnTo>
                      <a:pt x="46" y="58"/>
                    </a:lnTo>
                    <a:lnTo>
                      <a:pt x="46" y="58"/>
                    </a:lnTo>
                    <a:lnTo>
                      <a:pt x="49" y="56"/>
                    </a:lnTo>
                    <a:lnTo>
                      <a:pt x="49" y="54"/>
                    </a:lnTo>
                    <a:lnTo>
                      <a:pt x="50" y="56"/>
                    </a:lnTo>
                    <a:lnTo>
                      <a:pt x="51" y="56"/>
                    </a:lnTo>
                    <a:lnTo>
                      <a:pt x="51" y="56"/>
                    </a:lnTo>
                    <a:lnTo>
                      <a:pt x="50" y="57"/>
                    </a:lnTo>
                    <a:lnTo>
                      <a:pt x="48" y="58"/>
                    </a:lnTo>
                    <a:lnTo>
                      <a:pt x="48" y="59"/>
                    </a:lnTo>
                    <a:lnTo>
                      <a:pt x="48" y="61"/>
                    </a:lnTo>
                    <a:lnTo>
                      <a:pt x="49" y="61"/>
                    </a:lnTo>
                    <a:lnTo>
                      <a:pt x="49" y="63"/>
                    </a:lnTo>
                    <a:lnTo>
                      <a:pt x="50" y="63"/>
                    </a:lnTo>
                    <a:lnTo>
                      <a:pt x="50" y="62"/>
                    </a:lnTo>
                    <a:lnTo>
                      <a:pt x="51" y="61"/>
                    </a:lnTo>
                    <a:lnTo>
                      <a:pt x="51" y="61"/>
                    </a:lnTo>
                    <a:lnTo>
                      <a:pt x="52" y="63"/>
                    </a:lnTo>
                    <a:lnTo>
                      <a:pt x="53" y="63"/>
                    </a:lnTo>
                    <a:lnTo>
                      <a:pt x="54" y="62"/>
                    </a:lnTo>
                    <a:lnTo>
                      <a:pt x="54" y="61"/>
                    </a:lnTo>
                    <a:lnTo>
                      <a:pt x="55" y="61"/>
                    </a:lnTo>
                    <a:lnTo>
                      <a:pt x="55" y="60"/>
                    </a:lnTo>
                    <a:lnTo>
                      <a:pt x="55" y="59"/>
                    </a:lnTo>
                    <a:lnTo>
                      <a:pt x="55" y="59"/>
                    </a:lnTo>
                    <a:lnTo>
                      <a:pt x="56" y="58"/>
                    </a:lnTo>
                    <a:lnTo>
                      <a:pt x="55" y="57"/>
                    </a:lnTo>
                    <a:lnTo>
                      <a:pt x="55" y="56"/>
                    </a:lnTo>
                    <a:lnTo>
                      <a:pt x="57" y="53"/>
                    </a:lnTo>
                    <a:lnTo>
                      <a:pt x="58" y="51"/>
                    </a:lnTo>
                    <a:lnTo>
                      <a:pt x="58" y="49"/>
                    </a:lnTo>
                    <a:lnTo>
                      <a:pt x="57" y="48"/>
                    </a:lnTo>
                    <a:lnTo>
                      <a:pt x="57" y="48"/>
                    </a:lnTo>
                    <a:lnTo>
                      <a:pt x="57" y="49"/>
                    </a:lnTo>
                    <a:lnTo>
                      <a:pt x="56" y="50"/>
                    </a:lnTo>
                    <a:lnTo>
                      <a:pt x="55" y="51"/>
                    </a:lnTo>
                    <a:lnTo>
                      <a:pt x="54" y="52"/>
                    </a:lnTo>
                    <a:lnTo>
                      <a:pt x="53" y="52"/>
                    </a:lnTo>
                    <a:lnTo>
                      <a:pt x="53" y="51"/>
                    </a:lnTo>
                    <a:lnTo>
                      <a:pt x="53" y="50"/>
                    </a:lnTo>
                    <a:lnTo>
                      <a:pt x="53" y="48"/>
                    </a:lnTo>
                    <a:lnTo>
                      <a:pt x="55" y="47"/>
                    </a:lnTo>
                    <a:lnTo>
                      <a:pt x="55" y="47"/>
                    </a:lnTo>
                    <a:lnTo>
                      <a:pt x="56" y="46"/>
                    </a:lnTo>
                    <a:lnTo>
                      <a:pt x="57" y="46"/>
                    </a:lnTo>
                    <a:lnTo>
                      <a:pt x="57" y="45"/>
                    </a:lnTo>
                    <a:lnTo>
                      <a:pt x="57" y="44"/>
                    </a:lnTo>
                    <a:lnTo>
                      <a:pt x="56" y="45"/>
                    </a:lnTo>
                    <a:lnTo>
                      <a:pt x="56" y="45"/>
                    </a:lnTo>
                    <a:lnTo>
                      <a:pt x="54" y="46"/>
                    </a:lnTo>
                    <a:lnTo>
                      <a:pt x="54" y="46"/>
                    </a:lnTo>
                    <a:lnTo>
                      <a:pt x="52" y="47"/>
                    </a:lnTo>
                    <a:lnTo>
                      <a:pt x="52" y="48"/>
                    </a:lnTo>
                    <a:lnTo>
                      <a:pt x="50" y="49"/>
                    </a:lnTo>
                    <a:lnTo>
                      <a:pt x="50" y="50"/>
                    </a:lnTo>
                    <a:lnTo>
                      <a:pt x="49" y="50"/>
                    </a:lnTo>
                    <a:lnTo>
                      <a:pt x="48" y="49"/>
                    </a:lnTo>
                    <a:lnTo>
                      <a:pt x="48" y="48"/>
                    </a:lnTo>
                    <a:lnTo>
                      <a:pt x="48" y="47"/>
                    </a:lnTo>
                    <a:lnTo>
                      <a:pt x="48" y="46"/>
                    </a:lnTo>
                    <a:lnTo>
                      <a:pt x="48" y="47"/>
                    </a:lnTo>
                    <a:lnTo>
                      <a:pt x="49" y="47"/>
                    </a:lnTo>
                    <a:lnTo>
                      <a:pt x="50" y="46"/>
                    </a:lnTo>
                    <a:lnTo>
                      <a:pt x="49" y="46"/>
                    </a:lnTo>
                    <a:lnTo>
                      <a:pt x="48" y="45"/>
                    </a:lnTo>
                    <a:lnTo>
                      <a:pt x="49" y="45"/>
                    </a:lnTo>
                    <a:lnTo>
                      <a:pt x="50" y="45"/>
                    </a:lnTo>
                    <a:lnTo>
                      <a:pt x="49" y="45"/>
                    </a:lnTo>
                    <a:lnTo>
                      <a:pt x="48" y="44"/>
                    </a:lnTo>
                    <a:lnTo>
                      <a:pt x="48" y="43"/>
                    </a:lnTo>
                    <a:lnTo>
                      <a:pt x="48" y="43"/>
                    </a:lnTo>
                    <a:lnTo>
                      <a:pt x="50" y="43"/>
                    </a:lnTo>
                    <a:lnTo>
                      <a:pt x="50" y="43"/>
                    </a:lnTo>
                    <a:lnTo>
                      <a:pt x="52" y="42"/>
                    </a:lnTo>
                    <a:lnTo>
                      <a:pt x="52" y="40"/>
                    </a:lnTo>
                    <a:lnTo>
                      <a:pt x="54" y="40"/>
                    </a:lnTo>
                    <a:lnTo>
                      <a:pt x="54" y="41"/>
                    </a:lnTo>
                    <a:lnTo>
                      <a:pt x="56" y="40"/>
                    </a:lnTo>
                    <a:lnTo>
                      <a:pt x="56" y="39"/>
                    </a:lnTo>
                    <a:lnTo>
                      <a:pt x="56" y="37"/>
                    </a:lnTo>
                    <a:lnTo>
                      <a:pt x="56" y="37"/>
                    </a:lnTo>
                    <a:lnTo>
                      <a:pt x="55" y="38"/>
                    </a:lnTo>
                    <a:lnTo>
                      <a:pt x="54" y="38"/>
                    </a:lnTo>
                    <a:lnTo>
                      <a:pt x="53" y="38"/>
                    </a:lnTo>
                    <a:lnTo>
                      <a:pt x="52" y="38"/>
                    </a:lnTo>
                    <a:lnTo>
                      <a:pt x="52" y="38"/>
                    </a:lnTo>
                    <a:lnTo>
                      <a:pt x="52" y="39"/>
                    </a:lnTo>
                    <a:lnTo>
                      <a:pt x="52" y="40"/>
                    </a:lnTo>
                    <a:lnTo>
                      <a:pt x="51" y="40"/>
                    </a:lnTo>
                    <a:lnTo>
                      <a:pt x="50" y="41"/>
                    </a:lnTo>
                    <a:lnTo>
                      <a:pt x="49" y="41"/>
                    </a:lnTo>
                    <a:lnTo>
                      <a:pt x="49" y="42"/>
                    </a:lnTo>
                    <a:lnTo>
                      <a:pt x="48" y="42"/>
                    </a:lnTo>
                    <a:lnTo>
                      <a:pt x="49" y="42"/>
                    </a:lnTo>
                    <a:lnTo>
                      <a:pt x="49" y="40"/>
                    </a:lnTo>
                    <a:lnTo>
                      <a:pt x="48" y="41"/>
                    </a:lnTo>
                    <a:lnTo>
                      <a:pt x="46" y="41"/>
                    </a:lnTo>
                    <a:lnTo>
                      <a:pt x="48" y="40"/>
                    </a:lnTo>
                    <a:lnTo>
                      <a:pt x="49" y="40"/>
                    </a:lnTo>
                    <a:lnTo>
                      <a:pt x="49" y="39"/>
                    </a:lnTo>
                    <a:lnTo>
                      <a:pt x="49" y="39"/>
                    </a:lnTo>
                    <a:lnTo>
                      <a:pt x="49" y="38"/>
                    </a:lnTo>
                    <a:lnTo>
                      <a:pt x="50" y="37"/>
                    </a:lnTo>
                    <a:lnTo>
                      <a:pt x="49" y="37"/>
                    </a:lnTo>
                    <a:lnTo>
                      <a:pt x="49" y="37"/>
                    </a:lnTo>
                    <a:lnTo>
                      <a:pt x="49" y="35"/>
                    </a:lnTo>
                    <a:lnTo>
                      <a:pt x="49" y="34"/>
                    </a:lnTo>
                    <a:lnTo>
                      <a:pt x="49" y="34"/>
                    </a:lnTo>
                    <a:lnTo>
                      <a:pt x="48" y="35"/>
                    </a:lnTo>
                    <a:lnTo>
                      <a:pt x="45" y="34"/>
                    </a:lnTo>
                    <a:lnTo>
                      <a:pt x="48" y="34"/>
                    </a:lnTo>
                    <a:lnTo>
                      <a:pt x="48" y="3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7" name="Freeform 2710">
                <a:extLst>
                  <a:ext uri="{FF2B5EF4-FFF2-40B4-BE49-F238E27FC236}">
                    <a16:creationId xmlns:a16="http://schemas.microsoft.com/office/drawing/2014/main" id="{FABBD745-C7E6-4070-996A-E51A74BE044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16" y="2223"/>
                <a:ext cx="3" cy="1"/>
              </a:xfrm>
              <a:custGeom>
                <a:avLst/>
                <a:gdLst>
                  <a:gd name="T0" fmla="*/ 0 w 3"/>
                  <a:gd name="T1" fmla="*/ 0 h 1"/>
                  <a:gd name="T2" fmla="*/ 0 w 3"/>
                  <a:gd name="T3" fmla="*/ 0 h 1"/>
                  <a:gd name="T4" fmla="*/ 1 w 3"/>
                  <a:gd name="T5" fmla="*/ 1 h 1"/>
                  <a:gd name="T6" fmla="*/ 3 w 3"/>
                  <a:gd name="T7" fmla="*/ 1 h 1"/>
                  <a:gd name="T8" fmla="*/ 3 w 3"/>
                  <a:gd name="T9" fmla="*/ 0 h 1"/>
                  <a:gd name="T10" fmla="*/ 1 w 3"/>
                  <a:gd name="T11" fmla="*/ 0 h 1"/>
                  <a:gd name="T12" fmla="*/ 0 w 3"/>
                  <a:gd name="T13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1">
                    <a:moveTo>
                      <a:pt x="0" y="0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8" name="Freeform 2711">
                <a:extLst>
                  <a:ext uri="{FF2B5EF4-FFF2-40B4-BE49-F238E27FC236}">
                    <a16:creationId xmlns:a16="http://schemas.microsoft.com/office/drawing/2014/main" id="{F518EFE3-D610-421F-9070-982CF76CBF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97" y="2227"/>
                <a:ext cx="1" cy="1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1 h 1"/>
                  <a:gd name="T4" fmla="*/ 0 w 1"/>
                  <a:gd name="T5" fmla="*/ 1 h 1"/>
                  <a:gd name="T6" fmla="*/ 1 w 1"/>
                  <a:gd name="T7" fmla="*/ 1 h 1"/>
                  <a:gd name="T8" fmla="*/ 0 w 1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lnTo>
                      <a:pt x="0" y="1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9" name="Freeform 2712">
                <a:extLst>
                  <a:ext uri="{FF2B5EF4-FFF2-40B4-BE49-F238E27FC236}">
                    <a16:creationId xmlns:a16="http://schemas.microsoft.com/office/drawing/2014/main" id="{17ACB325-417C-45B6-BC81-A170B121744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84" y="2098"/>
                <a:ext cx="6" cy="7"/>
              </a:xfrm>
              <a:custGeom>
                <a:avLst/>
                <a:gdLst>
                  <a:gd name="T0" fmla="*/ 2 w 6"/>
                  <a:gd name="T1" fmla="*/ 2 h 7"/>
                  <a:gd name="T2" fmla="*/ 1 w 6"/>
                  <a:gd name="T3" fmla="*/ 3 h 7"/>
                  <a:gd name="T4" fmla="*/ 1 w 6"/>
                  <a:gd name="T5" fmla="*/ 5 h 7"/>
                  <a:gd name="T6" fmla="*/ 3 w 6"/>
                  <a:gd name="T7" fmla="*/ 5 h 7"/>
                  <a:gd name="T8" fmla="*/ 5 w 6"/>
                  <a:gd name="T9" fmla="*/ 3 h 7"/>
                  <a:gd name="T10" fmla="*/ 4 w 6"/>
                  <a:gd name="T11" fmla="*/ 5 h 7"/>
                  <a:gd name="T12" fmla="*/ 4 w 6"/>
                  <a:gd name="T13" fmla="*/ 7 h 7"/>
                  <a:gd name="T14" fmla="*/ 6 w 6"/>
                  <a:gd name="T15" fmla="*/ 5 h 7"/>
                  <a:gd name="T16" fmla="*/ 6 w 6"/>
                  <a:gd name="T17" fmla="*/ 1 h 7"/>
                  <a:gd name="T18" fmla="*/ 4 w 6"/>
                  <a:gd name="T19" fmla="*/ 0 h 7"/>
                  <a:gd name="T20" fmla="*/ 2 w 6"/>
                  <a:gd name="T21" fmla="*/ 0 h 7"/>
                  <a:gd name="T22" fmla="*/ 0 w 6"/>
                  <a:gd name="T23" fmla="*/ 2 h 7"/>
                  <a:gd name="T24" fmla="*/ 2 w 6"/>
                  <a:gd name="T25" fmla="*/ 2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" h="7">
                    <a:moveTo>
                      <a:pt x="2" y="2"/>
                    </a:moveTo>
                    <a:lnTo>
                      <a:pt x="1" y="3"/>
                    </a:lnTo>
                    <a:lnTo>
                      <a:pt x="1" y="5"/>
                    </a:lnTo>
                    <a:lnTo>
                      <a:pt x="3" y="5"/>
                    </a:lnTo>
                    <a:lnTo>
                      <a:pt x="5" y="3"/>
                    </a:lnTo>
                    <a:lnTo>
                      <a:pt x="4" y="5"/>
                    </a:lnTo>
                    <a:lnTo>
                      <a:pt x="4" y="7"/>
                    </a:lnTo>
                    <a:lnTo>
                      <a:pt x="6" y="5"/>
                    </a:lnTo>
                    <a:lnTo>
                      <a:pt x="6" y="1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0" name="Freeform 2713">
                <a:extLst>
                  <a:ext uri="{FF2B5EF4-FFF2-40B4-BE49-F238E27FC236}">
                    <a16:creationId xmlns:a16="http://schemas.microsoft.com/office/drawing/2014/main" id="{91A19498-D343-40B5-B9EE-6A9403C24A4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58" y="1769"/>
                <a:ext cx="5" cy="4"/>
              </a:xfrm>
              <a:custGeom>
                <a:avLst/>
                <a:gdLst>
                  <a:gd name="T0" fmla="*/ 3 w 5"/>
                  <a:gd name="T1" fmla="*/ 3 h 4"/>
                  <a:gd name="T2" fmla="*/ 4 w 5"/>
                  <a:gd name="T3" fmla="*/ 4 h 4"/>
                  <a:gd name="T4" fmla="*/ 5 w 5"/>
                  <a:gd name="T5" fmla="*/ 3 h 4"/>
                  <a:gd name="T6" fmla="*/ 3 w 5"/>
                  <a:gd name="T7" fmla="*/ 1 h 4"/>
                  <a:gd name="T8" fmla="*/ 1 w 5"/>
                  <a:gd name="T9" fmla="*/ 0 h 4"/>
                  <a:gd name="T10" fmla="*/ 0 w 5"/>
                  <a:gd name="T11" fmla="*/ 1 h 4"/>
                  <a:gd name="T12" fmla="*/ 1 w 5"/>
                  <a:gd name="T13" fmla="*/ 3 h 4"/>
                  <a:gd name="T14" fmla="*/ 3 w 5"/>
                  <a:gd name="T15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" h="4">
                    <a:moveTo>
                      <a:pt x="3" y="3"/>
                    </a:moveTo>
                    <a:lnTo>
                      <a:pt x="4" y="4"/>
                    </a:lnTo>
                    <a:lnTo>
                      <a:pt x="5" y="3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1" name="Freeform 2714">
                <a:extLst>
                  <a:ext uri="{FF2B5EF4-FFF2-40B4-BE49-F238E27FC236}">
                    <a16:creationId xmlns:a16="http://schemas.microsoft.com/office/drawing/2014/main" id="{5593F37B-4939-4804-B0AB-F60F5E80E4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76" y="2080"/>
                <a:ext cx="6" cy="4"/>
              </a:xfrm>
              <a:custGeom>
                <a:avLst/>
                <a:gdLst>
                  <a:gd name="T0" fmla="*/ 4 w 6"/>
                  <a:gd name="T1" fmla="*/ 3 h 4"/>
                  <a:gd name="T2" fmla="*/ 4 w 6"/>
                  <a:gd name="T3" fmla="*/ 4 h 4"/>
                  <a:gd name="T4" fmla="*/ 5 w 6"/>
                  <a:gd name="T5" fmla="*/ 4 h 4"/>
                  <a:gd name="T6" fmla="*/ 6 w 6"/>
                  <a:gd name="T7" fmla="*/ 2 h 4"/>
                  <a:gd name="T8" fmla="*/ 5 w 6"/>
                  <a:gd name="T9" fmla="*/ 0 h 4"/>
                  <a:gd name="T10" fmla="*/ 2 w 6"/>
                  <a:gd name="T11" fmla="*/ 1 h 4"/>
                  <a:gd name="T12" fmla="*/ 0 w 6"/>
                  <a:gd name="T13" fmla="*/ 3 h 4"/>
                  <a:gd name="T14" fmla="*/ 4 w 6"/>
                  <a:gd name="T15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" h="4">
                    <a:moveTo>
                      <a:pt x="4" y="3"/>
                    </a:moveTo>
                    <a:lnTo>
                      <a:pt x="4" y="4"/>
                    </a:lnTo>
                    <a:lnTo>
                      <a:pt x="5" y="4"/>
                    </a:lnTo>
                    <a:lnTo>
                      <a:pt x="6" y="2"/>
                    </a:lnTo>
                    <a:lnTo>
                      <a:pt x="5" y="0"/>
                    </a:lnTo>
                    <a:lnTo>
                      <a:pt x="2" y="1"/>
                    </a:lnTo>
                    <a:lnTo>
                      <a:pt x="0" y="3"/>
                    </a:lnTo>
                    <a:lnTo>
                      <a:pt x="4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2" name="Freeform 2715">
                <a:extLst>
                  <a:ext uri="{FF2B5EF4-FFF2-40B4-BE49-F238E27FC236}">
                    <a16:creationId xmlns:a16="http://schemas.microsoft.com/office/drawing/2014/main" id="{3C24010B-503F-4F58-AA2F-BF0B836DC60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80" y="2071"/>
                <a:ext cx="1" cy="3"/>
              </a:xfrm>
              <a:custGeom>
                <a:avLst/>
                <a:gdLst>
                  <a:gd name="T0" fmla="*/ 1 w 1"/>
                  <a:gd name="T1" fmla="*/ 2 h 3"/>
                  <a:gd name="T2" fmla="*/ 1 w 1"/>
                  <a:gd name="T3" fmla="*/ 0 h 3"/>
                  <a:gd name="T4" fmla="*/ 0 w 1"/>
                  <a:gd name="T5" fmla="*/ 1 h 3"/>
                  <a:gd name="T6" fmla="*/ 0 w 1"/>
                  <a:gd name="T7" fmla="*/ 3 h 3"/>
                  <a:gd name="T8" fmla="*/ 1 w 1"/>
                  <a:gd name="T9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3">
                    <a:moveTo>
                      <a:pt x="1" y="2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3" name="Freeform 2716">
                <a:extLst>
                  <a:ext uri="{FF2B5EF4-FFF2-40B4-BE49-F238E27FC236}">
                    <a16:creationId xmlns:a16="http://schemas.microsoft.com/office/drawing/2014/main" id="{24E9551C-A592-466B-87D5-22A23C7C4AC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84" y="2094"/>
                <a:ext cx="2" cy="2"/>
              </a:xfrm>
              <a:custGeom>
                <a:avLst/>
                <a:gdLst>
                  <a:gd name="T0" fmla="*/ 1 w 2"/>
                  <a:gd name="T1" fmla="*/ 0 h 2"/>
                  <a:gd name="T2" fmla="*/ 0 w 2"/>
                  <a:gd name="T3" fmla="*/ 1 h 2"/>
                  <a:gd name="T4" fmla="*/ 2 w 2"/>
                  <a:gd name="T5" fmla="*/ 2 h 2"/>
                  <a:gd name="T6" fmla="*/ 2 w 2"/>
                  <a:gd name="T7" fmla="*/ 1 h 2"/>
                  <a:gd name="T8" fmla="*/ 1 w 2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1" y="0"/>
                    </a:moveTo>
                    <a:lnTo>
                      <a:pt x="0" y="1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4" name="Freeform 2717">
                <a:extLst>
                  <a:ext uri="{FF2B5EF4-FFF2-40B4-BE49-F238E27FC236}">
                    <a16:creationId xmlns:a16="http://schemas.microsoft.com/office/drawing/2014/main" id="{CDF1A7D6-D78A-48BD-A943-52F6656E62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88" y="2089"/>
                <a:ext cx="3" cy="3"/>
              </a:xfrm>
              <a:custGeom>
                <a:avLst/>
                <a:gdLst>
                  <a:gd name="T0" fmla="*/ 3 w 3"/>
                  <a:gd name="T1" fmla="*/ 2 h 3"/>
                  <a:gd name="T2" fmla="*/ 3 w 3"/>
                  <a:gd name="T3" fmla="*/ 0 h 3"/>
                  <a:gd name="T4" fmla="*/ 2 w 3"/>
                  <a:gd name="T5" fmla="*/ 0 h 3"/>
                  <a:gd name="T6" fmla="*/ 0 w 3"/>
                  <a:gd name="T7" fmla="*/ 1 h 3"/>
                  <a:gd name="T8" fmla="*/ 0 w 3"/>
                  <a:gd name="T9" fmla="*/ 3 h 3"/>
                  <a:gd name="T10" fmla="*/ 1 w 3"/>
                  <a:gd name="T11" fmla="*/ 2 h 3"/>
                  <a:gd name="T12" fmla="*/ 3 w 3"/>
                  <a:gd name="T13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3" y="2"/>
                    </a:moveTo>
                    <a:lnTo>
                      <a:pt x="3" y="0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1" y="2"/>
                    </a:lnTo>
                    <a:lnTo>
                      <a:pt x="3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5" name="Freeform 2718">
                <a:extLst>
                  <a:ext uri="{FF2B5EF4-FFF2-40B4-BE49-F238E27FC236}">
                    <a16:creationId xmlns:a16="http://schemas.microsoft.com/office/drawing/2014/main" id="{CFBDF0A5-F59F-46E1-B83E-C203947FC1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74" y="1788"/>
                <a:ext cx="2" cy="5"/>
              </a:xfrm>
              <a:custGeom>
                <a:avLst/>
                <a:gdLst>
                  <a:gd name="T0" fmla="*/ 2 w 2"/>
                  <a:gd name="T1" fmla="*/ 5 h 5"/>
                  <a:gd name="T2" fmla="*/ 2 w 2"/>
                  <a:gd name="T3" fmla="*/ 4 h 5"/>
                  <a:gd name="T4" fmla="*/ 2 w 2"/>
                  <a:gd name="T5" fmla="*/ 0 h 5"/>
                  <a:gd name="T6" fmla="*/ 1 w 2"/>
                  <a:gd name="T7" fmla="*/ 2 h 5"/>
                  <a:gd name="T8" fmla="*/ 0 w 2"/>
                  <a:gd name="T9" fmla="*/ 3 h 5"/>
                  <a:gd name="T10" fmla="*/ 0 w 2"/>
                  <a:gd name="T11" fmla="*/ 4 h 5"/>
                  <a:gd name="T12" fmla="*/ 0 w 2"/>
                  <a:gd name="T13" fmla="*/ 4 h 5"/>
                  <a:gd name="T14" fmla="*/ 2 w 2"/>
                  <a:gd name="T15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5">
                    <a:moveTo>
                      <a:pt x="2" y="5"/>
                    </a:moveTo>
                    <a:lnTo>
                      <a:pt x="2" y="4"/>
                    </a:lnTo>
                    <a:lnTo>
                      <a:pt x="2" y="0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2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6" name="Freeform 2719">
                <a:extLst>
                  <a:ext uri="{FF2B5EF4-FFF2-40B4-BE49-F238E27FC236}">
                    <a16:creationId xmlns:a16="http://schemas.microsoft.com/office/drawing/2014/main" id="{E9E3B90C-D02D-4E68-93F2-C5B98EC7005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86" y="1777"/>
                <a:ext cx="1" cy="2"/>
              </a:xfrm>
              <a:custGeom>
                <a:avLst/>
                <a:gdLst>
                  <a:gd name="T0" fmla="*/ 1 w 1"/>
                  <a:gd name="T1" fmla="*/ 0 h 2"/>
                  <a:gd name="T2" fmla="*/ 1 w 1"/>
                  <a:gd name="T3" fmla="*/ 0 h 2"/>
                  <a:gd name="T4" fmla="*/ 0 w 1"/>
                  <a:gd name="T5" fmla="*/ 1 h 2"/>
                  <a:gd name="T6" fmla="*/ 0 w 1"/>
                  <a:gd name="T7" fmla="*/ 2 h 2"/>
                  <a:gd name="T8" fmla="*/ 1 w 1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1" y="0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7" name="Freeform 2720">
                <a:extLst>
                  <a:ext uri="{FF2B5EF4-FFF2-40B4-BE49-F238E27FC236}">
                    <a16:creationId xmlns:a16="http://schemas.microsoft.com/office/drawing/2014/main" id="{557DFA86-5B8A-4308-9D6E-9DDD2324D53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81" y="1780"/>
                <a:ext cx="16" cy="14"/>
              </a:xfrm>
              <a:custGeom>
                <a:avLst/>
                <a:gdLst>
                  <a:gd name="T0" fmla="*/ 1 w 16"/>
                  <a:gd name="T1" fmla="*/ 13 h 14"/>
                  <a:gd name="T2" fmla="*/ 2 w 16"/>
                  <a:gd name="T3" fmla="*/ 14 h 14"/>
                  <a:gd name="T4" fmla="*/ 3 w 16"/>
                  <a:gd name="T5" fmla="*/ 13 h 14"/>
                  <a:gd name="T6" fmla="*/ 5 w 16"/>
                  <a:gd name="T7" fmla="*/ 12 h 14"/>
                  <a:gd name="T8" fmla="*/ 11 w 16"/>
                  <a:gd name="T9" fmla="*/ 8 h 14"/>
                  <a:gd name="T10" fmla="*/ 14 w 16"/>
                  <a:gd name="T11" fmla="*/ 6 h 14"/>
                  <a:gd name="T12" fmla="*/ 16 w 16"/>
                  <a:gd name="T13" fmla="*/ 4 h 14"/>
                  <a:gd name="T14" fmla="*/ 15 w 16"/>
                  <a:gd name="T15" fmla="*/ 5 h 14"/>
                  <a:gd name="T16" fmla="*/ 14 w 16"/>
                  <a:gd name="T17" fmla="*/ 4 h 14"/>
                  <a:gd name="T18" fmla="*/ 13 w 16"/>
                  <a:gd name="T19" fmla="*/ 0 h 14"/>
                  <a:gd name="T20" fmla="*/ 11 w 16"/>
                  <a:gd name="T21" fmla="*/ 0 h 14"/>
                  <a:gd name="T22" fmla="*/ 10 w 16"/>
                  <a:gd name="T23" fmla="*/ 2 h 14"/>
                  <a:gd name="T24" fmla="*/ 8 w 16"/>
                  <a:gd name="T25" fmla="*/ 4 h 14"/>
                  <a:gd name="T26" fmla="*/ 8 w 16"/>
                  <a:gd name="T27" fmla="*/ 5 h 14"/>
                  <a:gd name="T28" fmla="*/ 7 w 16"/>
                  <a:gd name="T29" fmla="*/ 5 h 14"/>
                  <a:gd name="T30" fmla="*/ 6 w 16"/>
                  <a:gd name="T31" fmla="*/ 6 h 14"/>
                  <a:gd name="T32" fmla="*/ 6 w 16"/>
                  <a:gd name="T33" fmla="*/ 7 h 14"/>
                  <a:gd name="T34" fmla="*/ 5 w 16"/>
                  <a:gd name="T35" fmla="*/ 6 h 14"/>
                  <a:gd name="T36" fmla="*/ 6 w 16"/>
                  <a:gd name="T37" fmla="*/ 5 h 14"/>
                  <a:gd name="T38" fmla="*/ 5 w 16"/>
                  <a:gd name="T39" fmla="*/ 4 h 14"/>
                  <a:gd name="T40" fmla="*/ 4 w 16"/>
                  <a:gd name="T41" fmla="*/ 5 h 14"/>
                  <a:gd name="T42" fmla="*/ 3 w 16"/>
                  <a:gd name="T43" fmla="*/ 5 h 14"/>
                  <a:gd name="T44" fmla="*/ 2 w 16"/>
                  <a:gd name="T45" fmla="*/ 7 h 14"/>
                  <a:gd name="T46" fmla="*/ 1 w 16"/>
                  <a:gd name="T47" fmla="*/ 8 h 14"/>
                  <a:gd name="T48" fmla="*/ 1 w 16"/>
                  <a:gd name="T49" fmla="*/ 10 h 14"/>
                  <a:gd name="T50" fmla="*/ 0 w 16"/>
                  <a:gd name="T51" fmla="*/ 12 h 14"/>
                  <a:gd name="T52" fmla="*/ 1 w 16"/>
                  <a:gd name="T53" fmla="*/ 13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6" h="14">
                    <a:moveTo>
                      <a:pt x="1" y="13"/>
                    </a:moveTo>
                    <a:lnTo>
                      <a:pt x="2" y="14"/>
                    </a:lnTo>
                    <a:lnTo>
                      <a:pt x="3" y="13"/>
                    </a:lnTo>
                    <a:lnTo>
                      <a:pt x="5" y="12"/>
                    </a:lnTo>
                    <a:lnTo>
                      <a:pt x="11" y="8"/>
                    </a:lnTo>
                    <a:lnTo>
                      <a:pt x="14" y="6"/>
                    </a:lnTo>
                    <a:lnTo>
                      <a:pt x="16" y="4"/>
                    </a:lnTo>
                    <a:lnTo>
                      <a:pt x="15" y="5"/>
                    </a:lnTo>
                    <a:lnTo>
                      <a:pt x="14" y="4"/>
                    </a:lnTo>
                    <a:lnTo>
                      <a:pt x="13" y="0"/>
                    </a:lnTo>
                    <a:lnTo>
                      <a:pt x="11" y="0"/>
                    </a:lnTo>
                    <a:lnTo>
                      <a:pt x="10" y="2"/>
                    </a:lnTo>
                    <a:lnTo>
                      <a:pt x="8" y="4"/>
                    </a:lnTo>
                    <a:lnTo>
                      <a:pt x="8" y="5"/>
                    </a:lnTo>
                    <a:lnTo>
                      <a:pt x="7" y="5"/>
                    </a:lnTo>
                    <a:lnTo>
                      <a:pt x="6" y="6"/>
                    </a:lnTo>
                    <a:lnTo>
                      <a:pt x="6" y="7"/>
                    </a:lnTo>
                    <a:lnTo>
                      <a:pt x="5" y="6"/>
                    </a:lnTo>
                    <a:lnTo>
                      <a:pt x="6" y="5"/>
                    </a:lnTo>
                    <a:lnTo>
                      <a:pt x="5" y="4"/>
                    </a:lnTo>
                    <a:lnTo>
                      <a:pt x="4" y="5"/>
                    </a:lnTo>
                    <a:lnTo>
                      <a:pt x="3" y="5"/>
                    </a:lnTo>
                    <a:lnTo>
                      <a:pt x="2" y="7"/>
                    </a:lnTo>
                    <a:lnTo>
                      <a:pt x="1" y="8"/>
                    </a:lnTo>
                    <a:lnTo>
                      <a:pt x="1" y="10"/>
                    </a:lnTo>
                    <a:lnTo>
                      <a:pt x="0" y="12"/>
                    </a:lnTo>
                    <a:lnTo>
                      <a:pt x="1" y="1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8" name="Freeform 2721">
                <a:extLst>
                  <a:ext uri="{FF2B5EF4-FFF2-40B4-BE49-F238E27FC236}">
                    <a16:creationId xmlns:a16="http://schemas.microsoft.com/office/drawing/2014/main" id="{AFE9DB9E-BE99-4EDB-8FE2-463893FE879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52" y="1771"/>
                <a:ext cx="2" cy="3"/>
              </a:xfrm>
              <a:custGeom>
                <a:avLst/>
                <a:gdLst>
                  <a:gd name="T0" fmla="*/ 2 w 2"/>
                  <a:gd name="T1" fmla="*/ 2 h 3"/>
                  <a:gd name="T2" fmla="*/ 2 w 2"/>
                  <a:gd name="T3" fmla="*/ 0 h 3"/>
                  <a:gd name="T4" fmla="*/ 0 w 2"/>
                  <a:gd name="T5" fmla="*/ 1 h 3"/>
                  <a:gd name="T6" fmla="*/ 0 w 2"/>
                  <a:gd name="T7" fmla="*/ 2 h 3"/>
                  <a:gd name="T8" fmla="*/ 1 w 2"/>
                  <a:gd name="T9" fmla="*/ 3 h 3"/>
                  <a:gd name="T10" fmla="*/ 2 w 2"/>
                  <a:gd name="T11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3">
                    <a:moveTo>
                      <a:pt x="2" y="2"/>
                    </a:moveTo>
                    <a:lnTo>
                      <a:pt x="2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9" name="Freeform 2722">
                <a:extLst>
                  <a:ext uri="{FF2B5EF4-FFF2-40B4-BE49-F238E27FC236}">
                    <a16:creationId xmlns:a16="http://schemas.microsoft.com/office/drawing/2014/main" id="{298854D8-FB39-4DC4-ABA6-F0BF7680C2C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74" y="1794"/>
                <a:ext cx="6" cy="10"/>
              </a:xfrm>
              <a:custGeom>
                <a:avLst/>
                <a:gdLst>
                  <a:gd name="T0" fmla="*/ 1 w 6"/>
                  <a:gd name="T1" fmla="*/ 5 h 10"/>
                  <a:gd name="T2" fmla="*/ 2 w 6"/>
                  <a:gd name="T3" fmla="*/ 6 h 10"/>
                  <a:gd name="T4" fmla="*/ 5 w 6"/>
                  <a:gd name="T5" fmla="*/ 10 h 10"/>
                  <a:gd name="T6" fmla="*/ 6 w 6"/>
                  <a:gd name="T7" fmla="*/ 8 h 10"/>
                  <a:gd name="T8" fmla="*/ 5 w 6"/>
                  <a:gd name="T9" fmla="*/ 5 h 10"/>
                  <a:gd name="T10" fmla="*/ 5 w 6"/>
                  <a:gd name="T11" fmla="*/ 2 h 10"/>
                  <a:gd name="T12" fmla="*/ 3 w 6"/>
                  <a:gd name="T13" fmla="*/ 2 h 10"/>
                  <a:gd name="T14" fmla="*/ 1 w 6"/>
                  <a:gd name="T15" fmla="*/ 0 h 10"/>
                  <a:gd name="T16" fmla="*/ 0 w 6"/>
                  <a:gd name="T17" fmla="*/ 0 h 10"/>
                  <a:gd name="T18" fmla="*/ 0 w 6"/>
                  <a:gd name="T19" fmla="*/ 1 h 10"/>
                  <a:gd name="T20" fmla="*/ 3 w 6"/>
                  <a:gd name="T21" fmla="*/ 4 h 10"/>
                  <a:gd name="T22" fmla="*/ 1 w 6"/>
                  <a:gd name="T23" fmla="*/ 4 h 10"/>
                  <a:gd name="T24" fmla="*/ 1 w 6"/>
                  <a:gd name="T25" fmla="*/ 5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" h="10">
                    <a:moveTo>
                      <a:pt x="1" y="5"/>
                    </a:moveTo>
                    <a:lnTo>
                      <a:pt x="2" y="6"/>
                    </a:lnTo>
                    <a:lnTo>
                      <a:pt x="5" y="10"/>
                    </a:lnTo>
                    <a:lnTo>
                      <a:pt x="6" y="8"/>
                    </a:lnTo>
                    <a:lnTo>
                      <a:pt x="5" y="5"/>
                    </a:lnTo>
                    <a:lnTo>
                      <a:pt x="5" y="2"/>
                    </a:lnTo>
                    <a:lnTo>
                      <a:pt x="3" y="2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3" y="4"/>
                    </a:lnTo>
                    <a:lnTo>
                      <a:pt x="1" y="4"/>
                    </a:lnTo>
                    <a:lnTo>
                      <a:pt x="1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0" name="Freeform 2723">
                <a:extLst>
                  <a:ext uri="{FF2B5EF4-FFF2-40B4-BE49-F238E27FC236}">
                    <a16:creationId xmlns:a16="http://schemas.microsoft.com/office/drawing/2014/main" id="{A68FCE91-95AA-4401-9BF4-89615D7A037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76" y="1785"/>
                <a:ext cx="5" cy="10"/>
              </a:xfrm>
              <a:custGeom>
                <a:avLst/>
                <a:gdLst>
                  <a:gd name="T0" fmla="*/ 1 w 5"/>
                  <a:gd name="T1" fmla="*/ 9 h 10"/>
                  <a:gd name="T2" fmla="*/ 0 w 5"/>
                  <a:gd name="T3" fmla="*/ 9 h 10"/>
                  <a:gd name="T4" fmla="*/ 2 w 5"/>
                  <a:gd name="T5" fmla="*/ 10 h 10"/>
                  <a:gd name="T6" fmla="*/ 5 w 5"/>
                  <a:gd name="T7" fmla="*/ 9 h 10"/>
                  <a:gd name="T8" fmla="*/ 4 w 5"/>
                  <a:gd name="T9" fmla="*/ 8 h 10"/>
                  <a:gd name="T10" fmla="*/ 5 w 5"/>
                  <a:gd name="T11" fmla="*/ 6 h 10"/>
                  <a:gd name="T12" fmla="*/ 5 w 5"/>
                  <a:gd name="T13" fmla="*/ 2 h 10"/>
                  <a:gd name="T14" fmla="*/ 4 w 5"/>
                  <a:gd name="T15" fmla="*/ 0 h 10"/>
                  <a:gd name="T16" fmla="*/ 3 w 5"/>
                  <a:gd name="T17" fmla="*/ 1 h 10"/>
                  <a:gd name="T18" fmla="*/ 3 w 5"/>
                  <a:gd name="T19" fmla="*/ 2 h 10"/>
                  <a:gd name="T20" fmla="*/ 2 w 5"/>
                  <a:gd name="T21" fmla="*/ 1 h 10"/>
                  <a:gd name="T22" fmla="*/ 1 w 5"/>
                  <a:gd name="T23" fmla="*/ 2 h 10"/>
                  <a:gd name="T24" fmla="*/ 1 w 5"/>
                  <a:gd name="T25" fmla="*/ 6 h 10"/>
                  <a:gd name="T26" fmla="*/ 2 w 5"/>
                  <a:gd name="T27" fmla="*/ 8 h 10"/>
                  <a:gd name="T28" fmla="*/ 1 w 5"/>
                  <a:gd name="T29" fmla="*/ 9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5" h="10">
                    <a:moveTo>
                      <a:pt x="1" y="9"/>
                    </a:moveTo>
                    <a:lnTo>
                      <a:pt x="0" y="9"/>
                    </a:lnTo>
                    <a:lnTo>
                      <a:pt x="2" y="10"/>
                    </a:lnTo>
                    <a:lnTo>
                      <a:pt x="5" y="9"/>
                    </a:lnTo>
                    <a:lnTo>
                      <a:pt x="4" y="8"/>
                    </a:lnTo>
                    <a:lnTo>
                      <a:pt x="5" y="6"/>
                    </a:lnTo>
                    <a:lnTo>
                      <a:pt x="5" y="2"/>
                    </a:lnTo>
                    <a:lnTo>
                      <a:pt x="4" y="0"/>
                    </a:lnTo>
                    <a:lnTo>
                      <a:pt x="3" y="1"/>
                    </a:lnTo>
                    <a:lnTo>
                      <a:pt x="3" y="2"/>
                    </a:lnTo>
                    <a:lnTo>
                      <a:pt x="2" y="1"/>
                    </a:lnTo>
                    <a:lnTo>
                      <a:pt x="1" y="2"/>
                    </a:lnTo>
                    <a:lnTo>
                      <a:pt x="1" y="6"/>
                    </a:lnTo>
                    <a:lnTo>
                      <a:pt x="2" y="8"/>
                    </a:lnTo>
                    <a:lnTo>
                      <a:pt x="1" y="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1" name="Freeform 2724">
                <a:extLst>
                  <a:ext uri="{FF2B5EF4-FFF2-40B4-BE49-F238E27FC236}">
                    <a16:creationId xmlns:a16="http://schemas.microsoft.com/office/drawing/2014/main" id="{2E749617-3D6F-4CCA-91BA-BF4997D0054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72" y="1985"/>
                <a:ext cx="8" cy="7"/>
              </a:xfrm>
              <a:custGeom>
                <a:avLst/>
                <a:gdLst>
                  <a:gd name="T0" fmla="*/ 1 w 8"/>
                  <a:gd name="T1" fmla="*/ 2 h 7"/>
                  <a:gd name="T2" fmla="*/ 2 w 8"/>
                  <a:gd name="T3" fmla="*/ 3 h 7"/>
                  <a:gd name="T4" fmla="*/ 2 w 8"/>
                  <a:gd name="T5" fmla="*/ 3 h 7"/>
                  <a:gd name="T6" fmla="*/ 3 w 8"/>
                  <a:gd name="T7" fmla="*/ 4 h 7"/>
                  <a:gd name="T8" fmla="*/ 3 w 8"/>
                  <a:gd name="T9" fmla="*/ 6 h 7"/>
                  <a:gd name="T10" fmla="*/ 4 w 8"/>
                  <a:gd name="T11" fmla="*/ 6 h 7"/>
                  <a:gd name="T12" fmla="*/ 5 w 8"/>
                  <a:gd name="T13" fmla="*/ 6 h 7"/>
                  <a:gd name="T14" fmla="*/ 5 w 8"/>
                  <a:gd name="T15" fmla="*/ 7 h 7"/>
                  <a:gd name="T16" fmla="*/ 6 w 8"/>
                  <a:gd name="T17" fmla="*/ 6 h 7"/>
                  <a:gd name="T18" fmla="*/ 6 w 8"/>
                  <a:gd name="T19" fmla="*/ 6 h 7"/>
                  <a:gd name="T20" fmla="*/ 8 w 8"/>
                  <a:gd name="T21" fmla="*/ 5 h 7"/>
                  <a:gd name="T22" fmla="*/ 8 w 8"/>
                  <a:gd name="T23" fmla="*/ 5 h 7"/>
                  <a:gd name="T24" fmla="*/ 6 w 8"/>
                  <a:gd name="T25" fmla="*/ 4 h 7"/>
                  <a:gd name="T26" fmla="*/ 8 w 8"/>
                  <a:gd name="T27" fmla="*/ 3 h 7"/>
                  <a:gd name="T28" fmla="*/ 8 w 8"/>
                  <a:gd name="T29" fmla="*/ 3 h 7"/>
                  <a:gd name="T30" fmla="*/ 5 w 8"/>
                  <a:gd name="T31" fmla="*/ 2 h 7"/>
                  <a:gd name="T32" fmla="*/ 4 w 8"/>
                  <a:gd name="T33" fmla="*/ 2 h 7"/>
                  <a:gd name="T34" fmla="*/ 4 w 8"/>
                  <a:gd name="T35" fmla="*/ 1 h 7"/>
                  <a:gd name="T36" fmla="*/ 3 w 8"/>
                  <a:gd name="T37" fmla="*/ 1 h 7"/>
                  <a:gd name="T38" fmla="*/ 2 w 8"/>
                  <a:gd name="T39" fmla="*/ 1 h 7"/>
                  <a:gd name="T40" fmla="*/ 2 w 8"/>
                  <a:gd name="T41" fmla="*/ 0 h 7"/>
                  <a:gd name="T42" fmla="*/ 1 w 8"/>
                  <a:gd name="T43" fmla="*/ 1 h 7"/>
                  <a:gd name="T44" fmla="*/ 0 w 8"/>
                  <a:gd name="T45" fmla="*/ 1 h 7"/>
                  <a:gd name="T46" fmla="*/ 1 w 8"/>
                  <a:gd name="T47" fmla="*/ 2 h 7"/>
                  <a:gd name="T48" fmla="*/ 1 w 8"/>
                  <a:gd name="T49" fmla="*/ 2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8" h="7">
                    <a:moveTo>
                      <a:pt x="1" y="2"/>
                    </a:moveTo>
                    <a:lnTo>
                      <a:pt x="2" y="3"/>
                    </a:lnTo>
                    <a:lnTo>
                      <a:pt x="2" y="3"/>
                    </a:lnTo>
                    <a:lnTo>
                      <a:pt x="3" y="4"/>
                    </a:lnTo>
                    <a:lnTo>
                      <a:pt x="3" y="6"/>
                    </a:lnTo>
                    <a:lnTo>
                      <a:pt x="4" y="6"/>
                    </a:lnTo>
                    <a:lnTo>
                      <a:pt x="5" y="6"/>
                    </a:lnTo>
                    <a:lnTo>
                      <a:pt x="5" y="7"/>
                    </a:lnTo>
                    <a:lnTo>
                      <a:pt x="6" y="6"/>
                    </a:lnTo>
                    <a:lnTo>
                      <a:pt x="6" y="6"/>
                    </a:lnTo>
                    <a:lnTo>
                      <a:pt x="8" y="5"/>
                    </a:lnTo>
                    <a:lnTo>
                      <a:pt x="8" y="5"/>
                    </a:lnTo>
                    <a:lnTo>
                      <a:pt x="6" y="4"/>
                    </a:lnTo>
                    <a:lnTo>
                      <a:pt x="8" y="3"/>
                    </a:lnTo>
                    <a:lnTo>
                      <a:pt x="8" y="3"/>
                    </a:lnTo>
                    <a:lnTo>
                      <a:pt x="5" y="2"/>
                    </a:lnTo>
                    <a:lnTo>
                      <a:pt x="4" y="2"/>
                    </a:lnTo>
                    <a:lnTo>
                      <a:pt x="4" y="1"/>
                    </a:lnTo>
                    <a:lnTo>
                      <a:pt x="3" y="1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2" name="Freeform 2725">
                <a:extLst>
                  <a:ext uri="{FF2B5EF4-FFF2-40B4-BE49-F238E27FC236}">
                    <a16:creationId xmlns:a16="http://schemas.microsoft.com/office/drawing/2014/main" id="{00532ADB-DC7D-41B4-B12C-603CE2420FD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74" y="1875"/>
                <a:ext cx="1" cy="2"/>
              </a:xfrm>
              <a:custGeom>
                <a:avLst/>
                <a:gdLst>
                  <a:gd name="T0" fmla="*/ 1 w 1"/>
                  <a:gd name="T1" fmla="*/ 2 h 2"/>
                  <a:gd name="T2" fmla="*/ 1 w 1"/>
                  <a:gd name="T3" fmla="*/ 1 h 2"/>
                  <a:gd name="T4" fmla="*/ 1 w 1"/>
                  <a:gd name="T5" fmla="*/ 1 h 2"/>
                  <a:gd name="T6" fmla="*/ 0 w 1"/>
                  <a:gd name="T7" fmla="*/ 0 h 2"/>
                  <a:gd name="T8" fmla="*/ 1 w 1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1" y="2"/>
                    </a:moveTo>
                    <a:lnTo>
                      <a:pt x="1" y="1"/>
                    </a:lnTo>
                    <a:lnTo>
                      <a:pt x="1" y="1"/>
                    </a:lnTo>
                    <a:lnTo>
                      <a:pt x="0" y="0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3" name="Freeform 2726">
                <a:extLst>
                  <a:ext uri="{FF2B5EF4-FFF2-40B4-BE49-F238E27FC236}">
                    <a16:creationId xmlns:a16="http://schemas.microsoft.com/office/drawing/2014/main" id="{A4A9C092-EDD6-4221-99CF-A5B2E8D7920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76" y="1877"/>
                <a:ext cx="2" cy="2"/>
              </a:xfrm>
              <a:custGeom>
                <a:avLst/>
                <a:gdLst>
                  <a:gd name="T0" fmla="*/ 0 w 2"/>
                  <a:gd name="T1" fmla="*/ 1 h 2"/>
                  <a:gd name="T2" fmla="*/ 0 w 2"/>
                  <a:gd name="T3" fmla="*/ 2 h 2"/>
                  <a:gd name="T4" fmla="*/ 1 w 2"/>
                  <a:gd name="T5" fmla="*/ 2 h 2"/>
                  <a:gd name="T6" fmla="*/ 2 w 2"/>
                  <a:gd name="T7" fmla="*/ 2 h 2"/>
                  <a:gd name="T8" fmla="*/ 2 w 2"/>
                  <a:gd name="T9" fmla="*/ 1 h 2"/>
                  <a:gd name="T10" fmla="*/ 1 w 2"/>
                  <a:gd name="T11" fmla="*/ 0 h 2"/>
                  <a:gd name="T12" fmla="*/ 0 w 2"/>
                  <a:gd name="T13" fmla="*/ 0 h 2"/>
                  <a:gd name="T14" fmla="*/ 0 w 2"/>
                  <a:gd name="T15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2">
                    <a:moveTo>
                      <a:pt x="0" y="1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4" name="Freeform 2727">
                <a:extLst>
                  <a:ext uri="{FF2B5EF4-FFF2-40B4-BE49-F238E27FC236}">
                    <a16:creationId xmlns:a16="http://schemas.microsoft.com/office/drawing/2014/main" id="{3D8AC99A-EC62-4C2D-AFCF-A988568BAFE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71" y="1869"/>
                <a:ext cx="3" cy="2"/>
              </a:xfrm>
              <a:custGeom>
                <a:avLst/>
                <a:gdLst>
                  <a:gd name="T0" fmla="*/ 1 w 3"/>
                  <a:gd name="T1" fmla="*/ 0 h 2"/>
                  <a:gd name="T2" fmla="*/ 0 w 3"/>
                  <a:gd name="T3" fmla="*/ 0 h 2"/>
                  <a:gd name="T4" fmla="*/ 0 w 3"/>
                  <a:gd name="T5" fmla="*/ 1 h 2"/>
                  <a:gd name="T6" fmla="*/ 0 w 3"/>
                  <a:gd name="T7" fmla="*/ 1 h 2"/>
                  <a:gd name="T8" fmla="*/ 1 w 3"/>
                  <a:gd name="T9" fmla="*/ 1 h 2"/>
                  <a:gd name="T10" fmla="*/ 2 w 3"/>
                  <a:gd name="T11" fmla="*/ 2 h 2"/>
                  <a:gd name="T12" fmla="*/ 3 w 3"/>
                  <a:gd name="T13" fmla="*/ 2 h 2"/>
                  <a:gd name="T14" fmla="*/ 3 w 3"/>
                  <a:gd name="T15" fmla="*/ 1 h 2"/>
                  <a:gd name="T16" fmla="*/ 1 w 3"/>
                  <a:gd name="T17" fmla="*/ 0 h 2"/>
                  <a:gd name="T18" fmla="*/ 1 w 3"/>
                  <a:gd name="T1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" h="2">
                    <a:moveTo>
                      <a:pt x="1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2" y="2"/>
                    </a:lnTo>
                    <a:lnTo>
                      <a:pt x="3" y="2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5" name="Freeform 2728">
                <a:extLst>
                  <a:ext uri="{FF2B5EF4-FFF2-40B4-BE49-F238E27FC236}">
                    <a16:creationId xmlns:a16="http://schemas.microsoft.com/office/drawing/2014/main" id="{CB979569-1760-45D2-AE49-7DC8EA4B4E6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77" y="1876"/>
                <a:ext cx="1" cy="0"/>
              </a:xfrm>
              <a:custGeom>
                <a:avLst/>
                <a:gdLst>
                  <a:gd name="T0" fmla="*/ 1 w 1"/>
                  <a:gd name="T1" fmla="*/ 0 w 1"/>
                  <a:gd name="T2" fmla="*/ 1 w 1"/>
                  <a:gd name="T3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lnTo>
                      <a:pt x="0" y="0"/>
                    </a:lnTo>
                    <a:lnTo>
                      <a:pt x="1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6" name="Freeform 2729">
                <a:extLst>
                  <a:ext uri="{FF2B5EF4-FFF2-40B4-BE49-F238E27FC236}">
                    <a16:creationId xmlns:a16="http://schemas.microsoft.com/office/drawing/2014/main" id="{7C9CAAFA-BFCF-4292-865F-AF83E1077DF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64" y="1867"/>
                <a:ext cx="3" cy="2"/>
              </a:xfrm>
              <a:custGeom>
                <a:avLst/>
                <a:gdLst>
                  <a:gd name="T0" fmla="*/ 0 w 3"/>
                  <a:gd name="T1" fmla="*/ 0 h 2"/>
                  <a:gd name="T2" fmla="*/ 1 w 3"/>
                  <a:gd name="T3" fmla="*/ 2 h 2"/>
                  <a:gd name="T4" fmla="*/ 2 w 3"/>
                  <a:gd name="T5" fmla="*/ 2 h 2"/>
                  <a:gd name="T6" fmla="*/ 3 w 3"/>
                  <a:gd name="T7" fmla="*/ 2 h 2"/>
                  <a:gd name="T8" fmla="*/ 2 w 3"/>
                  <a:gd name="T9" fmla="*/ 1 h 2"/>
                  <a:gd name="T10" fmla="*/ 1 w 3"/>
                  <a:gd name="T11" fmla="*/ 1 h 2"/>
                  <a:gd name="T12" fmla="*/ 0 w 3"/>
                  <a:gd name="T13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0" y="0"/>
                    </a:moveTo>
                    <a:lnTo>
                      <a:pt x="1" y="2"/>
                    </a:lnTo>
                    <a:lnTo>
                      <a:pt x="2" y="2"/>
                    </a:lnTo>
                    <a:lnTo>
                      <a:pt x="3" y="2"/>
                    </a:lnTo>
                    <a:lnTo>
                      <a:pt x="2" y="1"/>
                    </a:lnTo>
                    <a:lnTo>
                      <a:pt x="1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7" name="Freeform 2730">
                <a:extLst>
                  <a:ext uri="{FF2B5EF4-FFF2-40B4-BE49-F238E27FC236}">
                    <a16:creationId xmlns:a16="http://schemas.microsoft.com/office/drawing/2014/main" id="{38EEAE44-7E81-41C9-B528-C465B5E1E62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62" y="1987"/>
                <a:ext cx="8" cy="8"/>
              </a:xfrm>
              <a:custGeom>
                <a:avLst/>
                <a:gdLst>
                  <a:gd name="T0" fmla="*/ 8 w 8"/>
                  <a:gd name="T1" fmla="*/ 3 h 8"/>
                  <a:gd name="T2" fmla="*/ 7 w 8"/>
                  <a:gd name="T3" fmla="*/ 2 h 8"/>
                  <a:gd name="T4" fmla="*/ 5 w 8"/>
                  <a:gd name="T5" fmla="*/ 2 h 8"/>
                  <a:gd name="T6" fmla="*/ 4 w 8"/>
                  <a:gd name="T7" fmla="*/ 1 h 8"/>
                  <a:gd name="T8" fmla="*/ 3 w 8"/>
                  <a:gd name="T9" fmla="*/ 0 h 8"/>
                  <a:gd name="T10" fmla="*/ 3 w 8"/>
                  <a:gd name="T11" fmla="*/ 1 h 8"/>
                  <a:gd name="T12" fmla="*/ 1 w 8"/>
                  <a:gd name="T13" fmla="*/ 1 h 8"/>
                  <a:gd name="T14" fmla="*/ 0 w 8"/>
                  <a:gd name="T15" fmla="*/ 0 h 8"/>
                  <a:gd name="T16" fmla="*/ 0 w 8"/>
                  <a:gd name="T17" fmla="*/ 1 h 8"/>
                  <a:gd name="T18" fmla="*/ 0 w 8"/>
                  <a:gd name="T19" fmla="*/ 3 h 8"/>
                  <a:gd name="T20" fmla="*/ 2 w 8"/>
                  <a:gd name="T21" fmla="*/ 4 h 8"/>
                  <a:gd name="T22" fmla="*/ 2 w 8"/>
                  <a:gd name="T23" fmla="*/ 5 h 8"/>
                  <a:gd name="T24" fmla="*/ 3 w 8"/>
                  <a:gd name="T25" fmla="*/ 6 h 8"/>
                  <a:gd name="T26" fmla="*/ 3 w 8"/>
                  <a:gd name="T27" fmla="*/ 7 h 8"/>
                  <a:gd name="T28" fmla="*/ 4 w 8"/>
                  <a:gd name="T29" fmla="*/ 8 h 8"/>
                  <a:gd name="T30" fmla="*/ 5 w 8"/>
                  <a:gd name="T31" fmla="*/ 8 h 8"/>
                  <a:gd name="T32" fmla="*/ 6 w 8"/>
                  <a:gd name="T33" fmla="*/ 7 h 8"/>
                  <a:gd name="T34" fmla="*/ 7 w 8"/>
                  <a:gd name="T35" fmla="*/ 7 h 8"/>
                  <a:gd name="T36" fmla="*/ 8 w 8"/>
                  <a:gd name="T37" fmla="*/ 6 h 8"/>
                  <a:gd name="T38" fmla="*/ 8 w 8"/>
                  <a:gd name="T39" fmla="*/ 6 h 8"/>
                  <a:gd name="T40" fmla="*/ 8 w 8"/>
                  <a:gd name="T41" fmla="*/ 5 h 8"/>
                  <a:gd name="T42" fmla="*/ 8 w 8"/>
                  <a:gd name="T43" fmla="*/ 3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8" h="8">
                    <a:moveTo>
                      <a:pt x="8" y="3"/>
                    </a:moveTo>
                    <a:lnTo>
                      <a:pt x="7" y="2"/>
                    </a:lnTo>
                    <a:lnTo>
                      <a:pt x="5" y="2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3" y="1"/>
                    </a:lnTo>
                    <a:lnTo>
                      <a:pt x="1" y="1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2" y="4"/>
                    </a:lnTo>
                    <a:lnTo>
                      <a:pt x="2" y="5"/>
                    </a:lnTo>
                    <a:lnTo>
                      <a:pt x="3" y="6"/>
                    </a:lnTo>
                    <a:lnTo>
                      <a:pt x="3" y="7"/>
                    </a:lnTo>
                    <a:lnTo>
                      <a:pt x="4" y="8"/>
                    </a:lnTo>
                    <a:lnTo>
                      <a:pt x="5" y="8"/>
                    </a:lnTo>
                    <a:lnTo>
                      <a:pt x="6" y="7"/>
                    </a:lnTo>
                    <a:lnTo>
                      <a:pt x="7" y="7"/>
                    </a:lnTo>
                    <a:lnTo>
                      <a:pt x="8" y="6"/>
                    </a:lnTo>
                    <a:lnTo>
                      <a:pt x="8" y="6"/>
                    </a:lnTo>
                    <a:lnTo>
                      <a:pt x="8" y="5"/>
                    </a:lnTo>
                    <a:lnTo>
                      <a:pt x="8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8" name="Freeform 2731">
                <a:extLst>
                  <a:ext uri="{FF2B5EF4-FFF2-40B4-BE49-F238E27FC236}">
                    <a16:creationId xmlns:a16="http://schemas.microsoft.com/office/drawing/2014/main" id="{1F704F7D-D9F1-4AB8-9FF4-558D055E4D4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10" y="1867"/>
                <a:ext cx="1" cy="4"/>
              </a:xfrm>
              <a:custGeom>
                <a:avLst/>
                <a:gdLst>
                  <a:gd name="T0" fmla="*/ 1 w 1"/>
                  <a:gd name="T1" fmla="*/ 4 h 4"/>
                  <a:gd name="T2" fmla="*/ 1 w 1"/>
                  <a:gd name="T3" fmla="*/ 3 h 4"/>
                  <a:gd name="T4" fmla="*/ 1 w 1"/>
                  <a:gd name="T5" fmla="*/ 1 h 4"/>
                  <a:gd name="T6" fmla="*/ 1 w 1"/>
                  <a:gd name="T7" fmla="*/ 0 h 4"/>
                  <a:gd name="T8" fmla="*/ 0 w 1"/>
                  <a:gd name="T9" fmla="*/ 0 h 4"/>
                  <a:gd name="T10" fmla="*/ 0 w 1"/>
                  <a:gd name="T11" fmla="*/ 2 h 4"/>
                  <a:gd name="T12" fmla="*/ 0 w 1"/>
                  <a:gd name="T13" fmla="*/ 2 h 4"/>
                  <a:gd name="T14" fmla="*/ 0 w 1"/>
                  <a:gd name="T15" fmla="*/ 3 h 4"/>
                  <a:gd name="T16" fmla="*/ 1 w 1"/>
                  <a:gd name="T17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" h="4">
                    <a:moveTo>
                      <a:pt x="1" y="4"/>
                    </a:moveTo>
                    <a:lnTo>
                      <a:pt x="1" y="3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9" name="Freeform 2732">
                <a:extLst>
                  <a:ext uri="{FF2B5EF4-FFF2-40B4-BE49-F238E27FC236}">
                    <a16:creationId xmlns:a16="http://schemas.microsoft.com/office/drawing/2014/main" id="{DA8D7A2E-E253-4EDC-A108-43DA351A8B1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12" y="1867"/>
                <a:ext cx="1" cy="2"/>
              </a:xfrm>
              <a:custGeom>
                <a:avLst/>
                <a:gdLst>
                  <a:gd name="T0" fmla="*/ 0 w 1"/>
                  <a:gd name="T1" fmla="*/ 0 h 2"/>
                  <a:gd name="T2" fmla="*/ 0 w 1"/>
                  <a:gd name="T3" fmla="*/ 2 h 2"/>
                  <a:gd name="T4" fmla="*/ 1 w 1"/>
                  <a:gd name="T5" fmla="*/ 2 h 2"/>
                  <a:gd name="T6" fmla="*/ 1 w 1"/>
                  <a:gd name="T7" fmla="*/ 2 h 2"/>
                  <a:gd name="T8" fmla="*/ 1 w 1"/>
                  <a:gd name="T9" fmla="*/ 0 h 2"/>
                  <a:gd name="T10" fmla="*/ 1 w 1"/>
                  <a:gd name="T11" fmla="*/ 0 h 2"/>
                  <a:gd name="T12" fmla="*/ 0 w 1"/>
                  <a:gd name="T13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" h="2">
                    <a:moveTo>
                      <a:pt x="0" y="0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1" y="2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0" name="Freeform 2733">
                <a:extLst>
                  <a:ext uri="{FF2B5EF4-FFF2-40B4-BE49-F238E27FC236}">
                    <a16:creationId xmlns:a16="http://schemas.microsoft.com/office/drawing/2014/main" id="{E3360FB8-94E0-46FD-BEFF-37C403ABE40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06" y="1856"/>
                <a:ext cx="3" cy="1"/>
              </a:xfrm>
              <a:custGeom>
                <a:avLst/>
                <a:gdLst>
                  <a:gd name="T0" fmla="*/ 0 w 3"/>
                  <a:gd name="T1" fmla="*/ 1 h 1"/>
                  <a:gd name="T2" fmla="*/ 0 w 3"/>
                  <a:gd name="T3" fmla="*/ 1 h 1"/>
                  <a:gd name="T4" fmla="*/ 1 w 3"/>
                  <a:gd name="T5" fmla="*/ 1 h 1"/>
                  <a:gd name="T6" fmla="*/ 2 w 3"/>
                  <a:gd name="T7" fmla="*/ 1 h 1"/>
                  <a:gd name="T8" fmla="*/ 3 w 3"/>
                  <a:gd name="T9" fmla="*/ 0 h 1"/>
                  <a:gd name="T10" fmla="*/ 2 w 3"/>
                  <a:gd name="T11" fmla="*/ 0 h 1"/>
                  <a:gd name="T12" fmla="*/ 1 w 3"/>
                  <a:gd name="T13" fmla="*/ 0 h 1"/>
                  <a:gd name="T14" fmla="*/ 0 w 3"/>
                  <a:gd name="T1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1">
                    <a:moveTo>
                      <a:pt x="0" y="1"/>
                    </a:moveTo>
                    <a:lnTo>
                      <a:pt x="0" y="1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1" name="Freeform 2734">
                <a:extLst>
                  <a:ext uri="{FF2B5EF4-FFF2-40B4-BE49-F238E27FC236}">
                    <a16:creationId xmlns:a16="http://schemas.microsoft.com/office/drawing/2014/main" id="{E51A4CA6-3EB7-4EF5-9B3A-1CA6677E627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19" y="1898"/>
                <a:ext cx="3" cy="8"/>
              </a:xfrm>
              <a:custGeom>
                <a:avLst/>
                <a:gdLst>
                  <a:gd name="T0" fmla="*/ 2 w 3"/>
                  <a:gd name="T1" fmla="*/ 0 h 8"/>
                  <a:gd name="T2" fmla="*/ 1 w 3"/>
                  <a:gd name="T3" fmla="*/ 1 h 8"/>
                  <a:gd name="T4" fmla="*/ 1 w 3"/>
                  <a:gd name="T5" fmla="*/ 2 h 8"/>
                  <a:gd name="T6" fmla="*/ 0 w 3"/>
                  <a:gd name="T7" fmla="*/ 5 h 8"/>
                  <a:gd name="T8" fmla="*/ 1 w 3"/>
                  <a:gd name="T9" fmla="*/ 6 h 8"/>
                  <a:gd name="T10" fmla="*/ 1 w 3"/>
                  <a:gd name="T11" fmla="*/ 7 h 8"/>
                  <a:gd name="T12" fmla="*/ 2 w 3"/>
                  <a:gd name="T13" fmla="*/ 8 h 8"/>
                  <a:gd name="T14" fmla="*/ 2 w 3"/>
                  <a:gd name="T15" fmla="*/ 8 h 8"/>
                  <a:gd name="T16" fmla="*/ 3 w 3"/>
                  <a:gd name="T17" fmla="*/ 8 h 8"/>
                  <a:gd name="T18" fmla="*/ 3 w 3"/>
                  <a:gd name="T19" fmla="*/ 5 h 8"/>
                  <a:gd name="T20" fmla="*/ 3 w 3"/>
                  <a:gd name="T21" fmla="*/ 2 h 8"/>
                  <a:gd name="T22" fmla="*/ 2 w 3"/>
                  <a:gd name="T23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" h="8">
                    <a:moveTo>
                      <a:pt x="2" y="0"/>
                    </a:moveTo>
                    <a:lnTo>
                      <a:pt x="1" y="1"/>
                    </a:lnTo>
                    <a:lnTo>
                      <a:pt x="1" y="2"/>
                    </a:lnTo>
                    <a:lnTo>
                      <a:pt x="0" y="5"/>
                    </a:lnTo>
                    <a:lnTo>
                      <a:pt x="1" y="6"/>
                    </a:lnTo>
                    <a:lnTo>
                      <a:pt x="1" y="7"/>
                    </a:lnTo>
                    <a:lnTo>
                      <a:pt x="2" y="8"/>
                    </a:lnTo>
                    <a:lnTo>
                      <a:pt x="2" y="8"/>
                    </a:lnTo>
                    <a:lnTo>
                      <a:pt x="3" y="8"/>
                    </a:lnTo>
                    <a:lnTo>
                      <a:pt x="3" y="5"/>
                    </a:lnTo>
                    <a:lnTo>
                      <a:pt x="3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2" name="Freeform 2735">
                <a:extLst>
                  <a:ext uri="{FF2B5EF4-FFF2-40B4-BE49-F238E27FC236}">
                    <a16:creationId xmlns:a16="http://schemas.microsoft.com/office/drawing/2014/main" id="{3EE9E888-D708-43DE-8426-570590B614B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40" y="1856"/>
                <a:ext cx="8" cy="4"/>
              </a:xfrm>
              <a:custGeom>
                <a:avLst/>
                <a:gdLst>
                  <a:gd name="T0" fmla="*/ 5 w 8"/>
                  <a:gd name="T1" fmla="*/ 0 h 4"/>
                  <a:gd name="T2" fmla="*/ 3 w 8"/>
                  <a:gd name="T3" fmla="*/ 0 h 4"/>
                  <a:gd name="T4" fmla="*/ 3 w 8"/>
                  <a:gd name="T5" fmla="*/ 0 h 4"/>
                  <a:gd name="T6" fmla="*/ 0 w 8"/>
                  <a:gd name="T7" fmla="*/ 1 h 4"/>
                  <a:gd name="T8" fmla="*/ 2 w 8"/>
                  <a:gd name="T9" fmla="*/ 1 h 4"/>
                  <a:gd name="T10" fmla="*/ 2 w 8"/>
                  <a:gd name="T11" fmla="*/ 3 h 4"/>
                  <a:gd name="T12" fmla="*/ 3 w 8"/>
                  <a:gd name="T13" fmla="*/ 3 h 4"/>
                  <a:gd name="T14" fmla="*/ 3 w 8"/>
                  <a:gd name="T15" fmla="*/ 2 h 4"/>
                  <a:gd name="T16" fmla="*/ 4 w 8"/>
                  <a:gd name="T17" fmla="*/ 4 h 4"/>
                  <a:gd name="T18" fmla="*/ 6 w 8"/>
                  <a:gd name="T19" fmla="*/ 4 h 4"/>
                  <a:gd name="T20" fmla="*/ 6 w 8"/>
                  <a:gd name="T21" fmla="*/ 4 h 4"/>
                  <a:gd name="T22" fmla="*/ 7 w 8"/>
                  <a:gd name="T23" fmla="*/ 4 h 4"/>
                  <a:gd name="T24" fmla="*/ 8 w 8"/>
                  <a:gd name="T25" fmla="*/ 3 h 4"/>
                  <a:gd name="T26" fmla="*/ 7 w 8"/>
                  <a:gd name="T27" fmla="*/ 2 h 4"/>
                  <a:gd name="T28" fmla="*/ 5 w 8"/>
                  <a:gd name="T29" fmla="*/ 1 h 4"/>
                  <a:gd name="T30" fmla="*/ 5 w 8"/>
                  <a:gd name="T31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8" h="4">
                    <a:moveTo>
                      <a:pt x="5" y="0"/>
                    </a:moveTo>
                    <a:lnTo>
                      <a:pt x="3" y="0"/>
                    </a:lnTo>
                    <a:lnTo>
                      <a:pt x="3" y="0"/>
                    </a:lnTo>
                    <a:lnTo>
                      <a:pt x="0" y="1"/>
                    </a:lnTo>
                    <a:lnTo>
                      <a:pt x="2" y="1"/>
                    </a:lnTo>
                    <a:lnTo>
                      <a:pt x="2" y="3"/>
                    </a:lnTo>
                    <a:lnTo>
                      <a:pt x="3" y="3"/>
                    </a:lnTo>
                    <a:lnTo>
                      <a:pt x="3" y="2"/>
                    </a:lnTo>
                    <a:lnTo>
                      <a:pt x="4" y="4"/>
                    </a:lnTo>
                    <a:lnTo>
                      <a:pt x="6" y="4"/>
                    </a:lnTo>
                    <a:lnTo>
                      <a:pt x="6" y="4"/>
                    </a:lnTo>
                    <a:lnTo>
                      <a:pt x="7" y="4"/>
                    </a:lnTo>
                    <a:lnTo>
                      <a:pt x="8" y="3"/>
                    </a:lnTo>
                    <a:lnTo>
                      <a:pt x="7" y="2"/>
                    </a:lnTo>
                    <a:lnTo>
                      <a:pt x="5" y="1"/>
                    </a:lnTo>
                    <a:lnTo>
                      <a:pt x="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3" name="Freeform 2736">
                <a:extLst>
                  <a:ext uri="{FF2B5EF4-FFF2-40B4-BE49-F238E27FC236}">
                    <a16:creationId xmlns:a16="http://schemas.microsoft.com/office/drawing/2014/main" id="{C451208D-48CC-4DDF-95BD-ACF1314EC1D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91" y="2111"/>
                <a:ext cx="8" cy="7"/>
              </a:xfrm>
              <a:custGeom>
                <a:avLst/>
                <a:gdLst>
                  <a:gd name="T0" fmla="*/ 4 w 8"/>
                  <a:gd name="T1" fmla="*/ 4 h 7"/>
                  <a:gd name="T2" fmla="*/ 7 w 8"/>
                  <a:gd name="T3" fmla="*/ 1 h 7"/>
                  <a:gd name="T4" fmla="*/ 8 w 8"/>
                  <a:gd name="T5" fmla="*/ 0 h 7"/>
                  <a:gd name="T6" fmla="*/ 4 w 8"/>
                  <a:gd name="T7" fmla="*/ 1 h 7"/>
                  <a:gd name="T8" fmla="*/ 3 w 8"/>
                  <a:gd name="T9" fmla="*/ 3 h 7"/>
                  <a:gd name="T10" fmla="*/ 2 w 8"/>
                  <a:gd name="T11" fmla="*/ 3 h 7"/>
                  <a:gd name="T12" fmla="*/ 0 w 8"/>
                  <a:gd name="T13" fmla="*/ 7 h 7"/>
                  <a:gd name="T14" fmla="*/ 1 w 8"/>
                  <a:gd name="T15" fmla="*/ 5 h 7"/>
                  <a:gd name="T16" fmla="*/ 3 w 8"/>
                  <a:gd name="T17" fmla="*/ 4 h 7"/>
                  <a:gd name="T18" fmla="*/ 4 w 8"/>
                  <a:gd name="T19" fmla="*/ 4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8" h="7">
                    <a:moveTo>
                      <a:pt x="4" y="4"/>
                    </a:moveTo>
                    <a:lnTo>
                      <a:pt x="7" y="1"/>
                    </a:lnTo>
                    <a:lnTo>
                      <a:pt x="8" y="0"/>
                    </a:lnTo>
                    <a:lnTo>
                      <a:pt x="4" y="1"/>
                    </a:lnTo>
                    <a:lnTo>
                      <a:pt x="3" y="3"/>
                    </a:lnTo>
                    <a:lnTo>
                      <a:pt x="2" y="3"/>
                    </a:lnTo>
                    <a:lnTo>
                      <a:pt x="0" y="7"/>
                    </a:lnTo>
                    <a:lnTo>
                      <a:pt x="1" y="5"/>
                    </a:lnTo>
                    <a:lnTo>
                      <a:pt x="3" y="4"/>
                    </a:lnTo>
                    <a:lnTo>
                      <a:pt x="4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4" name="Freeform 2737">
                <a:extLst>
                  <a:ext uri="{FF2B5EF4-FFF2-40B4-BE49-F238E27FC236}">
                    <a16:creationId xmlns:a16="http://schemas.microsoft.com/office/drawing/2014/main" id="{61161F9F-A473-41AC-9829-2DC76006EE1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25" y="1906"/>
                <a:ext cx="1" cy="2"/>
              </a:xfrm>
              <a:custGeom>
                <a:avLst/>
                <a:gdLst>
                  <a:gd name="T0" fmla="*/ 1 w 1"/>
                  <a:gd name="T1" fmla="*/ 1 h 2"/>
                  <a:gd name="T2" fmla="*/ 1 w 1"/>
                  <a:gd name="T3" fmla="*/ 0 h 2"/>
                  <a:gd name="T4" fmla="*/ 1 w 1"/>
                  <a:gd name="T5" fmla="*/ 0 h 2"/>
                  <a:gd name="T6" fmla="*/ 0 w 1"/>
                  <a:gd name="T7" fmla="*/ 1 h 2"/>
                  <a:gd name="T8" fmla="*/ 1 w 1"/>
                  <a:gd name="T9" fmla="*/ 2 h 2"/>
                  <a:gd name="T10" fmla="*/ 1 w 1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2">
                    <a:moveTo>
                      <a:pt x="1" y="1"/>
                    </a:moveTo>
                    <a:lnTo>
                      <a:pt x="1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5" name="Freeform 2738">
                <a:extLst>
                  <a:ext uri="{FF2B5EF4-FFF2-40B4-BE49-F238E27FC236}">
                    <a16:creationId xmlns:a16="http://schemas.microsoft.com/office/drawing/2014/main" id="{D3A6F20C-8637-4957-AAB1-C8C980F5C3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68" y="1869"/>
                <a:ext cx="2" cy="1"/>
              </a:xfrm>
              <a:custGeom>
                <a:avLst/>
                <a:gdLst>
                  <a:gd name="T0" fmla="*/ 2 w 2"/>
                  <a:gd name="T1" fmla="*/ 1 h 1"/>
                  <a:gd name="T2" fmla="*/ 1 w 2"/>
                  <a:gd name="T3" fmla="*/ 0 h 1"/>
                  <a:gd name="T4" fmla="*/ 0 w 2"/>
                  <a:gd name="T5" fmla="*/ 0 h 1"/>
                  <a:gd name="T6" fmla="*/ 2 w 2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6" name="Freeform 2739">
                <a:extLst>
                  <a:ext uri="{FF2B5EF4-FFF2-40B4-BE49-F238E27FC236}">
                    <a16:creationId xmlns:a16="http://schemas.microsoft.com/office/drawing/2014/main" id="{D6017109-4FD1-4E48-93C2-8A69867332E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42" y="1845"/>
                <a:ext cx="31" cy="31"/>
              </a:xfrm>
              <a:custGeom>
                <a:avLst/>
                <a:gdLst>
                  <a:gd name="T0" fmla="*/ 11 w 31"/>
                  <a:gd name="T1" fmla="*/ 26 h 31"/>
                  <a:gd name="T2" fmla="*/ 12 w 31"/>
                  <a:gd name="T3" fmla="*/ 26 h 31"/>
                  <a:gd name="T4" fmla="*/ 13 w 31"/>
                  <a:gd name="T5" fmla="*/ 29 h 31"/>
                  <a:gd name="T6" fmla="*/ 14 w 31"/>
                  <a:gd name="T7" fmla="*/ 30 h 31"/>
                  <a:gd name="T8" fmla="*/ 16 w 31"/>
                  <a:gd name="T9" fmla="*/ 28 h 31"/>
                  <a:gd name="T10" fmla="*/ 16 w 31"/>
                  <a:gd name="T11" fmla="*/ 30 h 31"/>
                  <a:gd name="T12" fmla="*/ 18 w 31"/>
                  <a:gd name="T13" fmla="*/ 31 h 31"/>
                  <a:gd name="T14" fmla="*/ 19 w 31"/>
                  <a:gd name="T15" fmla="*/ 31 h 31"/>
                  <a:gd name="T16" fmla="*/ 22 w 31"/>
                  <a:gd name="T17" fmla="*/ 31 h 31"/>
                  <a:gd name="T18" fmla="*/ 24 w 31"/>
                  <a:gd name="T19" fmla="*/ 30 h 31"/>
                  <a:gd name="T20" fmla="*/ 25 w 31"/>
                  <a:gd name="T21" fmla="*/ 29 h 31"/>
                  <a:gd name="T22" fmla="*/ 27 w 31"/>
                  <a:gd name="T23" fmla="*/ 28 h 31"/>
                  <a:gd name="T24" fmla="*/ 28 w 31"/>
                  <a:gd name="T25" fmla="*/ 29 h 31"/>
                  <a:gd name="T26" fmla="*/ 29 w 31"/>
                  <a:gd name="T27" fmla="*/ 28 h 31"/>
                  <a:gd name="T28" fmla="*/ 31 w 31"/>
                  <a:gd name="T29" fmla="*/ 27 h 31"/>
                  <a:gd name="T30" fmla="*/ 31 w 31"/>
                  <a:gd name="T31" fmla="*/ 25 h 31"/>
                  <a:gd name="T32" fmla="*/ 29 w 31"/>
                  <a:gd name="T33" fmla="*/ 26 h 31"/>
                  <a:gd name="T34" fmla="*/ 28 w 31"/>
                  <a:gd name="T35" fmla="*/ 25 h 31"/>
                  <a:gd name="T36" fmla="*/ 30 w 31"/>
                  <a:gd name="T37" fmla="*/ 21 h 31"/>
                  <a:gd name="T38" fmla="*/ 31 w 31"/>
                  <a:gd name="T39" fmla="*/ 19 h 31"/>
                  <a:gd name="T40" fmla="*/ 29 w 31"/>
                  <a:gd name="T41" fmla="*/ 20 h 31"/>
                  <a:gd name="T42" fmla="*/ 27 w 31"/>
                  <a:gd name="T43" fmla="*/ 23 h 31"/>
                  <a:gd name="T44" fmla="*/ 27 w 31"/>
                  <a:gd name="T45" fmla="*/ 21 h 31"/>
                  <a:gd name="T46" fmla="*/ 29 w 31"/>
                  <a:gd name="T47" fmla="*/ 16 h 31"/>
                  <a:gd name="T48" fmla="*/ 28 w 31"/>
                  <a:gd name="T49" fmla="*/ 10 h 31"/>
                  <a:gd name="T50" fmla="*/ 25 w 31"/>
                  <a:gd name="T51" fmla="*/ 9 h 31"/>
                  <a:gd name="T52" fmla="*/ 25 w 31"/>
                  <a:gd name="T53" fmla="*/ 7 h 31"/>
                  <a:gd name="T54" fmla="*/ 24 w 31"/>
                  <a:gd name="T55" fmla="*/ 7 h 31"/>
                  <a:gd name="T56" fmla="*/ 22 w 31"/>
                  <a:gd name="T57" fmla="*/ 9 h 31"/>
                  <a:gd name="T58" fmla="*/ 23 w 31"/>
                  <a:gd name="T59" fmla="*/ 7 h 31"/>
                  <a:gd name="T60" fmla="*/ 24 w 31"/>
                  <a:gd name="T61" fmla="*/ 6 h 31"/>
                  <a:gd name="T62" fmla="*/ 23 w 31"/>
                  <a:gd name="T63" fmla="*/ 4 h 31"/>
                  <a:gd name="T64" fmla="*/ 23 w 31"/>
                  <a:gd name="T65" fmla="*/ 2 h 31"/>
                  <a:gd name="T66" fmla="*/ 23 w 31"/>
                  <a:gd name="T67" fmla="*/ 0 h 31"/>
                  <a:gd name="T68" fmla="*/ 20 w 31"/>
                  <a:gd name="T69" fmla="*/ 1 h 31"/>
                  <a:gd name="T70" fmla="*/ 17 w 31"/>
                  <a:gd name="T71" fmla="*/ 3 h 31"/>
                  <a:gd name="T72" fmla="*/ 16 w 31"/>
                  <a:gd name="T73" fmla="*/ 6 h 31"/>
                  <a:gd name="T74" fmla="*/ 17 w 31"/>
                  <a:gd name="T75" fmla="*/ 9 h 31"/>
                  <a:gd name="T76" fmla="*/ 15 w 31"/>
                  <a:gd name="T77" fmla="*/ 9 h 31"/>
                  <a:gd name="T78" fmla="*/ 15 w 31"/>
                  <a:gd name="T79" fmla="*/ 6 h 31"/>
                  <a:gd name="T80" fmla="*/ 14 w 31"/>
                  <a:gd name="T81" fmla="*/ 6 h 31"/>
                  <a:gd name="T82" fmla="*/ 14 w 31"/>
                  <a:gd name="T83" fmla="*/ 8 h 31"/>
                  <a:gd name="T84" fmla="*/ 12 w 31"/>
                  <a:gd name="T85" fmla="*/ 8 h 31"/>
                  <a:gd name="T86" fmla="*/ 13 w 31"/>
                  <a:gd name="T87" fmla="*/ 10 h 31"/>
                  <a:gd name="T88" fmla="*/ 12 w 31"/>
                  <a:gd name="T89" fmla="*/ 11 h 31"/>
                  <a:gd name="T90" fmla="*/ 11 w 31"/>
                  <a:gd name="T91" fmla="*/ 11 h 31"/>
                  <a:gd name="T92" fmla="*/ 10 w 31"/>
                  <a:gd name="T93" fmla="*/ 13 h 31"/>
                  <a:gd name="T94" fmla="*/ 7 w 31"/>
                  <a:gd name="T95" fmla="*/ 13 h 31"/>
                  <a:gd name="T96" fmla="*/ 6 w 31"/>
                  <a:gd name="T97" fmla="*/ 13 h 31"/>
                  <a:gd name="T98" fmla="*/ 5 w 31"/>
                  <a:gd name="T99" fmla="*/ 13 h 31"/>
                  <a:gd name="T100" fmla="*/ 0 w 31"/>
                  <a:gd name="T101" fmla="*/ 15 h 31"/>
                  <a:gd name="T102" fmla="*/ 0 w 31"/>
                  <a:gd name="T103" fmla="*/ 18 h 31"/>
                  <a:gd name="T104" fmla="*/ 3 w 31"/>
                  <a:gd name="T105" fmla="*/ 20 h 31"/>
                  <a:gd name="T106" fmla="*/ 5 w 31"/>
                  <a:gd name="T107" fmla="*/ 20 h 31"/>
                  <a:gd name="T108" fmla="*/ 4 w 31"/>
                  <a:gd name="T109" fmla="*/ 19 h 31"/>
                  <a:gd name="T110" fmla="*/ 5 w 31"/>
                  <a:gd name="T111" fmla="*/ 16 h 31"/>
                  <a:gd name="T112" fmla="*/ 6 w 31"/>
                  <a:gd name="T113" fmla="*/ 19 h 31"/>
                  <a:gd name="T114" fmla="*/ 6 w 31"/>
                  <a:gd name="T115" fmla="*/ 21 h 31"/>
                  <a:gd name="T116" fmla="*/ 8 w 31"/>
                  <a:gd name="T117" fmla="*/ 23 h 31"/>
                  <a:gd name="T118" fmla="*/ 9 w 31"/>
                  <a:gd name="T119" fmla="*/ 21 h 31"/>
                  <a:gd name="T120" fmla="*/ 9 w 31"/>
                  <a:gd name="T121" fmla="*/ 22 h 31"/>
                  <a:gd name="T122" fmla="*/ 9 w 31"/>
                  <a:gd name="T123" fmla="*/ 24 h 31"/>
                  <a:gd name="T124" fmla="*/ 11 w 31"/>
                  <a:gd name="T125" fmla="*/ 26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31" h="31">
                    <a:moveTo>
                      <a:pt x="11" y="26"/>
                    </a:moveTo>
                    <a:lnTo>
                      <a:pt x="12" y="26"/>
                    </a:lnTo>
                    <a:lnTo>
                      <a:pt x="13" y="29"/>
                    </a:lnTo>
                    <a:lnTo>
                      <a:pt x="14" y="30"/>
                    </a:lnTo>
                    <a:lnTo>
                      <a:pt x="16" y="28"/>
                    </a:lnTo>
                    <a:lnTo>
                      <a:pt x="16" y="30"/>
                    </a:lnTo>
                    <a:lnTo>
                      <a:pt x="18" y="31"/>
                    </a:lnTo>
                    <a:lnTo>
                      <a:pt x="19" y="31"/>
                    </a:lnTo>
                    <a:lnTo>
                      <a:pt x="22" y="31"/>
                    </a:lnTo>
                    <a:lnTo>
                      <a:pt x="24" y="30"/>
                    </a:lnTo>
                    <a:lnTo>
                      <a:pt x="25" y="29"/>
                    </a:lnTo>
                    <a:lnTo>
                      <a:pt x="27" y="28"/>
                    </a:lnTo>
                    <a:lnTo>
                      <a:pt x="28" y="29"/>
                    </a:lnTo>
                    <a:lnTo>
                      <a:pt x="29" y="28"/>
                    </a:lnTo>
                    <a:lnTo>
                      <a:pt x="31" y="27"/>
                    </a:lnTo>
                    <a:lnTo>
                      <a:pt x="31" y="25"/>
                    </a:lnTo>
                    <a:lnTo>
                      <a:pt x="29" y="26"/>
                    </a:lnTo>
                    <a:lnTo>
                      <a:pt x="28" y="25"/>
                    </a:lnTo>
                    <a:lnTo>
                      <a:pt x="30" y="21"/>
                    </a:lnTo>
                    <a:lnTo>
                      <a:pt x="31" y="19"/>
                    </a:lnTo>
                    <a:lnTo>
                      <a:pt x="29" y="20"/>
                    </a:lnTo>
                    <a:lnTo>
                      <a:pt x="27" y="23"/>
                    </a:lnTo>
                    <a:lnTo>
                      <a:pt x="27" y="21"/>
                    </a:lnTo>
                    <a:lnTo>
                      <a:pt x="29" y="16"/>
                    </a:lnTo>
                    <a:lnTo>
                      <a:pt x="28" y="10"/>
                    </a:lnTo>
                    <a:lnTo>
                      <a:pt x="25" y="9"/>
                    </a:lnTo>
                    <a:lnTo>
                      <a:pt x="25" y="7"/>
                    </a:lnTo>
                    <a:lnTo>
                      <a:pt x="24" y="7"/>
                    </a:lnTo>
                    <a:lnTo>
                      <a:pt x="22" y="9"/>
                    </a:lnTo>
                    <a:lnTo>
                      <a:pt x="23" y="7"/>
                    </a:lnTo>
                    <a:lnTo>
                      <a:pt x="24" y="6"/>
                    </a:lnTo>
                    <a:lnTo>
                      <a:pt x="23" y="4"/>
                    </a:lnTo>
                    <a:lnTo>
                      <a:pt x="23" y="2"/>
                    </a:lnTo>
                    <a:lnTo>
                      <a:pt x="23" y="0"/>
                    </a:lnTo>
                    <a:lnTo>
                      <a:pt x="20" y="1"/>
                    </a:lnTo>
                    <a:lnTo>
                      <a:pt x="17" y="3"/>
                    </a:lnTo>
                    <a:lnTo>
                      <a:pt x="16" y="6"/>
                    </a:lnTo>
                    <a:lnTo>
                      <a:pt x="17" y="9"/>
                    </a:lnTo>
                    <a:lnTo>
                      <a:pt x="15" y="9"/>
                    </a:lnTo>
                    <a:lnTo>
                      <a:pt x="15" y="6"/>
                    </a:lnTo>
                    <a:lnTo>
                      <a:pt x="14" y="6"/>
                    </a:lnTo>
                    <a:lnTo>
                      <a:pt x="14" y="8"/>
                    </a:lnTo>
                    <a:lnTo>
                      <a:pt x="12" y="8"/>
                    </a:lnTo>
                    <a:lnTo>
                      <a:pt x="13" y="10"/>
                    </a:lnTo>
                    <a:lnTo>
                      <a:pt x="12" y="11"/>
                    </a:lnTo>
                    <a:lnTo>
                      <a:pt x="11" y="11"/>
                    </a:lnTo>
                    <a:lnTo>
                      <a:pt x="10" y="13"/>
                    </a:lnTo>
                    <a:lnTo>
                      <a:pt x="7" y="13"/>
                    </a:lnTo>
                    <a:lnTo>
                      <a:pt x="6" y="13"/>
                    </a:lnTo>
                    <a:lnTo>
                      <a:pt x="5" y="13"/>
                    </a:lnTo>
                    <a:lnTo>
                      <a:pt x="0" y="15"/>
                    </a:lnTo>
                    <a:lnTo>
                      <a:pt x="0" y="18"/>
                    </a:lnTo>
                    <a:lnTo>
                      <a:pt x="3" y="20"/>
                    </a:lnTo>
                    <a:lnTo>
                      <a:pt x="5" y="20"/>
                    </a:lnTo>
                    <a:lnTo>
                      <a:pt x="4" y="19"/>
                    </a:lnTo>
                    <a:lnTo>
                      <a:pt x="5" y="16"/>
                    </a:lnTo>
                    <a:lnTo>
                      <a:pt x="6" y="19"/>
                    </a:lnTo>
                    <a:lnTo>
                      <a:pt x="6" y="21"/>
                    </a:lnTo>
                    <a:lnTo>
                      <a:pt x="8" y="23"/>
                    </a:lnTo>
                    <a:lnTo>
                      <a:pt x="9" y="21"/>
                    </a:lnTo>
                    <a:lnTo>
                      <a:pt x="9" y="22"/>
                    </a:lnTo>
                    <a:lnTo>
                      <a:pt x="9" y="24"/>
                    </a:lnTo>
                    <a:lnTo>
                      <a:pt x="11" y="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7" name="Freeform 2740">
                <a:extLst>
                  <a:ext uri="{FF2B5EF4-FFF2-40B4-BE49-F238E27FC236}">
                    <a16:creationId xmlns:a16="http://schemas.microsoft.com/office/drawing/2014/main" id="{E70EFC35-6CAB-4E91-8139-BBBD1B4DA7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19" y="1739"/>
                <a:ext cx="123" cy="119"/>
              </a:xfrm>
              <a:custGeom>
                <a:avLst/>
                <a:gdLst>
                  <a:gd name="T0" fmla="*/ 118 w 123"/>
                  <a:gd name="T1" fmla="*/ 91 h 119"/>
                  <a:gd name="T2" fmla="*/ 112 w 123"/>
                  <a:gd name="T3" fmla="*/ 80 h 119"/>
                  <a:gd name="T4" fmla="*/ 109 w 123"/>
                  <a:gd name="T5" fmla="*/ 66 h 119"/>
                  <a:gd name="T6" fmla="*/ 112 w 123"/>
                  <a:gd name="T7" fmla="*/ 52 h 119"/>
                  <a:gd name="T8" fmla="*/ 118 w 123"/>
                  <a:gd name="T9" fmla="*/ 36 h 119"/>
                  <a:gd name="T10" fmla="*/ 119 w 123"/>
                  <a:gd name="T11" fmla="*/ 23 h 119"/>
                  <a:gd name="T12" fmla="*/ 112 w 123"/>
                  <a:gd name="T13" fmla="*/ 14 h 119"/>
                  <a:gd name="T14" fmla="*/ 104 w 123"/>
                  <a:gd name="T15" fmla="*/ 19 h 119"/>
                  <a:gd name="T16" fmla="*/ 98 w 123"/>
                  <a:gd name="T17" fmla="*/ 37 h 119"/>
                  <a:gd name="T18" fmla="*/ 93 w 123"/>
                  <a:gd name="T19" fmla="*/ 49 h 119"/>
                  <a:gd name="T20" fmla="*/ 90 w 123"/>
                  <a:gd name="T21" fmla="*/ 55 h 119"/>
                  <a:gd name="T22" fmla="*/ 90 w 123"/>
                  <a:gd name="T23" fmla="*/ 42 h 119"/>
                  <a:gd name="T24" fmla="*/ 94 w 123"/>
                  <a:gd name="T25" fmla="*/ 30 h 119"/>
                  <a:gd name="T26" fmla="*/ 87 w 123"/>
                  <a:gd name="T27" fmla="*/ 20 h 119"/>
                  <a:gd name="T28" fmla="*/ 87 w 123"/>
                  <a:gd name="T29" fmla="*/ 27 h 119"/>
                  <a:gd name="T30" fmla="*/ 82 w 123"/>
                  <a:gd name="T31" fmla="*/ 29 h 119"/>
                  <a:gd name="T32" fmla="*/ 74 w 123"/>
                  <a:gd name="T33" fmla="*/ 28 h 119"/>
                  <a:gd name="T34" fmla="*/ 75 w 123"/>
                  <a:gd name="T35" fmla="*/ 26 h 119"/>
                  <a:gd name="T36" fmla="*/ 75 w 123"/>
                  <a:gd name="T37" fmla="*/ 16 h 119"/>
                  <a:gd name="T38" fmla="*/ 64 w 123"/>
                  <a:gd name="T39" fmla="*/ 17 h 119"/>
                  <a:gd name="T40" fmla="*/ 54 w 123"/>
                  <a:gd name="T41" fmla="*/ 17 h 119"/>
                  <a:gd name="T42" fmla="*/ 64 w 123"/>
                  <a:gd name="T43" fmla="*/ 9 h 119"/>
                  <a:gd name="T44" fmla="*/ 46 w 123"/>
                  <a:gd name="T45" fmla="*/ 4 h 119"/>
                  <a:gd name="T46" fmla="*/ 23 w 123"/>
                  <a:gd name="T47" fmla="*/ 19 h 119"/>
                  <a:gd name="T48" fmla="*/ 12 w 123"/>
                  <a:gd name="T49" fmla="*/ 30 h 119"/>
                  <a:gd name="T50" fmla="*/ 16 w 123"/>
                  <a:gd name="T51" fmla="*/ 35 h 119"/>
                  <a:gd name="T52" fmla="*/ 18 w 123"/>
                  <a:gd name="T53" fmla="*/ 38 h 119"/>
                  <a:gd name="T54" fmla="*/ 36 w 123"/>
                  <a:gd name="T55" fmla="*/ 40 h 119"/>
                  <a:gd name="T56" fmla="*/ 26 w 123"/>
                  <a:gd name="T57" fmla="*/ 41 h 119"/>
                  <a:gd name="T58" fmla="*/ 7 w 123"/>
                  <a:gd name="T59" fmla="*/ 43 h 119"/>
                  <a:gd name="T60" fmla="*/ 11 w 123"/>
                  <a:gd name="T61" fmla="*/ 56 h 119"/>
                  <a:gd name="T62" fmla="*/ 18 w 123"/>
                  <a:gd name="T63" fmla="*/ 59 h 119"/>
                  <a:gd name="T64" fmla="*/ 30 w 123"/>
                  <a:gd name="T65" fmla="*/ 60 h 119"/>
                  <a:gd name="T66" fmla="*/ 40 w 123"/>
                  <a:gd name="T67" fmla="*/ 66 h 119"/>
                  <a:gd name="T68" fmla="*/ 49 w 123"/>
                  <a:gd name="T69" fmla="*/ 74 h 119"/>
                  <a:gd name="T70" fmla="*/ 39 w 123"/>
                  <a:gd name="T71" fmla="*/ 75 h 119"/>
                  <a:gd name="T72" fmla="*/ 27 w 123"/>
                  <a:gd name="T73" fmla="*/ 70 h 119"/>
                  <a:gd name="T74" fmla="*/ 6 w 123"/>
                  <a:gd name="T75" fmla="*/ 67 h 119"/>
                  <a:gd name="T76" fmla="*/ 2 w 123"/>
                  <a:gd name="T77" fmla="*/ 80 h 119"/>
                  <a:gd name="T78" fmla="*/ 11 w 123"/>
                  <a:gd name="T79" fmla="*/ 91 h 119"/>
                  <a:gd name="T80" fmla="*/ 18 w 123"/>
                  <a:gd name="T81" fmla="*/ 95 h 119"/>
                  <a:gd name="T82" fmla="*/ 16 w 123"/>
                  <a:gd name="T83" fmla="*/ 106 h 119"/>
                  <a:gd name="T84" fmla="*/ 21 w 123"/>
                  <a:gd name="T85" fmla="*/ 111 h 119"/>
                  <a:gd name="T86" fmla="*/ 34 w 123"/>
                  <a:gd name="T87" fmla="*/ 112 h 119"/>
                  <a:gd name="T88" fmla="*/ 41 w 123"/>
                  <a:gd name="T89" fmla="*/ 113 h 119"/>
                  <a:gd name="T90" fmla="*/ 54 w 123"/>
                  <a:gd name="T91" fmla="*/ 107 h 119"/>
                  <a:gd name="T92" fmla="*/ 69 w 123"/>
                  <a:gd name="T93" fmla="*/ 104 h 119"/>
                  <a:gd name="T94" fmla="*/ 74 w 123"/>
                  <a:gd name="T95" fmla="*/ 99 h 119"/>
                  <a:gd name="T96" fmla="*/ 74 w 123"/>
                  <a:gd name="T97" fmla="*/ 108 h 119"/>
                  <a:gd name="T98" fmla="*/ 81 w 123"/>
                  <a:gd name="T99" fmla="*/ 110 h 119"/>
                  <a:gd name="T100" fmla="*/ 82 w 123"/>
                  <a:gd name="T101" fmla="*/ 115 h 119"/>
                  <a:gd name="T102" fmla="*/ 92 w 123"/>
                  <a:gd name="T103" fmla="*/ 118 h 119"/>
                  <a:gd name="T104" fmla="*/ 97 w 123"/>
                  <a:gd name="T105" fmla="*/ 119 h 119"/>
                  <a:gd name="T106" fmla="*/ 104 w 123"/>
                  <a:gd name="T107" fmla="*/ 118 h 119"/>
                  <a:gd name="T108" fmla="*/ 105 w 123"/>
                  <a:gd name="T109" fmla="*/ 112 h 119"/>
                  <a:gd name="T110" fmla="*/ 102 w 123"/>
                  <a:gd name="T111" fmla="*/ 108 h 119"/>
                  <a:gd name="T112" fmla="*/ 98 w 123"/>
                  <a:gd name="T113" fmla="*/ 107 h 119"/>
                  <a:gd name="T114" fmla="*/ 103 w 123"/>
                  <a:gd name="T115" fmla="*/ 105 h 119"/>
                  <a:gd name="T116" fmla="*/ 110 w 123"/>
                  <a:gd name="T117" fmla="*/ 98 h 119"/>
                  <a:gd name="T118" fmla="*/ 113 w 123"/>
                  <a:gd name="T119" fmla="*/ 105 h 119"/>
                  <a:gd name="T120" fmla="*/ 118 w 123"/>
                  <a:gd name="T121" fmla="*/ 107 h 1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23" h="119">
                    <a:moveTo>
                      <a:pt x="122" y="95"/>
                    </a:moveTo>
                    <a:lnTo>
                      <a:pt x="121" y="95"/>
                    </a:lnTo>
                    <a:lnTo>
                      <a:pt x="120" y="95"/>
                    </a:lnTo>
                    <a:lnTo>
                      <a:pt x="119" y="95"/>
                    </a:lnTo>
                    <a:lnTo>
                      <a:pt x="119" y="93"/>
                    </a:lnTo>
                    <a:lnTo>
                      <a:pt x="120" y="93"/>
                    </a:lnTo>
                    <a:lnTo>
                      <a:pt x="120" y="92"/>
                    </a:lnTo>
                    <a:lnTo>
                      <a:pt x="118" y="92"/>
                    </a:lnTo>
                    <a:lnTo>
                      <a:pt x="118" y="91"/>
                    </a:lnTo>
                    <a:lnTo>
                      <a:pt x="116" y="90"/>
                    </a:lnTo>
                    <a:lnTo>
                      <a:pt x="116" y="89"/>
                    </a:lnTo>
                    <a:lnTo>
                      <a:pt x="115" y="86"/>
                    </a:lnTo>
                    <a:lnTo>
                      <a:pt x="115" y="83"/>
                    </a:lnTo>
                    <a:lnTo>
                      <a:pt x="115" y="81"/>
                    </a:lnTo>
                    <a:lnTo>
                      <a:pt x="115" y="79"/>
                    </a:lnTo>
                    <a:lnTo>
                      <a:pt x="114" y="81"/>
                    </a:lnTo>
                    <a:lnTo>
                      <a:pt x="114" y="82"/>
                    </a:lnTo>
                    <a:lnTo>
                      <a:pt x="112" y="80"/>
                    </a:lnTo>
                    <a:lnTo>
                      <a:pt x="111" y="79"/>
                    </a:lnTo>
                    <a:lnTo>
                      <a:pt x="110" y="76"/>
                    </a:lnTo>
                    <a:lnTo>
                      <a:pt x="109" y="75"/>
                    </a:lnTo>
                    <a:lnTo>
                      <a:pt x="109" y="72"/>
                    </a:lnTo>
                    <a:lnTo>
                      <a:pt x="107" y="71"/>
                    </a:lnTo>
                    <a:lnTo>
                      <a:pt x="107" y="69"/>
                    </a:lnTo>
                    <a:lnTo>
                      <a:pt x="107" y="68"/>
                    </a:lnTo>
                    <a:lnTo>
                      <a:pt x="107" y="67"/>
                    </a:lnTo>
                    <a:lnTo>
                      <a:pt x="109" y="66"/>
                    </a:lnTo>
                    <a:lnTo>
                      <a:pt x="109" y="65"/>
                    </a:lnTo>
                    <a:lnTo>
                      <a:pt x="110" y="65"/>
                    </a:lnTo>
                    <a:lnTo>
                      <a:pt x="111" y="65"/>
                    </a:lnTo>
                    <a:lnTo>
                      <a:pt x="112" y="63"/>
                    </a:lnTo>
                    <a:lnTo>
                      <a:pt x="112" y="62"/>
                    </a:lnTo>
                    <a:lnTo>
                      <a:pt x="113" y="58"/>
                    </a:lnTo>
                    <a:lnTo>
                      <a:pt x="113" y="56"/>
                    </a:lnTo>
                    <a:lnTo>
                      <a:pt x="114" y="55"/>
                    </a:lnTo>
                    <a:lnTo>
                      <a:pt x="112" y="52"/>
                    </a:lnTo>
                    <a:lnTo>
                      <a:pt x="113" y="50"/>
                    </a:lnTo>
                    <a:lnTo>
                      <a:pt x="114" y="50"/>
                    </a:lnTo>
                    <a:lnTo>
                      <a:pt x="114" y="48"/>
                    </a:lnTo>
                    <a:lnTo>
                      <a:pt x="116" y="45"/>
                    </a:lnTo>
                    <a:lnTo>
                      <a:pt x="116" y="43"/>
                    </a:lnTo>
                    <a:lnTo>
                      <a:pt x="117" y="42"/>
                    </a:lnTo>
                    <a:lnTo>
                      <a:pt x="117" y="38"/>
                    </a:lnTo>
                    <a:lnTo>
                      <a:pt x="118" y="38"/>
                    </a:lnTo>
                    <a:lnTo>
                      <a:pt x="118" y="36"/>
                    </a:lnTo>
                    <a:lnTo>
                      <a:pt x="120" y="34"/>
                    </a:lnTo>
                    <a:lnTo>
                      <a:pt x="120" y="32"/>
                    </a:lnTo>
                    <a:lnTo>
                      <a:pt x="120" y="31"/>
                    </a:lnTo>
                    <a:lnTo>
                      <a:pt x="121" y="31"/>
                    </a:lnTo>
                    <a:lnTo>
                      <a:pt x="121" y="29"/>
                    </a:lnTo>
                    <a:lnTo>
                      <a:pt x="121" y="27"/>
                    </a:lnTo>
                    <a:lnTo>
                      <a:pt x="121" y="26"/>
                    </a:lnTo>
                    <a:lnTo>
                      <a:pt x="121" y="24"/>
                    </a:lnTo>
                    <a:lnTo>
                      <a:pt x="119" y="23"/>
                    </a:lnTo>
                    <a:lnTo>
                      <a:pt x="119" y="20"/>
                    </a:lnTo>
                    <a:lnTo>
                      <a:pt x="119" y="19"/>
                    </a:lnTo>
                    <a:lnTo>
                      <a:pt x="118" y="16"/>
                    </a:lnTo>
                    <a:lnTo>
                      <a:pt x="116" y="16"/>
                    </a:lnTo>
                    <a:lnTo>
                      <a:pt x="116" y="15"/>
                    </a:lnTo>
                    <a:lnTo>
                      <a:pt x="115" y="15"/>
                    </a:lnTo>
                    <a:lnTo>
                      <a:pt x="115" y="18"/>
                    </a:lnTo>
                    <a:lnTo>
                      <a:pt x="114" y="18"/>
                    </a:lnTo>
                    <a:lnTo>
                      <a:pt x="112" y="14"/>
                    </a:lnTo>
                    <a:lnTo>
                      <a:pt x="111" y="14"/>
                    </a:lnTo>
                    <a:lnTo>
                      <a:pt x="110" y="13"/>
                    </a:lnTo>
                    <a:lnTo>
                      <a:pt x="108" y="13"/>
                    </a:lnTo>
                    <a:lnTo>
                      <a:pt x="109" y="16"/>
                    </a:lnTo>
                    <a:lnTo>
                      <a:pt x="108" y="16"/>
                    </a:lnTo>
                    <a:lnTo>
                      <a:pt x="107" y="16"/>
                    </a:lnTo>
                    <a:lnTo>
                      <a:pt x="105" y="18"/>
                    </a:lnTo>
                    <a:lnTo>
                      <a:pt x="105" y="19"/>
                    </a:lnTo>
                    <a:lnTo>
                      <a:pt x="104" y="19"/>
                    </a:lnTo>
                    <a:lnTo>
                      <a:pt x="103" y="24"/>
                    </a:lnTo>
                    <a:lnTo>
                      <a:pt x="103" y="27"/>
                    </a:lnTo>
                    <a:lnTo>
                      <a:pt x="102" y="28"/>
                    </a:lnTo>
                    <a:lnTo>
                      <a:pt x="101" y="30"/>
                    </a:lnTo>
                    <a:lnTo>
                      <a:pt x="101" y="31"/>
                    </a:lnTo>
                    <a:lnTo>
                      <a:pt x="101" y="32"/>
                    </a:lnTo>
                    <a:lnTo>
                      <a:pt x="100" y="33"/>
                    </a:lnTo>
                    <a:lnTo>
                      <a:pt x="99" y="36"/>
                    </a:lnTo>
                    <a:lnTo>
                      <a:pt x="98" y="37"/>
                    </a:lnTo>
                    <a:lnTo>
                      <a:pt x="97" y="37"/>
                    </a:lnTo>
                    <a:lnTo>
                      <a:pt x="96" y="40"/>
                    </a:lnTo>
                    <a:lnTo>
                      <a:pt x="97" y="41"/>
                    </a:lnTo>
                    <a:lnTo>
                      <a:pt x="96" y="42"/>
                    </a:lnTo>
                    <a:lnTo>
                      <a:pt x="96" y="45"/>
                    </a:lnTo>
                    <a:lnTo>
                      <a:pt x="95" y="47"/>
                    </a:lnTo>
                    <a:lnTo>
                      <a:pt x="96" y="48"/>
                    </a:lnTo>
                    <a:lnTo>
                      <a:pt x="95" y="49"/>
                    </a:lnTo>
                    <a:lnTo>
                      <a:pt x="93" y="49"/>
                    </a:lnTo>
                    <a:lnTo>
                      <a:pt x="94" y="50"/>
                    </a:lnTo>
                    <a:lnTo>
                      <a:pt x="96" y="51"/>
                    </a:lnTo>
                    <a:lnTo>
                      <a:pt x="96" y="53"/>
                    </a:lnTo>
                    <a:lnTo>
                      <a:pt x="95" y="52"/>
                    </a:lnTo>
                    <a:lnTo>
                      <a:pt x="93" y="52"/>
                    </a:lnTo>
                    <a:lnTo>
                      <a:pt x="92" y="53"/>
                    </a:lnTo>
                    <a:lnTo>
                      <a:pt x="91" y="53"/>
                    </a:lnTo>
                    <a:lnTo>
                      <a:pt x="90" y="54"/>
                    </a:lnTo>
                    <a:lnTo>
                      <a:pt x="90" y="55"/>
                    </a:lnTo>
                    <a:lnTo>
                      <a:pt x="90" y="56"/>
                    </a:lnTo>
                    <a:lnTo>
                      <a:pt x="88" y="55"/>
                    </a:lnTo>
                    <a:lnTo>
                      <a:pt x="88" y="54"/>
                    </a:lnTo>
                    <a:lnTo>
                      <a:pt x="89" y="52"/>
                    </a:lnTo>
                    <a:lnTo>
                      <a:pt x="88" y="51"/>
                    </a:lnTo>
                    <a:lnTo>
                      <a:pt x="88" y="49"/>
                    </a:lnTo>
                    <a:lnTo>
                      <a:pt x="89" y="46"/>
                    </a:lnTo>
                    <a:lnTo>
                      <a:pt x="89" y="43"/>
                    </a:lnTo>
                    <a:lnTo>
                      <a:pt x="90" y="42"/>
                    </a:lnTo>
                    <a:lnTo>
                      <a:pt x="91" y="40"/>
                    </a:lnTo>
                    <a:lnTo>
                      <a:pt x="91" y="39"/>
                    </a:lnTo>
                    <a:lnTo>
                      <a:pt x="92" y="35"/>
                    </a:lnTo>
                    <a:lnTo>
                      <a:pt x="94" y="34"/>
                    </a:lnTo>
                    <a:lnTo>
                      <a:pt x="94" y="32"/>
                    </a:lnTo>
                    <a:lnTo>
                      <a:pt x="93" y="32"/>
                    </a:lnTo>
                    <a:lnTo>
                      <a:pt x="92" y="32"/>
                    </a:lnTo>
                    <a:lnTo>
                      <a:pt x="92" y="31"/>
                    </a:lnTo>
                    <a:lnTo>
                      <a:pt x="94" y="30"/>
                    </a:lnTo>
                    <a:lnTo>
                      <a:pt x="94" y="26"/>
                    </a:lnTo>
                    <a:lnTo>
                      <a:pt x="93" y="24"/>
                    </a:lnTo>
                    <a:lnTo>
                      <a:pt x="92" y="22"/>
                    </a:lnTo>
                    <a:lnTo>
                      <a:pt x="93" y="22"/>
                    </a:lnTo>
                    <a:lnTo>
                      <a:pt x="93" y="19"/>
                    </a:lnTo>
                    <a:lnTo>
                      <a:pt x="92" y="19"/>
                    </a:lnTo>
                    <a:lnTo>
                      <a:pt x="90" y="17"/>
                    </a:lnTo>
                    <a:lnTo>
                      <a:pt x="88" y="18"/>
                    </a:lnTo>
                    <a:lnTo>
                      <a:pt x="87" y="20"/>
                    </a:lnTo>
                    <a:lnTo>
                      <a:pt x="89" y="21"/>
                    </a:lnTo>
                    <a:lnTo>
                      <a:pt x="89" y="23"/>
                    </a:lnTo>
                    <a:lnTo>
                      <a:pt x="89" y="24"/>
                    </a:lnTo>
                    <a:lnTo>
                      <a:pt x="89" y="26"/>
                    </a:lnTo>
                    <a:lnTo>
                      <a:pt x="88" y="26"/>
                    </a:lnTo>
                    <a:lnTo>
                      <a:pt x="88" y="23"/>
                    </a:lnTo>
                    <a:lnTo>
                      <a:pt x="87" y="23"/>
                    </a:lnTo>
                    <a:lnTo>
                      <a:pt x="85" y="26"/>
                    </a:lnTo>
                    <a:lnTo>
                      <a:pt x="87" y="27"/>
                    </a:lnTo>
                    <a:lnTo>
                      <a:pt x="87" y="28"/>
                    </a:lnTo>
                    <a:lnTo>
                      <a:pt x="88" y="30"/>
                    </a:lnTo>
                    <a:lnTo>
                      <a:pt x="87" y="31"/>
                    </a:lnTo>
                    <a:lnTo>
                      <a:pt x="87" y="30"/>
                    </a:lnTo>
                    <a:lnTo>
                      <a:pt x="85" y="30"/>
                    </a:lnTo>
                    <a:lnTo>
                      <a:pt x="84" y="32"/>
                    </a:lnTo>
                    <a:lnTo>
                      <a:pt x="83" y="31"/>
                    </a:lnTo>
                    <a:lnTo>
                      <a:pt x="83" y="29"/>
                    </a:lnTo>
                    <a:lnTo>
                      <a:pt x="82" y="29"/>
                    </a:lnTo>
                    <a:lnTo>
                      <a:pt x="81" y="31"/>
                    </a:lnTo>
                    <a:lnTo>
                      <a:pt x="80" y="31"/>
                    </a:lnTo>
                    <a:lnTo>
                      <a:pt x="80" y="29"/>
                    </a:lnTo>
                    <a:lnTo>
                      <a:pt x="81" y="28"/>
                    </a:lnTo>
                    <a:lnTo>
                      <a:pt x="81" y="27"/>
                    </a:lnTo>
                    <a:lnTo>
                      <a:pt x="79" y="28"/>
                    </a:lnTo>
                    <a:lnTo>
                      <a:pt x="77" y="30"/>
                    </a:lnTo>
                    <a:lnTo>
                      <a:pt x="75" y="28"/>
                    </a:lnTo>
                    <a:lnTo>
                      <a:pt x="74" y="28"/>
                    </a:lnTo>
                    <a:lnTo>
                      <a:pt x="73" y="29"/>
                    </a:lnTo>
                    <a:lnTo>
                      <a:pt x="71" y="29"/>
                    </a:lnTo>
                    <a:lnTo>
                      <a:pt x="71" y="28"/>
                    </a:lnTo>
                    <a:lnTo>
                      <a:pt x="69" y="29"/>
                    </a:lnTo>
                    <a:lnTo>
                      <a:pt x="68" y="28"/>
                    </a:lnTo>
                    <a:lnTo>
                      <a:pt x="69" y="27"/>
                    </a:lnTo>
                    <a:lnTo>
                      <a:pt x="72" y="26"/>
                    </a:lnTo>
                    <a:lnTo>
                      <a:pt x="73" y="27"/>
                    </a:lnTo>
                    <a:lnTo>
                      <a:pt x="75" y="26"/>
                    </a:lnTo>
                    <a:lnTo>
                      <a:pt x="75" y="24"/>
                    </a:lnTo>
                    <a:lnTo>
                      <a:pt x="76" y="24"/>
                    </a:lnTo>
                    <a:lnTo>
                      <a:pt x="77" y="24"/>
                    </a:lnTo>
                    <a:lnTo>
                      <a:pt x="79" y="23"/>
                    </a:lnTo>
                    <a:lnTo>
                      <a:pt x="79" y="21"/>
                    </a:lnTo>
                    <a:lnTo>
                      <a:pt x="79" y="20"/>
                    </a:lnTo>
                    <a:lnTo>
                      <a:pt x="78" y="19"/>
                    </a:lnTo>
                    <a:lnTo>
                      <a:pt x="77" y="16"/>
                    </a:lnTo>
                    <a:lnTo>
                      <a:pt x="75" y="16"/>
                    </a:lnTo>
                    <a:lnTo>
                      <a:pt x="74" y="14"/>
                    </a:lnTo>
                    <a:lnTo>
                      <a:pt x="72" y="12"/>
                    </a:lnTo>
                    <a:lnTo>
                      <a:pt x="71" y="11"/>
                    </a:lnTo>
                    <a:lnTo>
                      <a:pt x="70" y="11"/>
                    </a:lnTo>
                    <a:lnTo>
                      <a:pt x="68" y="12"/>
                    </a:lnTo>
                    <a:lnTo>
                      <a:pt x="66" y="12"/>
                    </a:lnTo>
                    <a:lnTo>
                      <a:pt x="63" y="15"/>
                    </a:lnTo>
                    <a:lnTo>
                      <a:pt x="64" y="16"/>
                    </a:lnTo>
                    <a:lnTo>
                      <a:pt x="64" y="17"/>
                    </a:lnTo>
                    <a:lnTo>
                      <a:pt x="63" y="18"/>
                    </a:lnTo>
                    <a:lnTo>
                      <a:pt x="61" y="18"/>
                    </a:lnTo>
                    <a:lnTo>
                      <a:pt x="61" y="17"/>
                    </a:lnTo>
                    <a:lnTo>
                      <a:pt x="60" y="18"/>
                    </a:lnTo>
                    <a:lnTo>
                      <a:pt x="59" y="17"/>
                    </a:lnTo>
                    <a:lnTo>
                      <a:pt x="57" y="17"/>
                    </a:lnTo>
                    <a:lnTo>
                      <a:pt x="56" y="18"/>
                    </a:lnTo>
                    <a:lnTo>
                      <a:pt x="54" y="17"/>
                    </a:lnTo>
                    <a:lnTo>
                      <a:pt x="54" y="17"/>
                    </a:lnTo>
                    <a:lnTo>
                      <a:pt x="54" y="16"/>
                    </a:lnTo>
                    <a:lnTo>
                      <a:pt x="57" y="16"/>
                    </a:lnTo>
                    <a:lnTo>
                      <a:pt x="58" y="14"/>
                    </a:lnTo>
                    <a:lnTo>
                      <a:pt x="59" y="14"/>
                    </a:lnTo>
                    <a:lnTo>
                      <a:pt x="60" y="14"/>
                    </a:lnTo>
                    <a:lnTo>
                      <a:pt x="61" y="12"/>
                    </a:lnTo>
                    <a:lnTo>
                      <a:pt x="62" y="10"/>
                    </a:lnTo>
                    <a:lnTo>
                      <a:pt x="62" y="9"/>
                    </a:lnTo>
                    <a:lnTo>
                      <a:pt x="64" y="9"/>
                    </a:lnTo>
                    <a:lnTo>
                      <a:pt x="65" y="7"/>
                    </a:lnTo>
                    <a:lnTo>
                      <a:pt x="65" y="3"/>
                    </a:lnTo>
                    <a:lnTo>
                      <a:pt x="65" y="2"/>
                    </a:lnTo>
                    <a:lnTo>
                      <a:pt x="65" y="0"/>
                    </a:lnTo>
                    <a:lnTo>
                      <a:pt x="63" y="0"/>
                    </a:lnTo>
                    <a:lnTo>
                      <a:pt x="60" y="1"/>
                    </a:lnTo>
                    <a:lnTo>
                      <a:pt x="57" y="1"/>
                    </a:lnTo>
                    <a:lnTo>
                      <a:pt x="54" y="3"/>
                    </a:lnTo>
                    <a:lnTo>
                      <a:pt x="46" y="4"/>
                    </a:lnTo>
                    <a:lnTo>
                      <a:pt x="39" y="8"/>
                    </a:lnTo>
                    <a:lnTo>
                      <a:pt x="37" y="10"/>
                    </a:lnTo>
                    <a:lnTo>
                      <a:pt x="32" y="11"/>
                    </a:lnTo>
                    <a:lnTo>
                      <a:pt x="24" y="14"/>
                    </a:lnTo>
                    <a:lnTo>
                      <a:pt x="22" y="16"/>
                    </a:lnTo>
                    <a:lnTo>
                      <a:pt x="22" y="17"/>
                    </a:lnTo>
                    <a:lnTo>
                      <a:pt x="23" y="17"/>
                    </a:lnTo>
                    <a:lnTo>
                      <a:pt x="24" y="18"/>
                    </a:lnTo>
                    <a:lnTo>
                      <a:pt x="23" y="19"/>
                    </a:lnTo>
                    <a:lnTo>
                      <a:pt x="21" y="19"/>
                    </a:lnTo>
                    <a:lnTo>
                      <a:pt x="18" y="22"/>
                    </a:lnTo>
                    <a:lnTo>
                      <a:pt x="16" y="22"/>
                    </a:lnTo>
                    <a:lnTo>
                      <a:pt x="14" y="23"/>
                    </a:lnTo>
                    <a:lnTo>
                      <a:pt x="14" y="24"/>
                    </a:lnTo>
                    <a:lnTo>
                      <a:pt x="12" y="27"/>
                    </a:lnTo>
                    <a:lnTo>
                      <a:pt x="11" y="29"/>
                    </a:lnTo>
                    <a:lnTo>
                      <a:pt x="11" y="31"/>
                    </a:lnTo>
                    <a:lnTo>
                      <a:pt x="12" y="30"/>
                    </a:lnTo>
                    <a:lnTo>
                      <a:pt x="13" y="31"/>
                    </a:lnTo>
                    <a:lnTo>
                      <a:pt x="12" y="32"/>
                    </a:lnTo>
                    <a:lnTo>
                      <a:pt x="13" y="33"/>
                    </a:lnTo>
                    <a:lnTo>
                      <a:pt x="14" y="33"/>
                    </a:lnTo>
                    <a:lnTo>
                      <a:pt x="15" y="32"/>
                    </a:lnTo>
                    <a:lnTo>
                      <a:pt x="17" y="32"/>
                    </a:lnTo>
                    <a:lnTo>
                      <a:pt x="18" y="33"/>
                    </a:lnTo>
                    <a:lnTo>
                      <a:pt x="18" y="34"/>
                    </a:lnTo>
                    <a:lnTo>
                      <a:pt x="16" y="35"/>
                    </a:lnTo>
                    <a:lnTo>
                      <a:pt x="14" y="34"/>
                    </a:lnTo>
                    <a:lnTo>
                      <a:pt x="13" y="34"/>
                    </a:lnTo>
                    <a:lnTo>
                      <a:pt x="13" y="36"/>
                    </a:lnTo>
                    <a:lnTo>
                      <a:pt x="16" y="38"/>
                    </a:lnTo>
                    <a:lnTo>
                      <a:pt x="17" y="37"/>
                    </a:lnTo>
                    <a:lnTo>
                      <a:pt x="17" y="36"/>
                    </a:lnTo>
                    <a:lnTo>
                      <a:pt x="18" y="36"/>
                    </a:lnTo>
                    <a:lnTo>
                      <a:pt x="19" y="36"/>
                    </a:lnTo>
                    <a:lnTo>
                      <a:pt x="18" y="38"/>
                    </a:lnTo>
                    <a:lnTo>
                      <a:pt x="20" y="38"/>
                    </a:lnTo>
                    <a:lnTo>
                      <a:pt x="23" y="38"/>
                    </a:lnTo>
                    <a:lnTo>
                      <a:pt x="25" y="37"/>
                    </a:lnTo>
                    <a:lnTo>
                      <a:pt x="27" y="37"/>
                    </a:lnTo>
                    <a:lnTo>
                      <a:pt x="30" y="38"/>
                    </a:lnTo>
                    <a:lnTo>
                      <a:pt x="32" y="38"/>
                    </a:lnTo>
                    <a:lnTo>
                      <a:pt x="34" y="39"/>
                    </a:lnTo>
                    <a:lnTo>
                      <a:pt x="35" y="40"/>
                    </a:lnTo>
                    <a:lnTo>
                      <a:pt x="36" y="40"/>
                    </a:lnTo>
                    <a:lnTo>
                      <a:pt x="36" y="41"/>
                    </a:lnTo>
                    <a:lnTo>
                      <a:pt x="35" y="41"/>
                    </a:lnTo>
                    <a:lnTo>
                      <a:pt x="32" y="40"/>
                    </a:lnTo>
                    <a:lnTo>
                      <a:pt x="29" y="40"/>
                    </a:lnTo>
                    <a:lnTo>
                      <a:pt x="27" y="40"/>
                    </a:lnTo>
                    <a:lnTo>
                      <a:pt x="30" y="41"/>
                    </a:lnTo>
                    <a:lnTo>
                      <a:pt x="31" y="42"/>
                    </a:lnTo>
                    <a:lnTo>
                      <a:pt x="27" y="42"/>
                    </a:lnTo>
                    <a:lnTo>
                      <a:pt x="26" y="41"/>
                    </a:lnTo>
                    <a:lnTo>
                      <a:pt x="22" y="41"/>
                    </a:lnTo>
                    <a:lnTo>
                      <a:pt x="21" y="42"/>
                    </a:lnTo>
                    <a:lnTo>
                      <a:pt x="20" y="42"/>
                    </a:lnTo>
                    <a:lnTo>
                      <a:pt x="19" y="42"/>
                    </a:lnTo>
                    <a:lnTo>
                      <a:pt x="17" y="42"/>
                    </a:lnTo>
                    <a:lnTo>
                      <a:pt x="16" y="42"/>
                    </a:lnTo>
                    <a:lnTo>
                      <a:pt x="12" y="42"/>
                    </a:lnTo>
                    <a:lnTo>
                      <a:pt x="11" y="43"/>
                    </a:lnTo>
                    <a:lnTo>
                      <a:pt x="7" y="43"/>
                    </a:lnTo>
                    <a:lnTo>
                      <a:pt x="6" y="46"/>
                    </a:lnTo>
                    <a:lnTo>
                      <a:pt x="7" y="51"/>
                    </a:lnTo>
                    <a:lnTo>
                      <a:pt x="7" y="52"/>
                    </a:lnTo>
                    <a:lnTo>
                      <a:pt x="7" y="54"/>
                    </a:lnTo>
                    <a:lnTo>
                      <a:pt x="6" y="54"/>
                    </a:lnTo>
                    <a:lnTo>
                      <a:pt x="7" y="56"/>
                    </a:lnTo>
                    <a:lnTo>
                      <a:pt x="7" y="56"/>
                    </a:lnTo>
                    <a:lnTo>
                      <a:pt x="10" y="56"/>
                    </a:lnTo>
                    <a:lnTo>
                      <a:pt x="11" y="56"/>
                    </a:lnTo>
                    <a:lnTo>
                      <a:pt x="12" y="57"/>
                    </a:lnTo>
                    <a:lnTo>
                      <a:pt x="13" y="57"/>
                    </a:lnTo>
                    <a:lnTo>
                      <a:pt x="14" y="56"/>
                    </a:lnTo>
                    <a:lnTo>
                      <a:pt x="14" y="56"/>
                    </a:lnTo>
                    <a:lnTo>
                      <a:pt x="15" y="56"/>
                    </a:lnTo>
                    <a:lnTo>
                      <a:pt x="16" y="57"/>
                    </a:lnTo>
                    <a:lnTo>
                      <a:pt x="17" y="57"/>
                    </a:lnTo>
                    <a:lnTo>
                      <a:pt x="18" y="58"/>
                    </a:lnTo>
                    <a:lnTo>
                      <a:pt x="18" y="59"/>
                    </a:lnTo>
                    <a:lnTo>
                      <a:pt x="19" y="59"/>
                    </a:lnTo>
                    <a:lnTo>
                      <a:pt x="21" y="59"/>
                    </a:lnTo>
                    <a:lnTo>
                      <a:pt x="22" y="59"/>
                    </a:lnTo>
                    <a:lnTo>
                      <a:pt x="22" y="59"/>
                    </a:lnTo>
                    <a:lnTo>
                      <a:pt x="24" y="59"/>
                    </a:lnTo>
                    <a:lnTo>
                      <a:pt x="25" y="59"/>
                    </a:lnTo>
                    <a:lnTo>
                      <a:pt x="27" y="60"/>
                    </a:lnTo>
                    <a:lnTo>
                      <a:pt x="29" y="59"/>
                    </a:lnTo>
                    <a:lnTo>
                      <a:pt x="30" y="60"/>
                    </a:lnTo>
                    <a:lnTo>
                      <a:pt x="33" y="60"/>
                    </a:lnTo>
                    <a:lnTo>
                      <a:pt x="34" y="59"/>
                    </a:lnTo>
                    <a:lnTo>
                      <a:pt x="36" y="60"/>
                    </a:lnTo>
                    <a:lnTo>
                      <a:pt x="36" y="61"/>
                    </a:lnTo>
                    <a:lnTo>
                      <a:pt x="37" y="60"/>
                    </a:lnTo>
                    <a:lnTo>
                      <a:pt x="38" y="62"/>
                    </a:lnTo>
                    <a:lnTo>
                      <a:pt x="39" y="63"/>
                    </a:lnTo>
                    <a:lnTo>
                      <a:pt x="39" y="65"/>
                    </a:lnTo>
                    <a:lnTo>
                      <a:pt x="40" y="66"/>
                    </a:lnTo>
                    <a:lnTo>
                      <a:pt x="41" y="66"/>
                    </a:lnTo>
                    <a:lnTo>
                      <a:pt x="42" y="66"/>
                    </a:lnTo>
                    <a:lnTo>
                      <a:pt x="43" y="67"/>
                    </a:lnTo>
                    <a:lnTo>
                      <a:pt x="44" y="68"/>
                    </a:lnTo>
                    <a:lnTo>
                      <a:pt x="45" y="69"/>
                    </a:lnTo>
                    <a:lnTo>
                      <a:pt x="45" y="69"/>
                    </a:lnTo>
                    <a:lnTo>
                      <a:pt x="44" y="71"/>
                    </a:lnTo>
                    <a:lnTo>
                      <a:pt x="46" y="72"/>
                    </a:lnTo>
                    <a:lnTo>
                      <a:pt x="49" y="74"/>
                    </a:lnTo>
                    <a:lnTo>
                      <a:pt x="49" y="75"/>
                    </a:lnTo>
                    <a:lnTo>
                      <a:pt x="49" y="75"/>
                    </a:lnTo>
                    <a:lnTo>
                      <a:pt x="49" y="76"/>
                    </a:lnTo>
                    <a:lnTo>
                      <a:pt x="47" y="76"/>
                    </a:lnTo>
                    <a:lnTo>
                      <a:pt x="44" y="75"/>
                    </a:lnTo>
                    <a:lnTo>
                      <a:pt x="42" y="74"/>
                    </a:lnTo>
                    <a:lnTo>
                      <a:pt x="40" y="75"/>
                    </a:lnTo>
                    <a:lnTo>
                      <a:pt x="39" y="74"/>
                    </a:lnTo>
                    <a:lnTo>
                      <a:pt x="39" y="75"/>
                    </a:lnTo>
                    <a:lnTo>
                      <a:pt x="38" y="75"/>
                    </a:lnTo>
                    <a:lnTo>
                      <a:pt x="36" y="73"/>
                    </a:lnTo>
                    <a:lnTo>
                      <a:pt x="35" y="73"/>
                    </a:lnTo>
                    <a:lnTo>
                      <a:pt x="34" y="72"/>
                    </a:lnTo>
                    <a:lnTo>
                      <a:pt x="33" y="71"/>
                    </a:lnTo>
                    <a:lnTo>
                      <a:pt x="32" y="72"/>
                    </a:lnTo>
                    <a:lnTo>
                      <a:pt x="31" y="71"/>
                    </a:lnTo>
                    <a:lnTo>
                      <a:pt x="30" y="71"/>
                    </a:lnTo>
                    <a:lnTo>
                      <a:pt x="27" y="70"/>
                    </a:lnTo>
                    <a:lnTo>
                      <a:pt x="26" y="68"/>
                    </a:lnTo>
                    <a:lnTo>
                      <a:pt x="26" y="68"/>
                    </a:lnTo>
                    <a:lnTo>
                      <a:pt x="25" y="68"/>
                    </a:lnTo>
                    <a:lnTo>
                      <a:pt x="23" y="68"/>
                    </a:lnTo>
                    <a:lnTo>
                      <a:pt x="22" y="68"/>
                    </a:lnTo>
                    <a:lnTo>
                      <a:pt x="18" y="68"/>
                    </a:lnTo>
                    <a:lnTo>
                      <a:pt x="16" y="68"/>
                    </a:lnTo>
                    <a:lnTo>
                      <a:pt x="14" y="67"/>
                    </a:lnTo>
                    <a:lnTo>
                      <a:pt x="6" y="67"/>
                    </a:lnTo>
                    <a:lnTo>
                      <a:pt x="5" y="67"/>
                    </a:lnTo>
                    <a:lnTo>
                      <a:pt x="3" y="68"/>
                    </a:lnTo>
                    <a:lnTo>
                      <a:pt x="2" y="69"/>
                    </a:lnTo>
                    <a:lnTo>
                      <a:pt x="2" y="72"/>
                    </a:lnTo>
                    <a:lnTo>
                      <a:pt x="0" y="74"/>
                    </a:lnTo>
                    <a:lnTo>
                      <a:pt x="1" y="77"/>
                    </a:lnTo>
                    <a:lnTo>
                      <a:pt x="0" y="78"/>
                    </a:lnTo>
                    <a:lnTo>
                      <a:pt x="1" y="79"/>
                    </a:lnTo>
                    <a:lnTo>
                      <a:pt x="2" y="80"/>
                    </a:lnTo>
                    <a:lnTo>
                      <a:pt x="2" y="81"/>
                    </a:lnTo>
                    <a:lnTo>
                      <a:pt x="1" y="81"/>
                    </a:lnTo>
                    <a:lnTo>
                      <a:pt x="2" y="86"/>
                    </a:lnTo>
                    <a:lnTo>
                      <a:pt x="4" y="87"/>
                    </a:lnTo>
                    <a:lnTo>
                      <a:pt x="4" y="88"/>
                    </a:lnTo>
                    <a:lnTo>
                      <a:pt x="6" y="89"/>
                    </a:lnTo>
                    <a:lnTo>
                      <a:pt x="7" y="90"/>
                    </a:lnTo>
                    <a:lnTo>
                      <a:pt x="10" y="90"/>
                    </a:lnTo>
                    <a:lnTo>
                      <a:pt x="11" y="91"/>
                    </a:lnTo>
                    <a:lnTo>
                      <a:pt x="12" y="91"/>
                    </a:lnTo>
                    <a:lnTo>
                      <a:pt x="14" y="90"/>
                    </a:lnTo>
                    <a:lnTo>
                      <a:pt x="15" y="90"/>
                    </a:lnTo>
                    <a:lnTo>
                      <a:pt x="16" y="91"/>
                    </a:lnTo>
                    <a:lnTo>
                      <a:pt x="18" y="91"/>
                    </a:lnTo>
                    <a:lnTo>
                      <a:pt x="19" y="93"/>
                    </a:lnTo>
                    <a:lnTo>
                      <a:pt x="20" y="94"/>
                    </a:lnTo>
                    <a:lnTo>
                      <a:pt x="20" y="95"/>
                    </a:lnTo>
                    <a:lnTo>
                      <a:pt x="18" y="95"/>
                    </a:lnTo>
                    <a:lnTo>
                      <a:pt x="19" y="96"/>
                    </a:lnTo>
                    <a:lnTo>
                      <a:pt x="18" y="97"/>
                    </a:lnTo>
                    <a:lnTo>
                      <a:pt x="18" y="98"/>
                    </a:lnTo>
                    <a:lnTo>
                      <a:pt x="17" y="99"/>
                    </a:lnTo>
                    <a:lnTo>
                      <a:pt x="15" y="100"/>
                    </a:lnTo>
                    <a:lnTo>
                      <a:pt x="15" y="101"/>
                    </a:lnTo>
                    <a:lnTo>
                      <a:pt x="14" y="102"/>
                    </a:lnTo>
                    <a:lnTo>
                      <a:pt x="16" y="104"/>
                    </a:lnTo>
                    <a:lnTo>
                      <a:pt x="16" y="106"/>
                    </a:lnTo>
                    <a:lnTo>
                      <a:pt x="17" y="108"/>
                    </a:lnTo>
                    <a:lnTo>
                      <a:pt x="17" y="109"/>
                    </a:lnTo>
                    <a:lnTo>
                      <a:pt x="15" y="110"/>
                    </a:lnTo>
                    <a:lnTo>
                      <a:pt x="15" y="111"/>
                    </a:lnTo>
                    <a:lnTo>
                      <a:pt x="18" y="111"/>
                    </a:lnTo>
                    <a:lnTo>
                      <a:pt x="19" y="111"/>
                    </a:lnTo>
                    <a:lnTo>
                      <a:pt x="20" y="111"/>
                    </a:lnTo>
                    <a:lnTo>
                      <a:pt x="21" y="112"/>
                    </a:lnTo>
                    <a:lnTo>
                      <a:pt x="21" y="111"/>
                    </a:lnTo>
                    <a:lnTo>
                      <a:pt x="22" y="110"/>
                    </a:lnTo>
                    <a:lnTo>
                      <a:pt x="23" y="111"/>
                    </a:lnTo>
                    <a:lnTo>
                      <a:pt x="25" y="111"/>
                    </a:lnTo>
                    <a:lnTo>
                      <a:pt x="29" y="112"/>
                    </a:lnTo>
                    <a:lnTo>
                      <a:pt x="30" y="111"/>
                    </a:lnTo>
                    <a:lnTo>
                      <a:pt x="32" y="111"/>
                    </a:lnTo>
                    <a:lnTo>
                      <a:pt x="33" y="112"/>
                    </a:lnTo>
                    <a:lnTo>
                      <a:pt x="33" y="112"/>
                    </a:lnTo>
                    <a:lnTo>
                      <a:pt x="34" y="112"/>
                    </a:lnTo>
                    <a:lnTo>
                      <a:pt x="35" y="111"/>
                    </a:lnTo>
                    <a:lnTo>
                      <a:pt x="36" y="112"/>
                    </a:lnTo>
                    <a:lnTo>
                      <a:pt x="36" y="113"/>
                    </a:lnTo>
                    <a:lnTo>
                      <a:pt x="37" y="112"/>
                    </a:lnTo>
                    <a:lnTo>
                      <a:pt x="38" y="112"/>
                    </a:lnTo>
                    <a:lnTo>
                      <a:pt x="39" y="113"/>
                    </a:lnTo>
                    <a:lnTo>
                      <a:pt x="39" y="114"/>
                    </a:lnTo>
                    <a:lnTo>
                      <a:pt x="40" y="114"/>
                    </a:lnTo>
                    <a:lnTo>
                      <a:pt x="41" y="113"/>
                    </a:lnTo>
                    <a:lnTo>
                      <a:pt x="43" y="113"/>
                    </a:lnTo>
                    <a:lnTo>
                      <a:pt x="44" y="112"/>
                    </a:lnTo>
                    <a:lnTo>
                      <a:pt x="45" y="111"/>
                    </a:lnTo>
                    <a:lnTo>
                      <a:pt x="46" y="111"/>
                    </a:lnTo>
                    <a:lnTo>
                      <a:pt x="49" y="109"/>
                    </a:lnTo>
                    <a:lnTo>
                      <a:pt x="51" y="109"/>
                    </a:lnTo>
                    <a:lnTo>
                      <a:pt x="53" y="108"/>
                    </a:lnTo>
                    <a:lnTo>
                      <a:pt x="53" y="107"/>
                    </a:lnTo>
                    <a:lnTo>
                      <a:pt x="54" y="107"/>
                    </a:lnTo>
                    <a:lnTo>
                      <a:pt x="56" y="108"/>
                    </a:lnTo>
                    <a:lnTo>
                      <a:pt x="57" y="108"/>
                    </a:lnTo>
                    <a:lnTo>
                      <a:pt x="59" y="108"/>
                    </a:lnTo>
                    <a:lnTo>
                      <a:pt x="62" y="108"/>
                    </a:lnTo>
                    <a:lnTo>
                      <a:pt x="65" y="106"/>
                    </a:lnTo>
                    <a:lnTo>
                      <a:pt x="66" y="105"/>
                    </a:lnTo>
                    <a:lnTo>
                      <a:pt x="68" y="105"/>
                    </a:lnTo>
                    <a:lnTo>
                      <a:pt x="68" y="105"/>
                    </a:lnTo>
                    <a:lnTo>
                      <a:pt x="69" y="104"/>
                    </a:lnTo>
                    <a:lnTo>
                      <a:pt x="70" y="104"/>
                    </a:lnTo>
                    <a:lnTo>
                      <a:pt x="70" y="102"/>
                    </a:lnTo>
                    <a:lnTo>
                      <a:pt x="70" y="101"/>
                    </a:lnTo>
                    <a:lnTo>
                      <a:pt x="71" y="101"/>
                    </a:lnTo>
                    <a:lnTo>
                      <a:pt x="72" y="101"/>
                    </a:lnTo>
                    <a:lnTo>
                      <a:pt x="73" y="100"/>
                    </a:lnTo>
                    <a:lnTo>
                      <a:pt x="73" y="99"/>
                    </a:lnTo>
                    <a:lnTo>
                      <a:pt x="73" y="100"/>
                    </a:lnTo>
                    <a:lnTo>
                      <a:pt x="74" y="99"/>
                    </a:lnTo>
                    <a:lnTo>
                      <a:pt x="75" y="100"/>
                    </a:lnTo>
                    <a:lnTo>
                      <a:pt x="75" y="101"/>
                    </a:lnTo>
                    <a:lnTo>
                      <a:pt x="75" y="102"/>
                    </a:lnTo>
                    <a:lnTo>
                      <a:pt x="74" y="104"/>
                    </a:lnTo>
                    <a:lnTo>
                      <a:pt x="74" y="105"/>
                    </a:lnTo>
                    <a:lnTo>
                      <a:pt x="73" y="106"/>
                    </a:lnTo>
                    <a:lnTo>
                      <a:pt x="73" y="107"/>
                    </a:lnTo>
                    <a:lnTo>
                      <a:pt x="73" y="107"/>
                    </a:lnTo>
                    <a:lnTo>
                      <a:pt x="74" y="108"/>
                    </a:lnTo>
                    <a:lnTo>
                      <a:pt x="75" y="109"/>
                    </a:lnTo>
                    <a:lnTo>
                      <a:pt x="76" y="108"/>
                    </a:lnTo>
                    <a:lnTo>
                      <a:pt x="77" y="108"/>
                    </a:lnTo>
                    <a:lnTo>
                      <a:pt x="78" y="109"/>
                    </a:lnTo>
                    <a:lnTo>
                      <a:pt x="79" y="110"/>
                    </a:lnTo>
                    <a:lnTo>
                      <a:pt x="79" y="111"/>
                    </a:lnTo>
                    <a:lnTo>
                      <a:pt x="80" y="110"/>
                    </a:lnTo>
                    <a:lnTo>
                      <a:pt x="80" y="110"/>
                    </a:lnTo>
                    <a:lnTo>
                      <a:pt x="81" y="110"/>
                    </a:lnTo>
                    <a:lnTo>
                      <a:pt x="81" y="111"/>
                    </a:lnTo>
                    <a:lnTo>
                      <a:pt x="80" y="112"/>
                    </a:lnTo>
                    <a:lnTo>
                      <a:pt x="79" y="112"/>
                    </a:lnTo>
                    <a:lnTo>
                      <a:pt x="78" y="114"/>
                    </a:lnTo>
                    <a:lnTo>
                      <a:pt x="78" y="114"/>
                    </a:lnTo>
                    <a:lnTo>
                      <a:pt x="79" y="114"/>
                    </a:lnTo>
                    <a:lnTo>
                      <a:pt x="80" y="115"/>
                    </a:lnTo>
                    <a:lnTo>
                      <a:pt x="81" y="116"/>
                    </a:lnTo>
                    <a:lnTo>
                      <a:pt x="82" y="115"/>
                    </a:lnTo>
                    <a:lnTo>
                      <a:pt x="84" y="114"/>
                    </a:lnTo>
                    <a:lnTo>
                      <a:pt x="84" y="114"/>
                    </a:lnTo>
                    <a:lnTo>
                      <a:pt x="84" y="115"/>
                    </a:lnTo>
                    <a:lnTo>
                      <a:pt x="85" y="117"/>
                    </a:lnTo>
                    <a:lnTo>
                      <a:pt x="87" y="117"/>
                    </a:lnTo>
                    <a:lnTo>
                      <a:pt x="88" y="117"/>
                    </a:lnTo>
                    <a:lnTo>
                      <a:pt x="90" y="117"/>
                    </a:lnTo>
                    <a:lnTo>
                      <a:pt x="90" y="118"/>
                    </a:lnTo>
                    <a:lnTo>
                      <a:pt x="92" y="118"/>
                    </a:lnTo>
                    <a:lnTo>
                      <a:pt x="92" y="119"/>
                    </a:lnTo>
                    <a:lnTo>
                      <a:pt x="93" y="119"/>
                    </a:lnTo>
                    <a:lnTo>
                      <a:pt x="93" y="118"/>
                    </a:lnTo>
                    <a:lnTo>
                      <a:pt x="94" y="118"/>
                    </a:lnTo>
                    <a:lnTo>
                      <a:pt x="95" y="117"/>
                    </a:lnTo>
                    <a:lnTo>
                      <a:pt x="96" y="118"/>
                    </a:lnTo>
                    <a:lnTo>
                      <a:pt x="95" y="119"/>
                    </a:lnTo>
                    <a:lnTo>
                      <a:pt x="96" y="119"/>
                    </a:lnTo>
                    <a:lnTo>
                      <a:pt x="97" y="119"/>
                    </a:lnTo>
                    <a:lnTo>
                      <a:pt x="98" y="118"/>
                    </a:lnTo>
                    <a:lnTo>
                      <a:pt x="99" y="118"/>
                    </a:lnTo>
                    <a:lnTo>
                      <a:pt x="99" y="119"/>
                    </a:lnTo>
                    <a:lnTo>
                      <a:pt x="100" y="119"/>
                    </a:lnTo>
                    <a:lnTo>
                      <a:pt x="101" y="118"/>
                    </a:lnTo>
                    <a:lnTo>
                      <a:pt x="101" y="118"/>
                    </a:lnTo>
                    <a:lnTo>
                      <a:pt x="102" y="117"/>
                    </a:lnTo>
                    <a:lnTo>
                      <a:pt x="103" y="117"/>
                    </a:lnTo>
                    <a:lnTo>
                      <a:pt x="104" y="118"/>
                    </a:lnTo>
                    <a:lnTo>
                      <a:pt x="104" y="118"/>
                    </a:lnTo>
                    <a:lnTo>
                      <a:pt x="105" y="118"/>
                    </a:lnTo>
                    <a:lnTo>
                      <a:pt x="105" y="117"/>
                    </a:lnTo>
                    <a:lnTo>
                      <a:pt x="105" y="116"/>
                    </a:lnTo>
                    <a:lnTo>
                      <a:pt x="107" y="115"/>
                    </a:lnTo>
                    <a:lnTo>
                      <a:pt x="107" y="114"/>
                    </a:lnTo>
                    <a:lnTo>
                      <a:pt x="108" y="113"/>
                    </a:lnTo>
                    <a:lnTo>
                      <a:pt x="108" y="112"/>
                    </a:lnTo>
                    <a:lnTo>
                      <a:pt x="105" y="112"/>
                    </a:lnTo>
                    <a:lnTo>
                      <a:pt x="105" y="111"/>
                    </a:lnTo>
                    <a:lnTo>
                      <a:pt x="105" y="109"/>
                    </a:lnTo>
                    <a:lnTo>
                      <a:pt x="108" y="109"/>
                    </a:lnTo>
                    <a:lnTo>
                      <a:pt x="108" y="107"/>
                    </a:lnTo>
                    <a:lnTo>
                      <a:pt x="105" y="106"/>
                    </a:lnTo>
                    <a:lnTo>
                      <a:pt x="104" y="107"/>
                    </a:lnTo>
                    <a:lnTo>
                      <a:pt x="104" y="108"/>
                    </a:lnTo>
                    <a:lnTo>
                      <a:pt x="103" y="109"/>
                    </a:lnTo>
                    <a:lnTo>
                      <a:pt x="102" y="108"/>
                    </a:lnTo>
                    <a:lnTo>
                      <a:pt x="100" y="108"/>
                    </a:lnTo>
                    <a:lnTo>
                      <a:pt x="98" y="110"/>
                    </a:lnTo>
                    <a:lnTo>
                      <a:pt x="96" y="111"/>
                    </a:lnTo>
                    <a:lnTo>
                      <a:pt x="96" y="110"/>
                    </a:lnTo>
                    <a:lnTo>
                      <a:pt x="98" y="109"/>
                    </a:lnTo>
                    <a:lnTo>
                      <a:pt x="99" y="108"/>
                    </a:lnTo>
                    <a:lnTo>
                      <a:pt x="99" y="106"/>
                    </a:lnTo>
                    <a:lnTo>
                      <a:pt x="99" y="107"/>
                    </a:lnTo>
                    <a:lnTo>
                      <a:pt x="98" y="107"/>
                    </a:lnTo>
                    <a:lnTo>
                      <a:pt x="98" y="105"/>
                    </a:lnTo>
                    <a:lnTo>
                      <a:pt x="99" y="104"/>
                    </a:lnTo>
                    <a:lnTo>
                      <a:pt x="98" y="101"/>
                    </a:lnTo>
                    <a:lnTo>
                      <a:pt x="99" y="100"/>
                    </a:lnTo>
                    <a:lnTo>
                      <a:pt x="100" y="100"/>
                    </a:lnTo>
                    <a:lnTo>
                      <a:pt x="100" y="101"/>
                    </a:lnTo>
                    <a:lnTo>
                      <a:pt x="101" y="104"/>
                    </a:lnTo>
                    <a:lnTo>
                      <a:pt x="102" y="105"/>
                    </a:lnTo>
                    <a:lnTo>
                      <a:pt x="103" y="105"/>
                    </a:lnTo>
                    <a:lnTo>
                      <a:pt x="105" y="105"/>
                    </a:lnTo>
                    <a:lnTo>
                      <a:pt x="105" y="102"/>
                    </a:lnTo>
                    <a:lnTo>
                      <a:pt x="104" y="101"/>
                    </a:lnTo>
                    <a:lnTo>
                      <a:pt x="104" y="100"/>
                    </a:lnTo>
                    <a:lnTo>
                      <a:pt x="107" y="100"/>
                    </a:lnTo>
                    <a:lnTo>
                      <a:pt x="107" y="101"/>
                    </a:lnTo>
                    <a:lnTo>
                      <a:pt x="108" y="101"/>
                    </a:lnTo>
                    <a:lnTo>
                      <a:pt x="110" y="99"/>
                    </a:lnTo>
                    <a:lnTo>
                      <a:pt x="110" y="98"/>
                    </a:lnTo>
                    <a:lnTo>
                      <a:pt x="110" y="99"/>
                    </a:lnTo>
                    <a:lnTo>
                      <a:pt x="111" y="99"/>
                    </a:lnTo>
                    <a:lnTo>
                      <a:pt x="113" y="98"/>
                    </a:lnTo>
                    <a:lnTo>
                      <a:pt x="111" y="101"/>
                    </a:lnTo>
                    <a:lnTo>
                      <a:pt x="111" y="104"/>
                    </a:lnTo>
                    <a:lnTo>
                      <a:pt x="112" y="102"/>
                    </a:lnTo>
                    <a:lnTo>
                      <a:pt x="113" y="104"/>
                    </a:lnTo>
                    <a:lnTo>
                      <a:pt x="112" y="105"/>
                    </a:lnTo>
                    <a:lnTo>
                      <a:pt x="113" y="105"/>
                    </a:lnTo>
                    <a:lnTo>
                      <a:pt x="114" y="102"/>
                    </a:lnTo>
                    <a:lnTo>
                      <a:pt x="115" y="102"/>
                    </a:lnTo>
                    <a:lnTo>
                      <a:pt x="116" y="99"/>
                    </a:lnTo>
                    <a:lnTo>
                      <a:pt x="117" y="99"/>
                    </a:lnTo>
                    <a:lnTo>
                      <a:pt x="117" y="101"/>
                    </a:lnTo>
                    <a:lnTo>
                      <a:pt x="115" y="102"/>
                    </a:lnTo>
                    <a:lnTo>
                      <a:pt x="116" y="106"/>
                    </a:lnTo>
                    <a:lnTo>
                      <a:pt x="117" y="106"/>
                    </a:lnTo>
                    <a:lnTo>
                      <a:pt x="118" y="107"/>
                    </a:lnTo>
                    <a:lnTo>
                      <a:pt x="119" y="106"/>
                    </a:lnTo>
                    <a:lnTo>
                      <a:pt x="121" y="104"/>
                    </a:lnTo>
                    <a:lnTo>
                      <a:pt x="122" y="100"/>
                    </a:lnTo>
                    <a:lnTo>
                      <a:pt x="122" y="98"/>
                    </a:lnTo>
                    <a:lnTo>
                      <a:pt x="122" y="97"/>
                    </a:lnTo>
                    <a:lnTo>
                      <a:pt x="123" y="96"/>
                    </a:lnTo>
                    <a:lnTo>
                      <a:pt x="122" y="9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8" name="Freeform 2741">
                <a:extLst>
                  <a:ext uri="{FF2B5EF4-FFF2-40B4-BE49-F238E27FC236}">
                    <a16:creationId xmlns:a16="http://schemas.microsoft.com/office/drawing/2014/main" id="{56353DB7-8909-4A48-B1F4-373B65EC8F5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32" y="1857"/>
                <a:ext cx="5" cy="9"/>
              </a:xfrm>
              <a:custGeom>
                <a:avLst/>
                <a:gdLst>
                  <a:gd name="T0" fmla="*/ 0 w 5"/>
                  <a:gd name="T1" fmla="*/ 7 h 9"/>
                  <a:gd name="T2" fmla="*/ 1 w 5"/>
                  <a:gd name="T3" fmla="*/ 9 h 9"/>
                  <a:gd name="T4" fmla="*/ 2 w 5"/>
                  <a:gd name="T5" fmla="*/ 8 h 9"/>
                  <a:gd name="T6" fmla="*/ 2 w 5"/>
                  <a:gd name="T7" fmla="*/ 7 h 9"/>
                  <a:gd name="T8" fmla="*/ 4 w 5"/>
                  <a:gd name="T9" fmla="*/ 6 h 9"/>
                  <a:gd name="T10" fmla="*/ 5 w 5"/>
                  <a:gd name="T11" fmla="*/ 3 h 9"/>
                  <a:gd name="T12" fmla="*/ 4 w 5"/>
                  <a:gd name="T13" fmla="*/ 2 h 9"/>
                  <a:gd name="T14" fmla="*/ 4 w 5"/>
                  <a:gd name="T15" fmla="*/ 1 h 9"/>
                  <a:gd name="T16" fmla="*/ 3 w 5"/>
                  <a:gd name="T17" fmla="*/ 0 h 9"/>
                  <a:gd name="T18" fmla="*/ 2 w 5"/>
                  <a:gd name="T19" fmla="*/ 1 h 9"/>
                  <a:gd name="T20" fmla="*/ 2 w 5"/>
                  <a:gd name="T21" fmla="*/ 3 h 9"/>
                  <a:gd name="T22" fmla="*/ 0 w 5"/>
                  <a:gd name="T23" fmla="*/ 6 h 9"/>
                  <a:gd name="T24" fmla="*/ 0 w 5"/>
                  <a:gd name="T25" fmla="*/ 7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" h="9">
                    <a:moveTo>
                      <a:pt x="0" y="7"/>
                    </a:moveTo>
                    <a:lnTo>
                      <a:pt x="1" y="9"/>
                    </a:lnTo>
                    <a:lnTo>
                      <a:pt x="2" y="8"/>
                    </a:lnTo>
                    <a:lnTo>
                      <a:pt x="2" y="7"/>
                    </a:lnTo>
                    <a:lnTo>
                      <a:pt x="4" y="6"/>
                    </a:lnTo>
                    <a:lnTo>
                      <a:pt x="5" y="3"/>
                    </a:lnTo>
                    <a:lnTo>
                      <a:pt x="4" y="2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2" y="3"/>
                    </a:lnTo>
                    <a:lnTo>
                      <a:pt x="0" y="6"/>
                    </a:lnTo>
                    <a:lnTo>
                      <a:pt x="0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9" name="Freeform 2742">
                <a:extLst>
                  <a:ext uri="{FF2B5EF4-FFF2-40B4-BE49-F238E27FC236}">
                    <a16:creationId xmlns:a16="http://schemas.microsoft.com/office/drawing/2014/main" id="{7BF9F183-5BB9-4448-854D-66FD5801BD7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33" y="1847"/>
                <a:ext cx="3" cy="4"/>
              </a:xfrm>
              <a:custGeom>
                <a:avLst/>
                <a:gdLst>
                  <a:gd name="T0" fmla="*/ 0 w 3"/>
                  <a:gd name="T1" fmla="*/ 3 h 4"/>
                  <a:gd name="T2" fmla="*/ 0 w 3"/>
                  <a:gd name="T3" fmla="*/ 4 h 4"/>
                  <a:gd name="T4" fmla="*/ 1 w 3"/>
                  <a:gd name="T5" fmla="*/ 4 h 4"/>
                  <a:gd name="T6" fmla="*/ 1 w 3"/>
                  <a:gd name="T7" fmla="*/ 3 h 4"/>
                  <a:gd name="T8" fmla="*/ 2 w 3"/>
                  <a:gd name="T9" fmla="*/ 4 h 4"/>
                  <a:gd name="T10" fmla="*/ 3 w 3"/>
                  <a:gd name="T11" fmla="*/ 2 h 4"/>
                  <a:gd name="T12" fmla="*/ 3 w 3"/>
                  <a:gd name="T13" fmla="*/ 1 h 4"/>
                  <a:gd name="T14" fmla="*/ 2 w 3"/>
                  <a:gd name="T15" fmla="*/ 1 h 4"/>
                  <a:gd name="T16" fmla="*/ 2 w 3"/>
                  <a:gd name="T17" fmla="*/ 0 h 4"/>
                  <a:gd name="T18" fmla="*/ 1 w 3"/>
                  <a:gd name="T19" fmla="*/ 0 h 4"/>
                  <a:gd name="T20" fmla="*/ 0 w 3"/>
                  <a:gd name="T21" fmla="*/ 1 h 4"/>
                  <a:gd name="T22" fmla="*/ 1 w 3"/>
                  <a:gd name="T23" fmla="*/ 2 h 4"/>
                  <a:gd name="T24" fmla="*/ 0 w 3"/>
                  <a:gd name="T25" fmla="*/ 2 h 4"/>
                  <a:gd name="T26" fmla="*/ 0 w 3"/>
                  <a:gd name="T27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" h="4">
                    <a:moveTo>
                      <a:pt x="0" y="3"/>
                    </a:moveTo>
                    <a:lnTo>
                      <a:pt x="0" y="4"/>
                    </a:lnTo>
                    <a:lnTo>
                      <a:pt x="1" y="4"/>
                    </a:lnTo>
                    <a:lnTo>
                      <a:pt x="1" y="3"/>
                    </a:lnTo>
                    <a:lnTo>
                      <a:pt x="2" y="4"/>
                    </a:lnTo>
                    <a:lnTo>
                      <a:pt x="3" y="2"/>
                    </a:lnTo>
                    <a:lnTo>
                      <a:pt x="3" y="1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0" y="2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0" name="Freeform 2743">
                <a:extLst>
                  <a:ext uri="{FF2B5EF4-FFF2-40B4-BE49-F238E27FC236}">
                    <a16:creationId xmlns:a16="http://schemas.microsoft.com/office/drawing/2014/main" id="{4CDE1978-ACB9-4DAB-A33A-804BAFAEB44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37" y="1855"/>
                <a:ext cx="3" cy="5"/>
              </a:xfrm>
              <a:custGeom>
                <a:avLst/>
                <a:gdLst>
                  <a:gd name="T0" fmla="*/ 2 w 3"/>
                  <a:gd name="T1" fmla="*/ 3 h 5"/>
                  <a:gd name="T2" fmla="*/ 3 w 3"/>
                  <a:gd name="T3" fmla="*/ 2 h 5"/>
                  <a:gd name="T4" fmla="*/ 2 w 3"/>
                  <a:gd name="T5" fmla="*/ 0 h 5"/>
                  <a:gd name="T6" fmla="*/ 1 w 3"/>
                  <a:gd name="T7" fmla="*/ 0 h 5"/>
                  <a:gd name="T8" fmla="*/ 0 w 3"/>
                  <a:gd name="T9" fmla="*/ 3 h 5"/>
                  <a:gd name="T10" fmla="*/ 1 w 3"/>
                  <a:gd name="T11" fmla="*/ 3 h 5"/>
                  <a:gd name="T12" fmla="*/ 1 w 3"/>
                  <a:gd name="T13" fmla="*/ 5 h 5"/>
                  <a:gd name="T14" fmla="*/ 2 w 3"/>
                  <a:gd name="T15" fmla="*/ 4 h 5"/>
                  <a:gd name="T16" fmla="*/ 2 w 3"/>
                  <a:gd name="T17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5">
                    <a:moveTo>
                      <a:pt x="2" y="3"/>
                    </a:moveTo>
                    <a:lnTo>
                      <a:pt x="3" y="2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1" y="5"/>
                    </a:lnTo>
                    <a:lnTo>
                      <a:pt x="2" y="4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1" name="Freeform 2744">
                <a:extLst>
                  <a:ext uri="{FF2B5EF4-FFF2-40B4-BE49-F238E27FC236}">
                    <a16:creationId xmlns:a16="http://schemas.microsoft.com/office/drawing/2014/main" id="{24785A40-CC1C-4972-ACD1-D6C6D00AAC6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36" y="1878"/>
                <a:ext cx="2" cy="4"/>
              </a:xfrm>
              <a:custGeom>
                <a:avLst/>
                <a:gdLst>
                  <a:gd name="T0" fmla="*/ 1 w 2"/>
                  <a:gd name="T1" fmla="*/ 4 h 4"/>
                  <a:gd name="T2" fmla="*/ 2 w 2"/>
                  <a:gd name="T3" fmla="*/ 2 h 4"/>
                  <a:gd name="T4" fmla="*/ 2 w 2"/>
                  <a:gd name="T5" fmla="*/ 0 h 4"/>
                  <a:gd name="T6" fmla="*/ 0 w 2"/>
                  <a:gd name="T7" fmla="*/ 0 h 4"/>
                  <a:gd name="T8" fmla="*/ 1 w 2"/>
                  <a:gd name="T9" fmla="*/ 2 h 4"/>
                  <a:gd name="T10" fmla="*/ 1 w 2"/>
                  <a:gd name="T11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4">
                    <a:moveTo>
                      <a:pt x="1" y="4"/>
                    </a:moveTo>
                    <a:lnTo>
                      <a:pt x="2" y="2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2" name="Freeform 2745">
                <a:extLst>
                  <a:ext uri="{FF2B5EF4-FFF2-40B4-BE49-F238E27FC236}">
                    <a16:creationId xmlns:a16="http://schemas.microsoft.com/office/drawing/2014/main" id="{B6F399B5-A387-42EB-BF29-DAFF933359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72" y="1855"/>
                <a:ext cx="5" cy="6"/>
              </a:xfrm>
              <a:custGeom>
                <a:avLst/>
                <a:gdLst>
                  <a:gd name="T0" fmla="*/ 4 w 5"/>
                  <a:gd name="T1" fmla="*/ 6 h 6"/>
                  <a:gd name="T2" fmla="*/ 5 w 5"/>
                  <a:gd name="T3" fmla="*/ 3 h 6"/>
                  <a:gd name="T4" fmla="*/ 5 w 5"/>
                  <a:gd name="T5" fmla="*/ 1 h 6"/>
                  <a:gd name="T6" fmla="*/ 3 w 5"/>
                  <a:gd name="T7" fmla="*/ 0 h 6"/>
                  <a:gd name="T8" fmla="*/ 1 w 5"/>
                  <a:gd name="T9" fmla="*/ 2 h 6"/>
                  <a:gd name="T10" fmla="*/ 0 w 5"/>
                  <a:gd name="T11" fmla="*/ 5 h 6"/>
                  <a:gd name="T12" fmla="*/ 2 w 5"/>
                  <a:gd name="T13" fmla="*/ 5 h 6"/>
                  <a:gd name="T14" fmla="*/ 2 w 5"/>
                  <a:gd name="T15" fmla="*/ 4 h 6"/>
                  <a:gd name="T16" fmla="*/ 2 w 5"/>
                  <a:gd name="T17" fmla="*/ 3 h 6"/>
                  <a:gd name="T18" fmla="*/ 3 w 5"/>
                  <a:gd name="T19" fmla="*/ 5 h 6"/>
                  <a:gd name="T20" fmla="*/ 2 w 5"/>
                  <a:gd name="T21" fmla="*/ 6 h 6"/>
                  <a:gd name="T22" fmla="*/ 4 w 5"/>
                  <a:gd name="T23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5" h="6">
                    <a:moveTo>
                      <a:pt x="4" y="6"/>
                    </a:moveTo>
                    <a:lnTo>
                      <a:pt x="5" y="3"/>
                    </a:lnTo>
                    <a:lnTo>
                      <a:pt x="5" y="1"/>
                    </a:lnTo>
                    <a:lnTo>
                      <a:pt x="3" y="0"/>
                    </a:lnTo>
                    <a:lnTo>
                      <a:pt x="1" y="2"/>
                    </a:lnTo>
                    <a:lnTo>
                      <a:pt x="0" y="5"/>
                    </a:lnTo>
                    <a:lnTo>
                      <a:pt x="2" y="5"/>
                    </a:lnTo>
                    <a:lnTo>
                      <a:pt x="2" y="4"/>
                    </a:lnTo>
                    <a:lnTo>
                      <a:pt x="2" y="3"/>
                    </a:lnTo>
                    <a:lnTo>
                      <a:pt x="3" y="5"/>
                    </a:lnTo>
                    <a:lnTo>
                      <a:pt x="2" y="6"/>
                    </a:lnTo>
                    <a:lnTo>
                      <a:pt x="4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3" name="Freeform 2746">
                <a:extLst>
                  <a:ext uri="{FF2B5EF4-FFF2-40B4-BE49-F238E27FC236}">
                    <a16:creationId xmlns:a16="http://schemas.microsoft.com/office/drawing/2014/main" id="{6BC56E4F-A1EA-4C0A-AD6E-6A14AA1B94E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26" y="1900"/>
                <a:ext cx="4" cy="3"/>
              </a:xfrm>
              <a:custGeom>
                <a:avLst/>
                <a:gdLst>
                  <a:gd name="T0" fmla="*/ 0 w 4"/>
                  <a:gd name="T1" fmla="*/ 0 h 3"/>
                  <a:gd name="T2" fmla="*/ 0 w 4"/>
                  <a:gd name="T3" fmla="*/ 2 h 3"/>
                  <a:gd name="T4" fmla="*/ 1 w 4"/>
                  <a:gd name="T5" fmla="*/ 3 h 3"/>
                  <a:gd name="T6" fmla="*/ 3 w 4"/>
                  <a:gd name="T7" fmla="*/ 3 h 3"/>
                  <a:gd name="T8" fmla="*/ 4 w 4"/>
                  <a:gd name="T9" fmla="*/ 2 h 3"/>
                  <a:gd name="T10" fmla="*/ 3 w 4"/>
                  <a:gd name="T11" fmla="*/ 0 h 3"/>
                  <a:gd name="T12" fmla="*/ 2 w 4"/>
                  <a:gd name="T13" fmla="*/ 0 h 3"/>
                  <a:gd name="T14" fmla="*/ 0 w 4"/>
                  <a:gd name="T15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3">
                    <a:moveTo>
                      <a:pt x="0" y="0"/>
                    </a:moveTo>
                    <a:lnTo>
                      <a:pt x="0" y="2"/>
                    </a:lnTo>
                    <a:lnTo>
                      <a:pt x="1" y="3"/>
                    </a:lnTo>
                    <a:lnTo>
                      <a:pt x="3" y="3"/>
                    </a:lnTo>
                    <a:lnTo>
                      <a:pt x="4" y="2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4" name="Freeform 2747">
                <a:extLst>
                  <a:ext uri="{FF2B5EF4-FFF2-40B4-BE49-F238E27FC236}">
                    <a16:creationId xmlns:a16="http://schemas.microsoft.com/office/drawing/2014/main" id="{7A946437-C519-45A0-8ABA-C123A34BBAA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03" y="1757"/>
                <a:ext cx="55" cy="49"/>
              </a:xfrm>
              <a:custGeom>
                <a:avLst/>
                <a:gdLst>
                  <a:gd name="T0" fmla="*/ 33 w 55"/>
                  <a:gd name="T1" fmla="*/ 34 h 49"/>
                  <a:gd name="T2" fmla="*/ 39 w 55"/>
                  <a:gd name="T3" fmla="*/ 30 h 49"/>
                  <a:gd name="T4" fmla="*/ 40 w 55"/>
                  <a:gd name="T5" fmla="*/ 28 h 49"/>
                  <a:gd name="T6" fmla="*/ 42 w 55"/>
                  <a:gd name="T7" fmla="*/ 27 h 49"/>
                  <a:gd name="T8" fmla="*/ 47 w 55"/>
                  <a:gd name="T9" fmla="*/ 21 h 49"/>
                  <a:gd name="T10" fmla="*/ 49 w 55"/>
                  <a:gd name="T11" fmla="*/ 20 h 49"/>
                  <a:gd name="T12" fmla="*/ 53 w 55"/>
                  <a:gd name="T13" fmla="*/ 15 h 49"/>
                  <a:gd name="T14" fmla="*/ 54 w 55"/>
                  <a:gd name="T15" fmla="*/ 13 h 49"/>
                  <a:gd name="T16" fmla="*/ 54 w 55"/>
                  <a:gd name="T17" fmla="*/ 12 h 49"/>
                  <a:gd name="T18" fmla="*/ 53 w 55"/>
                  <a:gd name="T19" fmla="*/ 10 h 49"/>
                  <a:gd name="T20" fmla="*/ 47 w 55"/>
                  <a:gd name="T21" fmla="*/ 8 h 49"/>
                  <a:gd name="T22" fmla="*/ 43 w 55"/>
                  <a:gd name="T23" fmla="*/ 9 h 49"/>
                  <a:gd name="T24" fmla="*/ 43 w 55"/>
                  <a:gd name="T25" fmla="*/ 6 h 49"/>
                  <a:gd name="T26" fmla="*/ 41 w 55"/>
                  <a:gd name="T27" fmla="*/ 4 h 49"/>
                  <a:gd name="T28" fmla="*/ 39 w 55"/>
                  <a:gd name="T29" fmla="*/ 3 h 49"/>
                  <a:gd name="T30" fmla="*/ 35 w 55"/>
                  <a:gd name="T31" fmla="*/ 1 h 49"/>
                  <a:gd name="T32" fmla="*/ 33 w 55"/>
                  <a:gd name="T33" fmla="*/ 1 h 49"/>
                  <a:gd name="T34" fmla="*/ 30 w 55"/>
                  <a:gd name="T35" fmla="*/ 0 h 49"/>
                  <a:gd name="T36" fmla="*/ 26 w 55"/>
                  <a:gd name="T37" fmla="*/ 1 h 49"/>
                  <a:gd name="T38" fmla="*/ 21 w 55"/>
                  <a:gd name="T39" fmla="*/ 4 h 49"/>
                  <a:gd name="T40" fmla="*/ 21 w 55"/>
                  <a:gd name="T41" fmla="*/ 6 h 49"/>
                  <a:gd name="T42" fmla="*/ 22 w 55"/>
                  <a:gd name="T43" fmla="*/ 9 h 49"/>
                  <a:gd name="T44" fmla="*/ 21 w 55"/>
                  <a:gd name="T45" fmla="*/ 11 h 49"/>
                  <a:gd name="T46" fmla="*/ 19 w 55"/>
                  <a:gd name="T47" fmla="*/ 6 h 49"/>
                  <a:gd name="T48" fmla="*/ 16 w 55"/>
                  <a:gd name="T49" fmla="*/ 9 h 49"/>
                  <a:gd name="T50" fmla="*/ 16 w 55"/>
                  <a:gd name="T51" fmla="*/ 11 h 49"/>
                  <a:gd name="T52" fmla="*/ 14 w 55"/>
                  <a:gd name="T53" fmla="*/ 14 h 49"/>
                  <a:gd name="T54" fmla="*/ 11 w 55"/>
                  <a:gd name="T55" fmla="*/ 18 h 49"/>
                  <a:gd name="T56" fmla="*/ 10 w 55"/>
                  <a:gd name="T57" fmla="*/ 21 h 49"/>
                  <a:gd name="T58" fmla="*/ 8 w 55"/>
                  <a:gd name="T59" fmla="*/ 24 h 49"/>
                  <a:gd name="T60" fmla="*/ 6 w 55"/>
                  <a:gd name="T61" fmla="*/ 29 h 49"/>
                  <a:gd name="T62" fmla="*/ 5 w 55"/>
                  <a:gd name="T63" fmla="*/ 32 h 49"/>
                  <a:gd name="T64" fmla="*/ 6 w 55"/>
                  <a:gd name="T65" fmla="*/ 34 h 49"/>
                  <a:gd name="T66" fmla="*/ 5 w 55"/>
                  <a:gd name="T67" fmla="*/ 36 h 49"/>
                  <a:gd name="T68" fmla="*/ 2 w 55"/>
                  <a:gd name="T69" fmla="*/ 42 h 49"/>
                  <a:gd name="T70" fmla="*/ 4 w 55"/>
                  <a:gd name="T71" fmla="*/ 43 h 49"/>
                  <a:gd name="T72" fmla="*/ 4 w 55"/>
                  <a:gd name="T73" fmla="*/ 44 h 49"/>
                  <a:gd name="T74" fmla="*/ 1 w 55"/>
                  <a:gd name="T75" fmla="*/ 44 h 49"/>
                  <a:gd name="T76" fmla="*/ 3 w 55"/>
                  <a:gd name="T77" fmla="*/ 48 h 49"/>
                  <a:gd name="T78" fmla="*/ 7 w 55"/>
                  <a:gd name="T79" fmla="*/ 49 h 49"/>
                  <a:gd name="T80" fmla="*/ 8 w 55"/>
                  <a:gd name="T81" fmla="*/ 47 h 49"/>
                  <a:gd name="T82" fmla="*/ 10 w 55"/>
                  <a:gd name="T83" fmla="*/ 45 h 49"/>
                  <a:gd name="T84" fmla="*/ 12 w 55"/>
                  <a:gd name="T85" fmla="*/ 42 h 49"/>
                  <a:gd name="T86" fmla="*/ 15 w 55"/>
                  <a:gd name="T87" fmla="*/ 41 h 49"/>
                  <a:gd name="T88" fmla="*/ 17 w 55"/>
                  <a:gd name="T89" fmla="*/ 39 h 49"/>
                  <a:gd name="T90" fmla="*/ 16 w 55"/>
                  <a:gd name="T91" fmla="*/ 36 h 49"/>
                  <a:gd name="T92" fmla="*/ 19 w 55"/>
                  <a:gd name="T93" fmla="*/ 34 h 49"/>
                  <a:gd name="T94" fmla="*/ 14 w 55"/>
                  <a:gd name="T95" fmla="*/ 33 h 49"/>
                  <a:gd name="T96" fmla="*/ 15 w 55"/>
                  <a:gd name="T97" fmla="*/ 31 h 49"/>
                  <a:gd name="T98" fmla="*/ 19 w 55"/>
                  <a:gd name="T99" fmla="*/ 32 h 49"/>
                  <a:gd name="T100" fmla="*/ 22 w 55"/>
                  <a:gd name="T101" fmla="*/ 32 h 49"/>
                  <a:gd name="T102" fmla="*/ 23 w 55"/>
                  <a:gd name="T103" fmla="*/ 34 h 49"/>
                  <a:gd name="T104" fmla="*/ 27 w 55"/>
                  <a:gd name="T105" fmla="*/ 36 h 49"/>
                  <a:gd name="T106" fmla="*/ 28 w 55"/>
                  <a:gd name="T107" fmla="*/ 37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55" h="49">
                    <a:moveTo>
                      <a:pt x="30" y="36"/>
                    </a:moveTo>
                    <a:lnTo>
                      <a:pt x="33" y="34"/>
                    </a:lnTo>
                    <a:lnTo>
                      <a:pt x="36" y="32"/>
                    </a:lnTo>
                    <a:lnTo>
                      <a:pt x="39" y="30"/>
                    </a:lnTo>
                    <a:lnTo>
                      <a:pt x="40" y="28"/>
                    </a:lnTo>
                    <a:lnTo>
                      <a:pt x="40" y="28"/>
                    </a:lnTo>
                    <a:lnTo>
                      <a:pt x="40" y="27"/>
                    </a:lnTo>
                    <a:lnTo>
                      <a:pt x="42" y="27"/>
                    </a:lnTo>
                    <a:lnTo>
                      <a:pt x="44" y="24"/>
                    </a:lnTo>
                    <a:lnTo>
                      <a:pt x="47" y="21"/>
                    </a:lnTo>
                    <a:lnTo>
                      <a:pt x="47" y="20"/>
                    </a:lnTo>
                    <a:lnTo>
                      <a:pt x="49" y="20"/>
                    </a:lnTo>
                    <a:lnTo>
                      <a:pt x="50" y="18"/>
                    </a:lnTo>
                    <a:lnTo>
                      <a:pt x="53" y="15"/>
                    </a:lnTo>
                    <a:lnTo>
                      <a:pt x="53" y="13"/>
                    </a:lnTo>
                    <a:lnTo>
                      <a:pt x="54" y="13"/>
                    </a:lnTo>
                    <a:lnTo>
                      <a:pt x="55" y="14"/>
                    </a:lnTo>
                    <a:lnTo>
                      <a:pt x="54" y="12"/>
                    </a:lnTo>
                    <a:lnTo>
                      <a:pt x="53" y="12"/>
                    </a:lnTo>
                    <a:lnTo>
                      <a:pt x="53" y="10"/>
                    </a:lnTo>
                    <a:lnTo>
                      <a:pt x="51" y="9"/>
                    </a:lnTo>
                    <a:lnTo>
                      <a:pt x="47" y="8"/>
                    </a:lnTo>
                    <a:lnTo>
                      <a:pt x="45" y="8"/>
                    </a:lnTo>
                    <a:lnTo>
                      <a:pt x="43" y="9"/>
                    </a:lnTo>
                    <a:lnTo>
                      <a:pt x="43" y="8"/>
                    </a:lnTo>
                    <a:lnTo>
                      <a:pt x="43" y="6"/>
                    </a:lnTo>
                    <a:lnTo>
                      <a:pt x="42" y="4"/>
                    </a:lnTo>
                    <a:lnTo>
                      <a:pt x="41" y="4"/>
                    </a:lnTo>
                    <a:lnTo>
                      <a:pt x="41" y="3"/>
                    </a:lnTo>
                    <a:lnTo>
                      <a:pt x="39" y="3"/>
                    </a:lnTo>
                    <a:lnTo>
                      <a:pt x="37" y="1"/>
                    </a:lnTo>
                    <a:lnTo>
                      <a:pt x="35" y="1"/>
                    </a:lnTo>
                    <a:lnTo>
                      <a:pt x="33" y="2"/>
                    </a:lnTo>
                    <a:lnTo>
                      <a:pt x="33" y="1"/>
                    </a:lnTo>
                    <a:lnTo>
                      <a:pt x="31" y="1"/>
                    </a:lnTo>
                    <a:lnTo>
                      <a:pt x="30" y="0"/>
                    </a:lnTo>
                    <a:lnTo>
                      <a:pt x="29" y="1"/>
                    </a:lnTo>
                    <a:lnTo>
                      <a:pt x="26" y="1"/>
                    </a:lnTo>
                    <a:lnTo>
                      <a:pt x="23" y="2"/>
                    </a:lnTo>
                    <a:lnTo>
                      <a:pt x="21" y="4"/>
                    </a:lnTo>
                    <a:lnTo>
                      <a:pt x="22" y="6"/>
                    </a:lnTo>
                    <a:lnTo>
                      <a:pt x="21" y="6"/>
                    </a:lnTo>
                    <a:lnTo>
                      <a:pt x="21" y="8"/>
                    </a:lnTo>
                    <a:lnTo>
                      <a:pt x="22" y="9"/>
                    </a:lnTo>
                    <a:lnTo>
                      <a:pt x="23" y="11"/>
                    </a:lnTo>
                    <a:lnTo>
                      <a:pt x="21" y="11"/>
                    </a:lnTo>
                    <a:lnTo>
                      <a:pt x="20" y="9"/>
                    </a:lnTo>
                    <a:lnTo>
                      <a:pt x="19" y="6"/>
                    </a:lnTo>
                    <a:lnTo>
                      <a:pt x="17" y="6"/>
                    </a:lnTo>
                    <a:lnTo>
                      <a:pt x="16" y="9"/>
                    </a:lnTo>
                    <a:lnTo>
                      <a:pt x="16" y="10"/>
                    </a:lnTo>
                    <a:lnTo>
                      <a:pt x="16" y="11"/>
                    </a:lnTo>
                    <a:lnTo>
                      <a:pt x="14" y="11"/>
                    </a:lnTo>
                    <a:lnTo>
                      <a:pt x="14" y="14"/>
                    </a:lnTo>
                    <a:lnTo>
                      <a:pt x="12" y="16"/>
                    </a:lnTo>
                    <a:lnTo>
                      <a:pt x="11" y="18"/>
                    </a:lnTo>
                    <a:lnTo>
                      <a:pt x="11" y="19"/>
                    </a:lnTo>
                    <a:lnTo>
                      <a:pt x="10" y="21"/>
                    </a:lnTo>
                    <a:lnTo>
                      <a:pt x="8" y="22"/>
                    </a:lnTo>
                    <a:lnTo>
                      <a:pt x="8" y="24"/>
                    </a:lnTo>
                    <a:lnTo>
                      <a:pt x="7" y="24"/>
                    </a:lnTo>
                    <a:lnTo>
                      <a:pt x="6" y="29"/>
                    </a:lnTo>
                    <a:lnTo>
                      <a:pt x="6" y="31"/>
                    </a:lnTo>
                    <a:lnTo>
                      <a:pt x="5" y="32"/>
                    </a:lnTo>
                    <a:lnTo>
                      <a:pt x="6" y="33"/>
                    </a:lnTo>
                    <a:lnTo>
                      <a:pt x="6" y="34"/>
                    </a:lnTo>
                    <a:lnTo>
                      <a:pt x="5" y="35"/>
                    </a:lnTo>
                    <a:lnTo>
                      <a:pt x="5" y="36"/>
                    </a:lnTo>
                    <a:lnTo>
                      <a:pt x="4" y="39"/>
                    </a:lnTo>
                    <a:lnTo>
                      <a:pt x="2" y="42"/>
                    </a:lnTo>
                    <a:lnTo>
                      <a:pt x="3" y="43"/>
                    </a:lnTo>
                    <a:lnTo>
                      <a:pt x="4" y="43"/>
                    </a:lnTo>
                    <a:lnTo>
                      <a:pt x="4" y="44"/>
                    </a:lnTo>
                    <a:lnTo>
                      <a:pt x="4" y="44"/>
                    </a:lnTo>
                    <a:lnTo>
                      <a:pt x="3" y="44"/>
                    </a:lnTo>
                    <a:lnTo>
                      <a:pt x="1" y="44"/>
                    </a:lnTo>
                    <a:lnTo>
                      <a:pt x="0" y="47"/>
                    </a:lnTo>
                    <a:lnTo>
                      <a:pt x="3" y="48"/>
                    </a:lnTo>
                    <a:lnTo>
                      <a:pt x="5" y="47"/>
                    </a:lnTo>
                    <a:lnTo>
                      <a:pt x="7" y="49"/>
                    </a:lnTo>
                    <a:lnTo>
                      <a:pt x="8" y="49"/>
                    </a:lnTo>
                    <a:lnTo>
                      <a:pt x="8" y="47"/>
                    </a:lnTo>
                    <a:lnTo>
                      <a:pt x="9" y="47"/>
                    </a:lnTo>
                    <a:lnTo>
                      <a:pt x="10" y="45"/>
                    </a:lnTo>
                    <a:lnTo>
                      <a:pt x="11" y="43"/>
                    </a:lnTo>
                    <a:lnTo>
                      <a:pt x="12" y="42"/>
                    </a:lnTo>
                    <a:lnTo>
                      <a:pt x="14" y="42"/>
                    </a:lnTo>
                    <a:lnTo>
                      <a:pt x="15" y="41"/>
                    </a:lnTo>
                    <a:lnTo>
                      <a:pt x="16" y="41"/>
                    </a:lnTo>
                    <a:lnTo>
                      <a:pt x="17" y="39"/>
                    </a:lnTo>
                    <a:lnTo>
                      <a:pt x="17" y="37"/>
                    </a:lnTo>
                    <a:lnTo>
                      <a:pt x="16" y="36"/>
                    </a:lnTo>
                    <a:lnTo>
                      <a:pt x="17" y="35"/>
                    </a:lnTo>
                    <a:lnTo>
                      <a:pt x="19" y="34"/>
                    </a:lnTo>
                    <a:lnTo>
                      <a:pt x="14" y="33"/>
                    </a:lnTo>
                    <a:lnTo>
                      <a:pt x="14" y="33"/>
                    </a:lnTo>
                    <a:lnTo>
                      <a:pt x="14" y="31"/>
                    </a:lnTo>
                    <a:lnTo>
                      <a:pt x="15" y="31"/>
                    </a:lnTo>
                    <a:lnTo>
                      <a:pt x="17" y="32"/>
                    </a:lnTo>
                    <a:lnTo>
                      <a:pt x="19" y="32"/>
                    </a:lnTo>
                    <a:lnTo>
                      <a:pt x="21" y="33"/>
                    </a:lnTo>
                    <a:lnTo>
                      <a:pt x="22" y="32"/>
                    </a:lnTo>
                    <a:lnTo>
                      <a:pt x="23" y="32"/>
                    </a:lnTo>
                    <a:lnTo>
                      <a:pt x="23" y="34"/>
                    </a:lnTo>
                    <a:lnTo>
                      <a:pt x="26" y="36"/>
                    </a:lnTo>
                    <a:lnTo>
                      <a:pt x="27" y="36"/>
                    </a:lnTo>
                    <a:lnTo>
                      <a:pt x="27" y="36"/>
                    </a:lnTo>
                    <a:lnTo>
                      <a:pt x="28" y="37"/>
                    </a:lnTo>
                    <a:lnTo>
                      <a:pt x="30" y="3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5" name="Freeform 2748">
                <a:extLst>
                  <a:ext uri="{FF2B5EF4-FFF2-40B4-BE49-F238E27FC236}">
                    <a16:creationId xmlns:a16="http://schemas.microsoft.com/office/drawing/2014/main" id="{43FD7DC0-5507-45A2-BE55-4D8522E58D0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58" y="1752"/>
                <a:ext cx="53" cy="64"/>
              </a:xfrm>
              <a:custGeom>
                <a:avLst/>
                <a:gdLst>
                  <a:gd name="T0" fmla="*/ 46 w 53"/>
                  <a:gd name="T1" fmla="*/ 37 h 64"/>
                  <a:gd name="T2" fmla="*/ 45 w 53"/>
                  <a:gd name="T3" fmla="*/ 34 h 64"/>
                  <a:gd name="T4" fmla="*/ 40 w 53"/>
                  <a:gd name="T5" fmla="*/ 34 h 64"/>
                  <a:gd name="T6" fmla="*/ 40 w 53"/>
                  <a:gd name="T7" fmla="*/ 29 h 64"/>
                  <a:gd name="T8" fmla="*/ 39 w 53"/>
                  <a:gd name="T9" fmla="*/ 24 h 64"/>
                  <a:gd name="T10" fmla="*/ 34 w 53"/>
                  <a:gd name="T11" fmla="*/ 26 h 64"/>
                  <a:gd name="T12" fmla="*/ 38 w 53"/>
                  <a:gd name="T13" fmla="*/ 21 h 64"/>
                  <a:gd name="T14" fmla="*/ 46 w 53"/>
                  <a:gd name="T15" fmla="*/ 19 h 64"/>
                  <a:gd name="T16" fmla="*/ 49 w 53"/>
                  <a:gd name="T17" fmla="*/ 16 h 64"/>
                  <a:gd name="T18" fmla="*/ 49 w 53"/>
                  <a:gd name="T19" fmla="*/ 11 h 64"/>
                  <a:gd name="T20" fmla="*/ 53 w 53"/>
                  <a:gd name="T21" fmla="*/ 10 h 64"/>
                  <a:gd name="T22" fmla="*/ 52 w 53"/>
                  <a:gd name="T23" fmla="*/ 7 h 64"/>
                  <a:gd name="T24" fmla="*/ 43 w 53"/>
                  <a:gd name="T25" fmla="*/ 6 h 64"/>
                  <a:gd name="T26" fmla="*/ 36 w 53"/>
                  <a:gd name="T27" fmla="*/ 4 h 64"/>
                  <a:gd name="T28" fmla="*/ 35 w 53"/>
                  <a:gd name="T29" fmla="*/ 1 h 64"/>
                  <a:gd name="T30" fmla="*/ 32 w 53"/>
                  <a:gd name="T31" fmla="*/ 3 h 64"/>
                  <a:gd name="T32" fmla="*/ 29 w 53"/>
                  <a:gd name="T33" fmla="*/ 2 h 64"/>
                  <a:gd name="T34" fmla="*/ 24 w 53"/>
                  <a:gd name="T35" fmla="*/ 4 h 64"/>
                  <a:gd name="T36" fmla="*/ 26 w 53"/>
                  <a:gd name="T37" fmla="*/ 9 h 64"/>
                  <a:gd name="T38" fmla="*/ 24 w 53"/>
                  <a:gd name="T39" fmla="*/ 14 h 64"/>
                  <a:gd name="T40" fmla="*/ 21 w 53"/>
                  <a:gd name="T41" fmla="*/ 9 h 64"/>
                  <a:gd name="T42" fmla="*/ 20 w 53"/>
                  <a:gd name="T43" fmla="*/ 14 h 64"/>
                  <a:gd name="T44" fmla="*/ 24 w 53"/>
                  <a:gd name="T45" fmla="*/ 16 h 64"/>
                  <a:gd name="T46" fmla="*/ 28 w 53"/>
                  <a:gd name="T47" fmla="*/ 21 h 64"/>
                  <a:gd name="T48" fmla="*/ 22 w 53"/>
                  <a:gd name="T49" fmla="*/ 19 h 64"/>
                  <a:gd name="T50" fmla="*/ 20 w 53"/>
                  <a:gd name="T51" fmla="*/ 24 h 64"/>
                  <a:gd name="T52" fmla="*/ 19 w 53"/>
                  <a:gd name="T53" fmla="*/ 29 h 64"/>
                  <a:gd name="T54" fmla="*/ 16 w 53"/>
                  <a:gd name="T55" fmla="*/ 26 h 64"/>
                  <a:gd name="T56" fmla="*/ 12 w 53"/>
                  <a:gd name="T57" fmla="*/ 21 h 64"/>
                  <a:gd name="T58" fmla="*/ 13 w 53"/>
                  <a:gd name="T59" fmla="*/ 18 h 64"/>
                  <a:gd name="T60" fmla="*/ 7 w 53"/>
                  <a:gd name="T61" fmla="*/ 18 h 64"/>
                  <a:gd name="T62" fmla="*/ 2 w 53"/>
                  <a:gd name="T63" fmla="*/ 23 h 64"/>
                  <a:gd name="T64" fmla="*/ 2 w 53"/>
                  <a:gd name="T65" fmla="*/ 32 h 64"/>
                  <a:gd name="T66" fmla="*/ 3 w 53"/>
                  <a:gd name="T67" fmla="*/ 36 h 64"/>
                  <a:gd name="T68" fmla="*/ 7 w 53"/>
                  <a:gd name="T69" fmla="*/ 38 h 64"/>
                  <a:gd name="T70" fmla="*/ 9 w 53"/>
                  <a:gd name="T71" fmla="*/ 44 h 64"/>
                  <a:gd name="T72" fmla="*/ 12 w 53"/>
                  <a:gd name="T73" fmla="*/ 49 h 64"/>
                  <a:gd name="T74" fmla="*/ 12 w 53"/>
                  <a:gd name="T75" fmla="*/ 57 h 64"/>
                  <a:gd name="T76" fmla="*/ 14 w 53"/>
                  <a:gd name="T77" fmla="*/ 60 h 64"/>
                  <a:gd name="T78" fmla="*/ 18 w 53"/>
                  <a:gd name="T79" fmla="*/ 63 h 64"/>
                  <a:gd name="T80" fmla="*/ 20 w 53"/>
                  <a:gd name="T81" fmla="*/ 58 h 64"/>
                  <a:gd name="T82" fmla="*/ 22 w 53"/>
                  <a:gd name="T83" fmla="*/ 50 h 64"/>
                  <a:gd name="T84" fmla="*/ 24 w 53"/>
                  <a:gd name="T85" fmla="*/ 56 h 64"/>
                  <a:gd name="T86" fmla="*/ 32 w 53"/>
                  <a:gd name="T87" fmla="*/ 55 h 64"/>
                  <a:gd name="T88" fmla="*/ 37 w 53"/>
                  <a:gd name="T89" fmla="*/ 53 h 64"/>
                  <a:gd name="T90" fmla="*/ 36 w 53"/>
                  <a:gd name="T91" fmla="*/ 48 h 64"/>
                  <a:gd name="T92" fmla="*/ 39 w 53"/>
                  <a:gd name="T93" fmla="*/ 47 h 64"/>
                  <a:gd name="T94" fmla="*/ 41 w 53"/>
                  <a:gd name="T95" fmla="*/ 43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53" h="64">
                    <a:moveTo>
                      <a:pt x="41" y="43"/>
                    </a:moveTo>
                    <a:lnTo>
                      <a:pt x="45" y="41"/>
                    </a:lnTo>
                    <a:lnTo>
                      <a:pt x="45" y="40"/>
                    </a:lnTo>
                    <a:lnTo>
                      <a:pt x="46" y="37"/>
                    </a:lnTo>
                    <a:lnTo>
                      <a:pt x="45" y="34"/>
                    </a:lnTo>
                    <a:lnTo>
                      <a:pt x="46" y="33"/>
                    </a:lnTo>
                    <a:lnTo>
                      <a:pt x="45" y="33"/>
                    </a:lnTo>
                    <a:lnTo>
                      <a:pt x="45" y="34"/>
                    </a:lnTo>
                    <a:lnTo>
                      <a:pt x="42" y="35"/>
                    </a:lnTo>
                    <a:lnTo>
                      <a:pt x="41" y="37"/>
                    </a:lnTo>
                    <a:lnTo>
                      <a:pt x="40" y="36"/>
                    </a:lnTo>
                    <a:lnTo>
                      <a:pt x="40" y="34"/>
                    </a:lnTo>
                    <a:lnTo>
                      <a:pt x="42" y="33"/>
                    </a:lnTo>
                    <a:lnTo>
                      <a:pt x="42" y="32"/>
                    </a:lnTo>
                    <a:lnTo>
                      <a:pt x="42" y="29"/>
                    </a:lnTo>
                    <a:lnTo>
                      <a:pt x="40" y="29"/>
                    </a:lnTo>
                    <a:lnTo>
                      <a:pt x="41" y="28"/>
                    </a:lnTo>
                    <a:lnTo>
                      <a:pt x="42" y="28"/>
                    </a:lnTo>
                    <a:lnTo>
                      <a:pt x="42" y="26"/>
                    </a:lnTo>
                    <a:lnTo>
                      <a:pt x="39" y="24"/>
                    </a:lnTo>
                    <a:lnTo>
                      <a:pt x="38" y="25"/>
                    </a:lnTo>
                    <a:lnTo>
                      <a:pt x="35" y="25"/>
                    </a:lnTo>
                    <a:lnTo>
                      <a:pt x="35" y="26"/>
                    </a:lnTo>
                    <a:lnTo>
                      <a:pt x="34" y="26"/>
                    </a:lnTo>
                    <a:lnTo>
                      <a:pt x="34" y="25"/>
                    </a:lnTo>
                    <a:lnTo>
                      <a:pt x="35" y="23"/>
                    </a:lnTo>
                    <a:lnTo>
                      <a:pt x="36" y="23"/>
                    </a:lnTo>
                    <a:lnTo>
                      <a:pt x="38" y="21"/>
                    </a:lnTo>
                    <a:lnTo>
                      <a:pt x="42" y="21"/>
                    </a:lnTo>
                    <a:lnTo>
                      <a:pt x="42" y="20"/>
                    </a:lnTo>
                    <a:lnTo>
                      <a:pt x="45" y="19"/>
                    </a:lnTo>
                    <a:lnTo>
                      <a:pt x="46" y="19"/>
                    </a:lnTo>
                    <a:lnTo>
                      <a:pt x="47" y="20"/>
                    </a:lnTo>
                    <a:lnTo>
                      <a:pt x="48" y="19"/>
                    </a:lnTo>
                    <a:lnTo>
                      <a:pt x="48" y="17"/>
                    </a:lnTo>
                    <a:lnTo>
                      <a:pt x="49" y="16"/>
                    </a:lnTo>
                    <a:lnTo>
                      <a:pt x="47" y="15"/>
                    </a:lnTo>
                    <a:lnTo>
                      <a:pt x="47" y="14"/>
                    </a:lnTo>
                    <a:lnTo>
                      <a:pt x="48" y="13"/>
                    </a:lnTo>
                    <a:lnTo>
                      <a:pt x="49" y="11"/>
                    </a:lnTo>
                    <a:lnTo>
                      <a:pt x="49" y="13"/>
                    </a:lnTo>
                    <a:lnTo>
                      <a:pt x="50" y="14"/>
                    </a:lnTo>
                    <a:lnTo>
                      <a:pt x="52" y="13"/>
                    </a:lnTo>
                    <a:lnTo>
                      <a:pt x="53" y="10"/>
                    </a:lnTo>
                    <a:lnTo>
                      <a:pt x="53" y="9"/>
                    </a:lnTo>
                    <a:lnTo>
                      <a:pt x="53" y="8"/>
                    </a:lnTo>
                    <a:lnTo>
                      <a:pt x="53" y="7"/>
                    </a:lnTo>
                    <a:lnTo>
                      <a:pt x="52" y="7"/>
                    </a:lnTo>
                    <a:lnTo>
                      <a:pt x="50" y="6"/>
                    </a:lnTo>
                    <a:lnTo>
                      <a:pt x="46" y="6"/>
                    </a:lnTo>
                    <a:lnTo>
                      <a:pt x="45" y="5"/>
                    </a:lnTo>
                    <a:lnTo>
                      <a:pt x="43" y="6"/>
                    </a:lnTo>
                    <a:lnTo>
                      <a:pt x="41" y="6"/>
                    </a:lnTo>
                    <a:lnTo>
                      <a:pt x="39" y="5"/>
                    </a:lnTo>
                    <a:lnTo>
                      <a:pt x="38" y="6"/>
                    </a:lnTo>
                    <a:lnTo>
                      <a:pt x="36" y="4"/>
                    </a:lnTo>
                    <a:lnTo>
                      <a:pt x="35" y="3"/>
                    </a:lnTo>
                    <a:lnTo>
                      <a:pt x="35" y="2"/>
                    </a:lnTo>
                    <a:lnTo>
                      <a:pt x="36" y="2"/>
                    </a:lnTo>
                    <a:lnTo>
                      <a:pt x="35" y="1"/>
                    </a:lnTo>
                    <a:lnTo>
                      <a:pt x="33" y="0"/>
                    </a:lnTo>
                    <a:lnTo>
                      <a:pt x="32" y="1"/>
                    </a:lnTo>
                    <a:lnTo>
                      <a:pt x="31" y="2"/>
                    </a:lnTo>
                    <a:lnTo>
                      <a:pt x="32" y="3"/>
                    </a:lnTo>
                    <a:lnTo>
                      <a:pt x="33" y="3"/>
                    </a:lnTo>
                    <a:lnTo>
                      <a:pt x="33" y="4"/>
                    </a:lnTo>
                    <a:lnTo>
                      <a:pt x="30" y="4"/>
                    </a:lnTo>
                    <a:lnTo>
                      <a:pt x="29" y="2"/>
                    </a:lnTo>
                    <a:lnTo>
                      <a:pt x="28" y="2"/>
                    </a:lnTo>
                    <a:lnTo>
                      <a:pt x="28" y="2"/>
                    </a:lnTo>
                    <a:lnTo>
                      <a:pt x="26" y="2"/>
                    </a:lnTo>
                    <a:lnTo>
                      <a:pt x="24" y="4"/>
                    </a:lnTo>
                    <a:lnTo>
                      <a:pt x="24" y="4"/>
                    </a:lnTo>
                    <a:lnTo>
                      <a:pt x="24" y="6"/>
                    </a:lnTo>
                    <a:lnTo>
                      <a:pt x="24" y="8"/>
                    </a:lnTo>
                    <a:lnTo>
                      <a:pt x="26" y="9"/>
                    </a:lnTo>
                    <a:lnTo>
                      <a:pt x="27" y="10"/>
                    </a:lnTo>
                    <a:lnTo>
                      <a:pt x="26" y="11"/>
                    </a:lnTo>
                    <a:lnTo>
                      <a:pt x="26" y="14"/>
                    </a:lnTo>
                    <a:lnTo>
                      <a:pt x="24" y="14"/>
                    </a:lnTo>
                    <a:lnTo>
                      <a:pt x="24" y="10"/>
                    </a:lnTo>
                    <a:lnTo>
                      <a:pt x="23" y="8"/>
                    </a:lnTo>
                    <a:lnTo>
                      <a:pt x="21" y="7"/>
                    </a:lnTo>
                    <a:lnTo>
                      <a:pt x="21" y="9"/>
                    </a:lnTo>
                    <a:lnTo>
                      <a:pt x="20" y="8"/>
                    </a:lnTo>
                    <a:lnTo>
                      <a:pt x="19" y="10"/>
                    </a:lnTo>
                    <a:lnTo>
                      <a:pt x="19" y="13"/>
                    </a:lnTo>
                    <a:lnTo>
                      <a:pt x="20" y="14"/>
                    </a:lnTo>
                    <a:lnTo>
                      <a:pt x="20" y="15"/>
                    </a:lnTo>
                    <a:lnTo>
                      <a:pt x="22" y="18"/>
                    </a:lnTo>
                    <a:lnTo>
                      <a:pt x="24" y="17"/>
                    </a:lnTo>
                    <a:lnTo>
                      <a:pt x="24" y="16"/>
                    </a:lnTo>
                    <a:lnTo>
                      <a:pt x="26" y="16"/>
                    </a:lnTo>
                    <a:lnTo>
                      <a:pt x="26" y="18"/>
                    </a:lnTo>
                    <a:lnTo>
                      <a:pt x="28" y="20"/>
                    </a:lnTo>
                    <a:lnTo>
                      <a:pt x="28" y="21"/>
                    </a:lnTo>
                    <a:lnTo>
                      <a:pt x="26" y="21"/>
                    </a:lnTo>
                    <a:lnTo>
                      <a:pt x="26" y="19"/>
                    </a:lnTo>
                    <a:lnTo>
                      <a:pt x="24" y="18"/>
                    </a:lnTo>
                    <a:lnTo>
                      <a:pt x="22" y="19"/>
                    </a:lnTo>
                    <a:lnTo>
                      <a:pt x="21" y="20"/>
                    </a:lnTo>
                    <a:lnTo>
                      <a:pt x="22" y="21"/>
                    </a:lnTo>
                    <a:lnTo>
                      <a:pt x="22" y="22"/>
                    </a:lnTo>
                    <a:lnTo>
                      <a:pt x="20" y="24"/>
                    </a:lnTo>
                    <a:lnTo>
                      <a:pt x="21" y="25"/>
                    </a:lnTo>
                    <a:lnTo>
                      <a:pt x="20" y="27"/>
                    </a:lnTo>
                    <a:lnTo>
                      <a:pt x="19" y="27"/>
                    </a:lnTo>
                    <a:lnTo>
                      <a:pt x="19" y="29"/>
                    </a:lnTo>
                    <a:lnTo>
                      <a:pt x="18" y="29"/>
                    </a:lnTo>
                    <a:lnTo>
                      <a:pt x="17" y="29"/>
                    </a:lnTo>
                    <a:lnTo>
                      <a:pt x="16" y="28"/>
                    </a:lnTo>
                    <a:lnTo>
                      <a:pt x="16" y="26"/>
                    </a:lnTo>
                    <a:lnTo>
                      <a:pt x="13" y="24"/>
                    </a:lnTo>
                    <a:lnTo>
                      <a:pt x="14" y="22"/>
                    </a:lnTo>
                    <a:lnTo>
                      <a:pt x="13" y="21"/>
                    </a:lnTo>
                    <a:lnTo>
                      <a:pt x="12" y="21"/>
                    </a:lnTo>
                    <a:lnTo>
                      <a:pt x="12" y="20"/>
                    </a:lnTo>
                    <a:lnTo>
                      <a:pt x="13" y="20"/>
                    </a:lnTo>
                    <a:lnTo>
                      <a:pt x="13" y="19"/>
                    </a:lnTo>
                    <a:lnTo>
                      <a:pt x="13" y="18"/>
                    </a:lnTo>
                    <a:lnTo>
                      <a:pt x="11" y="18"/>
                    </a:lnTo>
                    <a:lnTo>
                      <a:pt x="8" y="18"/>
                    </a:lnTo>
                    <a:lnTo>
                      <a:pt x="8" y="18"/>
                    </a:lnTo>
                    <a:lnTo>
                      <a:pt x="7" y="18"/>
                    </a:lnTo>
                    <a:lnTo>
                      <a:pt x="6" y="19"/>
                    </a:lnTo>
                    <a:lnTo>
                      <a:pt x="4" y="20"/>
                    </a:lnTo>
                    <a:lnTo>
                      <a:pt x="2" y="22"/>
                    </a:lnTo>
                    <a:lnTo>
                      <a:pt x="2" y="23"/>
                    </a:lnTo>
                    <a:lnTo>
                      <a:pt x="2" y="26"/>
                    </a:lnTo>
                    <a:lnTo>
                      <a:pt x="2" y="27"/>
                    </a:lnTo>
                    <a:lnTo>
                      <a:pt x="3" y="29"/>
                    </a:lnTo>
                    <a:lnTo>
                      <a:pt x="2" y="32"/>
                    </a:lnTo>
                    <a:lnTo>
                      <a:pt x="0" y="33"/>
                    </a:lnTo>
                    <a:lnTo>
                      <a:pt x="1" y="35"/>
                    </a:lnTo>
                    <a:lnTo>
                      <a:pt x="1" y="36"/>
                    </a:lnTo>
                    <a:lnTo>
                      <a:pt x="3" y="36"/>
                    </a:lnTo>
                    <a:lnTo>
                      <a:pt x="3" y="36"/>
                    </a:lnTo>
                    <a:lnTo>
                      <a:pt x="6" y="35"/>
                    </a:lnTo>
                    <a:lnTo>
                      <a:pt x="7" y="36"/>
                    </a:lnTo>
                    <a:lnTo>
                      <a:pt x="7" y="38"/>
                    </a:lnTo>
                    <a:lnTo>
                      <a:pt x="7" y="39"/>
                    </a:lnTo>
                    <a:lnTo>
                      <a:pt x="8" y="39"/>
                    </a:lnTo>
                    <a:lnTo>
                      <a:pt x="9" y="41"/>
                    </a:lnTo>
                    <a:lnTo>
                      <a:pt x="9" y="44"/>
                    </a:lnTo>
                    <a:lnTo>
                      <a:pt x="10" y="45"/>
                    </a:lnTo>
                    <a:lnTo>
                      <a:pt x="10" y="47"/>
                    </a:lnTo>
                    <a:lnTo>
                      <a:pt x="11" y="48"/>
                    </a:lnTo>
                    <a:lnTo>
                      <a:pt x="12" y="49"/>
                    </a:lnTo>
                    <a:lnTo>
                      <a:pt x="12" y="50"/>
                    </a:lnTo>
                    <a:lnTo>
                      <a:pt x="12" y="54"/>
                    </a:lnTo>
                    <a:lnTo>
                      <a:pt x="11" y="56"/>
                    </a:lnTo>
                    <a:lnTo>
                      <a:pt x="12" y="57"/>
                    </a:lnTo>
                    <a:lnTo>
                      <a:pt x="13" y="59"/>
                    </a:lnTo>
                    <a:lnTo>
                      <a:pt x="12" y="60"/>
                    </a:lnTo>
                    <a:lnTo>
                      <a:pt x="13" y="61"/>
                    </a:lnTo>
                    <a:lnTo>
                      <a:pt x="14" y="60"/>
                    </a:lnTo>
                    <a:lnTo>
                      <a:pt x="15" y="61"/>
                    </a:lnTo>
                    <a:lnTo>
                      <a:pt x="15" y="63"/>
                    </a:lnTo>
                    <a:lnTo>
                      <a:pt x="16" y="64"/>
                    </a:lnTo>
                    <a:lnTo>
                      <a:pt x="18" y="63"/>
                    </a:lnTo>
                    <a:lnTo>
                      <a:pt x="19" y="61"/>
                    </a:lnTo>
                    <a:lnTo>
                      <a:pt x="21" y="60"/>
                    </a:lnTo>
                    <a:lnTo>
                      <a:pt x="21" y="59"/>
                    </a:lnTo>
                    <a:lnTo>
                      <a:pt x="20" y="58"/>
                    </a:lnTo>
                    <a:lnTo>
                      <a:pt x="19" y="54"/>
                    </a:lnTo>
                    <a:lnTo>
                      <a:pt x="19" y="53"/>
                    </a:lnTo>
                    <a:lnTo>
                      <a:pt x="22" y="49"/>
                    </a:lnTo>
                    <a:lnTo>
                      <a:pt x="22" y="50"/>
                    </a:lnTo>
                    <a:lnTo>
                      <a:pt x="21" y="53"/>
                    </a:lnTo>
                    <a:lnTo>
                      <a:pt x="21" y="57"/>
                    </a:lnTo>
                    <a:lnTo>
                      <a:pt x="23" y="57"/>
                    </a:lnTo>
                    <a:lnTo>
                      <a:pt x="24" y="56"/>
                    </a:lnTo>
                    <a:lnTo>
                      <a:pt x="27" y="58"/>
                    </a:lnTo>
                    <a:lnTo>
                      <a:pt x="30" y="57"/>
                    </a:lnTo>
                    <a:lnTo>
                      <a:pt x="30" y="56"/>
                    </a:lnTo>
                    <a:lnTo>
                      <a:pt x="32" y="55"/>
                    </a:lnTo>
                    <a:lnTo>
                      <a:pt x="33" y="55"/>
                    </a:lnTo>
                    <a:lnTo>
                      <a:pt x="35" y="54"/>
                    </a:lnTo>
                    <a:lnTo>
                      <a:pt x="35" y="54"/>
                    </a:lnTo>
                    <a:lnTo>
                      <a:pt x="37" y="53"/>
                    </a:lnTo>
                    <a:lnTo>
                      <a:pt x="36" y="50"/>
                    </a:lnTo>
                    <a:lnTo>
                      <a:pt x="38" y="50"/>
                    </a:lnTo>
                    <a:lnTo>
                      <a:pt x="38" y="49"/>
                    </a:lnTo>
                    <a:lnTo>
                      <a:pt x="36" y="48"/>
                    </a:lnTo>
                    <a:lnTo>
                      <a:pt x="36" y="47"/>
                    </a:lnTo>
                    <a:lnTo>
                      <a:pt x="37" y="47"/>
                    </a:lnTo>
                    <a:lnTo>
                      <a:pt x="38" y="47"/>
                    </a:lnTo>
                    <a:lnTo>
                      <a:pt x="39" y="47"/>
                    </a:lnTo>
                    <a:lnTo>
                      <a:pt x="39" y="45"/>
                    </a:lnTo>
                    <a:lnTo>
                      <a:pt x="39" y="44"/>
                    </a:lnTo>
                    <a:lnTo>
                      <a:pt x="39" y="43"/>
                    </a:lnTo>
                    <a:lnTo>
                      <a:pt x="41" y="4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6" name="Freeform 2749">
                <a:extLst>
                  <a:ext uri="{FF2B5EF4-FFF2-40B4-BE49-F238E27FC236}">
                    <a16:creationId xmlns:a16="http://schemas.microsoft.com/office/drawing/2014/main" id="{AFF5138D-2335-4D7A-9B8D-1E7A514FB62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85" y="1816"/>
                <a:ext cx="1" cy="2"/>
              </a:xfrm>
              <a:custGeom>
                <a:avLst/>
                <a:gdLst>
                  <a:gd name="T0" fmla="*/ 0 w 1"/>
                  <a:gd name="T1" fmla="*/ 1 h 2"/>
                  <a:gd name="T2" fmla="*/ 0 w 1"/>
                  <a:gd name="T3" fmla="*/ 2 h 2"/>
                  <a:gd name="T4" fmla="*/ 1 w 1"/>
                  <a:gd name="T5" fmla="*/ 1 h 2"/>
                  <a:gd name="T6" fmla="*/ 1 w 1"/>
                  <a:gd name="T7" fmla="*/ 0 h 2"/>
                  <a:gd name="T8" fmla="*/ 0 w 1"/>
                  <a:gd name="T9" fmla="*/ 0 h 2"/>
                  <a:gd name="T10" fmla="*/ 0 w 1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2">
                    <a:moveTo>
                      <a:pt x="0" y="1"/>
                    </a:moveTo>
                    <a:lnTo>
                      <a:pt x="0" y="2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7" name="Freeform 2750">
                <a:extLst>
                  <a:ext uri="{FF2B5EF4-FFF2-40B4-BE49-F238E27FC236}">
                    <a16:creationId xmlns:a16="http://schemas.microsoft.com/office/drawing/2014/main" id="{F118E075-8CF7-4E67-9CB3-78A05051B64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27" y="1893"/>
                <a:ext cx="4" cy="6"/>
              </a:xfrm>
              <a:custGeom>
                <a:avLst/>
                <a:gdLst>
                  <a:gd name="T0" fmla="*/ 4 w 4"/>
                  <a:gd name="T1" fmla="*/ 4 h 6"/>
                  <a:gd name="T2" fmla="*/ 4 w 4"/>
                  <a:gd name="T3" fmla="*/ 2 h 6"/>
                  <a:gd name="T4" fmla="*/ 4 w 4"/>
                  <a:gd name="T5" fmla="*/ 1 h 6"/>
                  <a:gd name="T6" fmla="*/ 4 w 4"/>
                  <a:gd name="T7" fmla="*/ 0 h 6"/>
                  <a:gd name="T8" fmla="*/ 2 w 4"/>
                  <a:gd name="T9" fmla="*/ 1 h 6"/>
                  <a:gd name="T10" fmla="*/ 1 w 4"/>
                  <a:gd name="T11" fmla="*/ 3 h 6"/>
                  <a:gd name="T12" fmla="*/ 1 w 4"/>
                  <a:gd name="T13" fmla="*/ 5 h 6"/>
                  <a:gd name="T14" fmla="*/ 0 w 4"/>
                  <a:gd name="T15" fmla="*/ 6 h 6"/>
                  <a:gd name="T16" fmla="*/ 2 w 4"/>
                  <a:gd name="T17" fmla="*/ 6 h 6"/>
                  <a:gd name="T18" fmla="*/ 4 w 4"/>
                  <a:gd name="T19" fmla="*/ 6 h 6"/>
                  <a:gd name="T20" fmla="*/ 4 w 4"/>
                  <a:gd name="T21" fmla="*/ 4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" h="6">
                    <a:moveTo>
                      <a:pt x="4" y="4"/>
                    </a:moveTo>
                    <a:lnTo>
                      <a:pt x="4" y="2"/>
                    </a:lnTo>
                    <a:lnTo>
                      <a:pt x="4" y="1"/>
                    </a:lnTo>
                    <a:lnTo>
                      <a:pt x="4" y="0"/>
                    </a:lnTo>
                    <a:lnTo>
                      <a:pt x="2" y="1"/>
                    </a:lnTo>
                    <a:lnTo>
                      <a:pt x="1" y="3"/>
                    </a:lnTo>
                    <a:lnTo>
                      <a:pt x="1" y="5"/>
                    </a:lnTo>
                    <a:lnTo>
                      <a:pt x="0" y="6"/>
                    </a:lnTo>
                    <a:lnTo>
                      <a:pt x="2" y="6"/>
                    </a:lnTo>
                    <a:lnTo>
                      <a:pt x="4" y="6"/>
                    </a:lnTo>
                    <a:lnTo>
                      <a:pt x="4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8" name="Freeform 2751">
                <a:extLst>
                  <a:ext uri="{FF2B5EF4-FFF2-40B4-BE49-F238E27FC236}">
                    <a16:creationId xmlns:a16="http://schemas.microsoft.com/office/drawing/2014/main" id="{31E9C3D5-0737-4DA1-AC70-2D4B95E2EA8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17" y="2063"/>
                <a:ext cx="2" cy="3"/>
              </a:xfrm>
              <a:custGeom>
                <a:avLst/>
                <a:gdLst>
                  <a:gd name="T0" fmla="*/ 0 w 2"/>
                  <a:gd name="T1" fmla="*/ 3 h 3"/>
                  <a:gd name="T2" fmla="*/ 2 w 2"/>
                  <a:gd name="T3" fmla="*/ 2 h 3"/>
                  <a:gd name="T4" fmla="*/ 0 w 2"/>
                  <a:gd name="T5" fmla="*/ 0 h 3"/>
                  <a:gd name="T6" fmla="*/ 0 w 2"/>
                  <a:gd name="T7" fmla="*/ 1 h 3"/>
                  <a:gd name="T8" fmla="*/ 0 w 2"/>
                  <a:gd name="T9" fmla="*/ 3 h 3"/>
                  <a:gd name="T10" fmla="*/ 0 w 2"/>
                  <a:gd name="T11" fmla="*/ 3 h 3"/>
                  <a:gd name="T12" fmla="*/ 0 w 2"/>
                  <a:gd name="T1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3">
                    <a:moveTo>
                      <a:pt x="0" y="3"/>
                    </a:moveTo>
                    <a:lnTo>
                      <a:pt x="2" y="2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9" name="Freeform 2752">
                <a:extLst>
                  <a:ext uri="{FF2B5EF4-FFF2-40B4-BE49-F238E27FC236}">
                    <a16:creationId xmlns:a16="http://schemas.microsoft.com/office/drawing/2014/main" id="{88E55CF1-9405-42E6-B53B-5264A34DC17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06" y="2141"/>
                <a:ext cx="1" cy="2"/>
              </a:xfrm>
              <a:custGeom>
                <a:avLst/>
                <a:gdLst>
                  <a:gd name="T0" fmla="*/ 1 w 1"/>
                  <a:gd name="T1" fmla="*/ 2 h 2"/>
                  <a:gd name="T2" fmla="*/ 1 w 1"/>
                  <a:gd name="T3" fmla="*/ 0 h 2"/>
                  <a:gd name="T4" fmla="*/ 1 w 1"/>
                  <a:gd name="T5" fmla="*/ 0 h 2"/>
                  <a:gd name="T6" fmla="*/ 0 w 1"/>
                  <a:gd name="T7" fmla="*/ 0 h 2"/>
                  <a:gd name="T8" fmla="*/ 0 w 1"/>
                  <a:gd name="T9" fmla="*/ 2 h 2"/>
                  <a:gd name="T10" fmla="*/ 1 w 1"/>
                  <a:gd name="T11" fmla="*/ 2 h 2"/>
                  <a:gd name="T12" fmla="*/ 1 w 1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" h="2">
                    <a:moveTo>
                      <a:pt x="1" y="2"/>
                    </a:moveTo>
                    <a:lnTo>
                      <a:pt x="1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0" name="Freeform 2753">
                <a:extLst>
                  <a:ext uri="{FF2B5EF4-FFF2-40B4-BE49-F238E27FC236}">
                    <a16:creationId xmlns:a16="http://schemas.microsoft.com/office/drawing/2014/main" id="{0A33B0B6-923C-49D0-923B-91F5CB87896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27" y="1936"/>
                <a:ext cx="2" cy="9"/>
              </a:xfrm>
              <a:custGeom>
                <a:avLst/>
                <a:gdLst>
                  <a:gd name="T0" fmla="*/ 2 w 2"/>
                  <a:gd name="T1" fmla="*/ 0 h 9"/>
                  <a:gd name="T2" fmla="*/ 1 w 2"/>
                  <a:gd name="T3" fmla="*/ 0 h 9"/>
                  <a:gd name="T4" fmla="*/ 0 w 2"/>
                  <a:gd name="T5" fmla="*/ 1 h 9"/>
                  <a:gd name="T6" fmla="*/ 0 w 2"/>
                  <a:gd name="T7" fmla="*/ 5 h 9"/>
                  <a:gd name="T8" fmla="*/ 0 w 2"/>
                  <a:gd name="T9" fmla="*/ 6 h 9"/>
                  <a:gd name="T10" fmla="*/ 0 w 2"/>
                  <a:gd name="T11" fmla="*/ 7 h 9"/>
                  <a:gd name="T12" fmla="*/ 0 w 2"/>
                  <a:gd name="T13" fmla="*/ 9 h 9"/>
                  <a:gd name="T14" fmla="*/ 1 w 2"/>
                  <a:gd name="T15" fmla="*/ 8 h 9"/>
                  <a:gd name="T16" fmla="*/ 2 w 2"/>
                  <a:gd name="T17" fmla="*/ 5 h 9"/>
                  <a:gd name="T18" fmla="*/ 2 w 2"/>
                  <a:gd name="T19" fmla="*/ 3 h 9"/>
                  <a:gd name="T20" fmla="*/ 1 w 2"/>
                  <a:gd name="T21" fmla="*/ 2 h 9"/>
                  <a:gd name="T22" fmla="*/ 2 w 2"/>
                  <a:gd name="T23" fmla="*/ 2 h 9"/>
                  <a:gd name="T24" fmla="*/ 2 w 2"/>
                  <a:gd name="T25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" h="9">
                    <a:moveTo>
                      <a:pt x="2" y="0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0" y="5"/>
                    </a:lnTo>
                    <a:lnTo>
                      <a:pt x="0" y="6"/>
                    </a:lnTo>
                    <a:lnTo>
                      <a:pt x="0" y="7"/>
                    </a:lnTo>
                    <a:lnTo>
                      <a:pt x="0" y="9"/>
                    </a:lnTo>
                    <a:lnTo>
                      <a:pt x="1" y="8"/>
                    </a:lnTo>
                    <a:lnTo>
                      <a:pt x="2" y="5"/>
                    </a:lnTo>
                    <a:lnTo>
                      <a:pt x="2" y="3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1" name="Freeform 2754">
                <a:extLst>
                  <a:ext uri="{FF2B5EF4-FFF2-40B4-BE49-F238E27FC236}">
                    <a16:creationId xmlns:a16="http://schemas.microsoft.com/office/drawing/2014/main" id="{A4644091-928A-4097-BCD7-9C6BB760D2D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06" y="2160"/>
                <a:ext cx="3" cy="2"/>
              </a:xfrm>
              <a:custGeom>
                <a:avLst/>
                <a:gdLst>
                  <a:gd name="T0" fmla="*/ 1 w 3"/>
                  <a:gd name="T1" fmla="*/ 2 h 2"/>
                  <a:gd name="T2" fmla="*/ 3 w 3"/>
                  <a:gd name="T3" fmla="*/ 1 h 2"/>
                  <a:gd name="T4" fmla="*/ 2 w 3"/>
                  <a:gd name="T5" fmla="*/ 0 h 2"/>
                  <a:gd name="T6" fmla="*/ 2 w 3"/>
                  <a:gd name="T7" fmla="*/ 0 h 2"/>
                  <a:gd name="T8" fmla="*/ 0 w 3"/>
                  <a:gd name="T9" fmla="*/ 1 h 2"/>
                  <a:gd name="T10" fmla="*/ 0 w 3"/>
                  <a:gd name="T11" fmla="*/ 2 h 2"/>
                  <a:gd name="T12" fmla="*/ 1 w 3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1" y="2"/>
                    </a:moveTo>
                    <a:lnTo>
                      <a:pt x="3" y="1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2" name="Freeform 2755">
                <a:extLst>
                  <a:ext uri="{FF2B5EF4-FFF2-40B4-BE49-F238E27FC236}">
                    <a16:creationId xmlns:a16="http://schemas.microsoft.com/office/drawing/2014/main" id="{EEED2CCB-46B4-489E-9E37-DBDB830F836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26" y="2100"/>
                <a:ext cx="2" cy="3"/>
              </a:xfrm>
              <a:custGeom>
                <a:avLst/>
                <a:gdLst>
                  <a:gd name="T0" fmla="*/ 2 w 2"/>
                  <a:gd name="T1" fmla="*/ 2 h 3"/>
                  <a:gd name="T2" fmla="*/ 2 w 2"/>
                  <a:gd name="T3" fmla="*/ 0 h 3"/>
                  <a:gd name="T4" fmla="*/ 2 w 2"/>
                  <a:gd name="T5" fmla="*/ 1 h 3"/>
                  <a:gd name="T6" fmla="*/ 1 w 2"/>
                  <a:gd name="T7" fmla="*/ 2 h 3"/>
                  <a:gd name="T8" fmla="*/ 0 w 2"/>
                  <a:gd name="T9" fmla="*/ 3 h 3"/>
                  <a:gd name="T10" fmla="*/ 1 w 2"/>
                  <a:gd name="T11" fmla="*/ 3 h 3"/>
                  <a:gd name="T12" fmla="*/ 2 w 2"/>
                  <a:gd name="T13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3">
                    <a:moveTo>
                      <a:pt x="2" y="2"/>
                    </a:moveTo>
                    <a:lnTo>
                      <a:pt x="2" y="0"/>
                    </a:lnTo>
                    <a:lnTo>
                      <a:pt x="2" y="1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3" name="Freeform 2756">
                <a:extLst>
                  <a:ext uri="{FF2B5EF4-FFF2-40B4-BE49-F238E27FC236}">
                    <a16:creationId xmlns:a16="http://schemas.microsoft.com/office/drawing/2014/main" id="{58500D1A-B31B-4FD0-845F-C33AF21D0A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25" y="2095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0 h 1"/>
                  <a:gd name="T4" fmla="*/ 1 w 1"/>
                  <a:gd name="T5" fmla="*/ 1 h 1"/>
                  <a:gd name="T6" fmla="*/ 1 w 1"/>
                  <a:gd name="T7" fmla="*/ 0 h 1"/>
                  <a:gd name="T8" fmla="*/ 1 w 1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4" name="Freeform 2757">
                <a:extLst>
                  <a:ext uri="{FF2B5EF4-FFF2-40B4-BE49-F238E27FC236}">
                    <a16:creationId xmlns:a16="http://schemas.microsoft.com/office/drawing/2014/main" id="{9B69A101-4D9C-45E4-AE4F-71311754237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3" y="1935"/>
                <a:ext cx="9" cy="10"/>
              </a:xfrm>
              <a:custGeom>
                <a:avLst/>
                <a:gdLst>
                  <a:gd name="T0" fmla="*/ 4 w 9"/>
                  <a:gd name="T1" fmla="*/ 3 h 10"/>
                  <a:gd name="T2" fmla="*/ 3 w 9"/>
                  <a:gd name="T3" fmla="*/ 2 h 10"/>
                  <a:gd name="T4" fmla="*/ 2 w 9"/>
                  <a:gd name="T5" fmla="*/ 1 h 10"/>
                  <a:gd name="T6" fmla="*/ 1 w 9"/>
                  <a:gd name="T7" fmla="*/ 0 h 10"/>
                  <a:gd name="T8" fmla="*/ 1 w 9"/>
                  <a:gd name="T9" fmla="*/ 0 h 10"/>
                  <a:gd name="T10" fmla="*/ 0 w 9"/>
                  <a:gd name="T11" fmla="*/ 2 h 10"/>
                  <a:gd name="T12" fmla="*/ 2 w 9"/>
                  <a:gd name="T13" fmla="*/ 3 h 10"/>
                  <a:gd name="T14" fmla="*/ 2 w 9"/>
                  <a:gd name="T15" fmla="*/ 6 h 10"/>
                  <a:gd name="T16" fmla="*/ 2 w 9"/>
                  <a:gd name="T17" fmla="*/ 7 h 10"/>
                  <a:gd name="T18" fmla="*/ 3 w 9"/>
                  <a:gd name="T19" fmla="*/ 8 h 10"/>
                  <a:gd name="T20" fmla="*/ 4 w 9"/>
                  <a:gd name="T21" fmla="*/ 9 h 10"/>
                  <a:gd name="T22" fmla="*/ 4 w 9"/>
                  <a:gd name="T23" fmla="*/ 10 h 10"/>
                  <a:gd name="T24" fmla="*/ 6 w 9"/>
                  <a:gd name="T25" fmla="*/ 10 h 10"/>
                  <a:gd name="T26" fmla="*/ 7 w 9"/>
                  <a:gd name="T27" fmla="*/ 10 h 10"/>
                  <a:gd name="T28" fmla="*/ 9 w 9"/>
                  <a:gd name="T29" fmla="*/ 8 h 10"/>
                  <a:gd name="T30" fmla="*/ 6 w 9"/>
                  <a:gd name="T31" fmla="*/ 8 h 10"/>
                  <a:gd name="T32" fmla="*/ 5 w 9"/>
                  <a:gd name="T33" fmla="*/ 7 h 10"/>
                  <a:gd name="T34" fmla="*/ 5 w 9"/>
                  <a:gd name="T35" fmla="*/ 4 h 10"/>
                  <a:gd name="T36" fmla="*/ 4 w 9"/>
                  <a:gd name="T37" fmla="*/ 3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9" h="10">
                    <a:moveTo>
                      <a:pt x="4" y="3"/>
                    </a:moveTo>
                    <a:lnTo>
                      <a:pt x="3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2" y="3"/>
                    </a:lnTo>
                    <a:lnTo>
                      <a:pt x="2" y="6"/>
                    </a:lnTo>
                    <a:lnTo>
                      <a:pt x="2" y="7"/>
                    </a:lnTo>
                    <a:lnTo>
                      <a:pt x="3" y="8"/>
                    </a:lnTo>
                    <a:lnTo>
                      <a:pt x="4" y="9"/>
                    </a:lnTo>
                    <a:lnTo>
                      <a:pt x="4" y="10"/>
                    </a:lnTo>
                    <a:lnTo>
                      <a:pt x="6" y="10"/>
                    </a:lnTo>
                    <a:lnTo>
                      <a:pt x="7" y="10"/>
                    </a:lnTo>
                    <a:lnTo>
                      <a:pt x="9" y="8"/>
                    </a:lnTo>
                    <a:lnTo>
                      <a:pt x="6" y="8"/>
                    </a:lnTo>
                    <a:lnTo>
                      <a:pt x="5" y="7"/>
                    </a:lnTo>
                    <a:lnTo>
                      <a:pt x="5" y="4"/>
                    </a:lnTo>
                    <a:lnTo>
                      <a:pt x="4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5" name="Freeform 2758">
                <a:extLst>
                  <a:ext uri="{FF2B5EF4-FFF2-40B4-BE49-F238E27FC236}">
                    <a16:creationId xmlns:a16="http://schemas.microsoft.com/office/drawing/2014/main" id="{69377E39-E630-4B12-8AB4-D00A24469C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14" y="1993"/>
                <a:ext cx="20" cy="13"/>
              </a:xfrm>
              <a:custGeom>
                <a:avLst/>
                <a:gdLst>
                  <a:gd name="T0" fmla="*/ 16 w 20"/>
                  <a:gd name="T1" fmla="*/ 5 h 13"/>
                  <a:gd name="T2" fmla="*/ 18 w 20"/>
                  <a:gd name="T3" fmla="*/ 4 h 13"/>
                  <a:gd name="T4" fmla="*/ 18 w 20"/>
                  <a:gd name="T5" fmla="*/ 3 h 13"/>
                  <a:gd name="T6" fmla="*/ 20 w 20"/>
                  <a:gd name="T7" fmla="*/ 1 h 13"/>
                  <a:gd name="T8" fmla="*/ 19 w 20"/>
                  <a:gd name="T9" fmla="*/ 1 h 13"/>
                  <a:gd name="T10" fmla="*/ 18 w 20"/>
                  <a:gd name="T11" fmla="*/ 1 h 13"/>
                  <a:gd name="T12" fmla="*/ 17 w 20"/>
                  <a:gd name="T13" fmla="*/ 0 h 13"/>
                  <a:gd name="T14" fmla="*/ 16 w 20"/>
                  <a:gd name="T15" fmla="*/ 0 h 13"/>
                  <a:gd name="T16" fmla="*/ 14 w 20"/>
                  <a:gd name="T17" fmla="*/ 1 h 13"/>
                  <a:gd name="T18" fmla="*/ 14 w 20"/>
                  <a:gd name="T19" fmla="*/ 0 h 13"/>
                  <a:gd name="T20" fmla="*/ 13 w 20"/>
                  <a:gd name="T21" fmla="*/ 1 h 13"/>
                  <a:gd name="T22" fmla="*/ 12 w 20"/>
                  <a:gd name="T23" fmla="*/ 2 h 13"/>
                  <a:gd name="T24" fmla="*/ 10 w 20"/>
                  <a:gd name="T25" fmla="*/ 1 h 13"/>
                  <a:gd name="T26" fmla="*/ 10 w 20"/>
                  <a:gd name="T27" fmla="*/ 0 h 13"/>
                  <a:gd name="T28" fmla="*/ 9 w 20"/>
                  <a:gd name="T29" fmla="*/ 0 h 13"/>
                  <a:gd name="T30" fmla="*/ 8 w 20"/>
                  <a:gd name="T31" fmla="*/ 0 h 13"/>
                  <a:gd name="T32" fmla="*/ 5 w 20"/>
                  <a:gd name="T33" fmla="*/ 3 h 13"/>
                  <a:gd name="T34" fmla="*/ 5 w 20"/>
                  <a:gd name="T35" fmla="*/ 3 h 13"/>
                  <a:gd name="T36" fmla="*/ 4 w 20"/>
                  <a:gd name="T37" fmla="*/ 4 h 13"/>
                  <a:gd name="T38" fmla="*/ 1 w 20"/>
                  <a:gd name="T39" fmla="*/ 5 h 13"/>
                  <a:gd name="T40" fmla="*/ 0 w 20"/>
                  <a:gd name="T41" fmla="*/ 7 h 13"/>
                  <a:gd name="T42" fmla="*/ 1 w 20"/>
                  <a:gd name="T43" fmla="*/ 8 h 13"/>
                  <a:gd name="T44" fmla="*/ 2 w 20"/>
                  <a:gd name="T45" fmla="*/ 10 h 13"/>
                  <a:gd name="T46" fmla="*/ 1 w 20"/>
                  <a:gd name="T47" fmla="*/ 11 h 13"/>
                  <a:gd name="T48" fmla="*/ 1 w 20"/>
                  <a:gd name="T49" fmla="*/ 13 h 13"/>
                  <a:gd name="T50" fmla="*/ 2 w 20"/>
                  <a:gd name="T51" fmla="*/ 13 h 13"/>
                  <a:gd name="T52" fmla="*/ 2 w 20"/>
                  <a:gd name="T53" fmla="*/ 13 h 13"/>
                  <a:gd name="T54" fmla="*/ 4 w 20"/>
                  <a:gd name="T55" fmla="*/ 11 h 13"/>
                  <a:gd name="T56" fmla="*/ 5 w 20"/>
                  <a:gd name="T57" fmla="*/ 11 h 13"/>
                  <a:gd name="T58" fmla="*/ 6 w 20"/>
                  <a:gd name="T59" fmla="*/ 11 h 13"/>
                  <a:gd name="T60" fmla="*/ 6 w 20"/>
                  <a:gd name="T61" fmla="*/ 12 h 13"/>
                  <a:gd name="T62" fmla="*/ 8 w 20"/>
                  <a:gd name="T63" fmla="*/ 12 h 13"/>
                  <a:gd name="T64" fmla="*/ 11 w 20"/>
                  <a:gd name="T65" fmla="*/ 10 h 13"/>
                  <a:gd name="T66" fmla="*/ 12 w 20"/>
                  <a:gd name="T67" fmla="*/ 10 h 13"/>
                  <a:gd name="T68" fmla="*/ 14 w 20"/>
                  <a:gd name="T69" fmla="*/ 9 h 13"/>
                  <a:gd name="T70" fmla="*/ 15 w 20"/>
                  <a:gd name="T71" fmla="*/ 5 h 13"/>
                  <a:gd name="T72" fmla="*/ 16 w 20"/>
                  <a:gd name="T73" fmla="*/ 5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20" h="13">
                    <a:moveTo>
                      <a:pt x="16" y="5"/>
                    </a:moveTo>
                    <a:lnTo>
                      <a:pt x="18" y="4"/>
                    </a:lnTo>
                    <a:lnTo>
                      <a:pt x="18" y="3"/>
                    </a:lnTo>
                    <a:lnTo>
                      <a:pt x="20" y="1"/>
                    </a:lnTo>
                    <a:lnTo>
                      <a:pt x="19" y="1"/>
                    </a:lnTo>
                    <a:lnTo>
                      <a:pt x="18" y="1"/>
                    </a:lnTo>
                    <a:lnTo>
                      <a:pt x="17" y="0"/>
                    </a:lnTo>
                    <a:lnTo>
                      <a:pt x="16" y="0"/>
                    </a:lnTo>
                    <a:lnTo>
                      <a:pt x="14" y="1"/>
                    </a:lnTo>
                    <a:lnTo>
                      <a:pt x="14" y="0"/>
                    </a:lnTo>
                    <a:lnTo>
                      <a:pt x="13" y="1"/>
                    </a:lnTo>
                    <a:lnTo>
                      <a:pt x="12" y="2"/>
                    </a:lnTo>
                    <a:lnTo>
                      <a:pt x="10" y="1"/>
                    </a:lnTo>
                    <a:lnTo>
                      <a:pt x="10" y="0"/>
                    </a:lnTo>
                    <a:lnTo>
                      <a:pt x="9" y="0"/>
                    </a:lnTo>
                    <a:lnTo>
                      <a:pt x="8" y="0"/>
                    </a:lnTo>
                    <a:lnTo>
                      <a:pt x="5" y="3"/>
                    </a:lnTo>
                    <a:lnTo>
                      <a:pt x="5" y="3"/>
                    </a:lnTo>
                    <a:lnTo>
                      <a:pt x="4" y="4"/>
                    </a:lnTo>
                    <a:lnTo>
                      <a:pt x="1" y="5"/>
                    </a:lnTo>
                    <a:lnTo>
                      <a:pt x="0" y="7"/>
                    </a:lnTo>
                    <a:lnTo>
                      <a:pt x="1" y="8"/>
                    </a:lnTo>
                    <a:lnTo>
                      <a:pt x="2" y="10"/>
                    </a:lnTo>
                    <a:lnTo>
                      <a:pt x="1" y="11"/>
                    </a:lnTo>
                    <a:lnTo>
                      <a:pt x="1" y="13"/>
                    </a:lnTo>
                    <a:lnTo>
                      <a:pt x="2" y="13"/>
                    </a:lnTo>
                    <a:lnTo>
                      <a:pt x="2" y="13"/>
                    </a:lnTo>
                    <a:lnTo>
                      <a:pt x="4" y="11"/>
                    </a:lnTo>
                    <a:lnTo>
                      <a:pt x="5" y="11"/>
                    </a:lnTo>
                    <a:lnTo>
                      <a:pt x="6" y="11"/>
                    </a:lnTo>
                    <a:lnTo>
                      <a:pt x="6" y="12"/>
                    </a:lnTo>
                    <a:lnTo>
                      <a:pt x="8" y="12"/>
                    </a:lnTo>
                    <a:lnTo>
                      <a:pt x="11" y="10"/>
                    </a:lnTo>
                    <a:lnTo>
                      <a:pt x="12" y="10"/>
                    </a:lnTo>
                    <a:lnTo>
                      <a:pt x="14" y="9"/>
                    </a:lnTo>
                    <a:lnTo>
                      <a:pt x="15" y="5"/>
                    </a:lnTo>
                    <a:lnTo>
                      <a:pt x="16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6" name="Freeform 2759">
                <a:extLst>
                  <a:ext uri="{FF2B5EF4-FFF2-40B4-BE49-F238E27FC236}">
                    <a16:creationId xmlns:a16="http://schemas.microsoft.com/office/drawing/2014/main" id="{CC46A6FE-F287-46CE-8266-B4AA5CEA0C6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15" y="2063"/>
                <a:ext cx="0" cy="1"/>
              </a:xfrm>
              <a:custGeom>
                <a:avLst/>
                <a:gdLst>
                  <a:gd name="T0" fmla="*/ 1 h 1"/>
                  <a:gd name="T1" fmla="*/ 1 h 1"/>
                  <a:gd name="T2" fmla="*/ 0 h 1"/>
                  <a:gd name="T3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lnTo>
                      <a:pt x="0" y="1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7" name="Freeform 2760">
                <a:extLst>
                  <a:ext uri="{FF2B5EF4-FFF2-40B4-BE49-F238E27FC236}">
                    <a16:creationId xmlns:a16="http://schemas.microsoft.com/office/drawing/2014/main" id="{F7EB1F6B-8EB3-48DA-88C8-134B0DE57FA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15" y="2096"/>
                <a:ext cx="5" cy="5"/>
              </a:xfrm>
              <a:custGeom>
                <a:avLst/>
                <a:gdLst>
                  <a:gd name="T0" fmla="*/ 5 w 5"/>
                  <a:gd name="T1" fmla="*/ 0 h 5"/>
                  <a:gd name="T2" fmla="*/ 4 w 5"/>
                  <a:gd name="T3" fmla="*/ 2 h 5"/>
                  <a:gd name="T4" fmla="*/ 3 w 5"/>
                  <a:gd name="T5" fmla="*/ 3 h 5"/>
                  <a:gd name="T6" fmla="*/ 3 w 5"/>
                  <a:gd name="T7" fmla="*/ 3 h 5"/>
                  <a:gd name="T8" fmla="*/ 2 w 5"/>
                  <a:gd name="T9" fmla="*/ 3 h 5"/>
                  <a:gd name="T10" fmla="*/ 1 w 5"/>
                  <a:gd name="T11" fmla="*/ 3 h 5"/>
                  <a:gd name="T12" fmla="*/ 0 w 5"/>
                  <a:gd name="T13" fmla="*/ 5 h 5"/>
                  <a:gd name="T14" fmla="*/ 0 w 5"/>
                  <a:gd name="T15" fmla="*/ 5 h 5"/>
                  <a:gd name="T16" fmla="*/ 2 w 5"/>
                  <a:gd name="T17" fmla="*/ 5 h 5"/>
                  <a:gd name="T18" fmla="*/ 4 w 5"/>
                  <a:gd name="T19" fmla="*/ 3 h 5"/>
                  <a:gd name="T20" fmla="*/ 5 w 5"/>
                  <a:gd name="T21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" h="5">
                    <a:moveTo>
                      <a:pt x="5" y="0"/>
                    </a:moveTo>
                    <a:lnTo>
                      <a:pt x="4" y="2"/>
                    </a:lnTo>
                    <a:lnTo>
                      <a:pt x="3" y="3"/>
                    </a:lnTo>
                    <a:lnTo>
                      <a:pt x="3" y="3"/>
                    </a:lnTo>
                    <a:lnTo>
                      <a:pt x="2" y="3"/>
                    </a:lnTo>
                    <a:lnTo>
                      <a:pt x="1" y="3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2" y="5"/>
                    </a:lnTo>
                    <a:lnTo>
                      <a:pt x="4" y="3"/>
                    </a:lnTo>
                    <a:lnTo>
                      <a:pt x="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8" name="Freeform 2761">
                <a:extLst>
                  <a:ext uri="{FF2B5EF4-FFF2-40B4-BE49-F238E27FC236}">
                    <a16:creationId xmlns:a16="http://schemas.microsoft.com/office/drawing/2014/main" id="{D253BC1F-F47B-497C-AAA7-DC06FFA93DE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16" y="2063"/>
                <a:ext cx="0" cy="1"/>
              </a:xfrm>
              <a:custGeom>
                <a:avLst/>
                <a:gdLst>
                  <a:gd name="T0" fmla="*/ 1 h 1"/>
                  <a:gd name="T1" fmla="*/ 0 h 1"/>
                  <a:gd name="T2" fmla="*/ 1 h 1"/>
                  <a:gd name="T3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9" name="Freeform 2762">
                <a:extLst>
                  <a:ext uri="{FF2B5EF4-FFF2-40B4-BE49-F238E27FC236}">
                    <a16:creationId xmlns:a16="http://schemas.microsoft.com/office/drawing/2014/main" id="{B6DE9F54-0264-4D2E-8549-A614C74413D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29" y="2196"/>
                <a:ext cx="22" cy="13"/>
              </a:xfrm>
              <a:custGeom>
                <a:avLst/>
                <a:gdLst>
                  <a:gd name="T0" fmla="*/ 16 w 22"/>
                  <a:gd name="T1" fmla="*/ 11 h 13"/>
                  <a:gd name="T2" fmla="*/ 17 w 22"/>
                  <a:gd name="T3" fmla="*/ 12 h 13"/>
                  <a:gd name="T4" fmla="*/ 18 w 22"/>
                  <a:gd name="T5" fmla="*/ 13 h 13"/>
                  <a:gd name="T6" fmla="*/ 20 w 22"/>
                  <a:gd name="T7" fmla="*/ 13 h 13"/>
                  <a:gd name="T8" fmla="*/ 22 w 22"/>
                  <a:gd name="T9" fmla="*/ 13 h 13"/>
                  <a:gd name="T10" fmla="*/ 22 w 22"/>
                  <a:gd name="T11" fmla="*/ 12 h 13"/>
                  <a:gd name="T12" fmla="*/ 21 w 22"/>
                  <a:gd name="T13" fmla="*/ 11 h 13"/>
                  <a:gd name="T14" fmla="*/ 21 w 22"/>
                  <a:gd name="T15" fmla="*/ 10 h 13"/>
                  <a:gd name="T16" fmla="*/ 20 w 22"/>
                  <a:gd name="T17" fmla="*/ 9 h 13"/>
                  <a:gd name="T18" fmla="*/ 19 w 22"/>
                  <a:gd name="T19" fmla="*/ 9 h 13"/>
                  <a:gd name="T20" fmla="*/ 17 w 22"/>
                  <a:gd name="T21" fmla="*/ 7 h 13"/>
                  <a:gd name="T22" fmla="*/ 15 w 22"/>
                  <a:gd name="T23" fmla="*/ 5 h 13"/>
                  <a:gd name="T24" fmla="*/ 14 w 22"/>
                  <a:gd name="T25" fmla="*/ 5 h 13"/>
                  <a:gd name="T26" fmla="*/ 13 w 22"/>
                  <a:gd name="T27" fmla="*/ 4 h 13"/>
                  <a:gd name="T28" fmla="*/ 11 w 22"/>
                  <a:gd name="T29" fmla="*/ 3 h 13"/>
                  <a:gd name="T30" fmla="*/ 7 w 22"/>
                  <a:gd name="T31" fmla="*/ 3 h 13"/>
                  <a:gd name="T32" fmla="*/ 3 w 22"/>
                  <a:gd name="T33" fmla="*/ 1 h 13"/>
                  <a:gd name="T34" fmla="*/ 2 w 22"/>
                  <a:gd name="T35" fmla="*/ 0 h 13"/>
                  <a:gd name="T36" fmla="*/ 0 w 22"/>
                  <a:gd name="T37" fmla="*/ 1 h 13"/>
                  <a:gd name="T38" fmla="*/ 1 w 22"/>
                  <a:gd name="T39" fmla="*/ 3 h 13"/>
                  <a:gd name="T40" fmla="*/ 2 w 22"/>
                  <a:gd name="T41" fmla="*/ 4 h 13"/>
                  <a:gd name="T42" fmla="*/ 5 w 22"/>
                  <a:gd name="T43" fmla="*/ 6 h 13"/>
                  <a:gd name="T44" fmla="*/ 6 w 22"/>
                  <a:gd name="T45" fmla="*/ 8 h 13"/>
                  <a:gd name="T46" fmla="*/ 6 w 22"/>
                  <a:gd name="T47" fmla="*/ 8 h 13"/>
                  <a:gd name="T48" fmla="*/ 7 w 22"/>
                  <a:gd name="T49" fmla="*/ 8 h 13"/>
                  <a:gd name="T50" fmla="*/ 11 w 22"/>
                  <a:gd name="T51" fmla="*/ 11 h 13"/>
                  <a:gd name="T52" fmla="*/ 14 w 22"/>
                  <a:gd name="T53" fmla="*/ 11 h 13"/>
                  <a:gd name="T54" fmla="*/ 16 w 22"/>
                  <a:gd name="T55" fmla="*/ 11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22" h="13">
                    <a:moveTo>
                      <a:pt x="16" y="11"/>
                    </a:moveTo>
                    <a:lnTo>
                      <a:pt x="17" y="12"/>
                    </a:lnTo>
                    <a:lnTo>
                      <a:pt x="18" y="13"/>
                    </a:lnTo>
                    <a:lnTo>
                      <a:pt x="20" y="13"/>
                    </a:lnTo>
                    <a:lnTo>
                      <a:pt x="22" y="13"/>
                    </a:lnTo>
                    <a:lnTo>
                      <a:pt x="22" y="12"/>
                    </a:lnTo>
                    <a:lnTo>
                      <a:pt x="21" y="11"/>
                    </a:lnTo>
                    <a:lnTo>
                      <a:pt x="21" y="10"/>
                    </a:lnTo>
                    <a:lnTo>
                      <a:pt x="20" y="9"/>
                    </a:lnTo>
                    <a:lnTo>
                      <a:pt x="19" y="9"/>
                    </a:lnTo>
                    <a:lnTo>
                      <a:pt x="17" y="7"/>
                    </a:lnTo>
                    <a:lnTo>
                      <a:pt x="15" y="5"/>
                    </a:lnTo>
                    <a:lnTo>
                      <a:pt x="14" y="5"/>
                    </a:lnTo>
                    <a:lnTo>
                      <a:pt x="13" y="4"/>
                    </a:lnTo>
                    <a:lnTo>
                      <a:pt x="11" y="3"/>
                    </a:lnTo>
                    <a:lnTo>
                      <a:pt x="7" y="3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2" y="4"/>
                    </a:lnTo>
                    <a:lnTo>
                      <a:pt x="5" y="6"/>
                    </a:lnTo>
                    <a:lnTo>
                      <a:pt x="6" y="8"/>
                    </a:lnTo>
                    <a:lnTo>
                      <a:pt x="6" y="8"/>
                    </a:lnTo>
                    <a:lnTo>
                      <a:pt x="7" y="8"/>
                    </a:lnTo>
                    <a:lnTo>
                      <a:pt x="11" y="11"/>
                    </a:lnTo>
                    <a:lnTo>
                      <a:pt x="14" y="11"/>
                    </a:lnTo>
                    <a:lnTo>
                      <a:pt x="16" y="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0" name="Freeform 2763">
                <a:extLst>
                  <a:ext uri="{FF2B5EF4-FFF2-40B4-BE49-F238E27FC236}">
                    <a16:creationId xmlns:a16="http://schemas.microsoft.com/office/drawing/2014/main" id="{2D4277B3-8F54-4927-BF91-5E70FA185B6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88" y="2143"/>
                <a:ext cx="11" cy="6"/>
              </a:xfrm>
              <a:custGeom>
                <a:avLst/>
                <a:gdLst>
                  <a:gd name="T0" fmla="*/ 5 w 11"/>
                  <a:gd name="T1" fmla="*/ 5 h 6"/>
                  <a:gd name="T2" fmla="*/ 6 w 11"/>
                  <a:gd name="T3" fmla="*/ 5 h 6"/>
                  <a:gd name="T4" fmla="*/ 11 w 11"/>
                  <a:gd name="T5" fmla="*/ 6 h 6"/>
                  <a:gd name="T6" fmla="*/ 11 w 11"/>
                  <a:gd name="T7" fmla="*/ 5 h 6"/>
                  <a:gd name="T8" fmla="*/ 11 w 11"/>
                  <a:gd name="T9" fmla="*/ 4 h 6"/>
                  <a:gd name="T10" fmla="*/ 10 w 11"/>
                  <a:gd name="T11" fmla="*/ 2 h 6"/>
                  <a:gd name="T12" fmla="*/ 8 w 11"/>
                  <a:gd name="T13" fmla="*/ 1 h 6"/>
                  <a:gd name="T14" fmla="*/ 7 w 11"/>
                  <a:gd name="T15" fmla="*/ 1 h 6"/>
                  <a:gd name="T16" fmla="*/ 6 w 11"/>
                  <a:gd name="T17" fmla="*/ 0 h 6"/>
                  <a:gd name="T18" fmla="*/ 5 w 11"/>
                  <a:gd name="T19" fmla="*/ 0 h 6"/>
                  <a:gd name="T20" fmla="*/ 4 w 11"/>
                  <a:gd name="T21" fmla="*/ 1 h 6"/>
                  <a:gd name="T22" fmla="*/ 4 w 11"/>
                  <a:gd name="T23" fmla="*/ 2 h 6"/>
                  <a:gd name="T24" fmla="*/ 2 w 11"/>
                  <a:gd name="T25" fmla="*/ 2 h 6"/>
                  <a:gd name="T26" fmla="*/ 0 w 11"/>
                  <a:gd name="T27" fmla="*/ 4 h 6"/>
                  <a:gd name="T28" fmla="*/ 1 w 11"/>
                  <a:gd name="T29" fmla="*/ 5 h 6"/>
                  <a:gd name="T30" fmla="*/ 2 w 11"/>
                  <a:gd name="T31" fmla="*/ 4 h 6"/>
                  <a:gd name="T32" fmla="*/ 3 w 11"/>
                  <a:gd name="T33" fmla="*/ 5 h 6"/>
                  <a:gd name="T34" fmla="*/ 4 w 11"/>
                  <a:gd name="T35" fmla="*/ 6 h 6"/>
                  <a:gd name="T36" fmla="*/ 3 w 11"/>
                  <a:gd name="T37" fmla="*/ 6 h 6"/>
                  <a:gd name="T38" fmla="*/ 3 w 11"/>
                  <a:gd name="T39" fmla="*/ 4 h 6"/>
                  <a:gd name="T40" fmla="*/ 5 w 11"/>
                  <a:gd name="T41" fmla="*/ 5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1" h="6">
                    <a:moveTo>
                      <a:pt x="5" y="5"/>
                    </a:moveTo>
                    <a:lnTo>
                      <a:pt x="6" y="5"/>
                    </a:lnTo>
                    <a:lnTo>
                      <a:pt x="11" y="6"/>
                    </a:lnTo>
                    <a:lnTo>
                      <a:pt x="11" y="5"/>
                    </a:lnTo>
                    <a:lnTo>
                      <a:pt x="11" y="4"/>
                    </a:lnTo>
                    <a:lnTo>
                      <a:pt x="10" y="2"/>
                    </a:lnTo>
                    <a:lnTo>
                      <a:pt x="8" y="1"/>
                    </a:lnTo>
                    <a:lnTo>
                      <a:pt x="7" y="1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4" y="1"/>
                    </a:lnTo>
                    <a:lnTo>
                      <a:pt x="4" y="2"/>
                    </a:lnTo>
                    <a:lnTo>
                      <a:pt x="2" y="2"/>
                    </a:lnTo>
                    <a:lnTo>
                      <a:pt x="0" y="4"/>
                    </a:lnTo>
                    <a:lnTo>
                      <a:pt x="1" y="5"/>
                    </a:lnTo>
                    <a:lnTo>
                      <a:pt x="2" y="4"/>
                    </a:lnTo>
                    <a:lnTo>
                      <a:pt x="3" y="5"/>
                    </a:lnTo>
                    <a:lnTo>
                      <a:pt x="4" y="6"/>
                    </a:lnTo>
                    <a:lnTo>
                      <a:pt x="3" y="6"/>
                    </a:lnTo>
                    <a:lnTo>
                      <a:pt x="3" y="4"/>
                    </a:lnTo>
                    <a:lnTo>
                      <a:pt x="5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1" name="Freeform 2764">
                <a:extLst>
                  <a:ext uri="{FF2B5EF4-FFF2-40B4-BE49-F238E27FC236}">
                    <a16:creationId xmlns:a16="http://schemas.microsoft.com/office/drawing/2014/main" id="{C343EFB7-600F-4CDE-8BB4-A63893827FB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44" y="1934"/>
                <a:ext cx="2" cy="1"/>
              </a:xfrm>
              <a:custGeom>
                <a:avLst/>
                <a:gdLst>
                  <a:gd name="T0" fmla="*/ 2 w 2"/>
                  <a:gd name="T1" fmla="*/ 1 h 1"/>
                  <a:gd name="T2" fmla="*/ 2 w 2"/>
                  <a:gd name="T3" fmla="*/ 1 h 1"/>
                  <a:gd name="T4" fmla="*/ 1 w 2"/>
                  <a:gd name="T5" fmla="*/ 0 h 1"/>
                  <a:gd name="T6" fmla="*/ 1 w 2"/>
                  <a:gd name="T7" fmla="*/ 0 h 1"/>
                  <a:gd name="T8" fmla="*/ 0 w 2"/>
                  <a:gd name="T9" fmla="*/ 0 h 1"/>
                  <a:gd name="T10" fmla="*/ 1 w 2"/>
                  <a:gd name="T11" fmla="*/ 1 h 1"/>
                  <a:gd name="T12" fmla="*/ 2 w 2"/>
                  <a:gd name="T13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lnTo>
                      <a:pt x="2" y="1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2" name="Freeform 2765">
                <a:extLst>
                  <a:ext uri="{FF2B5EF4-FFF2-40B4-BE49-F238E27FC236}">
                    <a16:creationId xmlns:a16="http://schemas.microsoft.com/office/drawing/2014/main" id="{761CE544-16FE-4F9F-9C5D-54D5F0091ED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45" y="2228"/>
                <a:ext cx="3" cy="3"/>
              </a:xfrm>
              <a:custGeom>
                <a:avLst/>
                <a:gdLst>
                  <a:gd name="T0" fmla="*/ 1 w 3"/>
                  <a:gd name="T1" fmla="*/ 3 h 3"/>
                  <a:gd name="T2" fmla="*/ 1 w 3"/>
                  <a:gd name="T3" fmla="*/ 3 h 3"/>
                  <a:gd name="T4" fmla="*/ 1 w 3"/>
                  <a:gd name="T5" fmla="*/ 3 h 3"/>
                  <a:gd name="T6" fmla="*/ 0 w 3"/>
                  <a:gd name="T7" fmla="*/ 2 h 3"/>
                  <a:gd name="T8" fmla="*/ 1 w 3"/>
                  <a:gd name="T9" fmla="*/ 2 h 3"/>
                  <a:gd name="T10" fmla="*/ 1 w 3"/>
                  <a:gd name="T11" fmla="*/ 1 h 3"/>
                  <a:gd name="T12" fmla="*/ 3 w 3"/>
                  <a:gd name="T13" fmla="*/ 0 h 3"/>
                  <a:gd name="T14" fmla="*/ 3 w 3"/>
                  <a:gd name="T15" fmla="*/ 0 h 3"/>
                  <a:gd name="T16" fmla="*/ 3 w 3"/>
                  <a:gd name="T17" fmla="*/ 0 h 3"/>
                  <a:gd name="T18" fmla="*/ 2 w 3"/>
                  <a:gd name="T19" fmla="*/ 0 h 3"/>
                  <a:gd name="T20" fmla="*/ 1 w 3"/>
                  <a:gd name="T21" fmla="*/ 1 h 3"/>
                  <a:gd name="T22" fmla="*/ 0 w 3"/>
                  <a:gd name="T23" fmla="*/ 2 h 3"/>
                  <a:gd name="T24" fmla="*/ 0 w 3"/>
                  <a:gd name="T25" fmla="*/ 3 h 3"/>
                  <a:gd name="T26" fmla="*/ 1 w 3"/>
                  <a:gd name="T27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" h="3">
                    <a:moveTo>
                      <a:pt x="1" y="3"/>
                    </a:moveTo>
                    <a:lnTo>
                      <a:pt x="1" y="3"/>
                    </a:lnTo>
                    <a:lnTo>
                      <a:pt x="1" y="3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1" y="1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3" name="Freeform 2766">
                <a:extLst>
                  <a:ext uri="{FF2B5EF4-FFF2-40B4-BE49-F238E27FC236}">
                    <a16:creationId xmlns:a16="http://schemas.microsoft.com/office/drawing/2014/main" id="{DBC05332-3011-4A98-8835-6A3A6BB2459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23" y="2232"/>
                <a:ext cx="19" cy="15"/>
              </a:xfrm>
              <a:custGeom>
                <a:avLst/>
                <a:gdLst>
                  <a:gd name="T0" fmla="*/ 18 w 19"/>
                  <a:gd name="T1" fmla="*/ 9 h 15"/>
                  <a:gd name="T2" fmla="*/ 19 w 19"/>
                  <a:gd name="T3" fmla="*/ 9 h 15"/>
                  <a:gd name="T4" fmla="*/ 16 w 19"/>
                  <a:gd name="T5" fmla="*/ 9 h 15"/>
                  <a:gd name="T6" fmla="*/ 15 w 19"/>
                  <a:gd name="T7" fmla="*/ 8 h 15"/>
                  <a:gd name="T8" fmla="*/ 13 w 19"/>
                  <a:gd name="T9" fmla="*/ 9 h 15"/>
                  <a:gd name="T10" fmla="*/ 10 w 19"/>
                  <a:gd name="T11" fmla="*/ 9 h 15"/>
                  <a:gd name="T12" fmla="*/ 10 w 19"/>
                  <a:gd name="T13" fmla="*/ 8 h 15"/>
                  <a:gd name="T14" fmla="*/ 9 w 19"/>
                  <a:gd name="T15" fmla="*/ 8 h 15"/>
                  <a:gd name="T16" fmla="*/ 6 w 19"/>
                  <a:gd name="T17" fmla="*/ 6 h 15"/>
                  <a:gd name="T18" fmla="*/ 5 w 19"/>
                  <a:gd name="T19" fmla="*/ 7 h 15"/>
                  <a:gd name="T20" fmla="*/ 5 w 19"/>
                  <a:gd name="T21" fmla="*/ 8 h 15"/>
                  <a:gd name="T22" fmla="*/ 3 w 19"/>
                  <a:gd name="T23" fmla="*/ 7 h 15"/>
                  <a:gd name="T24" fmla="*/ 3 w 19"/>
                  <a:gd name="T25" fmla="*/ 5 h 15"/>
                  <a:gd name="T26" fmla="*/ 3 w 19"/>
                  <a:gd name="T27" fmla="*/ 4 h 15"/>
                  <a:gd name="T28" fmla="*/ 3 w 19"/>
                  <a:gd name="T29" fmla="*/ 4 h 15"/>
                  <a:gd name="T30" fmla="*/ 4 w 19"/>
                  <a:gd name="T31" fmla="*/ 3 h 15"/>
                  <a:gd name="T32" fmla="*/ 4 w 19"/>
                  <a:gd name="T33" fmla="*/ 0 h 15"/>
                  <a:gd name="T34" fmla="*/ 0 w 19"/>
                  <a:gd name="T35" fmla="*/ 3 h 15"/>
                  <a:gd name="T36" fmla="*/ 0 w 19"/>
                  <a:gd name="T37" fmla="*/ 5 h 15"/>
                  <a:gd name="T38" fmla="*/ 0 w 19"/>
                  <a:gd name="T39" fmla="*/ 6 h 15"/>
                  <a:gd name="T40" fmla="*/ 1 w 19"/>
                  <a:gd name="T41" fmla="*/ 5 h 15"/>
                  <a:gd name="T42" fmla="*/ 2 w 19"/>
                  <a:gd name="T43" fmla="*/ 6 h 15"/>
                  <a:gd name="T44" fmla="*/ 2 w 19"/>
                  <a:gd name="T45" fmla="*/ 7 h 15"/>
                  <a:gd name="T46" fmla="*/ 3 w 19"/>
                  <a:gd name="T47" fmla="*/ 8 h 15"/>
                  <a:gd name="T48" fmla="*/ 4 w 19"/>
                  <a:gd name="T49" fmla="*/ 9 h 15"/>
                  <a:gd name="T50" fmla="*/ 4 w 19"/>
                  <a:gd name="T51" fmla="*/ 9 h 15"/>
                  <a:gd name="T52" fmla="*/ 5 w 19"/>
                  <a:gd name="T53" fmla="*/ 10 h 15"/>
                  <a:gd name="T54" fmla="*/ 5 w 19"/>
                  <a:gd name="T55" fmla="*/ 11 h 15"/>
                  <a:gd name="T56" fmla="*/ 6 w 19"/>
                  <a:gd name="T57" fmla="*/ 11 h 15"/>
                  <a:gd name="T58" fmla="*/ 10 w 19"/>
                  <a:gd name="T59" fmla="*/ 12 h 15"/>
                  <a:gd name="T60" fmla="*/ 11 w 19"/>
                  <a:gd name="T61" fmla="*/ 14 h 15"/>
                  <a:gd name="T62" fmla="*/ 13 w 19"/>
                  <a:gd name="T63" fmla="*/ 15 h 15"/>
                  <a:gd name="T64" fmla="*/ 15 w 19"/>
                  <a:gd name="T65" fmla="*/ 14 h 15"/>
                  <a:gd name="T66" fmla="*/ 16 w 19"/>
                  <a:gd name="T67" fmla="*/ 12 h 15"/>
                  <a:gd name="T68" fmla="*/ 15 w 19"/>
                  <a:gd name="T69" fmla="*/ 11 h 15"/>
                  <a:gd name="T70" fmla="*/ 16 w 19"/>
                  <a:gd name="T71" fmla="*/ 10 h 15"/>
                  <a:gd name="T72" fmla="*/ 18 w 19"/>
                  <a:gd name="T73" fmla="*/ 9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9" h="15">
                    <a:moveTo>
                      <a:pt x="18" y="9"/>
                    </a:moveTo>
                    <a:lnTo>
                      <a:pt x="19" y="9"/>
                    </a:lnTo>
                    <a:lnTo>
                      <a:pt x="16" y="9"/>
                    </a:lnTo>
                    <a:lnTo>
                      <a:pt x="15" y="8"/>
                    </a:lnTo>
                    <a:lnTo>
                      <a:pt x="13" y="9"/>
                    </a:lnTo>
                    <a:lnTo>
                      <a:pt x="10" y="9"/>
                    </a:lnTo>
                    <a:lnTo>
                      <a:pt x="10" y="8"/>
                    </a:lnTo>
                    <a:lnTo>
                      <a:pt x="9" y="8"/>
                    </a:lnTo>
                    <a:lnTo>
                      <a:pt x="6" y="6"/>
                    </a:lnTo>
                    <a:lnTo>
                      <a:pt x="5" y="7"/>
                    </a:lnTo>
                    <a:lnTo>
                      <a:pt x="5" y="8"/>
                    </a:lnTo>
                    <a:lnTo>
                      <a:pt x="3" y="7"/>
                    </a:lnTo>
                    <a:lnTo>
                      <a:pt x="3" y="5"/>
                    </a:lnTo>
                    <a:lnTo>
                      <a:pt x="3" y="4"/>
                    </a:lnTo>
                    <a:lnTo>
                      <a:pt x="3" y="4"/>
                    </a:lnTo>
                    <a:lnTo>
                      <a:pt x="4" y="3"/>
                    </a:lnTo>
                    <a:lnTo>
                      <a:pt x="4" y="0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6"/>
                    </a:lnTo>
                    <a:lnTo>
                      <a:pt x="1" y="5"/>
                    </a:lnTo>
                    <a:lnTo>
                      <a:pt x="2" y="6"/>
                    </a:lnTo>
                    <a:lnTo>
                      <a:pt x="2" y="7"/>
                    </a:lnTo>
                    <a:lnTo>
                      <a:pt x="3" y="8"/>
                    </a:lnTo>
                    <a:lnTo>
                      <a:pt x="4" y="9"/>
                    </a:lnTo>
                    <a:lnTo>
                      <a:pt x="4" y="9"/>
                    </a:lnTo>
                    <a:lnTo>
                      <a:pt x="5" y="10"/>
                    </a:lnTo>
                    <a:lnTo>
                      <a:pt x="5" y="11"/>
                    </a:lnTo>
                    <a:lnTo>
                      <a:pt x="6" y="11"/>
                    </a:lnTo>
                    <a:lnTo>
                      <a:pt x="10" y="12"/>
                    </a:lnTo>
                    <a:lnTo>
                      <a:pt x="11" y="14"/>
                    </a:lnTo>
                    <a:lnTo>
                      <a:pt x="13" y="15"/>
                    </a:lnTo>
                    <a:lnTo>
                      <a:pt x="15" y="14"/>
                    </a:lnTo>
                    <a:lnTo>
                      <a:pt x="16" y="12"/>
                    </a:lnTo>
                    <a:lnTo>
                      <a:pt x="15" y="11"/>
                    </a:lnTo>
                    <a:lnTo>
                      <a:pt x="16" y="10"/>
                    </a:lnTo>
                    <a:lnTo>
                      <a:pt x="18" y="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4" name="Freeform 2767">
                <a:extLst>
                  <a:ext uri="{FF2B5EF4-FFF2-40B4-BE49-F238E27FC236}">
                    <a16:creationId xmlns:a16="http://schemas.microsoft.com/office/drawing/2014/main" id="{3C1BB74E-BC7F-41B5-98FB-75B9525731A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63" y="2003"/>
                <a:ext cx="2" cy="1"/>
              </a:xfrm>
              <a:custGeom>
                <a:avLst/>
                <a:gdLst>
                  <a:gd name="T0" fmla="*/ 0 w 2"/>
                  <a:gd name="T1" fmla="*/ 0 h 1"/>
                  <a:gd name="T2" fmla="*/ 0 w 2"/>
                  <a:gd name="T3" fmla="*/ 0 h 1"/>
                  <a:gd name="T4" fmla="*/ 0 w 2"/>
                  <a:gd name="T5" fmla="*/ 0 h 1"/>
                  <a:gd name="T6" fmla="*/ 2 w 2"/>
                  <a:gd name="T7" fmla="*/ 1 h 1"/>
                  <a:gd name="T8" fmla="*/ 2 w 2"/>
                  <a:gd name="T9" fmla="*/ 0 h 1"/>
                  <a:gd name="T10" fmla="*/ 0 w 2"/>
                  <a:gd name="T1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1"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5" name="Freeform 2768">
                <a:extLst>
                  <a:ext uri="{FF2B5EF4-FFF2-40B4-BE49-F238E27FC236}">
                    <a16:creationId xmlns:a16="http://schemas.microsoft.com/office/drawing/2014/main" id="{AD67BE00-B87B-4CB8-9E5A-335F758A0A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40" y="2003"/>
                <a:ext cx="11" cy="14"/>
              </a:xfrm>
              <a:custGeom>
                <a:avLst/>
                <a:gdLst>
                  <a:gd name="T0" fmla="*/ 11 w 11"/>
                  <a:gd name="T1" fmla="*/ 3 h 14"/>
                  <a:gd name="T2" fmla="*/ 11 w 11"/>
                  <a:gd name="T3" fmla="*/ 2 h 14"/>
                  <a:gd name="T4" fmla="*/ 10 w 11"/>
                  <a:gd name="T5" fmla="*/ 1 h 14"/>
                  <a:gd name="T6" fmla="*/ 10 w 11"/>
                  <a:gd name="T7" fmla="*/ 1 h 14"/>
                  <a:gd name="T8" fmla="*/ 9 w 11"/>
                  <a:gd name="T9" fmla="*/ 1 h 14"/>
                  <a:gd name="T10" fmla="*/ 8 w 11"/>
                  <a:gd name="T11" fmla="*/ 1 h 14"/>
                  <a:gd name="T12" fmla="*/ 7 w 11"/>
                  <a:gd name="T13" fmla="*/ 0 h 14"/>
                  <a:gd name="T14" fmla="*/ 7 w 11"/>
                  <a:gd name="T15" fmla="*/ 0 h 14"/>
                  <a:gd name="T16" fmla="*/ 6 w 11"/>
                  <a:gd name="T17" fmla="*/ 1 h 14"/>
                  <a:gd name="T18" fmla="*/ 4 w 11"/>
                  <a:gd name="T19" fmla="*/ 2 h 14"/>
                  <a:gd name="T20" fmla="*/ 4 w 11"/>
                  <a:gd name="T21" fmla="*/ 2 h 14"/>
                  <a:gd name="T22" fmla="*/ 3 w 11"/>
                  <a:gd name="T23" fmla="*/ 3 h 14"/>
                  <a:gd name="T24" fmla="*/ 2 w 11"/>
                  <a:gd name="T25" fmla="*/ 5 h 14"/>
                  <a:gd name="T26" fmla="*/ 3 w 11"/>
                  <a:gd name="T27" fmla="*/ 6 h 14"/>
                  <a:gd name="T28" fmla="*/ 2 w 11"/>
                  <a:gd name="T29" fmla="*/ 7 h 14"/>
                  <a:gd name="T30" fmla="*/ 0 w 11"/>
                  <a:gd name="T31" fmla="*/ 8 h 14"/>
                  <a:gd name="T32" fmla="*/ 2 w 11"/>
                  <a:gd name="T33" fmla="*/ 9 h 14"/>
                  <a:gd name="T34" fmla="*/ 0 w 11"/>
                  <a:gd name="T35" fmla="*/ 10 h 14"/>
                  <a:gd name="T36" fmla="*/ 0 w 11"/>
                  <a:gd name="T37" fmla="*/ 11 h 14"/>
                  <a:gd name="T38" fmla="*/ 3 w 11"/>
                  <a:gd name="T39" fmla="*/ 11 h 14"/>
                  <a:gd name="T40" fmla="*/ 3 w 11"/>
                  <a:gd name="T41" fmla="*/ 12 h 14"/>
                  <a:gd name="T42" fmla="*/ 4 w 11"/>
                  <a:gd name="T43" fmla="*/ 13 h 14"/>
                  <a:gd name="T44" fmla="*/ 4 w 11"/>
                  <a:gd name="T45" fmla="*/ 14 h 14"/>
                  <a:gd name="T46" fmla="*/ 4 w 11"/>
                  <a:gd name="T47" fmla="*/ 14 h 14"/>
                  <a:gd name="T48" fmla="*/ 5 w 11"/>
                  <a:gd name="T49" fmla="*/ 13 h 14"/>
                  <a:gd name="T50" fmla="*/ 5 w 11"/>
                  <a:gd name="T51" fmla="*/ 13 h 14"/>
                  <a:gd name="T52" fmla="*/ 6 w 11"/>
                  <a:gd name="T53" fmla="*/ 12 h 14"/>
                  <a:gd name="T54" fmla="*/ 6 w 11"/>
                  <a:gd name="T55" fmla="*/ 11 h 14"/>
                  <a:gd name="T56" fmla="*/ 5 w 11"/>
                  <a:gd name="T57" fmla="*/ 11 h 14"/>
                  <a:gd name="T58" fmla="*/ 6 w 11"/>
                  <a:gd name="T59" fmla="*/ 10 h 14"/>
                  <a:gd name="T60" fmla="*/ 7 w 11"/>
                  <a:gd name="T61" fmla="*/ 9 h 14"/>
                  <a:gd name="T62" fmla="*/ 8 w 11"/>
                  <a:gd name="T63" fmla="*/ 7 h 14"/>
                  <a:gd name="T64" fmla="*/ 9 w 11"/>
                  <a:gd name="T65" fmla="*/ 7 h 14"/>
                  <a:gd name="T66" fmla="*/ 10 w 11"/>
                  <a:gd name="T67" fmla="*/ 7 h 14"/>
                  <a:gd name="T68" fmla="*/ 9 w 11"/>
                  <a:gd name="T69" fmla="*/ 6 h 14"/>
                  <a:gd name="T70" fmla="*/ 9 w 11"/>
                  <a:gd name="T71" fmla="*/ 5 h 14"/>
                  <a:gd name="T72" fmla="*/ 10 w 11"/>
                  <a:gd name="T73" fmla="*/ 4 h 14"/>
                  <a:gd name="T74" fmla="*/ 11 w 11"/>
                  <a:gd name="T75" fmla="*/ 3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1" h="14">
                    <a:moveTo>
                      <a:pt x="11" y="3"/>
                    </a:moveTo>
                    <a:lnTo>
                      <a:pt x="11" y="2"/>
                    </a:lnTo>
                    <a:lnTo>
                      <a:pt x="10" y="1"/>
                    </a:lnTo>
                    <a:lnTo>
                      <a:pt x="10" y="1"/>
                    </a:lnTo>
                    <a:lnTo>
                      <a:pt x="9" y="1"/>
                    </a:lnTo>
                    <a:lnTo>
                      <a:pt x="8" y="1"/>
                    </a:lnTo>
                    <a:lnTo>
                      <a:pt x="7" y="0"/>
                    </a:lnTo>
                    <a:lnTo>
                      <a:pt x="7" y="0"/>
                    </a:lnTo>
                    <a:lnTo>
                      <a:pt x="6" y="1"/>
                    </a:lnTo>
                    <a:lnTo>
                      <a:pt x="4" y="2"/>
                    </a:lnTo>
                    <a:lnTo>
                      <a:pt x="4" y="2"/>
                    </a:lnTo>
                    <a:lnTo>
                      <a:pt x="3" y="3"/>
                    </a:lnTo>
                    <a:lnTo>
                      <a:pt x="2" y="5"/>
                    </a:lnTo>
                    <a:lnTo>
                      <a:pt x="3" y="6"/>
                    </a:lnTo>
                    <a:lnTo>
                      <a:pt x="2" y="7"/>
                    </a:lnTo>
                    <a:lnTo>
                      <a:pt x="0" y="8"/>
                    </a:lnTo>
                    <a:lnTo>
                      <a:pt x="2" y="9"/>
                    </a:lnTo>
                    <a:lnTo>
                      <a:pt x="0" y="10"/>
                    </a:lnTo>
                    <a:lnTo>
                      <a:pt x="0" y="11"/>
                    </a:lnTo>
                    <a:lnTo>
                      <a:pt x="3" y="11"/>
                    </a:lnTo>
                    <a:lnTo>
                      <a:pt x="3" y="12"/>
                    </a:lnTo>
                    <a:lnTo>
                      <a:pt x="4" y="13"/>
                    </a:lnTo>
                    <a:lnTo>
                      <a:pt x="4" y="14"/>
                    </a:lnTo>
                    <a:lnTo>
                      <a:pt x="4" y="14"/>
                    </a:lnTo>
                    <a:lnTo>
                      <a:pt x="5" y="13"/>
                    </a:lnTo>
                    <a:lnTo>
                      <a:pt x="5" y="13"/>
                    </a:lnTo>
                    <a:lnTo>
                      <a:pt x="6" y="12"/>
                    </a:lnTo>
                    <a:lnTo>
                      <a:pt x="6" y="11"/>
                    </a:lnTo>
                    <a:lnTo>
                      <a:pt x="5" y="11"/>
                    </a:lnTo>
                    <a:lnTo>
                      <a:pt x="6" y="10"/>
                    </a:lnTo>
                    <a:lnTo>
                      <a:pt x="7" y="9"/>
                    </a:lnTo>
                    <a:lnTo>
                      <a:pt x="8" y="7"/>
                    </a:lnTo>
                    <a:lnTo>
                      <a:pt x="9" y="7"/>
                    </a:lnTo>
                    <a:lnTo>
                      <a:pt x="10" y="7"/>
                    </a:lnTo>
                    <a:lnTo>
                      <a:pt x="9" y="6"/>
                    </a:lnTo>
                    <a:lnTo>
                      <a:pt x="9" y="5"/>
                    </a:lnTo>
                    <a:lnTo>
                      <a:pt x="10" y="4"/>
                    </a:lnTo>
                    <a:lnTo>
                      <a:pt x="1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6" name="Freeform 2769">
                <a:extLst>
                  <a:ext uri="{FF2B5EF4-FFF2-40B4-BE49-F238E27FC236}">
                    <a16:creationId xmlns:a16="http://schemas.microsoft.com/office/drawing/2014/main" id="{DAB575D2-1226-49F2-9F63-5F8EABA0016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00" y="1938"/>
                <a:ext cx="51" cy="49"/>
              </a:xfrm>
              <a:custGeom>
                <a:avLst/>
                <a:gdLst>
                  <a:gd name="T0" fmla="*/ 50 w 51"/>
                  <a:gd name="T1" fmla="*/ 40 h 49"/>
                  <a:gd name="T2" fmla="*/ 49 w 51"/>
                  <a:gd name="T3" fmla="*/ 37 h 49"/>
                  <a:gd name="T4" fmla="*/ 48 w 51"/>
                  <a:gd name="T5" fmla="*/ 39 h 49"/>
                  <a:gd name="T6" fmla="*/ 45 w 51"/>
                  <a:gd name="T7" fmla="*/ 36 h 49"/>
                  <a:gd name="T8" fmla="*/ 40 w 51"/>
                  <a:gd name="T9" fmla="*/ 38 h 49"/>
                  <a:gd name="T10" fmla="*/ 43 w 51"/>
                  <a:gd name="T11" fmla="*/ 36 h 49"/>
                  <a:gd name="T12" fmla="*/ 43 w 51"/>
                  <a:gd name="T13" fmla="*/ 33 h 49"/>
                  <a:gd name="T14" fmla="*/ 44 w 51"/>
                  <a:gd name="T15" fmla="*/ 30 h 49"/>
                  <a:gd name="T16" fmla="*/ 39 w 51"/>
                  <a:gd name="T17" fmla="*/ 25 h 49"/>
                  <a:gd name="T18" fmla="*/ 37 w 51"/>
                  <a:gd name="T19" fmla="*/ 20 h 49"/>
                  <a:gd name="T20" fmla="*/ 35 w 51"/>
                  <a:gd name="T21" fmla="*/ 17 h 49"/>
                  <a:gd name="T22" fmla="*/ 30 w 51"/>
                  <a:gd name="T23" fmla="*/ 15 h 49"/>
                  <a:gd name="T24" fmla="*/ 30 w 51"/>
                  <a:gd name="T25" fmla="*/ 11 h 49"/>
                  <a:gd name="T26" fmla="*/ 27 w 51"/>
                  <a:gd name="T27" fmla="*/ 9 h 49"/>
                  <a:gd name="T28" fmla="*/ 24 w 51"/>
                  <a:gd name="T29" fmla="*/ 13 h 49"/>
                  <a:gd name="T30" fmla="*/ 23 w 51"/>
                  <a:gd name="T31" fmla="*/ 9 h 49"/>
                  <a:gd name="T32" fmla="*/ 25 w 51"/>
                  <a:gd name="T33" fmla="*/ 8 h 49"/>
                  <a:gd name="T34" fmla="*/ 25 w 51"/>
                  <a:gd name="T35" fmla="*/ 4 h 49"/>
                  <a:gd name="T36" fmla="*/ 25 w 51"/>
                  <a:gd name="T37" fmla="*/ 0 h 49"/>
                  <a:gd name="T38" fmla="*/ 18 w 51"/>
                  <a:gd name="T39" fmla="*/ 4 h 49"/>
                  <a:gd name="T40" fmla="*/ 15 w 51"/>
                  <a:gd name="T41" fmla="*/ 11 h 49"/>
                  <a:gd name="T42" fmla="*/ 12 w 51"/>
                  <a:gd name="T43" fmla="*/ 16 h 49"/>
                  <a:gd name="T44" fmla="*/ 11 w 51"/>
                  <a:gd name="T45" fmla="*/ 19 h 49"/>
                  <a:gd name="T46" fmla="*/ 8 w 51"/>
                  <a:gd name="T47" fmla="*/ 25 h 49"/>
                  <a:gd name="T48" fmla="*/ 8 w 51"/>
                  <a:gd name="T49" fmla="*/ 31 h 49"/>
                  <a:gd name="T50" fmla="*/ 0 w 51"/>
                  <a:gd name="T51" fmla="*/ 33 h 49"/>
                  <a:gd name="T52" fmla="*/ 0 w 51"/>
                  <a:gd name="T53" fmla="*/ 40 h 49"/>
                  <a:gd name="T54" fmla="*/ 3 w 51"/>
                  <a:gd name="T55" fmla="*/ 38 h 49"/>
                  <a:gd name="T56" fmla="*/ 6 w 51"/>
                  <a:gd name="T57" fmla="*/ 39 h 49"/>
                  <a:gd name="T58" fmla="*/ 8 w 51"/>
                  <a:gd name="T59" fmla="*/ 39 h 49"/>
                  <a:gd name="T60" fmla="*/ 8 w 51"/>
                  <a:gd name="T61" fmla="*/ 45 h 49"/>
                  <a:gd name="T62" fmla="*/ 7 w 51"/>
                  <a:gd name="T63" fmla="*/ 49 h 49"/>
                  <a:gd name="T64" fmla="*/ 10 w 51"/>
                  <a:gd name="T65" fmla="*/ 49 h 49"/>
                  <a:gd name="T66" fmla="*/ 13 w 51"/>
                  <a:gd name="T67" fmla="*/ 48 h 49"/>
                  <a:gd name="T68" fmla="*/ 17 w 51"/>
                  <a:gd name="T69" fmla="*/ 46 h 49"/>
                  <a:gd name="T70" fmla="*/ 19 w 51"/>
                  <a:gd name="T71" fmla="*/ 42 h 49"/>
                  <a:gd name="T72" fmla="*/ 23 w 51"/>
                  <a:gd name="T73" fmla="*/ 40 h 49"/>
                  <a:gd name="T74" fmla="*/ 25 w 51"/>
                  <a:gd name="T75" fmla="*/ 38 h 49"/>
                  <a:gd name="T76" fmla="*/ 27 w 51"/>
                  <a:gd name="T77" fmla="*/ 33 h 49"/>
                  <a:gd name="T78" fmla="*/ 30 w 51"/>
                  <a:gd name="T79" fmla="*/ 33 h 49"/>
                  <a:gd name="T80" fmla="*/ 32 w 51"/>
                  <a:gd name="T81" fmla="*/ 35 h 49"/>
                  <a:gd name="T82" fmla="*/ 32 w 51"/>
                  <a:gd name="T83" fmla="*/ 37 h 49"/>
                  <a:gd name="T84" fmla="*/ 36 w 51"/>
                  <a:gd name="T85" fmla="*/ 39 h 49"/>
                  <a:gd name="T86" fmla="*/ 33 w 51"/>
                  <a:gd name="T87" fmla="*/ 44 h 49"/>
                  <a:gd name="T88" fmla="*/ 36 w 51"/>
                  <a:gd name="T89" fmla="*/ 44 h 49"/>
                  <a:gd name="T90" fmla="*/ 39 w 51"/>
                  <a:gd name="T91" fmla="*/ 46 h 49"/>
                  <a:gd name="T92" fmla="*/ 43 w 51"/>
                  <a:gd name="T93" fmla="*/ 47 h 49"/>
                  <a:gd name="T94" fmla="*/ 47 w 51"/>
                  <a:gd name="T95" fmla="*/ 45 h 49"/>
                  <a:gd name="T96" fmla="*/ 51 w 51"/>
                  <a:gd name="T97" fmla="*/ 43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51" h="49">
                    <a:moveTo>
                      <a:pt x="50" y="42"/>
                    </a:moveTo>
                    <a:lnTo>
                      <a:pt x="49" y="40"/>
                    </a:lnTo>
                    <a:lnTo>
                      <a:pt x="50" y="40"/>
                    </a:lnTo>
                    <a:lnTo>
                      <a:pt x="51" y="39"/>
                    </a:lnTo>
                    <a:lnTo>
                      <a:pt x="50" y="38"/>
                    </a:lnTo>
                    <a:lnTo>
                      <a:pt x="49" y="37"/>
                    </a:lnTo>
                    <a:lnTo>
                      <a:pt x="48" y="37"/>
                    </a:lnTo>
                    <a:lnTo>
                      <a:pt x="48" y="38"/>
                    </a:lnTo>
                    <a:lnTo>
                      <a:pt x="48" y="39"/>
                    </a:lnTo>
                    <a:lnTo>
                      <a:pt x="47" y="38"/>
                    </a:lnTo>
                    <a:lnTo>
                      <a:pt x="46" y="38"/>
                    </a:lnTo>
                    <a:lnTo>
                      <a:pt x="45" y="36"/>
                    </a:lnTo>
                    <a:lnTo>
                      <a:pt x="45" y="37"/>
                    </a:lnTo>
                    <a:lnTo>
                      <a:pt x="44" y="38"/>
                    </a:lnTo>
                    <a:lnTo>
                      <a:pt x="40" y="38"/>
                    </a:lnTo>
                    <a:lnTo>
                      <a:pt x="39" y="37"/>
                    </a:lnTo>
                    <a:lnTo>
                      <a:pt x="40" y="36"/>
                    </a:lnTo>
                    <a:lnTo>
                      <a:pt x="43" y="36"/>
                    </a:lnTo>
                    <a:lnTo>
                      <a:pt x="44" y="35"/>
                    </a:lnTo>
                    <a:lnTo>
                      <a:pt x="44" y="34"/>
                    </a:lnTo>
                    <a:lnTo>
                      <a:pt x="43" y="33"/>
                    </a:lnTo>
                    <a:lnTo>
                      <a:pt x="43" y="31"/>
                    </a:lnTo>
                    <a:lnTo>
                      <a:pt x="44" y="30"/>
                    </a:lnTo>
                    <a:lnTo>
                      <a:pt x="44" y="30"/>
                    </a:lnTo>
                    <a:lnTo>
                      <a:pt x="43" y="29"/>
                    </a:lnTo>
                    <a:lnTo>
                      <a:pt x="43" y="27"/>
                    </a:lnTo>
                    <a:lnTo>
                      <a:pt x="39" y="25"/>
                    </a:lnTo>
                    <a:lnTo>
                      <a:pt x="37" y="24"/>
                    </a:lnTo>
                    <a:lnTo>
                      <a:pt x="37" y="23"/>
                    </a:lnTo>
                    <a:lnTo>
                      <a:pt x="37" y="20"/>
                    </a:lnTo>
                    <a:lnTo>
                      <a:pt x="35" y="20"/>
                    </a:lnTo>
                    <a:lnTo>
                      <a:pt x="35" y="19"/>
                    </a:lnTo>
                    <a:lnTo>
                      <a:pt x="35" y="17"/>
                    </a:lnTo>
                    <a:lnTo>
                      <a:pt x="35" y="16"/>
                    </a:lnTo>
                    <a:lnTo>
                      <a:pt x="32" y="16"/>
                    </a:lnTo>
                    <a:lnTo>
                      <a:pt x="30" y="15"/>
                    </a:lnTo>
                    <a:lnTo>
                      <a:pt x="29" y="13"/>
                    </a:lnTo>
                    <a:lnTo>
                      <a:pt x="29" y="12"/>
                    </a:lnTo>
                    <a:lnTo>
                      <a:pt x="30" y="11"/>
                    </a:lnTo>
                    <a:lnTo>
                      <a:pt x="28" y="10"/>
                    </a:lnTo>
                    <a:lnTo>
                      <a:pt x="28" y="9"/>
                    </a:lnTo>
                    <a:lnTo>
                      <a:pt x="27" y="9"/>
                    </a:lnTo>
                    <a:lnTo>
                      <a:pt x="26" y="11"/>
                    </a:lnTo>
                    <a:lnTo>
                      <a:pt x="25" y="12"/>
                    </a:lnTo>
                    <a:lnTo>
                      <a:pt x="24" y="13"/>
                    </a:lnTo>
                    <a:lnTo>
                      <a:pt x="24" y="12"/>
                    </a:lnTo>
                    <a:lnTo>
                      <a:pt x="24" y="10"/>
                    </a:lnTo>
                    <a:lnTo>
                      <a:pt x="23" y="9"/>
                    </a:lnTo>
                    <a:lnTo>
                      <a:pt x="23" y="8"/>
                    </a:lnTo>
                    <a:lnTo>
                      <a:pt x="24" y="8"/>
                    </a:lnTo>
                    <a:lnTo>
                      <a:pt x="25" y="8"/>
                    </a:lnTo>
                    <a:lnTo>
                      <a:pt x="25" y="7"/>
                    </a:lnTo>
                    <a:lnTo>
                      <a:pt x="25" y="5"/>
                    </a:lnTo>
                    <a:lnTo>
                      <a:pt x="25" y="4"/>
                    </a:lnTo>
                    <a:lnTo>
                      <a:pt x="23" y="4"/>
                    </a:lnTo>
                    <a:lnTo>
                      <a:pt x="23" y="3"/>
                    </a:lnTo>
                    <a:lnTo>
                      <a:pt x="25" y="0"/>
                    </a:lnTo>
                    <a:lnTo>
                      <a:pt x="24" y="0"/>
                    </a:lnTo>
                    <a:lnTo>
                      <a:pt x="19" y="1"/>
                    </a:lnTo>
                    <a:lnTo>
                      <a:pt x="18" y="4"/>
                    </a:lnTo>
                    <a:lnTo>
                      <a:pt x="16" y="7"/>
                    </a:lnTo>
                    <a:lnTo>
                      <a:pt x="15" y="9"/>
                    </a:lnTo>
                    <a:lnTo>
                      <a:pt x="15" y="11"/>
                    </a:lnTo>
                    <a:lnTo>
                      <a:pt x="14" y="12"/>
                    </a:lnTo>
                    <a:lnTo>
                      <a:pt x="14" y="13"/>
                    </a:lnTo>
                    <a:lnTo>
                      <a:pt x="12" y="16"/>
                    </a:lnTo>
                    <a:lnTo>
                      <a:pt x="12" y="17"/>
                    </a:lnTo>
                    <a:lnTo>
                      <a:pt x="11" y="18"/>
                    </a:lnTo>
                    <a:lnTo>
                      <a:pt x="11" y="19"/>
                    </a:lnTo>
                    <a:lnTo>
                      <a:pt x="11" y="21"/>
                    </a:lnTo>
                    <a:lnTo>
                      <a:pt x="9" y="24"/>
                    </a:lnTo>
                    <a:lnTo>
                      <a:pt x="8" y="25"/>
                    </a:lnTo>
                    <a:lnTo>
                      <a:pt x="8" y="28"/>
                    </a:lnTo>
                    <a:lnTo>
                      <a:pt x="7" y="29"/>
                    </a:lnTo>
                    <a:lnTo>
                      <a:pt x="8" y="31"/>
                    </a:lnTo>
                    <a:lnTo>
                      <a:pt x="7" y="32"/>
                    </a:lnTo>
                    <a:lnTo>
                      <a:pt x="4" y="32"/>
                    </a:lnTo>
                    <a:lnTo>
                      <a:pt x="0" y="33"/>
                    </a:lnTo>
                    <a:lnTo>
                      <a:pt x="0" y="35"/>
                    </a:lnTo>
                    <a:lnTo>
                      <a:pt x="0" y="38"/>
                    </a:lnTo>
                    <a:lnTo>
                      <a:pt x="0" y="40"/>
                    </a:lnTo>
                    <a:lnTo>
                      <a:pt x="1" y="40"/>
                    </a:lnTo>
                    <a:lnTo>
                      <a:pt x="1" y="38"/>
                    </a:lnTo>
                    <a:lnTo>
                      <a:pt x="3" y="38"/>
                    </a:lnTo>
                    <a:lnTo>
                      <a:pt x="3" y="39"/>
                    </a:lnTo>
                    <a:lnTo>
                      <a:pt x="5" y="39"/>
                    </a:lnTo>
                    <a:lnTo>
                      <a:pt x="6" y="39"/>
                    </a:lnTo>
                    <a:lnTo>
                      <a:pt x="7" y="39"/>
                    </a:lnTo>
                    <a:lnTo>
                      <a:pt x="7" y="39"/>
                    </a:lnTo>
                    <a:lnTo>
                      <a:pt x="8" y="39"/>
                    </a:lnTo>
                    <a:lnTo>
                      <a:pt x="9" y="40"/>
                    </a:lnTo>
                    <a:lnTo>
                      <a:pt x="7" y="43"/>
                    </a:lnTo>
                    <a:lnTo>
                      <a:pt x="8" y="45"/>
                    </a:lnTo>
                    <a:lnTo>
                      <a:pt x="7" y="46"/>
                    </a:lnTo>
                    <a:lnTo>
                      <a:pt x="7" y="48"/>
                    </a:lnTo>
                    <a:lnTo>
                      <a:pt x="7" y="49"/>
                    </a:lnTo>
                    <a:lnTo>
                      <a:pt x="8" y="49"/>
                    </a:lnTo>
                    <a:lnTo>
                      <a:pt x="9" y="49"/>
                    </a:lnTo>
                    <a:lnTo>
                      <a:pt x="10" y="49"/>
                    </a:lnTo>
                    <a:lnTo>
                      <a:pt x="11" y="48"/>
                    </a:lnTo>
                    <a:lnTo>
                      <a:pt x="12" y="48"/>
                    </a:lnTo>
                    <a:lnTo>
                      <a:pt x="13" y="48"/>
                    </a:lnTo>
                    <a:lnTo>
                      <a:pt x="14" y="47"/>
                    </a:lnTo>
                    <a:lnTo>
                      <a:pt x="15" y="47"/>
                    </a:lnTo>
                    <a:lnTo>
                      <a:pt x="17" y="46"/>
                    </a:lnTo>
                    <a:lnTo>
                      <a:pt x="17" y="44"/>
                    </a:lnTo>
                    <a:lnTo>
                      <a:pt x="18" y="43"/>
                    </a:lnTo>
                    <a:lnTo>
                      <a:pt x="19" y="42"/>
                    </a:lnTo>
                    <a:lnTo>
                      <a:pt x="20" y="40"/>
                    </a:lnTo>
                    <a:lnTo>
                      <a:pt x="22" y="42"/>
                    </a:lnTo>
                    <a:lnTo>
                      <a:pt x="23" y="40"/>
                    </a:lnTo>
                    <a:lnTo>
                      <a:pt x="24" y="40"/>
                    </a:lnTo>
                    <a:lnTo>
                      <a:pt x="25" y="40"/>
                    </a:lnTo>
                    <a:lnTo>
                      <a:pt x="25" y="38"/>
                    </a:lnTo>
                    <a:lnTo>
                      <a:pt x="25" y="36"/>
                    </a:lnTo>
                    <a:lnTo>
                      <a:pt x="27" y="35"/>
                    </a:lnTo>
                    <a:lnTo>
                      <a:pt x="27" y="33"/>
                    </a:lnTo>
                    <a:lnTo>
                      <a:pt x="28" y="33"/>
                    </a:lnTo>
                    <a:lnTo>
                      <a:pt x="29" y="34"/>
                    </a:lnTo>
                    <a:lnTo>
                      <a:pt x="30" y="33"/>
                    </a:lnTo>
                    <a:lnTo>
                      <a:pt x="31" y="33"/>
                    </a:lnTo>
                    <a:lnTo>
                      <a:pt x="32" y="33"/>
                    </a:lnTo>
                    <a:lnTo>
                      <a:pt x="32" y="35"/>
                    </a:lnTo>
                    <a:lnTo>
                      <a:pt x="31" y="36"/>
                    </a:lnTo>
                    <a:lnTo>
                      <a:pt x="30" y="37"/>
                    </a:lnTo>
                    <a:lnTo>
                      <a:pt x="32" y="37"/>
                    </a:lnTo>
                    <a:lnTo>
                      <a:pt x="34" y="37"/>
                    </a:lnTo>
                    <a:lnTo>
                      <a:pt x="35" y="38"/>
                    </a:lnTo>
                    <a:lnTo>
                      <a:pt x="36" y="39"/>
                    </a:lnTo>
                    <a:lnTo>
                      <a:pt x="35" y="42"/>
                    </a:lnTo>
                    <a:lnTo>
                      <a:pt x="34" y="42"/>
                    </a:lnTo>
                    <a:lnTo>
                      <a:pt x="33" y="44"/>
                    </a:lnTo>
                    <a:lnTo>
                      <a:pt x="35" y="45"/>
                    </a:lnTo>
                    <a:lnTo>
                      <a:pt x="35" y="44"/>
                    </a:lnTo>
                    <a:lnTo>
                      <a:pt x="36" y="44"/>
                    </a:lnTo>
                    <a:lnTo>
                      <a:pt x="37" y="45"/>
                    </a:lnTo>
                    <a:lnTo>
                      <a:pt x="38" y="44"/>
                    </a:lnTo>
                    <a:lnTo>
                      <a:pt x="39" y="46"/>
                    </a:lnTo>
                    <a:lnTo>
                      <a:pt x="40" y="46"/>
                    </a:lnTo>
                    <a:lnTo>
                      <a:pt x="42" y="47"/>
                    </a:lnTo>
                    <a:lnTo>
                      <a:pt x="43" y="47"/>
                    </a:lnTo>
                    <a:lnTo>
                      <a:pt x="45" y="48"/>
                    </a:lnTo>
                    <a:lnTo>
                      <a:pt x="46" y="47"/>
                    </a:lnTo>
                    <a:lnTo>
                      <a:pt x="47" y="45"/>
                    </a:lnTo>
                    <a:lnTo>
                      <a:pt x="48" y="45"/>
                    </a:lnTo>
                    <a:lnTo>
                      <a:pt x="49" y="44"/>
                    </a:lnTo>
                    <a:lnTo>
                      <a:pt x="51" y="43"/>
                    </a:lnTo>
                    <a:lnTo>
                      <a:pt x="51" y="43"/>
                    </a:lnTo>
                    <a:lnTo>
                      <a:pt x="50" y="4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7" name="Freeform 2770">
                <a:extLst>
                  <a:ext uri="{FF2B5EF4-FFF2-40B4-BE49-F238E27FC236}">
                    <a16:creationId xmlns:a16="http://schemas.microsoft.com/office/drawing/2014/main" id="{8275BC97-0B06-4E1C-A360-9EF0EF387532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216" y="2096"/>
                <a:ext cx="11" cy="11"/>
              </a:xfrm>
              <a:custGeom>
                <a:avLst/>
                <a:gdLst>
                  <a:gd name="T0" fmla="*/ 8 w 11"/>
                  <a:gd name="T1" fmla="*/ 8 h 11"/>
                  <a:gd name="T2" fmla="*/ 7 w 11"/>
                  <a:gd name="T3" fmla="*/ 9 h 11"/>
                  <a:gd name="T4" fmla="*/ 8 w 11"/>
                  <a:gd name="T5" fmla="*/ 9 h 11"/>
                  <a:gd name="T6" fmla="*/ 10 w 11"/>
                  <a:gd name="T7" fmla="*/ 6 h 11"/>
                  <a:gd name="T8" fmla="*/ 11 w 11"/>
                  <a:gd name="T9" fmla="*/ 6 h 11"/>
                  <a:gd name="T10" fmla="*/ 11 w 11"/>
                  <a:gd name="T11" fmla="*/ 4 h 11"/>
                  <a:gd name="T12" fmla="*/ 10 w 11"/>
                  <a:gd name="T13" fmla="*/ 3 h 11"/>
                  <a:gd name="T14" fmla="*/ 10 w 11"/>
                  <a:gd name="T15" fmla="*/ 3 h 11"/>
                  <a:gd name="T16" fmla="*/ 10 w 11"/>
                  <a:gd name="T17" fmla="*/ 2 h 11"/>
                  <a:gd name="T18" fmla="*/ 9 w 11"/>
                  <a:gd name="T19" fmla="*/ 0 h 11"/>
                  <a:gd name="T20" fmla="*/ 8 w 11"/>
                  <a:gd name="T21" fmla="*/ 2 h 11"/>
                  <a:gd name="T22" fmla="*/ 7 w 11"/>
                  <a:gd name="T23" fmla="*/ 4 h 11"/>
                  <a:gd name="T24" fmla="*/ 6 w 11"/>
                  <a:gd name="T25" fmla="*/ 5 h 11"/>
                  <a:gd name="T26" fmla="*/ 4 w 11"/>
                  <a:gd name="T27" fmla="*/ 6 h 11"/>
                  <a:gd name="T28" fmla="*/ 4 w 11"/>
                  <a:gd name="T29" fmla="*/ 5 h 11"/>
                  <a:gd name="T30" fmla="*/ 6 w 11"/>
                  <a:gd name="T31" fmla="*/ 4 h 11"/>
                  <a:gd name="T32" fmla="*/ 7 w 11"/>
                  <a:gd name="T33" fmla="*/ 2 h 11"/>
                  <a:gd name="T34" fmla="*/ 7 w 11"/>
                  <a:gd name="T35" fmla="*/ 2 h 11"/>
                  <a:gd name="T36" fmla="*/ 6 w 11"/>
                  <a:gd name="T37" fmla="*/ 3 h 11"/>
                  <a:gd name="T38" fmla="*/ 4 w 11"/>
                  <a:gd name="T39" fmla="*/ 5 h 11"/>
                  <a:gd name="T40" fmla="*/ 2 w 11"/>
                  <a:gd name="T41" fmla="*/ 7 h 11"/>
                  <a:gd name="T42" fmla="*/ 1 w 11"/>
                  <a:gd name="T43" fmla="*/ 8 h 11"/>
                  <a:gd name="T44" fmla="*/ 0 w 11"/>
                  <a:gd name="T45" fmla="*/ 9 h 11"/>
                  <a:gd name="T46" fmla="*/ 0 w 11"/>
                  <a:gd name="T47" fmla="*/ 10 h 11"/>
                  <a:gd name="T48" fmla="*/ 1 w 11"/>
                  <a:gd name="T49" fmla="*/ 10 h 11"/>
                  <a:gd name="T50" fmla="*/ 3 w 11"/>
                  <a:gd name="T51" fmla="*/ 8 h 11"/>
                  <a:gd name="T52" fmla="*/ 4 w 11"/>
                  <a:gd name="T53" fmla="*/ 8 h 11"/>
                  <a:gd name="T54" fmla="*/ 3 w 11"/>
                  <a:gd name="T55" fmla="*/ 9 h 11"/>
                  <a:gd name="T56" fmla="*/ 2 w 11"/>
                  <a:gd name="T57" fmla="*/ 10 h 11"/>
                  <a:gd name="T58" fmla="*/ 3 w 11"/>
                  <a:gd name="T59" fmla="*/ 11 h 11"/>
                  <a:gd name="T60" fmla="*/ 4 w 11"/>
                  <a:gd name="T61" fmla="*/ 10 h 11"/>
                  <a:gd name="T62" fmla="*/ 6 w 11"/>
                  <a:gd name="T63" fmla="*/ 10 h 11"/>
                  <a:gd name="T64" fmla="*/ 7 w 11"/>
                  <a:gd name="T65" fmla="*/ 8 h 11"/>
                  <a:gd name="T66" fmla="*/ 9 w 11"/>
                  <a:gd name="T67" fmla="*/ 5 h 11"/>
                  <a:gd name="T68" fmla="*/ 10 w 11"/>
                  <a:gd name="T69" fmla="*/ 4 h 11"/>
                  <a:gd name="T70" fmla="*/ 10 w 11"/>
                  <a:gd name="T71" fmla="*/ 4 h 11"/>
                  <a:gd name="T72" fmla="*/ 10 w 11"/>
                  <a:gd name="T73" fmla="*/ 5 h 11"/>
                  <a:gd name="T74" fmla="*/ 8 w 11"/>
                  <a:gd name="T75" fmla="*/ 8 h 11"/>
                  <a:gd name="T76" fmla="*/ 7 w 11"/>
                  <a:gd name="T77" fmla="*/ 7 h 11"/>
                  <a:gd name="T78" fmla="*/ 6 w 11"/>
                  <a:gd name="T79" fmla="*/ 8 h 11"/>
                  <a:gd name="T80" fmla="*/ 4 w 11"/>
                  <a:gd name="T81" fmla="*/ 8 h 11"/>
                  <a:gd name="T82" fmla="*/ 6 w 11"/>
                  <a:gd name="T83" fmla="*/ 7 h 11"/>
                  <a:gd name="T84" fmla="*/ 8 w 11"/>
                  <a:gd name="T85" fmla="*/ 5 h 11"/>
                  <a:gd name="T86" fmla="*/ 7 w 11"/>
                  <a:gd name="T87" fmla="*/ 7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11" h="11">
                    <a:moveTo>
                      <a:pt x="8" y="8"/>
                    </a:moveTo>
                    <a:lnTo>
                      <a:pt x="7" y="9"/>
                    </a:lnTo>
                    <a:lnTo>
                      <a:pt x="8" y="9"/>
                    </a:lnTo>
                    <a:lnTo>
                      <a:pt x="10" y="6"/>
                    </a:lnTo>
                    <a:lnTo>
                      <a:pt x="11" y="6"/>
                    </a:lnTo>
                    <a:lnTo>
                      <a:pt x="11" y="4"/>
                    </a:lnTo>
                    <a:lnTo>
                      <a:pt x="10" y="3"/>
                    </a:lnTo>
                    <a:lnTo>
                      <a:pt x="10" y="3"/>
                    </a:lnTo>
                    <a:lnTo>
                      <a:pt x="10" y="2"/>
                    </a:lnTo>
                    <a:lnTo>
                      <a:pt x="9" y="0"/>
                    </a:lnTo>
                    <a:lnTo>
                      <a:pt x="8" y="2"/>
                    </a:lnTo>
                    <a:lnTo>
                      <a:pt x="7" y="4"/>
                    </a:lnTo>
                    <a:lnTo>
                      <a:pt x="6" y="5"/>
                    </a:lnTo>
                    <a:lnTo>
                      <a:pt x="4" y="6"/>
                    </a:lnTo>
                    <a:lnTo>
                      <a:pt x="4" y="5"/>
                    </a:lnTo>
                    <a:lnTo>
                      <a:pt x="6" y="4"/>
                    </a:lnTo>
                    <a:lnTo>
                      <a:pt x="7" y="2"/>
                    </a:lnTo>
                    <a:lnTo>
                      <a:pt x="7" y="2"/>
                    </a:lnTo>
                    <a:lnTo>
                      <a:pt x="6" y="3"/>
                    </a:lnTo>
                    <a:lnTo>
                      <a:pt x="4" y="5"/>
                    </a:lnTo>
                    <a:lnTo>
                      <a:pt x="2" y="7"/>
                    </a:lnTo>
                    <a:lnTo>
                      <a:pt x="1" y="8"/>
                    </a:lnTo>
                    <a:lnTo>
                      <a:pt x="0" y="9"/>
                    </a:lnTo>
                    <a:lnTo>
                      <a:pt x="0" y="10"/>
                    </a:lnTo>
                    <a:lnTo>
                      <a:pt x="1" y="10"/>
                    </a:lnTo>
                    <a:lnTo>
                      <a:pt x="3" y="8"/>
                    </a:lnTo>
                    <a:lnTo>
                      <a:pt x="4" y="8"/>
                    </a:lnTo>
                    <a:lnTo>
                      <a:pt x="3" y="9"/>
                    </a:lnTo>
                    <a:lnTo>
                      <a:pt x="2" y="10"/>
                    </a:lnTo>
                    <a:lnTo>
                      <a:pt x="3" y="11"/>
                    </a:lnTo>
                    <a:lnTo>
                      <a:pt x="4" y="10"/>
                    </a:lnTo>
                    <a:lnTo>
                      <a:pt x="6" y="10"/>
                    </a:lnTo>
                    <a:lnTo>
                      <a:pt x="7" y="8"/>
                    </a:lnTo>
                    <a:lnTo>
                      <a:pt x="9" y="5"/>
                    </a:lnTo>
                    <a:lnTo>
                      <a:pt x="10" y="4"/>
                    </a:lnTo>
                    <a:lnTo>
                      <a:pt x="10" y="4"/>
                    </a:lnTo>
                    <a:lnTo>
                      <a:pt x="10" y="5"/>
                    </a:lnTo>
                    <a:lnTo>
                      <a:pt x="8" y="8"/>
                    </a:lnTo>
                    <a:close/>
                    <a:moveTo>
                      <a:pt x="7" y="7"/>
                    </a:moveTo>
                    <a:lnTo>
                      <a:pt x="6" y="8"/>
                    </a:lnTo>
                    <a:lnTo>
                      <a:pt x="4" y="8"/>
                    </a:lnTo>
                    <a:lnTo>
                      <a:pt x="6" y="7"/>
                    </a:lnTo>
                    <a:lnTo>
                      <a:pt x="8" y="5"/>
                    </a:lnTo>
                    <a:lnTo>
                      <a:pt x="7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8" name="Rectangle 2771">
                <a:extLst>
                  <a:ext uri="{FF2B5EF4-FFF2-40B4-BE49-F238E27FC236}">
                    <a16:creationId xmlns:a16="http://schemas.microsoft.com/office/drawing/2014/main" id="{7152EE6A-95DE-4AB6-A7AC-A51F21FFCE0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31" y="2536"/>
                <a:ext cx="2" cy="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9" name="Freeform 2772">
                <a:extLst>
                  <a:ext uri="{FF2B5EF4-FFF2-40B4-BE49-F238E27FC236}">
                    <a16:creationId xmlns:a16="http://schemas.microsoft.com/office/drawing/2014/main" id="{5AF24EF2-80DE-478A-A019-C6581D589B2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58" y="2544"/>
                <a:ext cx="21" cy="9"/>
              </a:xfrm>
              <a:custGeom>
                <a:avLst/>
                <a:gdLst>
                  <a:gd name="T0" fmla="*/ 17 w 21"/>
                  <a:gd name="T1" fmla="*/ 3 h 9"/>
                  <a:gd name="T2" fmla="*/ 16 w 21"/>
                  <a:gd name="T3" fmla="*/ 1 h 9"/>
                  <a:gd name="T4" fmla="*/ 9 w 21"/>
                  <a:gd name="T5" fmla="*/ 0 h 9"/>
                  <a:gd name="T6" fmla="*/ 6 w 21"/>
                  <a:gd name="T7" fmla="*/ 1 h 9"/>
                  <a:gd name="T8" fmla="*/ 3 w 21"/>
                  <a:gd name="T9" fmla="*/ 1 h 9"/>
                  <a:gd name="T10" fmla="*/ 1 w 21"/>
                  <a:gd name="T11" fmla="*/ 1 h 9"/>
                  <a:gd name="T12" fmla="*/ 0 w 21"/>
                  <a:gd name="T13" fmla="*/ 2 h 9"/>
                  <a:gd name="T14" fmla="*/ 2 w 21"/>
                  <a:gd name="T15" fmla="*/ 5 h 9"/>
                  <a:gd name="T16" fmla="*/ 3 w 21"/>
                  <a:gd name="T17" fmla="*/ 3 h 9"/>
                  <a:gd name="T18" fmla="*/ 4 w 21"/>
                  <a:gd name="T19" fmla="*/ 5 h 9"/>
                  <a:gd name="T20" fmla="*/ 6 w 21"/>
                  <a:gd name="T21" fmla="*/ 7 h 9"/>
                  <a:gd name="T22" fmla="*/ 7 w 21"/>
                  <a:gd name="T23" fmla="*/ 8 h 9"/>
                  <a:gd name="T24" fmla="*/ 9 w 21"/>
                  <a:gd name="T25" fmla="*/ 8 h 9"/>
                  <a:gd name="T26" fmla="*/ 11 w 21"/>
                  <a:gd name="T27" fmla="*/ 9 h 9"/>
                  <a:gd name="T28" fmla="*/ 13 w 21"/>
                  <a:gd name="T29" fmla="*/ 9 h 9"/>
                  <a:gd name="T30" fmla="*/ 13 w 21"/>
                  <a:gd name="T31" fmla="*/ 7 h 9"/>
                  <a:gd name="T32" fmla="*/ 14 w 21"/>
                  <a:gd name="T33" fmla="*/ 7 h 9"/>
                  <a:gd name="T34" fmla="*/ 15 w 21"/>
                  <a:gd name="T35" fmla="*/ 8 h 9"/>
                  <a:gd name="T36" fmla="*/ 16 w 21"/>
                  <a:gd name="T37" fmla="*/ 8 h 9"/>
                  <a:gd name="T38" fmla="*/ 17 w 21"/>
                  <a:gd name="T39" fmla="*/ 6 h 9"/>
                  <a:gd name="T40" fmla="*/ 18 w 21"/>
                  <a:gd name="T41" fmla="*/ 7 h 9"/>
                  <a:gd name="T42" fmla="*/ 21 w 21"/>
                  <a:gd name="T43" fmla="*/ 7 h 9"/>
                  <a:gd name="T44" fmla="*/ 21 w 21"/>
                  <a:gd name="T45" fmla="*/ 6 h 9"/>
                  <a:gd name="T46" fmla="*/ 20 w 21"/>
                  <a:gd name="T47" fmla="*/ 5 h 9"/>
                  <a:gd name="T48" fmla="*/ 17 w 21"/>
                  <a:gd name="T49" fmla="*/ 3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1" h="9">
                    <a:moveTo>
                      <a:pt x="17" y="3"/>
                    </a:moveTo>
                    <a:lnTo>
                      <a:pt x="16" y="1"/>
                    </a:lnTo>
                    <a:lnTo>
                      <a:pt x="9" y="0"/>
                    </a:lnTo>
                    <a:lnTo>
                      <a:pt x="6" y="1"/>
                    </a:lnTo>
                    <a:lnTo>
                      <a:pt x="3" y="1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2" y="5"/>
                    </a:lnTo>
                    <a:lnTo>
                      <a:pt x="3" y="3"/>
                    </a:lnTo>
                    <a:lnTo>
                      <a:pt x="4" y="5"/>
                    </a:lnTo>
                    <a:lnTo>
                      <a:pt x="6" y="7"/>
                    </a:lnTo>
                    <a:lnTo>
                      <a:pt x="7" y="8"/>
                    </a:lnTo>
                    <a:lnTo>
                      <a:pt x="9" y="8"/>
                    </a:lnTo>
                    <a:lnTo>
                      <a:pt x="11" y="9"/>
                    </a:lnTo>
                    <a:lnTo>
                      <a:pt x="13" y="9"/>
                    </a:lnTo>
                    <a:lnTo>
                      <a:pt x="13" y="7"/>
                    </a:lnTo>
                    <a:lnTo>
                      <a:pt x="14" y="7"/>
                    </a:lnTo>
                    <a:lnTo>
                      <a:pt x="15" y="8"/>
                    </a:lnTo>
                    <a:lnTo>
                      <a:pt x="16" y="8"/>
                    </a:lnTo>
                    <a:lnTo>
                      <a:pt x="17" y="6"/>
                    </a:lnTo>
                    <a:lnTo>
                      <a:pt x="18" y="7"/>
                    </a:lnTo>
                    <a:lnTo>
                      <a:pt x="21" y="7"/>
                    </a:lnTo>
                    <a:lnTo>
                      <a:pt x="21" y="6"/>
                    </a:lnTo>
                    <a:lnTo>
                      <a:pt x="20" y="5"/>
                    </a:lnTo>
                    <a:lnTo>
                      <a:pt x="17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0" name="Freeform 2773">
                <a:extLst>
                  <a:ext uri="{FF2B5EF4-FFF2-40B4-BE49-F238E27FC236}">
                    <a16:creationId xmlns:a16="http://schemas.microsoft.com/office/drawing/2014/main" id="{6DB86741-110F-4301-A606-BBD5E5ED98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07" y="2539"/>
                <a:ext cx="3" cy="3"/>
              </a:xfrm>
              <a:custGeom>
                <a:avLst/>
                <a:gdLst>
                  <a:gd name="T0" fmla="*/ 3 w 3"/>
                  <a:gd name="T1" fmla="*/ 3 h 3"/>
                  <a:gd name="T2" fmla="*/ 3 w 3"/>
                  <a:gd name="T3" fmla="*/ 2 h 3"/>
                  <a:gd name="T4" fmla="*/ 1 w 3"/>
                  <a:gd name="T5" fmla="*/ 0 h 3"/>
                  <a:gd name="T6" fmla="*/ 0 w 3"/>
                  <a:gd name="T7" fmla="*/ 1 h 3"/>
                  <a:gd name="T8" fmla="*/ 1 w 3"/>
                  <a:gd name="T9" fmla="*/ 2 h 3"/>
                  <a:gd name="T10" fmla="*/ 3 w 3"/>
                  <a:gd name="T11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3">
                    <a:moveTo>
                      <a:pt x="3" y="3"/>
                    </a:moveTo>
                    <a:lnTo>
                      <a:pt x="3" y="2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1" name="Freeform 2774">
                <a:extLst>
                  <a:ext uri="{FF2B5EF4-FFF2-40B4-BE49-F238E27FC236}">
                    <a16:creationId xmlns:a16="http://schemas.microsoft.com/office/drawing/2014/main" id="{DBBE1763-3CC1-4F92-87D4-C1179E1420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95" y="2531"/>
                <a:ext cx="27" cy="19"/>
              </a:xfrm>
              <a:custGeom>
                <a:avLst/>
                <a:gdLst>
                  <a:gd name="T0" fmla="*/ 24 w 27"/>
                  <a:gd name="T1" fmla="*/ 14 h 19"/>
                  <a:gd name="T2" fmla="*/ 24 w 27"/>
                  <a:gd name="T3" fmla="*/ 13 h 19"/>
                  <a:gd name="T4" fmla="*/ 24 w 27"/>
                  <a:gd name="T5" fmla="*/ 11 h 19"/>
                  <a:gd name="T6" fmla="*/ 23 w 27"/>
                  <a:gd name="T7" fmla="*/ 9 h 19"/>
                  <a:gd name="T8" fmla="*/ 24 w 27"/>
                  <a:gd name="T9" fmla="*/ 9 h 19"/>
                  <a:gd name="T10" fmla="*/ 25 w 27"/>
                  <a:gd name="T11" fmla="*/ 8 h 19"/>
                  <a:gd name="T12" fmla="*/ 27 w 27"/>
                  <a:gd name="T13" fmla="*/ 6 h 19"/>
                  <a:gd name="T14" fmla="*/ 25 w 27"/>
                  <a:gd name="T15" fmla="*/ 5 h 19"/>
                  <a:gd name="T16" fmla="*/ 27 w 27"/>
                  <a:gd name="T17" fmla="*/ 3 h 19"/>
                  <a:gd name="T18" fmla="*/ 25 w 27"/>
                  <a:gd name="T19" fmla="*/ 2 h 19"/>
                  <a:gd name="T20" fmla="*/ 25 w 27"/>
                  <a:gd name="T21" fmla="*/ 2 h 19"/>
                  <a:gd name="T22" fmla="*/ 24 w 27"/>
                  <a:gd name="T23" fmla="*/ 2 h 19"/>
                  <a:gd name="T24" fmla="*/ 22 w 27"/>
                  <a:gd name="T25" fmla="*/ 2 h 19"/>
                  <a:gd name="T26" fmla="*/ 21 w 27"/>
                  <a:gd name="T27" fmla="*/ 1 h 19"/>
                  <a:gd name="T28" fmla="*/ 17 w 27"/>
                  <a:gd name="T29" fmla="*/ 0 h 19"/>
                  <a:gd name="T30" fmla="*/ 16 w 27"/>
                  <a:gd name="T31" fmla="*/ 1 h 19"/>
                  <a:gd name="T32" fmla="*/ 14 w 27"/>
                  <a:gd name="T33" fmla="*/ 0 h 19"/>
                  <a:gd name="T34" fmla="*/ 11 w 27"/>
                  <a:gd name="T35" fmla="*/ 0 h 19"/>
                  <a:gd name="T36" fmla="*/ 11 w 27"/>
                  <a:gd name="T37" fmla="*/ 1 h 19"/>
                  <a:gd name="T38" fmla="*/ 12 w 27"/>
                  <a:gd name="T39" fmla="*/ 2 h 19"/>
                  <a:gd name="T40" fmla="*/ 17 w 27"/>
                  <a:gd name="T41" fmla="*/ 4 h 19"/>
                  <a:gd name="T42" fmla="*/ 17 w 27"/>
                  <a:gd name="T43" fmla="*/ 5 h 19"/>
                  <a:gd name="T44" fmla="*/ 17 w 27"/>
                  <a:gd name="T45" fmla="*/ 6 h 19"/>
                  <a:gd name="T46" fmla="*/ 17 w 27"/>
                  <a:gd name="T47" fmla="*/ 8 h 19"/>
                  <a:gd name="T48" fmla="*/ 17 w 27"/>
                  <a:gd name="T49" fmla="*/ 10 h 19"/>
                  <a:gd name="T50" fmla="*/ 19 w 27"/>
                  <a:gd name="T51" fmla="*/ 10 h 19"/>
                  <a:gd name="T52" fmla="*/ 21 w 27"/>
                  <a:gd name="T53" fmla="*/ 12 h 19"/>
                  <a:gd name="T54" fmla="*/ 21 w 27"/>
                  <a:gd name="T55" fmla="*/ 13 h 19"/>
                  <a:gd name="T56" fmla="*/ 17 w 27"/>
                  <a:gd name="T57" fmla="*/ 13 h 19"/>
                  <a:gd name="T58" fmla="*/ 16 w 27"/>
                  <a:gd name="T59" fmla="*/ 14 h 19"/>
                  <a:gd name="T60" fmla="*/ 15 w 27"/>
                  <a:gd name="T61" fmla="*/ 13 h 19"/>
                  <a:gd name="T62" fmla="*/ 13 w 27"/>
                  <a:gd name="T63" fmla="*/ 13 h 19"/>
                  <a:gd name="T64" fmla="*/ 11 w 27"/>
                  <a:gd name="T65" fmla="*/ 12 h 19"/>
                  <a:gd name="T66" fmla="*/ 9 w 27"/>
                  <a:gd name="T67" fmla="*/ 13 h 19"/>
                  <a:gd name="T68" fmla="*/ 9 w 27"/>
                  <a:gd name="T69" fmla="*/ 12 h 19"/>
                  <a:gd name="T70" fmla="*/ 8 w 27"/>
                  <a:gd name="T71" fmla="*/ 12 h 19"/>
                  <a:gd name="T72" fmla="*/ 4 w 27"/>
                  <a:gd name="T73" fmla="*/ 13 h 19"/>
                  <a:gd name="T74" fmla="*/ 3 w 27"/>
                  <a:gd name="T75" fmla="*/ 11 h 19"/>
                  <a:gd name="T76" fmla="*/ 1 w 27"/>
                  <a:gd name="T77" fmla="*/ 12 h 19"/>
                  <a:gd name="T78" fmla="*/ 0 w 27"/>
                  <a:gd name="T79" fmla="*/ 14 h 19"/>
                  <a:gd name="T80" fmla="*/ 1 w 27"/>
                  <a:gd name="T81" fmla="*/ 15 h 19"/>
                  <a:gd name="T82" fmla="*/ 3 w 27"/>
                  <a:gd name="T83" fmla="*/ 15 h 19"/>
                  <a:gd name="T84" fmla="*/ 5 w 27"/>
                  <a:gd name="T85" fmla="*/ 19 h 19"/>
                  <a:gd name="T86" fmla="*/ 6 w 27"/>
                  <a:gd name="T87" fmla="*/ 19 h 19"/>
                  <a:gd name="T88" fmla="*/ 6 w 27"/>
                  <a:gd name="T89" fmla="*/ 16 h 19"/>
                  <a:gd name="T90" fmla="*/ 8 w 27"/>
                  <a:gd name="T91" fmla="*/ 16 h 19"/>
                  <a:gd name="T92" fmla="*/ 12 w 27"/>
                  <a:gd name="T93" fmla="*/ 16 h 19"/>
                  <a:gd name="T94" fmla="*/ 14 w 27"/>
                  <a:gd name="T95" fmla="*/ 18 h 19"/>
                  <a:gd name="T96" fmla="*/ 18 w 27"/>
                  <a:gd name="T97" fmla="*/ 18 h 19"/>
                  <a:gd name="T98" fmla="*/ 19 w 27"/>
                  <a:gd name="T99" fmla="*/ 16 h 19"/>
                  <a:gd name="T100" fmla="*/ 21 w 27"/>
                  <a:gd name="T101" fmla="*/ 18 h 19"/>
                  <a:gd name="T102" fmla="*/ 22 w 27"/>
                  <a:gd name="T103" fmla="*/ 18 h 19"/>
                  <a:gd name="T104" fmla="*/ 22 w 27"/>
                  <a:gd name="T105" fmla="*/ 16 h 19"/>
                  <a:gd name="T106" fmla="*/ 24 w 27"/>
                  <a:gd name="T107" fmla="*/ 14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27" h="19">
                    <a:moveTo>
                      <a:pt x="24" y="14"/>
                    </a:moveTo>
                    <a:lnTo>
                      <a:pt x="24" y="13"/>
                    </a:lnTo>
                    <a:lnTo>
                      <a:pt x="24" y="11"/>
                    </a:lnTo>
                    <a:lnTo>
                      <a:pt x="23" y="9"/>
                    </a:lnTo>
                    <a:lnTo>
                      <a:pt x="24" y="9"/>
                    </a:lnTo>
                    <a:lnTo>
                      <a:pt x="25" y="8"/>
                    </a:lnTo>
                    <a:lnTo>
                      <a:pt x="27" y="6"/>
                    </a:lnTo>
                    <a:lnTo>
                      <a:pt x="25" y="5"/>
                    </a:lnTo>
                    <a:lnTo>
                      <a:pt x="27" y="3"/>
                    </a:lnTo>
                    <a:lnTo>
                      <a:pt x="25" y="2"/>
                    </a:lnTo>
                    <a:lnTo>
                      <a:pt x="25" y="2"/>
                    </a:lnTo>
                    <a:lnTo>
                      <a:pt x="24" y="2"/>
                    </a:lnTo>
                    <a:lnTo>
                      <a:pt x="22" y="2"/>
                    </a:lnTo>
                    <a:lnTo>
                      <a:pt x="21" y="1"/>
                    </a:lnTo>
                    <a:lnTo>
                      <a:pt x="17" y="0"/>
                    </a:lnTo>
                    <a:lnTo>
                      <a:pt x="16" y="1"/>
                    </a:lnTo>
                    <a:lnTo>
                      <a:pt x="14" y="0"/>
                    </a:lnTo>
                    <a:lnTo>
                      <a:pt x="11" y="0"/>
                    </a:lnTo>
                    <a:lnTo>
                      <a:pt x="11" y="1"/>
                    </a:lnTo>
                    <a:lnTo>
                      <a:pt x="12" y="2"/>
                    </a:lnTo>
                    <a:lnTo>
                      <a:pt x="17" y="4"/>
                    </a:lnTo>
                    <a:lnTo>
                      <a:pt x="17" y="5"/>
                    </a:lnTo>
                    <a:lnTo>
                      <a:pt x="17" y="6"/>
                    </a:lnTo>
                    <a:lnTo>
                      <a:pt x="17" y="8"/>
                    </a:lnTo>
                    <a:lnTo>
                      <a:pt x="17" y="10"/>
                    </a:lnTo>
                    <a:lnTo>
                      <a:pt x="19" y="10"/>
                    </a:lnTo>
                    <a:lnTo>
                      <a:pt x="21" y="12"/>
                    </a:lnTo>
                    <a:lnTo>
                      <a:pt x="21" y="13"/>
                    </a:lnTo>
                    <a:lnTo>
                      <a:pt x="17" y="13"/>
                    </a:lnTo>
                    <a:lnTo>
                      <a:pt x="16" y="14"/>
                    </a:lnTo>
                    <a:lnTo>
                      <a:pt x="15" y="13"/>
                    </a:lnTo>
                    <a:lnTo>
                      <a:pt x="13" y="13"/>
                    </a:lnTo>
                    <a:lnTo>
                      <a:pt x="11" y="12"/>
                    </a:lnTo>
                    <a:lnTo>
                      <a:pt x="9" y="13"/>
                    </a:lnTo>
                    <a:lnTo>
                      <a:pt x="9" y="12"/>
                    </a:lnTo>
                    <a:lnTo>
                      <a:pt x="8" y="12"/>
                    </a:lnTo>
                    <a:lnTo>
                      <a:pt x="4" y="13"/>
                    </a:lnTo>
                    <a:lnTo>
                      <a:pt x="3" y="11"/>
                    </a:lnTo>
                    <a:lnTo>
                      <a:pt x="1" y="12"/>
                    </a:lnTo>
                    <a:lnTo>
                      <a:pt x="0" y="14"/>
                    </a:lnTo>
                    <a:lnTo>
                      <a:pt x="1" y="15"/>
                    </a:lnTo>
                    <a:lnTo>
                      <a:pt x="3" y="15"/>
                    </a:lnTo>
                    <a:lnTo>
                      <a:pt x="5" y="19"/>
                    </a:lnTo>
                    <a:lnTo>
                      <a:pt x="6" y="19"/>
                    </a:lnTo>
                    <a:lnTo>
                      <a:pt x="6" y="16"/>
                    </a:lnTo>
                    <a:lnTo>
                      <a:pt x="8" y="16"/>
                    </a:lnTo>
                    <a:lnTo>
                      <a:pt x="12" y="16"/>
                    </a:lnTo>
                    <a:lnTo>
                      <a:pt x="14" y="18"/>
                    </a:lnTo>
                    <a:lnTo>
                      <a:pt x="18" y="18"/>
                    </a:lnTo>
                    <a:lnTo>
                      <a:pt x="19" y="16"/>
                    </a:lnTo>
                    <a:lnTo>
                      <a:pt x="21" y="18"/>
                    </a:lnTo>
                    <a:lnTo>
                      <a:pt x="22" y="18"/>
                    </a:lnTo>
                    <a:lnTo>
                      <a:pt x="22" y="16"/>
                    </a:lnTo>
                    <a:lnTo>
                      <a:pt x="24" y="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2" name="Freeform 2775">
                <a:extLst>
                  <a:ext uri="{FF2B5EF4-FFF2-40B4-BE49-F238E27FC236}">
                    <a16:creationId xmlns:a16="http://schemas.microsoft.com/office/drawing/2014/main" id="{1C341FCB-8A63-4B66-872D-729DD0E30B6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10" y="2527"/>
                <a:ext cx="5" cy="3"/>
              </a:xfrm>
              <a:custGeom>
                <a:avLst/>
                <a:gdLst>
                  <a:gd name="T0" fmla="*/ 5 w 5"/>
                  <a:gd name="T1" fmla="*/ 3 h 3"/>
                  <a:gd name="T2" fmla="*/ 2 w 5"/>
                  <a:gd name="T3" fmla="*/ 0 h 3"/>
                  <a:gd name="T4" fmla="*/ 0 w 5"/>
                  <a:gd name="T5" fmla="*/ 2 h 3"/>
                  <a:gd name="T6" fmla="*/ 2 w 5"/>
                  <a:gd name="T7" fmla="*/ 3 h 3"/>
                  <a:gd name="T8" fmla="*/ 5 w 5"/>
                  <a:gd name="T9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3">
                    <a:moveTo>
                      <a:pt x="5" y="3"/>
                    </a:moveTo>
                    <a:lnTo>
                      <a:pt x="2" y="0"/>
                    </a:lnTo>
                    <a:lnTo>
                      <a:pt x="0" y="2"/>
                    </a:lnTo>
                    <a:lnTo>
                      <a:pt x="2" y="3"/>
                    </a:lnTo>
                    <a:lnTo>
                      <a:pt x="5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3" name="Freeform 2776">
                <a:extLst>
                  <a:ext uri="{FF2B5EF4-FFF2-40B4-BE49-F238E27FC236}">
                    <a16:creationId xmlns:a16="http://schemas.microsoft.com/office/drawing/2014/main" id="{DDC1A45E-E831-4304-B8BC-87D5855BBC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99" y="2497"/>
                <a:ext cx="99" cy="36"/>
              </a:xfrm>
              <a:custGeom>
                <a:avLst/>
                <a:gdLst>
                  <a:gd name="T0" fmla="*/ 90 w 99"/>
                  <a:gd name="T1" fmla="*/ 34 h 36"/>
                  <a:gd name="T2" fmla="*/ 92 w 99"/>
                  <a:gd name="T3" fmla="*/ 34 h 36"/>
                  <a:gd name="T4" fmla="*/ 96 w 99"/>
                  <a:gd name="T5" fmla="*/ 33 h 36"/>
                  <a:gd name="T6" fmla="*/ 99 w 99"/>
                  <a:gd name="T7" fmla="*/ 30 h 36"/>
                  <a:gd name="T8" fmla="*/ 97 w 99"/>
                  <a:gd name="T9" fmla="*/ 29 h 36"/>
                  <a:gd name="T10" fmla="*/ 92 w 99"/>
                  <a:gd name="T11" fmla="*/ 25 h 36"/>
                  <a:gd name="T12" fmla="*/ 86 w 99"/>
                  <a:gd name="T13" fmla="*/ 24 h 36"/>
                  <a:gd name="T14" fmla="*/ 88 w 99"/>
                  <a:gd name="T15" fmla="*/ 21 h 36"/>
                  <a:gd name="T16" fmla="*/ 85 w 99"/>
                  <a:gd name="T17" fmla="*/ 21 h 36"/>
                  <a:gd name="T18" fmla="*/ 79 w 99"/>
                  <a:gd name="T19" fmla="*/ 19 h 36"/>
                  <a:gd name="T20" fmla="*/ 77 w 99"/>
                  <a:gd name="T21" fmla="*/ 18 h 36"/>
                  <a:gd name="T22" fmla="*/ 73 w 99"/>
                  <a:gd name="T23" fmla="*/ 18 h 36"/>
                  <a:gd name="T24" fmla="*/ 73 w 99"/>
                  <a:gd name="T25" fmla="*/ 16 h 36"/>
                  <a:gd name="T26" fmla="*/ 72 w 99"/>
                  <a:gd name="T27" fmla="*/ 17 h 36"/>
                  <a:gd name="T28" fmla="*/ 67 w 99"/>
                  <a:gd name="T29" fmla="*/ 15 h 36"/>
                  <a:gd name="T30" fmla="*/ 62 w 99"/>
                  <a:gd name="T31" fmla="*/ 12 h 36"/>
                  <a:gd name="T32" fmla="*/ 55 w 99"/>
                  <a:gd name="T33" fmla="*/ 9 h 36"/>
                  <a:gd name="T34" fmla="*/ 52 w 99"/>
                  <a:gd name="T35" fmla="*/ 6 h 36"/>
                  <a:gd name="T36" fmla="*/ 49 w 99"/>
                  <a:gd name="T37" fmla="*/ 4 h 36"/>
                  <a:gd name="T38" fmla="*/ 40 w 99"/>
                  <a:gd name="T39" fmla="*/ 2 h 36"/>
                  <a:gd name="T40" fmla="*/ 35 w 99"/>
                  <a:gd name="T41" fmla="*/ 2 h 36"/>
                  <a:gd name="T42" fmla="*/ 30 w 99"/>
                  <a:gd name="T43" fmla="*/ 0 h 36"/>
                  <a:gd name="T44" fmla="*/ 23 w 99"/>
                  <a:gd name="T45" fmla="*/ 1 h 36"/>
                  <a:gd name="T46" fmla="*/ 15 w 99"/>
                  <a:gd name="T47" fmla="*/ 3 h 36"/>
                  <a:gd name="T48" fmla="*/ 10 w 99"/>
                  <a:gd name="T49" fmla="*/ 5 h 36"/>
                  <a:gd name="T50" fmla="*/ 7 w 99"/>
                  <a:gd name="T51" fmla="*/ 7 h 36"/>
                  <a:gd name="T52" fmla="*/ 8 w 99"/>
                  <a:gd name="T53" fmla="*/ 12 h 36"/>
                  <a:gd name="T54" fmla="*/ 5 w 99"/>
                  <a:gd name="T55" fmla="*/ 12 h 36"/>
                  <a:gd name="T56" fmla="*/ 1 w 99"/>
                  <a:gd name="T57" fmla="*/ 13 h 36"/>
                  <a:gd name="T58" fmla="*/ 2 w 99"/>
                  <a:gd name="T59" fmla="*/ 15 h 36"/>
                  <a:gd name="T60" fmla="*/ 5 w 99"/>
                  <a:gd name="T61" fmla="*/ 13 h 36"/>
                  <a:gd name="T62" fmla="*/ 8 w 99"/>
                  <a:gd name="T63" fmla="*/ 14 h 36"/>
                  <a:gd name="T64" fmla="*/ 11 w 99"/>
                  <a:gd name="T65" fmla="*/ 10 h 36"/>
                  <a:gd name="T66" fmla="*/ 14 w 99"/>
                  <a:gd name="T67" fmla="*/ 9 h 36"/>
                  <a:gd name="T68" fmla="*/ 17 w 99"/>
                  <a:gd name="T69" fmla="*/ 10 h 36"/>
                  <a:gd name="T70" fmla="*/ 21 w 99"/>
                  <a:gd name="T71" fmla="*/ 6 h 36"/>
                  <a:gd name="T72" fmla="*/ 25 w 99"/>
                  <a:gd name="T73" fmla="*/ 6 h 36"/>
                  <a:gd name="T74" fmla="*/ 31 w 99"/>
                  <a:gd name="T75" fmla="*/ 6 h 36"/>
                  <a:gd name="T76" fmla="*/ 31 w 99"/>
                  <a:gd name="T77" fmla="*/ 8 h 36"/>
                  <a:gd name="T78" fmla="*/ 28 w 99"/>
                  <a:gd name="T79" fmla="*/ 9 h 36"/>
                  <a:gd name="T80" fmla="*/ 35 w 99"/>
                  <a:gd name="T81" fmla="*/ 10 h 36"/>
                  <a:gd name="T82" fmla="*/ 37 w 99"/>
                  <a:gd name="T83" fmla="*/ 10 h 36"/>
                  <a:gd name="T84" fmla="*/ 41 w 99"/>
                  <a:gd name="T85" fmla="*/ 13 h 36"/>
                  <a:gd name="T86" fmla="*/ 43 w 99"/>
                  <a:gd name="T87" fmla="*/ 12 h 36"/>
                  <a:gd name="T88" fmla="*/ 44 w 99"/>
                  <a:gd name="T89" fmla="*/ 13 h 36"/>
                  <a:gd name="T90" fmla="*/ 50 w 99"/>
                  <a:gd name="T91" fmla="*/ 16 h 36"/>
                  <a:gd name="T92" fmla="*/ 53 w 99"/>
                  <a:gd name="T93" fmla="*/ 17 h 36"/>
                  <a:gd name="T94" fmla="*/ 56 w 99"/>
                  <a:gd name="T95" fmla="*/ 17 h 36"/>
                  <a:gd name="T96" fmla="*/ 59 w 99"/>
                  <a:gd name="T97" fmla="*/ 16 h 36"/>
                  <a:gd name="T98" fmla="*/ 65 w 99"/>
                  <a:gd name="T99" fmla="*/ 25 h 36"/>
                  <a:gd name="T100" fmla="*/ 67 w 99"/>
                  <a:gd name="T101" fmla="*/ 25 h 36"/>
                  <a:gd name="T102" fmla="*/ 72 w 99"/>
                  <a:gd name="T103" fmla="*/ 26 h 36"/>
                  <a:gd name="T104" fmla="*/ 74 w 99"/>
                  <a:gd name="T105" fmla="*/ 27 h 36"/>
                  <a:gd name="T106" fmla="*/ 71 w 99"/>
                  <a:gd name="T107" fmla="*/ 30 h 36"/>
                  <a:gd name="T108" fmla="*/ 68 w 99"/>
                  <a:gd name="T109" fmla="*/ 35 h 36"/>
                  <a:gd name="T110" fmla="*/ 73 w 99"/>
                  <a:gd name="T111" fmla="*/ 34 h 36"/>
                  <a:gd name="T112" fmla="*/ 79 w 99"/>
                  <a:gd name="T113" fmla="*/ 34 h 36"/>
                  <a:gd name="T114" fmla="*/ 86 w 99"/>
                  <a:gd name="T115" fmla="*/ 36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99" h="36">
                    <a:moveTo>
                      <a:pt x="86" y="36"/>
                    </a:moveTo>
                    <a:lnTo>
                      <a:pt x="90" y="34"/>
                    </a:lnTo>
                    <a:lnTo>
                      <a:pt x="91" y="33"/>
                    </a:lnTo>
                    <a:lnTo>
                      <a:pt x="92" y="34"/>
                    </a:lnTo>
                    <a:lnTo>
                      <a:pt x="93" y="33"/>
                    </a:lnTo>
                    <a:lnTo>
                      <a:pt x="96" y="33"/>
                    </a:lnTo>
                    <a:lnTo>
                      <a:pt x="98" y="32"/>
                    </a:lnTo>
                    <a:lnTo>
                      <a:pt x="99" y="30"/>
                    </a:lnTo>
                    <a:lnTo>
                      <a:pt x="99" y="29"/>
                    </a:lnTo>
                    <a:lnTo>
                      <a:pt x="97" y="29"/>
                    </a:lnTo>
                    <a:lnTo>
                      <a:pt x="96" y="26"/>
                    </a:lnTo>
                    <a:lnTo>
                      <a:pt x="92" y="25"/>
                    </a:lnTo>
                    <a:lnTo>
                      <a:pt x="87" y="25"/>
                    </a:lnTo>
                    <a:lnTo>
                      <a:pt x="86" y="24"/>
                    </a:lnTo>
                    <a:lnTo>
                      <a:pt x="87" y="23"/>
                    </a:lnTo>
                    <a:lnTo>
                      <a:pt x="88" y="21"/>
                    </a:lnTo>
                    <a:lnTo>
                      <a:pt x="87" y="21"/>
                    </a:lnTo>
                    <a:lnTo>
                      <a:pt x="85" y="21"/>
                    </a:lnTo>
                    <a:lnTo>
                      <a:pt x="83" y="21"/>
                    </a:lnTo>
                    <a:lnTo>
                      <a:pt x="79" y="19"/>
                    </a:lnTo>
                    <a:lnTo>
                      <a:pt x="79" y="20"/>
                    </a:lnTo>
                    <a:lnTo>
                      <a:pt x="77" y="18"/>
                    </a:lnTo>
                    <a:lnTo>
                      <a:pt x="75" y="17"/>
                    </a:lnTo>
                    <a:lnTo>
                      <a:pt x="73" y="18"/>
                    </a:lnTo>
                    <a:lnTo>
                      <a:pt x="73" y="17"/>
                    </a:lnTo>
                    <a:lnTo>
                      <a:pt x="73" y="16"/>
                    </a:lnTo>
                    <a:lnTo>
                      <a:pt x="72" y="16"/>
                    </a:lnTo>
                    <a:lnTo>
                      <a:pt x="72" y="17"/>
                    </a:lnTo>
                    <a:lnTo>
                      <a:pt x="71" y="16"/>
                    </a:lnTo>
                    <a:lnTo>
                      <a:pt x="67" y="15"/>
                    </a:lnTo>
                    <a:lnTo>
                      <a:pt x="65" y="13"/>
                    </a:lnTo>
                    <a:lnTo>
                      <a:pt x="62" y="12"/>
                    </a:lnTo>
                    <a:lnTo>
                      <a:pt x="60" y="9"/>
                    </a:lnTo>
                    <a:lnTo>
                      <a:pt x="55" y="9"/>
                    </a:lnTo>
                    <a:lnTo>
                      <a:pt x="53" y="8"/>
                    </a:lnTo>
                    <a:lnTo>
                      <a:pt x="52" y="6"/>
                    </a:lnTo>
                    <a:lnTo>
                      <a:pt x="50" y="4"/>
                    </a:lnTo>
                    <a:lnTo>
                      <a:pt x="49" y="4"/>
                    </a:lnTo>
                    <a:lnTo>
                      <a:pt x="48" y="3"/>
                    </a:lnTo>
                    <a:lnTo>
                      <a:pt x="40" y="2"/>
                    </a:lnTo>
                    <a:lnTo>
                      <a:pt x="38" y="3"/>
                    </a:lnTo>
                    <a:lnTo>
                      <a:pt x="35" y="2"/>
                    </a:lnTo>
                    <a:lnTo>
                      <a:pt x="34" y="1"/>
                    </a:lnTo>
                    <a:lnTo>
                      <a:pt x="30" y="0"/>
                    </a:lnTo>
                    <a:lnTo>
                      <a:pt x="25" y="0"/>
                    </a:lnTo>
                    <a:lnTo>
                      <a:pt x="23" y="1"/>
                    </a:lnTo>
                    <a:lnTo>
                      <a:pt x="19" y="2"/>
                    </a:lnTo>
                    <a:lnTo>
                      <a:pt x="15" y="3"/>
                    </a:lnTo>
                    <a:lnTo>
                      <a:pt x="14" y="4"/>
                    </a:lnTo>
                    <a:lnTo>
                      <a:pt x="10" y="5"/>
                    </a:lnTo>
                    <a:lnTo>
                      <a:pt x="9" y="6"/>
                    </a:lnTo>
                    <a:lnTo>
                      <a:pt x="7" y="7"/>
                    </a:lnTo>
                    <a:lnTo>
                      <a:pt x="7" y="9"/>
                    </a:lnTo>
                    <a:lnTo>
                      <a:pt x="8" y="12"/>
                    </a:lnTo>
                    <a:lnTo>
                      <a:pt x="7" y="12"/>
                    </a:lnTo>
                    <a:lnTo>
                      <a:pt x="5" y="12"/>
                    </a:lnTo>
                    <a:lnTo>
                      <a:pt x="2" y="13"/>
                    </a:lnTo>
                    <a:lnTo>
                      <a:pt x="1" y="13"/>
                    </a:lnTo>
                    <a:lnTo>
                      <a:pt x="0" y="14"/>
                    </a:lnTo>
                    <a:lnTo>
                      <a:pt x="2" y="15"/>
                    </a:lnTo>
                    <a:lnTo>
                      <a:pt x="4" y="13"/>
                    </a:lnTo>
                    <a:lnTo>
                      <a:pt x="5" y="13"/>
                    </a:lnTo>
                    <a:lnTo>
                      <a:pt x="5" y="15"/>
                    </a:lnTo>
                    <a:lnTo>
                      <a:pt x="8" y="14"/>
                    </a:lnTo>
                    <a:lnTo>
                      <a:pt x="9" y="13"/>
                    </a:lnTo>
                    <a:lnTo>
                      <a:pt x="11" y="10"/>
                    </a:lnTo>
                    <a:lnTo>
                      <a:pt x="13" y="10"/>
                    </a:lnTo>
                    <a:lnTo>
                      <a:pt x="14" y="9"/>
                    </a:lnTo>
                    <a:lnTo>
                      <a:pt x="15" y="10"/>
                    </a:lnTo>
                    <a:lnTo>
                      <a:pt x="17" y="10"/>
                    </a:lnTo>
                    <a:lnTo>
                      <a:pt x="20" y="7"/>
                    </a:lnTo>
                    <a:lnTo>
                      <a:pt x="21" y="6"/>
                    </a:lnTo>
                    <a:lnTo>
                      <a:pt x="22" y="5"/>
                    </a:lnTo>
                    <a:lnTo>
                      <a:pt x="25" y="6"/>
                    </a:lnTo>
                    <a:lnTo>
                      <a:pt x="27" y="6"/>
                    </a:lnTo>
                    <a:lnTo>
                      <a:pt x="31" y="6"/>
                    </a:lnTo>
                    <a:lnTo>
                      <a:pt x="32" y="7"/>
                    </a:lnTo>
                    <a:lnTo>
                      <a:pt x="31" y="8"/>
                    </a:lnTo>
                    <a:lnTo>
                      <a:pt x="29" y="8"/>
                    </a:lnTo>
                    <a:lnTo>
                      <a:pt x="28" y="9"/>
                    </a:lnTo>
                    <a:lnTo>
                      <a:pt x="29" y="10"/>
                    </a:lnTo>
                    <a:lnTo>
                      <a:pt x="35" y="10"/>
                    </a:lnTo>
                    <a:lnTo>
                      <a:pt x="36" y="10"/>
                    </a:lnTo>
                    <a:lnTo>
                      <a:pt x="37" y="10"/>
                    </a:lnTo>
                    <a:lnTo>
                      <a:pt x="39" y="12"/>
                    </a:lnTo>
                    <a:lnTo>
                      <a:pt x="41" y="13"/>
                    </a:lnTo>
                    <a:lnTo>
                      <a:pt x="42" y="13"/>
                    </a:lnTo>
                    <a:lnTo>
                      <a:pt x="43" y="12"/>
                    </a:lnTo>
                    <a:lnTo>
                      <a:pt x="44" y="12"/>
                    </a:lnTo>
                    <a:lnTo>
                      <a:pt x="44" y="13"/>
                    </a:lnTo>
                    <a:lnTo>
                      <a:pt x="48" y="15"/>
                    </a:lnTo>
                    <a:lnTo>
                      <a:pt x="50" y="16"/>
                    </a:lnTo>
                    <a:lnTo>
                      <a:pt x="51" y="15"/>
                    </a:lnTo>
                    <a:lnTo>
                      <a:pt x="53" y="17"/>
                    </a:lnTo>
                    <a:lnTo>
                      <a:pt x="55" y="16"/>
                    </a:lnTo>
                    <a:lnTo>
                      <a:pt x="56" y="17"/>
                    </a:lnTo>
                    <a:lnTo>
                      <a:pt x="58" y="16"/>
                    </a:lnTo>
                    <a:lnTo>
                      <a:pt x="59" y="16"/>
                    </a:lnTo>
                    <a:lnTo>
                      <a:pt x="61" y="22"/>
                    </a:lnTo>
                    <a:lnTo>
                      <a:pt x="65" y="25"/>
                    </a:lnTo>
                    <a:lnTo>
                      <a:pt x="66" y="25"/>
                    </a:lnTo>
                    <a:lnTo>
                      <a:pt x="67" y="25"/>
                    </a:lnTo>
                    <a:lnTo>
                      <a:pt x="69" y="26"/>
                    </a:lnTo>
                    <a:lnTo>
                      <a:pt x="72" y="26"/>
                    </a:lnTo>
                    <a:lnTo>
                      <a:pt x="72" y="27"/>
                    </a:lnTo>
                    <a:lnTo>
                      <a:pt x="74" y="27"/>
                    </a:lnTo>
                    <a:lnTo>
                      <a:pt x="74" y="29"/>
                    </a:lnTo>
                    <a:lnTo>
                      <a:pt x="71" y="30"/>
                    </a:lnTo>
                    <a:lnTo>
                      <a:pt x="68" y="33"/>
                    </a:lnTo>
                    <a:lnTo>
                      <a:pt x="68" y="35"/>
                    </a:lnTo>
                    <a:lnTo>
                      <a:pt x="71" y="35"/>
                    </a:lnTo>
                    <a:lnTo>
                      <a:pt x="73" y="34"/>
                    </a:lnTo>
                    <a:lnTo>
                      <a:pt x="75" y="35"/>
                    </a:lnTo>
                    <a:lnTo>
                      <a:pt x="79" y="34"/>
                    </a:lnTo>
                    <a:lnTo>
                      <a:pt x="82" y="34"/>
                    </a:lnTo>
                    <a:lnTo>
                      <a:pt x="86" y="3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4" name="Freeform 2777">
                <a:extLst>
                  <a:ext uri="{FF2B5EF4-FFF2-40B4-BE49-F238E27FC236}">
                    <a16:creationId xmlns:a16="http://schemas.microsoft.com/office/drawing/2014/main" id="{7043EDE3-037E-4F59-8776-CCD2C0FF538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17" y="2510"/>
                <a:ext cx="5" cy="5"/>
              </a:xfrm>
              <a:custGeom>
                <a:avLst/>
                <a:gdLst>
                  <a:gd name="T0" fmla="*/ 1 w 5"/>
                  <a:gd name="T1" fmla="*/ 4 h 5"/>
                  <a:gd name="T2" fmla="*/ 0 w 5"/>
                  <a:gd name="T3" fmla="*/ 3 h 5"/>
                  <a:gd name="T4" fmla="*/ 0 w 5"/>
                  <a:gd name="T5" fmla="*/ 4 h 5"/>
                  <a:gd name="T6" fmla="*/ 2 w 5"/>
                  <a:gd name="T7" fmla="*/ 5 h 5"/>
                  <a:gd name="T8" fmla="*/ 5 w 5"/>
                  <a:gd name="T9" fmla="*/ 4 h 5"/>
                  <a:gd name="T10" fmla="*/ 5 w 5"/>
                  <a:gd name="T11" fmla="*/ 3 h 5"/>
                  <a:gd name="T12" fmla="*/ 3 w 5"/>
                  <a:gd name="T13" fmla="*/ 1 h 5"/>
                  <a:gd name="T14" fmla="*/ 2 w 5"/>
                  <a:gd name="T15" fmla="*/ 0 h 5"/>
                  <a:gd name="T16" fmla="*/ 1 w 5"/>
                  <a:gd name="T17" fmla="*/ 2 h 5"/>
                  <a:gd name="T18" fmla="*/ 2 w 5"/>
                  <a:gd name="T19" fmla="*/ 3 h 5"/>
                  <a:gd name="T20" fmla="*/ 2 w 5"/>
                  <a:gd name="T21" fmla="*/ 3 h 5"/>
                  <a:gd name="T22" fmla="*/ 2 w 5"/>
                  <a:gd name="T23" fmla="*/ 4 h 5"/>
                  <a:gd name="T24" fmla="*/ 1 w 5"/>
                  <a:gd name="T25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" h="5">
                    <a:moveTo>
                      <a:pt x="1" y="4"/>
                    </a:moveTo>
                    <a:lnTo>
                      <a:pt x="0" y="3"/>
                    </a:lnTo>
                    <a:lnTo>
                      <a:pt x="0" y="4"/>
                    </a:lnTo>
                    <a:lnTo>
                      <a:pt x="2" y="5"/>
                    </a:lnTo>
                    <a:lnTo>
                      <a:pt x="5" y="4"/>
                    </a:lnTo>
                    <a:lnTo>
                      <a:pt x="5" y="3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1" y="2"/>
                    </a:lnTo>
                    <a:lnTo>
                      <a:pt x="2" y="3"/>
                    </a:lnTo>
                    <a:lnTo>
                      <a:pt x="2" y="3"/>
                    </a:lnTo>
                    <a:lnTo>
                      <a:pt x="2" y="4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5" name="Freeform 2778">
                <a:extLst>
                  <a:ext uri="{FF2B5EF4-FFF2-40B4-BE49-F238E27FC236}">
                    <a16:creationId xmlns:a16="http://schemas.microsoft.com/office/drawing/2014/main" id="{0ECE276F-A2F0-4E45-A38E-C302FCF29BE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99" y="2501"/>
                <a:ext cx="6" cy="5"/>
              </a:xfrm>
              <a:custGeom>
                <a:avLst/>
                <a:gdLst>
                  <a:gd name="T0" fmla="*/ 0 w 6"/>
                  <a:gd name="T1" fmla="*/ 4 h 5"/>
                  <a:gd name="T2" fmla="*/ 0 w 6"/>
                  <a:gd name="T3" fmla="*/ 5 h 5"/>
                  <a:gd name="T4" fmla="*/ 1 w 6"/>
                  <a:gd name="T5" fmla="*/ 5 h 5"/>
                  <a:gd name="T6" fmla="*/ 5 w 6"/>
                  <a:gd name="T7" fmla="*/ 3 h 5"/>
                  <a:gd name="T8" fmla="*/ 6 w 6"/>
                  <a:gd name="T9" fmla="*/ 1 h 5"/>
                  <a:gd name="T10" fmla="*/ 5 w 6"/>
                  <a:gd name="T11" fmla="*/ 0 h 5"/>
                  <a:gd name="T12" fmla="*/ 4 w 6"/>
                  <a:gd name="T13" fmla="*/ 1 h 5"/>
                  <a:gd name="T14" fmla="*/ 4 w 6"/>
                  <a:gd name="T15" fmla="*/ 2 h 5"/>
                  <a:gd name="T16" fmla="*/ 1 w 6"/>
                  <a:gd name="T17" fmla="*/ 4 h 5"/>
                  <a:gd name="T18" fmla="*/ 0 w 6"/>
                  <a:gd name="T19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" h="5">
                    <a:moveTo>
                      <a:pt x="0" y="4"/>
                    </a:moveTo>
                    <a:lnTo>
                      <a:pt x="0" y="5"/>
                    </a:lnTo>
                    <a:lnTo>
                      <a:pt x="1" y="5"/>
                    </a:lnTo>
                    <a:lnTo>
                      <a:pt x="5" y="3"/>
                    </a:lnTo>
                    <a:lnTo>
                      <a:pt x="6" y="1"/>
                    </a:lnTo>
                    <a:lnTo>
                      <a:pt x="5" y="0"/>
                    </a:lnTo>
                    <a:lnTo>
                      <a:pt x="4" y="1"/>
                    </a:lnTo>
                    <a:lnTo>
                      <a:pt x="4" y="2"/>
                    </a:lnTo>
                    <a:lnTo>
                      <a:pt x="1" y="4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6" name="Freeform 2779">
                <a:extLst>
                  <a:ext uri="{FF2B5EF4-FFF2-40B4-BE49-F238E27FC236}">
                    <a16:creationId xmlns:a16="http://schemas.microsoft.com/office/drawing/2014/main" id="{89F416AA-2B71-4B9A-8536-DAED507C46C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10" y="2514"/>
                <a:ext cx="1" cy="2"/>
              </a:xfrm>
              <a:custGeom>
                <a:avLst/>
                <a:gdLst>
                  <a:gd name="T0" fmla="*/ 0 w 1"/>
                  <a:gd name="T1" fmla="*/ 1 h 2"/>
                  <a:gd name="T2" fmla="*/ 1 w 1"/>
                  <a:gd name="T3" fmla="*/ 2 h 2"/>
                  <a:gd name="T4" fmla="*/ 1 w 1"/>
                  <a:gd name="T5" fmla="*/ 0 h 2"/>
                  <a:gd name="T6" fmla="*/ 0 w 1"/>
                  <a:gd name="T7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0" y="1"/>
                    </a:moveTo>
                    <a:lnTo>
                      <a:pt x="1" y="2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7" name="Freeform 2780">
                <a:extLst>
                  <a:ext uri="{FF2B5EF4-FFF2-40B4-BE49-F238E27FC236}">
                    <a16:creationId xmlns:a16="http://schemas.microsoft.com/office/drawing/2014/main" id="{385FFBDD-94AB-40A9-9EAA-499B9114710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91" y="2493"/>
                <a:ext cx="4" cy="8"/>
              </a:xfrm>
              <a:custGeom>
                <a:avLst/>
                <a:gdLst>
                  <a:gd name="T0" fmla="*/ 2 w 4"/>
                  <a:gd name="T1" fmla="*/ 6 h 8"/>
                  <a:gd name="T2" fmla="*/ 3 w 4"/>
                  <a:gd name="T3" fmla="*/ 7 h 8"/>
                  <a:gd name="T4" fmla="*/ 4 w 4"/>
                  <a:gd name="T5" fmla="*/ 8 h 8"/>
                  <a:gd name="T6" fmla="*/ 2 w 4"/>
                  <a:gd name="T7" fmla="*/ 5 h 8"/>
                  <a:gd name="T8" fmla="*/ 2 w 4"/>
                  <a:gd name="T9" fmla="*/ 3 h 8"/>
                  <a:gd name="T10" fmla="*/ 0 w 4"/>
                  <a:gd name="T11" fmla="*/ 0 h 8"/>
                  <a:gd name="T12" fmla="*/ 0 w 4"/>
                  <a:gd name="T13" fmla="*/ 1 h 8"/>
                  <a:gd name="T14" fmla="*/ 1 w 4"/>
                  <a:gd name="T15" fmla="*/ 3 h 8"/>
                  <a:gd name="T16" fmla="*/ 0 w 4"/>
                  <a:gd name="T17" fmla="*/ 4 h 8"/>
                  <a:gd name="T18" fmla="*/ 2 w 4"/>
                  <a:gd name="T19" fmla="*/ 6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" h="8">
                    <a:moveTo>
                      <a:pt x="2" y="6"/>
                    </a:moveTo>
                    <a:lnTo>
                      <a:pt x="3" y="7"/>
                    </a:lnTo>
                    <a:lnTo>
                      <a:pt x="4" y="8"/>
                    </a:lnTo>
                    <a:lnTo>
                      <a:pt x="2" y="5"/>
                    </a:lnTo>
                    <a:lnTo>
                      <a:pt x="2" y="3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0" y="4"/>
                    </a:lnTo>
                    <a:lnTo>
                      <a:pt x="2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8" name="Freeform 2781">
                <a:extLst>
                  <a:ext uri="{FF2B5EF4-FFF2-40B4-BE49-F238E27FC236}">
                    <a16:creationId xmlns:a16="http://schemas.microsoft.com/office/drawing/2014/main" id="{C1919E3D-EB4E-4ED0-98C4-4011F23BFC3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89" y="2482"/>
                <a:ext cx="4" cy="8"/>
              </a:xfrm>
              <a:custGeom>
                <a:avLst/>
                <a:gdLst>
                  <a:gd name="T0" fmla="*/ 2 w 4"/>
                  <a:gd name="T1" fmla="*/ 2 h 8"/>
                  <a:gd name="T2" fmla="*/ 0 w 4"/>
                  <a:gd name="T3" fmla="*/ 0 h 8"/>
                  <a:gd name="T4" fmla="*/ 0 w 4"/>
                  <a:gd name="T5" fmla="*/ 2 h 8"/>
                  <a:gd name="T6" fmla="*/ 1 w 4"/>
                  <a:gd name="T7" fmla="*/ 3 h 8"/>
                  <a:gd name="T8" fmla="*/ 1 w 4"/>
                  <a:gd name="T9" fmla="*/ 5 h 8"/>
                  <a:gd name="T10" fmla="*/ 1 w 4"/>
                  <a:gd name="T11" fmla="*/ 6 h 8"/>
                  <a:gd name="T12" fmla="*/ 2 w 4"/>
                  <a:gd name="T13" fmla="*/ 8 h 8"/>
                  <a:gd name="T14" fmla="*/ 4 w 4"/>
                  <a:gd name="T15" fmla="*/ 8 h 8"/>
                  <a:gd name="T16" fmla="*/ 4 w 4"/>
                  <a:gd name="T17" fmla="*/ 6 h 8"/>
                  <a:gd name="T18" fmla="*/ 2 w 4"/>
                  <a:gd name="T19" fmla="*/ 4 h 8"/>
                  <a:gd name="T20" fmla="*/ 2 w 4"/>
                  <a:gd name="T21" fmla="*/ 2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" h="8">
                    <a:moveTo>
                      <a:pt x="2" y="2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1" y="5"/>
                    </a:lnTo>
                    <a:lnTo>
                      <a:pt x="1" y="6"/>
                    </a:lnTo>
                    <a:lnTo>
                      <a:pt x="2" y="8"/>
                    </a:lnTo>
                    <a:lnTo>
                      <a:pt x="4" y="8"/>
                    </a:lnTo>
                    <a:lnTo>
                      <a:pt x="4" y="6"/>
                    </a:lnTo>
                    <a:lnTo>
                      <a:pt x="2" y="4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9" name="Freeform 2782">
                <a:extLst>
                  <a:ext uri="{FF2B5EF4-FFF2-40B4-BE49-F238E27FC236}">
                    <a16:creationId xmlns:a16="http://schemas.microsoft.com/office/drawing/2014/main" id="{56403EFC-828B-4ABD-B6F4-1E1EA4E0D3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85" y="2492"/>
                <a:ext cx="1" cy="1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1 h 1"/>
                  <a:gd name="T4" fmla="*/ 0 w 1"/>
                  <a:gd name="T5" fmla="*/ 0 h 1"/>
                  <a:gd name="T6" fmla="*/ 0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lnTo>
                      <a:pt x="1" y="1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0" name="Freeform 2783">
                <a:extLst>
                  <a:ext uri="{FF2B5EF4-FFF2-40B4-BE49-F238E27FC236}">
                    <a16:creationId xmlns:a16="http://schemas.microsoft.com/office/drawing/2014/main" id="{61245082-C21B-4AAA-841A-ADD6B79ED8A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09" y="2505"/>
                <a:ext cx="4" cy="2"/>
              </a:xfrm>
              <a:custGeom>
                <a:avLst/>
                <a:gdLst>
                  <a:gd name="T0" fmla="*/ 0 w 4"/>
                  <a:gd name="T1" fmla="*/ 0 h 2"/>
                  <a:gd name="T2" fmla="*/ 1 w 4"/>
                  <a:gd name="T3" fmla="*/ 1 h 2"/>
                  <a:gd name="T4" fmla="*/ 3 w 4"/>
                  <a:gd name="T5" fmla="*/ 1 h 2"/>
                  <a:gd name="T6" fmla="*/ 4 w 4"/>
                  <a:gd name="T7" fmla="*/ 2 h 2"/>
                  <a:gd name="T8" fmla="*/ 4 w 4"/>
                  <a:gd name="T9" fmla="*/ 1 h 2"/>
                  <a:gd name="T10" fmla="*/ 2 w 4"/>
                  <a:gd name="T11" fmla="*/ 0 h 2"/>
                  <a:gd name="T12" fmla="*/ 0 w 4"/>
                  <a:gd name="T13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2">
                    <a:moveTo>
                      <a:pt x="0" y="0"/>
                    </a:moveTo>
                    <a:lnTo>
                      <a:pt x="1" y="1"/>
                    </a:lnTo>
                    <a:lnTo>
                      <a:pt x="3" y="1"/>
                    </a:lnTo>
                    <a:lnTo>
                      <a:pt x="4" y="2"/>
                    </a:lnTo>
                    <a:lnTo>
                      <a:pt x="4" y="1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1" name="Freeform 2784">
                <a:extLst>
                  <a:ext uri="{FF2B5EF4-FFF2-40B4-BE49-F238E27FC236}">
                    <a16:creationId xmlns:a16="http://schemas.microsoft.com/office/drawing/2014/main" id="{D6FC8EBB-5296-4382-96D1-867D2CA70F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98" y="2487"/>
                <a:ext cx="1" cy="4"/>
              </a:xfrm>
              <a:custGeom>
                <a:avLst/>
                <a:gdLst>
                  <a:gd name="T0" fmla="*/ 0 w 1"/>
                  <a:gd name="T1" fmla="*/ 3 h 4"/>
                  <a:gd name="T2" fmla="*/ 1 w 1"/>
                  <a:gd name="T3" fmla="*/ 4 h 4"/>
                  <a:gd name="T4" fmla="*/ 1 w 1"/>
                  <a:gd name="T5" fmla="*/ 1 h 4"/>
                  <a:gd name="T6" fmla="*/ 1 w 1"/>
                  <a:gd name="T7" fmla="*/ 0 h 4"/>
                  <a:gd name="T8" fmla="*/ 0 w 1"/>
                  <a:gd name="T9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4">
                    <a:moveTo>
                      <a:pt x="0" y="3"/>
                    </a:moveTo>
                    <a:lnTo>
                      <a:pt x="1" y="4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2" name="Freeform 2785">
                <a:extLst>
                  <a:ext uri="{FF2B5EF4-FFF2-40B4-BE49-F238E27FC236}">
                    <a16:creationId xmlns:a16="http://schemas.microsoft.com/office/drawing/2014/main" id="{12E3E674-D824-4659-AA99-8B19DC35D1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98" y="2500"/>
                <a:ext cx="2" cy="2"/>
              </a:xfrm>
              <a:custGeom>
                <a:avLst/>
                <a:gdLst>
                  <a:gd name="T0" fmla="*/ 0 w 2"/>
                  <a:gd name="T1" fmla="*/ 0 h 2"/>
                  <a:gd name="T2" fmla="*/ 0 w 2"/>
                  <a:gd name="T3" fmla="*/ 1 h 2"/>
                  <a:gd name="T4" fmla="*/ 1 w 2"/>
                  <a:gd name="T5" fmla="*/ 2 h 2"/>
                  <a:gd name="T6" fmla="*/ 2 w 2"/>
                  <a:gd name="T7" fmla="*/ 2 h 2"/>
                  <a:gd name="T8" fmla="*/ 2 w 2"/>
                  <a:gd name="T9" fmla="*/ 1 h 2"/>
                  <a:gd name="T10" fmla="*/ 0 w 2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3" name="Freeform 2786">
                <a:extLst>
                  <a:ext uri="{FF2B5EF4-FFF2-40B4-BE49-F238E27FC236}">
                    <a16:creationId xmlns:a16="http://schemas.microsoft.com/office/drawing/2014/main" id="{7201EE17-E462-4C25-853F-BBBE46DB15E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04" y="2517"/>
                <a:ext cx="6" cy="4"/>
              </a:xfrm>
              <a:custGeom>
                <a:avLst/>
                <a:gdLst>
                  <a:gd name="T0" fmla="*/ 3 w 6"/>
                  <a:gd name="T1" fmla="*/ 0 h 4"/>
                  <a:gd name="T2" fmla="*/ 0 w 6"/>
                  <a:gd name="T3" fmla="*/ 1 h 4"/>
                  <a:gd name="T4" fmla="*/ 0 w 6"/>
                  <a:gd name="T5" fmla="*/ 4 h 4"/>
                  <a:gd name="T6" fmla="*/ 5 w 6"/>
                  <a:gd name="T7" fmla="*/ 4 h 4"/>
                  <a:gd name="T8" fmla="*/ 6 w 6"/>
                  <a:gd name="T9" fmla="*/ 2 h 4"/>
                  <a:gd name="T10" fmla="*/ 6 w 6"/>
                  <a:gd name="T11" fmla="*/ 0 h 4"/>
                  <a:gd name="T12" fmla="*/ 5 w 6"/>
                  <a:gd name="T13" fmla="*/ 0 h 4"/>
                  <a:gd name="T14" fmla="*/ 4 w 6"/>
                  <a:gd name="T15" fmla="*/ 1 h 4"/>
                  <a:gd name="T16" fmla="*/ 3 w 6"/>
                  <a:gd name="T17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" h="4">
                    <a:moveTo>
                      <a:pt x="3" y="0"/>
                    </a:moveTo>
                    <a:lnTo>
                      <a:pt x="0" y="1"/>
                    </a:lnTo>
                    <a:lnTo>
                      <a:pt x="0" y="4"/>
                    </a:lnTo>
                    <a:lnTo>
                      <a:pt x="5" y="4"/>
                    </a:lnTo>
                    <a:lnTo>
                      <a:pt x="6" y="2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4" y="1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4" name="Freeform 2787">
                <a:extLst>
                  <a:ext uri="{FF2B5EF4-FFF2-40B4-BE49-F238E27FC236}">
                    <a16:creationId xmlns:a16="http://schemas.microsoft.com/office/drawing/2014/main" id="{79C1DCC1-16E8-46B1-A2CD-D95501CAA48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81" y="2475"/>
                <a:ext cx="5" cy="7"/>
              </a:xfrm>
              <a:custGeom>
                <a:avLst/>
                <a:gdLst>
                  <a:gd name="T0" fmla="*/ 0 w 5"/>
                  <a:gd name="T1" fmla="*/ 0 h 7"/>
                  <a:gd name="T2" fmla="*/ 0 w 5"/>
                  <a:gd name="T3" fmla="*/ 1 h 7"/>
                  <a:gd name="T4" fmla="*/ 3 w 5"/>
                  <a:gd name="T5" fmla="*/ 2 h 7"/>
                  <a:gd name="T6" fmla="*/ 4 w 5"/>
                  <a:gd name="T7" fmla="*/ 4 h 7"/>
                  <a:gd name="T8" fmla="*/ 4 w 5"/>
                  <a:gd name="T9" fmla="*/ 5 h 7"/>
                  <a:gd name="T10" fmla="*/ 3 w 5"/>
                  <a:gd name="T11" fmla="*/ 6 h 7"/>
                  <a:gd name="T12" fmla="*/ 3 w 5"/>
                  <a:gd name="T13" fmla="*/ 7 h 7"/>
                  <a:gd name="T14" fmla="*/ 4 w 5"/>
                  <a:gd name="T15" fmla="*/ 6 h 7"/>
                  <a:gd name="T16" fmla="*/ 5 w 5"/>
                  <a:gd name="T17" fmla="*/ 4 h 7"/>
                  <a:gd name="T18" fmla="*/ 3 w 5"/>
                  <a:gd name="T19" fmla="*/ 1 h 7"/>
                  <a:gd name="T20" fmla="*/ 0 w 5"/>
                  <a:gd name="T21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" h="7">
                    <a:moveTo>
                      <a:pt x="0" y="0"/>
                    </a:moveTo>
                    <a:lnTo>
                      <a:pt x="0" y="1"/>
                    </a:lnTo>
                    <a:lnTo>
                      <a:pt x="3" y="2"/>
                    </a:lnTo>
                    <a:lnTo>
                      <a:pt x="4" y="4"/>
                    </a:lnTo>
                    <a:lnTo>
                      <a:pt x="4" y="5"/>
                    </a:lnTo>
                    <a:lnTo>
                      <a:pt x="3" y="6"/>
                    </a:lnTo>
                    <a:lnTo>
                      <a:pt x="3" y="7"/>
                    </a:lnTo>
                    <a:lnTo>
                      <a:pt x="4" y="6"/>
                    </a:lnTo>
                    <a:lnTo>
                      <a:pt x="5" y="4"/>
                    </a:lnTo>
                    <a:lnTo>
                      <a:pt x="3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5" name="Freeform 2788">
                <a:extLst>
                  <a:ext uri="{FF2B5EF4-FFF2-40B4-BE49-F238E27FC236}">
                    <a16:creationId xmlns:a16="http://schemas.microsoft.com/office/drawing/2014/main" id="{79ABA791-3ABD-4AD9-A058-FC6625C8C4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69" y="2485"/>
                <a:ext cx="2" cy="2"/>
              </a:xfrm>
              <a:custGeom>
                <a:avLst/>
                <a:gdLst>
                  <a:gd name="T0" fmla="*/ 2 w 2"/>
                  <a:gd name="T1" fmla="*/ 0 h 2"/>
                  <a:gd name="T2" fmla="*/ 0 w 2"/>
                  <a:gd name="T3" fmla="*/ 1 h 2"/>
                  <a:gd name="T4" fmla="*/ 1 w 2"/>
                  <a:gd name="T5" fmla="*/ 2 h 2"/>
                  <a:gd name="T6" fmla="*/ 2 w 2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6" name="Freeform 2789">
                <a:extLst>
                  <a:ext uri="{FF2B5EF4-FFF2-40B4-BE49-F238E27FC236}">
                    <a16:creationId xmlns:a16="http://schemas.microsoft.com/office/drawing/2014/main" id="{EBE7FF85-371D-4ABF-AFB8-9B9D4DBEBBB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68" y="2486"/>
                <a:ext cx="1" cy="2"/>
              </a:xfrm>
              <a:custGeom>
                <a:avLst/>
                <a:gdLst>
                  <a:gd name="T0" fmla="*/ 1 w 1"/>
                  <a:gd name="T1" fmla="*/ 0 h 2"/>
                  <a:gd name="T2" fmla="*/ 0 w 1"/>
                  <a:gd name="T3" fmla="*/ 1 h 2"/>
                  <a:gd name="T4" fmla="*/ 1 w 1"/>
                  <a:gd name="T5" fmla="*/ 2 h 2"/>
                  <a:gd name="T6" fmla="*/ 1 w 1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1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7" name="Freeform 2790">
                <a:extLst>
                  <a:ext uri="{FF2B5EF4-FFF2-40B4-BE49-F238E27FC236}">
                    <a16:creationId xmlns:a16="http://schemas.microsoft.com/office/drawing/2014/main" id="{773F63E1-1201-419A-88C5-5C837D21798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65" y="2478"/>
                <a:ext cx="5" cy="7"/>
              </a:xfrm>
              <a:custGeom>
                <a:avLst/>
                <a:gdLst>
                  <a:gd name="T0" fmla="*/ 4 w 5"/>
                  <a:gd name="T1" fmla="*/ 0 h 7"/>
                  <a:gd name="T2" fmla="*/ 2 w 5"/>
                  <a:gd name="T3" fmla="*/ 0 h 7"/>
                  <a:gd name="T4" fmla="*/ 2 w 5"/>
                  <a:gd name="T5" fmla="*/ 2 h 7"/>
                  <a:gd name="T6" fmla="*/ 0 w 5"/>
                  <a:gd name="T7" fmla="*/ 5 h 7"/>
                  <a:gd name="T8" fmla="*/ 1 w 5"/>
                  <a:gd name="T9" fmla="*/ 6 h 7"/>
                  <a:gd name="T10" fmla="*/ 3 w 5"/>
                  <a:gd name="T11" fmla="*/ 5 h 7"/>
                  <a:gd name="T12" fmla="*/ 3 w 5"/>
                  <a:gd name="T13" fmla="*/ 7 h 7"/>
                  <a:gd name="T14" fmla="*/ 5 w 5"/>
                  <a:gd name="T15" fmla="*/ 5 h 7"/>
                  <a:gd name="T16" fmla="*/ 4 w 5"/>
                  <a:gd name="T17" fmla="*/ 2 h 7"/>
                  <a:gd name="T18" fmla="*/ 4 w 5"/>
                  <a:gd name="T19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" h="7">
                    <a:moveTo>
                      <a:pt x="4" y="0"/>
                    </a:moveTo>
                    <a:lnTo>
                      <a:pt x="2" y="0"/>
                    </a:lnTo>
                    <a:lnTo>
                      <a:pt x="2" y="2"/>
                    </a:lnTo>
                    <a:lnTo>
                      <a:pt x="0" y="5"/>
                    </a:lnTo>
                    <a:lnTo>
                      <a:pt x="1" y="6"/>
                    </a:lnTo>
                    <a:lnTo>
                      <a:pt x="3" y="5"/>
                    </a:lnTo>
                    <a:lnTo>
                      <a:pt x="3" y="7"/>
                    </a:lnTo>
                    <a:lnTo>
                      <a:pt x="5" y="5"/>
                    </a:lnTo>
                    <a:lnTo>
                      <a:pt x="4" y="2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8" name="Freeform 2791">
                <a:extLst>
                  <a:ext uri="{FF2B5EF4-FFF2-40B4-BE49-F238E27FC236}">
                    <a16:creationId xmlns:a16="http://schemas.microsoft.com/office/drawing/2014/main" id="{730DA08F-5CCB-4E49-AFA8-A94D4868194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69" y="2487"/>
                <a:ext cx="3" cy="6"/>
              </a:xfrm>
              <a:custGeom>
                <a:avLst/>
                <a:gdLst>
                  <a:gd name="T0" fmla="*/ 1 w 3"/>
                  <a:gd name="T1" fmla="*/ 6 h 6"/>
                  <a:gd name="T2" fmla="*/ 2 w 3"/>
                  <a:gd name="T3" fmla="*/ 6 h 6"/>
                  <a:gd name="T4" fmla="*/ 3 w 3"/>
                  <a:gd name="T5" fmla="*/ 4 h 6"/>
                  <a:gd name="T6" fmla="*/ 2 w 3"/>
                  <a:gd name="T7" fmla="*/ 3 h 6"/>
                  <a:gd name="T8" fmla="*/ 3 w 3"/>
                  <a:gd name="T9" fmla="*/ 1 h 6"/>
                  <a:gd name="T10" fmla="*/ 2 w 3"/>
                  <a:gd name="T11" fmla="*/ 0 h 6"/>
                  <a:gd name="T12" fmla="*/ 0 w 3"/>
                  <a:gd name="T13" fmla="*/ 1 h 6"/>
                  <a:gd name="T14" fmla="*/ 0 w 3"/>
                  <a:gd name="T15" fmla="*/ 4 h 6"/>
                  <a:gd name="T16" fmla="*/ 1 w 3"/>
                  <a:gd name="T17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6">
                    <a:moveTo>
                      <a:pt x="1" y="6"/>
                    </a:moveTo>
                    <a:lnTo>
                      <a:pt x="2" y="6"/>
                    </a:lnTo>
                    <a:lnTo>
                      <a:pt x="3" y="4"/>
                    </a:lnTo>
                    <a:lnTo>
                      <a:pt x="2" y="3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0" y="4"/>
                    </a:lnTo>
                    <a:lnTo>
                      <a:pt x="1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9" name="Freeform 2792">
                <a:extLst>
                  <a:ext uri="{FF2B5EF4-FFF2-40B4-BE49-F238E27FC236}">
                    <a16:creationId xmlns:a16="http://schemas.microsoft.com/office/drawing/2014/main" id="{004AF568-ECE9-4D90-9BEA-DA5BCA267F9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72" y="2477"/>
                <a:ext cx="4" cy="2"/>
              </a:xfrm>
              <a:custGeom>
                <a:avLst/>
                <a:gdLst>
                  <a:gd name="T0" fmla="*/ 0 w 4"/>
                  <a:gd name="T1" fmla="*/ 1 h 2"/>
                  <a:gd name="T2" fmla="*/ 1 w 4"/>
                  <a:gd name="T3" fmla="*/ 2 h 2"/>
                  <a:gd name="T4" fmla="*/ 4 w 4"/>
                  <a:gd name="T5" fmla="*/ 2 h 2"/>
                  <a:gd name="T6" fmla="*/ 4 w 4"/>
                  <a:gd name="T7" fmla="*/ 1 h 2"/>
                  <a:gd name="T8" fmla="*/ 2 w 4"/>
                  <a:gd name="T9" fmla="*/ 0 h 2"/>
                  <a:gd name="T10" fmla="*/ 0 w 4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2">
                    <a:moveTo>
                      <a:pt x="0" y="1"/>
                    </a:moveTo>
                    <a:lnTo>
                      <a:pt x="1" y="2"/>
                    </a:lnTo>
                    <a:lnTo>
                      <a:pt x="4" y="2"/>
                    </a:lnTo>
                    <a:lnTo>
                      <a:pt x="4" y="1"/>
                    </a:lnTo>
                    <a:lnTo>
                      <a:pt x="2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0" name="Freeform 2793">
                <a:extLst>
                  <a:ext uri="{FF2B5EF4-FFF2-40B4-BE49-F238E27FC236}">
                    <a16:creationId xmlns:a16="http://schemas.microsoft.com/office/drawing/2014/main" id="{0C5E138E-33DD-4CDA-9BF8-C3EEE3220EC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72" y="2459"/>
                <a:ext cx="7" cy="12"/>
              </a:xfrm>
              <a:custGeom>
                <a:avLst/>
                <a:gdLst>
                  <a:gd name="T0" fmla="*/ 7 w 7"/>
                  <a:gd name="T1" fmla="*/ 4 h 12"/>
                  <a:gd name="T2" fmla="*/ 5 w 7"/>
                  <a:gd name="T3" fmla="*/ 3 h 12"/>
                  <a:gd name="T4" fmla="*/ 5 w 7"/>
                  <a:gd name="T5" fmla="*/ 1 h 12"/>
                  <a:gd name="T6" fmla="*/ 2 w 7"/>
                  <a:gd name="T7" fmla="*/ 0 h 12"/>
                  <a:gd name="T8" fmla="*/ 0 w 7"/>
                  <a:gd name="T9" fmla="*/ 0 h 12"/>
                  <a:gd name="T10" fmla="*/ 3 w 7"/>
                  <a:gd name="T11" fmla="*/ 1 h 12"/>
                  <a:gd name="T12" fmla="*/ 3 w 7"/>
                  <a:gd name="T13" fmla="*/ 2 h 12"/>
                  <a:gd name="T14" fmla="*/ 5 w 7"/>
                  <a:gd name="T15" fmla="*/ 5 h 12"/>
                  <a:gd name="T16" fmla="*/ 4 w 7"/>
                  <a:gd name="T17" fmla="*/ 6 h 12"/>
                  <a:gd name="T18" fmla="*/ 4 w 7"/>
                  <a:gd name="T19" fmla="*/ 8 h 12"/>
                  <a:gd name="T20" fmla="*/ 4 w 7"/>
                  <a:gd name="T21" fmla="*/ 12 h 12"/>
                  <a:gd name="T22" fmla="*/ 5 w 7"/>
                  <a:gd name="T23" fmla="*/ 9 h 12"/>
                  <a:gd name="T24" fmla="*/ 5 w 7"/>
                  <a:gd name="T25" fmla="*/ 7 h 12"/>
                  <a:gd name="T26" fmla="*/ 7 w 7"/>
                  <a:gd name="T27" fmla="*/ 6 h 12"/>
                  <a:gd name="T28" fmla="*/ 7 w 7"/>
                  <a:gd name="T29" fmla="*/ 4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7" h="12">
                    <a:moveTo>
                      <a:pt x="7" y="4"/>
                    </a:moveTo>
                    <a:lnTo>
                      <a:pt x="5" y="3"/>
                    </a:lnTo>
                    <a:lnTo>
                      <a:pt x="5" y="1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3" y="1"/>
                    </a:lnTo>
                    <a:lnTo>
                      <a:pt x="3" y="2"/>
                    </a:lnTo>
                    <a:lnTo>
                      <a:pt x="5" y="5"/>
                    </a:lnTo>
                    <a:lnTo>
                      <a:pt x="4" y="6"/>
                    </a:lnTo>
                    <a:lnTo>
                      <a:pt x="4" y="8"/>
                    </a:lnTo>
                    <a:lnTo>
                      <a:pt x="4" y="12"/>
                    </a:lnTo>
                    <a:lnTo>
                      <a:pt x="5" y="9"/>
                    </a:lnTo>
                    <a:lnTo>
                      <a:pt x="5" y="7"/>
                    </a:lnTo>
                    <a:lnTo>
                      <a:pt x="7" y="6"/>
                    </a:lnTo>
                    <a:lnTo>
                      <a:pt x="7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1" name="Freeform 2794">
                <a:extLst>
                  <a:ext uri="{FF2B5EF4-FFF2-40B4-BE49-F238E27FC236}">
                    <a16:creationId xmlns:a16="http://schemas.microsoft.com/office/drawing/2014/main" id="{F529DDBE-3DC7-43BD-B7C4-91CE3D58155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60" y="2460"/>
                <a:ext cx="12" cy="3"/>
              </a:xfrm>
              <a:custGeom>
                <a:avLst/>
                <a:gdLst>
                  <a:gd name="T0" fmla="*/ 7 w 12"/>
                  <a:gd name="T1" fmla="*/ 0 h 3"/>
                  <a:gd name="T2" fmla="*/ 5 w 12"/>
                  <a:gd name="T3" fmla="*/ 1 h 3"/>
                  <a:gd name="T4" fmla="*/ 2 w 12"/>
                  <a:gd name="T5" fmla="*/ 0 h 3"/>
                  <a:gd name="T6" fmla="*/ 0 w 12"/>
                  <a:gd name="T7" fmla="*/ 0 h 3"/>
                  <a:gd name="T8" fmla="*/ 2 w 12"/>
                  <a:gd name="T9" fmla="*/ 3 h 3"/>
                  <a:gd name="T10" fmla="*/ 5 w 12"/>
                  <a:gd name="T11" fmla="*/ 3 h 3"/>
                  <a:gd name="T12" fmla="*/ 9 w 12"/>
                  <a:gd name="T13" fmla="*/ 1 h 3"/>
                  <a:gd name="T14" fmla="*/ 10 w 12"/>
                  <a:gd name="T15" fmla="*/ 1 h 3"/>
                  <a:gd name="T16" fmla="*/ 12 w 12"/>
                  <a:gd name="T17" fmla="*/ 1 h 3"/>
                  <a:gd name="T18" fmla="*/ 10 w 12"/>
                  <a:gd name="T19" fmla="*/ 0 h 3"/>
                  <a:gd name="T20" fmla="*/ 7 w 12"/>
                  <a:gd name="T21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2" h="3">
                    <a:moveTo>
                      <a:pt x="7" y="0"/>
                    </a:moveTo>
                    <a:lnTo>
                      <a:pt x="5" y="1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2" y="3"/>
                    </a:lnTo>
                    <a:lnTo>
                      <a:pt x="5" y="3"/>
                    </a:lnTo>
                    <a:lnTo>
                      <a:pt x="9" y="1"/>
                    </a:lnTo>
                    <a:lnTo>
                      <a:pt x="10" y="1"/>
                    </a:lnTo>
                    <a:lnTo>
                      <a:pt x="12" y="1"/>
                    </a:lnTo>
                    <a:lnTo>
                      <a:pt x="10" y="0"/>
                    </a:lnTo>
                    <a:lnTo>
                      <a:pt x="7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2" name="Freeform 2795">
                <a:extLst>
                  <a:ext uri="{FF2B5EF4-FFF2-40B4-BE49-F238E27FC236}">
                    <a16:creationId xmlns:a16="http://schemas.microsoft.com/office/drawing/2014/main" id="{0CE70F6C-CD11-4448-9A78-B7D3EC48C6D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27" y="2301"/>
                <a:ext cx="18" cy="6"/>
              </a:xfrm>
              <a:custGeom>
                <a:avLst/>
                <a:gdLst>
                  <a:gd name="T0" fmla="*/ 16 w 18"/>
                  <a:gd name="T1" fmla="*/ 1 h 6"/>
                  <a:gd name="T2" fmla="*/ 16 w 18"/>
                  <a:gd name="T3" fmla="*/ 0 h 6"/>
                  <a:gd name="T4" fmla="*/ 12 w 18"/>
                  <a:gd name="T5" fmla="*/ 2 h 6"/>
                  <a:gd name="T6" fmla="*/ 9 w 18"/>
                  <a:gd name="T7" fmla="*/ 2 h 6"/>
                  <a:gd name="T8" fmla="*/ 7 w 18"/>
                  <a:gd name="T9" fmla="*/ 2 h 6"/>
                  <a:gd name="T10" fmla="*/ 5 w 18"/>
                  <a:gd name="T11" fmla="*/ 2 h 6"/>
                  <a:gd name="T12" fmla="*/ 3 w 18"/>
                  <a:gd name="T13" fmla="*/ 3 h 6"/>
                  <a:gd name="T14" fmla="*/ 1 w 18"/>
                  <a:gd name="T15" fmla="*/ 3 h 6"/>
                  <a:gd name="T16" fmla="*/ 0 w 18"/>
                  <a:gd name="T17" fmla="*/ 5 h 6"/>
                  <a:gd name="T18" fmla="*/ 0 w 18"/>
                  <a:gd name="T19" fmla="*/ 5 h 6"/>
                  <a:gd name="T20" fmla="*/ 1 w 18"/>
                  <a:gd name="T21" fmla="*/ 5 h 6"/>
                  <a:gd name="T22" fmla="*/ 0 w 18"/>
                  <a:gd name="T23" fmla="*/ 6 h 6"/>
                  <a:gd name="T24" fmla="*/ 2 w 18"/>
                  <a:gd name="T25" fmla="*/ 6 h 6"/>
                  <a:gd name="T26" fmla="*/ 2 w 18"/>
                  <a:gd name="T27" fmla="*/ 5 h 6"/>
                  <a:gd name="T28" fmla="*/ 4 w 18"/>
                  <a:gd name="T29" fmla="*/ 5 h 6"/>
                  <a:gd name="T30" fmla="*/ 6 w 18"/>
                  <a:gd name="T31" fmla="*/ 4 h 6"/>
                  <a:gd name="T32" fmla="*/ 9 w 18"/>
                  <a:gd name="T33" fmla="*/ 4 h 6"/>
                  <a:gd name="T34" fmla="*/ 10 w 18"/>
                  <a:gd name="T35" fmla="*/ 4 h 6"/>
                  <a:gd name="T36" fmla="*/ 13 w 18"/>
                  <a:gd name="T37" fmla="*/ 4 h 6"/>
                  <a:gd name="T38" fmla="*/ 13 w 18"/>
                  <a:gd name="T39" fmla="*/ 3 h 6"/>
                  <a:gd name="T40" fmla="*/ 15 w 18"/>
                  <a:gd name="T41" fmla="*/ 3 h 6"/>
                  <a:gd name="T42" fmla="*/ 17 w 18"/>
                  <a:gd name="T43" fmla="*/ 3 h 6"/>
                  <a:gd name="T44" fmla="*/ 18 w 18"/>
                  <a:gd name="T45" fmla="*/ 2 h 6"/>
                  <a:gd name="T46" fmla="*/ 17 w 18"/>
                  <a:gd name="T47" fmla="*/ 2 h 6"/>
                  <a:gd name="T48" fmla="*/ 16 w 18"/>
                  <a:gd name="T49" fmla="*/ 2 h 6"/>
                  <a:gd name="T50" fmla="*/ 13 w 18"/>
                  <a:gd name="T51" fmla="*/ 2 h 6"/>
                  <a:gd name="T52" fmla="*/ 15 w 18"/>
                  <a:gd name="T53" fmla="*/ 2 h 6"/>
                  <a:gd name="T54" fmla="*/ 16 w 18"/>
                  <a:gd name="T55" fmla="*/ 1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18" h="6">
                    <a:moveTo>
                      <a:pt x="16" y="1"/>
                    </a:moveTo>
                    <a:lnTo>
                      <a:pt x="16" y="0"/>
                    </a:lnTo>
                    <a:lnTo>
                      <a:pt x="12" y="2"/>
                    </a:lnTo>
                    <a:lnTo>
                      <a:pt x="9" y="2"/>
                    </a:lnTo>
                    <a:lnTo>
                      <a:pt x="7" y="2"/>
                    </a:lnTo>
                    <a:lnTo>
                      <a:pt x="5" y="2"/>
                    </a:lnTo>
                    <a:lnTo>
                      <a:pt x="3" y="3"/>
                    </a:lnTo>
                    <a:lnTo>
                      <a:pt x="1" y="3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1" y="5"/>
                    </a:lnTo>
                    <a:lnTo>
                      <a:pt x="0" y="6"/>
                    </a:lnTo>
                    <a:lnTo>
                      <a:pt x="2" y="6"/>
                    </a:lnTo>
                    <a:lnTo>
                      <a:pt x="2" y="5"/>
                    </a:lnTo>
                    <a:lnTo>
                      <a:pt x="4" y="5"/>
                    </a:lnTo>
                    <a:lnTo>
                      <a:pt x="6" y="4"/>
                    </a:lnTo>
                    <a:lnTo>
                      <a:pt x="9" y="4"/>
                    </a:lnTo>
                    <a:lnTo>
                      <a:pt x="10" y="4"/>
                    </a:lnTo>
                    <a:lnTo>
                      <a:pt x="13" y="4"/>
                    </a:lnTo>
                    <a:lnTo>
                      <a:pt x="13" y="3"/>
                    </a:lnTo>
                    <a:lnTo>
                      <a:pt x="15" y="3"/>
                    </a:lnTo>
                    <a:lnTo>
                      <a:pt x="17" y="3"/>
                    </a:lnTo>
                    <a:lnTo>
                      <a:pt x="18" y="2"/>
                    </a:lnTo>
                    <a:lnTo>
                      <a:pt x="17" y="2"/>
                    </a:lnTo>
                    <a:lnTo>
                      <a:pt x="16" y="2"/>
                    </a:lnTo>
                    <a:lnTo>
                      <a:pt x="13" y="2"/>
                    </a:lnTo>
                    <a:lnTo>
                      <a:pt x="15" y="2"/>
                    </a:lnTo>
                    <a:lnTo>
                      <a:pt x="16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3" name="Freeform 2796">
                <a:extLst>
                  <a:ext uri="{FF2B5EF4-FFF2-40B4-BE49-F238E27FC236}">
                    <a16:creationId xmlns:a16="http://schemas.microsoft.com/office/drawing/2014/main" id="{8BDD9840-8A55-43C5-8F68-A4569F3F80E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73" y="2167"/>
                <a:ext cx="527" cy="310"/>
              </a:xfrm>
              <a:custGeom>
                <a:avLst/>
                <a:gdLst>
                  <a:gd name="T0" fmla="*/ 150 w 527"/>
                  <a:gd name="T1" fmla="*/ 242 h 310"/>
                  <a:gd name="T2" fmla="*/ 155 w 527"/>
                  <a:gd name="T3" fmla="*/ 256 h 310"/>
                  <a:gd name="T4" fmla="*/ 167 w 527"/>
                  <a:gd name="T5" fmla="*/ 266 h 310"/>
                  <a:gd name="T6" fmla="*/ 177 w 527"/>
                  <a:gd name="T7" fmla="*/ 258 h 310"/>
                  <a:gd name="T8" fmla="*/ 192 w 527"/>
                  <a:gd name="T9" fmla="*/ 270 h 310"/>
                  <a:gd name="T10" fmla="*/ 203 w 527"/>
                  <a:gd name="T11" fmla="*/ 295 h 310"/>
                  <a:gd name="T12" fmla="*/ 218 w 527"/>
                  <a:gd name="T13" fmla="*/ 292 h 310"/>
                  <a:gd name="T14" fmla="*/ 227 w 527"/>
                  <a:gd name="T15" fmla="*/ 272 h 310"/>
                  <a:gd name="T16" fmla="*/ 243 w 527"/>
                  <a:gd name="T17" fmla="*/ 259 h 310"/>
                  <a:gd name="T18" fmla="*/ 263 w 527"/>
                  <a:gd name="T19" fmla="*/ 261 h 310"/>
                  <a:gd name="T20" fmla="*/ 278 w 527"/>
                  <a:gd name="T21" fmla="*/ 265 h 310"/>
                  <a:gd name="T22" fmla="*/ 290 w 527"/>
                  <a:gd name="T23" fmla="*/ 266 h 310"/>
                  <a:gd name="T24" fmla="*/ 293 w 527"/>
                  <a:gd name="T25" fmla="*/ 259 h 310"/>
                  <a:gd name="T26" fmla="*/ 309 w 527"/>
                  <a:gd name="T27" fmla="*/ 251 h 310"/>
                  <a:gd name="T28" fmla="*/ 322 w 527"/>
                  <a:gd name="T29" fmla="*/ 254 h 310"/>
                  <a:gd name="T30" fmla="*/ 334 w 527"/>
                  <a:gd name="T31" fmla="*/ 261 h 310"/>
                  <a:gd name="T32" fmla="*/ 348 w 527"/>
                  <a:gd name="T33" fmla="*/ 261 h 310"/>
                  <a:gd name="T34" fmla="*/ 354 w 527"/>
                  <a:gd name="T35" fmla="*/ 284 h 310"/>
                  <a:gd name="T36" fmla="*/ 359 w 527"/>
                  <a:gd name="T37" fmla="*/ 292 h 310"/>
                  <a:gd name="T38" fmla="*/ 366 w 527"/>
                  <a:gd name="T39" fmla="*/ 308 h 310"/>
                  <a:gd name="T40" fmla="*/ 375 w 527"/>
                  <a:gd name="T41" fmla="*/ 288 h 310"/>
                  <a:gd name="T42" fmla="*/ 372 w 527"/>
                  <a:gd name="T43" fmla="*/ 241 h 310"/>
                  <a:gd name="T44" fmla="*/ 388 w 527"/>
                  <a:gd name="T45" fmla="*/ 230 h 310"/>
                  <a:gd name="T46" fmla="*/ 411 w 527"/>
                  <a:gd name="T47" fmla="*/ 211 h 310"/>
                  <a:gd name="T48" fmla="*/ 420 w 527"/>
                  <a:gd name="T49" fmla="*/ 205 h 310"/>
                  <a:gd name="T50" fmla="*/ 428 w 527"/>
                  <a:gd name="T51" fmla="*/ 198 h 310"/>
                  <a:gd name="T52" fmla="*/ 422 w 527"/>
                  <a:gd name="T53" fmla="*/ 194 h 310"/>
                  <a:gd name="T54" fmla="*/ 423 w 527"/>
                  <a:gd name="T55" fmla="*/ 181 h 310"/>
                  <a:gd name="T56" fmla="*/ 423 w 527"/>
                  <a:gd name="T57" fmla="*/ 173 h 310"/>
                  <a:gd name="T58" fmla="*/ 420 w 527"/>
                  <a:gd name="T59" fmla="*/ 164 h 310"/>
                  <a:gd name="T60" fmla="*/ 430 w 527"/>
                  <a:gd name="T61" fmla="*/ 153 h 310"/>
                  <a:gd name="T62" fmla="*/ 431 w 527"/>
                  <a:gd name="T63" fmla="*/ 169 h 310"/>
                  <a:gd name="T64" fmla="*/ 433 w 527"/>
                  <a:gd name="T65" fmla="*/ 177 h 310"/>
                  <a:gd name="T66" fmla="*/ 440 w 527"/>
                  <a:gd name="T67" fmla="*/ 149 h 310"/>
                  <a:gd name="T68" fmla="*/ 447 w 527"/>
                  <a:gd name="T69" fmla="*/ 153 h 310"/>
                  <a:gd name="T70" fmla="*/ 456 w 527"/>
                  <a:gd name="T71" fmla="*/ 136 h 310"/>
                  <a:gd name="T72" fmla="*/ 479 w 527"/>
                  <a:gd name="T73" fmla="*/ 130 h 310"/>
                  <a:gd name="T74" fmla="*/ 486 w 527"/>
                  <a:gd name="T75" fmla="*/ 125 h 310"/>
                  <a:gd name="T76" fmla="*/ 495 w 527"/>
                  <a:gd name="T77" fmla="*/ 101 h 310"/>
                  <a:gd name="T78" fmla="*/ 510 w 527"/>
                  <a:gd name="T79" fmla="*/ 95 h 310"/>
                  <a:gd name="T80" fmla="*/ 523 w 527"/>
                  <a:gd name="T81" fmla="*/ 91 h 310"/>
                  <a:gd name="T82" fmla="*/ 520 w 527"/>
                  <a:gd name="T83" fmla="*/ 63 h 310"/>
                  <a:gd name="T84" fmla="*/ 498 w 527"/>
                  <a:gd name="T85" fmla="*/ 75 h 310"/>
                  <a:gd name="T86" fmla="*/ 447 w 527"/>
                  <a:gd name="T87" fmla="*/ 90 h 310"/>
                  <a:gd name="T88" fmla="*/ 384 w 527"/>
                  <a:gd name="T89" fmla="*/ 95 h 310"/>
                  <a:gd name="T90" fmla="*/ 314 w 527"/>
                  <a:gd name="T91" fmla="*/ 36 h 310"/>
                  <a:gd name="T92" fmla="*/ 293 w 527"/>
                  <a:gd name="T93" fmla="*/ 25 h 310"/>
                  <a:gd name="T94" fmla="*/ 49 w 527"/>
                  <a:gd name="T95" fmla="*/ 15 h 310"/>
                  <a:gd name="T96" fmla="*/ 41 w 527"/>
                  <a:gd name="T97" fmla="*/ 24 h 310"/>
                  <a:gd name="T98" fmla="*/ 41 w 527"/>
                  <a:gd name="T99" fmla="*/ 15 h 310"/>
                  <a:gd name="T100" fmla="*/ 28 w 527"/>
                  <a:gd name="T101" fmla="*/ 29 h 310"/>
                  <a:gd name="T102" fmla="*/ 31 w 527"/>
                  <a:gd name="T103" fmla="*/ 41 h 310"/>
                  <a:gd name="T104" fmla="*/ 21 w 527"/>
                  <a:gd name="T105" fmla="*/ 50 h 310"/>
                  <a:gd name="T106" fmla="*/ 6 w 527"/>
                  <a:gd name="T107" fmla="*/ 95 h 310"/>
                  <a:gd name="T108" fmla="*/ 3 w 527"/>
                  <a:gd name="T109" fmla="*/ 124 h 310"/>
                  <a:gd name="T110" fmla="*/ 9 w 527"/>
                  <a:gd name="T111" fmla="*/ 154 h 310"/>
                  <a:gd name="T112" fmla="*/ 12 w 527"/>
                  <a:gd name="T113" fmla="*/ 153 h 310"/>
                  <a:gd name="T114" fmla="*/ 11 w 527"/>
                  <a:gd name="T115" fmla="*/ 164 h 310"/>
                  <a:gd name="T116" fmla="*/ 17 w 527"/>
                  <a:gd name="T117" fmla="*/ 187 h 310"/>
                  <a:gd name="T118" fmla="*/ 31 w 527"/>
                  <a:gd name="T119" fmla="*/ 202 h 310"/>
                  <a:gd name="T120" fmla="*/ 68 w 527"/>
                  <a:gd name="T121" fmla="*/ 220 h 3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527" h="310">
                    <a:moveTo>
                      <a:pt x="68" y="220"/>
                    </a:moveTo>
                    <a:lnTo>
                      <a:pt x="68" y="221"/>
                    </a:lnTo>
                    <a:lnTo>
                      <a:pt x="99" y="236"/>
                    </a:lnTo>
                    <a:lnTo>
                      <a:pt x="126" y="237"/>
                    </a:lnTo>
                    <a:lnTo>
                      <a:pt x="126" y="233"/>
                    </a:lnTo>
                    <a:lnTo>
                      <a:pt x="142" y="234"/>
                    </a:lnTo>
                    <a:lnTo>
                      <a:pt x="143" y="235"/>
                    </a:lnTo>
                    <a:lnTo>
                      <a:pt x="145" y="237"/>
                    </a:lnTo>
                    <a:lnTo>
                      <a:pt x="145" y="238"/>
                    </a:lnTo>
                    <a:lnTo>
                      <a:pt x="146" y="239"/>
                    </a:lnTo>
                    <a:lnTo>
                      <a:pt x="147" y="239"/>
                    </a:lnTo>
                    <a:lnTo>
                      <a:pt x="147" y="240"/>
                    </a:lnTo>
                    <a:lnTo>
                      <a:pt x="147" y="241"/>
                    </a:lnTo>
                    <a:lnTo>
                      <a:pt x="148" y="241"/>
                    </a:lnTo>
                    <a:lnTo>
                      <a:pt x="150" y="242"/>
                    </a:lnTo>
                    <a:lnTo>
                      <a:pt x="150" y="244"/>
                    </a:lnTo>
                    <a:lnTo>
                      <a:pt x="149" y="245"/>
                    </a:lnTo>
                    <a:lnTo>
                      <a:pt x="150" y="245"/>
                    </a:lnTo>
                    <a:lnTo>
                      <a:pt x="151" y="246"/>
                    </a:lnTo>
                    <a:lnTo>
                      <a:pt x="152" y="247"/>
                    </a:lnTo>
                    <a:lnTo>
                      <a:pt x="152" y="249"/>
                    </a:lnTo>
                    <a:lnTo>
                      <a:pt x="153" y="250"/>
                    </a:lnTo>
                    <a:lnTo>
                      <a:pt x="154" y="250"/>
                    </a:lnTo>
                    <a:lnTo>
                      <a:pt x="154" y="251"/>
                    </a:lnTo>
                    <a:lnTo>
                      <a:pt x="155" y="252"/>
                    </a:lnTo>
                    <a:lnTo>
                      <a:pt x="155" y="253"/>
                    </a:lnTo>
                    <a:lnTo>
                      <a:pt x="154" y="253"/>
                    </a:lnTo>
                    <a:lnTo>
                      <a:pt x="153" y="253"/>
                    </a:lnTo>
                    <a:lnTo>
                      <a:pt x="153" y="254"/>
                    </a:lnTo>
                    <a:lnTo>
                      <a:pt x="155" y="256"/>
                    </a:lnTo>
                    <a:lnTo>
                      <a:pt x="156" y="257"/>
                    </a:lnTo>
                    <a:lnTo>
                      <a:pt x="157" y="259"/>
                    </a:lnTo>
                    <a:lnTo>
                      <a:pt x="156" y="259"/>
                    </a:lnTo>
                    <a:lnTo>
                      <a:pt x="157" y="259"/>
                    </a:lnTo>
                    <a:lnTo>
                      <a:pt x="159" y="260"/>
                    </a:lnTo>
                    <a:lnTo>
                      <a:pt x="159" y="260"/>
                    </a:lnTo>
                    <a:lnTo>
                      <a:pt x="160" y="260"/>
                    </a:lnTo>
                    <a:lnTo>
                      <a:pt x="160" y="261"/>
                    </a:lnTo>
                    <a:lnTo>
                      <a:pt x="161" y="261"/>
                    </a:lnTo>
                    <a:lnTo>
                      <a:pt x="161" y="262"/>
                    </a:lnTo>
                    <a:lnTo>
                      <a:pt x="162" y="262"/>
                    </a:lnTo>
                    <a:lnTo>
                      <a:pt x="164" y="264"/>
                    </a:lnTo>
                    <a:lnTo>
                      <a:pt x="164" y="264"/>
                    </a:lnTo>
                    <a:lnTo>
                      <a:pt x="166" y="265"/>
                    </a:lnTo>
                    <a:lnTo>
                      <a:pt x="167" y="266"/>
                    </a:lnTo>
                    <a:lnTo>
                      <a:pt x="168" y="266"/>
                    </a:lnTo>
                    <a:lnTo>
                      <a:pt x="169" y="267"/>
                    </a:lnTo>
                    <a:lnTo>
                      <a:pt x="170" y="266"/>
                    </a:lnTo>
                    <a:lnTo>
                      <a:pt x="170" y="266"/>
                    </a:lnTo>
                    <a:lnTo>
                      <a:pt x="171" y="265"/>
                    </a:lnTo>
                    <a:lnTo>
                      <a:pt x="172" y="264"/>
                    </a:lnTo>
                    <a:lnTo>
                      <a:pt x="172" y="264"/>
                    </a:lnTo>
                    <a:lnTo>
                      <a:pt x="172" y="262"/>
                    </a:lnTo>
                    <a:lnTo>
                      <a:pt x="173" y="261"/>
                    </a:lnTo>
                    <a:lnTo>
                      <a:pt x="174" y="259"/>
                    </a:lnTo>
                    <a:lnTo>
                      <a:pt x="175" y="258"/>
                    </a:lnTo>
                    <a:lnTo>
                      <a:pt x="176" y="258"/>
                    </a:lnTo>
                    <a:lnTo>
                      <a:pt x="177" y="258"/>
                    </a:lnTo>
                    <a:lnTo>
                      <a:pt x="177" y="258"/>
                    </a:lnTo>
                    <a:lnTo>
                      <a:pt x="177" y="258"/>
                    </a:lnTo>
                    <a:lnTo>
                      <a:pt x="179" y="257"/>
                    </a:lnTo>
                    <a:lnTo>
                      <a:pt x="180" y="257"/>
                    </a:lnTo>
                    <a:lnTo>
                      <a:pt x="182" y="257"/>
                    </a:lnTo>
                    <a:lnTo>
                      <a:pt x="184" y="257"/>
                    </a:lnTo>
                    <a:lnTo>
                      <a:pt x="184" y="257"/>
                    </a:lnTo>
                    <a:lnTo>
                      <a:pt x="185" y="258"/>
                    </a:lnTo>
                    <a:lnTo>
                      <a:pt x="186" y="258"/>
                    </a:lnTo>
                    <a:lnTo>
                      <a:pt x="187" y="258"/>
                    </a:lnTo>
                    <a:lnTo>
                      <a:pt x="188" y="259"/>
                    </a:lnTo>
                    <a:lnTo>
                      <a:pt x="190" y="261"/>
                    </a:lnTo>
                    <a:lnTo>
                      <a:pt x="191" y="264"/>
                    </a:lnTo>
                    <a:lnTo>
                      <a:pt x="192" y="266"/>
                    </a:lnTo>
                    <a:lnTo>
                      <a:pt x="192" y="267"/>
                    </a:lnTo>
                    <a:lnTo>
                      <a:pt x="192" y="268"/>
                    </a:lnTo>
                    <a:lnTo>
                      <a:pt x="192" y="270"/>
                    </a:lnTo>
                    <a:lnTo>
                      <a:pt x="193" y="271"/>
                    </a:lnTo>
                    <a:lnTo>
                      <a:pt x="194" y="272"/>
                    </a:lnTo>
                    <a:lnTo>
                      <a:pt x="195" y="275"/>
                    </a:lnTo>
                    <a:lnTo>
                      <a:pt x="196" y="275"/>
                    </a:lnTo>
                    <a:lnTo>
                      <a:pt x="196" y="277"/>
                    </a:lnTo>
                    <a:lnTo>
                      <a:pt x="198" y="277"/>
                    </a:lnTo>
                    <a:lnTo>
                      <a:pt x="199" y="279"/>
                    </a:lnTo>
                    <a:lnTo>
                      <a:pt x="200" y="280"/>
                    </a:lnTo>
                    <a:lnTo>
                      <a:pt x="201" y="282"/>
                    </a:lnTo>
                    <a:lnTo>
                      <a:pt x="201" y="285"/>
                    </a:lnTo>
                    <a:lnTo>
                      <a:pt x="201" y="286"/>
                    </a:lnTo>
                    <a:lnTo>
                      <a:pt x="201" y="287"/>
                    </a:lnTo>
                    <a:lnTo>
                      <a:pt x="201" y="287"/>
                    </a:lnTo>
                    <a:lnTo>
                      <a:pt x="203" y="292"/>
                    </a:lnTo>
                    <a:lnTo>
                      <a:pt x="203" y="295"/>
                    </a:lnTo>
                    <a:lnTo>
                      <a:pt x="203" y="295"/>
                    </a:lnTo>
                    <a:lnTo>
                      <a:pt x="204" y="296"/>
                    </a:lnTo>
                    <a:lnTo>
                      <a:pt x="205" y="296"/>
                    </a:lnTo>
                    <a:lnTo>
                      <a:pt x="206" y="296"/>
                    </a:lnTo>
                    <a:lnTo>
                      <a:pt x="207" y="297"/>
                    </a:lnTo>
                    <a:lnTo>
                      <a:pt x="208" y="298"/>
                    </a:lnTo>
                    <a:lnTo>
                      <a:pt x="211" y="299"/>
                    </a:lnTo>
                    <a:lnTo>
                      <a:pt x="213" y="300"/>
                    </a:lnTo>
                    <a:lnTo>
                      <a:pt x="214" y="300"/>
                    </a:lnTo>
                    <a:lnTo>
                      <a:pt x="215" y="301"/>
                    </a:lnTo>
                    <a:lnTo>
                      <a:pt x="217" y="303"/>
                    </a:lnTo>
                    <a:lnTo>
                      <a:pt x="218" y="299"/>
                    </a:lnTo>
                    <a:lnTo>
                      <a:pt x="218" y="297"/>
                    </a:lnTo>
                    <a:lnTo>
                      <a:pt x="218" y="296"/>
                    </a:lnTo>
                    <a:lnTo>
                      <a:pt x="218" y="292"/>
                    </a:lnTo>
                    <a:lnTo>
                      <a:pt x="217" y="291"/>
                    </a:lnTo>
                    <a:lnTo>
                      <a:pt x="218" y="289"/>
                    </a:lnTo>
                    <a:lnTo>
                      <a:pt x="219" y="286"/>
                    </a:lnTo>
                    <a:lnTo>
                      <a:pt x="220" y="284"/>
                    </a:lnTo>
                    <a:lnTo>
                      <a:pt x="220" y="280"/>
                    </a:lnTo>
                    <a:lnTo>
                      <a:pt x="221" y="279"/>
                    </a:lnTo>
                    <a:lnTo>
                      <a:pt x="223" y="278"/>
                    </a:lnTo>
                    <a:lnTo>
                      <a:pt x="222" y="277"/>
                    </a:lnTo>
                    <a:lnTo>
                      <a:pt x="223" y="275"/>
                    </a:lnTo>
                    <a:lnTo>
                      <a:pt x="224" y="275"/>
                    </a:lnTo>
                    <a:lnTo>
                      <a:pt x="226" y="275"/>
                    </a:lnTo>
                    <a:lnTo>
                      <a:pt x="226" y="273"/>
                    </a:lnTo>
                    <a:lnTo>
                      <a:pt x="227" y="273"/>
                    </a:lnTo>
                    <a:lnTo>
                      <a:pt x="228" y="273"/>
                    </a:lnTo>
                    <a:lnTo>
                      <a:pt x="227" y="272"/>
                    </a:lnTo>
                    <a:lnTo>
                      <a:pt x="229" y="271"/>
                    </a:lnTo>
                    <a:lnTo>
                      <a:pt x="230" y="271"/>
                    </a:lnTo>
                    <a:lnTo>
                      <a:pt x="231" y="271"/>
                    </a:lnTo>
                    <a:lnTo>
                      <a:pt x="232" y="272"/>
                    </a:lnTo>
                    <a:lnTo>
                      <a:pt x="230" y="273"/>
                    </a:lnTo>
                    <a:lnTo>
                      <a:pt x="232" y="273"/>
                    </a:lnTo>
                    <a:lnTo>
                      <a:pt x="233" y="271"/>
                    </a:lnTo>
                    <a:lnTo>
                      <a:pt x="234" y="272"/>
                    </a:lnTo>
                    <a:lnTo>
                      <a:pt x="239" y="270"/>
                    </a:lnTo>
                    <a:lnTo>
                      <a:pt x="242" y="267"/>
                    </a:lnTo>
                    <a:lnTo>
                      <a:pt x="243" y="267"/>
                    </a:lnTo>
                    <a:lnTo>
                      <a:pt x="244" y="266"/>
                    </a:lnTo>
                    <a:lnTo>
                      <a:pt x="244" y="264"/>
                    </a:lnTo>
                    <a:lnTo>
                      <a:pt x="244" y="262"/>
                    </a:lnTo>
                    <a:lnTo>
                      <a:pt x="243" y="259"/>
                    </a:lnTo>
                    <a:lnTo>
                      <a:pt x="244" y="260"/>
                    </a:lnTo>
                    <a:lnTo>
                      <a:pt x="245" y="260"/>
                    </a:lnTo>
                    <a:lnTo>
                      <a:pt x="246" y="259"/>
                    </a:lnTo>
                    <a:lnTo>
                      <a:pt x="246" y="258"/>
                    </a:lnTo>
                    <a:lnTo>
                      <a:pt x="247" y="260"/>
                    </a:lnTo>
                    <a:lnTo>
                      <a:pt x="246" y="261"/>
                    </a:lnTo>
                    <a:lnTo>
                      <a:pt x="247" y="262"/>
                    </a:lnTo>
                    <a:lnTo>
                      <a:pt x="246" y="265"/>
                    </a:lnTo>
                    <a:lnTo>
                      <a:pt x="248" y="265"/>
                    </a:lnTo>
                    <a:lnTo>
                      <a:pt x="250" y="262"/>
                    </a:lnTo>
                    <a:lnTo>
                      <a:pt x="251" y="261"/>
                    </a:lnTo>
                    <a:lnTo>
                      <a:pt x="252" y="261"/>
                    </a:lnTo>
                    <a:lnTo>
                      <a:pt x="256" y="260"/>
                    </a:lnTo>
                    <a:lnTo>
                      <a:pt x="258" y="260"/>
                    </a:lnTo>
                    <a:lnTo>
                      <a:pt x="263" y="261"/>
                    </a:lnTo>
                    <a:lnTo>
                      <a:pt x="263" y="262"/>
                    </a:lnTo>
                    <a:lnTo>
                      <a:pt x="268" y="262"/>
                    </a:lnTo>
                    <a:lnTo>
                      <a:pt x="270" y="262"/>
                    </a:lnTo>
                    <a:lnTo>
                      <a:pt x="270" y="261"/>
                    </a:lnTo>
                    <a:lnTo>
                      <a:pt x="270" y="260"/>
                    </a:lnTo>
                    <a:lnTo>
                      <a:pt x="272" y="260"/>
                    </a:lnTo>
                    <a:lnTo>
                      <a:pt x="272" y="260"/>
                    </a:lnTo>
                    <a:lnTo>
                      <a:pt x="272" y="261"/>
                    </a:lnTo>
                    <a:lnTo>
                      <a:pt x="273" y="261"/>
                    </a:lnTo>
                    <a:lnTo>
                      <a:pt x="275" y="261"/>
                    </a:lnTo>
                    <a:lnTo>
                      <a:pt x="276" y="261"/>
                    </a:lnTo>
                    <a:lnTo>
                      <a:pt x="276" y="264"/>
                    </a:lnTo>
                    <a:lnTo>
                      <a:pt x="276" y="264"/>
                    </a:lnTo>
                    <a:lnTo>
                      <a:pt x="278" y="264"/>
                    </a:lnTo>
                    <a:lnTo>
                      <a:pt x="278" y="265"/>
                    </a:lnTo>
                    <a:lnTo>
                      <a:pt x="277" y="266"/>
                    </a:lnTo>
                    <a:lnTo>
                      <a:pt x="277" y="267"/>
                    </a:lnTo>
                    <a:lnTo>
                      <a:pt x="278" y="267"/>
                    </a:lnTo>
                    <a:lnTo>
                      <a:pt x="279" y="267"/>
                    </a:lnTo>
                    <a:lnTo>
                      <a:pt x="280" y="268"/>
                    </a:lnTo>
                    <a:lnTo>
                      <a:pt x="282" y="269"/>
                    </a:lnTo>
                    <a:lnTo>
                      <a:pt x="283" y="268"/>
                    </a:lnTo>
                    <a:lnTo>
                      <a:pt x="285" y="267"/>
                    </a:lnTo>
                    <a:lnTo>
                      <a:pt x="286" y="268"/>
                    </a:lnTo>
                    <a:lnTo>
                      <a:pt x="287" y="269"/>
                    </a:lnTo>
                    <a:lnTo>
                      <a:pt x="288" y="268"/>
                    </a:lnTo>
                    <a:lnTo>
                      <a:pt x="288" y="266"/>
                    </a:lnTo>
                    <a:lnTo>
                      <a:pt x="287" y="264"/>
                    </a:lnTo>
                    <a:lnTo>
                      <a:pt x="289" y="264"/>
                    </a:lnTo>
                    <a:lnTo>
                      <a:pt x="290" y="266"/>
                    </a:lnTo>
                    <a:lnTo>
                      <a:pt x="291" y="267"/>
                    </a:lnTo>
                    <a:lnTo>
                      <a:pt x="292" y="268"/>
                    </a:lnTo>
                    <a:lnTo>
                      <a:pt x="293" y="268"/>
                    </a:lnTo>
                    <a:lnTo>
                      <a:pt x="295" y="268"/>
                    </a:lnTo>
                    <a:lnTo>
                      <a:pt x="295" y="270"/>
                    </a:lnTo>
                    <a:lnTo>
                      <a:pt x="296" y="269"/>
                    </a:lnTo>
                    <a:lnTo>
                      <a:pt x="297" y="269"/>
                    </a:lnTo>
                    <a:lnTo>
                      <a:pt x="297" y="268"/>
                    </a:lnTo>
                    <a:lnTo>
                      <a:pt x="295" y="266"/>
                    </a:lnTo>
                    <a:lnTo>
                      <a:pt x="291" y="265"/>
                    </a:lnTo>
                    <a:lnTo>
                      <a:pt x="291" y="264"/>
                    </a:lnTo>
                    <a:lnTo>
                      <a:pt x="291" y="262"/>
                    </a:lnTo>
                    <a:lnTo>
                      <a:pt x="295" y="261"/>
                    </a:lnTo>
                    <a:lnTo>
                      <a:pt x="295" y="260"/>
                    </a:lnTo>
                    <a:lnTo>
                      <a:pt x="293" y="259"/>
                    </a:lnTo>
                    <a:lnTo>
                      <a:pt x="292" y="258"/>
                    </a:lnTo>
                    <a:lnTo>
                      <a:pt x="292" y="258"/>
                    </a:lnTo>
                    <a:lnTo>
                      <a:pt x="291" y="259"/>
                    </a:lnTo>
                    <a:lnTo>
                      <a:pt x="289" y="260"/>
                    </a:lnTo>
                    <a:lnTo>
                      <a:pt x="289" y="259"/>
                    </a:lnTo>
                    <a:lnTo>
                      <a:pt x="291" y="257"/>
                    </a:lnTo>
                    <a:lnTo>
                      <a:pt x="295" y="256"/>
                    </a:lnTo>
                    <a:lnTo>
                      <a:pt x="296" y="254"/>
                    </a:lnTo>
                    <a:lnTo>
                      <a:pt x="302" y="254"/>
                    </a:lnTo>
                    <a:lnTo>
                      <a:pt x="304" y="254"/>
                    </a:lnTo>
                    <a:lnTo>
                      <a:pt x="305" y="253"/>
                    </a:lnTo>
                    <a:lnTo>
                      <a:pt x="306" y="254"/>
                    </a:lnTo>
                    <a:lnTo>
                      <a:pt x="307" y="252"/>
                    </a:lnTo>
                    <a:lnTo>
                      <a:pt x="307" y="251"/>
                    </a:lnTo>
                    <a:lnTo>
                      <a:pt x="309" y="251"/>
                    </a:lnTo>
                    <a:lnTo>
                      <a:pt x="308" y="252"/>
                    </a:lnTo>
                    <a:lnTo>
                      <a:pt x="308" y="253"/>
                    </a:lnTo>
                    <a:lnTo>
                      <a:pt x="310" y="255"/>
                    </a:lnTo>
                    <a:lnTo>
                      <a:pt x="311" y="254"/>
                    </a:lnTo>
                    <a:lnTo>
                      <a:pt x="315" y="254"/>
                    </a:lnTo>
                    <a:lnTo>
                      <a:pt x="316" y="254"/>
                    </a:lnTo>
                    <a:lnTo>
                      <a:pt x="317" y="254"/>
                    </a:lnTo>
                    <a:lnTo>
                      <a:pt x="320" y="254"/>
                    </a:lnTo>
                    <a:lnTo>
                      <a:pt x="321" y="254"/>
                    </a:lnTo>
                    <a:lnTo>
                      <a:pt x="323" y="253"/>
                    </a:lnTo>
                    <a:lnTo>
                      <a:pt x="325" y="253"/>
                    </a:lnTo>
                    <a:lnTo>
                      <a:pt x="325" y="254"/>
                    </a:lnTo>
                    <a:lnTo>
                      <a:pt x="324" y="254"/>
                    </a:lnTo>
                    <a:lnTo>
                      <a:pt x="322" y="254"/>
                    </a:lnTo>
                    <a:lnTo>
                      <a:pt x="322" y="254"/>
                    </a:lnTo>
                    <a:lnTo>
                      <a:pt x="324" y="255"/>
                    </a:lnTo>
                    <a:lnTo>
                      <a:pt x="326" y="255"/>
                    </a:lnTo>
                    <a:lnTo>
                      <a:pt x="327" y="256"/>
                    </a:lnTo>
                    <a:lnTo>
                      <a:pt x="329" y="257"/>
                    </a:lnTo>
                    <a:lnTo>
                      <a:pt x="328" y="255"/>
                    </a:lnTo>
                    <a:lnTo>
                      <a:pt x="328" y="255"/>
                    </a:lnTo>
                    <a:lnTo>
                      <a:pt x="329" y="255"/>
                    </a:lnTo>
                    <a:lnTo>
                      <a:pt x="329" y="256"/>
                    </a:lnTo>
                    <a:lnTo>
                      <a:pt x="331" y="257"/>
                    </a:lnTo>
                    <a:lnTo>
                      <a:pt x="331" y="257"/>
                    </a:lnTo>
                    <a:lnTo>
                      <a:pt x="329" y="257"/>
                    </a:lnTo>
                    <a:lnTo>
                      <a:pt x="329" y="257"/>
                    </a:lnTo>
                    <a:lnTo>
                      <a:pt x="331" y="259"/>
                    </a:lnTo>
                    <a:lnTo>
                      <a:pt x="333" y="260"/>
                    </a:lnTo>
                    <a:lnTo>
                      <a:pt x="334" y="261"/>
                    </a:lnTo>
                    <a:lnTo>
                      <a:pt x="333" y="261"/>
                    </a:lnTo>
                    <a:lnTo>
                      <a:pt x="333" y="260"/>
                    </a:lnTo>
                    <a:lnTo>
                      <a:pt x="333" y="261"/>
                    </a:lnTo>
                    <a:lnTo>
                      <a:pt x="333" y="261"/>
                    </a:lnTo>
                    <a:lnTo>
                      <a:pt x="336" y="261"/>
                    </a:lnTo>
                    <a:lnTo>
                      <a:pt x="337" y="261"/>
                    </a:lnTo>
                    <a:lnTo>
                      <a:pt x="340" y="259"/>
                    </a:lnTo>
                    <a:lnTo>
                      <a:pt x="340" y="259"/>
                    </a:lnTo>
                    <a:lnTo>
                      <a:pt x="341" y="259"/>
                    </a:lnTo>
                    <a:lnTo>
                      <a:pt x="341" y="258"/>
                    </a:lnTo>
                    <a:lnTo>
                      <a:pt x="342" y="257"/>
                    </a:lnTo>
                    <a:lnTo>
                      <a:pt x="344" y="257"/>
                    </a:lnTo>
                    <a:lnTo>
                      <a:pt x="345" y="258"/>
                    </a:lnTo>
                    <a:lnTo>
                      <a:pt x="347" y="258"/>
                    </a:lnTo>
                    <a:lnTo>
                      <a:pt x="348" y="261"/>
                    </a:lnTo>
                    <a:lnTo>
                      <a:pt x="348" y="262"/>
                    </a:lnTo>
                    <a:lnTo>
                      <a:pt x="349" y="264"/>
                    </a:lnTo>
                    <a:lnTo>
                      <a:pt x="349" y="265"/>
                    </a:lnTo>
                    <a:lnTo>
                      <a:pt x="351" y="266"/>
                    </a:lnTo>
                    <a:lnTo>
                      <a:pt x="351" y="266"/>
                    </a:lnTo>
                    <a:lnTo>
                      <a:pt x="351" y="267"/>
                    </a:lnTo>
                    <a:lnTo>
                      <a:pt x="353" y="268"/>
                    </a:lnTo>
                    <a:lnTo>
                      <a:pt x="354" y="268"/>
                    </a:lnTo>
                    <a:lnTo>
                      <a:pt x="356" y="271"/>
                    </a:lnTo>
                    <a:lnTo>
                      <a:pt x="355" y="273"/>
                    </a:lnTo>
                    <a:lnTo>
                      <a:pt x="354" y="277"/>
                    </a:lnTo>
                    <a:lnTo>
                      <a:pt x="351" y="280"/>
                    </a:lnTo>
                    <a:lnTo>
                      <a:pt x="351" y="281"/>
                    </a:lnTo>
                    <a:lnTo>
                      <a:pt x="353" y="284"/>
                    </a:lnTo>
                    <a:lnTo>
                      <a:pt x="354" y="284"/>
                    </a:lnTo>
                    <a:lnTo>
                      <a:pt x="355" y="281"/>
                    </a:lnTo>
                    <a:lnTo>
                      <a:pt x="355" y="280"/>
                    </a:lnTo>
                    <a:lnTo>
                      <a:pt x="355" y="280"/>
                    </a:lnTo>
                    <a:lnTo>
                      <a:pt x="357" y="280"/>
                    </a:lnTo>
                    <a:lnTo>
                      <a:pt x="357" y="282"/>
                    </a:lnTo>
                    <a:lnTo>
                      <a:pt x="354" y="286"/>
                    </a:lnTo>
                    <a:lnTo>
                      <a:pt x="355" y="287"/>
                    </a:lnTo>
                    <a:lnTo>
                      <a:pt x="355" y="289"/>
                    </a:lnTo>
                    <a:lnTo>
                      <a:pt x="356" y="290"/>
                    </a:lnTo>
                    <a:lnTo>
                      <a:pt x="357" y="291"/>
                    </a:lnTo>
                    <a:lnTo>
                      <a:pt x="357" y="291"/>
                    </a:lnTo>
                    <a:lnTo>
                      <a:pt x="358" y="293"/>
                    </a:lnTo>
                    <a:lnTo>
                      <a:pt x="358" y="292"/>
                    </a:lnTo>
                    <a:lnTo>
                      <a:pt x="358" y="291"/>
                    </a:lnTo>
                    <a:lnTo>
                      <a:pt x="359" y="292"/>
                    </a:lnTo>
                    <a:lnTo>
                      <a:pt x="361" y="291"/>
                    </a:lnTo>
                    <a:lnTo>
                      <a:pt x="359" y="292"/>
                    </a:lnTo>
                    <a:lnTo>
                      <a:pt x="359" y="294"/>
                    </a:lnTo>
                    <a:lnTo>
                      <a:pt x="358" y="295"/>
                    </a:lnTo>
                    <a:lnTo>
                      <a:pt x="358" y="296"/>
                    </a:lnTo>
                    <a:lnTo>
                      <a:pt x="361" y="297"/>
                    </a:lnTo>
                    <a:lnTo>
                      <a:pt x="361" y="299"/>
                    </a:lnTo>
                    <a:lnTo>
                      <a:pt x="361" y="301"/>
                    </a:lnTo>
                    <a:lnTo>
                      <a:pt x="361" y="303"/>
                    </a:lnTo>
                    <a:lnTo>
                      <a:pt x="363" y="303"/>
                    </a:lnTo>
                    <a:lnTo>
                      <a:pt x="364" y="304"/>
                    </a:lnTo>
                    <a:lnTo>
                      <a:pt x="363" y="306"/>
                    </a:lnTo>
                    <a:lnTo>
                      <a:pt x="365" y="308"/>
                    </a:lnTo>
                    <a:lnTo>
                      <a:pt x="364" y="308"/>
                    </a:lnTo>
                    <a:lnTo>
                      <a:pt x="366" y="308"/>
                    </a:lnTo>
                    <a:lnTo>
                      <a:pt x="367" y="310"/>
                    </a:lnTo>
                    <a:lnTo>
                      <a:pt x="369" y="310"/>
                    </a:lnTo>
                    <a:lnTo>
                      <a:pt x="370" y="309"/>
                    </a:lnTo>
                    <a:lnTo>
                      <a:pt x="373" y="309"/>
                    </a:lnTo>
                    <a:lnTo>
                      <a:pt x="373" y="307"/>
                    </a:lnTo>
                    <a:lnTo>
                      <a:pt x="374" y="305"/>
                    </a:lnTo>
                    <a:lnTo>
                      <a:pt x="375" y="303"/>
                    </a:lnTo>
                    <a:lnTo>
                      <a:pt x="377" y="299"/>
                    </a:lnTo>
                    <a:lnTo>
                      <a:pt x="376" y="297"/>
                    </a:lnTo>
                    <a:lnTo>
                      <a:pt x="377" y="297"/>
                    </a:lnTo>
                    <a:lnTo>
                      <a:pt x="377" y="293"/>
                    </a:lnTo>
                    <a:lnTo>
                      <a:pt x="377" y="293"/>
                    </a:lnTo>
                    <a:lnTo>
                      <a:pt x="378" y="292"/>
                    </a:lnTo>
                    <a:lnTo>
                      <a:pt x="377" y="289"/>
                    </a:lnTo>
                    <a:lnTo>
                      <a:pt x="375" y="288"/>
                    </a:lnTo>
                    <a:lnTo>
                      <a:pt x="374" y="281"/>
                    </a:lnTo>
                    <a:lnTo>
                      <a:pt x="374" y="281"/>
                    </a:lnTo>
                    <a:lnTo>
                      <a:pt x="374" y="278"/>
                    </a:lnTo>
                    <a:lnTo>
                      <a:pt x="375" y="276"/>
                    </a:lnTo>
                    <a:lnTo>
                      <a:pt x="374" y="274"/>
                    </a:lnTo>
                    <a:lnTo>
                      <a:pt x="373" y="273"/>
                    </a:lnTo>
                    <a:lnTo>
                      <a:pt x="372" y="268"/>
                    </a:lnTo>
                    <a:lnTo>
                      <a:pt x="370" y="267"/>
                    </a:lnTo>
                    <a:lnTo>
                      <a:pt x="370" y="262"/>
                    </a:lnTo>
                    <a:lnTo>
                      <a:pt x="369" y="260"/>
                    </a:lnTo>
                    <a:lnTo>
                      <a:pt x="370" y="256"/>
                    </a:lnTo>
                    <a:lnTo>
                      <a:pt x="369" y="253"/>
                    </a:lnTo>
                    <a:lnTo>
                      <a:pt x="370" y="248"/>
                    </a:lnTo>
                    <a:lnTo>
                      <a:pt x="370" y="245"/>
                    </a:lnTo>
                    <a:lnTo>
                      <a:pt x="372" y="241"/>
                    </a:lnTo>
                    <a:lnTo>
                      <a:pt x="374" y="239"/>
                    </a:lnTo>
                    <a:lnTo>
                      <a:pt x="375" y="239"/>
                    </a:lnTo>
                    <a:lnTo>
                      <a:pt x="376" y="237"/>
                    </a:lnTo>
                    <a:lnTo>
                      <a:pt x="377" y="237"/>
                    </a:lnTo>
                    <a:lnTo>
                      <a:pt x="378" y="236"/>
                    </a:lnTo>
                    <a:lnTo>
                      <a:pt x="378" y="234"/>
                    </a:lnTo>
                    <a:lnTo>
                      <a:pt x="377" y="234"/>
                    </a:lnTo>
                    <a:lnTo>
                      <a:pt x="378" y="233"/>
                    </a:lnTo>
                    <a:lnTo>
                      <a:pt x="380" y="233"/>
                    </a:lnTo>
                    <a:lnTo>
                      <a:pt x="380" y="232"/>
                    </a:lnTo>
                    <a:lnTo>
                      <a:pt x="382" y="232"/>
                    </a:lnTo>
                    <a:lnTo>
                      <a:pt x="382" y="231"/>
                    </a:lnTo>
                    <a:lnTo>
                      <a:pt x="385" y="231"/>
                    </a:lnTo>
                    <a:lnTo>
                      <a:pt x="386" y="230"/>
                    </a:lnTo>
                    <a:lnTo>
                      <a:pt x="388" y="230"/>
                    </a:lnTo>
                    <a:lnTo>
                      <a:pt x="388" y="229"/>
                    </a:lnTo>
                    <a:lnTo>
                      <a:pt x="389" y="229"/>
                    </a:lnTo>
                    <a:lnTo>
                      <a:pt x="391" y="229"/>
                    </a:lnTo>
                    <a:lnTo>
                      <a:pt x="393" y="228"/>
                    </a:lnTo>
                    <a:lnTo>
                      <a:pt x="393" y="226"/>
                    </a:lnTo>
                    <a:lnTo>
                      <a:pt x="394" y="227"/>
                    </a:lnTo>
                    <a:lnTo>
                      <a:pt x="395" y="225"/>
                    </a:lnTo>
                    <a:lnTo>
                      <a:pt x="395" y="223"/>
                    </a:lnTo>
                    <a:lnTo>
                      <a:pt x="398" y="219"/>
                    </a:lnTo>
                    <a:lnTo>
                      <a:pt x="400" y="217"/>
                    </a:lnTo>
                    <a:lnTo>
                      <a:pt x="403" y="217"/>
                    </a:lnTo>
                    <a:lnTo>
                      <a:pt x="404" y="218"/>
                    </a:lnTo>
                    <a:lnTo>
                      <a:pt x="404" y="218"/>
                    </a:lnTo>
                    <a:lnTo>
                      <a:pt x="406" y="215"/>
                    </a:lnTo>
                    <a:lnTo>
                      <a:pt x="411" y="211"/>
                    </a:lnTo>
                    <a:lnTo>
                      <a:pt x="415" y="209"/>
                    </a:lnTo>
                    <a:lnTo>
                      <a:pt x="418" y="208"/>
                    </a:lnTo>
                    <a:lnTo>
                      <a:pt x="418" y="208"/>
                    </a:lnTo>
                    <a:lnTo>
                      <a:pt x="419" y="208"/>
                    </a:lnTo>
                    <a:lnTo>
                      <a:pt x="419" y="208"/>
                    </a:lnTo>
                    <a:lnTo>
                      <a:pt x="421" y="208"/>
                    </a:lnTo>
                    <a:lnTo>
                      <a:pt x="423" y="207"/>
                    </a:lnTo>
                    <a:lnTo>
                      <a:pt x="422" y="206"/>
                    </a:lnTo>
                    <a:lnTo>
                      <a:pt x="422" y="206"/>
                    </a:lnTo>
                    <a:lnTo>
                      <a:pt x="420" y="207"/>
                    </a:lnTo>
                    <a:lnTo>
                      <a:pt x="418" y="207"/>
                    </a:lnTo>
                    <a:lnTo>
                      <a:pt x="416" y="206"/>
                    </a:lnTo>
                    <a:lnTo>
                      <a:pt x="418" y="206"/>
                    </a:lnTo>
                    <a:lnTo>
                      <a:pt x="420" y="205"/>
                    </a:lnTo>
                    <a:lnTo>
                      <a:pt x="420" y="205"/>
                    </a:lnTo>
                    <a:lnTo>
                      <a:pt x="421" y="203"/>
                    </a:lnTo>
                    <a:lnTo>
                      <a:pt x="420" y="202"/>
                    </a:lnTo>
                    <a:lnTo>
                      <a:pt x="418" y="202"/>
                    </a:lnTo>
                    <a:lnTo>
                      <a:pt x="417" y="200"/>
                    </a:lnTo>
                    <a:lnTo>
                      <a:pt x="418" y="200"/>
                    </a:lnTo>
                    <a:lnTo>
                      <a:pt x="420" y="201"/>
                    </a:lnTo>
                    <a:lnTo>
                      <a:pt x="421" y="201"/>
                    </a:lnTo>
                    <a:lnTo>
                      <a:pt x="421" y="199"/>
                    </a:lnTo>
                    <a:lnTo>
                      <a:pt x="422" y="201"/>
                    </a:lnTo>
                    <a:lnTo>
                      <a:pt x="423" y="201"/>
                    </a:lnTo>
                    <a:lnTo>
                      <a:pt x="424" y="202"/>
                    </a:lnTo>
                    <a:lnTo>
                      <a:pt x="425" y="201"/>
                    </a:lnTo>
                    <a:lnTo>
                      <a:pt x="426" y="200"/>
                    </a:lnTo>
                    <a:lnTo>
                      <a:pt x="427" y="198"/>
                    </a:lnTo>
                    <a:lnTo>
                      <a:pt x="428" y="198"/>
                    </a:lnTo>
                    <a:lnTo>
                      <a:pt x="428" y="196"/>
                    </a:lnTo>
                    <a:lnTo>
                      <a:pt x="428" y="195"/>
                    </a:lnTo>
                    <a:lnTo>
                      <a:pt x="427" y="195"/>
                    </a:lnTo>
                    <a:lnTo>
                      <a:pt x="426" y="197"/>
                    </a:lnTo>
                    <a:lnTo>
                      <a:pt x="426" y="198"/>
                    </a:lnTo>
                    <a:lnTo>
                      <a:pt x="425" y="198"/>
                    </a:lnTo>
                    <a:lnTo>
                      <a:pt x="425" y="195"/>
                    </a:lnTo>
                    <a:lnTo>
                      <a:pt x="424" y="195"/>
                    </a:lnTo>
                    <a:lnTo>
                      <a:pt x="421" y="195"/>
                    </a:lnTo>
                    <a:lnTo>
                      <a:pt x="419" y="196"/>
                    </a:lnTo>
                    <a:lnTo>
                      <a:pt x="419" y="195"/>
                    </a:lnTo>
                    <a:lnTo>
                      <a:pt x="420" y="192"/>
                    </a:lnTo>
                    <a:lnTo>
                      <a:pt x="420" y="192"/>
                    </a:lnTo>
                    <a:lnTo>
                      <a:pt x="421" y="194"/>
                    </a:lnTo>
                    <a:lnTo>
                      <a:pt x="422" y="194"/>
                    </a:lnTo>
                    <a:lnTo>
                      <a:pt x="423" y="193"/>
                    </a:lnTo>
                    <a:lnTo>
                      <a:pt x="425" y="192"/>
                    </a:lnTo>
                    <a:lnTo>
                      <a:pt x="426" y="192"/>
                    </a:lnTo>
                    <a:lnTo>
                      <a:pt x="427" y="192"/>
                    </a:lnTo>
                    <a:lnTo>
                      <a:pt x="427" y="191"/>
                    </a:lnTo>
                    <a:lnTo>
                      <a:pt x="427" y="189"/>
                    </a:lnTo>
                    <a:lnTo>
                      <a:pt x="426" y="188"/>
                    </a:lnTo>
                    <a:lnTo>
                      <a:pt x="426" y="188"/>
                    </a:lnTo>
                    <a:lnTo>
                      <a:pt x="427" y="188"/>
                    </a:lnTo>
                    <a:lnTo>
                      <a:pt x="428" y="186"/>
                    </a:lnTo>
                    <a:lnTo>
                      <a:pt x="428" y="184"/>
                    </a:lnTo>
                    <a:lnTo>
                      <a:pt x="427" y="183"/>
                    </a:lnTo>
                    <a:lnTo>
                      <a:pt x="426" y="183"/>
                    </a:lnTo>
                    <a:lnTo>
                      <a:pt x="424" y="183"/>
                    </a:lnTo>
                    <a:lnTo>
                      <a:pt x="423" y="181"/>
                    </a:lnTo>
                    <a:lnTo>
                      <a:pt x="422" y="181"/>
                    </a:lnTo>
                    <a:lnTo>
                      <a:pt x="421" y="180"/>
                    </a:lnTo>
                    <a:lnTo>
                      <a:pt x="420" y="179"/>
                    </a:lnTo>
                    <a:lnTo>
                      <a:pt x="421" y="179"/>
                    </a:lnTo>
                    <a:lnTo>
                      <a:pt x="423" y="179"/>
                    </a:lnTo>
                    <a:lnTo>
                      <a:pt x="424" y="181"/>
                    </a:lnTo>
                    <a:lnTo>
                      <a:pt x="425" y="182"/>
                    </a:lnTo>
                    <a:lnTo>
                      <a:pt x="426" y="180"/>
                    </a:lnTo>
                    <a:lnTo>
                      <a:pt x="424" y="178"/>
                    </a:lnTo>
                    <a:lnTo>
                      <a:pt x="426" y="179"/>
                    </a:lnTo>
                    <a:lnTo>
                      <a:pt x="426" y="178"/>
                    </a:lnTo>
                    <a:lnTo>
                      <a:pt x="426" y="178"/>
                    </a:lnTo>
                    <a:lnTo>
                      <a:pt x="426" y="176"/>
                    </a:lnTo>
                    <a:lnTo>
                      <a:pt x="424" y="175"/>
                    </a:lnTo>
                    <a:lnTo>
                      <a:pt x="423" y="173"/>
                    </a:lnTo>
                    <a:lnTo>
                      <a:pt x="424" y="173"/>
                    </a:lnTo>
                    <a:lnTo>
                      <a:pt x="424" y="175"/>
                    </a:lnTo>
                    <a:lnTo>
                      <a:pt x="426" y="175"/>
                    </a:lnTo>
                    <a:lnTo>
                      <a:pt x="426" y="173"/>
                    </a:lnTo>
                    <a:lnTo>
                      <a:pt x="426" y="172"/>
                    </a:lnTo>
                    <a:lnTo>
                      <a:pt x="425" y="171"/>
                    </a:lnTo>
                    <a:lnTo>
                      <a:pt x="423" y="168"/>
                    </a:lnTo>
                    <a:lnTo>
                      <a:pt x="421" y="168"/>
                    </a:lnTo>
                    <a:lnTo>
                      <a:pt x="420" y="166"/>
                    </a:lnTo>
                    <a:lnTo>
                      <a:pt x="419" y="164"/>
                    </a:lnTo>
                    <a:lnTo>
                      <a:pt x="419" y="163"/>
                    </a:lnTo>
                    <a:lnTo>
                      <a:pt x="420" y="161"/>
                    </a:lnTo>
                    <a:lnTo>
                      <a:pt x="419" y="163"/>
                    </a:lnTo>
                    <a:lnTo>
                      <a:pt x="419" y="164"/>
                    </a:lnTo>
                    <a:lnTo>
                      <a:pt x="420" y="164"/>
                    </a:lnTo>
                    <a:lnTo>
                      <a:pt x="421" y="167"/>
                    </a:lnTo>
                    <a:lnTo>
                      <a:pt x="423" y="167"/>
                    </a:lnTo>
                    <a:lnTo>
                      <a:pt x="425" y="170"/>
                    </a:lnTo>
                    <a:lnTo>
                      <a:pt x="426" y="170"/>
                    </a:lnTo>
                    <a:lnTo>
                      <a:pt x="426" y="166"/>
                    </a:lnTo>
                    <a:lnTo>
                      <a:pt x="426" y="163"/>
                    </a:lnTo>
                    <a:lnTo>
                      <a:pt x="426" y="162"/>
                    </a:lnTo>
                    <a:lnTo>
                      <a:pt x="426" y="161"/>
                    </a:lnTo>
                    <a:lnTo>
                      <a:pt x="426" y="159"/>
                    </a:lnTo>
                    <a:lnTo>
                      <a:pt x="426" y="158"/>
                    </a:lnTo>
                    <a:lnTo>
                      <a:pt x="425" y="156"/>
                    </a:lnTo>
                    <a:lnTo>
                      <a:pt x="426" y="156"/>
                    </a:lnTo>
                    <a:lnTo>
                      <a:pt x="427" y="156"/>
                    </a:lnTo>
                    <a:lnTo>
                      <a:pt x="430" y="154"/>
                    </a:lnTo>
                    <a:lnTo>
                      <a:pt x="430" y="153"/>
                    </a:lnTo>
                    <a:lnTo>
                      <a:pt x="430" y="152"/>
                    </a:lnTo>
                    <a:lnTo>
                      <a:pt x="431" y="153"/>
                    </a:lnTo>
                    <a:lnTo>
                      <a:pt x="430" y="154"/>
                    </a:lnTo>
                    <a:lnTo>
                      <a:pt x="431" y="155"/>
                    </a:lnTo>
                    <a:lnTo>
                      <a:pt x="428" y="156"/>
                    </a:lnTo>
                    <a:lnTo>
                      <a:pt x="427" y="158"/>
                    </a:lnTo>
                    <a:lnTo>
                      <a:pt x="430" y="160"/>
                    </a:lnTo>
                    <a:lnTo>
                      <a:pt x="428" y="163"/>
                    </a:lnTo>
                    <a:lnTo>
                      <a:pt x="427" y="164"/>
                    </a:lnTo>
                    <a:lnTo>
                      <a:pt x="427" y="167"/>
                    </a:lnTo>
                    <a:lnTo>
                      <a:pt x="430" y="169"/>
                    </a:lnTo>
                    <a:lnTo>
                      <a:pt x="430" y="168"/>
                    </a:lnTo>
                    <a:lnTo>
                      <a:pt x="430" y="169"/>
                    </a:lnTo>
                    <a:lnTo>
                      <a:pt x="431" y="169"/>
                    </a:lnTo>
                    <a:lnTo>
                      <a:pt x="431" y="169"/>
                    </a:lnTo>
                    <a:lnTo>
                      <a:pt x="431" y="170"/>
                    </a:lnTo>
                    <a:lnTo>
                      <a:pt x="431" y="171"/>
                    </a:lnTo>
                    <a:lnTo>
                      <a:pt x="433" y="171"/>
                    </a:lnTo>
                    <a:lnTo>
                      <a:pt x="432" y="172"/>
                    </a:lnTo>
                    <a:lnTo>
                      <a:pt x="432" y="173"/>
                    </a:lnTo>
                    <a:lnTo>
                      <a:pt x="431" y="174"/>
                    </a:lnTo>
                    <a:lnTo>
                      <a:pt x="431" y="175"/>
                    </a:lnTo>
                    <a:lnTo>
                      <a:pt x="430" y="177"/>
                    </a:lnTo>
                    <a:lnTo>
                      <a:pt x="430" y="179"/>
                    </a:lnTo>
                    <a:lnTo>
                      <a:pt x="430" y="180"/>
                    </a:lnTo>
                    <a:lnTo>
                      <a:pt x="431" y="180"/>
                    </a:lnTo>
                    <a:lnTo>
                      <a:pt x="431" y="179"/>
                    </a:lnTo>
                    <a:lnTo>
                      <a:pt x="432" y="176"/>
                    </a:lnTo>
                    <a:lnTo>
                      <a:pt x="433" y="176"/>
                    </a:lnTo>
                    <a:lnTo>
                      <a:pt x="433" y="177"/>
                    </a:lnTo>
                    <a:lnTo>
                      <a:pt x="433" y="176"/>
                    </a:lnTo>
                    <a:lnTo>
                      <a:pt x="433" y="175"/>
                    </a:lnTo>
                    <a:lnTo>
                      <a:pt x="434" y="174"/>
                    </a:lnTo>
                    <a:lnTo>
                      <a:pt x="436" y="170"/>
                    </a:lnTo>
                    <a:lnTo>
                      <a:pt x="438" y="169"/>
                    </a:lnTo>
                    <a:lnTo>
                      <a:pt x="439" y="166"/>
                    </a:lnTo>
                    <a:lnTo>
                      <a:pt x="439" y="162"/>
                    </a:lnTo>
                    <a:lnTo>
                      <a:pt x="438" y="159"/>
                    </a:lnTo>
                    <a:lnTo>
                      <a:pt x="437" y="158"/>
                    </a:lnTo>
                    <a:lnTo>
                      <a:pt x="437" y="156"/>
                    </a:lnTo>
                    <a:lnTo>
                      <a:pt x="436" y="155"/>
                    </a:lnTo>
                    <a:lnTo>
                      <a:pt x="436" y="153"/>
                    </a:lnTo>
                    <a:lnTo>
                      <a:pt x="437" y="152"/>
                    </a:lnTo>
                    <a:lnTo>
                      <a:pt x="438" y="150"/>
                    </a:lnTo>
                    <a:lnTo>
                      <a:pt x="440" y="149"/>
                    </a:lnTo>
                    <a:lnTo>
                      <a:pt x="437" y="152"/>
                    </a:lnTo>
                    <a:lnTo>
                      <a:pt x="437" y="154"/>
                    </a:lnTo>
                    <a:lnTo>
                      <a:pt x="438" y="155"/>
                    </a:lnTo>
                    <a:lnTo>
                      <a:pt x="440" y="157"/>
                    </a:lnTo>
                    <a:lnTo>
                      <a:pt x="441" y="157"/>
                    </a:lnTo>
                    <a:lnTo>
                      <a:pt x="442" y="158"/>
                    </a:lnTo>
                    <a:lnTo>
                      <a:pt x="441" y="160"/>
                    </a:lnTo>
                    <a:lnTo>
                      <a:pt x="442" y="159"/>
                    </a:lnTo>
                    <a:lnTo>
                      <a:pt x="442" y="159"/>
                    </a:lnTo>
                    <a:lnTo>
                      <a:pt x="444" y="158"/>
                    </a:lnTo>
                    <a:lnTo>
                      <a:pt x="444" y="157"/>
                    </a:lnTo>
                    <a:lnTo>
                      <a:pt x="445" y="157"/>
                    </a:lnTo>
                    <a:lnTo>
                      <a:pt x="445" y="156"/>
                    </a:lnTo>
                    <a:lnTo>
                      <a:pt x="446" y="155"/>
                    </a:lnTo>
                    <a:lnTo>
                      <a:pt x="447" y="153"/>
                    </a:lnTo>
                    <a:lnTo>
                      <a:pt x="449" y="152"/>
                    </a:lnTo>
                    <a:lnTo>
                      <a:pt x="450" y="152"/>
                    </a:lnTo>
                    <a:lnTo>
                      <a:pt x="451" y="150"/>
                    </a:lnTo>
                    <a:lnTo>
                      <a:pt x="451" y="149"/>
                    </a:lnTo>
                    <a:lnTo>
                      <a:pt x="451" y="148"/>
                    </a:lnTo>
                    <a:lnTo>
                      <a:pt x="452" y="146"/>
                    </a:lnTo>
                    <a:lnTo>
                      <a:pt x="452" y="144"/>
                    </a:lnTo>
                    <a:lnTo>
                      <a:pt x="453" y="143"/>
                    </a:lnTo>
                    <a:lnTo>
                      <a:pt x="452" y="142"/>
                    </a:lnTo>
                    <a:lnTo>
                      <a:pt x="451" y="141"/>
                    </a:lnTo>
                    <a:lnTo>
                      <a:pt x="451" y="140"/>
                    </a:lnTo>
                    <a:lnTo>
                      <a:pt x="453" y="139"/>
                    </a:lnTo>
                    <a:lnTo>
                      <a:pt x="453" y="138"/>
                    </a:lnTo>
                    <a:lnTo>
                      <a:pt x="454" y="136"/>
                    </a:lnTo>
                    <a:lnTo>
                      <a:pt x="456" y="136"/>
                    </a:lnTo>
                    <a:lnTo>
                      <a:pt x="459" y="134"/>
                    </a:lnTo>
                    <a:lnTo>
                      <a:pt x="461" y="134"/>
                    </a:lnTo>
                    <a:lnTo>
                      <a:pt x="463" y="132"/>
                    </a:lnTo>
                    <a:lnTo>
                      <a:pt x="464" y="132"/>
                    </a:lnTo>
                    <a:lnTo>
                      <a:pt x="465" y="133"/>
                    </a:lnTo>
                    <a:lnTo>
                      <a:pt x="470" y="133"/>
                    </a:lnTo>
                    <a:lnTo>
                      <a:pt x="471" y="133"/>
                    </a:lnTo>
                    <a:lnTo>
                      <a:pt x="473" y="133"/>
                    </a:lnTo>
                    <a:lnTo>
                      <a:pt x="477" y="132"/>
                    </a:lnTo>
                    <a:lnTo>
                      <a:pt x="478" y="132"/>
                    </a:lnTo>
                    <a:lnTo>
                      <a:pt x="477" y="131"/>
                    </a:lnTo>
                    <a:lnTo>
                      <a:pt x="478" y="129"/>
                    </a:lnTo>
                    <a:lnTo>
                      <a:pt x="478" y="127"/>
                    </a:lnTo>
                    <a:lnTo>
                      <a:pt x="479" y="129"/>
                    </a:lnTo>
                    <a:lnTo>
                      <a:pt x="479" y="130"/>
                    </a:lnTo>
                    <a:lnTo>
                      <a:pt x="479" y="132"/>
                    </a:lnTo>
                    <a:lnTo>
                      <a:pt x="480" y="132"/>
                    </a:lnTo>
                    <a:lnTo>
                      <a:pt x="482" y="130"/>
                    </a:lnTo>
                    <a:lnTo>
                      <a:pt x="484" y="127"/>
                    </a:lnTo>
                    <a:lnTo>
                      <a:pt x="484" y="129"/>
                    </a:lnTo>
                    <a:lnTo>
                      <a:pt x="484" y="130"/>
                    </a:lnTo>
                    <a:lnTo>
                      <a:pt x="485" y="130"/>
                    </a:lnTo>
                    <a:lnTo>
                      <a:pt x="491" y="128"/>
                    </a:lnTo>
                    <a:lnTo>
                      <a:pt x="492" y="125"/>
                    </a:lnTo>
                    <a:lnTo>
                      <a:pt x="491" y="122"/>
                    </a:lnTo>
                    <a:lnTo>
                      <a:pt x="490" y="123"/>
                    </a:lnTo>
                    <a:lnTo>
                      <a:pt x="490" y="124"/>
                    </a:lnTo>
                    <a:lnTo>
                      <a:pt x="490" y="127"/>
                    </a:lnTo>
                    <a:lnTo>
                      <a:pt x="486" y="127"/>
                    </a:lnTo>
                    <a:lnTo>
                      <a:pt x="486" y="125"/>
                    </a:lnTo>
                    <a:lnTo>
                      <a:pt x="485" y="122"/>
                    </a:lnTo>
                    <a:lnTo>
                      <a:pt x="483" y="121"/>
                    </a:lnTo>
                    <a:lnTo>
                      <a:pt x="483" y="120"/>
                    </a:lnTo>
                    <a:lnTo>
                      <a:pt x="486" y="117"/>
                    </a:lnTo>
                    <a:lnTo>
                      <a:pt x="486" y="116"/>
                    </a:lnTo>
                    <a:lnTo>
                      <a:pt x="484" y="116"/>
                    </a:lnTo>
                    <a:lnTo>
                      <a:pt x="485" y="115"/>
                    </a:lnTo>
                    <a:lnTo>
                      <a:pt x="485" y="114"/>
                    </a:lnTo>
                    <a:lnTo>
                      <a:pt x="486" y="113"/>
                    </a:lnTo>
                    <a:lnTo>
                      <a:pt x="488" y="111"/>
                    </a:lnTo>
                    <a:lnTo>
                      <a:pt x="489" y="108"/>
                    </a:lnTo>
                    <a:lnTo>
                      <a:pt x="492" y="105"/>
                    </a:lnTo>
                    <a:lnTo>
                      <a:pt x="493" y="102"/>
                    </a:lnTo>
                    <a:lnTo>
                      <a:pt x="494" y="102"/>
                    </a:lnTo>
                    <a:lnTo>
                      <a:pt x="495" y="101"/>
                    </a:lnTo>
                    <a:lnTo>
                      <a:pt x="495" y="102"/>
                    </a:lnTo>
                    <a:lnTo>
                      <a:pt x="497" y="102"/>
                    </a:lnTo>
                    <a:lnTo>
                      <a:pt x="498" y="101"/>
                    </a:lnTo>
                    <a:lnTo>
                      <a:pt x="498" y="99"/>
                    </a:lnTo>
                    <a:lnTo>
                      <a:pt x="499" y="101"/>
                    </a:lnTo>
                    <a:lnTo>
                      <a:pt x="500" y="101"/>
                    </a:lnTo>
                    <a:lnTo>
                      <a:pt x="501" y="99"/>
                    </a:lnTo>
                    <a:lnTo>
                      <a:pt x="501" y="100"/>
                    </a:lnTo>
                    <a:lnTo>
                      <a:pt x="502" y="99"/>
                    </a:lnTo>
                    <a:lnTo>
                      <a:pt x="504" y="97"/>
                    </a:lnTo>
                    <a:lnTo>
                      <a:pt x="507" y="94"/>
                    </a:lnTo>
                    <a:lnTo>
                      <a:pt x="507" y="95"/>
                    </a:lnTo>
                    <a:lnTo>
                      <a:pt x="507" y="97"/>
                    </a:lnTo>
                    <a:lnTo>
                      <a:pt x="509" y="97"/>
                    </a:lnTo>
                    <a:lnTo>
                      <a:pt x="510" y="95"/>
                    </a:lnTo>
                    <a:lnTo>
                      <a:pt x="512" y="95"/>
                    </a:lnTo>
                    <a:lnTo>
                      <a:pt x="513" y="97"/>
                    </a:lnTo>
                    <a:lnTo>
                      <a:pt x="514" y="97"/>
                    </a:lnTo>
                    <a:lnTo>
                      <a:pt x="515" y="95"/>
                    </a:lnTo>
                    <a:lnTo>
                      <a:pt x="517" y="96"/>
                    </a:lnTo>
                    <a:lnTo>
                      <a:pt x="518" y="95"/>
                    </a:lnTo>
                    <a:lnTo>
                      <a:pt x="519" y="94"/>
                    </a:lnTo>
                    <a:lnTo>
                      <a:pt x="521" y="94"/>
                    </a:lnTo>
                    <a:lnTo>
                      <a:pt x="523" y="93"/>
                    </a:lnTo>
                    <a:lnTo>
                      <a:pt x="523" y="94"/>
                    </a:lnTo>
                    <a:lnTo>
                      <a:pt x="525" y="94"/>
                    </a:lnTo>
                    <a:lnTo>
                      <a:pt x="527" y="92"/>
                    </a:lnTo>
                    <a:lnTo>
                      <a:pt x="524" y="91"/>
                    </a:lnTo>
                    <a:lnTo>
                      <a:pt x="524" y="92"/>
                    </a:lnTo>
                    <a:lnTo>
                      <a:pt x="523" y="91"/>
                    </a:lnTo>
                    <a:lnTo>
                      <a:pt x="523" y="89"/>
                    </a:lnTo>
                    <a:lnTo>
                      <a:pt x="520" y="86"/>
                    </a:lnTo>
                    <a:lnTo>
                      <a:pt x="520" y="86"/>
                    </a:lnTo>
                    <a:lnTo>
                      <a:pt x="520" y="86"/>
                    </a:lnTo>
                    <a:lnTo>
                      <a:pt x="519" y="86"/>
                    </a:lnTo>
                    <a:lnTo>
                      <a:pt x="520" y="85"/>
                    </a:lnTo>
                    <a:lnTo>
                      <a:pt x="520" y="84"/>
                    </a:lnTo>
                    <a:lnTo>
                      <a:pt x="520" y="83"/>
                    </a:lnTo>
                    <a:lnTo>
                      <a:pt x="520" y="82"/>
                    </a:lnTo>
                    <a:lnTo>
                      <a:pt x="519" y="81"/>
                    </a:lnTo>
                    <a:lnTo>
                      <a:pt x="519" y="80"/>
                    </a:lnTo>
                    <a:lnTo>
                      <a:pt x="518" y="80"/>
                    </a:lnTo>
                    <a:lnTo>
                      <a:pt x="518" y="78"/>
                    </a:lnTo>
                    <a:lnTo>
                      <a:pt x="520" y="66"/>
                    </a:lnTo>
                    <a:lnTo>
                      <a:pt x="520" y="63"/>
                    </a:lnTo>
                    <a:lnTo>
                      <a:pt x="517" y="60"/>
                    </a:lnTo>
                    <a:lnTo>
                      <a:pt x="516" y="61"/>
                    </a:lnTo>
                    <a:lnTo>
                      <a:pt x="513" y="60"/>
                    </a:lnTo>
                    <a:lnTo>
                      <a:pt x="512" y="61"/>
                    </a:lnTo>
                    <a:lnTo>
                      <a:pt x="510" y="59"/>
                    </a:lnTo>
                    <a:lnTo>
                      <a:pt x="509" y="59"/>
                    </a:lnTo>
                    <a:lnTo>
                      <a:pt x="509" y="59"/>
                    </a:lnTo>
                    <a:lnTo>
                      <a:pt x="507" y="60"/>
                    </a:lnTo>
                    <a:lnTo>
                      <a:pt x="507" y="62"/>
                    </a:lnTo>
                    <a:lnTo>
                      <a:pt x="502" y="65"/>
                    </a:lnTo>
                    <a:lnTo>
                      <a:pt x="501" y="68"/>
                    </a:lnTo>
                    <a:lnTo>
                      <a:pt x="501" y="70"/>
                    </a:lnTo>
                    <a:lnTo>
                      <a:pt x="499" y="71"/>
                    </a:lnTo>
                    <a:lnTo>
                      <a:pt x="498" y="73"/>
                    </a:lnTo>
                    <a:lnTo>
                      <a:pt x="498" y="75"/>
                    </a:lnTo>
                    <a:lnTo>
                      <a:pt x="495" y="78"/>
                    </a:lnTo>
                    <a:lnTo>
                      <a:pt x="494" y="78"/>
                    </a:lnTo>
                    <a:lnTo>
                      <a:pt x="491" y="81"/>
                    </a:lnTo>
                    <a:lnTo>
                      <a:pt x="491" y="82"/>
                    </a:lnTo>
                    <a:lnTo>
                      <a:pt x="490" y="83"/>
                    </a:lnTo>
                    <a:lnTo>
                      <a:pt x="488" y="83"/>
                    </a:lnTo>
                    <a:lnTo>
                      <a:pt x="486" y="83"/>
                    </a:lnTo>
                    <a:lnTo>
                      <a:pt x="485" y="83"/>
                    </a:lnTo>
                    <a:lnTo>
                      <a:pt x="485" y="83"/>
                    </a:lnTo>
                    <a:lnTo>
                      <a:pt x="483" y="85"/>
                    </a:lnTo>
                    <a:lnTo>
                      <a:pt x="456" y="85"/>
                    </a:lnTo>
                    <a:lnTo>
                      <a:pt x="453" y="85"/>
                    </a:lnTo>
                    <a:lnTo>
                      <a:pt x="451" y="88"/>
                    </a:lnTo>
                    <a:lnTo>
                      <a:pt x="449" y="89"/>
                    </a:lnTo>
                    <a:lnTo>
                      <a:pt x="447" y="90"/>
                    </a:lnTo>
                    <a:lnTo>
                      <a:pt x="443" y="94"/>
                    </a:lnTo>
                    <a:lnTo>
                      <a:pt x="440" y="94"/>
                    </a:lnTo>
                    <a:lnTo>
                      <a:pt x="439" y="96"/>
                    </a:lnTo>
                    <a:lnTo>
                      <a:pt x="431" y="101"/>
                    </a:lnTo>
                    <a:lnTo>
                      <a:pt x="414" y="107"/>
                    </a:lnTo>
                    <a:lnTo>
                      <a:pt x="413" y="111"/>
                    </a:lnTo>
                    <a:lnTo>
                      <a:pt x="408" y="112"/>
                    </a:lnTo>
                    <a:lnTo>
                      <a:pt x="377" y="121"/>
                    </a:lnTo>
                    <a:lnTo>
                      <a:pt x="375" y="118"/>
                    </a:lnTo>
                    <a:lnTo>
                      <a:pt x="377" y="116"/>
                    </a:lnTo>
                    <a:lnTo>
                      <a:pt x="380" y="114"/>
                    </a:lnTo>
                    <a:lnTo>
                      <a:pt x="382" y="112"/>
                    </a:lnTo>
                    <a:lnTo>
                      <a:pt x="383" y="110"/>
                    </a:lnTo>
                    <a:lnTo>
                      <a:pt x="384" y="108"/>
                    </a:lnTo>
                    <a:lnTo>
                      <a:pt x="384" y="95"/>
                    </a:lnTo>
                    <a:lnTo>
                      <a:pt x="379" y="66"/>
                    </a:lnTo>
                    <a:lnTo>
                      <a:pt x="373" y="62"/>
                    </a:lnTo>
                    <a:lnTo>
                      <a:pt x="370" y="59"/>
                    </a:lnTo>
                    <a:lnTo>
                      <a:pt x="334" y="42"/>
                    </a:lnTo>
                    <a:lnTo>
                      <a:pt x="331" y="41"/>
                    </a:lnTo>
                    <a:lnTo>
                      <a:pt x="329" y="40"/>
                    </a:lnTo>
                    <a:lnTo>
                      <a:pt x="328" y="40"/>
                    </a:lnTo>
                    <a:lnTo>
                      <a:pt x="324" y="39"/>
                    </a:lnTo>
                    <a:lnTo>
                      <a:pt x="323" y="38"/>
                    </a:lnTo>
                    <a:lnTo>
                      <a:pt x="323" y="37"/>
                    </a:lnTo>
                    <a:lnTo>
                      <a:pt x="321" y="38"/>
                    </a:lnTo>
                    <a:lnTo>
                      <a:pt x="318" y="38"/>
                    </a:lnTo>
                    <a:lnTo>
                      <a:pt x="317" y="37"/>
                    </a:lnTo>
                    <a:lnTo>
                      <a:pt x="316" y="36"/>
                    </a:lnTo>
                    <a:lnTo>
                      <a:pt x="314" y="36"/>
                    </a:lnTo>
                    <a:lnTo>
                      <a:pt x="310" y="35"/>
                    </a:lnTo>
                    <a:lnTo>
                      <a:pt x="309" y="33"/>
                    </a:lnTo>
                    <a:lnTo>
                      <a:pt x="308" y="33"/>
                    </a:lnTo>
                    <a:lnTo>
                      <a:pt x="306" y="31"/>
                    </a:lnTo>
                    <a:lnTo>
                      <a:pt x="304" y="31"/>
                    </a:lnTo>
                    <a:lnTo>
                      <a:pt x="303" y="31"/>
                    </a:lnTo>
                    <a:lnTo>
                      <a:pt x="301" y="31"/>
                    </a:lnTo>
                    <a:lnTo>
                      <a:pt x="300" y="31"/>
                    </a:lnTo>
                    <a:lnTo>
                      <a:pt x="300" y="30"/>
                    </a:lnTo>
                    <a:lnTo>
                      <a:pt x="298" y="30"/>
                    </a:lnTo>
                    <a:lnTo>
                      <a:pt x="297" y="29"/>
                    </a:lnTo>
                    <a:lnTo>
                      <a:pt x="296" y="29"/>
                    </a:lnTo>
                    <a:lnTo>
                      <a:pt x="295" y="27"/>
                    </a:lnTo>
                    <a:lnTo>
                      <a:pt x="293" y="26"/>
                    </a:lnTo>
                    <a:lnTo>
                      <a:pt x="293" y="25"/>
                    </a:lnTo>
                    <a:lnTo>
                      <a:pt x="291" y="24"/>
                    </a:lnTo>
                    <a:lnTo>
                      <a:pt x="289" y="24"/>
                    </a:lnTo>
                    <a:lnTo>
                      <a:pt x="287" y="24"/>
                    </a:lnTo>
                    <a:lnTo>
                      <a:pt x="46" y="0"/>
                    </a:lnTo>
                    <a:lnTo>
                      <a:pt x="47" y="3"/>
                    </a:lnTo>
                    <a:lnTo>
                      <a:pt x="49" y="4"/>
                    </a:lnTo>
                    <a:lnTo>
                      <a:pt x="49" y="6"/>
                    </a:lnTo>
                    <a:lnTo>
                      <a:pt x="47" y="7"/>
                    </a:lnTo>
                    <a:lnTo>
                      <a:pt x="48" y="9"/>
                    </a:lnTo>
                    <a:lnTo>
                      <a:pt x="49" y="10"/>
                    </a:lnTo>
                    <a:lnTo>
                      <a:pt x="48" y="11"/>
                    </a:lnTo>
                    <a:lnTo>
                      <a:pt x="47" y="12"/>
                    </a:lnTo>
                    <a:lnTo>
                      <a:pt x="48" y="13"/>
                    </a:lnTo>
                    <a:lnTo>
                      <a:pt x="48" y="14"/>
                    </a:lnTo>
                    <a:lnTo>
                      <a:pt x="49" y="15"/>
                    </a:lnTo>
                    <a:lnTo>
                      <a:pt x="47" y="17"/>
                    </a:lnTo>
                    <a:lnTo>
                      <a:pt x="46" y="18"/>
                    </a:lnTo>
                    <a:lnTo>
                      <a:pt x="45" y="20"/>
                    </a:lnTo>
                    <a:lnTo>
                      <a:pt x="44" y="21"/>
                    </a:lnTo>
                    <a:lnTo>
                      <a:pt x="44" y="23"/>
                    </a:lnTo>
                    <a:lnTo>
                      <a:pt x="42" y="24"/>
                    </a:lnTo>
                    <a:lnTo>
                      <a:pt x="42" y="25"/>
                    </a:lnTo>
                    <a:lnTo>
                      <a:pt x="40" y="27"/>
                    </a:lnTo>
                    <a:lnTo>
                      <a:pt x="38" y="26"/>
                    </a:lnTo>
                    <a:lnTo>
                      <a:pt x="38" y="25"/>
                    </a:lnTo>
                    <a:lnTo>
                      <a:pt x="39" y="23"/>
                    </a:lnTo>
                    <a:lnTo>
                      <a:pt x="40" y="24"/>
                    </a:lnTo>
                    <a:lnTo>
                      <a:pt x="41" y="23"/>
                    </a:lnTo>
                    <a:lnTo>
                      <a:pt x="41" y="24"/>
                    </a:lnTo>
                    <a:lnTo>
                      <a:pt x="41" y="24"/>
                    </a:lnTo>
                    <a:lnTo>
                      <a:pt x="42" y="22"/>
                    </a:lnTo>
                    <a:lnTo>
                      <a:pt x="44" y="20"/>
                    </a:lnTo>
                    <a:lnTo>
                      <a:pt x="45" y="18"/>
                    </a:lnTo>
                    <a:lnTo>
                      <a:pt x="45" y="17"/>
                    </a:lnTo>
                    <a:lnTo>
                      <a:pt x="44" y="17"/>
                    </a:lnTo>
                    <a:lnTo>
                      <a:pt x="41" y="19"/>
                    </a:lnTo>
                    <a:lnTo>
                      <a:pt x="40" y="20"/>
                    </a:lnTo>
                    <a:lnTo>
                      <a:pt x="39" y="20"/>
                    </a:lnTo>
                    <a:lnTo>
                      <a:pt x="39" y="19"/>
                    </a:lnTo>
                    <a:lnTo>
                      <a:pt x="41" y="17"/>
                    </a:lnTo>
                    <a:lnTo>
                      <a:pt x="42" y="17"/>
                    </a:lnTo>
                    <a:lnTo>
                      <a:pt x="44" y="16"/>
                    </a:lnTo>
                    <a:lnTo>
                      <a:pt x="42" y="14"/>
                    </a:lnTo>
                    <a:lnTo>
                      <a:pt x="42" y="14"/>
                    </a:lnTo>
                    <a:lnTo>
                      <a:pt x="41" y="15"/>
                    </a:lnTo>
                    <a:lnTo>
                      <a:pt x="40" y="13"/>
                    </a:lnTo>
                    <a:lnTo>
                      <a:pt x="39" y="12"/>
                    </a:lnTo>
                    <a:lnTo>
                      <a:pt x="35" y="12"/>
                    </a:lnTo>
                    <a:lnTo>
                      <a:pt x="32" y="11"/>
                    </a:lnTo>
                    <a:lnTo>
                      <a:pt x="28" y="6"/>
                    </a:lnTo>
                    <a:lnTo>
                      <a:pt x="28" y="6"/>
                    </a:lnTo>
                    <a:lnTo>
                      <a:pt x="28" y="9"/>
                    </a:lnTo>
                    <a:lnTo>
                      <a:pt x="26" y="12"/>
                    </a:lnTo>
                    <a:lnTo>
                      <a:pt x="26" y="14"/>
                    </a:lnTo>
                    <a:lnTo>
                      <a:pt x="27" y="17"/>
                    </a:lnTo>
                    <a:lnTo>
                      <a:pt x="26" y="22"/>
                    </a:lnTo>
                    <a:lnTo>
                      <a:pt x="27" y="24"/>
                    </a:lnTo>
                    <a:lnTo>
                      <a:pt x="26" y="26"/>
                    </a:lnTo>
                    <a:lnTo>
                      <a:pt x="26" y="27"/>
                    </a:lnTo>
                    <a:lnTo>
                      <a:pt x="28" y="29"/>
                    </a:lnTo>
                    <a:lnTo>
                      <a:pt x="28" y="29"/>
                    </a:lnTo>
                    <a:lnTo>
                      <a:pt x="27" y="30"/>
                    </a:lnTo>
                    <a:lnTo>
                      <a:pt x="26" y="30"/>
                    </a:lnTo>
                    <a:lnTo>
                      <a:pt x="26" y="32"/>
                    </a:lnTo>
                    <a:lnTo>
                      <a:pt x="26" y="33"/>
                    </a:lnTo>
                    <a:lnTo>
                      <a:pt x="28" y="33"/>
                    </a:lnTo>
                    <a:lnTo>
                      <a:pt x="27" y="34"/>
                    </a:lnTo>
                    <a:lnTo>
                      <a:pt x="27" y="36"/>
                    </a:lnTo>
                    <a:lnTo>
                      <a:pt x="26" y="37"/>
                    </a:lnTo>
                    <a:lnTo>
                      <a:pt x="26" y="37"/>
                    </a:lnTo>
                    <a:lnTo>
                      <a:pt x="25" y="38"/>
                    </a:lnTo>
                    <a:lnTo>
                      <a:pt x="25" y="39"/>
                    </a:lnTo>
                    <a:lnTo>
                      <a:pt x="28" y="39"/>
                    </a:lnTo>
                    <a:lnTo>
                      <a:pt x="30" y="40"/>
                    </a:lnTo>
                    <a:lnTo>
                      <a:pt x="31" y="41"/>
                    </a:lnTo>
                    <a:lnTo>
                      <a:pt x="33" y="41"/>
                    </a:lnTo>
                    <a:lnTo>
                      <a:pt x="34" y="42"/>
                    </a:lnTo>
                    <a:lnTo>
                      <a:pt x="34" y="44"/>
                    </a:lnTo>
                    <a:lnTo>
                      <a:pt x="34" y="42"/>
                    </a:lnTo>
                    <a:lnTo>
                      <a:pt x="32" y="42"/>
                    </a:lnTo>
                    <a:lnTo>
                      <a:pt x="31" y="42"/>
                    </a:lnTo>
                    <a:lnTo>
                      <a:pt x="30" y="41"/>
                    </a:lnTo>
                    <a:lnTo>
                      <a:pt x="27" y="41"/>
                    </a:lnTo>
                    <a:lnTo>
                      <a:pt x="26" y="40"/>
                    </a:lnTo>
                    <a:lnTo>
                      <a:pt x="25" y="40"/>
                    </a:lnTo>
                    <a:lnTo>
                      <a:pt x="25" y="42"/>
                    </a:lnTo>
                    <a:lnTo>
                      <a:pt x="22" y="44"/>
                    </a:lnTo>
                    <a:lnTo>
                      <a:pt x="22" y="45"/>
                    </a:lnTo>
                    <a:lnTo>
                      <a:pt x="24" y="47"/>
                    </a:lnTo>
                    <a:lnTo>
                      <a:pt x="21" y="50"/>
                    </a:lnTo>
                    <a:lnTo>
                      <a:pt x="20" y="52"/>
                    </a:lnTo>
                    <a:lnTo>
                      <a:pt x="18" y="57"/>
                    </a:lnTo>
                    <a:lnTo>
                      <a:pt x="17" y="61"/>
                    </a:lnTo>
                    <a:lnTo>
                      <a:pt x="15" y="65"/>
                    </a:lnTo>
                    <a:lnTo>
                      <a:pt x="15" y="71"/>
                    </a:lnTo>
                    <a:lnTo>
                      <a:pt x="14" y="73"/>
                    </a:lnTo>
                    <a:lnTo>
                      <a:pt x="12" y="75"/>
                    </a:lnTo>
                    <a:lnTo>
                      <a:pt x="11" y="78"/>
                    </a:lnTo>
                    <a:lnTo>
                      <a:pt x="10" y="79"/>
                    </a:lnTo>
                    <a:lnTo>
                      <a:pt x="9" y="81"/>
                    </a:lnTo>
                    <a:lnTo>
                      <a:pt x="7" y="84"/>
                    </a:lnTo>
                    <a:lnTo>
                      <a:pt x="7" y="85"/>
                    </a:lnTo>
                    <a:lnTo>
                      <a:pt x="7" y="90"/>
                    </a:lnTo>
                    <a:lnTo>
                      <a:pt x="6" y="93"/>
                    </a:lnTo>
                    <a:lnTo>
                      <a:pt x="6" y="95"/>
                    </a:lnTo>
                    <a:lnTo>
                      <a:pt x="7" y="97"/>
                    </a:lnTo>
                    <a:lnTo>
                      <a:pt x="6" y="98"/>
                    </a:lnTo>
                    <a:lnTo>
                      <a:pt x="6" y="100"/>
                    </a:lnTo>
                    <a:lnTo>
                      <a:pt x="7" y="102"/>
                    </a:lnTo>
                    <a:lnTo>
                      <a:pt x="6" y="107"/>
                    </a:lnTo>
                    <a:lnTo>
                      <a:pt x="5" y="109"/>
                    </a:lnTo>
                    <a:lnTo>
                      <a:pt x="5" y="109"/>
                    </a:lnTo>
                    <a:lnTo>
                      <a:pt x="5" y="111"/>
                    </a:lnTo>
                    <a:lnTo>
                      <a:pt x="5" y="111"/>
                    </a:lnTo>
                    <a:lnTo>
                      <a:pt x="3" y="113"/>
                    </a:lnTo>
                    <a:lnTo>
                      <a:pt x="1" y="115"/>
                    </a:lnTo>
                    <a:lnTo>
                      <a:pt x="0" y="117"/>
                    </a:lnTo>
                    <a:lnTo>
                      <a:pt x="0" y="119"/>
                    </a:lnTo>
                    <a:lnTo>
                      <a:pt x="1" y="121"/>
                    </a:lnTo>
                    <a:lnTo>
                      <a:pt x="3" y="124"/>
                    </a:lnTo>
                    <a:lnTo>
                      <a:pt x="3" y="129"/>
                    </a:lnTo>
                    <a:lnTo>
                      <a:pt x="3" y="131"/>
                    </a:lnTo>
                    <a:lnTo>
                      <a:pt x="2" y="133"/>
                    </a:lnTo>
                    <a:lnTo>
                      <a:pt x="2" y="133"/>
                    </a:lnTo>
                    <a:lnTo>
                      <a:pt x="2" y="135"/>
                    </a:lnTo>
                    <a:lnTo>
                      <a:pt x="3" y="137"/>
                    </a:lnTo>
                    <a:lnTo>
                      <a:pt x="2" y="138"/>
                    </a:lnTo>
                    <a:lnTo>
                      <a:pt x="2" y="139"/>
                    </a:lnTo>
                    <a:lnTo>
                      <a:pt x="2" y="140"/>
                    </a:lnTo>
                    <a:lnTo>
                      <a:pt x="7" y="147"/>
                    </a:lnTo>
                    <a:lnTo>
                      <a:pt x="7" y="149"/>
                    </a:lnTo>
                    <a:lnTo>
                      <a:pt x="6" y="150"/>
                    </a:lnTo>
                    <a:lnTo>
                      <a:pt x="7" y="151"/>
                    </a:lnTo>
                    <a:lnTo>
                      <a:pt x="9" y="153"/>
                    </a:lnTo>
                    <a:lnTo>
                      <a:pt x="9" y="154"/>
                    </a:lnTo>
                    <a:lnTo>
                      <a:pt x="10" y="154"/>
                    </a:lnTo>
                    <a:lnTo>
                      <a:pt x="10" y="154"/>
                    </a:lnTo>
                    <a:lnTo>
                      <a:pt x="10" y="152"/>
                    </a:lnTo>
                    <a:lnTo>
                      <a:pt x="10" y="150"/>
                    </a:lnTo>
                    <a:lnTo>
                      <a:pt x="11" y="151"/>
                    </a:lnTo>
                    <a:lnTo>
                      <a:pt x="12" y="150"/>
                    </a:lnTo>
                    <a:lnTo>
                      <a:pt x="12" y="151"/>
                    </a:lnTo>
                    <a:lnTo>
                      <a:pt x="13" y="151"/>
                    </a:lnTo>
                    <a:lnTo>
                      <a:pt x="14" y="152"/>
                    </a:lnTo>
                    <a:lnTo>
                      <a:pt x="16" y="152"/>
                    </a:lnTo>
                    <a:lnTo>
                      <a:pt x="15" y="152"/>
                    </a:lnTo>
                    <a:lnTo>
                      <a:pt x="13" y="153"/>
                    </a:lnTo>
                    <a:lnTo>
                      <a:pt x="12" y="152"/>
                    </a:lnTo>
                    <a:lnTo>
                      <a:pt x="12" y="152"/>
                    </a:lnTo>
                    <a:lnTo>
                      <a:pt x="12" y="153"/>
                    </a:lnTo>
                    <a:lnTo>
                      <a:pt x="12" y="154"/>
                    </a:lnTo>
                    <a:lnTo>
                      <a:pt x="12" y="156"/>
                    </a:lnTo>
                    <a:lnTo>
                      <a:pt x="13" y="158"/>
                    </a:lnTo>
                    <a:lnTo>
                      <a:pt x="14" y="158"/>
                    </a:lnTo>
                    <a:lnTo>
                      <a:pt x="12" y="158"/>
                    </a:lnTo>
                    <a:lnTo>
                      <a:pt x="11" y="156"/>
                    </a:lnTo>
                    <a:lnTo>
                      <a:pt x="11" y="156"/>
                    </a:lnTo>
                    <a:lnTo>
                      <a:pt x="10" y="156"/>
                    </a:lnTo>
                    <a:lnTo>
                      <a:pt x="10" y="157"/>
                    </a:lnTo>
                    <a:lnTo>
                      <a:pt x="9" y="158"/>
                    </a:lnTo>
                    <a:lnTo>
                      <a:pt x="10" y="159"/>
                    </a:lnTo>
                    <a:lnTo>
                      <a:pt x="9" y="161"/>
                    </a:lnTo>
                    <a:lnTo>
                      <a:pt x="9" y="162"/>
                    </a:lnTo>
                    <a:lnTo>
                      <a:pt x="10" y="163"/>
                    </a:lnTo>
                    <a:lnTo>
                      <a:pt x="11" y="164"/>
                    </a:lnTo>
                    <a:lnTo>
                      <a:pt x="12" y="166"/>
                    </a:lnTo>
                    <a:lnTo>
                      <a:pt x="13" y="167"/>
                    </a:lnTo>
                    <a:lnTo>
                      <a:pt x="13" y="168"/>
                    </a:lnTo>
                    <a:lnTo>
                      <a:pt x="12" y="170"/>
                    </a:lnTo>
                    <a:lnTo>
                      <a:pt x="11" y="170"/>
                    </a:lnTo>
                    <a:lnTo>
                      <a:pt x="11" y="170"/>
                    </a:lnTo>
                    <a:lnTo>
                      <a:pt x="11" y="172"/>
                    </a:lnTo>
                    <a:lnTo>
                      <a:pt x="11" y="174"/>
                    </a:lnTo>
                    <a:lnTo>
                      <a:pt x="11" y="175"/>
                    </a:lnTo>
                    <a:lnTo>
                      <a:pt x="13" y="176"/>
                    </a:lnTo>
                    <a:lnTo>
                      <a:pt x="13" y="179"/>
                    </a:lnTo>
                    <a:lnTo>
                      <a:pt x="15" y="183"/>
                    </a:lnTo>
                    <a:lnTo>
                      <a:pt x="16" y="186"/>
                    </a:lnTo>
                    <a:lnTo>
                      <a:pt x="17" y="186"/>
                    </a:lnTo>
                    <a:lnTo>
                      <a:pt x="17" y="187"/>
                    </a:lnTo>
                    <a:lnTo>
                      <a:pt x="17" y="187"/>
                    </a:lnTo>
                    <a:lnTo>
                      <a:pt x="18" y="189"/>
                    </a:lnTo>
                    <a:lnTo>
                      <a:pt x="19" y="191"/>
                    </a:lnTo>
                    <a:lnTo>
                      <a:pt x="18" y="194"/>
                    </a:lnTo>
                    <a:lnTo>
                      <a:pt x="18" y="195"/>
                    </a:lnTo>
                    <a:lnTo>
                      <a:pt x="17" y="195"/>
                    </a:lnTo>
                    <a:lnTo>
                      <a:pt x="18" y="197"/>
                    </a:lnTo>
                    <a:lnTo>
                      <a:pt x="19" y="197"/>
                    </a:lnTo>
                    <a:lnTo>
                      <a:pt x="22" y="197"/>
                    </a:lnTo>
                    <a:lnTo>
                      <a:pt x="25" y="198"/>
                    </a:lnTo>
                    <a:lnTo>
                      <a:pt x="26" y="199"/>
                    </a:lnTo>
                    <a:lnTo>
                      <a:pt x="27" y="199"/>
                    </a:lnTo>
                    <a:lnTo>
                      <a:pt x="30" y="199"/>
                    </a:lnTo>
                    <a:lnTo>
                      <a:pt x="31" y="200"/>
                    </a:lnTo>
                    <a:lnTo>
                      <a:pt x="31" y="202"/>
                    </a:lnTo>
                    <a:lnTo>
                      <a:pt x="33" y="203"/>
                    </a:lnTo>
                    <a:lnTo>
                      <a:pt x="35" y="203"/>
                    </a:lnTo>
                    <a:lnTo>
                      <a:pt x="37" y="205"/>
                    </a:lnTo>
                    <a:lnTo>
                      <a:pt x="37" y="206"/>
                    </a:lnTo>
                    <a:lnTo>
                      <a:pt x="37" y="207"/>
                    </a:lnTo>
                    <a:lnTo>
                      <a:pt x="38" y="207"/>
                    </a:lnTo>
                    <a:lnTo>
                      <a:pt x="38" y="207"/>
                    </a:lnTo>
                    <a:lnTo>
                      <a:pt x="40" y="207"/>
                    </a:lnTo>
                    <a:lnTo>
                      <a:pt x="42" y="209"/>
                    </a:lnTo>
                    <a:lnTo>
                      <a:pt x="46" y="214"/>
                    </a:lnTo>
                    <a:lnTo>
                      <a:pt x="46" y="216"/>
                    </a:lnTo>
                    <a:lnTo>
                      <a:pt x="46" y="219"/>
                    </a:lnTo>
                    <a:lnTo>
                      <a:pt x="46" y="220"/>
                    </a:lnTo>
                    <a:lnTo>
                      <a:pt x="68" y="220"/>
                    </a:lnTo>
                    <a:lnTo>
                      <a:pt x="68" y="22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4" name="Freeform 2797">
                <a:extLst>
                  <a:ext uri="{FF2B5EF4-FFF2-40B4-BE49-F238E27FC236}">
                    <a16:creationId xmlns:a16="http://schemas.microsoft.com/office/drawing/2014/main" id="{F9ABCE02-2AED-4065-B3BE-53DC331C960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94" y="2448"/>
                <a:ext cx="1" cy="4"/>
              </a:xfrm>
              <a:custGeom>
                <a:avLst/>
                <a:gdLst>
                  <a:gd name="T0" fmla="*/ 0 w 1"/>
                  <a:gd name="T1" fmla="*/ 4 h 4"/>
                  <a:gd name="T2" fmla="*/ 1 w 1"/>
                  <a:gd name="T3" fmla="*/ 1 h 4"/>
                  <a:gd name="T4" fmla="*/ 1 w 1"/>
                  <a:gd name="T5" fmla="*/ 0 h 4"/>
                  <a:gd name="T6" fmla="*/ 0 w 1"/>
                  <a:gd name="T7" fmla="*/ 4 h 4"/>
                  <a:gd name="T8" fmla="*/ 0 w 1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4">
                    <a:moveTo>
                      <a:pt x="0" y="4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0" y="4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5" name="Freeform 2798">
                <a:extLst>
                  <a:ext uri="{FF2B5EF4-FFF2-40B4-BE49-F238E27FC236}">
                    <a16:creationId xmlns:a16="http://schemas.microsoft.com/office/drawing/2014/main" id="{6C228323-6BFD-431A-A7A1-6F33696C46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93" y="2464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6" name="Freeform 2799">
                <a:extLst>
                  <a:ext uri="{FF2B5EF4-FFF2-40B4-BE49-F238E27FC236}">
                    <a16:creationId xmlns:a16="http://schemas.microsoft.com/office/drawing/2014/main" id="{49BC761C-59CF-4F41-8071-661D17C5DA6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92" y="2453"/>
                <a:ext cx="1" cy="11"/>
              </a:xfrm>
              <a:custGeom>
                <a:avLst/>
                <a:gdLst>
                  <a:gd name="T0" fmla="*/ 1 w 1"/>
                  <a:gd name="T1" fmla="*/ 0 h 11"/>
                  <a:gd name="T2" fmla="*/ 0 w 1"/>
                  <a:gd name="T3" fmla="*/ 4 h 11"/>
                  <a:gd name="T4" fmla="*/ 0 w 1"/>
                  <a:gd name="T5" fmla="*/ 8 h 11"/>
                  <a:gd name="T6" fmla="*/ 1 w 1"/>
                  <a:gd name="T7" fmla="*/ 11 h 11"/>
                  <a:gd name="T8" fmla="*/ 0 w 1"/>
                  <a:gd name="T9" fmla="*/ 8 h 11"/>
                  <a:gd name="T10" fmla="*/ 0 w 1"/>
                  <a:gd name="T11" fmla="*/ 4 h 11"/>
                  <a:gd name="T12" fmla="*/ 1 w 1"/>
                  <a:gd name="T13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" h="11">
                    <a:moveTo>
                      <a:pt x="1" y="0"/>
                    </a:moveTo>
                    <a:cubicBezTo>
                      <a:pt x="0" y="4"/>
                      <a:pt x="0" y="4"/>
                      <a:pt x="0" y="4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8"/>
                      <a:pt x="1" y="11"/>
                      <a:pt x="1" y="11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0" y="4"/>
                      <a:pt x="0" y="4"/>
                    </a:cubicBez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7" name="Freeform 2800">
                <a:extLst>
                  <a:ext uri="{FF2B5EF4-FFF2-40B4-BE49-F238E27FC236}">
                    <a16:creationId xmlns:a16="http://schemas.microsoft.com/office/drawing/2014/main" id="{F4BDE106-785E-4C70-9ED6-221003B0686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96" y="2442"/>
                <a:ext cx="4" cy="5"/>
              </a:xfrm>
              <a:custGeom>
                <a:avLst/>
                <a:gdLst>
                  <a:gd name="T0" fmla="*/ 0 w 4"/>
                  <a:gd name="T1" fmla="*/ 5 h 5"/>
                  <a:gd name="T2" fmla="*/ 0 w 4"/>
                  <a:gd name="T3" fmla="*/ 4 h 5"/>
                  <a:gd name="T4" fmla="*/ 2 w 4"/>
                  <a:gd name="T5" fmla="*/ 2 h 5"/>
                  <a:gd name="T6" fmla="*/ 4 w 4"/>
                  <a:gd name="T7" fmla="*/ 0 h 5"/>
                  <a:gd name="T8" fmla="*/ 2 w 4"/>
                  <a:gd name="T9" fmla="*/ 2 h 5"/>
                  <a:gd name="T10" fmla="*/ 0 w 4"/>
                  <a:gd name="T11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5">
                    <a:moveTo>
                      <a:pt x="0" y="5"/>
                    </a:moveTo>
                    <a:lnTo>
                      <a:pt x="0" y="4"/>
                    </a:lnTo>
                    <a:lnTo>
                      <a:pt x="2" y="2"/>
                    </a:lnTo>
                    <a:lnTo>
                      <a:pt x="4" y="0"/>
                    </a:lnTo>
                    <a:lnTo>
                      <a:pt x="2" y="2"/>
                    </a:lnTo>
                    <a:lnTo>
                      <a:pt x="0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8" name="Freeform 2801">
                <a:extLst>
                  <a:ext uri="{FF2B5EF4-FFF2-40B4-BE49-F238E27FC236}">
                    <a16:creationId xmlns:a16="http://schemas.microsoft.com/office/drawing/2014/main" id="{1109CC19-B4A6-409F-95D9-9499AD1827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56" y="2298"/>
                <a:ext cx="3" cy="2"/>
              </a:xfrm>
              <a:custGeom>
                <a:avLst/>
                <a:gdLst>
                  <a:gd name="T0" fmla="*/ 1 w 3"/>
                  <a:gd name="T1" fmla="*/ 0 h 2"/>
                  <a:gd name="T2" fmla="*/ 1 w 3"/>
                  <a:gd name="T3" fmla="*/ 1 h 2"/>
                  <a:gd name="T4" fmla="*/ 0 w 3"/>
                  <a:gd name="T5" fmla="*/ 1 h 2"/>
                  <a:gd name="T6" fmla="*/ 0 w 3"/>
                  <a:gd name="T7" fmla="*/ 2 h 2"/>
                  <a:gd name="T8" fmla="*/ 1 w 3"/>
                  <a:gd name="T9" fmla="*/ 2 h 2"/>
                  <a:gd name="T10" fmla="*/ 2 w 3"/>
                  <a:gd name="T11" fmla="*/ 1 h 2"/>
                  <a:gd name="T12" fmla="*/ 3 w 3"/>
                  <a:gd name="T13" fmla="*/ 1 h 2"/>
                  <a:gd name="T14" fmla="*/ 2 w 3"/>
                  <a:gd name="T15" fmla="*/ 0 h 2"/>
                  <a:gd name="T16" fmla="*/ 1 w 3"/>
                  <a:gd name="T1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2">
                    <a:moveTo>
                      <a:pt x="1" y="0"/>
                    </a:moveTo>
                    <a:lnTo>
                      <a:pt x="1" y="1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2" y="1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9" name="Freeform 2802">
                <a:extLst>
                  <a:ext uri="{FF2B5EF4-FFF2-40B4-BE49-F238E27FC236}">
                    <a16:creationId xmlns:a16="http://schemas.microsoft.com/office/drawing/2014/main" id="{883FEF0F-D93A-4F51-9A7E-755B70BD416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18" y="2177"/>
                <a:ext cx="2" cy="6"/>
              </a:xfrm>
              <a:custGeom>
                <a:avLst/>
                <a:gdLst>
                  <a:gd name="T0" fmla="*/ 2 w 2"/>
                  <a:gd name="T1" fmla="*/ 0 h 6"/>
                  <a:gd name="T2" fmla="*/ 1 w 2"/>
                  <a:gd name="T3" fmla="*/ 0 h 6"/>
                  <a:gd name="T4" fmla="*/ 0 w 2"/>
                  <a:gd name="T5" fmla="*/ 1 h 6"/>
                  <a:gd name="T6" fmla="*/ 0 w 2"/>
                  <a:gd name="T7" fmla="*/ 4 h 6"/>
                  <a:gd name="T8" fmla="*/ 1 w 2"/>
                  <a:gd name="T9" fmla="*/ 6 h 6"/>
                  <a:gd name="T10" fmla="*/ 2 w 2"/>
                  <a:gd name="T11" fmla="*/ 6 h 6"/>
                  <a:gd name="T12" fmla="*/ 1 w 2"/>
                  <a:gd name="T13" fmla="*/ 2 h 6"/>
                  <a:gd name="T14" fmla="*/ 1 w 2"/>
                  <a:gd name="T15" fmla="*/ 1 h 6"/>
                  <a:gd name="T16" fmla="*/ 2 w 2"/>
                  <a:gd name="T17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" h="6">
                    <a:moveTo>
                      <a:pt x="2" y="0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0" y="4"/>
                    </a:lnTo>
                    <a:lnTo>
                      <a:pt x="1" y="6"/>
                    </a:lnTo>
                    <a:lnTo>
                      <a:pt x="2" y="6"/>
                    </a:lnTo>
                    <a:lnTo>
                      <a:pt x="1" y="2"/>
                    </a:lnTo>
                    <a:lnTo>
                      <a:pt x="1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0" name="Freeform 2803">
                <a:extLst>
                  <a:ext uri="{FF2B5EF4-FFF2-40B4-BE49-F238E27FC236}">
                    <a16:creationId xmlns:a16="http://schemas.microsoft.com/office/drawing/2014/main" id="{D28D49C7-0E0B-45A3-919A-ED6FC84371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65" y="3270"/>
                <a:ext cx="3" cy="1"/>
              </a:xfrm>
              <a:custGeom>
                <a:avLst/>
                <a:gdLst>
                  <a:gd name="T0" fmla="*/ 2 w 3"/>
                  <a:gd name="T1" fmla="*/ 0 h 1"/>
                  <a:gd name="T2" fmla="*/ 1 w 3"/>
                  <a:gd name="T3" fmla="*/ 0 h 1"/>
                  <a:gd name="T4" fmla="*/ 0 w 3"/>
                  <a:gd name="T5" fmla="*/ 0 h 1"/>
                  <a:gd name="T6" fmla="*/ 1 w 3"/>
                  <a:gd name="T7" fmla="*/ 1 h 1"/>
                  <a:gd name="T8" fmla="*/ 3 w 3"/>
                  <a:gd name="T9" fmla="*/ 0 h 1"/>
                  <a:gd name="T10" fmla="*/ 2 w 3"/>
                  <a:gd name="T1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1">
                    <a:moveTo>
                      <a:pt x="2" y="0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3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1" name="Freeform 2804">
                <a:extLst>
                  <a:ext uri="{FF2B5EF4-FFF2-40B4-BE49-F238E27FC236}">
                    <a16:creationId xmlns:a16="http://schemas.microsoft.com/office/drawing/2014/main" id="{07790ACA-E38C-4F51-A450-E77B8C878B9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74" y="3262"/>
                <a:ext cx="4" cy="1"/>
              </a:xfrm>
              <a:custGeom>
                <a:avLst/>
                <a:gdLst>
                  <a:gd name="T0" fmla="*/ 3 w 4"/>
                  <a:gd name="T1" fmla="*/ 0 h 1"/>
                  <a:gd name="T2" fmla="*/ 0 w 4"/>
                  <a:gd name="T3" fmla="*/ 0 h 1"/>
                  <a:gd name="T4" fmla="*/ 4 w 4"/>
                  <a:gd name="T5" fmla="*/ 1 h 1"/>
                  <a:gd name="T6" fmla="*/ 3 w 4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1">
                    <a:moveTo>
                      <a:pt x="3" y="0"/>
                    </a:moveTo>
                    <a:lnTo>
                      <a:pt x="0" y="0"/>
                    </a:lnTo>
                    <a:lnTo>
                      <a:pt x="4" y="1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2" name="Freeform 2805">
                <a:extLst>
                  <a:ext uri="{FF2B5EF4-FFF2-40B4-BE49-F238E27FC236}">
                    <a16:creationId xmlns:a16="http://schemas.microsoft.com/office/drawing/2014/main" id="{5728A80B-44A7-46D5-A4F7-7979E59957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67" y="3264"/>
                <a:ext cx="14" cy="12"/>
              </a:xfrm>
              <a:custGeom>
                <a:avLst/>
                <a:gdLst>
                  <a:gd name="T0" fmla="*/ 14 w 14"/>
                  <a:gd name="T1" fmla="*/ 1 h 12"/>
                  <a:gd name="T2" fmla="*/ 13 w 14"/>
                  <a:gd name="T3" fmla="*/ 0 h 12"/>
                  <a:gd name="T4" fmla="*/ 12 w 14"/>
                  <a:gd name="T5" fmla="*/ 0 h 12"/>
                  <a:gd name="T6" fmla="*/ 11 w 14"/>
                  <a:gd name="T7" fmla="*/ 1 h 12"/>
                  <a:gd name="T8" fmla="*/ 10 w 14"/>
                  <a:gd name="T9" fmla="*/ 1 h 12"/>
                  <a:gd name="T10" fmla="*/ 8 w 14"/>
                  <a:gd name="T11" fmla="*/ 0 h 12"/>
                  <a:gd name="T12" fmla="*/ 7 w 14"/>
                  <a:gd name="T13" fmla="*/ 0 h 12"/>
                  <a:gd name="T14" fmla="*/ 6 w 14"/>
                  <a:gd name="T15" fmla="*/ 2 h 12"/>
                  <a:gd name="T16" fmla="*/ 4 w 14"/>
                  <a:gd name="T17" fmla="*/ 2 h 12"/>
                  <a:gd name="T18" fmla="*/ 3 w 14"/>
                  <a:gd name="T19" fmla="*/ 0 h 12"/>
                  <a:gd name="T20" fmla="*/ 2 w 14"/>
                  <a:gd name="T21" fmla="*/ 1 h 12"/>
                  <a:gd name="T22" fmla="*/ 4 w 14"/>
                  <a:gd name="T23" fmla="*/ 4 h 12"/>
                  <a:gd name="T24" fmla="*/ 6 w 14"/>
                  <a:gd name="T25" fmla="*/ 4 h 12"/>
                  <a:gd name="T26" fmla="*/ 6 w 14"/>
                  <a:gd name="T27" fmla="*/ 5 h 12"/>
                  <a:gd name="T28" fmla="*/ 4 w 14"/>
                  <a:gd name="T29" fmla="*/ 5 h 12"/>
                  <a:gd name="T30" fmla="*/ 3 w 14"/>
                  <a:gd name="T31" fmla="*/ 6 h 12"/>
                  <a:gd name="T32" fmla="*/ 3 w 14"/>
                  <a:gd name="T33" fmla="*/ 7 h 12"/>
                  <a:gd name="T34" fmla="*/ 1 w 14"/>
                  <a:gd name="T35" fmla="*/ 10 h 12"/>
                  <a:gd name="T36" fmla="*/ 0 w 14"/>
                  <a:gd name="T37" fmla="*/ 10 h 12"/>
                  <a:gd name="T38" fmla="*/ 0 w 14"/>
                  <a:gd name="T39" fmla="*/ 10 h 12"/>
                  <a:gd name="T40" fmla="*/ 2 w 14"/>
                  <a:gd name="T41" fmla="*/ 12 h 12"/>
                  <a:gd name="T42" fmla="*/ 3 w 14"/>
                  <a:gd name="T43" fmla="*/ 10 h 12"/>
                  <a:gd name="T44" fmla="*/ 5 w 14"/>
                  <a:gd name="T45" fmla="*/ 12 h 12"/>
                  <a:gd name="T46" fmla="*/ 6 w 14"/>
                  <a:gd name="T47" fmla="*/ 10 h 12"/>
                  <a:gd name="T48" fmla="*/ 4 w 14"/>
                  <a:gd name="T49" fmla="*/ 8 h 12"/>
                  <a:gd name="T50" fmla="*/ 5 w 14"/>
                  <a:gd name="T51" fmla="*/ 7 h 12"/>
                  <a:gd name="T52" fmla="*/ 8 w 14"/>
                  <a:gd name="T53" fmla="*/ 8 h 12"/>
                  <a:gd name="T54" fmla="*/ 11 w 14"/>
                  <a:gd name="T55" fmla="*/ 7 h 12"/>
                  <a:gd name="T56" fmla="*/ 11 w 14"/>
                  <a:gd name="T57" fmla="*/ 5 h 12"/>
                  <a:gd name="T58" fmla="*/ 13 w 14"/>
                  <a:gd name="T59" fmla="*/ 3 h 12"/>
                  <a:gd name="T60" fmla="*/ 14 w 14"/>
                  <a:gd name="T61" fmla="*/ 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14" h="12">
                    <a:moveTo>
                      <a:pt x="14" y="1"/>
                    </a:moveTo>
                    <a:lnTo>
                      <a:pt x="13" y="0"/>
                    </a:lnTo>
                    <a:lnTo>
                      <a:pt x="12" y="0"/>
                    </a:lnTo>
                    <a:lnTo>
                      <a:pt x="11" y="1"/>
                    </a:lnTo>
                    <a:lnTo>
                      <a:pt x="10" y="1"/>
                    </a:lnTo>
                    <a:lnTo>
                      <a:pt x="8" y="0"/>
                    </a:lnTo>
                    <a:lnTo>
                      <a:pt x="7" y="0"/>
                    </a:lnTo>
                    <a:lnTo>
                      <a:pt x="6" y="2"/>
                    </a:lnTo>
                    <a:lnTo>
                      <a:pt x="4" y="2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4" y="4"/>
                    </a:lnTo>
                    <a:lnTo>
                      <a:pt x="6" y="4"/>
                    </a:lnTo>
                    <a:lnTo>
                      <a:pt x="6" y="5"/>
                    </a:lnTo>
                    <a:lnTo>
                      <a:pt x="4" y="5"/>
                    </a:lnTo>
                    <a:lnTo>
                      <a:pt x="3" y="6"/>
                    </a:lnTo>
                    <a:lnTo>
                      <a:pt x="3" y="7"/>
                    </a:lnTo>
                    <a:lnTo>
                      <a:pt x="1" y="10"/>
                    </a:lnTo>
                    <a:lnTo>
                      <a:pt x="0" y="10"/>
                    </a:lnTo>
                    <a:lnTo>
                      <a:pt x="0" y="10"/>
                    </a:lnTo>
                    <a:lnTo>
                      <a:pt x="2" y="12"/>
                    </a:lnTo>
                    <a:lnTo>
                      <a:pt x="3" y="10"/>
                    </a:lnTo>
                    <a:lnTo>
                      <a:pt x="5" y="12"/>
                    </a:lnTo>
                    <a:lnTo>
                      <a:pt x="6" y="10"/>
                    </a:lnTo>
                    <a:lnTo>
                      <a:pt x="4" y="8"/>
                    </a:lnTo>
                    <a:lnTo>
                      <a:pt x="5" y="7"/>
                    </a:lnTo>
                    <a:lnTo>
                      <a:pt x="8" y="8"/>
                    </a:lnTo>
                    <a:lnTo>
                      <a:pt x="11" y="7"/>
                    </a:lnTo>
                    <a:lnTo>
                      <a:pt x="11" y="5"/>
                    </a:lnTo>
                    <a:lnTo>
                      <a:pt x="13" y="3"/>
                    </a:lnTo>
                    <a:lnTo>
                      <a:pt x="14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3" name="Freeform 2806">
                <a:extLst>
                  <a:ext uri="{FF2B5EF4-FFF2-40B4-BE49-F238E27FC236}">
                    <a16:creationId xmlns:a16="http://schemas.microsoft.com/office/drawing/2014/main" id="{32B38EEB-4B33-4247-9DD0-25F4FA6CC45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71" y="3263"/>
                <a:ext cx="2" cy="1"/>
              </a:xfrm>
              <a:custGeom>
                <a:avLst/>
                <a:gdLst>
                  <a:gd name="T0" fmla="*/ 2 w 2"/>
                  <a:gd name="T1" fmla="*/ 0 h 1"/>
                  <a:gd name="T2" fmla="*/ 0 w 2"/>
                  <a:gd name="T3" fmla="*/ 0 h 1"/>
                  <a:gd name="T4" fmla="*/ 1 w 2"/>
                  <a:gd name="T5" fmla="*/ 1 h 1"/>
                  <a:gd name="T6" fmla="*/ 2 w 2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2" y="0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4" name="Freeform 2807">
                <a:extLst>
                  <a:ext uri="{FF2B5EF4-FFF2-40B4-BE49-F238E27FC236}">
                    <a16:creationId xmlns:a16="http://schemas.microsoft.com/office/drawing/2014/main" id="{CE125F24-E082-4CE8-A4AF-5785D3CED8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68" y="3293"/>
                <a:ext cx="11" cy="7"/>
              </a:xfrm>
              <a:custGeom>
                <a:avLst/>
                <a:gdLst>
                  <a:gd name="T0" fmla="*/ 9 w 11"/>
                  <a:gd name="T1" fmla="*/ 5 h 7"/>
                  <a:gd name="T2" fmla="*/ 8 w 11"/>
                  <a:gd name="T3" fmla="*/ 3 h 7"/>
                  <a:gd name="T4" fmla="*/ 8 w 11"/>
                  <a:gd name="T5" fmla="*/ 3 h 7"/>
                  <a:gd name="T6" fmla="*/ 6 w 11"/>
                  <a:gd name="T7" fmla="*/ 1 h 7"/>
                  <a:gd name="T8" fmla="*/ 5 w 11"/>
                  <a:gd name="T9" fmla="*/ 1 h 7"/>
                  <a:gd name="T10" fmla="*/ 5 w 11"/>
                  <a:gd name="T11" fmla="*/ 0 h 7"/>
                  <a:gd name="T12" fmla="*/ 3 w 11"/>
                  <a:gd name="T13" fmla="*/ 0 h 7"/>
                  <a:gd name="T14" fmla="*/ 0 w 11"/>
                  <a:gd name="T15" fmla="*/ 0 h 7"/>
                  <a:gd name="T16" fmla="*/ 0 w 11"/>
                  <a:gd name="T17" fmla="*/ 0 h 7"/>
                  <a:gd name="T18" fmla="*/ 3 w 11"/>
                  <a:gd name="T19" fmla="*/ 1 h 7"/>
                  <a:gd name="T20" fmla="*/ 3 w 11"/>
                  <a:gd name="T21" fmla="*/ 2 h 7"/>
                  <a:gd name="T22" fmla="*/ 5 w 11"/>
                  <a:gd name="T23" fmla="*/ 2 h 7"/>
                  <a:gd name="T24" fmla="*/ 5 w 11"/>
                  <a:gd name="T25" fmla="*/ 4 h 7"/>
                  <a:gd name="T26" fmla="*/ 6 w 11"/>
                  <a:gd name="T27" fmla="*/ 5 h 7"/>
                  <a:gd name="T28" fmla="*/ 7 w 11"/>
                  <a:gd name="T29" fmla="*/ 7 h 7"/>
                  <a:gd name="T30" fmla="*/ 7 w 11"/>
                  <a:gd name="T31" fmla="*/ 7 h 7"/>
                  <a:gd name="T32" fmla="*/ 8 w 11"/>
                  <a:gd name="T33" fmla="*/ 7 h 7"/>
                  <a:gd name="T34" fmla="*/ 9 w 11"/>
                  <a:gd name="T35" fmla="*/ 6 h 7"/>
                  <a:gd name="T36" fmla="*/ 10 w 11"/>
                  <a:gd name="T37" fmla="*/ 6 h 7"/>
                  <a:gd name="T38" fmla="*/ 11 w 11"/>
                  <a:gd name="T39" fmla="*/ 6 h 7"/>
                  <a:gd name="T40" fmla="*/ 10 w 11"/>
                  <a:gd name="T41" fmla="*/ 5 h 7"/>
                  <a:gd name="T42" fmla="*/ 9 w 11"/>
                  <a:gd name="T43" fmla="*/ 5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1" h="7">
                    <a:moveTo>
                      <a:pt x="9" y="5"/>
                    </a:moveTo>
                    <a:lnTo>
                      <a:pt x="8" y="3"/>
                    </a:lnTo>
                    <a:lnTo>
                      <a:pt x="8" y="3"/>
                    </a:lnTo>
                    <a:lnTo>
                      <a:pt x="6" y="1"/>
                    </a:lnTo>
                    <a:lnTo>
                      <a:pt x="5" y="1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3" y="1"/>
                    </a:lnTo>
                    <a:lnTo>
                      <a:pt x="3" y="2"/>
                    </a:lnTo>
                    <a:lnTo>
                      <a:pt x="5" y="2"/>
                    </a:lnTo>
                    <a:lnTo>
                      <a:pt x="5" y="4"/>
                    </a:lnTo>
                    <a:lnTo>
                      <a:pt x="6" y="5"/>
                    </a:lnTo>
                    <a:lnTo>
                      <a:pt x="7" y="7"/>
                    </a:lnTo>
                    <a:lnTo>
                      <a:pt x="7" y="7"/>
                    </a:lnTo>
                    <a:lnTo>
                      <a:pt x="8" y="7"/>
                    </a:lnTo>
                    <a:lnTo>
                      <a:pt x="9" y="6"/>
                    </a:lnTo>
                    <a:lnTo>
                      <a:pt x="10" y="6"/>
                    </a:lnTo>
                    <a:lnTo>
                      <a:pt x="11" y="6"/>
                    </a:lnTo>
                    <a:lnTo>
                      <a:pt x="10" y="5"/>
                    </a:lnTo>
                    <a:lnTo>
                      <a:pt x="9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5" name="Freeform 2808">
                <a:extLst>
                  <a:ext uri="{FF2B5EF4-FFF2-40B4-BE49-F238E27FC236}">
                    <a16:creationId xmlns:a16="http://schemas.microsoft.com/office/drawing/2014/main" id="{06639A01-03A5-4B86-A7FB-6FA8B3BBE7C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78" y="3262"/>
                <a:ext cx="14" cy="15"/>
              </a:xfrm>
              <a:custGeom>
                <a:avLst/>
                <a:gdLst>
                  <a:gd name="T0" fmla="*/ 14 w 14"/>
                  <a:gd name="T1" fmla="*/ 3 h 15"/>
                  <a:gd name="T2" fmla="*/ 14 w 14"/>
                  <a:gd name="T3" fmla="*/ 2 h 15"/>
                  <a:gd name="T4" fmla="*/ 12 w 14"/>
                  <a:gd name="T5" fmla="*/ 2 h 15"/>
                  <a:gd name="T6" fmla="*/ 10 w 14"/>
                  <a:gd name="T7" fmla="*/ 2 h 15"/>
                  <a:gd name="T8" fmla="*/ 11 w 14"/>
                  <a:gd name="T9" fmla="*/ 3 h 15"/>
                  <a:gd name="T10" fmla="*/ 10 w 14"/>
                  <a:gd name="T11" fmla="*/ 4 h 15"/>
                  <a:gd name="T12" fmla="*/ 9 w 14"/>
                  <a:gd name="T13" fmla="*/ 2 h 15"/>
                  <a:gd name="T14" fmla="*/ 9 w 14"/>
                  <a:gd name="T15" fmla="*/ 1 h 15"/>
                  <a:gd name="T16" fmla="*/ 6 w 14"/>
                  <a:gd name="T17" fmla="*/ 0 h 15"/>
                  <a:gd name="T18" fmla="*/ 6 w 14"/>
                  <a:gd name="T19" fmla="*/ 2 h 15"/>
                  <a:gd name="T20" fmla="*/ 4 w 14"/>
                  <a:gd name="T21" fmla="*/ 2 h 15"/>
                  <a:gd name="T22" fmla="*/ 5 w 14"/>
                  <a:gd name="T23" fmla="*/ 3 h 15"/>
                  <a:gd name="T24" fmla="*/ 4 w 14"/>
                  <a:gd name="T25" fmla="*/ 4 h 15"/>
                  <a:gd name="T26" fmla="*/ 6 w 14"/>
                  <a:gd name="T27" fmla="*/ 6 h 15"/>
                  <a:gd name="T28" fmla="*/ 6 w 14"/>
                  <a:gd name="T29" fmla="*/ 7 h 15"/>
                  <a:gd name="T30" fmla="*/ 5 w 14"/>
                  <a:gd name="T31" fmla="*/ 7 h 15"/>
                  <a:gd name="T32" fmla="*/ 3 w 14"/>
                  <a:gd name="T33" fmla="*/ 7 h 15"/>
                  <a:gd name="T34" fmla="*/ 0 w 14"/>
                  <a:gd name="T35" fmla="*/ 12 h 15"/>
                  <a:gd name="T36" fmla="*/ 2 w 14"/>
                  <a:gd name="T37" fmla="*/ 12 h 15"/>
                  <a:gd name="T38" fmla="*/ 3 w 14"/>
                  <a:gd name="T39" fmla="*/ 14 h 15"/>
                  <a:gd name="T40" fmla="*/ 4 w 14"/>
                  <a:gd name="T41" fmla="*/ 15 h 15"/>
                  <a:gd name="T42" fmla="*/ 4 w 14"/>
                  <a:gd name="T43" fmla="*/ 14 h 15"/>
                  <a:gd name="T44" fmla="*/ 3 w 14"/>
                  <a:gd name="T45" fmla="*/ 12 h 15"/>
                  <a:gd name="T46" fmla="*/ 4 w 14"/>
                  <a:gd name="T47" fmla="*/ 12 h 15"/>
                  <a:gd name="T48" fmla="*/ 5 w 14"/>
                  <a:gd name="T49" fmla="*/ 13 h 15"/>
                  <a:gd name="T50" fmla="*/ 6 w 14"/>
                  <a:gd name="T51" fmla="*/ 12 h 15"/>
                  <a:gd name="T52" fmla="*/ 5 w 14"/>
                  <a:gd name="T53" fmla="*/ 10 h 15"/>
                  <a:gd name="T54" fmla="*/ 5 w 14"/>
                  <a:gd name="T55" fmla="*/ 9 h 15"/>
                  <a:gd name="T56" fmla="*/ 7 w 14"/>
                  <a:gd name="T57" fmla="*/ 10 h 15"/>
                  <a:gd name="T58" fmla="*/ 8 w 14"/>
                  <a:gd name="T59" fmla="*/ 9 h 15"/>
                  <a:gd name="T60" fmla="*/ 8 w 14"/>
                  <a:gd name="T61" fmla="*/ 9 h 15"/>
                  <a:gd name="T62" fmla="*/ 7 w 14"/>
                  <a:gd name="T63" fmla="*/ 9 h 15"/>
                  <a:gd name="T64" fmla="*/ 6 w 14"/>
                  <a:gd name="T65" fmla="*/ 8 h 15"/>
                  <a:gd name="T66" fmla="*/ 7 w 14"/>
                  <a:gd name="T67" fmla="*/ 7 h 15"/>
                  <a:gd name="T68" fmla="*/ 9 w 14"/>
                  <a:gd name="T69" fmla="*/ 8 h 15"/>
                  <a:gd name="T70" fmla="*/ 11 w 14"/>
                  <a:gd name="T71" fmla="*/ 8 h 15"/>
                  <a:gd name="T72" fmla="*/ 12 w 14"/>
                  <a:gd name="T73" fmla="*/ 6 h 15"/>
                  <a:gd name="T74" fmla="*/ 14 w 14"/>
                  <a:gd name="T75" fmla="*/ 6 h 15"/>
                  <a:gd name="T76" fmla="*/ 14 w 14"/>
                  <a:gd name="T77" fmla="*/ 5 h 15"/>
                  <a:gd name="T78" fmla="*/ 13 w 14"/>
                  <a:gd name="T79" fmla="*/ 4 h 15"/>
                  <a:gd name="T80" fmla="*/ 12 w 14"/>
                  <a:gd name="T81" fmla="*/ 4 h 15"/>
                  <a:gd name="T82" fmla="*/ 13 w 14"/>
                  <a:gd name="T83" fmla="*/ 3 h 15"/>
                  <a:gd name="T84" fmla="*/ 14 w 14"/>
                  <a:gd name="T85" fmla="*/ 3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4" h="15">
                    <a:moveTo>
                      <a:pt x="14" y="3"/>
                    </a:moveTo>
                    <a:lnTo>
                      <a:pt x="14" y="2"/>
                    </a:lnTo>
                    <a:lnTo>
                      <a:pt x="12" y="2"/>
                    </a:lnTo>
                    <a:lnTo>
                      <a:pt x="10" y="2"/>
                    </a:lnTo>
                    <a:lnTo>
                      <a:pt x="11" y="3"/>
                    </a:lnTo>
                    <a:lnTo>
                      <a:pt x="10" y="4"/>
                    </a:lnTo>
                    <a:lnTo>
                      <a:pt x="9" y="2"/>
                    </a:lnTo>
                    <a:lnTo>
                      <a:pt x="9" y="1"/>
                    </a:lnTo>
                    <a:lnTo>
                      <a:pt x="6" y="0"/>
                    </a:lnTo>
                    <a:lnTo>
                      <a:pt x="6" y="2"/>
                    </a:lnTo>
                    <a:lnTo>
                      <a:pt x="4" y="2"/>
                    </a:lnTo>
                    <a:lnTo>
                      <a:pt x="5" y="3"/>
                    </a:lnTo>
                    <a:lnTo>
                      <a:pt x="4" y="4"/>
                    </a:lnTo>
                    <a:lnTo>
                      <a:pt x="6" y="6"/>
                    </a:lnTo>
                    <a:lnTo>
                      <a:pt x="6" y="7"/>
                    </a:lnTo>
                    <a:lnTo>
                      <a:pt x="5" y="7"/>
                    </a:lnTo>
                    <a:lnTo>
                      <a:pt x="3" y="7"/>
                    </a:lnTo>
                    <a:lnTo>
                      <a:pt x="0" y="12"/>
                    </a:lnTo>
                    <a:lnTo>
                      <a:pt x="2" y="12"/>
                    </a:lnTo>
                    <a:lnTo>
                      <a:pt x="3" y="14"/>
                    </a:lnTo>
                    <a:lnTo>
                      <a:pt x="4" y="15"/>
                    </a:lnTo>
                    <a:lnTo>
                      <a:pt x="4" y="14"/>
                    </a:lnTo>
                    <a:lnTo>
                      <a:pt x="3" y="12"/>
                    </a:lnTo>
                    <a:lnTo>
                      <a:pt x="4" y="12"/>
                    </a:lnTo>
                    <a:lnTo>
                      <a:pt x="5" y="13"/>
                    </a:lnTo>
                    <a:lnTo>
                      <a:pt x="6" y="12"/>
                    </a:lnTo>
                    <a:lnTo>
                      <a:pt x="5" y="10"/>
                    </a:lnTo>
                    <a:lnTo>
                      <a:pt x="5" y="9"/>
                    </a:lnTo>
                    <a:lnTo>
                      <a:pt x="7" y="10"/>
                    </a:lnTo>
                    <a:lnTo>
                      <a:pt x="8" y="9"/>
                    </a:lnTo>
                    <a:lnTo>
                      <a:pt x="8" y="9"/>
                    </a:lnTo>
                    <a:lnTo>
                      <a:pt x="7" y="9"/>
                    </a:lnTo>
                    <a:lnTo>
                      <a:pt x="6" y="8"/>
                    </a:lnTo>
                    <a:lnTo>
                      <a:pt x="7" y="7"/>
                    </a:lnTo>
                    <a:lnTo>
                      <a:pt x="9" y="8"/>
                    </a:lnTo>
                    <a:lnTo>
                      <a:pt x="11" y="8"/>
                    </a:lnTo>
                    <a:lnTo>
                      <a:pt x="12" y="6"/>
                    </a:lnTo>
                    <a:lnTo>
                      <a:pt x="14" y="6"/>
                    </a:lnTo>
                    <a:lnTo>
                      <a:pt x="14" y="5"/>
                    </a:lnTo>
                    <a:lnTo>
                      <a:pt x="13" y="4"/>
                    </a:lnTo>
                    <a:lnTo>
                      <a:pt x="12" y="4"/>
                    </a:lnTo>
                    <a:lnTo>
                      <a:pt x="13" y="3"/>
                    </a:lnTo>
                    <a:lnTo>
                      <a:pt x="14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6" name="Freeform 2809">
                <a:extLst>
                  <a:ext uri="{FF2B5EF4-FFF2-40B4-BE49-F238E27FC236}">
                    <a16:creationId xmlns:a16="http://schemas.microsoft.com/office/drawing/2014/main" id="{92CE240E-27EA-48E0-89DB-25670A851DD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13" y="2631"/>
                <a:ext cx="52" cy="23"/>
              </a:xfrm>
              <a:custGeom>
                <a:avLst/>
                <a:gdLst>
                  <a:gd name="T0" fmla="*/ 49 w 52"/>
                  <a:gd name="T1" fmla="*/ 18 h 23"/>
                  <a:gd name="T2" fmla="*/ 52 w 52"/>
                  <a:gd name="T3" fmla="*/ 13 h 23"/>
                  <a:gd name="T4" fmla="*/ 51 w 52"/>
                  <a:gd name="T5" fmla="*/ 10 h 23"/>
                  <a:gd name="T6" fmla="*/ 51 w 52"/>
                  <a:gd name="T7" fmla="*/ 7 h 23"/>
                  <a:gd name="T8" fmla="*/ 48 w 52"/>
                  <a:gd name="T9" fmla="*/ 6 h 23"/>
                  <a:gd name="T10" fmla="*/ 43 w 52"/>
                  <a:gd name="T11" fmla="*/ 2 h 23"/>
                  <a:gd name="T12" fmla="*/ 37 w 52"/>
                  <a:gd name="T13" fmla="*/ 1 h 23"/>
                  <a:gd name="T14" fmla="*/ 35 w 52"/>
                  <a:gd name="T15" fmla="*/ 0 h 23"/>
                  <a:gd name="T16" fmla="*/ 33 w 52"/>
                  <a:gd name="T17" fmla="*/ 0 h 23"/>
                  <a:gd name="T18" fmla="*/ 27 w 52"/>
                  <a:gd name="T19" fmla="*/ 2 h 23"/>
                  <a:gd name="T20" fmla="*/ 20 w 52"/>
                  <a:gd name="T21" fmla="*/ 6 h 23"/>
                  <a:gd name="T22" fmla="*/ 15 w 52"/>
                  <a:gd name="T23" fmla="*/ 6 h 23"/>
                  <a:gd name="T24" fmla="*/ 9 w 52"/>
                  <a:gd name="T25" fmla="*/ 3 h 23"/>
                  <a:gd name="T26" fmla="*/ 10 w 52"/>
                  <a:gd name="T27" fmla="*/ 4 h 23"/>
                  <a:gd name="T28" fmla="*/ 8 w 52"/>
                  <a:gd name="T29" fmla="*/ 6 h 23"/>
                  <a:gd name="T30" fmla="*/ 7 w 52"/>
                  <a:gd name="T31" fmla="*/ 4 h 23"/>
                  <a:gd name="T32" fmla="*/ 7 w 52"/>
                  <a:gd name="T33" fmla="*/ 4 h 23"/>
                  <a:gd name="T34" fmla="*/ 6 w 52"/>
                  <a:gd name="T35" fmla="*/ 3 h 23"/>
                  <a:gd name="T36" fmla="*/ 4 w 52"/>
                  <a:gd name="T37" fmla="*/ 2 h 23"/>
                  <a:gd name="T38" fmla="*/ 2 w 52"/>
                  <a:gd name="T39" fmla="*/ 1 h 23"/>
                  <a:gd name="T40" fmla="*/ 2 w 52"/>
                  <a:gd name="T41" fmla="*/ 3 h 23"/>
                  <a:gd name="T42" fmla="*/ 0 w 52"/>
                  <a:gd name="T43" fmla="*/ 5 h 23"/>
                  <a:gd name="T44" fmla="*/ 2 w 52"/>
                  <a:gd name="T45" fmla="*/ 7 h 23"/>
                  <a:gd name="T46" fmla="*/ 1 w 52"/>
                  <a:gd name="T47" fmla="*/ 10 h 23"/>
                  <a:gd name="T48" fmla="*/ 1 w 52"/>
                  <a:gd name="T49" fmla="*/ 12 h 23"/>
                  <a:gd name="T50" fmla="*/ 4 w 52"/>
                  <a:gd name="T51" fmla="*/ 12 h 23"/>
                  <a:gd name="T52" fmla="*/ 6 w 52"/>
                  <a:gd name="T53" fmla="*/ 11 h 23"/>
                  <a:gd name="T54" fmla="*/ 7 w 52"/>
                  <a:gd name="T55" fmla="*/ 12 h 23"/>
                  <a:gd name="T56" fmla="*/ 11 w 52"/>
                  <a:gd name="T57" fmla="*/ 13 h 23"/>
                  <a:gd name="T58" fmla="*/ 14 w 52"/>
                  <a:gd name="T59" fmla="*/ 18 h 23"/>
                  <a:gd name="T60" fmla="*/ 17 w 52"/>
                  <a:gd name="T61" fmla="*/ 19 h 23"/>
                  <a:gd name="T62" fmla="*/ 17 w 52"/>
                  <a:gd name="T63" fmla="*/ 18 h 23"/>
                  <a:gd name="T64" fmla="*/ 18 w 52"/>
                  <a:gd name="T65" fmla="*/ 17 h 23"/>
                  <a:gd name="T66" fmla="*/ 19 w 52"/>
                  <a:gd name="T67" fmla="*/ 18 h 23"/>
                  <a:gd name="T68" fmla="*/ 19 w 52"/>
                  <a:gd name="T69" fmla="*/ 22 h 23"/>
                  <a:gd name="T70" fmla="*/ 22 w 52"/>
                  <a:gd name="T71" fmla="*/ 23 h 23"/>
                  <a:gd name="T72" fmla="*/ 24 w 52"/>
                  <a:gd name="T73" fmla="*/ 20 h 23"/>
                  <a:gd name="T74" fmla="*/ 26 w 52"/>
                  <a:gd name="T75" fmla="*/ 20 h 23"/>
                  <a:gd name="T76" fmla="*/ 25 w 52"/>
                  <a:gd name="T77" fmla="*/ 17 h 23"/>
                  <a:gd name="T78" fmla="*/ 23 w 52"/>
                  <a:gd name="T79" fmla="*/ 13 h 23"/>
                  <a:gd name="T80" fmla="*/ 25 w 52"/>
                  <a:gd name="T81" fmla="*/ 12 h 23"/>
                  <a:gd name="T82" fmla="*/ 30 w 52"/>
                  <a:gd name="T83" fmla="*/ 9 h 23"/>
                  <a:gd name="T84" fmla="*/ 29 w 52"/>
                  <a:gd name="T85" fmla="*/ 8 h 23"/>
                  <a:gd name="T86" fmla="*/ 33 w 52"/>
                  <a:gd name="T87" fmla="*/ 5 h 23"/>
                  <a:gd name="T88" fmla="*/ 37 w 52"/>
                  <a:gd name="T89" fmla="*/ 5 h 23"/>
                  <a:gd name="T90" fmla="*/ 39 w 52"/>
                  <a:gd name="T91" fmla="*/ 7 h 23"/>
                  <a:gd name="T92" fmla="*/ 41 w 52"/>
                  <a:gd name="T93" fmla="*/ 10 h 23"/>
                  <a:gd name="T94" fmla="*/ 43 w 52"/>
                  <a:gd name="T95" fmla="*/ 11 h 23"/>
                  <a:gd name="T96" fmla="*/ 45 w 52"/>
                  <a:gd name="T97" fmla="*/ 9 h 23"/>
                  <a:gd name="T98" fmla="*/ 45 w 52"/>
                  <a:gd name="T99" fmla="*/ 11 h 23"/>
                  <a:gd name="T100" fmla="*/ 42 w 52"/>
                  <a:gd name="T101" fmla="*/ 14 h 23"/>
                  <a:gd name="T102" fmla="*/ 42 w 52"/>
                  <a:gd name="T103" fmla="*/ 18 h 23"/>
                  <a:gd name="T104" fmla="*/ 46 w 52"/>
                  <a:gd name="T105" fmla="*/ 22 h 23"/>
                  <a:gd name="T106" fmla="*/ 48 w 52"/>
                  <a:gd name="T107" fmla="*/ 19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52" h="23">
                    <a:moveTo>
                      <a:pt x="48" y="19"/>
                    </a:moveTo>
                    <a:lnTo>
                      <a:pt x="49" y="18"/>
                    </a:lnTo>
                    <a:lnTo>
                      <a:pt x="51" y="16"/>
                    </a:lnTo>
                    <a:lnTo>
                      <a:pt x="52" y="13"/>
                    </a:lnTo>
                    <a:lnTo>
                      <a:pt x="51" y="11"/>
                    </a:lnTo>
                    <a:lnTo>
                      <a:pt x="51" y="10"/>
                    </a:lnTo>
                    <a:lnTo>
                      <a:pt x="51" y="8"/>
                    </a:lnTo>
                    <a:lnTo>
                      <a:pt x="51" y="7"/>
                    </a:lnTo>
                    <a:lnTo>
                      <a:pt x="49" y="7"/>
                    </a:lnTo>
                    <a:lnTo>
                      <a:pt x="48" y="6"/>
                    </a:lnTo>
                    <a:lnTo>
                      <a:pt x="47" y="4"/>
                    </a:lnTo>
                    <a:lnTo>
                      <a:pt x="43" y="2"/>
                    </a:lnTo>
                    <a:lnTo>
                      <a:pt x="41" y="1"/>
                    </a:lnTo>
                    <a:lnTo>
                      <a:pt x="37" y="1"/>
                    </a:lnTo>
                    <a:lnTo>
                      <a:pt x="36" y="1"/>
                    </a:lnTo>
                    <a:lnTo>
                      <a:pt x="35" y="0"/>
                    </a:lnTo>
                    <a:lnTo>
                      <a:pt x="34" y="0"/>
                    </a:lnTo>
                    <a:lnTo>
                      <a:pt x="33" y="0"/>
                    </a:lnTo>
                    <a:lnTo>
                      <a:pt x="29" y="1"/>
                    </a:lnTo>
                    <a:lnTo>
                      <a:pt x="27" y="2"/>
                    </a:lnTo>
                    <a:lnTo>
                      <a:pt x="21" y="5"/>
                    </a:lnTo>
                    <a:lnTo>
                      <a:pt x="20" y="6"/>
                    </a:lnTo>
                    <a:lnTo>
                      <a:pt x="18" y="7"/>
                    </a:lnTo>
                    <a:lnTo>
                      <a:pt x="15" y="6"/>
                    </a:lnTo>
                    <a:lnTo>
                      <a:pt x="11" y="4"/>
                    </a:lnTo>
                    <a:lnTo>
                      <a:pt x="9" y="3"/>
                    </a:lnTo>
                    <a:lnTo>
                      <a:pt x="9" y="4"/>
                    </a:lnTo>
                    <a:lnTo>
                      <a:pt x="10" y="4"/>
                    </a:lnTo>
                    <a:lnTo>
                      <a:pt x="10" y="5"/>
                    </a:lnTo>
                    <a:lnTo>
                      <a:pt x="8" y="6"/>
                    </a:lnTo>
                    <a:lnTo>
                      <a:pt x="7" y="5"/>
                    </a:lnTo>
                    <a:lnTo>
                      <a:pt x="7" y="4"/>
                    </a:lnTo>
                    <a:lnTo>
                      <a:pt x="7" y="4"/>
                    </a:lnTo>
                    <a:lnTo>
                      <a:pt x="7" y="4"/>
                    </a:lnTo>
                    <a:lnTo>
                      <a:pt x="7" y="3"/>
                    </a:lnTo>
                    <a:lnTo>
                      <a:pt x="6" y="3"/>
                    </a:lnTo>
                    <a:lnTo>
                      <a:pt x="5" y="3"/>
                    </a:lnTo>
                    <a:lnTo>
                      <a:pt x="4" y="2"/>
                    </a:lnTo>
                    <a:lnTo>
                      <a:pt x="4" y="1"/>
                    </a:lnTo>
                    <a:lnTo>
                      <a:pt x="2" y="1"/>
                    </a:lnTo>
                    <a:lnTo>
                      <a:pt x="2" y="1"/>
                    </a:lnTo>
                    <a:lnTo>
                      <a:pt x="2" y="3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1" y="6"/>
                    </a:lnTo>
                    <a:lnTo>
                      <a:pt x="2" y="7"/>
                    </a:lnTo>
                    <a:lnTo>
                      <a:pt x="1" y="8"/>
                    </a:lnTo>
                    <a:lnTo>
                      <a:pt x="1" y="10"/>
                    </a:lnTo>
                    <a:lnTo>
                      <a:pt x="1" y="11"/>
                    </a:lnTo>
                    <a:lnTo>
                      <a:pt x="1" y="12"/>
                    </a:lnTo>
                    <a:lnTo>
                      <a:pt x="2" y="11"/>
                    </a:lnTo>
                    <a:lnTo>
                      <a:pt x="4" y="12"/>
                    </a:lnTo>
                    <a:lnTo>
                      <a:pt x="6" y="11"/>
                    </a:lnTo>
                    <a:lnTo>
                      <a:pt x="6" y="11"/>
                    </a:lnTo>
                    <a:lnTo>
                      <a:pt x="7" y="12"/>
                    </a:lnTo>
                    <a:lnTo>
                      <a:pt x="7" y="12"/>
                    </a:lnTo>
                    <a:lnTo>
                      <a:pt x="8" y="12"/>
                    </a:lnTo>
                    <a:lnTo>
                      <a:pt x="11" y="13"/>
                    </a:lnTo>
                    <a:lnTo>
                      <a:pt x="13" y="16"/>
                    </a:lnTo>
                    <a:lnTo>
                      <a:pt x="14" y="18"/>
                    </a:lnTo>
                    <a:lnTo>
                      <a:pt x="15" y="19"/>
                    </a:lnTo>
                    <a:lnTo>
                      <a:pt x="17" y="19"/>
                    </a:lnTo>
                    <a:lnTo>
                      <a:pt x="17" y="18"/>
                    </a:lnTo>
                    <a:lnTo>
                      <a:pt x="17" y="18"/>
                    </a:lnTo>
                    <a:lnTo>
                      <a:pt x="17" y="17"/>
                    </a:lnTo>
                    <a:lnTo>
                      <a:pt x="18" y="17"/>
                    </a:lnTo>
                    <a:lnTo>
                      <a:pt x="19" y="18"/>
                    </a:lnTo>
                    <a:lnTo>
                      <a:pt x="19" y="18"/>
                    </a:lnTo>
                    <a:lnTo>
                      <a:pt x="19" y="20"/>
                    </a:lnTo>
                    <a:lnTo>
                      <a:pt x="19" y="22"/>
                    </a:lnTo>
                    <a:lnTo>
                      <a:pt x="19" y="23"/>
                    </a:lnTo>
                    <a:lnTo>
                      <a:pt x="22" y="23"/>
                    </a:lnTo>
                    <a:lnTo>
                      <a:pt x="23" y="21"/>
                    </a:lnTo>
                    <a:lnTo>
                      <a:pt x="24" y="20"/>
                    </a:lnTo>
                    <a:lnTo>
                      <a:pt x="26" y="20"/>
                    </a:lnTo>
                    <a:lnTo>
                      <a:pt x="26" y="20"/>
                    </a:lnTo>
                    <a:lnTo>
                      <a:pt x="27" y="18"/>
                    </a:lnTo>
                    <a:lnTo>
                      <a:pt x="25" y="17"/>
                    </a:lnTo>
                    <a:lnTo>
                      <a:pt x="24" y="16"/>
                    </a:lnTo>
                    <a:lnTo>
                      <a:pt x="23" y="13"/>
                    </a:lnTo>
                    <a:lnTo>
                      <a:pt x="23" y="12"/>
                    </a:lnTo>
                    <a:lnTo>
                      <a:pt x="25" y="12"/>
                    </a:lnTo>
                    <a:lnTo>
                      <a:pt x="28" y="11"/>
                    </a:lnTo>
                    <a:lnTo>
                      <a:pt x="30" y="9"/>
                    </a:lnTo>
                    <a:lnTo>
                      <a:pt x="30" y="8"/>
                    </a:lnTo>
                    <a:lnTo>
                      <a:pt x="29" y="8"/>
                    </a:lnTo>
                    <a:lnTo>
                      <a:pt x="30" y="6"/>
                    </a:lnTo>
                    <a:lnTo>
                      <a:pt x="33" y="5"/>
                    </a:lnTo>
                    <a:lnTo>
                      <a:pt x="35" y="4"/>
                    </a:lnTo>
                    <a:lnTo>
                      <a:pt x="37" y="5"/>
                    </a:lnTo>
                    <a:lnTo>
                      <a:pt x="38" y="7"/>
                    </a:lnTo>
                    <a:lnTo>
                      <a:pt x="39" y="7"/>
                    </a:lnTo>
                    <a:lnTo>
                      <a:pt x="41" y="9"/>
                    </a:lnTo>
                    <a:lnTo>
                      <a:pt x="41" y="10"/>
                    </a:lnTo>
                    <a:lnTo>
                      <a:pt x="42" y="11"/>
                    </a:lnTo>
                    <a:lnTo>
                      <a:pt x="43" y="11"/>
                    </a:lnTo>
                    <a:lnTo>
                      <a:pt x="44" y="9"/>
                    </a:lnTo>
                    <a:lnTo>
                      <a:pt x="45" y="9"/>
                    </a:lnTo>
                    <a:lnTo>
                      <a:pt x="45" y="11"/>
                    </a:lnTo>
                    <a:lnTo>
                      <a:pt x="45" y="11"/>
                    </a:lnTo>
                    <a:lnTo>
                      <a:pt x="44" y="11"/>
                    </a:lnTo>
                    <a:lnTo>
                      <a:pt x="42" y="14"/>
                    </a:lnTo>
                    <a:lnTo>
                      <a:pt x="42" y="14"/>
                    </a:lnTo>
                    <a:lnTo>
                      <a:pt x="42" y="18"/>
                    </a:lnTo>
                    <a:lnTo>
                      <a:pt x="44" y="20"/>
                    </a:lnTo>
                    <a:lnTo>
                      <a:pt x="46" y="22"/>
                    </a:lnTo>
                    <a:lnTo>
                      <a:pt x="47" y="19"/>
                    </a:lnTo>
                    <a:lnTo>
                      <a:pt x="48" y="1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7" name="Freeform 2810">
                <a:extLst>
                  <a:ext uri="{FF2B5EF4-FFF2-40B4-BE49-F238E27FC236}">
                    <a16:creationId xmlns:a16="http://schemas.microsoft.com/office/drawing/2014/main" id="{18C01101-086A-40E9-93BC-CA85AEE1A45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85" y="2615"/>
                <a:ext cx="32" cy="29"/>
              </a:xfrm>
              <a:custGeom>
                <a:avLst/>
                <a:gdLst>
                  <a:gd name="T0" fmla="*/ 29 w 32"/>
                  <a:gd name="T1" fmla="*/ 24 h 29"/>
                  <a:gd name="T2" fmla="*/ 29 w 32"/>
                  <a:gd name="T3" fmla="*/ 22 h 29"/>
                  <a:gd name="T4" fmla="*/ 28 w 32"/>
                  <a:gd name="T5" fmla="*/ 20 h 29"/>
                  <a:gd name="T6" fmla="*/ 30 w 32"/>
                  <a:gd name="T7" fmla="*/ 17 h 29"/>
                  <a:gd name="T8" fmla="*/ 32 w 32"/>
                  <a:gd name="T9" fmla="*/ 17 h 29"/>
                  <a:gd name="T10" fmla="*/ 30 w 32"/>
                  <a:gd name="T11" fmla="*/ 15 h 29"/>
                  <a:gd name="T12" fmla="*/ 28 w 32"/>
                  <a:gd name="T13" fmla="*/ 14 h 29"/>
                  <a:gd name="T14" fmla="*/ 26 w 32"/>
                  <a:gd name="T15" fmla="*/ 10 h 29"/>
                  <a:gd name="T16" fmla="*/ 24 w 32"/>
                  <a:gd name="T17" fmla="*/ 6 h 29"/>
                  <a:gd name="T18" fmla="*/ 23 w 32"/>
                  <a:gd name="T19" fmla="*/ 5 h 29"/>
                  <a:gd name="T20" fmla="*/ 21 w 32"/>
                  <a:gd name="T21" fmla="*/ 5 h 29"/>
                  <a:gd name="T22" fmla="*/ 19 w 32"/>
                  <a:gd name="T23" fmla="*/ 5 h 29"/>
                  <a:gd name="T24" fmla="*/ 17 w 32"/>
                  <a:gd name="T25" fmla="*/ 4 h 29"/>
                  <a:gd name="T26" fmla="*/ 15 w 32"/>
                  <a:gd name="T27" fmla="*/ 3 h 29"/>
                  <a:gd name="T28" fmla="*/ 12 w 32"/>
                  <a:gd name="T29" fmla="*/ 1 h 29"/>
                  <a:gd name="T30" fmla="*/ 6 w 32"/>
                  <a:gd name="T31" fmla="*/ 0 h 29"/>
                  <a:gd name="T32" fmla="*/ 3 w 32"/>
                  <a:gd name="T33" fmla="*/ 1 h 29"/>
                  <a:gd name="T34" fmla="*/ 2 w 32"/>
                  <a:gd name="T35" fmla="*/ 2 h 29"/>
                  <a:gd name="T36" fmla="*/ 0 w 32"/>
                  <a:gd name="T37" fmla="*/ 4 h 29"/>
                  <a:gd name="T38" fmla="*/ 3 w 32"/>
                  <a:gd name="T39" fmla="*/ 5 h 29"/>
                  <a:gd name="T40" fmla="*/ 2 w 32"/>
                  <a:gd name="T41" fmla="*/ 7 h 29"/>
                  <a:gd name="T42" fmla="*/ 2 w 32"/>
                  <a:gd name="T43" fmla="*/ 12 h 29"/>
                  <a:gd name="T44" fmla="*/ 6 w 32"/>
                  <a:gd name="T45" fmla="*/ 14 h 29"/>
                  <a:gd name="T46" fmla="*/ 8 w 32"/>
                  <a:gd name="T47" fmla="*/ 17 h 29"/>
                  <a:gd name="T48" fmla="*/ 10 w 32"/>
                  <a:gd name="T49" fmla="*/ 15 h 29"/>
                  <a:gd name="T50" fmla="*/ 8 w 32"/>
                  <a:gd name="T51" fmla="*/ 12 h 29"/>
                  <a:gd name="T52" fmla="*/ 8 w 32"/>
                  <a:gd name="T53" fmla="*/ 9 h 29"/>
                  <a:gd name="T54" fmla="*/ 11 w 32"/>
                  <a:gd name="T55" fmla="*/ 12 h 29"/>
                  <a:gd name="T56" fmla="*/ 13 w 32"/>
                  <a:gd name="T57" fmla="*/ 15 h 29"/>
                  <a:gd name="T58" fmla="*/ 15 w 32"/>
                  <a:gd name="T59" fmla="*/ 18 h 29"/>
                  <a:gd name="T60" fmla="*/ 18 w 32"/>
                  <a:gd name="T61" fmla="*/ 20 h 29"/>
                  <a:gd name="T62" fmla="*/ 21 w 32"/>
                  <a:gd name="T63" fmla="*/ 23 h 29"/>
                  <a:gd name="T64" fmla="*/ 19 w 32"/>
                  <a:gd name="T65" fmla="*/ 25 h 29"/>
                  <a:gd name="T66" fmla="*/ 23 w 32"/>
                  <a:gd name="T67" fmla="*/ 27 h 29"/>
                  <a:gd name="T68" fmla="*/ 25 w 32"/>
                  <a:gd name="T69" fmla="*/ 28 h 29"/>
                  <a:gd name="T70" fmla="*/ 24 w 32"/>
                  <a:gd name="T71" fmla="*/ 25 h 29"/>
                  <a:gd name="T72" fmla="*/ 23 w 32"/>
                  <a:gd name="T73" fmla="*/ 24 h 29"/>
                  <a:gd name="T74" fmla="*/ 24 w 32"/>
                  <a:gd name="T75" fmla="*/ 25 h 29"/>
                  <a:gd name="T76" fmla="*/ 26 w 32"/>
                  <a:gd name="T77" fmla="*/ 28 h 29"/>
                  <a:gd name="T78" fmla="*/ 27 w 32"/>
                  <a:gd name="T79" fmla="*/ 29 h 29"/>
                  <a:gd name="T80" fmla="*/ 29 w 32"/>
                  <a:gd name="T81" fmla="*/ 29 h 29"/>
                  <a:gd name="T82" fmla="*/ 29 w 32"/>
                  <a:gd name="T83" fmla="*/ 28 h 29"/>
                  <a:gd name="T84" fmla="*/ 29 w 32"/>
                  <a:gd name="T85" fmla="*/ 27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32" h="29">
                    <a:moveTo>
                      <a:pt x="29" y="26"/>
                    </a:moveTo>
                    <a:lnTo>
                      <a:pt x="29" y="24"/>
                    </a:lnTo>
                    <a:lnTo>
                      <a:pt x="30" y="23"/>
                    </a:lnTo>
                    <a:lnTo>
                      <a:pt x="29" y="22"/>
                    </a:lnTo>
                    <a:lnTo>
                      <a:pt x="28" y="21"/>
                    </a:lnTo>
                    <a:lnTo>
                      <a:pt x="28" y="20"/>
                    </a:lnTo>
                    <a:lnTo>
                      <a:pt x="30" y="19"/>
                    </a:lnTo>
                    <a:lnTo>
                      <a:pt x="30" y="17"/>
                    </a:lnTo>
                    <a:lnTo>
                      <a:pt x="30" y="17"/>
                    </a:lnTo>
                    <a:lnTo>
                      <a:pt x="32" y="17"/>
                    </a:lnTo>
                    <a:lnTo>
                      <a:pt x="32" y="16"/>
                    </a:lnTo>
                    <a:lnTo>
                      <a:pt x="30" y="15"/>
                    </a:lnTo>
                    <a:lnTo>
                      <a:pt x="29" y="15"/>
                    </a:lnTo>
                    <a:lnTo>
                      <a:pt x="28" y="14"/>
                    </a:lnTo>
                    <a:lnTo>
                      <a:pt x="28" y="12"/>
                    </a:lnTo>
                    <a:lnTo>
                      <a:pt x="26" y="10"/>
                    </a:lnTo>
                    <a:lnTo>
                      <a:pt x="25" y="8"/>
                    </a:lnTo>
                    <a:lnTo>
                      <a:pt x="24" y="6"/>
                    </a:lnTo>
                    <a:lnTo>
                      <a:pt x="24" y="4"/>
                    </a:lnTo>
                    <a:lnTo>
                      <a:pt x="23" y="5"/>
                    </a:lnTo>
                    <a:lnTo>
                      <a:pt x="23" y="5"/>
                    </a:lnTo>
                    <a:lnTo>
                      <a:pt x="21" y="5"/>
                    </a:lnTo>
                    <a:lnTo>
                      <a:pt x="21" y="5"/>
                    </a:lnTo>
                    <a:lnTo>
                      <a:pt x="19" y="5"/>
                    </a:lnTo>
                    <a:lnTo>
                      <a:pt x="18" y="5"/>
                    </a:lnTo>
                    <a:lnTo>
                      <a:pt x="17" y="4"/>
                    </a:lnTo>
                    <a:lnTo>
                      <a:pt x="17" y="3"/>
                    </a:lnTo>
                    <a:lnTo>
                      <a:pt x="15" y="3"/>
                    </a:lnTo>
                    <a:lnTo>
                      <a:pt x="15" y="1"/>
                    </a:lnTo>
                    <a:lnTo>
                      <a:pt x="12" y="1"/>
                    </a:lnTo>
                    <a:lnTo>
                      <a:pt x="11" y="2"/>
                    </a:lnTo>
                    <a:lnTo>
                      <a:pt x="6" y="0"/>
                    </a:lnTo>
                    <a:lnTo>
                      <a:pt x="3" y="1"/>
                    </a:lnTo>
                    <a:lnTo>
                      <a:pt x="3" y="1"/>
                    </a:lnTo>
                    <a:lnTo>
                      <a:pt x="2" y="1"/>
                    </a:lnTo>
                    <a:lnTo>
                      <a:pt x="2" y="2"/>
                    </a:lnTo>
                    <a:lnTo>
                      <a:pt x="2" y="4"/>
                    </a:lnTo>
                    <a:lnTo>
                      <a:pt x="0" y="4"/>
                    </a:lnTo>
                    <a:lnTo>
                      <a:pt x="2" y="4"/>
                    </a:lnTo>
                    <a:lnTo>
                      <a:pt x="3" y="5"/>
                    </a:lnTo>
                    <a:lnTo>
                      <a:pt x="4" y="7"/>
                    </a:lnTo>
                    <a:lnTo>
                      <a:pt x="2" y="7"/>
                    </a:lnTo>
                    <a:lnTo>
                      <a:pt x="0" y="9"/>
                    </a:lnTo>
                    <a:lnTo>
                      <a:pt x="2" y="12"/>
                    </a:lnTo>
                    <a:lnTo>
                      <a:pt x="4" y="14"/>
                    </a:lnTo>
                    <a:lnTo>
                      <a:pt x="6" y="14"/>
                    </a:lnTo>
                    <a:lnTo>
                      <a:pt x="8" y="15"/>
                    </a:lnTo>
                    <a:lnTo>
                      <a:pt x="8" y="17"/>
                    </a:lnTo>
                    <a:lnTo>
                      <a:pt x="9" y="17"/>
                    </a:lnTo>
                    <a:lnTo>
                      <a:pt x="10" y="15"/>
                    </a:lnTo>
                    <a:lnTo>
                      <a:pt x="10" y="13"/>
                    </a:lnTo>
                    <a:lnTo>
                      <a:pt x="8" y="12"/>
                    </a:lnTo>
                    <a:lnTo>
                      <a:pt x="7" y="10"/>
                    </a:lnTo>
                    <a:lnTo>
                      <a:pt x="8" y="9"/>
                    </a:lnTo>
                    <a:lnTo>
                      <a:pt x="9" y="10"/>
                    </a:lnTo>
                    <a:lnTo>
                      <a:pt x="11" y="12"/>
                    </a:lnTo>
                    <a:lnTo>
                      <a:pt x="11" y="14"/>
                    </a:lnTo>
                    <a:lnTo>
                      <a:pt x="13" y="15"/>
                    </a:lnTo>
                    <a:lnTo>
                      <a:pt x="13" y="17"/>
                    </a:lnTo>
                    <a:lnTo>
                      <a:pt x="15" y="18"/>
                    </a:lnTo>
                    <a:lnTo>
                      <a:pt x="17" y="19"/>
                    </a:lnTo>
                    <a:lnTo>
                      <a:pt x="18" y="20"/>
                    </a:lnTo>
                    <a:lnTo>
                      <a:pt x="21" y="22"/>
                    </a:lnTo>
                    <a:lnTo>
                      <a:pt x="21" y="23"/>
                    </a:lnTo>
                    <a:lnTo>
                      <a:pt x="19" y="24"/>
                    </a:lnTo>
                    <a:lnTo>
                      <a:pt x="19" y="25"/>
                    </a:lnTo>
                    <a:lnTo>
                      <a:pt x="21" y="27"/>
                    </a:lnTo>
                    <a:lnTo>
                      <a:pt x="23" y="27"/>
                    </a:lnTo>
                    <a:lnTo>
                      <a:pt x="24" y="28"/>
                    </a:lnTo>
                    <a:lnTo>
                      <a:pt x="25" y="28"/>
                    </a:lnTo>
                    <a:lnTo>
                      <a:pt x="25" y="26"/>
                    </a:lnTo>
                    <a:lnTo>
                      <a:pt x="24" y="25"/>
                    </a:lnTo>
                    <a:lnTo>
                      <a:pt x="23" y="25"/>
                    </a:lnTo>
                    <a:lnTo>
                      <a:pt x="23" y="24"/>
                    </a:lnTo>
                    <a:lnTo>
                      <a:pt x="24" y="24"/>
                    </a:lnTo>
                    <a:lnTo>
                      <a:pt x="24" y="25"/>
                    </a:lnTo>
                    <a:lnTo>
                      <a:pt x="26" y="26"/>
                    </a:lnTo>
                    <a:lnTo>
                      <a:pt x="26" y="28"/>
                    </a:lnTo>
                    <a:lnTo>
                      <a:pt x="27" y="28"/>
                    </a:lnTo>
                    <a:lnTo>
                      <a:pt x="27" y="29"/>
                    </a:lnTo>
                    <a:lnTo>
                      <a:pt x="28" y="29"/>
                    </a:lnTo>
                    <a:lnTo>
                      <a:pt x="29" y="29"/>
                    </a:lnTo>
                    <a:lnTo>
                      <a:pt x="29" y="29"/>
                    </a:lnTo>
                    <a:lnTo>
                      <a:pt x="29" y="28"/>
                    </a:lnTo>
                    <a:lnTo>
                      <a:pt x="29" y="28"/>
                    </a:lnTo>
                    <a:lnTo>
                      <a:pt x="29" y="27"/>
                    </a:lnTo>
                    <a:lnTo>
                      <a:pt x="29" y="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8" name="Freeform 2811">
                <a:extLst>
                  <a:ext uri="{FF2B5EF4-FFF2-40B4-BE49-F238E27FC236}">
                    <a16:creationId xmlns:a16="http://schemas.microsoft.com/office/drawing/2014/main" id="{D735503B-D594-45E0-AB5A-1B30E46487A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71" y="2578"/>
                <a:ext cx="43" cy="42"/>
              </a:xfrm>
              <a:custGeom>
                <a:avLst/>
                <a:gdLst>
                  <a:gd name="T0" fmla="*/ 20 w 43"/>
                  <a:gd name="T1" fmla="*/ 37 h 42"/>
                  <a:gd name="T2" fmla="*/ 26 w 43"/>
                  <a:gd name="T3" fmla="*/ 38 h 42"/>
                  <a:gd name="T4" fmla="*/ 29 w 43"/>
                  <a:gd name="T5" fmla="*/ 40 h 42"/>
                  <a:gd name="T6" fmla="*/ 31 w 43"/>
                  <a:gd name="T7" fmla="*/ 41 h 42"/>
                  <a:gd name="T8" fmla="*/ 33 w 43"/>
                  <a:gd name="T9" fmla="*/ 42 h 42"/>
                  <a:gd name="T10" fmla="*/ 35 w 43"/>
                  <a:gd name="T11" fmla="*/ 42 h 42"/>
                  <a:gd name="T12" fmla="*/ 36 w 43"/>
                  <a:gd name="T13" fmla="*/ 40 h 42"/>
                  <a:gd name="T14" fmla="*/ 35 w 43"/>
                  <a:gd name="T15" fmla="*/ 37 h 42"/>
                  <a:gd name="T16" fmla="*/ 36 w 43"/>
                  <a:gd name="T17" fmla="*/ 33 h 42"/>
                  <a:gd name="T18" fmla="*/ 36 w 43"/>
                  <a:gd name="T19" fmla="*/ 32 h 42"/>
                  <a:gd name="T20" fmla="*/ 35 w 43"/>
                  <a:gd name="T21" fmla="*/ 34 h 42"/>
                  <a:gd name="T22" fmla="*/ 35 w 43"/>
                  <a:gd name="T23" fmla="*/ 31 h 42"/>
                  <a:gd name="T24" fmla="*/ 36 w 43"/>
                  <a:gd name="T25" fmla="*/ 27 h 42"/>
                  <a:gd name="T26" fmla="*/ 37 w 43"/>
                  <a:gd name="T27" fmla="*/ 23 h 42"/>
                  <a:gd name="T28" fmla="*/ 37 w 43"/>
                  <a:gd name="T29" fmla="*/ 24 h 42"/>
                  <a:gd name="T30" fmla="*/ 37 w 43"/>
                  <a:gd name="T31" fmla="*/ 27 h 42"/>
                  <a:gd name="T32" fmla="*/ 38 w 43"/>
                  <a:gd name="T33" fmla="*/ 26 h 42"/>
                  <a:gd name="T34" fmla="*/ 39 w 43"/>
                  <a:gd name="T35" fmla="*/ 19 h 42"/>
                  <a:gd name="T36" fmla="*/ 38 w 43"/>
                  <a:gd name="T37" fmla="*/ 17 h 42"/>
                  <a:gd name="T38" fmla="*/ 38 w 43"/>
                  <a:gd name="T39" fmla="*/ 16 h 42"/>
                  <a:gd name="T40" fmla="*/ 39 w 43"/>
                  <a:gd name="T41" fmla="*/ 15 h 42"/>
                  <a:gd name="T42" fmla="*/ 40 w 43"/>
                  <a:gd name="T43" fmla="*/ 14 h 42"/>
                  <a:gd name="T44" fmla="*/ 42 w 43"/>
                  <a:gd name="T45" fmla="*/ 11 h 42"/>
                  <a:gd name="T46" fmla="*/ 41 w 43"/>
                  <a:gd name="T47" fmla="*/ 8 h 42"/>
                  <a:gd name="T48" fmla="*/ 42 w 43"/>
                  <a:gd name="T49" fmla="*/ 6 h 42"/>
                  <a:gd name="T50" fmla="*/ 42 w 43"/>
                  <a:gd name="T51" fmla="*/ 2 h 42"/>
                  <a:gd name="T52" fmla="*/ 43 w 43"/>
                  <a:gd name="T53" fmla="*/ 1 h 42"/>
                  <a:gd name="T54" fmla="*/ 40 w 43"/>
                  <a:gd name="T55" fmla="*/ 1 h 42"/>
                  <a:gd name="T56" fmla="*/ 39 w 43"/>
                  <a:gd name="T57" fmla="*/ 0 h 42"/>
                  <a:gd name="T58" fmla="*/ 38 w 43"/>
                  <a:gd name="T59" fmla="*/ 2 h 42"/>
                  <a:gd name="T60" fmla="*/ 35 w 43"/>
                  <a:gd name="T61" fmla="*/ 4 h 42"/>
                  <a:gd name="T62" fmla="*/ 32 w 43"/>
                  <a:gd name="T63" fmla="*/ 5 h 42"/>
                  <a:gd name="T64" fmla="*/ 30 w 43"/>
                  <a:gd name="T65" fmla="*/ 5 h 42"/>
                  <a:gd name="T66" fmla="*/ 28 w 43"/>
                  <a:gd name="T67" fmla="*/ 3 h 42"/>
                  <a:gd name="T68" fmla="*/ 27 w 43"/>
                  <a:gd name="T69" fmla="*/ 5 h 42"/>
                  <a:gd name="T70" fmla="*/ 24 w 43"/>
                  <a:gd name="T71" fmla="*/ 7 h 42"/>
                  <a:gd name="T72" fmla="*/ 23 w 43"/>
                  <a:gd name="T73" fmla="*/ 8 h 42"/>
                  <a:gd name="T74" fmla="*/ 19 w 43"/>
                  <a:gd name="T75" fmla="*/ 12 h 42"/>
                  <a:gd name="T76" fmla="*/ 18 w 43"/>
                  <a:gd name="T77" fmla="*/ 12 h 42"/>
                  <a:gd name="T78" fmla="*/ 16 w 43"/>
                  <a:gd name="T79" fmla="*/ 12 h 42"/>
                  <a:gd name="T80" fmla="*/ 10 w 43"/>
                  <a:gd name="T81" fmla="*/ 13 h 42"/>
                  <a:gd name="T82" fmla="*/ 7 w 43"/>
                  <a:gd name="T83" fmla="*/ 15 h 42"/>
                  <a:gd name="T84" fmla="*/ 7 w 43"/>
                  <a:gd name="T85" fmla="*/ 18 h 42"/>
                  <a:gd name="T86" fmla="*/ 4 w 43"/>
                  <a:gd name="T87" fmla="*/ 20 h 42"/>
                  <a:gd name="T88" fmla="*/ 3 w 43"/>
                  <a:gd name="T89" fmla="*/ 21 h 42"/>
                  <a:gd name="T90" fmla="*/ 0 w 43"/>
                  <a:gd name="T91" fmla="*/ 21 h 42"/>
                  <a:gd name="T92" fmla="*/ 3 w 43"/>
                  <a:gd name="T93" fmla="*/ 25 h 42"/>
                  <a:gd name="T94" fmla="*/ 5 w 43"/>
                  <a:gd name="T95" fmla="*/ 27 h 42"/>
                  <a:gd name="T96" fmla="*/ 9 w 43"/>
                  <a:gd name="T97" fmla="*/ 33 h 42"/>
                  <a:gd name="T98" fmla="*/ 16 w 43"/>
                  <a:gd name="T99" fmla="*/ 38 h 42"/>
                  <a:gd name="T100" fmla="*/ 17 w 43"/>
                  <a:gd name="T101" fmla="*/ 38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43" h="42">
                    <a:moveTo>
                      <a:pt x="17" y="38"/>
                    </a:moveTo>
                    <a:lnTo>
                      <a:pt x="20" y="37"/>
                    </a:lnTo>
                    <a:lnTo>
                      <a:pt x="25" y="39"/>
                    </a:lnTo>
                    <a:lnTo>
                      <a:pt x="26" y="38"/>
                    </a:lnTo>
                    <a:lnTo>
                      <a:pt x="29" y="38"/>
                    </a:lnTo>
                    <a:lnTo>
                      <a:pt x="29" y="40"/>
                    </a:lnTo>
                    <a:lnTo>
                      <a:pt x="31" y="40"/>
                    </a:lnTo>
                    <a:lnTo>
                      <a:pt x="31" y="41"/>
                    </a:lnTo>
                    <a:lnTo>
                      <a:pt x="32" y="42"/>
                    </a:lnTo>
                    <a:lnTo>
                      <a:pt x="33" y="42"/>
                    </a:lnTo>
                    <a:lnTo>
                      <a:pt x="35" y="42"/>
                    </a:lnTo>
                    <a:lnTo>
                      <a:pt x="35" y="42"/>
                    </a:lnTo>
                    <a:lnTo>
                      <a:pt x="36" y="41"/>
                    </a:lnTo>
                    <a:lnTo>
                      <a:pt x="36" y="40"/>
                    </a:lnTo>
                    <a:lnTo>
                      <a:pt x="35" y="39"/>
                    </a:lnTo>
                    <a:lnTo>
                      <a:pt x="35" y="37"/>
                    </a:lnTo>
                    <a:lnTo>
                      <a:pt x="36" y="35"/>
                    </a:lnTo>
                    <a:lnTo>
                      <a:pt x="36" y="33"/>
                    </a:lnTo>
                    <a:lnTo>
                      <a:pt x="36" y="31"/>
                    </a:lnTo>
                    <a:lnTo>
                      <a:pt x="36" y="32"/>
                    </a:lnTo>
                    <a:lnTo>
                      <a:pt x="36" y="33"/>
                    </a:lnTo>
                    <a:lnTo>
                      <a:pt x="35" y="34"/>
                    </a:lnTo>
                    <a:lnTo>
                      <a:pt x="35" y="33"/>
                    </a:lnTo>
                    <a:lnTo>
                      <a:pt x="35" y="31"/>
                    </a:lnTo>
                    <a:lnTo>
                      <a:pt x="36" y="29"/>
                    </a:lnTo>
                    <a:lnTo>
                      <a:pt x="36" y="27"/>
                    </a:lnTo>
                    <a:lnTo>
                      <a:pt x="36" y="26"/>
                    </a:lnTo>
                    <a:lnTo>
                      <a:pt x="37" y="23"/>
                    </a:lnTo>
                    <a:lnTo>
                      <a:pt x="38" y="23"/>
                    </a:lnTo>
                    <a:lnTo>
                      <a:pt x="37" y="24"/>
                    </a:lnTo>
                    <a:lnTo>
                      <a:pt x="37" y="26"/>
                    </a:lnTo>
                    <a:lnTo>
                      <a:pt x="37" y="27"/>
                    </a:lnTo>
                    <a:lnTo>
                      <a:pt x="38" y="27"/>
                    </a:lnTo>
                    <a:lnTo>
                      <a:pt x="38" y="26"/>
                    </a:lnTo>
                    <a:lnTo>
                      <a:pt x="39" y="23"/>
                    </a:lnTo>
                    <a:lnTo>
                      <a:pt x="39" y="19"/>
                    </a:lnTo>
                    <a:lnTo>
                      <a:pt x="39" y="18"/>
                    </a:lnTo>
                    <a:lnTo>
                      <a:pt x="38" y="17"/>
                    </a:lnTo>
                    <a:lnTo>
                      <a:pt x="38" y="17"/>
                    </a:lnTo>
                    <a:lnTo>
                      <a:pt x="38" y="16"/>
                    </a:lnTo>
                    <a:lnTo>
                      <a:pt x="38" y="15"/>
                    </a:lnTo>
                    <a:lnTo>
                      <a:pt x="39" y="15"/>
                    </a:lnTo>
                    <a:lnTo>
                      <a:pt x="39" y="16"/>
                    </a:lnTo>
                    <a:lnTo>
                      <a:pt x="40" y="14"/>
                    </a:lnTo>
                    <a:lnTo>
                      <a:pt x="41" y="12"/>
                    </a:lnTo>
                    <a:lnTo>
                      <a:pt x="42" y="11"/>
                    </a:lnTo>
                    <a:lnTo>
                      <a:pt x="42" y="10"/>
                    </a:lnTo>
                    <a:lnTo>
                      <a:pt x="41" y="8"/>
                    </a:lnTo>
                    <a:lnTo>
                      <a:pt x="41" y="7"/>
                    </a:lnTo>
                    <a:lnTo>
                      <a:pt x="42" y="6"/>
                    </a:lnTo>
                    <a:lnTo>
                      <a:pt x="41" y="5"/>
                    </a:lnTo>
                    <a:lnTo>
                      <a:pt x="42" y="2"/>
                    </a:lnTo>
                    <a:lnTo>
                      <a:pt x="42" y="1"/>
                    </a:lnTo>
                    <a:lnTo>
                      <a:pt x="43" y="1"/>
                    </a:lnTo>
                    <a:lnTo>
                      <a:pt x="42" y="1"/>
                    </a:lnTo>
                    <a:lnTo>
                      <a:pt x="40" y="1"/>
                    </a:lnTo>
                    <a:lnTo>
                      <a:pt x="40" y="0"/>
                    </a:lnTo>
                    <a:lnTo>
                      <a:pt x="39" y="0"/>
                    </a:lnTo>
                    <a:lnTo>
                      <a:pt x="38" y="1"/>
                    </a:lnTo>
                    <a:lnTo>
                      <a:pt x="38" y="2"/>
                    </a:lnTo>
                    <a:lnTo>
                      <a:pt x="37" y="3"/>
                    </a:lnTo>
                    <a:lnTo>
                      <a:pt x="35" y="4"/>
                    </a:lnTo>
                    <a:lnTo>
                      <a:pt x="33" y="4"/>
                    </a:lnTo>
                    <a:lnTo>
                      <a:pt x="32" y="5"/>
                    </a:lnTo>
                    <a:lnTo>
                      <a:pt x="31" y="5"/>
                    </a:lnTo>
                    <a:lnTo>
                      <a:pt x="30" y="5"/>
                    </a:lnTo>
                    <a:lnTo>
                      <a:pt x="29" y="4"/>
                    </a:lnTo>
                    <a:lnTo>
                      <a:pt x="28" y="3"/>
                    </a:lnTo>
                    <a:lnTo>
                      <a:pt x="27" y="3"/>
                    </a:lnTo>
                    <a:lnTo>
                      <a:pt x="27" y="5"/>
                    </a:lnTo>
                    <a:lnTo>
                      <a:pt x="25" y="5"/>
                    </a:lnTo>
                    <a:lnTo>
                      <a:pt x="24" y="7"/>
                    </a:lnTo>
                    <a:lnTo>
                      <a:pt x="24" y="8"/>
                    </a:lnTo>
                    <a:lnTo>
                      <a:pt x="23" y="8"/>
                    </a:lnTo>
                    <a:lnTo>
                      <a:pt x="21" y="11"/>
                    </a:lnTo>
                    <a:lnTo>
                      <a:pt x="19" y="12"/>
                    </a:lnTo>
                    <a:lnTo>
                      <a:pt x="19" y="13"/>
                    </a:lnTo>
                    <a:lnTo>
                      <a:pt x="18" y="12"/>
                    </a:lnTo>
                    <a:lnTo>
                      <a:pt x="17" y="13"/>
                    </a:lnTo>
                    <a:lnTo>
                      <a:pt x="16" y="12"/>
                    </a:lnTo>
                    <a:lnTo>
                      <a:pt x="13" y="11"/>
                    </a:lnTo>
                    <a:lnTo>
                      <a:pt x="10" y="13"/>
                    </a:lnTo>
                    <a:lnTo>
                      <a:pt x="7" y="13"/>
                    </a:lnTo>
                    <a:lnTo>
                      <a:pt x="7" y="15"/>
                    </a:lnTo>
                    <a:lnTo>
                      <a:pt x="7" y="16"/>
                    </a:lnTo>
                    <a:lnTo>
                      <a:pt x="7" y="18"/>
                    </a:lnTo>
                    <a:lnTo>
                      <a:pt x="6" y="20"/>
                    </a:lnTo>
                    <a:lnTo>
                      <a:pt x="4" y="20"/>
                    </a:lnTo>
                    <a:lnTo>
                      <a:pt x="3" y="20"/>
                    </a:lnTo>
                    <a:lnTo>
                      <a:pt x="3" y="21"/>
                    </a:lnTo>
                    <a:lnTo>
                      <a:pt x="2" y="21"/>
                    </a:lnTo>
                    <a:lnTo>
                      <a:pt x="0" y="21"/>
                    </a:lnTo>
                    <a:lnTo>
                      <a:pt x="0" y="21"/>
                    </a:lnTo>
                    <a:lnTo>
                      <a:pt x="3" y="25"/>
                    </a:lnTo>
                    <a:lnTo>
                      <a:pt x="5" y="26"/>
                    </a:lnTo>
                    <a:lnTo>
                      <a:pt x="5" y="27"/>
                    </a:lnTo>
                    <a:lnTo>
                      <a:pt x="7" y="30"/>
                    </a:lnTo>
                    <a:lnTo>
                      <a:pt x="9" y="33"/>
                    </a:lnTo>
                    <a:lnTo>
                      <a:pt x="13" y="38"/>
                    </a:lnTo>
                    <a:lnTo>
                      <a:pt x="16" y="38"/>
                    </a:lnTo>
                    <a:lnTo>
                      <a:pt x="16" y="38"/>
                    </a:lnTo>
                    <a:lnTo>
                      <a:pt x="17" y="38"/>
                    </a:lnTo>
                    <a:lnTo>
                      <a:pt x="17" y="3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9" name="Rectangle 2812">
                <a:extLst>
                  <a:ext uri="{FF2B5EF4-FFF2-40B4-BE49-F238E27FC236}">
                    <a16:creationId xmlns:a16="http://schemas.microsoft.com/office/drawing/2014/main" id="{DA4A98E8-B120-4591-8B22-181D64937EB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54" y="2594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0" name="Freeform 2813">
                <a:extLst>
                  <a:ext uri="{FF2B5EF4-FFF2-40B4-BE49-F238E27FC236}">
                    <a16:creationId xmlns:a16="http://schemas.microsoft.com/office/drawing/2014/main" id="{FFC78B43-5280-472D-8DCC-D13BCB91DE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55" y="2569"/>
                <a:ext cx="59" cy="29"/>
              </a:xfrm>
              <a:custGeom>
                <a:avLst/>
                <a:gdLst>
                  <a:gd name="T0" fmla="*/ 23 w 59"/>
                  <a:gd name="T1" fmla="*/ 27 h 29"/>
                  <a:gd name="T2" fmla="*/ 23 w 59"/>
                  <a:gd name="T3" fmla="*/ 24 h 29"/>
                  <a:gd name="T4" fmla="*/ 26 w 59"/>
                  <a:gd name="T5" fmla="*/ 22 h 29"/>
                  <a:gd name="T6" fmla="*/ 32 w 59"/>
                  <a:gd name="T7" fmla="*/ 21 h 29"/>
                  <a:gd name="T8" fmla="*/ 34 w 59"/>
                  <a:gd name="T9" fmla="*/ 21 h 29"/>
                  <a:gd name="T10" fmla="*/ 35 w 59"/>
                  <a:gd name="T11" fmla="*/ 21 h 29"/>
                  <a:gd name="T12" fmla="*/ 39 w 59"/>
                  <a:gd name="T13" fmla="*/ 17 h 29"/>
                  <a:gd name="T14" fmla="*/ 40 w 59"/>
                  <a:gd name="T15" fmla="*/ 16 h 29"/>
                  <a:gd name="T16" fmla="*/ 43 w 59"/>
                  <a:gd name="T17" fmla="*/ 14 h 29"/>
                  <a:gd name="T18" fmla="*/ 44 w 59"/>
                  <a:gd name="T19" fmla="*/ 12 h 29"/>
                  <a:gd name="T20" fmla="*/ 46 w 59"/>
                  <a:gd name="T21" fmla="*/ 14 h 29"/>
                  <a:gd name="T22" fmla="*/ 48 w 59"/>
                  <a:gd name="T23" fmla="*/ 14 h 29"/>
                  <a:gd name="T24" fmla="*/ 51 w 59"/>
                  <a:gd name="T25" fmla="*/ 13 h 29"/>
                  <a:gd name="T26" fmla="*/ 54 w 59"/>
                  <a:gd name="T27" fmla="*/ 11 h 29"/>
                  <a:gd name="T28" fmla="*/ 55 w 59"/>
                  <a:gd name="T29" fmla="*/ 9 h 29"/>
                  <a:gd name="T30" fmla="*/ 56 w 59"/>
                  <a:gd name="T31" fmla="*/ 10 h 29"/>
                  <a:gd name="T32" fmla="*/ 59 w 59"/>
                  <a:gd name="T33" fmla="*/ 10 h 29"/>
                  <a:gd name="T34" fmla="*/ 59 w 59"/>
                  <a:gd name="T35" fmla="*/ 8 h 29"/>
                  <a:gd name="T36" fmla="*/ 55 w 59"/>
                  <a:gd name="T37" fmla="*/ 6 h 29"/>
                  <a:gd name="T38" fmla="*/ 55 w 59"/>
                  <a:gd name="T39" fmla="*/ 8 h 29"/>
                  <a:gd name="T40" fmla="*/ 51 w 59"/>
                  <a:gd name="T41" fmla="*/ 7 h 29"/>
                  <a:gd name="T42" fmla="*/ 48 w 59"/>
                  <a:gd name="T43" fmla="*/ 6 h 29"/>
                  <a:gd name="T44" fmla="*/ 46 w 59"/>
                  <a:gd name="T45" fmla="*/ 6 h 29"/>
                  <a:gd name="T46" fmla="*/ 48 w 59"/>
                  <a:gd name="T47" fmla="*/ 5 h 29"/>
                  <a:gd name="T48" fmla="*/ 51 w 59"/>
                  <a:gd name="T49" fmla="*/ 5 h 29"/>
                  <a:gd name="T50" fmla="*/ 53 w 59"/>
                  <a:gd name="T51" fmla="*/ 5 h 29"/>
                  <a:gd name="T52" fmla="*/ 49 w 59"/>
                  <a:gd name="T53" fmla="*/ 3 h 29"/>
                  <a:gd name="T54" fmla="*/ 46 w 59"/>
                  <a:gd name="T55" fmla="*/ 3 h 29"/>
                  <a:gd name="T56" fmla="*/ 44 w 59"/>
                  <a:gd name="T57" fmla="*/ 4 h 29"/>
                  <a:gd name="T58" fmla="*/ 39 w 59"/>
                  <a:gd name="T59" fmla="*/ 2 h 29"/>
                  <a:gd name="T60" fmla="*/ 33 w 59"/>
                  <a:gd name="T61" fmla="*/ 0 h 29"/>
                  <a:gd name="T62" fmla="*/ 30 w 59"/>
                  <a:gd name="T63" fmla="*/ 1 h 29"/>
                  <a:gd name="T64" fmla="*/ 30 w 59"/>
                  <a:gd name="T65" fmla="*/ 2 h 29"/>
                  <a:gd name="T66" fmla="*/ 27 w 59"/>
                  <a:gd name="T67" fmla="*/ 2 h 29"/>
                  <a:gd name="T68" fmla="*/ 21 w 59"/>
                  <a:gd name="T69" fmla="*/ 2 h 29"/>
                  <a:gd name="T70" fmla="*/ 13 w 59"/>
                  <a:gd name="T71" fmla="*/ 4 h 29"/>
                  <a:gd name="T72" fmla="*/ 11 w 59"/>
                  <a:gd name="T73" fmla="*/ 4 h 29"/>
                  <a:gd name="T74" fmla="*/ 9 w 59"/>
                  <a:gd name="T75" fmla="*/ 6 h 29"/>
                  <a:gd name="T76" fmla="*/ 5 w 59"/>
                  <a:gd name="T77" fmla="*/ 7 h 29"/>
                  <a:gd name="T78" fmla="*/ 1 w 59"/>
                  <a:gd name="T79" fmla="*/ 11 h 29"/>
                  <a:gd name="T80" fmla="*/ 1 w 59"/>
                  <a:gd name="T81" fmla="*/ 15 h 29"/>
                  <a:gd name="T82" fmla="*/ 1 w 59"/>
                  <a:gd name="T83" fmla="*/ 15 h 29"/>
                  <a:gd name="T84" fmla="*/ 2 w 59"/>
                  <a:gd name="T85" fmla="*/ 16 h 29"/>
                  <a:gd name="T86" fmla="*/ 4 w 59"/>
                  <a:gd name="T87" fmla="*/ 17 h 29"/>
                  <a:gd name="T88" fmla="*/ 8 w 59"/>
                  <a:gd name="T89" fmla="*/ 17 h 29"/>
                  <a:gd name="T90" fmla="*/ 9 w 59"/>
                  <a:gd name="T91" fmla="*/ 21 h 29"/>
                  <a:gd name="T92" fmla="*/ 10 w 59"/>
                  <a:gd name="T93" fmla="*/ 21 h 29"/>
                  <a:gd name="T94" fmla="*/ 13 w 59"/>
                  <a:gd name="T95" fmla="*/ 20 h 29"/>
                  <a:gd name="T96" fmla="*/ 15 w 59"/>
                  <a:gd name="T97" fmla="*/ 20 h 29"/>
                  <a:gd name="T98" fmla="*/ 15 w 59"/>
                  <a:gd name="T99" fmla="*/ 23 h 29"/>
                  <a:gd name="T100" fmla="*/ 15 w 59"/>
                  <a:gd name="T101" fmla="*/ 25 h 29"/>
                  <a:gd name="T102" fmla="*/ 15 w 59"/>
                  <a:gd name="T103" fmla="*/ 26 h 29"/>
                  <a:gd name="T104" fmla="*/ 16 w 59"/>
                  <a:gd name="T105" fmla="*/ 27 h 29"/>
                  <a:gd name="T106" fmla="*/ 18 w 59"/>
                  <a:gd name="T107" fmla="*/ 27 h 29"/>
                  <a:gd name="T108" fmla="*/ 18 w 59"/>
                  <a:gd name="T109" fmla="*/ 28 h 29"/>
                  <a:gd name="T110" fmla="*/ 19 w 59"/>
                  <a:gd name="T111" fmla="*/ 29 h 29"/>
                  <a:gd name="T112" fmla="*/ 22 w 59"/>
                  <a:gd name="T113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59" h="29">
                    <a:moveTo>
                      <a:pt x="22" y="29"/>
                    </a:moveTo>
                    <a:lnTo>
                      <a:pt x="23" y="27"/>
                    </a:lnTo>
                    <a:lnTo>
                      <a:pt x="23" y="25"/>
                    </a:lnTo>
                    <a:lnTo>
                      <a:pt x="23" y="24"/>
                    </a:lnTo>
                    <a:lnTo>
                      <a:pt x="23" y="22"/>
                    </a:lnTo>
                    <a:lnTo>
                      <a:pt x="26" y="22"/>
                    </a:lnTo>
                    <a:lnTo>
                      <a:pt x="29" y="20"/>
                    </a:lnTo>
                    <a:lnTo>
                      <a:pt x="32" y="21"/>
                    </a:lnTo>
                    <a:lnTo>
                      <a:pt x="33" y="22"/>
                    </a:lnTo>
                    <a:lnTo>
                      <a:pt x="34" y="21"/>
                    </a:lnTo>
                    <a:lnTo>
                      <a:pt x="35" y="22"/>
                    </a:lnTo>
                    <a:lnTo>
                      <a:pt x="35" y="21"/>
                    </a:lnTo>
                    <a:lnTo>
                      <a:pt x="37" y="20"/>
                    </a:lnTo>
                    <a:lnTo>
                      <a:pt x="39" y="17"/>
                    </a:lnTo>
                    <a:lnTo>
                      <a:pt x="40" y="17"/>
                    </a:lnTo>
                    <a:lnTo>
                      <a:pt x="40" y="16"/>
                    </a:lnTo>
                    <a:lnTo>
                      <a:pt x="41" y="14"/>
                    </a:lnTo>
                    <a:lnTo>
                      <a:pt x="43" y="14"/>
                    </a:lnTo>
                    <a:lnTo>
                      <a:pt x="43" y="12"/>
                    </a:lnTo>
                    <a:lnTo>
                      <a:pt x="44" y="12"/>
                    </a:lnTo>
                    <a:lnTo>
                      <a:pt x="45" y="13"/>
                    </a:lnTo>
                    <a:lnTo>
                      <a:pt x="46" y="14"/>
                    </a:lnTo>
                    <a:lnTo>
                      <a:pt x="47" y="14"/>
                    </a:lnTo>
                    <a:lnTo>
                      <a:pt x="48" y="14"/>
                    </a:lnTo>
                    <a:lnTo>
                      <a:pt x="49" y="13"/>
                    </a:lnTo>
                    <a:lnTo>
                      <a:pt x="51" y="13"/>
                    </a:lnTo>
                    <a:lnTo>
                      <a:pt x="53" y="12"/>
                    </a:lnTo>
                    <a:lnTo>
                      <a:pt x="54" y="11"/>
                    </a:lnTo>
                    <a:lnTo>
                      <a:pt x="54" y="10"/>
                    </a:lnTo>
                    <a:lnTo>
                      <a:pt x="55" y="9"/>
                    </a:lnTo>
                    <a:lnTo>
                      <a:pt x="56" y="9"/>
                    </a:lnTo>
                    <a:lnTo>
                      <a:pt x="56" y="10"/>
                    </a:lnTo>
                    <a:lnTo>
                      <a:pt x="58" y="10"/>
                    </a:lnTo>
                    <a:lnTo>
                      <a:pt x="59" y="10"/>
                    </a:lnTo>
                    <a:lnTo>
                      <a:pt x="59" y="9"/>
                    </a:lnTo>
                    <a:lnTo>
                      <a:pt x="59" y="8"/>
                    </a:lnTo>
                    <a:lnTo>
                      <a:pt x="57" y="7"/>
                    </a:lnTo>
                    <a:lnTo>
                      <a:pt x="55" y="6"/>
                    </a:lnTo>
                    <a:lnTo>
                      <a:pt x="55" y="6"/>
                    </a:lnTo>
                    <a:lnTo>
                      <a:pt x="55" y="8"/>
                    </a:lnTo>
                    <a:lnTo>
                      <a:pt x="53" y="8"/>
                    </a:lnTo>
                    <a:lnTo>
                      <a:pt x="51" y="7"/>
                    </a:lnTo>
                    <a:lnTo>
                      <a:pt x="49" y="7"/>
                    </a:lnTo>
                    <a:lnTo>
                      <a:pt x="48" y="6"/>
                    </a:lnTo>
                    <a:lnTo>
                      <a:pt x="46" y="6"/>
                    </a:lnTo>
                    <a:lnTo>
                      <a:pt x="46" y="6"/>
                    </a:lnTo>
                    <a:lnTo>
                      <a:pt x="48" y="5"/>
                    </a:lnTo>
                    <a:lnTo>
                      <a:pt x="48" y="5"/>
                    </a:lnTo>
                    <a:lnTo>
                      <a:pt x="48" y="4"/>
                    </a:lnTo>
                    <a:lnTo>
                      <a:pt x="51" y="5"/>
                    </a:lnTo>
                    <a:lnTo>
                      <a:pt x="53" y="5"/>
                    </a:lnTo>
                    <a:lnTo>
                      <a:pt x="53" y="5"/>
                    </a:lnTo>
                    <a:lnTo>
                      <a:pt x="52" y="4"/>
                    </a:lnTo>
                    <a:lnTo>
                      <a:pt x="49" y="3"/>
                    </a:lnTo>
                    <a:lnTo>
                      <a:pt x="47" y="3"/>
                    </a:lnTo>
                    <a:lnTo>
                      <a:pt x="46" y="3"/>
                    </a:lnTo>
                    <a:lnTo>
                      <a:pt x="45" y="2"/>
                    </a:lnTo>
                    <a:lnTo>
                      <a:pt x="44" y="4"/>
                    </a:lnTo>
                    <a:lnTo>
                      <a:pt x="43" y="3"/>
                    </a:lnTo>
                    <a:lnTo>
                      <a:pt x="39" y="2"/>
                    </a:lnTo>
                    <a:lnTo>
                      <a:pt x="35" y="2"/>
                    </a:lnTo>
                    <a:lnTo>
                      <a:pt x="33" y="0"/>
                    </a:lnTo>
                    <a:lnTo>
                      <a:pt x="32" y="0"/>
                    </a:lnTo>
                    <a:lnTo>
                      <a:pt x="30" y="1"/>
                    </a:lnTo>
                    <a:lnTo>
                      <a:pt x="32" y="1"/>
                    </a:lnTo>
                    <a:lnTo>
                      <a:pt x="30" y="2"/>
                    </a:lnTo>
                    <a:lnTo>
                      <a:pt x="29" y="2"/>
                    </a:lnTo>
                    <a:lnTo>
                      <a:pt x="27" y="2"/>
                    </a:lnTo>
                    <a:lnTo>
                      <a:pt x="24" y="3"/>
                    </a:lnTo>
                    <a:lnTo>
                      <a:pt x="21" y="2"/>
                    </a:lnTo>
                    <a:lnTo>
                      <a:pt x="15" y="2"/>
                    </a:lnTo>
                    <a:lnTo>
                      <a:pt x="13" y="4"/>
                    </a:lnTo>
                    <a:lnTo>
                      <a:pt x="11" y="3"/>
                    </a:lnTo>
                    <a:lnTo>
                      <a:pt x="11" y="4"/>
                    </a:lnTo>
                    <a:lnTo>
                      <a:pt x="10" y="4"/>
                    </a:lnTo>
                    <a:lnTo>
                      <a:pt x="9" y="6"/>
                    </a:lnTo>
                    <a:lnTo>
                      <a:pt x="6" y="7"/>
                    </a:lnTo>
                    <a:lnTo>
                      <a:pt x="5" y="7"/>
                    </a:lnTo>
                    <a:lnTo>
                      <a:pt x="3" y="10"/>
                    </a:lnTo>
                    <a:lnTo>
                      <a:pt x="1" y="11"/>
                    </a:lnTo>
                    <a:lnTo>
                      <a:pt x="2" y="13"/>
                    </a:lnTo>
                    <a:lnTo>
                      <a:pt x="1" y="15"/>
                    </a:lnTo>
                    <a:lnTo>
                      <a:pt x="0" y="16"/>
                    </a:lnTo>
                    <a:lnTo>
                      <a:pt x="1" y="15"/>
                    </a:lnTo>
                    <a:lnTo>
                      <a:pt x="2" y="15"/>
                    </a:lnTo>
                    <a:lnTo>
                      <a:pt x="2" y="16"/>
                    </a:lnTo>
                    <a:lnTo>
                      <a:pt x="3" y="16"/>
                    </a:lnTo>
                    <a:lnTo>
                      <a:pt x="4" y="17"/>
                    </a:lnTo>
                    <a:lnTo>
                      <a:pt x="6" y="17"/>
                    </a:lnTo>
                    <a:lnTo>
                      <a:pt x="8" y="17"/>
                    </a:lnTo>
                    <a:lnTo>
                      <a:pt x="9" y="20"/>
                    </a:lnTo>
                    <a:lnTo>
                      <a:pt x="9" y="21"/>
                    </a:lnTo>
                    <a:lnTo>
                      <a:pt x="10" y="21"/>
                    </a:lnTo>
                    <a:lnTo>
                      <a:pt x="10" y="21"/>
                    </a:lnTo>
                    <a:lnTo>
                      <a:pt x="11" y="20"/>
                    </a:lnTo>
                    <a:lnTo>
                      <a:pt x="13" y="20"/>
                    </a:lnTo>
                    <a:lnTo>
                      <a:pt x="14" y="20"/>
                    </a:lnTo>
                    <a:lnTo>
                      <a:pt x="15" y="20"/>
                    </a:lnTo>
                    <a:lnTo>
                      <a:pt x="15" y="22"/>
                    </a:lnTo>
                    <a:lnTo>
                      <a:pt x="15" y="23"/>
                    </a:lnTo>
                    <a:lnTo>
                      <a:pt x="15" y="24"/>
                    </a:lnTo>
                    <a:lnTo>
                      <a:pt x="15" y="25"/>
                    </a:lnTo>
                    <a:lnTo>
                      <a:pt x="15" y="26"/>
                    </a:lnTo>
                    <a:lnTo>
                      <a:pt x="15" y="26"/>
                    </a:lnTo>
                    <a:lnTo>
                      <a:pt x="16" y="27"/>
                    </a:lnTo>
                    <a:lnTo>
                      <a:pt x="16" y="27"/>
                    </a:lnTo>
                    <a:lnTo>
                      <a:pt x="17" y="27"/>
                    </a:lnTo>
                    <a:lnTo>
                      <a:pt x="18" y="27"/>
                    </a:lnTo>
                    <a:lnTo>
                      <a:pt x="18" y="27"/>
                    </a:lnTo>
                    <a:lnTo>
                      <a:pt x="18" y="28"/>
                    </a:lnTo>
                    <a:lnTo>
                      <a:pt x="19" y="29"/>
                    </a:lnTo>
                    <a:lnTo>
                      <a:pt x="19" y="29"/>
                    </a:lnTo>
                    <a:lnTo>
                      <a:pt x="20" y="29"/>
                    </a:lnTo>
                    <a:lnTo>
                      <a:pt x="22" y="2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1" name="Freeform 2814">
                <a:extLst>
                  <a:ext uri="{FF2B5EF4-FFF2-40B4-BE49-F238E27FC236}">
                    <a16:creationId xmlns:a16="http://schemas.microsoft.com/office/drawing/2014/main" id="{9A2C5317-0381-4BE4-A0B7-76FE4D83AC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46" y="2584"/>
                <a:ext cx="24" cy="14"/>
              </a:xfrm>
              <a:custGeom>
                <a:avLst/>
                <a:gdLst>
                  <a:gd name="T0" fmla="*/ 24 w 24"/>
                  <a:gd name="T1" fmla="*/ 9 h 14"/>
                  <a:gd name="T2" fmla="*/ 24 w 24"/>
                  <a:gd name="T3" fmla="*/ 8 h 14"/>
                  <a:gd name="T4" fmla="*/ 24 w 24"/>
                  <a:gd name="T5" fmla="*/ 7 h 14"/>
                  <a:gd name="T6" fmla="*/ 24 w 24"/>
                  <a:gd name="T7" fmla="*/ 5 h 14"/>
                  <a:gd name="T8" fmla="*/ 23 w 24"/>
                  <a:gd name="T9" fmla="*/ 5 h 14"/>
                  <a:gd name="T10" fmla="*/ 22 w 24"/>
                  <a:gd name="T11" fmla="*/ 5 h 14"/>
                  <a:gd name="T12" fmla="*/ 20 w 24"/>
                  <a:gd name="T13" fmla="*/ 5 h 14"/>
                  <a:gd name="T14" fmla="*/ 19 w 24"/>
                  <a:gd name="T15" fmla="*/ 6 h 14"/>
                  <a:gd name="T16" fmla="*/ 19 w 24"/>
                  <a:gd name="T17" fmla="*/ 6 h 14"/>
                  <a:gd name="T18" fmla="*/ 18 w 24"/>
                  <a:gd name="T19" fmla="*/ 6 h 14"/>
                  <a:gd name="T20" fmla="*/ 18 w 24"/>
                  <a:gd name="T21" fmla="*/ 5 h 14"/>
                  <a:gd name="T22" fmla="*/ 17 w 24"/>
                  <a:gd name="T23" fmla="*/ 2 h 14"/>
                  <a:gd name="T24" fmla="*/ 15 w 24"/>
                  <a:gd name="T25" fmla="*/ 2 h 14"/>
                  <a:gd name="T26" fmla="*/ 13 w 24"/>
                  <a:gd name="T27" fmla="*/ 2 h 14"/>
                  <a:gd name="T28" fmla="*/ 12 w 24"/>
                  <a:gd name="T29" fmla="*/ 1 h 14"/>
                  <a:gd name="T30" fmla="*/ 11 w 24"/>
                  <a:gd name="T31" fmla="*/ 1 h 14"/>
                  <a:gd name="T32" fmla="*/ 11 w 24"/>
                  <a:gd name="T33" fmla="*/ 0 h 14"/>
                  <a:gd name="T34" fmla="*/ 10 w 24"/>
                  <a:gd name="T35" fmla="*/ 0 h 14"/>
                  <a:gd name="T36" fmla="*/ 9 w 24"/>
                  <a:gd name="T37" fmla="*/ 1 h 14"/>
                  <a:gd name="T38" fmla="*/ 7 w 24"/>
                  <a:gd name="T39" fmla="*/ 2 h 14"/>
                  <a:gd name="T40" fmla="*/ 7 w 24"/>
                  <a:gd name="T41" fmla="*/ 2 h 14"/>
                  <a:gd name="T42" fmla="*/ 7 w 24"/>
                  <a:gd name="T43" fmla="*/ 4 h 14"/>
                  <a:gd name="T44" fmla="*/ 6 w 24"/>
                  <a:gd name="T45" fmla="*/ 4 h 14"/>
                  <a:gd name="T46" fmla="*/ 4 w 24"/>
                  <a:gd name="T47" fmla="*/ 5 h 14"/>
                  <a:gd name="T48" fmla="*/ 2 w 24"/>
                  <a:gd name="T49" fmla="*/ 6 h 14"/>
                  <a:gd name="T50" fmla="*/ 2 w 24"/>
                  <a:gd name="T51" fmla="*/ 7 h 14"/>
                  <a:gd name="T52" fmla="*/ 0 w 24"/>
                  <a:gd name="T53" fmla="*/ 8 h 14"/>
                  <a:gd name="T54" fmla="*/ 2 w 24"/>
                  <a:gd name="T55" fmla="*/ 9 h 14"/>
                  <a:gd name="T56" fmla="*/ 4 w 24"/>
                  <a:gd name="T57" fmla="*/ 9 h 14"/>
                  <a:gd name="T58" fmla="*/ 5 w 24"/>
                  <a:gd name="T59" fmla="*/ 10 h 14"/>
                  <a:gd name="T60" fmla="*/ 7 w 24"/>
                  <a:gd name="T61" fmla="*/ 10 h 14"/>
                  <a:gd name="T62" fmla="*/ 8 w 24"/>
                  <a:gd name="T63" fmla="*/ 10 h 14"/>
                  <a:gd name="T64" fmla="*/ 8 w 24"/>
                  <a:gd name="T65" fmla="*/ 10 h 14"/>
                  <a:gd name="T66" fmla="*/ 11 w 24"/>
                  <a:gd name="T67" fmla="*/ 12 h 14"/>
                  <a:gd name="T68" fmla="*/ 14 w 24"/>
                  <a:gd name="T69" fmla="*/ 13 h 14"/>
                  <a:gd name="T70" fmla="*/ 14 w 24"/>
                  <a:gd name="T71" fmla="*/ 12 h 14"/>
                  <a:gd name="T72" fmla="*/ 13 w 24"/>
                  <a:gd name="T73" fmla="*/ 12 h 14"/>
                  <a:gd name="T74" fmla="*/ 14 w 24"/>
                  <a:gd name="T75" fmla="*/ 11 h 14"/>
                  <a:gd name="T76" fmla="*/ 15 w 24"/>
                  <a:gd name="T77" fmla="*/ 11 h 14"/>
                  <a:gd name="T78" fmla="*/ 17 w 24"/>
                  <a:gd name="T79" fmla="*/ 13 h 14"/>
                  <a:gd name="T80" fmla="*/ 18 w 24"/>
                  <a:gd name="T81" fmla="*/ 14 h 14"/>
                  <a:gd name="T82" fmla="*/ 23 w 24"/>
                  <a:gd name="T83" fmla="*/ 14 h 14"/>
                  <a:gd name="T84" fmla="*/ 24 w 24"/>
                  <a:gd name="T85" fmla="*/ 12 h 14"/>
                  <a:gd name="T86" fmla="*/ 23 w 24"/>
                  <a:gd name="T87" fmla="*/ 12 h 14"/>
                  <a:gd name="T88" fmla="*/ 24 w 24"/>
                  <a:gd name="T89" fmla="*/ 11 h 14"/>
                  <a:gd name="T90" fmla="*/ 24 w 24"/>
                  <a:gd name="T91" fmla="*/ 10 h 14"/>
                  <a:gd name="T92" fmla="*/ 24 w 24"/>
                  <a:gd name="T93" fmla="*/ 9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24" h="14">
                    <a:moveTo>
                      <a:pt x="24" y="9"/>
                    </a:moveTo>
                    <a:lnTo>
                      <a:pt x="24" y="8"/>
                    </a:lnTo>
                    <a:lnTo>
                      <a:pt x="24" y="7"/>
                    </a:lnTo>
                    <a:lnTo>
                      <a:pt x="24" y="5"/>
                    </a:lnTo>
                    <a:lnTo>
                      <a:pt x="23" y="5"/>
                    </a:lnTo>
                    <a:lnTo>
                      <a:pt x="22" y="5"/>
                    </a:lnTo>
                    <a:lnTo>
                      <a:pt x="20" y="5"/>
                    </a:lnTo>
                    <a:lnTo>
                      <a:pt x="19" y="6"/>
                    </a:lnTo>
                    <a:lnTo>
                      <a:pt x="19" y="6"/>
                    </a:lnTo>
                    <a:lnTo>
                      <a:pt x="18" y="6"/>
                    </a:lnTo>
                    <a:lnTo>
                      <a:pt x="18" y="5"/>
                    </a:lnTo>
                    <a:lnTo>
                      <a:pt x="17" y="2"/>
                    </a:lnTo>
                    <a:lnTo>
                      <a:pt x="15" y="2"/>
                    </a:lnTo>
                    <a:lnTo>
                      <a:pt x="13" y="2"/>
                    </a:lnTo>
                    <a:lnTo>
                      <a:pt x="12" y="1"/>
                    </a:lnTo>
                    <a:lnTo>
                      <a:pt x="11" y="1"/>
                    </a:lnTo>
                    <a:lnTo>
                      <a:pt x="11" y="0"/>
                    </a:lnTo>
                    <a:lnTo>
                      <a:pt x="10" y="0"/>
                    </a:lnTo>
                    <a:lnTo>
                      <a:pt x="9" y="1"/>
                    </a:lnTo>
                    <a:lnTo>
                      <a:pt x="7" y="2"/>
                    </a:lnTo>
                    <a:lnTo>
                      <a:pt x="7" y="2"/>
                    </a:lnTo>
                    <a:lnTo>
                      <a:pt x="7" y="4"/>
                    </a:lnTo>
                    <a:lnTo>
                      <a:pt x="6" y="4"/>
                    </a:lnTo>
                    <a:lnTo>
                      <a:pt x="4" y="5"/>
                    </a:lnTo>
                    <a:lnTo>
                      <a:pt x="2" y="6"/>
                    </a:lnTo>
                    <a:lnTo>
                      <a:pt x="2" y="7"/>
                    </a:lnTo>
                    <a:lnTo>
                      <a:pt x="0" y="8"/>
                    </a:lnTo>
                    <a:lnTo>
                      <a:pt x="2" y="9"/>
                    </a:lnTo>
                    <a:lnTo>
                      <a:pt x="4" y="9"/>
                    </a:lnTo>
                    <a:lnTo>
                      <a:pt x="5" y="10"/>
                    </a:lnTo>
                    <a:lnTo>
                      <a:pt x="7" y="10"/>
                    </a:lnTo>
                    <a:lnTo>
                      <a:pt x="8" y="10"/>
                    </a:lnTo>
                    <a:lnTo>
                      <a:pt x="8" y="10"/>
                    </a:lnTo>
                    <a:lnTo>
                      <a:pt x="11" y="12"/>
                    </a:lnTo>
                    <a:lnTo>
                      <a:pt x="14" y="13"/>
                    </a:lnTo>
                    <a:lnTo>
                      <a:pt x="14" y="12"/>
                    </a:lnTo>
                    <a:lnTo>
                      <a:pt x="13" y="12"/>
                    </a:lnTo>
                    <a:lnTo>
                      <a:pt x="14" y="11"/>
                    </a:lnTo>
                    <a:lnTo>
                      <a:pt x="15" y="11"/>
                    </a:lnTo>
                    <a:lnTo>
                      <a:pt x="17" y="13"/>
                    </a:lnTo>
                    <a:lnTo>
                      <a:pt x="18" y="14"/>
                    </a:lnTo>
                    <a:lnTo>
                      <a:pt x="23" y="14"/>
                    </a:lnTo>
                    <a:lnTo>
                      <a:pt x="24" y="12"/>
                    </a:lnTo>
                    <a:lnTo>
                      <a:pt x="23" y="12"/>
                    </a:lnTo>
                    <a:lnTo>
                      <a:pt x="24" y="11"/>
                    </a:lnTo>
                    <a:lnTo>
                      <a:pt x="24" y="10"/>
                    </a:lnTo>
                    <a:lnTo>
                      <a:pt x="24" y="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2" name="Freeform 2815">
                <a:extLst>
                  <a:ext uri="{FF2B5EF4-FFF2-40B4-BE49-F238E27FC236}">
                    <a16:creationId xmlns:a16="http://schemas.microsoft.com/office/drawing/2014/main" id="{5BDD2852-BE69-4632-A9C7-672E61850A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57" y="2546"/>
                <a:ext cx="12" cy="24"/>
              </a:xfrm>
              <a:custGeom>
                <a:avLst/>
                <a:gdLst>
                  <a:gd name="T0" fmla="*/ 6 w 12"/>
                  <a:gd name="T1" fmla="*/ 0 h 24"/>
                  <a:gd name="T2" fmla="*/ 6 w 12"/>
                  <a:gd name="T3" fmla="*/ 1 h 24"/>
                  <a:gd name="T4" fmla="*/ 6 w 12"/>
                  <a:gd name="T5" fmla="*/ 3 h 24"/>
                  <a:gd name="T6" fmla="*/ 4 w 12"/>
                  <a:gd name="T7" fmla="*/ 5 h 24"/>
                  <a:gd name="T8" fmla="*/ 4 w 12"/>
                  <a:gd name="T9" fmla="*/ 5 h 24"/>
                  <a:gd name="T10" fmla="*/ 4 w 12"/>
                  <a:gd name="T11" fmla="*/ 5 h 24"/>
                  <a:gd name="T12" fmla="*/ 3 w 12"/>
                  <a:gd name="T13" fmla="*/ 6 h 24"/>
                  <a:gd name="T14" fmla="*/ 3 w 12"/>
                  <a:gd name="T15" fmla="*/ 5 h 24"/>
                  <a:gd name="T16" fmla="*/ 3 w 12"/>
                  <a:gd name="T17" fmla="*/ 5 h 24"/>
                  <a:gd name="T18" fmla="*/ 2 w 12"/>
                  <a:gd name="T19" fmla="*/ 5 h 24"/>
                  <a:gd name="T20" fmla="*/ 1 w 12"/>
                  <a:gd name="T21" fmla="*/ 5 h 24"/>
                  <a:gd name="T22" fmla="*/ 0 w 12"/>
                  <a:gd name="T23" fmla="*/ 6 h 24"/>
                  <a:gd name="T24" fmla="*/ 0 w 12"/>
                  <a:gd name="T25" fmla="*/ 6 h 24"/>
                  <a:gd name="T26" fmla="*/ 1 w 12"/>
                  <a:gd name="T27" fmla="*/ 6 h 24"/>
                  <a:gd name="T28" fmla="*/ 0 w 12"/>
                  <a:gd name="T29" fmla="*/ 24 h 24"/>
                  <a:gd name="T30" fmla="*/ 2 w 12"/>
                  <a:gd name="T31" fmla="*/ 24 h 24"/>
                  <a:gd name="T32" fmla="*/ 2 w 12"/>
                  <a:gd name="T33" fmla="*/ 24 h 24"/>
                  <a:gd name="T34" fmla="*/ 3 w 12"/>
                  <a:gd name="T35" fmla="*/ 24 h 24"/>
                  <a:gd name="T36" fmla="*/ 3 w 12"/>
                  <a:gd name="T37" fmla="*/ 24 h 24"/>
                  <a:gd name="T38" fmla="*/ 4 w 12"/>
                  <a:gd name="T39" fmla="*/ 23 h 24"/>
                  <a:gd name="T40" fmla="*/ 5 w 12"/>
                  <a:gd name="T41" fmla="*/ 20 h 24"/>
                  <a:gd name="T42" fmla="*/ 6 w 12"/>
                  <a:gd name="T43" fmla="*/ 22 h 24"/>
                  <a:gd name="T44" fmla="*/ 9 w 12"/>
                  <a:gd name="T45" fmla="*/ 17 h 24"/>
                  <a:gd name="T46" fmla="*/ 11 w 12"/>
                  <a:gd name="T47" fmla="*/ 15 h 24"/>
                  <a:gd name="T48" fmla="*/ 11 w 12"/>
                  <a:gd name="T49" fmla="*/ 12 h 24"/>
                  <a:gd name="T50" fmla="*/ 9 w 12"/>
                  <a:gd name="T51" fmla="*/ 11 h 24"/>
                  <a:gd name="T52" fmla="*/ 9 w 12"/>
                  <a:gd name="T53" fmla="*/ 8 h 24"/>
                  <a:gd name="T54" fmla="*/ 11 w 12"/>
                  <a:gd name="T55" fmla="*/ 7 h 24"/>
                  <a:gd name="T56" fmla="*/ 11 w 12"/>
                  <a:gd name="T57" fmla="*/ 3 h 24"/>
                  <a:gd name="T58" fmla="*/ 12 w 12"/>
                  <a:gd name="T59" fmla="*/ 1 h 24"/>
                  <a:gd name="T60" fmla="*/ 11 w 12"/>
                  <a:gd name="T61" fmla="*/ 0 h 24"/>
                  <a:gd name="T62" fmla="*/ 9 w 12"/>
                  <a:gd name="T63" fmla="*/ 0 h 24"/>
                  <a:gd name="T64" fmla="*/ 8 w 12"/>
                  <a:gd name="T65" fmla="*/ 0 h 24"/>
                  <a:gd name="T66" fmla="*/ 8 w 12"/>
                  <a:gd name="T67" fmla="*/ 0 h 24"/>
                  <a:gd name="T68" fmla="*/ 7 w 12"/>
                  <a:gd name="T69" fmla="*/ 0 h 24"/>
                  <a:gd name="T70" fmla="*/ 6 w 12"/>
                  <a:gd name="T71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2" h="24">
                    <a:moveTo>
                      <a:pt x="6" y="0"/>
                    </a:moveTo>
                    <a:lnTo>
                      <a:pt x="6" y="1"/>
                    </a:lnTo>
                    <a:lnTo>
                      <a:pt x="6" y="3"/>
                    </a:lnTo>
                    <a:lnTo>
                      <a:pt x="4" y="5"/>
                    </a:lnTo>
                    <a:lnTo>
                      <a:pt x="4" y="5"/>
                    </a:lnTo>
                    <a:lnTo>
                      <a:pt x="4" y="5"/>
                    </a:lnTo>
                    <a:lnTo>
                      <a:pt x="3" y="6"/>
                    </a:lnTo>
                    <a:lnTo>
                      <a:pt x="3" y="5"/>
                    </a:lnTo>
                    <a:lnTo>
                      <a:pt x="3" y="5"/>
                    </a:lnTo>
                    <a:lnTo>
                      <a:pt x="2" y="5"/>
                    </a:lnTo>
                    <a:lnTo>
                      <a:pt x="1" y="5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1" y="6"/>
                    </a:lnTo>
                    <a:lnTo>
                      <a:pt x="0" y="24"/>
                    </a:lnTo>
                    <a:lnTo>
                      <a:pt x="2" y="24"/>
                    </a:lnTo>
                    <a:lnTo>
                      <a:pt x="2" y="24"/>
                    </a:lnTo>
                    <a:lnTo>
                      <a:pt x="3" y="24"/>
                    </a:lnTo>
                    <a:lnTo>
                      <a:pt x="3" y="24"/>
                    </a:lnTo>
                    <a:lnTo>
                      <a:pt x="4" y="23"/>
                    </a:lnTo>
                    <a:lnTo>
                      <a:pt x="5" y="20"/>
                    </a:lnTo>
                    <a:lnTo>
                      <a:pt x="6" y="22"/>
                    </a:lnTo>
                    <a:lnTo>
                      <a:pt x="9" y="17"/>
                    </a:lnTo>
                    <a:lnTo>
                      <a:pt x="11" y="15"/>
                    </a:lnTo>
                    <a:lnTo>
                      <a:pt x="11" y="12"/>
                    </a:lnTo>
                    <a:lnTo>
                      <a:pt x="9" y="11"/>
                    </a:lnTo>
                    <a:lnTo>
                      <a:pt x="9" y="8"/>
                    </a:lnTo>
                    <a:lnTo>
                      <a:pt x="11" y="7"/>
                    </a:lnTo>
                    <a:lnTo>
                      <a:pt x="11" y="3"/>
                    </a:lnTo>
                    <a:lnTo>
                      <a:pt x="12" y="1"/>
                    </a:lnTo>
                    <a:lnTo>
                      <a:pt x="11" y="0"/>
                    </a:lnTo>
                    <a:lnTo>
                      <a:pt x="9" y="0"/>
                    </a:lnTo>
                    <a:lnTo>
                      <a:pt x="8" y="0"/>
                    </a:lnTo>
                    <a:lnTo>
                      <a:pt x="8" y="0"/>
                    </a:lnTo>
                    <a:lnTo>
                      <a:pt x="7" y="0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3" name="Freeform 2816">
                <a:extLst>
                  <a:ext uri="{FF2B5EF4-FFF2-40B4-BE49-F238E27FC236}">
                    <a16:creationId xmlns:a16="http://schemas.microsoft.com/office/drawing/2014/main" id="{1478F273-601D-47C3-B48E-030D83BE91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27" y="2552"/>
                <a:ext cx="39" cy="40"/>
              </a:xfrm>
              <a:custGeom>
                <a:avLst/>
                <a:gdLst>
                  <a:gd name="T0" fmla="*/ 21 w 39"/>
                  <a:gd name="T1" fmla="*/ 38 h 40"/>
                  <a:gd name="T2" fmla="*/ 23 w 39"/>
                  <a:gd name="T3" fmla="*/ 37 h 40"/>
                  <a:gd name="T4" fmla="*/ 25 w 39"/>
                  <a:gd name="T5" fmla="*/ 36 h 40"/>
                  <a:gd name="T6" fmla="*/ 26 w 39"/>
                  <a:gd name="T7" fmla="*/ 36 h 40"/>
                  <a:gd name="T8" fmla="*/ 26 w 39"/>
                  <a:gd name="T9" fmla="*/ 34 h 40"/>
                  <a:gd name="T10" fmla="*/ 26 w 39"/>
                  <a:gd name="T11" fmla="*/ 34 h 40"/>
                  <a:gd name="T12" fmla="*/ 29 w 39"/>
                  <a:gd name="T13" fmla="*/ 32 h 40"/>
                  <a:gd name="T14" fmla="*/ 30 w 39"/>
                  <a:gd name="T15" fmla="*/ 30 h 40"/>
                  <a:gd name="T16" fmla="*/ 29 w 39"/>
                  <a:gd name="T17" fmla="*/ 28 h 40"/>
                  <a:gd name="T18" fmla="*/ 31 w 39"/>
                  <a:gd name="T19" fmla="*/ 27 h 40"/>
                  <a:gd name="T20" fmla="*/ 33 w 39"/>
                  <a:gd name="T21" fmla="*/ 24 h 40"/>
                  <a:gd name="T22" fmla="*/ 34 w 39"/>
                  <a:gd name="T23" fmla="*/ 24 h 40"/>
                  <a:gd name="T24" fmla="*/ 37 w 39"/>
                  <a:gd name="T25" fmla="*/ 23 h 40"/>
                  <a:gd name="T26" fmla="*/ 38 w 39"/>
                  <a:gd name="T27" fmla="*/ 21 h 40"/>
                  <a:gd name="T28" fmla="*/ 39 w 39"/>
                  <a:gd name="T29" fmla="*/ 21 h 40"/>
                  <a:gd name="T30" fmla="*/ 39 w 39"/>
                  <a:gd name="T31" fmla="*/ 20 h 40"/>
                  <a:gd name="T32" fmla="*/ 38 w 39"/>
                  <a:gd name="T33" fmla="*/ 19 h 40"/>
                  <a:gd name="T34" fmla="*/ 37 w 39"/>
                  <a:gd name="T35" fmla="*/ 19 h 40"/>
                  <a:gd name="T36" fmla="*/ 36 w 39"/>
                  <a:gd name="T37" fmla="*/ 20 h 40"/>
                  <a:gd name="T38" fmla="*/ 35 w 39"/>
                  <a:gd name="T39" fmla="*/ 19 h 40"/>
                  <a:gd name="T40" fmla="*/ 34 w 39"/>
                  <a:gd name="T41" fmla="*/ 19 h 40"/>
                  <a:gd name="T42" fmla="*/ 33 w 39"/>
                  <a:gd name="T43" fmla="*/ 18 h 40"/>
                  <a:gd name="T44" fmla="*/ 32 w 39"/>
                  <a:gd name="T45" fmla="*/ 18 h 40"/>
                  <a:gd name="T46" fmla="*/ 32 w 39"/>
                  <a:gd name="T47" fmla="*/ 18 h 40"/>
                  <a:gd name="T48" fmla="*/ 30 w 39"/>
                  <a:gd name="T49" fmla="*/ 18 h 40"/>
                  <a:gd name="T50" fmla="*/ 31 w 39"/>
                  <a:gd name="T51" fmla="*/ 0 h 40"/>
                  <a:gd name="T52" fmla="*/ 30 w 39"/>
                  <a:gd name="T53" fmla="*/ 0 h 40"/>
                  <a:gd name="T54" fmla="*/ 14 w 39"/>
                  <a:gd name="T55" fmla="*/ 0 h 40"/>
                  <a:gd name="T56" fmla="*/ 14 w 39"/>
                  <a:gd name="T57" fmla="*/ 5 h 40"/>
                  <a:gd name="T58" fmla="*/ 10 w 39"/>
                  <a:gd name="T59" fmla="*/ 5 h 40"/>
                  <a:gd name="T60" fmla="*/ 11 w 39"/>
                  <a:gd name="T61" fmla="*/ 6 h 40"/>
                  <a:gd name="T62" fmla="*/ 12 w 39"/>
                  <a:gd name="T63" fmla="*/ 7 h 40"/>
                  <a:gd name="T64" fmla="*/ 13 w 39"/>
                  <a:gd name="T65" fmla="*/ 9 h 40"/>
                  <a:gd name="T66" fmla="*/ 15 w 39"/>
                  <a:gd name="T67" fmla="*/ 10 h 40"/>
                  <a:gd name="T68" fmla="*/ 16 w 39"/>
                  <a:gd name="T69" fmla="*/ 10 h 40"/>
                  <a:gd name="T70" fmla="*/ 16 w 39"/>
                  <a:gd name="T71" fmla="*/ 11 h 40"/>
                  <a:gd name="T72" fmla="*/ 17 w 39"/>
                  <a:gd name="T73" fmla="*/ 12 h 40"/>
                  <a:gd name="T74" fmla="*/ 17 w 39"/>
                  <a:gd name="T75" fmla="*/ 13 h 40"/>
                  <a:gd name="T76" fmla="*/ 19 w 39"/>
                  <a:gd name="T77" fmla="*/ 13 h 40"/>
                  <a:gd name="T78" fmla="*/ 21 w 39"/>
                  <a:gd name="T79" fmla="*/ 14 h 40"/>
                  <a:gd name="T80" fmla="*/ 21 w 39"/>
                  <a:gd name="T81" fmla="*/ 16 h 40"/>
                  <a:gd name="T82" fmla="*/ 19 w 39"/>
                  <a:gd name="T83" fmla="*/ 17 h 40"/>
                  <a:gd name="T84" fmla="*/ 8 w 39"/>
                  <a:gd name="T85" fmla="*/ 17 h 40"/>
                  <a:gd name="T86" fmla="*/ 2 w 39"/>
                  <a:gd name="T87" fmla="*/ 25 h 40"/>
                  <a:gd name="T88" fmla="*/ 2 w 39"/>
                  <a:gd name="T89" fmla="*/ 27 h 40"/>
                  <a:gd name="T90" fmla="*/ 3 w 39"/>
                  <a:gd name="T91" fmla="*/ 27 h 40"/>
                  <a:gd name="T92" fmla="*/ 2 w 39"/>
                  <a:gd name="T93" fmla="*/ 28 h 40"/>
                  <a:gd name="T94" fmla="*/ 3 w 39"/>
                  <a:gd name="T95" fmla="*/ 29 h 40"/>
                  <a:gd name="T96" fmla="*/ 3 w 39"/>
                  <a:gd name="T97" fmla="*/ 29 h 40"/>
                  <a:gd name="T98" fmla="*/ 3 w 39"/>
                  <a:gd name="T99" fmla="*/ 30 h 40"/>
                  <a:gd name="T100" fmla="*/ 2 w 39"/>
                  <a:gd name="T101" fmla="*/ 30 h 40"/>
                  <a:gd name="T102" fmla="*/ 2 w 39"/>
                  <a:gd name="T103" fmla="*/ 31 h 40"/>
                  <a:gd name="T104" fmla="*/ 0 w 39"/>
                  <a:gd name="T105" fmla="*/ 31 h 40"/>
                  <a:gd name="T106" fmla="*/ 3 w 39"/>
                  <a:gd name="T107" fmla="*/ 33 h 40"/>
                  <a:gd name="T108" fmla="*/ 4 w 39"/>
                  <a:gd name="T109" fmla="*/ 36 h 40"/>
                  <a:gd name="T110" fmla="*/ 5 w 39"/>
                  <a:gd name="T111" fmla="*/ 36 h 40"/>
                  <a:gd name="T112" fmla="*/ 7 w 39"/>
                  <a:gd name="T113" fmla="*/ 38 h 40"/>
                  <a:gd name="T114" fmla="*/ 11 w 39"/>
                  <a:gd name="T115" fmla="*/ 39 h 40"/>
                  <a:gd name="T116" fmla="*/ 14 w 39"/>
                  <a:gd name="T117" fmla="*/ 39 h 40"/>
                  <a:gd name="T118" fmla="*/ 16 w 39"/>
                  <a:gd name="T119" fmla="*/ 39 h 40"/>
                  <a:gd name="T120" fmla="*/ 19 w 39"/>
                  <a:gd name="T121" fmla="*/ 40 h 40"/>
                  <a:gd name="T122" fmla="*/ 21 w 39"/>
                  <a:gd name="T123" fmla="*/ 39 h 40"/>
                  <a:gd name="T124" fmla="*/ 21 w 39"/>
                  <a:gd name="T125" fmla="*/ 38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39" h="40">
                    <a:moveTo>
                      <a:pt x="21" y="38"/>
                    </a:moveTo>
                    <a:lnTo>
                      <a:pt x="23" y="37"/>
                    </a:lnTo>
                    <a:lnTo>
                      <a:pt x="25" y="36"/>
                    </a:lnTo>
                    <a:lnTo>
                      <a:pt x="26" y="36"/>
                    </a:lnTo>
                    <a:lnTo>
                      <a:pt x="26" y="34"/>
                    </a:lnTo>
                    <a:lnTo>
                      <a:pt x="26" y="34"/>
                    </a:lnTo>
                    <a:lnTo>
                      <a:pt x="29" y="32"/>
                    </a:lnTo>
                    <a:lnTo>
                      <a:pt x="30" y="30"/>
                    </a:lnTo>
                    <a:lnTo>
                      <a:pt x="29" y="28"/>
                    </a:lnTo>
                    <a:lnTo>
                      <a:pt x="31" y="27"/>
                    </a:lnTo>
                    <a:lnTo>
                      <a:pt x="33" y="24"/>
                    </a:lnTo>
                    <a:lnTo>
                      <a:pt x="34" y="24"/>
                    </a:lnTo>
                    <a:lnTo>
                      <a:pt x="37" y="23"/>
                    </a:lnTo>
                    <a:lnTo>
                      <a:pt x="38" y="21"/>
                    </a:lnTo>
                    <a:lnTo>
                      <a:pt x="39" y="21"/>
                    </a:lnTo>
                    <a:lnTo>
                      <a:pt x="39" y="20"/>
                    </a:lnTo>
                    <a:lnTo>
                      <a:pt x="38" y="19"/>
                    </a:lnTo>
                    <a:lnTo>
                      <a:pt x="37" y="19"/>
                    </a:lnTo>
                    <a:lnTo>
                      <a:pt x="36" y="20"/>
                    </a:lnTo>
                    <a:lnTo>
                      <a:pt x="35" y="19"/>
                    </a:lnTo>
                    <a:lnTo>
                      <a:pt x="34" y="19"/>
                    </a:lnTo>
                    <a:lnTo>
                      <a:pt x="33" y="18"/>
                    </a:lnTo>
                    <a:lnTo>
                      <a:pt x="32" y="18"/>
                    </a:lnTo>
                    <a:lnTo>
                      <a:pt x="32" y="18"/>
                    </a:lnTo>
                    <a:lnTo>
                      <a:pt x="30" y="18"/>
                    </a:lnTo>
                    <a:lnTo>
                      <a:pt x="31" y="0"/>
                    </a:lnTo>
                    <a:lnTo>
                      <a:pt x="30" y="0"/>
                    </a:lnTo>
                    <a:lnTo>
                      <a:pt x="14" y="0"/>
                    </a:lnTo>
                    <a:lnTo>
                      <a:pt x="14" y="5"/>
                    </a:lnTo>
                    <a:lnTo>
                      <a:pt x="10" y="5"/>
                    </a:lnTo>
                    <a:lnTo>
                      <a:pt x="11" y="6"/>
                    </a:lnTo>
                    <a:lnTo>
                      <a:pt x="12" y="7"/>
                    </a:lnTo>
                    <a:lnTo>
                      <a:pt x="13" y="9"/>
                    </a:lnTo>
                    <a:lnTo>
                      <a:pt x="15" y="10"/>
                    </a:lnTo>
                    <a:lnTo>
                      <a:pt x="16" y="10"/>
                    </a:lnTo>
                    <a:lnTo>
                      <a:pt x="16" y="11"/>
                    </a:lnTo>
                    <a:lnTo>
                      <a:pt x="17" y="12"/>
                    </a:lnTo>
                    <a:lnTo>
                      <a:pt x="17" y="13"/>
                    </a:lnTo>
                    <a:lnTo>
                      <a:pt x="19" y="13"/>
                    </a:lnTo>
                    <a:lnTo>
                      <a:pt x="21" y="14"/>
                    </a:lnTo>
                    <a:lnTo>
                      <a:pt x="21" y="16"/>
                    </a:lnTo>
                    <a:lnTo>
                      <a:pt x="19" y="17"/>
                    </a:lnTo>
                    <a:lnTo>
                      <a:pt x="8" y="17"/>
                    </a:lnTo>
                    <a:lnTo>
                      <a:pt x="2" y="25"/>
                    </a:lnTo>
                    <a:lnTo>
                      <a:pt x="2" y="27"/>
                    </a:lnTo>
                    <a:lnTo>
                      <a:pt x="3" y="27"/>
                    </a:lnTo>
                    <a:lnTo>
                      <a:pt x="2" y="28"/>
                    </a:lnTo>
                    <a:lnTo>
                      <a:pt x="3" y="29"/>
                    </a:lnTo>
                    <a:lnTo>
                      <a:pt x="3" y="29"/>
                    </a:lnTo>
                    <a:lnTo>
                      <a:pt x="3" y="30"/>
                    </a:lnTo>
                    <a:lnTo>
                      <a:pt x="2" y="30"/>
                    </a:lnTo>
                    <a:lnTo>
                      <a:pt x="2" y="31"/>
                    </a:lnTo>
                    <a:lnTo>
                      <a:pt x="0" y="31"/>
                    </a:lnTo>
                    <a:lnTo>
                      <a:pt x="3" y="33"/>
                    </a:lnTo>
                    <a:lnTo>
                      <a:pt x="4" y="36"/>
                    </a:lnTo>
                    <a:lnTo>
                      <a:pt x="5" y="36"/>
                    </a:lnTo>
                    <a:lnTo>
                      <a:pt x="7" y="38"/>
                    </a:lnTo>
                    <a:lnTo>
                      <a:pt x="11" y="39"/>
                    </a:lnTo>
                    <a:lnTo>
                      <a:pt x="14" y="39"/>
                    </a:lnTo>
                    <a:lnTo>
                      <a:pt x="16" y="39"/>
                    </a:lnTo>
                    <a:lnTo>
                      <a:pt x="19" y="40"/>
                    </a:lnTo>
                    <a:lnTo>
                      <a:pt x="21" y="39"/>
                    </a:lnTo>
                    <a:lnTo>
                      <a:pt x="21" y="3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4" name="Freeform 2817">
                <a:extLst>
                  <a:ext uri="{FF2B5EF4-FFF2-40B4-BE49-F238E27FC236}">
                    <a16:creationId xmlns:a16="http://schemas.microsoft.com/office/drawing/2014/main" id="{AB9E0587-0FBA-4BA6-8125-FEFB1F1A1DE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66" y="2473"/>
                <a:ext cx="1" cy="4"/>
              </a:xfrm>
              <a:custGeom>
                <a:avLst/>
                <a:gdLst>
                  <a:gd name="T0" fmla="*/ 0 w 1"/>
                  <a:gd name="T1" fmla="*/ 1 h 4"/>
                  <a:gd name="T2" fmla="*/ 0 w 1"/>
                  <a:gd name="T3" fmla="*/ 2 h 4"/>
                  <a:gd name="T4" fmla="*/ 0 w 1"/>
                  <a:gd name="T5" fmla="*/ 4 h 4"/>
                  <a:gd name="T6" fmla="*/ 1 w 1"/>
                  <a:gd name="T7" fmla="*/ 3 h 4"/>
                  <a:gd name="T8" fmla="*/ 1 w 1"/>
                  <a:gd name="T9" fmla="*/ 2 h 4"/>
                  <a:gd name="T10" fmla="*/ 0 w 1"/>
                  <a:gd name="T11" fmla="*/ 0 h 4"/>
                  <a:gd name="T12" fmla="*/ 0 w 1"/>
                  <a:gd name="T13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" h="4">
                    <a:moveTo>
                      <a:pt x="0" y="1"/>
                    </a:moveTo>
                    <a:lnTo>
                      <a:pt x="0" y="2"/>
                    </a:lnTo>
                    <a:lnTo>
                      <a:pt x="0" y="4"/>
                    </a:lnTo>
                    <a:lnTo>
                      <a:pt x="1" y="3"/>
                    </a:lnTo>
                    <a:lnTo>
                      <a:pt x="1" y="2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5" name="Freeform 2818">
                <a:extLst>
                  <a:ext uri="{FF2B5EF4-FFF2-40B4-BE49-F238E27FC236}">
                    <a16:creationId xmlns:a16="http://schemas.microsoft.com/office/drawing/2014/main" id="{5767F0DE-3BCE-4643-A2F3-EC9AB021CF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87" y="2477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0 h 1"/>
                  <a:gd name="T4" fmla="*/ 0 w 1"/>
                  <a:gd name="T5" fmla="*/ 1 h 1"/>
                  <a:gd name="T6" fmla="*/ 0 w 1"/>
                  <a:gd name="T7" fmla="*/ 1 h 1"/>
                  <a:gd name="T8" fmla="*/ 1 w 1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6" name="Freeform 2819">
                <a:extLst>
                  <a:ext uri="{FF2B5EF4-FFF2-40B4-BE49-F238E27FC236}">
                    <a16:creationId xmlns:a16="http://schemas.microsoft.com/office/drawing/2014/main" id="{60783974-C5DF-48E2-AA19-55F9C18E8B4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85" y="2481"/>
                <a:ext cx="1" cy="3"/>
              </a:xfrm>
              <a:custGeom>
                <a:avLst/>
                <a:gdLst>
                  <a:gd name="T0" fmla="*/ 1 w 1"/>
                  <a:gd name="T1" fmla="*/ 1 h 3"/>
                  <a:gd name="T2" fmla="*/ 1 w 1"/>
                  <a:gd name="T3" fmla="*/ 0 h 3"/>
                  <a:gd name="T4" fmla="*/ 0 w 1"/>
                  <a:gd name="T5" fmla="*/ 3 h 3"/>
                  <a:gd name="T6" fmla="*/ 1 w 1"/>
                  <a:gd name="T7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3">
                    <a:moveTo>
                      <a:pt x="1" y="1"/>
                    </a:moveTo>
                    <a:lnTo>
                      <a:pt x="1" y="0"/>
                    </a:lnTo>
                    <a:lnTo>
                      <a:pt x="0" y="3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7" name="Freeform 2820">
                <a:extLst>
                  <a:ext uri="{FF2B5EF4-FFF2-40B4-BE49-F238E27FC236}">
                    <a16:creationId xmlns:a16="http://schemas.microsoft.com/office/drawing/2014/main" id="{75B10059-8112-462D-9FB4-1D6DEFA094B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86" y="2479"/>
                <a:ext cx="1" cy="1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1 h 1"/>
                  <a:gd name="T4" fmla="*/ 1 w 1"/>
                  <a:gd name="T5" fmla="*/ 0 h 1"/>
                  <a:gd name="T6" fmla="*/ 1 w 1"/>
                  <a:gd name="T7" fmla="*/ 0 h 1"/>
                  <a:gd name="T8" fmla="*/ 0 w 1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8" name="Freeform 2821">
                <a:extLst>
                  <a:ext uri="{FF2B5EF4-FFF2-40B4-BE49-F238E27FC236}">
                    <a16:creationId xmlns:a16="http://schemas.microsoft.com/office/drawing/2014/main" id="{815421E2-F9B7-4B4D-9929-B21854924E6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19" y="2387"/>
                <a:ext cx="265" cy="196"/>
              </a:xfrm>
              <a:custGeom>
                <a:avLst/>
                <a:gdLst>
                  <a:gd name="T0" fmla="*/ 227 w 265"/>
                  <a:gd name="T1" fmla="*/ 182 h 196"/>
                  <a:gd name="T2" fmla="*/ 220 w 265"/>
                  <a:gd name="T3" fmla="*/ 172 h 196"/>
                  <a:gd name="T4" fmla="*/ 241 w 265"/>
                  <a:gd name="T5" fmla="*/ 165 h 196"/>
                  <a:gd name="T6" fmla="*/ 247 w 265"/>
                  <a:gd name="T7" fmla="*/ 157 h 196"/>
                  <a:gd name="T8" fmla="*/ 257 w 265"/>
                  <a:gd name="T9" fmla="*/ 152 h 196"/>
                  <a:gd name="T10" fmla="*/ 255 w 265"/>
                  <a:gd name="T11" fmla="*/ 145 h 196"/>
                  <a:gd name="T12" fmla="*/ 261 w 265"/>
                  <a:gd name="T13" fmla="*/ 127 h 196"/>
                  <a:gd name="T14" fmla="*/ 232 w 265"/>
                  <a:gd name="T15" fmla="*/ 131 h 196"/>
                  <a:gd name="T16" fmla="*/ 219 w 265"/>
                  <a:gd name="T17" fmla="*/ 154 h 196"/>
                  <a:gd name="T18" fmla="*/ 215 w 265"/>
                  <a:gd name="T19" fmla="*/ 157 h 196"/>
                  <a:gd name="T20" fmla="*/ 197 w 265"/>
                  <a:gd name="T21" fmla="*/ 162 h 196"/>
                  <a:gd name="T22" fmla="*/ 180 w 265"/>
                  <a:gd name="T23" fmla="*/ 155 h 196"/>
                  <a:gd name="T24" fmla="*/ 166 w 265"/>
                  <a:gd name="T25" fmla="*/ 131 h 196"/>
                  <a:gd name="T26" fmla="*/ 164 w 265"/>
                  <a:gd name="T27" fmla="*/ 119 h 196"/>
                  <a:gd name="T28" fmla="*/ 165 w 265"/>
                  <a:gd name="T29" fmla="*/ 95 h 196"/>
                  <a:gd name="T30" fmla="*/ 169 w 265"/>
                  <a:gd name="T31" fmla="*/ 89 h 196"/>
                  <a:gd name="T32" fmla="*/ 171 w 265"/>
                  <a:gd name="T33" fmla="*/ 83 h 196"/>
                  <a:gd name="T34" fmla="*/ 157 w 265"/>
                  <a:gd name="T35" fmla="*/ 75 h 196"/>
                  <a:gd name="T36" fmla="*/ 152 w 265"/>
                  <a:gd name="T37" fmla="*/ 57 h 196"/>
                  <a:gd name="T38" fmla="*/ 145 w 265"/>
                  <a:gd name="T39" fmla="*/ 44 h 196"/>
                  <a:gd name="T40" fmla="*/ 133 w 265"/>
                  <a:gd name="T41" fmla="*/ 37 h 196"/>
                  <a:gd name="T42" fmla="*/ 126 w 265"/>
                  <a:gd name="T43" fmla="*/ 44 h 196"/>
                  <a:gd name="T44" fmla="*/ 116 w 265"/>
                  <a:gd name="T45" fmla="*/ 42 h 196"/>
                  <a:gd name="T46" fmla="*/ 110 w 265"/>
                  <a:gd name="T47" fmla="*/ 37 h 196"/>
                  <a:gd name="T48" fmla="*/ 106 w 265"/>
                  <a:gd name="T49" fmla="*/ 29 h 196"/>
                  <a:gd name="T50" fmla="*/ 101 w 265"/>
                  <a:gd name="T51" fmla="*/ 19 h 196"/>
                  <a:gd name="T52" fmla="*/ 22 w 265"/>
                  <a:gd name="T53" fmla="*/ 0 h 196"/>
                  <a:gd name="T54" fmla="*/ 5 w 265"/>
                  <a:gd name="T55" fmla="*/ 17 h 196"/>
                  <a:gd name="T56" fmla="*/ 8 w 265"/>
                  <a:gd name="T57" fmla="*/ 32 h 196"/>
                  <a:gd name="T58" fmla="*/ 21 w 265"/>
                  <a:gd name="T59" fmla="*/ 49 h 196"/>
                  <a:gd name="T60" fmla="*/ 19 w 265"/>
                  <a:gd name="T61" fmla="*/ 57 h 196"/>
                  <a:gd name="T62" fmla="*/ 18 w 265"/>
                  <a:gd name="T63" fmla="*/ 64 h 196"/>
                  <a:gd name="T64" fmla="*/ 27 w 265"/>
                  <a:gd name="T65" fmla="*/ 66 h 196"/>
                  <a:gd name="T66" fmla="*/ 32 w 265"/>
                  <a:gd name="T67" fmla="*/ 88 h 196"/>
                  <a:gd name="T68" fmla="*/ 46 w 265"/>
                  <a:gd name="T69" fmla="*/ 103 h 196"/>
                  <a:gd name="T70" fmla="*/ 57 w 265"/>
                  <a:gd name="T71" fmla="*/ 105 h 196"/>
                  <a:gd name="T72" fmla="*/ 49 w 265"/>
                  <a:gd name="T73" fmla="*/ 97 h 196"/>
                  <a:gd name="T74" fmla="*/ 45 w 265"/>
                  <a:gd name="T75" fmla="*/ 85 h 196"/>
                  <a:gd name="T76" fmla="*/ 41 w 265"/>
                  <a:gd name="T77" fmla="*/ 68 h 196"/>
                  <a:gd name="T78" fmla="*/ 37 w 265"/>
                  <a:gd name="T79" fmla="*/ 60 h 196"/>
                  <a:gd name="T80" fmla="*/ 27 w 265"/>
                  <a:gd name="T81" fmla="*/ 45 h 196"/>
                  <a:gd name="T82" fmla="*/ 19 w 265"/>
                  <a:gd name="T83" fmla="*/ 30 h 196"/>
                  <a:gd name="T84" fmla="*/ 25 w 265"/>
                  <a:gd name="T85" fmla="*/ 15 h 196"/>
                  <a:gd name="T86" fmla="*/ 33 w 265"/>
                  <a:gd name="T87" fmla="*/ 22 h 196"/>
                  <a:gd name="T88" fmla="*/ 38 w 265"/>
                  <a:gd name="T89" fmla="*/ 40 h 196"/>
                  <a:gd name="T90" fmla="*/ 46 w 265"/>
                  <a:gd name="T91" fmla="*/ 54 h 196"/>
                  <a:gd name="T92" fmla="*/ 55 w 265"/>
                  <a:gd name="T93" fmla="*/ 66 h 196"/>
                  <a:gd name="T94" fmla="*/ 64 w 265"/>
                  <a:gd name="T95" fmla="*/ 72 h 196"/>
                  <a:gd name="T96" fmla="*/ 63 w 265"/>
                  <a:gd name="T97" fmla="*/ 81 h 196"/>
                  <a:gd name="T98" fmla="*/ 70 w 265"/>
                  <a:gd name="T99" fmla="*/ 93 h 196"/>
                  <a:gd name="T100" fmla="*/ 90 w 265"/>
                  <a:gd name="T101" fmla="*/ 115 h 196"/>
                  <a:gd name="T102" fmla="*/ 91 w 265"/>
                  <a:gd name="T103" fmla="*/ 135 h 196"/>
                  <a:gd name="T104" fmla="*/ 92 w 265"/>
                  <a:gd name="T105" fmla="*/ 149 h 196"/>
                  <a:gd name="T106" fmla="*/ 105 w 265"/>
                  <a:gd name="T107" fmla="*/ 156 h 196"/>
                  <a:gd name="T108" fmla="*/ 121 w 265"/>
                  <a:gd name="T109" fmla="*/ 163 h 196"/>
                  <a:gd name="T110" fmla="*/ 147 w 265"/>
                  <a:gd name="T111" fmla="*/ 177 h 196"/>
                  <a:gd name="T112" fmla="*/ 165 w 265"/>
                  <a:gd name="T113" fmla="*/ 185 h 196"/>
                  <a:gd name="T114" fmla="*/ 184 w 265"/>
                  <a:gd name="T115" fmla="*/ 181 h 196"/>
                  <a:gd name="T116" fmla="*/ 187 w 265"/>
                  <a:gd name="T117" fmla="*/ 181 h 196"/>
                  <a:gd name="T118" fmla="*/ 191 w 265"/>
                  <a:gd name="T119" fmla="*/ 179 h 196"/>
                  <a:gd name="T120" fmla="*/ 207 w 265"/>
                  <a:gd name="T121" fmla="*/ 195 h 1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265" h="196">
                    <a:moveTo>
                      <a:pt x="210" y="195"/>
                    </a:moveTo>
                    <a:lnTo>
                      <a:pt x="211" y="195"/>
                    </a:lnTo>
                    <a:lnTo>
                      <a:pt x="211" y="194"/>
                    </a:lnTo>
                    <a:lnTo>
                      <a:pt x="211" y="194"/>
                    </a:lnTo>
                    <a:lnTo>
                      <a:pt x="210" y="193"/>
                    </a:lnTo>
                    <a:lnTo>
                      <a:pt x="211" y="192"/>
                    </a:lnTo>
                    <a:lnTo>
                      <a:pt x="210" y="192"/>
                    </a:lnTo>
                    <a:lnTo>
                      <a:pt x="210" y="190"/>
                    </a:lnTo>
                    <a:lnTo>
                      <a:pt x="216" y="182"/>
                    </a:lnTo>
                    <a:lnTo>
                      <a:pt x="227" y="182"/>
                    </a:lnTo>
                    <a:lnTo>
                      <a:pt x="229" y="181"/>
                    </a:lnTo>
                    <a:lnTo>
                      <a:pt x="229" y="179"/>
                    </a:lnTo>
                    <a:lnTo>
                      <a:pt x="227" y="178"/>
                    </a:lnTo>
                    <a:lnTo>
                      <a:pt x="225" y="178"/>
                    </a:lnTo>
                    <a:lnTo>
                      <a:pt x="225" y="177"/>
                    </a:lnTo>
                    <a:lnTo>
                      <a:pt x="224" y="176"/>
                    </a:lnTo>
                    <a:lnTo>
                      <a:pt x="224" y="175"/>
                    </a:lnTo>
                    <a:lnTo>
                      <a:pt x="223" y="175"/>
                    </a:lnTo>
                    <a:lnTo>
                      <a:pt x="221" y="174"/>
                    </a:lnTo>
                    <a:lnTo>
                      <a:pt x="220" y="172"/>
                    </a:lnTo>
                    <a:lnTo>
                      <a:pt x="219" y="171"/>
                    </a:lnTo>
                    <a:lnTo>
                      <a:pt x="218" y="170"/>
                    </a:lnTo>
                    <a:lnTo>
                      <a:pt x="222" y="170"/>
                    </a:lnTo>
                    <a:lnTo>
                      <a:pt x="222" y="165"/>
                    </a:lnTo>
                    <a:lnTo>
                      <a:pt x="238" y="165"/>
                    </a:lnTo>
                    <a:lnTo>
                      <a:pt x="239" y="164"/>
                    </a:lnTo>
                    <a:lnTo>
                      <a:pt x="240" y="164"/>
                    </a:lnTo>
                    <a:lnTo>
                      <a:pt x="241" y="164"/>
                    </a:lnTo>
                    <a:lnTo>
                      <a:pt x="241" y="164"/>
                    </a:lnTo>
                    <a:lnTo>
                      <a:pt x="241" y="165"/>
                    </a:lnTo>
                    <a:lnTo>
                      <a:pt x="242" y="164"/>
                    </a:lnTo>
                    <a:lnTo>
                      <a:pt x="242" y="164"/>
                    </a:lnTo>
                    <a:lnTo>
                      <a:pt x="242" y="164"/>
                    </a:lnTo>
                    <a:lnTo>
                      <a:pt x="244" y="162"/>
                    </a:lnTo>
                    <a:lnTo>
                      <a:pt x="244" y="160"/>
                    </a:lnTo>
                    <a:lnTo>
                      <a:pt x="244" y="159"/>
                    </a:lnTo>
                    <a:lnTo>
                      <a:pt x="245" y="159"/>
                    </a:lnTo>
                    <a:lnTo>
                      <a:pt x="246" y="159"/>
                    </a:lnTo>
                    <a:lnTo>
                      <a:pt x="246" y="159"/>
                    </a:lnTo>
                    <a:lnTo>
                      <a:pt x="247" y="157"/>
                    </a:lnTo>
                    <a:lnTo>
                      <a:pt x="250" y="155"/>
                    </a:lnTo>
                    <a:lnTo>
                      <a:pt x="251" y="155"/>
                    </a:lnTo>
                    <a:lnTo>
                      <a:pt x="251" y="157"/>
                    </a:lnTo>
                    <a:lnTo>
                      <a:pt x="250" y="157"/>
                    </a:lnTo>
                    <a:lnTo>
                      <a:pt x="250" y="158"/>
                    </a:lnTo>
                    <a:lnTo>
                      <a:pt x="252" y="159"/>
                    </a:lnTo>
                    <a:lnTo>
                      <a:pt x="253" y="162"/>
                    </a:lnTo>
                    <a:lnTo>
                      <a:pt x="253" y="160"/>
                    </a:lnTo>
                    <a:lnTo>
                      <a:pt x="255" y="157"/>
                    </a:lnTo>
                    <a:lnTo>
                      <a:pt x="257" y="152"/>
                    </a:lnTo>
                    <a:lnTo>
                      <a:pt x="257" y="150"/>
                    </a:lnTo>
                    <a:lnTo>
                      <a:pt x="257" y="151"/>
                    </a:lnTo>
                    <a:lnTo>
                      <a:pt x="256" y="152"/>
                    </a:lnTo>
                    <a:lnTo>
                      <a:pt x="255" y="151"/>
                    </a:lnTo>
                    <a:lnTo>
                      <a:pt x="255" y="150"/>
                    </a:lnTo>
                    <a:lnTo>
                      <a:pt x="257" y="148"/>
                    </a:lnTo>
                    <a:lnTo>
                      <a:pt x="257" y="147"/>
                    </a:lnTo>
                    <a:lnTo>
                      <a:pt x="256" y="147"/>
                    </a:lnTo>
                    <a:lnTo>
                      <a:pt x="255" y="146"/>
                    </a:lnTo>
                    <a:lnTo>
                      <a:pt x="255" y="145"/>
                    </a:lnTo>
                    <a:lnTo>
                      <a:pt x="257" y="144"/>
                    </a:lnTo>
                    <a:lnTo>
                      <a:pt x="257" y="142"/>
                    </a:lnTo>
                    <a:lnTo>
                      <a:pt x="258" y="140"/>
                    </a:lnTo>
                    <a:lnTo>
                      <a:pt x="262" y="136"/>
                    </a:lnTo>
                    <a:lnTo>
                      <a:pt x="264" y="133"/>
                    </a:lnTo>
                    <a:lnTo>
                      <a:pt x="265" y="131"/>
                    </a:lnTo>
                    <a:lnTo>
                      <a:pt x="265" y="129"/>
                    </a:lnTo>
                    <a:lnTo>
                      <a:pt x="262" y="126"/>
                    </a:lnTo>
                    <a:lnTo>
                      <a:pt x="261" y="126"/>
                    </a:lnTo>
                    <a:lnTo>
                      <a:pt x="261" y="127"/>
                    </a:lnTo>
                    <a:lnTo>
                      <a:pt x="260" y="127"/>
                    </a:lnTo>
                    <a:lnTo>
                      <a:pt x="256" y="126"/>
                    </a:lnTo>
                    <a:lnTo>
                      <a:pt x="253" y="126"/>
                    </a:lnTo>
                    <a:lnTo>
                      <a:pt x="253" y="127"/>
                    </a:lnTo>
                    <a:lnTo>
                      <a:pt x="251" y="128"/>
                    </a:lnTo>
                    <a:lnTo>
                      <a:pt x="250" y="127"/>
                    </a:lnTo>
                    <a:lnTo>
                      <a:pt x="247" y="128"/>
                    </a:lnTo>
                    <a:lnTo>
                      <a:pt x="245" y="129"/>
                    </a:lnTo>
                    <a:lnTo>
                      <a:pt x="238" y="129"/>
                    </a:lnTo>
                    <a:lnTo>
                      <a:pt x="232" y="131"/>
                    </a:lnTo>
                    <a:lnTo>
                      <a:pt x="232" y="132"/>
                    </a:lnTo>
                    <a:lnTo>
                      <a:pt x="234" y="132"/>
                    </a:lnTo>
                    <a:lnTo>
                      <a:pt x="230" y="136"/>
                    </a:lnTo>
                    <a:lnTo>
                      <a:pt x="230" y="142"/>
                    </a:lnTo>
                    <a:lnTo>
                      <a:pt x="230" y="143"/>
                    </a:lnTo>
                    <a:lnTo>
                      <a:pt x="226" y="146"/>
                    </a:lnTo>
                    <a:lnTo>
                      <a:pt x="226" y="149"/>
                    </a:lnTo>
                    <a:lnTo>
                      <a:pt x="224" y="151"/>
                    </a:lnTo>
                    <a:lnTo>
                      <a:pt x="223" y="152"/>
                    </a:lnTo>
                    <a:lnTo>
                      <a:pt x="219" y="154"/>
                    </a:lnTo>
                    <a:lnTo>
                      <a:pt x="219" y="154"/>
                    </a:lnTo>
                    <a:lnTo>
                      <a:pt x="221" y="153"/>
                    </a:lnTo>
                    <a:lnTo>
                      <a:pt x="221" y="154"/>
                    </a:lnTo>
                    <a:lnTo>
                      <a:pt x="221" y="157"/>
                    </a:lnTo>
                    <a:lnTo>
                      <a:pt x="219" y="159"/>
                    </a:lnTo>
                    <a:lnTo>
                      <a:pt x="218" y="159"/>
                    </a:lnTo>
                    <a:lnTo>
                      <a:pt x="218" y="160"/>
                    </a:lnTo>
                    <a:lnTo>
                      <a:pt x="216" y="159"/>
                    </a:lnTo>
                    <a:lnTo>
                      <a:pt x="214" y="158"/>
                    </a:lnTo>
                    <a:lnTo>
                      <a:pt x="215" y="157"/>
                    </a:lnTo>
                    <a:lnTo>
                      <a:pt x="217" y="156"/>
                    </a:lnTo>
                    <a:lnTo>
                      <a:pt x="214" y="156"/>
                    </a:lnTo>
                    <a:lnTo>
                      <a:pt x="213" y="157"/>
                    </a:lnTo>
                    <a:lnTo>
                      <a:pt x="211" y="156"/>
                    </a:lnTo>
                    <a:lnTo>
                      <a:pt x="208" y="156"/>
                    </a:lnTo>
                    <a:lnTo>
                      <a:pt x="207" y="157"/>
                    </a:lnTo>
                    <a:lnTo>
                      <a:pt x="204" y="157"/>
                    </a:lnTo>
                    <a:lnTo>
                      <a:pt x="201" y="158"/>
                    </a:lnTo>
                    <a:lnTo>
                      <a:pt x="201" y="158"/>
                    </a:lnTo>
                    <a:lnTo>
                      <a:pt x="197" y="162"/>
                    </a:lnTo>
                    <a:lnTo>
                      <a:pt x="196" y="162"/>
                    </a:lnTo>
                    <a:lnTo>
                      <a:pt x="195" y="160"/>
                    </a:lnTo>
                    <a:lnTo>
                      <a:pt x="192" y="160"/>
                    </a:lnTo>
                    <a:lnTo>
                      <a:pt x="189" y="162"/>
                    </a:lnTo>
                    <a:lnTo>
                      <a:pt x="189" y="159"/>
                    </a:lnTo>
                    <a:lnTo>
                      <a:pt x="187" y="156"/>
                    </a:lnTo>
                    <a:lnTo>
                      <a:pt x="184" y="155"/>
                    </a:lnTo>
                    <a:lnTo>
                      <a:pt x="183" y="154"/>
                    </a:lnTo>
                    <a:lnTo>
                      <a:pt x="181" y="154"/>
                    </a:lnTo>
                    <a:lnTo>
                      <a:pt x="180" y="155"/>
                    </a:lnTo>
                    <a:lnTo>
                      <a:pt x="179" y="153"/>
                    </a:lnTo>
                    <a:lnTo>
                      <a:pt x="175" y="149"/>
                    </a:lnTo>
                    <a:lnTo>
                      <a:pt x="175" y="148"/>
                    </a:lnTo>
                    <a:lnTo>
                      <a:pt x="175" y="146"/>
                    </a:lnTo>
                    <a:lnTo>
                      <a:pt x="173" y="144"/>
                    </a:lnTo>
                    <a:lnTo>
                      <a:pt x="173" y="142"/>
                    </a:lnTo>
                    <a:lnTo>
                      <a:pt x="167" y="136"/>
                    </a:lnTo>
                    <a:lnTo>
                      <a:pt x="166" y="134"/>
                    </a:lnTo>
                    <a:lnTo>
                      <a:pt x="165" y="132"/>
                    </a:lnTo>
                    <a:lnTo>
                      <a:pt x="166" y="131"/>
                    </a:lnTo>
                    <a:lnTo>
                      <a:pt x="166" y="130"/>
                    </a:lnTo>
                    <a:lnTo>
                      <a:pt x="165" y="126"/>
                    </a:lnTo>
                    <a:lnTo>
                      <a:pt x="163" y="125"/>
                    </a:lnTo>
                    <a:lnTo>
                      <a:pt x="164" y="123"/>
                    </a:lnTo>
                    <a:lnTo>
                      <a:pt x="165" y="126"/>
                    </a:lnTo>
                    <a:lnTo>
                      <a:pt x="166" y="129"/>
                    </a:lnTo>
                    <a:lnTo>
                      <a:pt x="166" y="128"/>
                    </a:lnTo>
                    <a:lnTo>
                      <a:pt x="166" y="126"/>
                    </a:lnTo>
                    <a:lnTo>
                      <a:pt x="164" y="122"/>
                    </a:lnTo>
                    <a:lnTo>
                      <a:pt x="164" y="119"/>
                    </a:lnTo>
                    <a:lnTo>
                      <a:pt x="164" y="116"/>
                    </a:lnTo>
                    <a:lnTo>
                      <a:pt x="163" y="115"/>
                    </a:lnTo>
                    <a:lnTo>
                      <a:pt x="165" y="113"/>
                    </a:lnTo>
                    <a:lnTo>
                      <a:pt x="165" y="109"/>
                    </a:lnTo>
                    <a:lnTo>
                      <a:pt x="165" y="106"/>
                    </a:lnTo>
                    <a:lnTo>
                      <a:pt x="166" y="100"/>
                    </a:lnTo>
                    <a:lnTo>
                      <a:pt x="165" y="99"/>
                    </a:lnTo>
                    <a:lnTo>
                      <a:pt x="166" y="98"/>
                    </a:lnTo>
                    <a:lnTo>
                      <a:pt x="165" y="97"/>
                    </a:lnTo>
                    <a:lnTo>
                      <a:pt x="165" y="95"/>
                    </a:lnTo>
                    <a:lnTo>
                      <a:pt x="166" y="94"/>
                    </a:lnTo>
                    <a:lnTo>
                      <a:pt x="167" y="92"/>
                    </a:lnTo>
                    <a:lnTo>
                      <a:pt x="167" y="91"/>
                    </a:lnTo>
                    <a:lnTo>
                      <a:pt x="166" y="90"/>
                    </a:lnTo>
                    <a:lnTo>
                      <a:pt x="167" y="89"/>
                    </a:lnTo>
                    <a:lnTo>
                      <a:pt x="167" y="86"/>
                    </a:lnTo>
                    <a:lnTo>
                      <a:pt x="169" y="86"/>
                    </a:lnTo>
                    <a:lnTo>
                      <a:pt x="169" y="88"/>
                    </a:lnTo>
                    <a:lnTo>
                      <a:pt x="168" y="89"/>
                    </a:lnTo>
                    <a:lnTo>
                      <a:pt x="169" y="89"/>
                    </a:lnTo>
                    <a:lnTo>
                      <a:pt x="169" y="87"/>
                    </a:lnTo>
                    <a:lnTo>
                      <a:pt x="172" y="85"/>
                    </a:lnTo>
                    <a:lnTo>
                      <a:pt x="172" y="83"/>
                    </a:lnTo>
                    <a:lnTo>
                      <a:pt x="173" y="83"/>
                    </a:lnTo>
                    <a:lnTo>
                      <a:pt x="173" y="79"/>
                    </a:lnTo>
                    <a:lnTo>
                      <a:pt x="174" y="78"/>
                    </a:lnTo>
                    <a:lnTo>
                      <a:pt x="172" y="79"/>
                    </a:lnTo>
                    <a:lnTo>
                      <a:pt x="172" y="83"/>
                    </a:lnTo>
                    <a:lnTo>
                      <a:pt x="169" y="84"/>
                    </a:lnTo>
                    <a:lnTo>
                      <a:pt x="171" y="83"/>
                    </a:lnTo>
                    <a:lnTo>
                      <a:pt x="169" y="81"/>
                    </a:lnTo>
                    <a:lnTo>
                      <a:pt x="168" y="80"/>
                    </a:lnTo>
                    <a:lnTo>
                      <a:pt x="167" y="80"/>
                    </a:lnTo>
                    <a:lnTo>
                      <a:pt x="165" y="79"/>
                    </a:lnTo>
                    <a:lnTo>
                      <a:pt x="162" y="78"/>
                    </a:lnTo>
                    <a:lnTo>
                      <a:pt x="161" y="77"/>
                    </a:lnTo>
                    <a:lnTo>
                      <a:pt x="160" y="76"/>
                    </a:lnTo>
                    <a:lnTo>
                      <a:pt x="159" y="76"/>
                    </a:lnTo>
                    <a:lnTo>
                      <a:pt x="158" y="76"/>
                    </a:lnTo>
                    <a:lnTo>
                      <a:pt x="157" y="75"/>
                    </a:lnTo>
                    <a:lnTo>
                      <a:pt x="157" y="75"/>
                    </a:lnTo>
                    <a:lnTo>
                      <a:pt x="157" y="72"/>
                    </a:lnTo>
                    <a:lnTo>
                      <a:pt x="155" y="67"/>
                    </a:lnTo>
                    <a:lnTo>
                      <a:pt x="155" y="67"/>
                    </a:lnTo>
                    <a:lnTo>
                      <a:pt x="155" y="66"/>
                    </a:lnTo>
                    <a:lnTo>
                      <a:pt x="155" y="65"/>
                    </a:lnTo>
                    <a:lnTo>
                      <a:pt x="155" y="62"/>
                    </a:lnTo>
                    <a:lnTo>
                      <a:pt x="154" y="60"/>
                    </a:lnTo>
                    <a:lnTo>
                      <a:pt x="153" y="59"/>
                    </a:lnTo>
                    <a:lnTo>
                      <a:pt x="152" y="57"/>
                    </a:lnTo>
                    <a:lnTo>
                      <a:pt x="150" y="57"/>
                    </a:lnTo>
                    <a:lnTo>
                      <a:pt x="150" y="55"/>
                    </a:lnTo>
                    <a:lnTo>
                      <a:pt x="149" y="55"/>
                    </a:lnTo>
                    <a:lnTo>
                      <a:pt x="148" y="52"/>
                    </a:lnTo>
                    <a:lnTo>
                      <a:pt x="147" y="51"/>
                    </a:lnTo>
                    <a:lnTo>
                      <a:pt x="146" y="50"/>
                    </a:lnTo>
                    <a:lnTo>
                      <a:pt x="146" y="48"/>
                    </a:lnTo>
                    <a:lnTo>
                      <a:pt x="146" y="47"/>
                    </a:lnTo>
                    <a:lnTo>
                      <a:pt x="146" y="46"/>
                    </a:lnTo>
                    <a:lnTo>
                      <a:pt x="145" y="44"/>
                    </a:lnTo>
                    <a:lnTo>
                      <a:pt x="144" y="41"/>
                    </a:lnTo>
                    <a:lnTo>
                      <a:pt x="142" y="39"/>
                    </a:lnTo>
                    <a:lnTo>
                      <a:pt x="141" y="38"/>
                    </a:lnTo>
                    <a:lnTo>
                      <a:pt x="140" y="38"/>
                    </a:lnTo>
                    <a:lnTo>
                      <a:pt x="139" y="38"/>
                    </a:lnTo>
                    <a:lnTo>
                      <a:pt x="138" y="37"/>
                    </a:lnTo>
                    <a:lnTo>
                      <a:pt x="138" y="37"/>
                    </a:lnTo>
                    <a:lnTo>
                      <a:pt x="136" y="37"/>
                    </a:lnTo>
                    <a:lnTo>
                      <a:pt x="134" y="37"/>
                    </a:lnTo>
                    <a:lnTo>
                      <a:pt x="133" y="37"/>
                    </a:lnTo>
                    <a:lnTo>
                      <a:pt x="131" y="38"/>
                    </a:lnTo>
                    <a:lnTo>
                      <a:pt x="131" y="38"/>
                    </a:lnTo>
                    <a:lnTo>
                      <a:pt x="131" y="38"/>
                    </a:lnTo>
                    <a:lnTo>
                      <a:pt x="130" y="38"/>
                    </a:lnTo>
                    <a:lnTo>
                      <a:pt x="129" y="38"/>
                    </a:lnTo>
                    <a:lnTo>
                      <a:pt x="128" y="39"/>
                    </a:lnTo>
                    <a:lnTo>
                      <a:pt x="127" y="41"/>
                    </a:lnTo>
                    <a:lnTo>
                      <a:pt x="126" y="42"/>
                    </a:lnTo>
                    <a:lnTo>
                      <a:pt x="126" y="44"/>
                    </a:lnTo>
                    <a:lnTo>
                      <a:pt x="126" y="44"/>
                    </a:lnTo>
                    <a:lnTo>
                      <a:pt x="125" y="45"/>
                    </a:lnTo>
                    <a:lnTo>
                      <a:pt x="124" y="46"/>
                    </a:lnTo>
                    <a:lnTo>
                      <a:pt x="124" y="46"/>
                    </a:lnTo>
                    <a:lnTo>
                      <a:pt x="123" y="47"/>
                    </a:lnTo>
                    <a:lnTo>
                      <a:pt x="122" y="46"/>
                    </a:lnTo>
                    <a:lnTo>
                      <a:pt x="121" y="46"/>
                    </a:lnTo>
                    <a:lnTo>
                      <a:pt x="120" y="45"/>
                    </a:lnTo>
                    <a:lnTo>
                      <a:pt x="118" y="44"/>
                    </a:lnTo>
                    <a:lnTo>
                      <a:pt x="118" y="44"/>
                    </a:lnTo>
                    <a:lnTo>
                      <a:pt x="116" y="42"/>
                    </a:lnTo>
                    <a:lnTo>
                      <a:pt x="115" y="42"/>
                    </a:lnTo>
                    <a:lnTo>
                      <a:pt x="115" y="41"/>
                    </a:lnTo>
                    <a:lnTo>
                      <a:pt x="114" y="41"/>
                    </a:lnTo>
                    <a:lnTo>
                      <a:pt x="114" y="40"/>
                    </a:lnTo>
                    <a:lnTo>
                      <a:pt x="113" y="40"/>
                    </a:lnTo>
                    <a:lnTo>
                      <a:pt x="113" y="40"/>
                    </a:lnTo>
                    <a:lnTo>
                      <a:pt x="111" y="39"/>
                    </a:lnTo>
                    <a:lnTo>
                      <a:pt x="110" y="39"/>
                    </a:lnTo>
                    <a:lnTo>
                      <a:pt x="111" y="39"/>
                    </a:lnTo>
                    <a:lnTo>
                      <a:pt x="110" y="37"/>
                    </a:lnTo>
                    <a:lnTo>
                      <a:pt x="109" y="36"/>
                    </a:lnTo>
                    <a:lnTo>
                      <a:pt x="107" y="34"/>
                    </a:lnTo>
                    <a:lnTo>
                      <a:pt x="107" y="33"/>
                    </a:lnTo>
                    <a:lnTo>
                      <a:pt x="108" y="33"/>
                    </a:lnTo>
                    <a:lnTo>
                      <a:pt x="109" y="33"/>
                    </a:lnTo>
                    <a:lnTo>
                      <a:pt x="109" y="32"/>
                    </a:lnTo>
                    <a:lnTo>
                      <a:pt x="108" y="31"/>
                    </a:lnTo>
                    <a:lnTo>
                      <a:pt x="108" y="30"/>
                    </a:lnTo>
                    <a:lnTo>
                      <a:pt x="107" y="30"/>
                    </a:lnTo>
                    <a:lnTo>
                      <a:pt x="106" y="29"/>
                    </a:lnTo>
                    <a:lnTo>
                      <a:pt x="106" y="27"/>
                    </a:lnTo>
                    <a:lnTo>
                      <a:pt x="105" y="26"/>
                    </a:lnTo>
                    <a:lnTo>
                      <a:pt x="104" y="25"/>
                    </a:lnTo>
                    <a:lnTo>
                      <a:pt x="103" y="25"/>
                    </a:lnTo>
                    <a:lnTo>
                      <a:pt x="104" y="24"/>
                    </a:lnTo>
                    <a:lnTo>
                      <a:pt x="104" y="22"/>
                    </a:lnTo>
                    <a:lnTo>
                      <a:pt x="102" y="21"/>
                    </a:lnTo>
                    <a:lnTo>
                      <a:pt x="101" y="21"/>
                    </a:lnTo>
                    <a:lnTo>
                      <a:pt x="101" y="20"/>
                    </a:lnTo>
                    <a:lnTo>
                      <a:pt x="101" y="19"/>
                    </a:lnTo>
                    <a:lnTo>
                      <a:pt x="100" y="19"/>
                    </a:lnTo>
                    <a:lnTo>
                      <a:pt x="99" y="18"/>
                    </a:lnTo>
                    <a:lnTo>
                      <a:pt x="99" y="17"/>
                    </a:lnTo>
                    <a:lnTo>
                      <a:pt x="97" y="15"/>
                    </a:lnTo>
                    <a:lnTo>
                      <a:pt x="96" y="14"/>
                    </a:lnTo>
                    <a:lnTo>
                      <a:pt x="80" y="13"/>
                    </a:lnTo>
                    <a:lnTo>
                      <a:pt x="80" y="17"/>
                    </a:lnTo>
                    <a:lnTo>
                      <a:pt x="53" y="16"/>
                    </a:lnTo>
                    <a:lnTo>
                      <a:pt x="22" y="1"/>
                    </a:lnTo>
                    <a:lnTo>
                      <a:pt x="22" y="0"/>
                    </a:lnTo>
                    <a:lnTo>
                      <a:pt x="22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1" y="8"/>
                    </a:lnTo>
                    <a:lnTo>
                      <a:pt x="2" y="10"/>
                    </a:lnTo>
                    <a:lnTo>
                      <a:pt x="3" y="11"/>
                    </a:lnTo>
                    <a:lnTo>
                      <a:pt x="3" y="11"/>
                    </a:lnTo>
                    <a:lnTo>
                      <a:pt x="2" y="13"/>
                    </a:lnTo>
                    <a:lnTo>
                      <a:pt x="3" y="14"/>
                    </a:lnTo>
                    <a:lnTo>
                      <a:pt x="5" y="17"/>
                    </a:lnTo>
                    <a:lnTo>
                      <a:pt x="5" y="18"/>
                    </a:lnTo>
                    <a:lnTo>
                      <a:pt x="5" y="19"/>
                    </a:lnTo>
                    <a:lnTo>
                      <a:pt x="5" y="20"/>
                    </a:lnTo>
                    <a:lnTo>
                      <a:pt x="7" y="21"/>
                    </a:lnTo>
                    <a:lnTo>
                      <a:pt x="7" y="24"/>
                    </a:lnTo>
                    <a:lnTo>
                      <a:pt x="6" y="25"/>
                    </a:lnTo>
                    <a:lnTo>
                      <a:pt x="6" y="27"/>
                    </a:lnTo>
                    <a:lnTo>
                      <a:pt x="7" y="28"/>
                    </a:lnTo>
                    <a:lnTo>
                      <a:pt x="8" y="29"/>
                    </a:lnTo>
                    <a:lnTo>
                      <a:pt x="8" y="32"/>
                    </a:lnTo>
                    <a:lnTo>
                      <a:pt x="9" y="34"/>
                    </a:lnTo>
                    <a:lnTo>
                      <a:pt x="10" y="36"/>
                    </a:lnTo>
                    <a:lnTo>
                      <a:pt x="11" y="36"/>
                    </a:lnTo>
                    <a:lnTo>
                      <a:pt x="14" y="38"/>
                    </a:lnTo>
                    <a:lnTo>
                      <a:pt x="15" y="40"/>
                    </a:lnTo>
                    <a:lnTo>
                      <a:pt x="15" y="41"/>
                    </a:lnTo>
                    <a:lnTo>
                      <a:pt x="19" y="44"/>
                    </a:lnTo>
                    <a:lnTo>
                      <a:pt x="20" y="47"/>
                    </a:lnTo>
                    <a:lnTo>
                      <a:pt x="20" y="47"/>
                    </a:lnTo>
                    <a:lnTo>
                      <a:pt x="21" y="49"/>
                    </a:lnTo>
                    <a:lnTo>
                      <a:pt x="20" y="51"/>
                    </a:lnTo>
                    <a:lnTo>
                      <a:pt x="20" y="52"/>
                    </a:lnTo>
                    <a:lnTo>
                      <a:pt x="21" y="53"/>
                    </a:lnTo>
                    <a:lnTo>
                      <a:pt x="21" y="54"/>
                    </a:lnTo>
                    <a:lnTo>
                      <a:pt x="20" y="54"/>
                    </a:lnTo>
                    <a:lnTo>
                      <a:pt x="19" y="54"/>
                    </a:lnTo>
                    <a:lnTo>
                      <a:pt x="19" y="55"/>
                    </a:lnTo>
                    <a:lnTo>
                      <a:pt x="20" y="55"/>
                    </a:lnTo>
                    <a:lnTo>
                      <a:pt x="20" y="56"/>
                    </a:lnTo>
                    <a:lnTo>
                      <a:pt x="19" y="57"/>
                    </a:lnTo>
                    <a:lnTo>
                      <a:pt x="18" y="56"/>
                    </a:lnTo>
                    <a:lnTo>
                      <a:pt x="15" y="56"/>
                    </a:lnTo>
                    <a:lnTo>
                      <a:pt x="14" y="55"/>
                    </a:lnTo>
                    <a:lnTo>
                      <a:pt x="11" y="56"/>
                    </a:lnTo>
                    <a:lnTo>
                      <a:pt x="11" y="56"/>
                    </a:lnTo>
                    <a:lnTo>
                      <a:pt x="13" y="59"/>
                    </a:lnTo>
                    <a:lnTo>
                      <a:pt x="14" y="59"/>
                    </a:lnTo>
                    <a:lnTo>
                      <a:pt x="14" y="61"/>
                    </a:lnTo>
                    <a:lnTo>
                      <a:pt x="15" y="64"/>
                    </a:lnTo>
                    <a:lnTo>
                      <a:pt x="18" y="64"/>
                    </a:lnTo>
                    <a:lnTo>
                      <a:pt x="20" y="65"/>
                    </a:lnTo>
                    <a:lnTo>
                      <a:pt x="20" y="66"/>
                    </a:lnTo>
                    <a:lnTo>
                      <a:pt x="21" y="66"/>
                    </a:lnTo>
                    <a:lnTo>
                      <a:pt x="22" y="66"/>
                    </a:lnTo>
                    <a:lnTo>
                      <a:pt x="22" y="67"/>
                    </a:lnTo>
                    <a:lnTo>
                      <a:pt x="23" y="68"/>
                    </a:lnTo>
                    <a:lnTo>
                      <a:pt x="24" y="68"/>
                    </a:lnTo>
                    <a:lnTo>
                      <a:pt x="25" y="68"/>
                    </a:lnTo>
                    <a:lnTo>
                      <a:pt x="26" y="66"/>
                    </a:lnTo>
                    <a:lnTo>
                      <a:pt x="27" y="66"/>
                    </a:lnTo>
                    <a:lnTo>
                      <a:pt x="27" y="67"/>
                    </a:lnTo>
                    <a:lnTo>
                      <a:pt x="27" y="70"/>
                    </a:lnTo>
                    <a:lnTo>
                      <a:pt x="30" y="73"/>
                    </a:lnTo>
                    <a:lnTo>
                      <a:pt x="31" y="74"/>
                    </a:lnTo>
                    <a:lnTo>
                      <a:pt x="32" y="74"/>
                    </a:lnTo>
                    <a:lnTo>
                      <a:pt x="33" y="75"/>
                    </a:lnTo>
                    <a:lnTo>
                      <a:pt x="34" y="78"/>
                    </a:lnTo>
                    <a:lnTo>
                      <a:pt x="34" y="83"/>
                    </a:lnTo>
                    <a:lnTo>
                      <a:pt x="34" y="86"/>
                    </a:lnTo>
                    <a:lnTo>
                      <a:pt x="32" y="88"/>
                    </a:lnTo>
                    <a:lnTo>
                      <a:pt x="33" y="90"/>
                    </a:lnTo>
                    <a:lnTo>
                      <a:pt x="34" y="91"/>
                    </a:lnTo>
                    <a:lnTo>
                      <a:pt x="36" y="91"/>
                    </a:lnTo>
                    <a:lnTo>
                      <a:pt x="37" y="92"/>
                    </a:lnTo>
                    <a:lnTo>
                      <a:pt x="38" y="92"/>
                    </a:lnTo>
                    <a:lnTo>
                      <a:pt x="39" y="94"/>
                    </a:lnTo>
                    <a:lnTo>
                      <a:pt x="43" y="98"/>
                    </a:lnTo>
                    <a:lnTo>
                      <a:pt x="44" y="99"/>
                    </a:lnTo>
                    <a:lnTo>
                      <a:pt x="45" y="100"/>
                    </a:lnTo>
                    <a:lnTo>
                      <a:pt x="46" y="103"/>
                    </a:lnTo>
                    <a:lnTo>
                      <a:pt x="48" y="103"/>
                    </a:lnTo>
                    <a:lnTo>
                      <a:pt x="49" y="104"/>
                    </a:lnTo>
                    <a:lnTo>
                      <a:pt x="49" y="106"/>
                    </a:lnTo>
                    <a:lnTo>
                      <a:pt x="50" y="107"/>
                    </a:lnTo>
                    <a:lnTo>
                      <a:pt x="50" y="108"/>
                    </a:lnTo>
                    <a:lnTo>
                      <a:pt x="51" y="110"/>
                    </a:lnTo>
                    <a:lnTo>
                      <a:pt x="52" y="111"/>
                    </a:lnTo>
                    <a:lnTo>
                      <a:pt x="56" y="109"/>
                    </a:lnTo>
                    <a:lnTo>
                      <a:pt x="57" y="107"/>
                    </a:lnTo>
                    <a:lnTo>
                      <a:pt x="57" y="105"/>
                    </a:lnTo>
                    <a:lnTo>
                      <a:pt x="56" y="104"/>
                    </a:lnTo>
                    <a:lnTo>
                      <a:pt x="56" y="101"/>
                    </a:lnTo>
                    <a:lnTo>
                      <a:pt x="55" y="101"/>
                    </a:lnTo>
                    <a:lnTo>
                      <a:pt x="53" y="99"/>
                    </a:lnTo>
                    <a:lnTo>
                      <a:pt x="52" y="98"/>
                    </a:lnTo>
                    <a:lnTo>
                      <a:pt x="52" y="97"/>
                    </a:lnTo>
                    <a:lnTo>
                      <a:pt x="51" y="96"/>
                    </a:lnTo>
                    <a:lnTo>
                      <a:pt x="50" y="95"/>
                    </a:lnTo>
                    <a:lnTo>
                      <a:pt x="49" y="96"/>
                    </a:lnTo>
                    <a:lnTo>
                      <a:pt x="49" y="97"/>
                    </a:lnTo>
                    <a:lnTo>
                      <a:pt x="49" y="97"/>
                    </a:lnTo>
                    <a:lnTo>
                      <a:pt x="48" y="96"/>
                    </a:lnTo>
                    <a:lnTo>
                      <a:pt x="47" y="95"/>
                    </a:lnTo>
                    <a:lnTo>
                      <a:pt x="45" y="93"/>
                    </a:lnTo>
                    <a:lnTo>
                      <a:pt x="45" y="92"/>
                    </a:lnTo>
                    <a:lnTo>
                      <a:pt x="46" y="91"/>
                    </a:lnTo>
                    <a:lnTo>
                      <a:pt x="46" y="89"/>
                    </a:lnTo>
                    <a:lnTo>
                      <a:pt x="45" y="87"/>
                    </a:lnTo>
                    <a:lnTo>
                      <a:pt x="45" y="86"/>
                    </a:lnTo>
                    <a:lnTo>
                      <a:pt x="45" y="85"/>
                    </a:lnTo>
                    <a:lnTo>
                      <a:pt x="44" y="84"/>
                    </a:lnTo>
                    <a:lnTo>
                      <a:pt x="44" y="81"/>
                    </a:lnTo>
                    <a:lnTo>
                      <a:pt x="43" y="80"/>
                    </a:lnTo>
                    <a:lnTo>
                      <a:pt x="43" y="78"/>
                    </a:lnTo>
                    <a:lnTo>
                      <a:pt x="43" y="78"/>
                    </a:lnTo>
                    <a:lnTo>
                      <a:pt x="43" y="75"/>
                    </a:lnTo>
                    <a:lnTo>
                      <a:pt x="43" y="74"/>
                    </a:lnTo>
                    <a:lnTo>
                      <a:pt x="42" y="71"/>
                    </a:lnTo>
                    <a:lnTo>
                      <a:pt x="41" y="69"/>
                    </a:lnTo>
                    <a:lnTo>
                      <a:pt x="41" y="68"/>
                    </a:lnTo>
                    <a:lnTo>
                      <a:pt x="40" y="68"/>
                    </a:lnTo>
                    <a:lnTo>
                      <a:pt x="40" y="68"/>
                    </a:lnTo>
                    <a:lnTo>
                      <a:pt x="40" y="69"/>
                    </a:lnTo>
                    <a:lnTo>
                      <a:pt x="40" y="70"/>
                    </a:lnTo>
                    <a:lnTo>
                      <a:pt x="38" y="68"/>
                    </a:lnTo>
                    <a:lnTo>
                      <a:pt x="38" y="66"/>
                    </a:lnTo>
                    <a:lnTo>
                      <a:pt x="38" y="65"/>
                    </a:lnTo>
                    <a:lnTo>
                      <a:pt x="38" y="64"/>
                    </a:lnTo>
                    <a:lnTo>
                      <a:pt x="37" y="64"/>
                    </a:lnTo>
                    <a:lnTo>
                      <a:pt x="37" y="60"/>
                    </a:lnTo>
                    <a:lnTo>
                      <a:pt x="34" y="57"/>
                    </a:lnTo>
                    <a:lnTo>
                      <a:pt x="34" y="57"/>
                    </a:lnTo>
                    <a:lnTo>
                      <a:pt x="32" y="55"/>
                    </a:lnTo>
                    <a:lnTo>
                      <a:pt x="32" y="53"/>
                    </a:lnTo>
                    <a:lnTo>
                      <a:pt x="32" y="52"/>
                    </a:lnTo>
                    <a:lnTo>
                      <a:pt x="31" y="49"/>
                    </a:lnTo>
                    <a:lnTo>
                      <a:pt x="29" y="49"/>
                    </a:lnTo>
                    <a:lnTo>
                      <a:pt x="29" y="48"/>
                    </a:lnTo>
                    <a:lnTo>
                      <a:pt x="29" y="46"/>
                    </a:lnTo>
                    <a:lnTo>
                      <a:pt x="27" y="45"/>
                    </a:lnTo>
                    <a:lnTo>
                      <a:pt x="26" y="44"/>
                    </a:lnTo>
                    <a:lnTo>
                      <a:pt x="25" y="42"/>
                    </a:lnTo>
                    <a:lnTo>
                      <a:pt x="26" y="41"/>
                    </a:lnTo>
                    <a:lnTo>
                      <a:pt x="25" y="38"/>
                    </a:lnTo>
                    <a:lnTo>
                      <a:pt x="23" y="37"/>
                    </a:lnTo>
                    <a:lnTo>
                      <a:pt x="22" y="35"/>
                    </a:lnTo>
                    <a:lnTo>
                      <a:pt x="21" y="35"/>
                    </a:lnTo>
                    <a:lnTo>
                      <a:pt x="21" y="34"/>
                    </a:lnTo>
                    <a:lnTo>
                      <a:pt x="20" y="31"/>
                    </a:lnTo>
                    <a:lnTo>
                      <a:pt x="19" y="30"/>
                    </a:lnTo>
                    <a:lnTo>
                      <a:pt x="20" y="29"/>
                    </a:lnTo>
                    <a:lnTo>
                      <a:pt x="20" y="21"/>
                    </a:lnTo>
                    <a:lnTo>
                      <a:pt x="19" y="18"/>
                    </a:lnTo>
                    <a:lnTo>
                      <a:pt x="20" y="16"/>
                    </a:lnTo>
                    <a:lnTo>
                      <a:pt x="21" y="13"/>
                    </a:lnTo>
                    <a:lnTo>
                      <a:pt x="20" y="11"/>
                    </a:lnTo>
                    <a:lnTo>
                      <a:pt x="20" y="9"/>
                    </a:lnTo>
                    <a:lnTo>
                      <a:pt x="21" y="11"/>
                    </a:lnTo>
                    <a:lnTo>
                      <a:pt x="23" y="12"/>
                    </a:lnTo>
                    <a:lnTo>
                      <a:pt x="25" y="15"/>
                    </a:lnTo>
                    <a:lnTo>
                      <a:pt x="26" y="16"/>
                    </a:lnTo>
                    <a:lnTo>
                      <a:pt x="27" y="15"/>
                    </a:lnTo>
                    <a:lnTo>
                      <a:pt x="28" y="15"/>
                    </a:lnTo>
                    <a:lnTo>
                      <a:pt x="30" y="16"/>
                    </a:lnTo>
                    <a:lnTo>
                      <a:pt x="30" y="17"/>
                    </a:lnTo>
                    <a:lnTo>
                      <a:pt x="32" y="17"/>
                    </a:lnTo>
                    <a:lnTo>
                      <a:pt x="34" y="18"/>
                    </a:lnTo>
                    <a:lnTo>
                      <a:pt x="34" y="19"/>
                    </a:lnTo>
                    <a:lnTo>
                      <a:pt x="32" y="20"/>
                    </a:lnTo>
                    <a:lnTo>
                      <a:pt x="33" y="22"/>
                    </a:lnTo>
                    <a:lnTo>
                      <a:pt x="33" y="25"/>
                    </a:lnTo>
                    <a:lnTo>
                      <a:pt x="34" y="28"/>
                    </a:lnTo>
                    <a:lnTo>
                      <a:pt x="36" y="29"/>
                    </a:lnTo>
                    <a:lnTo>
                      <a:pt x="36" y="32"/>
                    </a:lnTo>
                    <a:lnTo>
                      <a:pt x="36" y="33"/>
                    </a:lnTo>
                    <a:lnTo>
                      <a:pt x="36" y="34"/>
                    </a:lnTo>
                    <a:lnTo>
                      <a:pt x="38" y="37"/>
                    </a:lnTo>
                    <a:lnTo>
                      <a:pt x="38" y="38"/>
                    </a:lnTo>
                    <a:lnTo>
                      <a:pt x="38" y="39"/>
                    </a:lnTo>
                    <a:lnTo>
                      <a:pt x="38" y="40"/>
                    </a:lnTo>
                    <a:lnTo>
                      <a:pt x="39" y="40"/>
                    </a:lnTo>
                    <a:lnTo>
                      <a:pt x="40" y="41"/>
                    </a:lnTo>
                    <a:lnTo>
                      <a:pt x="41" y="45"/>
                    </a:lnTo>
                    <a:lnTo>
                      <a:pt x="42" y="46"/>
                    </a:lnTo>
                    <a:lnTo>
                      <a:pt x="42" y="47"/>
                    </a:lnTo>
                    <a:lnTo>
                      <a:pt x="42" y="49"/>
                    </a:lnTo>
                    <a:lnTo>
                      <a:pt x="43" y="50"/>
                    </a:lnTo>
                    <a:lnTo>
                      <a:pt x="44" y="50"/>
                    </a:lnTo>
                    <a:lnTo>
                      <a:pt x="45" y="52"/>
                    </a:lnTo>
                    <a:lnTo>
                      <a:pt x="46" y="54"/>
                    </a:lnTo>
                    <a:lnTo>
                      <a:pt x="47" y="55"/>
                    </a:lnTo>
                    <a:lnTo>
                      <a:pt x="47" y="55"/>
                    </a:lnTo>
                    <a:lnTo>
                      <a:pt x="48" y="55"/>
                    </a:lnTo>
                    <a:lnTo>
                      <a:pt x="49" y="56"/>
                    </a:lnTo>
                    <a:lnTo>
                      <a:pt x="50" y="55"/>
                    </a:lnTo>
                    <a:lnTo>
                      <a:pt x="51" y="56"/>
                    </a:lnTo>
                    <a:lnTo>
                      <a:pt x="51" y="58"/>
                    </a:lnTo>
                    <a:lnTo>
                      <a:pt x="50" y="59"/>
                    </a:lnTo>
                    <a:lnTo>
                      <a:pt x="51" y="62"/>
                    </a:lnTo>
                    <a:lnTo>
                      <a:pt x="55" y="66"/>
                    </a:lnTo>
                    <a:lnTo>
                      <a:pt x="56" y="65"/>
                    </a:lnTo>
                    <a:lnTo>
                      <a:pt x="57" y="66"/>
                    </a:lnTo>
                    <a:lnTo>
                      <a:pt x="57" y="67"/>
                    </a:lnTo>
                    <a:lnTo>
                      <a:pt x="57" y="69"/>
                    </a:lnTo>
                    <a:lnTo>
                      <a:pt x="59" y="69"/>
                    </a:lnTo>
                    <a:lnTo>
                      <a:pt x="60" y="69"/>
                    </a:lnTo>
                    <a:lnTo>
                      <a:pt x="62" y="71"/>
                    </a:lnTo>
                    <a:lnTo>
                      <a:pt x="62" y="72"/>
                    </a:lnTo>
                    <a:lnTo>
                      <a:pt x="63" y="73"/>
                    </a:lnTo>
                    <a:lnTo>
                      <a:pt x="64" y="72"/>
                    </a:lnTo>
                    <a:lnTo>
                      <a:pt x="64" y="73"/>
                    </a:lnTo>
                    <a:lnTo>
                      <a:pt x="65" y="74"/>
                    </a:lnTo>
                    <a:lnTo>
                      <a:pt x="64" y="75"/>
                    </a:lnTo>
                    <a:lnTo>
                      <a:pt x="63" y="74"/>
                    </a:lnTo>
                    <a:lnTo>
                      <a:pt x="62" y="74"/>
                    </a:lnTo>
                    <a:lnTo>
                      <a:pt x="60" y="76"/>
                    </a:lnTo>
                    <a:lnTo>
                      <a:pt x="59" y="78"/>
                    </a:lnTo>
                    <a:lnTo>
                      <a:pt x="60" y="80"/>
                    </a:lnTo>
                    <a:lnTo>
                      <a:pt x="61" y="81"/>
                    </a:lnTo>
                    <a:lnTo>
                      <a:pt x="63" y="81"/>
                    </a:lnTo>
                    <a:lnTo>
                      <a:pt x="64" y="83"/>
                    </a:lnTo>
                    <a:lnTo>
                      <a:pt x="67" y="86"/>
                    </a:lnTo>
                    <a:lnTo>
                      <a:pt x="69" y="86"/>
                    </a:lnTo>
                    <a:lnTo>
                      <a:pt x="70" y="86"/>
                    </a:lnTo>
                    <a:lnTo>
                      <a:pt x="71" y="87"/>
                    </a:lnTo>
                    <a:lnTo>
                      <a:pt x="71" y="89"/>
                    </a:lnTo>
                    <a:lnTo>
                      <a:pt x="72" y="90"/>
                    </a:lnTo>
                    <a:lnTo>
                      <a:pt x="71" y="92"/>
                    </a:lnTo>
                    <a:lnTo>
                      <a:pt x="70" y="92"/>
                    </a:lnTo>
                    <a:lnTo>
                      <a:pt x="70" y="93"/>
                    </a:lnTo>
                    <a:lnTo>
                      <a:pt x="72" y="94"/>
                    </a:lnTo>
                    <a:lnTo>
                      <a:pt x="75" y="95"/>
                    </a:lnTo>
                    <a:lnTo>
                      <a:pt x="76" y="96"/>
                    </a:lnTo>
                    <a:lnTo>
                      <a:pt x="76" y="96"/>
                    </a:lnTo>
                    <a:lnTo>
                      <a:pt x="79" y="98"/>
                    </a:lnTo>
                    <a:lnTo>
                      <a:pt x="81" y="103"/>
                    </a:lnTo>
                    <a:lnTo>
                      <a:pt x="83" y="107"/>
                    </a:lnTo>
                    <a:lnTo>
                      <a:pt x="86" y="109"/>
                    </a:lnTo>
                    <a:lnTo>
                      <a:pt x="86" y="111"/>
                    </a:lnTo>
                    <a:lnTo>
                      <a:pt x="90" y="115"/>
                    </a:lnTo>
                    <a:lnTo>
                      <a:pt x="90" y="117"/>
                    </a:lnTo>
                    <a:lnTo>
                      <a:pt x="89" y="119"/>
                    </a:lnTo>
                    <a:lnTo>
                      <a:pt x="90" y="120"/>
                    </a:lnTo>
                    <a:lnTo>
                      <a:pt x="91" y="123"/>
                    </a:lnTo>
                    <a:lnTo>
                      <a:pt x="94" y="128"/>
                    </a:lnTo>
                    <a:lnTo>
                      <a:pt x="94" y="130"/>
                    </a:lnTo>
                    <a:lnTo>
                      <a:pt x="92" y="132"/>
                    </a:lnTo>
                    <a:lnTo>
                      <a:pt x="90" y="134"/>
                    </a:lnTo>
                    <a:lnTo>
                      <a:pt x="90" y="135"/>
                    </a:lnTo>
                    <a:lnTo>
                      <a:pt x="91" y="135"/>
                    </a:lnTo>
                    <a:lnTo>
                      <a:pt x="92" y="136"/>
                    </a:lnTo>
                    <a:lnTo>
                      <a:pt x="91" y="137"/>
                    </a:lnTo>
                    <a:lnTo>
                      <a:pt x="89" y="136"/>
                    </a:lnTo>
                    <a:lnTo>
                      <a:pt x="88" y="137"/>
                    </a:lnTo>
                    <a:lnTo>
                      <a:pt x="88" y="138"/>
                    </a:lnTo>
                    <a:lnTo>
                      <a:pt x="89" y="142"/>
                    </a:lnTo>
                    <a:lnTo>
                      <a:pt x="90" y="143"/>
                    </a:lnTo>
                    <a:lnTo>
                      <a:pt x="90" y="144"/>
                    </a:lnTo>
                    <a:lnTo>
                      <a:pt x="92" y="147"/>
                    </a:lnTo>
                    <a:lnTo>
                      <a:pt x="92" y="149"/>
                    </a:lnTo>
                    <a:lnTo>
                      <a:pt x="94" y="149"/>
                    </a:lnTo>
                    <a:lnTo>
                      <a:pt x="95" y="149"/>
                    </a:lnTo>
                    <a:lnTo>
                      <a:pt x="96" y="150"/>
                    </a:lnTo>
                    <a:lnTo>
                      <a:pt x="99" y="151"/>
                    </a:lnTo>
                    <a:lnTo>
                      <a:pt x="101" y="151"/>
                    </a:lnTo>
                    <a:lnTo>
                      <a:pt x="102" y="151"/>
                    </a:lnTo>
                    <a:lnTo>
                      <a:pt x="101" y="152"/>
                    </a:lnTo>
                    <a:lnTo>
                      <a:pt x="101" y="153"/>
                    </a:lnTo>
                    <a:lnTo>
                      <a:pt x="103" y="154"/>
                    </a:lnTo>
                    <a:lnTo>
                      <a:pt x="105" y="156"/>
                    </a:lnTo>
                    <a:lnTo>
                      <a:pt x="107" y="158"/>
                    </a:lnTo>
                    <a:lnTo>
                      <a:pt x="108" y="160"/>
                    </a:lnTo>
                    <a:lnTo>
                      <a:pt x="110" y="162"/>
                    </a:lnTo>
                    <a:lnTo>
                      <a:pt x="111" y="160"/>
                    </a:lnTo>
                    <a:lnTo>
                      <a:pt x="113" y="162"/>
                    </a:lnTo>
                    <a:lnTo>
                      <a:pt x="114" y="162"/>
                    </a:lnTo>
                    <a:lnTo>
                      <a:pt x="118" y="164"/>
                    </a:lnTo>
                    <a:lnTo>
                      <a:pt x="119" y="164"/>
                    </a:lnTo>
                    <a:lnTo>
                      <a:pt x="120" y="163"/>
                    </a:lnTo>
                    <a:lnTo>
                      <a:pt x="121" y="163"/>
                    </a:lnTo>
                    <a:lnTo>
                      <a:pt x="121" y="164"/>
                    </a:lnTo>
                    <a:lnTo>
                      <a:pt x="126" y="168"/>
                    </a:lnTo>
                    <a:lnTo>
                      <a:pt x="127" y="168"/>
                    </a:lnTo>
                    <a:lnTo>
                      <a:pt x="129" y="171"/>
                    </a:lnTo>
                    <a:lnTo>
                      <a:pt x="134" y="173"/>
                    </a:lnTo>
                    <a:lnTo>
                      <a:pt x="139" y="173"/>
                    </a:lnTo>
                    <a:lnTo>
                      <a:pt x="141" y="174"/>
                    </a:lnTo>
                    <a:lnTo>
                      <a:pt x="142" y="176"/>
                    </a:lnTo>
                    <a:lnTo>
                      <a:pt x="144" y="176"/>
                    </a:lnTo>
                    <a:lnTo>
                      <a:pt x="147" y="177"/>
                    </a:lnTo>
                    <a:lnTo>
                      <a:pt x="148" y="177"/>
                    </a:lnTo>
                    <a:lnTo>
                      <a:pt x="148" y="177"/>
                    </a:lnTo>
                    <a:lnTo>
                      <a:pt x="150" y="179"/>
                    </a:lnTo>
                    <a:lnTo>
                      <a:pt x="153" y="181"/>
                    </a:lnTo>
                    <a:lnTo>
                      <a:pt x="154" y="181"/>
                    </a:lnTo>
                    <a:lnTo>
                      <a:pt x="155" y="181"/>
                    </a:lnTo>
                    <a:lnTo>
                      <a:pt x="157" y="182"/>
                    </a:lnTo>
                    <a:lnTo>
                      <a:pt x="160" y="183"/>
                    </a:lnTo>
                    <a:lnTo>
                      <a:pt x="163" y="183"/>
                    </a:lnTo>
                    <a:lnTo>
                      <a:pt x="165" y="185"/>
                    </a:lnTo>
                    <a:lnTo>
                      <a:pt x="171" y="186"/>
                    </a:lnTo>
                    <a:lnTo>
                      <a:pt x="172" y="186"/>
                    </a:lnTo>
                    <a:lnTo>
                      <a:pt x="177" y="184"/>
                    </a:lnTo>
                    <a:lnTo>
                      <a:pt x="179" y="184"/>
                    </a:lnTo>
                    <a:lnTo>
                      <a:pt x="181" y="182"/>
                    </a:lnTo>
                    <a:lnTo>
                      <a:pt x="183" y="182"/>
                    </a:lnTo>
                    <a:lnTo>
                      <a:pt x="185" y="182"/>
                    </a:lnTo>
                    <a:lnTo>
                      <a:pt x="186" y="182"/>
                    </a:lnTo>
                    <a:lnTo>
                      <a:pt x="186" y="182"/>
                    </a:lnTo>
                    <a:lnTo>
                      <a:pt x="184" y="181"/>
                    </a:lnTo>
                    <a:lnTo>
                      <a:pt x="183" y="181"/>
                    </a:lnTo>
                    <a:lnTo>
                      <a:pt x="183" y="179"/>
                    </a:lnTo>
                    <a:lnTo>
                      <a:pt x="185" y="178"/>
                    </a:lnTo>
                    <a:lnTo>
                      <a:pt x="186" y="179"/>
                    </a:lnTo>
                    <a:lnTo>
                      <a:pt x="186" y="181"/>
                    </a:lnTo>
                    <a:lnTo>
                      <a:pt x="187" y="179"/>
                    </a:lnTo>
                    <a:lnTo>
                      <a:pt x="188" y="179"/>
                    </a:lnTo>
                    <a:lnTo>
                      <a:pt x="188" y="181"/>
                    </a:lnTo>
                    <a:lnTo>
                      <a:pt x="187" y="181"/>
                    </a:lnTo>
                    <a:lnTo>
                      <a:pt x="187" y="181"/>
                    </a:lnTo>
                    <a:lnTo>
                      <a:pt x="187" y="182"/>
                    </a:lnTo>
                    <a:lnTo>
                      <a:pt x="188" y="182"/>
                    </a:lnTo>
                    <a:lnTo>
                      <a:pt x="191" y="182"/>
                    </a:lnTo>
                    <a:lnTo>
                      <a:pt x="194" y="184"/>
                    </a:lnTo>
                    <a:lnTo>
                      <a:pt x="195" y="185"/>
                    </a:lnTo>
                    <a:lnTo>
                      <a:pt x="195" y="184"/>
                    </a:lnTo>
                    <a:lnTo>
                      <a:pt x="193" y="182"/>
                    </a:lnTo>
                    <a:lnTo>
                      <a:pt x="189" y="181"/>
                    </a:lnTo>
                    <a:lnTo>
                      <a:pt x="189" y="181"/>
                    </a:lnTo>
                    <a:lnTo>
                      <a:pt x="191" y="179"/>
                    </a:lnTo>
                    <a:lnTo>
                      <a:pt x="191" y="181"/>
                    </a:lnTo>
                    <a:lnTo>
                      <a:pt x="193" y="181"/>
                    </a:lnTo>
                    <a:lnTo>
                      <a:pt x="194" y="182"/>
                    </a:lnTo>
                    <a:lnTo>
                      <a:pt x="196" y="184"/>
                    </a:lnTo>
                    <a:lnTo>
                      <a:pt x="196" y="185"/>
                    </a:lnTo>
                    <a:lnTo>
                      <a:pt x="196" y="186"/>
                    </a:lnTo>
                    <a:lnTo>
                      <a:pt x="202" y="191"/>
                    </a:lnTo>
                    <a:lnTo>
                      <a:pt x="204" y="192"/>
                    </a:lnTo>
                    <a:lnTo>
                      <a:pt x="205" y="193"/>
                    </a:lnTo>
                    <a:lnTo>
                      <a:pt x="207" y="195"/>
                    </a:lnTo>
                    <a:lnTo>
                      <a:pt x="208" y="196"/>
                    </a:lnTo>
                    <a:lnTo>
                      <a:pt x="210" y="196"/>
                    </a:lnTo>
                    <a:lnTo>
                      <a:pt x="210" y="19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9" name="Rectangle 2822">
                <a:extLst>
                  <a:ext uri="{FF2B5EF4-FFF2-40B4-BE49-F238E27FC236}">
                    <a16:creationId xmlns:a16="http://schemas.microsoft.com/office/drawing/2014/main" id="{E51E742A-6C3E-43F1-87DD-9A4E73EEE7A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68" y="2481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0" name="Freeform 2823">
                <a:extLst>
                  <a:ext uri="{FF2B5EF4-FFF2-40B4-BE49-F238E27FC236}">
                    <a16:creationId xmlns:a16="http://schemas.microsoft.com/office/drawing/2014/main" id="{75F04826-4E35-43BA-A8BE-177ACBB733B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14" y="2699"/>
                <a:ext cx="3" cy="6"/>
              </a:xfrm>
              <a:custGeom>
                <a:avLst/>
                <a:gdLst>
                  <a:gd name="T0" fmla="*/ 0 w 3"/>
                  <a:gd name="T1" fmla="*/ 0 h 6"/>
                  <a:gd name="T2" fmla="*/ 0 w 3"/>
                  <a:gd name="T3" fmla="*/ 1 h 6"/>
                  <a:gd name="T4" fmla="*/ 0 w 3"/>
                  <a:gd name="T5" fmla="*/ 3 h 6"/>
                  <a:gd name="T6" fmla="*/ 2 w 3"/>
                  <a:gd name="T7" fmla="*/ 4 h 6"/>
                  <a:gd name="T8" fmla="*/ 3 w 3"/>
                  <a:gd name="T9" fmla="*/ 6 h 6"/>
                  <a:gd name="T10" fmla="*/ 3 w 3"/>
                  <a:gd name="T11" fmla="*/ 3 h 6"/>
                  <a:gd name="T12" fmla="*/ 2 w 3"/>
                  <a:gd name="T13" fmla="*/ 1 h 6"/>
                  <a:gd name="T14" fmla="*/ 0 w 3"/>
                  <a:gd name="T15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6">
                    <a:moveTo>
                      <a:pt x="0" y="0"/>
                    </a:moveTo>
                    <a:lnTo>
                      <a:pt x="0" y="1"/>
                    </a:lnTo>
                    <a:lnTo>
                      <a:pt x="0" y="3"/>
                    </a:lnTo>
                    <a:lnTo>
                      <a:pt x="2" y="4"/>
                    </a:lnTo>
                    <a:lnTo>
                      <a:pt x="3" y="6"/>
                    </a:lnTo>
                    <a:lnTo>
                      <a:pt x="3" y="3"/>
                    </a:lnTo>
                    <a:lnTo>
                      <a:pt x="2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1" name="Freeform 2824">
                <a:extLst>
                  <a:ext uri="{FF2B5EF4-FFF2-40B4-BE49-F238E27FC236}">
                    <a16:creationId xmlns:a16="http://schemas.microsoft.com/office/drawing/2014/main" id="{08695257-9FB6-427D-A379-964C1DE70D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07" y="2723"/>
                <a:ext cx="6" cy="6"/>
              </a:xfrm>
              <a:custGeom>
                <a:avLst/>
                <a:gdLst>
                  <a:gd name="T0" fmla="*/ 5 w 6"/>
                  <a:gd name="T1" fmla="*/ 0 h 6"/>
                  <a:gd name="T2" fmla="*/ 5 w 6"/>
                  <a:gd name="T3" fmla="*/ 0 h 6"/>
                  <a:gd name="T4" fmla="*/ 4 w 6"/>
                  <a:gd name="T5" fmla="*/ 0 h 6"/>
                  <a:gd name="T6" fmla="*/ 3 w 6"/>
                  <a:gd name="T7" fmla="*/ 0 h 6"/>
                  <a:gd name="T8" fmla="*/ 1 w 6"/>
                  <a:gd name="T9" fmla="*/ 3 h 6"/>
                  <a:gd name="T10" fmla="*/ 0 w 6"/>
                  <a:gd name="T11" fmla="*/ 6 h 6"/>
                  <a:gd name="T12" fmla="*/ 1 w 6"/>
                  <a:gd name="T13" fmla="*/ 5 h 6"/>
                  <a:gd name="T14" fmla="*/ 1 w 6"/>
                  <a:gd name="T15" fmla="*/ 5 h 6"/>
                  <a:gd name="T16" fmla="*/ 3 w 6"/>
                  <a:gd name="T17" fmla="*/ 3 h 6"/>
                  <a:gd name="T18" fmla="*/ 4 w 6"/>
                  <a:gd name="T19" fmla="*/ 3 h 6"/>
                  <a:gd name="T20" fmla="*/ 6 w 6"/>
                  <a:gd name="T21" fmla="*/ 0 h 6"/>
                  <a:gd name="T22" fmla="*/ 5 w 6"/>
                  <a:gd name="T23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6" h="6">
                    <a:moveTo>
                      <a:pt x="5" y="0"/>
                    </a:moveTo>
                    <a:lnTo>
                      <a:pt x="5" y="0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1" y="3"/>
                    </a:lnTo>
                    <a:lnTo>
                      <a:pt x="0" y="6"/>
                    </a:lnTo>
                    <a:lnTo>
                      <a:pt x="1" y="5"/>
                    </a:lnTo>
                    <a:lnTo>
                      <a:pt x="1" y="5"/>
                    </a:lnTo>
                    <a:lnTo>
                      <a:pt x="3" y="3"/>
                    </a:lnTo>
                    <a:lnTo>
                      <a:pt x="4" y="3"/>
                    </a:lnTo>
                    <a:lnTo>
                      <a:pt x="6" y="0"/>
                    </a:lnTo>
                    <a:lnTo>
                      <a:pt x="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2" name="Freeform 2825">
                <a:extLst>
                  <a:ext uri="{FF2B5EF4-FFF2-40B4-BE49-F238E27FC236}">
                    <a16:creationId xmlns:a16="http://schemas.microsoft.com/office/drawing/2014/main" id="{387E17E9-A9CA-42C8-81A6-0C42B0E65A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22" y="2721"/>
                <a:ext cx="4" cy="2"/>
              </a:xfrm>
              <a:custGeom>
                <a:avLst/>
                <a:gdLst>
                  <a:gd name="T0" fmla="*/ 3 w 4"/>
                  <a:gd name="T1" fmla="*/ 2 h 2"/>
                  <a:gd name="T2" fmla="*/ 4 w 4"/>
                  <a:gd name="T3" fmla="*/ 1 h 2"/>
                  <a:gd name="T4" fmla="*/ 3 w 4"/>
                  <a:gd name="T5" fmla="*/ 0 h 2"/>
                  <a:gd name="T6" fmla="*/ 1 w 4"/>
                  <a:gd name="T7" fmla="*/ 0 h 2"/>
                  <a:gd name="T8" fmla="*/ 1 w 4"/>
                  <a:gd name="T9" fmla="*/ 1 h 2"/>
                  <a:gd name="T10" fmla="*/ 0 w 4"/>
                  <a:gd name="T11" fmla="*/ 2 h 2"/>
                  <a:gd name="T12" fmla="*/ 1 w 4"/>
                  <a:gd name="T13" fmla="*/ 2 h 2"/>
                  <a:gd name="T14" fmla="*/ 3 w 4"/>
                  <a:gd name="T1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2">
                    <a:moveTo>
                      <a:pt x="3" y="2"/>
                    </a:moveTo>
                    <a:lnTo>
                      <a:pt x="4" y="1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3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3" name="Freeform 2826">
                <a:extLst>
                  <a:ext uri="{FF2B5EF4-FFF2-40B4-BE49-F238E27FC236}">
                    <a16:creationId xmlns:a16="http://schemas.microsoft.com/office/drawing/2014/main" id="{18F923A8-86E2-4D06-84F3-3CE4CD2B236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09" y="2727"/>
                <a:ext cx="2" cy="2"/>
              </a:xfrm>
              <a:custGeom>
                <a:avLst/>
                <a:gdLst>
                  <a:gd name="T0" fmla="*/ 1 w 2"/>
                  <a:gd name="T1" fmla="*/ 1 h 2"/>
                  <a:gd name="T2" fmla="*/ 0 w 2"/>
                  <a:gd name="T3" fmla="*/ 2 h 2"/>
                  <a:gd name="T4" fmla="*/ 1 w 2"/>
                  <a:gd name="T5" fmla="*/ 2 h 2"/>
                  <a:gd name="T6" fmla="*/ 2 w 2"/>
                  <a:gd name="T7" fmla="*/ 1 h 2"/>
                  <a:gd name="T8" fmla="*/ 2 w 2"/>
                  <a:gd name="T9" fmla="*/ 0 h 2"/>
                  <a:gd name="T10" fmla="*/ 2 w 2"/>
                  <a:gd name="T11" fmla="*/ 0 h 2"/>
                  <a:gd name="T12" fmla="*/ 1 w 2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1" y="1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4" name="Freeform 2827">
                <a:extLst>
                  <a:ext uri="{FF2B5EF4-FFF2-40B4-BE49-F238E27FC236}">
                    <a16:creationId xmlns:a16="http://schemas.microsoft.com/office/drawing/2014/main" id="{A1EE5DA0-7797-48FD-85B8-0BBBE352794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17" y="2719"/>
                <a:ext cx="5" cy="3"/>
              </a:xfrm>
              <a:custGeom>
                <a:avLst/>
                <a:gdLst>
                  <a:gd name="T0" fmla="*/ 3 w 5"/>
                  <a:gd name="T1" fmla="*/ 2 h 3"/>
                  <a:gd name="T2" fmla="*/ 3 w 5"/>
                  <a:gd name="T3" fmla="*/ 3 h 3"/>
                  <a:gd name="T4" fmla="*/ 4 w 5"/>
                  <a:gd name="T5" fmla="*/ 2 h 3"/>
                  <a:gd name="T6" fmla="*/ 5 w 5"/>
                  <a:gd name="T7" fmla="*/ 1 h 3"/>
                  <a:gd name="T8" fmla="*/ 4 w 5"/>
                  <a:gd name="T9" fmla="*/ 0 h 3"/>
                  <a:gd name="T10" fmla="*/ 1 w 5"/>
                  <a:gd name="T11" fmla="*/ 1 h 3"/>
                  <a:gd name="T12" fmla="*/ 0 w 5"/>
                  <a:gd name="T13" fmla="*/ 1 h 3"/>
                  <a:gd name="T14" fmla="*/ 0 w 5"/>
                  <a:gd name="T15" fmla="*/ 2 h 3"/>
                  <a:gd name="T16" fmla="*/ 0 w 5"/>
                  <a:gd name="T17" fmla="*/ 2 h 3"/>
                  <a:gd name="T18" fmla="*/ 3 w 5"/>
                  <a:gd name="T19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" h="3">
                    <a:moveTo>
                      <a:pt x="3" y="2"/>
                    </a:moveTo>
                    <a:lnTo>
                      <a:pt x="3" y="3"/>
                    </a:lnTo>
                    <a:lnTo>
                      <a:pt x="4" y="2"/>
                    </a:lnTo>
                    <a:lnTo>
                      <a:pt x="5" y="1"/>
                    </a:lnTo>
                    <a:lnTo>
                      <a:pt x="4" y="0"/>
                    </a:lnTo>
                    <a:lnTo>
                      <a:pt x="1" y="1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3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5" name="Freeform 2828">
                <a:extLst>
                  <a:ext uri="{FF2B5EF4-FFF2-40B4-BE49-F238E27FC236}">
                    <a16:creationId xmlns:a16="http://schemas.microsoft.com/office/drawing/2014/main" id="{1D116520-0A85-473B-8A79-93A58BFB076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16" y="2715"/>
                <a:ext cx="4" cy="4"/>
              </a:xfrm>
              <a:custGeom>
                <a:avLst/>
                <a:gdLst>
                  <a:gd name="T0" fmla="*/ 1 w 4"/>
                  <a:gd name="T1" fmla="*/ 4 h 4"/>
                  <a:gd name="T2" fmla="*/ 2 w 4"/>
                  <a:gd name="T3" fmla="*/ 2 h 4"/>
                  <a:gd name="T4" fmla="*/ 3 w 4"/>
                  <a:gd name="T5" fmla="*/ 2 h 4"/>
                  <a:gd name="T6" fmla="*/ 4 w 4"/>
                  <a:gd name="T7" fmla="*/ 1 h 4"/>
                  <a:gd name="T8" fmla="*/ 3 w 4"/>
                  <a:gd name="T9" fmla="*/ 0 h 4"/>
                  <a:gd name="T10" fmla="*/ 2 w 4"/>
                  <a:gd name="T11" fmla="*/ 1 h 4"/>
                  <a:gd name="T12" fmla="*/ 1 w 4"/>
                  <a:gd name="T13" fmla="*/ 2 h 4"/>
                  <a:gd name="T14" fmla="*/ 0 w 4"/>
                  <a:gd name="T15" fmla="*/ 3 h 4"/>
                  <a:gd name="T16" fmla="*/ 0 w 4"/>
                  <a:gd name="T17" fmla="*/ 4 h 4"/>
                  <a:gd name="T18" fmla="*/ 1 w 4"/>
                  <a:gd name="T1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" h="4">
                    <a:moveTo>
                      <a:pt x="1" y="4"/>
                    </a:moveTo>
                    <a:lnTo>
                      <a:pt x="2" y="2"/>
                    </a:lnTo>
                    <a:lnTo>
                      <a:pt x="3" y="2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6" name="Freeform 2829">
                <a:extLst>
                  <a:ext uri="{FF2B5EF4-FFF2-40B4-BE49-F238E27FC236}">
                    <a16:creationId xmlns:a16="http://schemas.microsoft.com/office/drawing/2014/main" id="{FA81BD6D-48FF-42A4-86FE-858CB3D5FA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96" y="2672"/>
                <a:ext cx="364" cy="382"/>
              </a:xfrm>
              <a:custGeom>
                <a:avLst/>
                <a:gdLst>
                  <a:gd name="T0" fmla="*/ 343 w 364"/>
                  <a:gd name="T1" fmla="*/ 97 h 382"/>
                  <a:gd name="T2" fmla="*/ 310 w 364"/>
                  <a:gd name="T3" fmla="*/ 77 h 382"/>
                  <a:gd name="T4" fmla="*/ 297 w 364"/>
                  <a:gd name="T5" fmla="*/ 75 h 382"/>
                  <a:gd name="T6" fmla="*/ 281 w 364"/>
                  <a:gd name="T7" fmla="*/ 74 h 382"/>
                  <a:gd name="T8" fmla="*/ 273 w 364"/>
                  <a:gd name="T9" fmla="*/ 81 h 382"/>
                  <a:gd name="T10" fmla="*/ 266 w 364"/>
                  <a:gd name="T11" fmla="*/ 66 h 382"/>
                  <a:gd name="T12" fmla="*/ 256 w 364"/>
                  <a:gd name="T13" fmla="*/ 60 h 382"/>
                  <a:gd name="T14" fmla="*/ 241 w 364"/>
                  <a:gd name="T15" fmla="*/ 58 h 382"/>
                  <a:gd name="T16" fmla="*/ 227 w 364"/>
                  <a:gd name="T17" fmla="*/ 80 h 382"/>
                  <a:gd name="T18" fmla="*/ 222 w 364"/>
                  <a:gd name="T19" fmla="*/ 68 h 382"/>
                  <a:gd name="T20" fmla="*/ 230 w 364"/>
                  <a:gd name="T21" fmla="*/ 65 h 382"/>
                  <a:gd name="T22" fmla="*/ 226 w 364"/>
                  <a:gd name="T23" fmla="*/ 54 h 382"/>
                  <a:gd name="T24" fmla="*/ 212 w 364"/>
                  <a:gd name="T25" fmla="*/ 58 h 382"/>
                  <a:gd name="T26" fmla="*/ 206 w 364"/>
                  <a:gd name="T27" fmla="*/ 62 h 382"/>
                  <a:gd name="T28" fmla="*/ 223 w 364"/>
                  <a:gd name="T29" fmla="*/ 38 h 382"/>
                  <a:gd name="T30" fmla="*/ 212 w 364"/>
                  <a:gd name="T31" fmla="*/ 16 h 382"/>
                  <a:gd name="T32" fmla="*/ 203 w 364"/>
                  <a:gd name="T33" fmla="*/ 17 h 382"/>
                  <a:gd name="T34" fmla="*/ 190 w 364"/>
                  <a:gd name="T35" fmla="*/ 31 h 382"/>
                  <a:gd name="T36" fmla="*/ 178 w 364"/>
                  <a:gd name="T37" fmla="*/ 24 h 382"/>
                  <a:gd name="T38" fmla="*/ 165 w 364"/>
                  <a:gd name="T39" fmla="*/ 33 h 382"/>
                  <a:gd name="T40" fmla="*/ 147 w 364"/>
                  <a:gd name="T41" fmla="*/ 36 h 382"/>
                  <a:gd name="T42" fmla="*/ 130 w 364"/>
                  <a:gd name="T43" fmla="*/ 29 h 382"/>
                  <a:gd name="T44" fmla="*/ 132 w 364"/>
                  <a:gd name="T45" fmla="*/ 10 h 382"/>
                  <a:gd name="T46" fmla="*/ 124 w 364"/>
                  <a:gd name="T47" fmla="*/ 2 h 382"/>
                  <a:gd name="T48" fmla="*/ 90 w 364"/>
                  <a:gd name="T49" fmla="*/ 11 h 382"/>
                  <a:gd name="T50" fmla="*/ 95 w 364"/>
                  <a:gd name="T51" fmla="*/ 27 h 382"/>
                  <a:gd name="T52" fmla="*/ 74 w 364"/>
                  <a:gd name="T53" fmla="*/ 44 h 382"/>
                  <a:gd name="T54" fmla="*/ 53 w 364"/>
                  <a:gd name="T55" fmla="*/ 34 h 382"/>
                  <a:gd name="T56" fmla="*/ 36 w 364"/>
                  <a:gd name="T57" fmla="*/ 47 h 382"/>
                  <a:gd name="T58" fmla="*/ 34 w 364"/>
                  <a:gd name="T59" fmla="*/ 92 h 382"/>
                  <a:gd name="T60" fmla="*/ 9 w 364"/>
                  <a:gd name="T61" fmla="*/ 100 h 382"/>
                  <a:gd name="T62" fmla="*/ 1 w 364"/>
                  <a:gd name="T63" fmla="*/ 120 h 382"/>
                  <a:gd name="T64" fmla="*/ 20 w 364"/>
                  <a:gd name="T65" fmla="*/ 145 h 382"/>
                  <a:gd name="T66" fmla="*/ 38 w 364"/>
                  <a:gd name="T67" fmla="*/ 155 h 382"/>
                  <a:gd name="T68" fmla="*/ 63 w 364"/>
                  <a:gd name="T69" fmla="*/ 147 h 382"/>
                  <a:gd name="T70" fmla="*/ 80 w 364"/>
                  <a:gd name="T71" fmla="*/ 158 h 382"/>
                  <a:gd name="T72" fmla="*/ 108 w 364"/>
                  <a:gd name="T73" fmla="*/ 174 h 382"/>
                  <a:gd name="T74" fmla="*/ 131 w 364"/>
                  <a:gd name="T75" fmla="*/ 200 h 382"/>
                  <a:gd name="T76" fmla="*/ 153 w 364"/>
                  <a:gd name="T77" fmla="*/ 243 h 382"/>
                  <a:gd name="T78" fmla="*/ 173 w 364"/>
                  <a:gd name="T79" fmla="*/ 262 h 382"/>
                  <a:gd name="T80" fmla="*/ 190 w 364"/>
                  <a:gd name="T81" fmla="*/ 291 h 382"/>
                  <a:gd name="T82" fmla="*/ 197 w 364"/>
                  <a:gd name="T83" fmla="*/ 312 h 382"/>
                  <a:gd name="T84" fmla="*/ 181 w 364"/>
                  <a:gd name="T85" fmla="*/ 325 h 382"/>
                  <a:gd name="T86" fmla="*/ 166 w 364"/>
                  <a:gd name="T87" fmla="*/ 343 h 382"/>
                  <a:gd name="T88" fmla="*/ 186 w 364"/>
                  <a:gd name="T89" fmla="*/ 353 h 382"/>
                  <a:gd name="T90" fmla="*/ 205 w 364"/>
                  <a:gd name="T91" fmla="*/ 376 h 382"/>
                  <a:gd name="T92" fmla="*/ 214 w 364"/>
                  <a:gd name="T93" fmla="*/ 361 h 382"/>
                  <a:gd name="T94" fmla="*/ 223 w 364"/>
                  <a:gd name="T95" fmla="*/ 349 h 382"/>
                  <a:gd name="T96" fmla="*/ 229 w 364"/>
                  <a:gd name="T97" fmla="*/ 345 h 382"/>
                  <a:gd name="T98" fmla="*/ 216 w 364"/>
                  <a:gd name="T99" fmla="*/ 361 h 382"/>
                  <a:gd name="T100" fmla="*/ 243 w 364"/>
                  <a:gd name="T101" fmla="*/ 324 h 382"/>
                  <a:gd name="T102" fmla="*/ 244 w 364"/>
                  <a:gd name="T103" fmla="*/ 310 h 382"/>
                  <a:gd name="T104" fmla="*/ 246 w 364"/>
                  <a:gd name="T105" fmla="*/ 294 h 382"/>
                  <a:gd name="T106" fmla="*/ 271 w 364"/>
                  <a:gd name="T107" fmla="*/ 278 h 382"/>
                  <a:gd name="T108" fmla="*/ 282 w 364"/>
                  <a:gd name="T109" fmla="*/ 267 h 382"/>
                  <a:gd name="T110" fmla="*/ 290 w 364"/>
                  <a:gd name="T111" fmla="*/ 265 h 382"/>
                  <a:gd name="T112" fmla="*/ 307 w 364"/>
                  <a:gd name="T113" fmla="*/ 262 h 382"/>
                  <a:gd name="T114" fmla="*/ 316 w 364"/>
                  <a:gd name="T115" fmla="*/ 244 h 382"/>
                  <a:gd name="T116" fmla="*/ 327 w 364"/>
                  <a:gd name="T117" fmla="*/ 211 h 382"/>
                  <a:gd name="T118" fmla="*/ 327 w 364"/>
                  <a:gd name="T119" fmla="*/ 178 h 382"/>
                  <a:gd name="T120" fmla="*/ 329 w 364"/>
                  <a:gd name="T121" fmla="*/ 168 h 382"/>
                  <a:gd name="T122" fmla="*/ 340 w 364"/>
                  <a:gd name="T123" fmla="*/ 160 h 382"/>
                  <a:gd name="T124" fmla="*/ 363 w 364"/>
                  <a:gd name="T125" fmla="*/ 128 h 3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364" h="382">
                    <a:moveTo>
                      <a:pt x="364" y="121"/>
                    </a:moveTo>
                    <a:lnTo>
                      <a:pt x="364" y="116"/>
                    </a:lnTo>
                    <a:lnTo>
                      <a:pt x="363" y="116"/>
                    </a:lnTo>
                    <a:lnTo>
                      <a:pt x="363" y="113"/>
                    </a:lnTo>
                    <a:lnTo>
                      <a:pt x="360" y="106"/>
                    </a:lnTo>
                    <a:lnTo>
                      <a:pt x="360" y="103"/>
                    </a:lnTo>
                    <a:lnTo>
                      <a:pt x="359" y="101"/>
                    </a:lnTo>
                    <a:lnTo>
                      <a:pt x="352" y="98"/>
                    </a:lnTo>
                    <a:lnTo>
                      <a:pt x="349" y="98"/>
                    </a:lnTo>
                    <a:lnTo>
                      <a:pt x="347" y="99"/>
                    </a:lnTo>
                    <a:lnTo>
                      <a:pt x="345" y="97"/>
                    </a:lnTo>
                    <a:lnTo>
                      <a:pt x="343" y="97"/>
                    </a:lnTo>
                    <a:lnTo>
                      <a:pt x="341" y="94"/>
                    </a:lnTo>
                    <a:lnTo>
                      <a:pt x="339" y="93"/>
                    </a:lnTo>
                    <a:lnTo>
                      <a:pt x="337" y="93"/>
                    </a:lnTo>
                    <a:lnTo>
                      <a:pt x="332" y="88"/>
                    </a:lnTo>
                    <a:lnTo>
                      <a:pt x="329" y="83"/>
                    </a:lnTo>
                    <a:lnTo>
                      <a:pt x="327" y="83"/>
                    </a:lnTo>
                    <a:lnTo>
                      <a:pt x="325" y="81"/>
                    </a:lnTo>
                    <a:lnTo>
                      <a:pt x="323" y="81"/>
                    </a:lnTo>
                    <a:lnTo>
                      <a:pt x="318" y="77"/>
                    </a:lnTo>
                    <a:lnTo>
                      <a:pt x="314" y="77"/>
                    </a:lnTo>
                    <a:lnTo>
                      <a:pt x="312" y="76"/>
                    </a:lnTo>
                    <a:lnTo>
                      <a:pt x="310" y="77"/>
                    </a:lnTo>
                    <a:lnTo>
                      <a:pt x="308" y="77"/>
                    </a:lnTo>
                    <a:lnTo>
                      <a:pt x="306" y="76"/>
                    </a:lnTo>
                    <a:lnTo>
                      <a:pt x="304" y="77"/>
                    </a:lnTo>
                    <a:lnTo>
                      <a:pt x="304" y="78"/>
                    </a:lnTo>
                    <a:lnTo>
                      <a:pt x="303" y="77"/>
                    </a:lnTo>
                    <a:lnTo>
                      <a:pt x="300" y="75"/>
                    </a:lnTo>
                    <a:lnTo>
                      <a:pt x="300" y="76"/>
                    </a:lnTo>
                    <a:lnTo>
                      <a:pt x="299" y="75"/>
                    </a:lnTo>
                    <a:lnTo>
                      <a:pt x="298" y="76"/>
                    </a:lnTo>
                    <a:lnTo>
                      <a:pt x="298" y="77"/>
                    </a:lnTo>
                    <a:lnTo>
                      <a:pt x="297" y="76"/>
                    </a:lnTo>
                    <a:lnTo>
                      <a:pt x="297" y="75"/>
                    </a:lnTo>
                    <a:lnTo>
                      <a:pt x="295" y="75"/>
                    </a:lnTo>
                    <a:lnTo>
                      <a:pt x="295" y="76"/>
                    </a:lnTo>
                    <a:lnTo>
                      <a:pt x="295" y="76"/>
                    </a:lnTo>
                    <a:lnTo>
                      <a:pt x="292" y="75"/>
                    </a:lnTo>
                    <a:lnTo>
                      <a:pt x="291" y="75"/>
                    </a:lnTo>
                    <a:lnTo>
                      <a:pt x="289" y="75"/>
                    </a:lnTo>
                    <a:lnTo>
                      <a:pt x="284" y="71"/>
                    </a:lnTo>
                    <a:lnTo>
                      <a:pt x="282" y="73"/>
                    </a:lnTo>
                    <a:lnTo>
                      <a:pt x="282" y="73"/>
                    </a:lnTo>
                    <a:lnTo>
                      <a:pt x="282" y="74"/>
                    </a:lnTo>
                    <a:lnTo>
                      <a:pt x="282" y="75"/>
                    </a:lnTo>
                    <a:lnTo>
                      <a:pt x="281" y="74"/>
                    </a:lnTo>
                    <a:lnTo>
                      <a:pt x="281" y="74"/>
                    </a:lnTo>
                    <a:lnTo>
                      <a:pt x="280" y="75"/>
                    </a:lnTo>
                    <a:lnTo>
                      <a:pt x="279" y="76"/>
                    </a:lnTo>
                    <a:lnTo>
                      <a:pt x="278" y="77"/>
                    </a:lnTo>
                    <a:lnTo>
                      <a:pt x="278" y="79"/>
                    </a:lnTo>
                    <a:lnTo>
                      <a:pt x="276" y="77"/>
                    </a:lnTo>
                    <a:lnTo>
                      <a:pt x="275" y="76"/>
                    </a:lnTo>
                    <a:lnTo>
                      <a:pt x="274" y="76"/>
                    </a:lnTo>
                    <a:lnTo>
                      <a:pt x="275" y="78"/>
                    </a:lnTo>
                    <a:lnTo>
                      <a:pt x="273" y="81"/>
                    </a:lnTo>
                    <a:lnTo>
                      <a:pt x="273" y="83"/>
                    </a:lnTo>
                    <a:lnTo>
                      <a:pt x="273" y="81"/>
                    </a:lnTo>
                    <a:lnTo>
                      <a:pt x="273" y="79"/>
                    </a:lnTo>
                    <a:lnTo>
                      <a:pt x="273" y="77"/>
                    </a:lnTo>
                    <a:lnTo>
                      <a:pt x="274" y="74"/>
                    </a:lnTo>
                    <a:lnTo>
                      <a:pt x="275" y="73"/>
                    </a:lnTo>
                    <a:lnTo>
                      <a:pt x="274" y="73"/>
                    </a:lnTo>
                    <a:lnTo>
                      <a:pt x="273" y="71"/>
                    </a:lnTo>
                    <a:lnTo>
                      <a:pt x="274" y="69"/>
                    </a:lnTo>
                    <a:lnTo>
                      <a:pt x="272" y="67"/>
                    </a:lnTo>
                    <a:lnTo>
                      <a:pt x="271" y="65"/>
                    </a:lnTo>
                    <a:lnTo>
                      <a:pt x="269" y="65"/>
                    </a:lnTo>
                    <a:lnTo>
                      <a:pt x="267" y="64"/>
                    </a:lnTo>
                    <a:lnTo>
                      <a:pt x="266" y="66"/>
                    </a:lnTo>
                    <a:lnTo>
                      <a:pt x="265" y="66"/>
                    </a:lnTo>
                    <a:lnTo>
                      <a:pt x="264" y="65"/>
                    </a:lnTo>
                    <a:lnTo>
                      <a:pt x="264" y="65"/>
                    </a:lnTo>
                    <a:lnTo>
                      <a:pt x="263" y="63"/>
                    </a:lnTo>
                    <a:lnTo>
                      <a:pt x="262" y="62"/>
                    </a:lnTo>
                    <a:lnTo>
                      <a:pt x="261" y="63"/>
                    </a:lnTo>
                    <a:lnTo>
                      <a:pt x="260" y="62"/>
                    </a:lnTo>
                    <a:lnTo>
                      <a:pt x="259" y="61"/>
                    </a:lnTo>
                    <a:lnTo>
                      <a:pt x="258" y="62"/>
                    </a:lnTo>
                    <a:lnTo>
                      <a:pt x="258" y="61"/>
                    </a:lnTo>
                    <a:lnTo>
                      <a:pt x="256" y="61"/>
                    </a:lnTo>
                    <a:lnTo>
                      <a:pt x="256" y="60"/>
                    </a:lnTo>
                    <a:lnTo>
                      <a:pt x="254" y="60"/>
                    </a:lnTo>
                    <a:lnTo>
                      <a:pt x="253" y="59"/>
                    </a:lnTo>
                    <a:lnTo>
                      <a:pt x="250" y="58"/>
                    </a:lnTo>
                    <a:lnTo>
                      <a:pt x="249" y="58"/>
                    </a:lnTo>
                    <a:lnTo>
                      <a:pt x="249" y="59"/>
                    </a:lnTo>
                    <a:lnTo>
                      <a:pt x="247" y="57"/>
                    </a:lnTo>
                    <a:lnTo>
                      <a:pt x="246" y="58"/>
                    </a:lnTo>
                    <a:lnTo>
                      <a:pt x="246" y="59"/>
                    </a:lnTo>
                    <a:lnTo>
                      <a:pt x="245" y="59"/>
                    </a:lnTo>
                    <a:lnTo>
                      <a:pt x="245" y="58"/>
                    </a:lnTo>
                    <a:lnTo>
                      <a:pt x="242" y="57"/>
                    </a:lnTo>
                    <a:lnTo>
                      <a:pt x="241" y="58"/>
                    </a:lnTo>
                    <a:lnTo>
                      <a:pt x="240" y="60"/>
                    </a:lnTo>
                    <a:lnTo>
                      <a:pt x="240" y="61"/>
                    </a:lnTo>
                    <a:lnTo>
                      <a:pt x="237" y="63"/>
                    </a:lnTo>
                    <a:lnTo>
                      <a:pt x="235" y="64"/>
                    </a:lnTo>
                    <a:lnTo>
                      <a:pt x="231" y="66"/>
                    </a:lnTo>
                    <a:lnTo>
                      <a:pt x="230" y="68"/>
                    </a:lnTo>
                    <a:lnTo>
                      <a:pt x="229" y="71"/>
                    </a:lnTo>
                    <a:lnTo>
                      <a:pt x="229" y="74"/>
                    </a:lnTo>
                    <a:lnTo>
                      <a:pt x="228" y="75"/>
                    </a:lnTo>
                    <a:lnTo>
                      <a:pt x="226" y="77"/>
                    </a:lnTo>
                    <a:lnTo>
                      <a:pt x="226" y="78"/>
                    </a:lnTo>
                    <a:lnTo>
                      <a:pt x="227" y="80"/>
                    </a:lnTo>
                    <a:lnTo>
                      <a:pt x="226" y="83"/>
                    </a:lnTo>
                    <a:lnTo>
                      <a:pt x="226" y="81"/>
                    </a:lnTo>
                    <a:lnTo>
                      <a:pt x="225" y="79"/>
                    </a:lnTo>
                    <a:lnTo>
                      <a:pt x="225" y="78"/>
                    </a:lnTo>
                    <a:lnTo>
                      <a:pt x="226" y="76"/>
                    </a:lnTo>
                    <a:lnTo>
                      <a:pt x="227" y="75"/>
                    </a:lnTo>
                    <a:lnTo>
                      <a:pt x="227" y="73"/>
                    </a:lnTo>
                    <a:lnTo>
                      <a:pt x="228" y="69"/>
                    </a:lnTo>
                    <a:lnTo>
                      <a:pt x="228" y="68"/>
                    </a:lnTo>
                    <a:lnTo>
                      <a:pt x="227" y="68"/>
                    </a:lnTo>
                    <a:lnTo>
                      <a:pt x="224" y="69"/>
                    </a:lnTo>
                    <a:lnTo>
                      <a:pt x="222" y="68"/>
                    </a:lnTo>
                    <a:lnTo>
                      <a:pt x="220" y="69"/>
                    </a:lnTo>
                    <a:lnTo>
                      <a:pt x="218" y="69"/>
                    </a:lnTo>
                    <a:lnTo>
                      <a:pt x="217" y="68"/>
                    </a:lnTo>
                    <a:lnTo>
                      <a:pt x="218" y="68"/>
                    </a:lnTo>
                    <a:lnTo>
                      <a:pt x="220" y="67"/>
                    </a:lnTo>
                    <a:lnTo>
                      <a:pt x="222" y="67"/>
                    </a:lnTo>
                    <a:lnTo>
                      <a:pt x="225" y="67"/>
                    </a:lnTo>
                    <a:lnTo>
                      <a:pt x="226" y="67"/>
                    </a:lnTo>
                    <a:lnTo>
                      <a:pt x="227" y="65"/>
                    </a:lnTo>
                    <a:lnTo>
                      <a:pt x="228" y="65"/>
                    </a:lnTo>
                    <a:lnTo>
                      <a:pt x="229" y="66"/>
                    </a:lnTo>
                    <a:lnTo>
                      <a:pt x="230" y="65"/>
                    </a:lnTo>
                    <a:lnTo>
                      <a:pt x="231" y="65"/>
                    </a:lnTo>
                    <a:lnTo>
                      <a:pt x="234" y="64"/>
                    </a:lnTo>
                    <a:lnTo>
                      <a:pt x="234" y="62"/>
                    </a:lnTo>
                    <a:lnTo>
                      <a:pt x="236" y="59"/>
                    </a:lnTo>
                    <a:lnTo>
                      <a:pt x="236" y="57"/>
                    </a:lnTo>
                    <a:lnTo>
                      <a:pt x="237" y="56"/>
                    </a:lnTo>
                    <a:lnTo>
                      <a:pt x="237" y="54"/>
                    </a:lnTo>
                    <a:lnTo>
                      <a:pt x="235" y="54"/>
                    </a:lnTo>
                    <a:lnTo>
                      <a:pt x="233" y="51"/>
                    </a:lnTo>
                    <a:lnTo>
                      <a:pt x="231" y="51"/>
                    </a:lnTo>
                    <a:lnTo>
                      <a:pt x="229" y="54"/>
                    </a:lnTo>
                    <a:lnTo>
                      <a:pt x="226" y="54"/>
                    </a:lnTo>
                    <a:lnTo>
                      <a:pt x="223" y="53"/>
                    </a:lnTo>
                    <a:lnTo>
                      <a:pt x="220" y="51"/>
                    </a:lnTo>
                    <a:lnTo>
                      <a:pt x="217" y="55"/>
                    </a:lnTo>
                    <a:lnTo>
                      <a:pt x="217" y="56"/>
                    </a:lnTo>
                    <a:lnTo>
                      <a:pt x="217" y="56"/>
                    </a:lnTo>
                    <a:lnTo>
                      <a:pt x="218" y="57"/>
                    </a:lnTo>
                    <a:lnTo>
                      <a:pt x="217" y="57"/>
                    </a:lnTo>
                    <a:lnTo>
                      <a:pt x="216" y="58"/>
                    </a:lnTo>
                    <a:lnTo>
                      <a:pt x="216" y="59"/>
                    </a:lnTo>
                    <a:lnTo>
                      <a:pt x="215" y="58"/>
                    </a:lnTo>
                    <a:lnTo>
                      <a:pt x="214" y="58"/>
                    </a:lnTo>
                    <a:lnTo>
                      <a:pt x="212" y="58"/>
                    </a:lnTo>
                    <a:lnTo>
                      <a:pt x="210" y="61"/>
                    </a:lnTo>
                    <a:lnTo>
                      <a:pt x="208" y="64"/>
                    </a:lnTo>
                    <a:lnTo>
                      <a:pt x="210" y="62"/>
                    </a:lnTo>
                    <a:lnTo>
                      <a:pt x="210" y="60"/>
                    </a:lnTo>
                    <a:lnTo>
                      <a:pt x="210" y="59"/>
                    </a:lnTo>
                    <a:lnTo>
                      <a:pt x="210" y="57"/>
                    </a:lnTo>
                    <a:lnTo>
                      <a:pt x="209" y="57"/>
                    </a:lnTo>
                    <a:lnTo>
                      <a:pt x="208" y="59"/>
                    </a:lnTo>
                    <a:lnTo>
                      <a:pt x="207" y="61"/>
                    </a:lnTo>
                    <a:lnTo>
                      <a:pt x="206" y="63"/>
                    </a:lnTo>
                    <a:lnTo>
                      <a:pt x="204" y="64"/>
                    </a:lnTo>
                    <a:lnTo>
                      <a:pt x="206" y="62"/>
                    </a:lnTo>
                    <a:lnTo>
                      <a:pt x="206" y="59"/>
                    </a:lnTo>
                    <a:lnTo>
                      <a:pt x="209" y="56"/>
                    </a:lnTo>
                    <a:lnTo>
                      <a:pt x="210" y="53"/>
                    </a:lnTo>
                    <a:lnTo>
                      <a:pt x="211" y="50"/>
                    </a:lnTo>
                    <a:lnTo>
                      <a:pt x="213" y="49"/>
                    </a:lnTo>
                    <a:lnTo>
                      <a:pt x="215" y="48"/>
                    </a:lnTo>
                    <a:lnTo>
                      <a:pt x="216" y="47"/>
                    </a:lnTo>
                    <a:lnTo>
                      <a:pt x="217" y="45"/>
                    </a:lnTo>
                    <a:lnTo>
                      <a:pt x="223" y="41"/>
                    </a:lnTo>
                    <a:lnTo>
                      <a:pt x="223" y="40"/>
                    </a:lnTo>
                    <a:lnTo>
                      <a:pt x="224" y="39"/>
                    </a:lnTo>
                    <a:lnTo>
                      <a:pt x="223" y="38"/>
                    </a:lnTo>
                    <a:lnTo>
                      <a:pt x="223" y="37"/>
                    </a:lnTo>
                    <a:lnTo>
                      <a:pt x="224" y="36"/>
                    </a:lnTo>
                    <a:lnTo>
                      <a:pt x="224" y="35"/>
                    </a:lnTo>
                    <a:lnTo>
                      <a:pt x="222" y="33"/>
                    </a:lnTo>
                    <a:lnTo>
                      <a:pt x="220" y="34"/>
                    </a:lnTo>
                    <a:lnTo>
                      <a:pt x="220" y="34"/>
                    </a:lnTo>
                    <a:lnTo>
                      <a:pt x="218" y="33"/>
                    </a:lnTo>
                    <a:lnTo>
                      <a:pt x="217" y="28"/>
                    </a:lnTo>
                    <a:lnTo>
                      <a:pt x="215" y="24"/>
                    </a:lnTo>
                    <a:lnTo>
                      <a:pt x="213" y="21"/>
                    </a:lnTo>
                    <a:lnTo>
                      <a:pt x="212" y="18"/>
                    </a:lnTo>
                    <a:lnTo>
                      <a:pt x="212" y="16"/>
                    </a:lnTo>
                    <a:lnTo>
                      <a:pt x="211" y="14"/>
                    </a:lnTo>
                    <a:lnTo>
                      <a:pt x="211" y="12"/>
                    </a:lnTo>
                    <a:lnTo>
                      <a:pt x="210" y="11"/>
                    </a:lnTo>
                    <a:lnTo>
                      <a:pt x="209" y="8"/>
                    </a:lnTo>
                    <a:lnTo>
                      <a:pt x="209" y="9"/>
                    </a:lnTo>
                    <a:lnTo>
                      <a:pt x="209" y="10"/>
                    </a:lnTo>
                    <a:lnTo>
                      <a:pt x="208" y="11"/>
                    </a:lnTo>
                    <a:lnTo>
                      <a:pt x="206" y="14"/>
                    </a:lnTo>
                    <a:lnTo>
                      <a:pt x="206" y="12"/>
                    </a:lnTo>
                    <a:lnTo>
                      <a:pt x="206" y="14"/>
                    </a:lnTo>
                    <a:lnTo>
                      <a:pt x="205" y="15"/>
                    </a:lnTo>
                    <a:lnTo>
                      <a:pt x="203" y="17"/>
                    </a:lnTo>
                    <a:lnTo>
                      <a:pt x="201" y="20"/>
                    </a:lnTo>
                    <a:lnTo>
                      <a:pt x="201" y="22"/>
                    </a:lnTo>
                    <a:lnTo>
                      <a:pt x="198" y="26"/>
                    </a:lnTo>
                    <a:lnTo>
                      <a:pt x="197" y="28"/>
                    </a:lnTo>
                    <a:lnTo>
                      <a:pt x="196" y="30"/>
                    </a:lnTo>
                    <a:lnTo>
                      <a:pt x="194" y="30"/>
                    </a:lnTo>
                    <a:lnTo>
                      <a:pt x="193" y="31"/>
                    </a:lnTo>
                    <a:lnTo>
                      <a:pt x="193" y="33"/>
                    </a:lnTo>
                    <a:lnTo>
                      <a:pt x="191" y="34"/>
                    </a:lnTo>
                    <a:lnTo>
                      <a:pt x="190" y="34"/>
                    </a:lnTo>
                    <a:lnTo>
                      <a:pt x="190" y="31"/>
                    </a:lnTo>
                    <a:lnTo>
                      <a:pt x="190" y="31"/>
                    </a:lnTo>
                    <a:lnTo>
                      <a:pt x="189" y="30"/>
                    </a:lnTo>
                    <a:lnTo>
                      <a:pt x="188" y="30"/>
                    </a:lnTo>
                    <a:lnTo>
                      <a:pt x="187" y="30"/>
                    </a:lnTo>
                    <a:lnTo>
                      <a:pt x="186" y="31"/>
                    </a:lnTo>
                    <a:lnTo>
                      <a:pt x="185" y="31"/>
                    </a:lnTo>
                    <a:lnTo>
                      <a:pt x="184" y="30"/>
                    </a:lnTo>
                    <a:lnTo>
                      <a:pt x="184" y="29"/>
                    </a:lnTo>
                    <a:lnTo>
                      <a:pt x="183" y="28"/>
                    </a:lnTo>
                    <a:lnTo>
                      <a:pt x="182" y="27"/>
                    </a:lnTo>
                    <a:lnTo>
                      <a:pt x="182" y="26"/>
                    </a:lnTo>
                    <a:lnTo>
                      <a:pt x="181" y="26"/>
                    </a:lnTo>
                    <a:lnTo>
                      <a:pt x="178" y="24"/>
                    </a:lnTo>
                    <a:lnTo>
                      <a:pt x="176" y="24"/>
                    </a:lnTo>
                    <a:lnTo>
                      <a:pt x="174" y="25"/>
                    </a:lnTo>
                    <a:lnTo>
                      <a:pt x="171" y="25"/>
                    </a:lnTo>
                    <a:lnTo>
                      <a:pt x="169" y="25"/>
                    </a:lnTo>
                    <a:lnTo>
                      <a:pt x="167" y="26"/>
                    </a:lnTo>
                    <a:lnTo>
                      <a:pt x="167" y="27"/>
                    </a:lnTo>
                    <a:lnTo>
                      <a:pt x="168" y="29"/>
                    </a:lnTo>
                    <a:lnTo>
                      <a:pt x="169" y="30"/>
                    </a:lnTo>
                    <a:lnTo>
                      <a:pt x="170" y="33"/>
                    </a:lnTo>
                    <a:lnTo>
                      <a:pt x="169" y="33"/>
                    </a:lnTo>
                    <a:lnTo>
                      <a:pt x="168" y="33"/>
                    </a:lnTo>
                    <a:lnTo>
                      <a:pt x="165" y="33"/>
                    </a:lnTo>
                    <a:lnTo>
                      <a:pt x="165" y="31"/>
                    </a:lnTo>
                    <a:lnTo>
                      <a:pt x="164" y="31"/>
                    </a:lnTo>
                    <a:lnTo>
                      <a:pt x="164" y="31"/>
                    </a:lnTo>
                    <a:lnTo>
                      <a:pt x="164" y="31"/>
                    </a:lnTo>
                    <a:lnTo>
                      <a:pt x="160" y="31"/>
                    </a:lnTo>
                    <a:lnTo>
                      <a:pt x="159" y="33"/>
                    </a:lnTo>
                    <a:lnTo>
                      <a:pt x="158" y="31"/>
                    </a:lnTo>
                    <a:lnTo>
                      <a:pt x="155" y="31"/>
                    </a:lnTo>
                    <a:lnTo>
                      <a:pt x="154" y="33"/>
                    </a:lnTo>
                    <a:lnTo>
                      <a:pt x="152" y="36"/>
                    </a:lnTo>
                    <a:lnTo>
                      <a:pt x="149" y="35"/>
                    </a:lnTo>
                    <a:lnTo>
                      <a:pt x="147" y="36"/>
                    </a:lnTo>
                    <a:lnTo>
                      <a:pt x="147" y="37"/>
                    </a:lnTo>
                    <a:lnTo>
                      <a:pt x="146" y="38"/>
                    </a:lnTo>
                    <a:lnTo>
                      <a:pt x="144" y="39"/>
                    </a:lnTo>
                    <a:lnTo>
                      <a:pt x="143" y="38"/>
                    </a:lnTo>
                    <a:lnTo>
                      <a:pt x="142" y="38"/>
                    </a:lnTo>
                    <a:lnTo>
                      <a:pt x="140" y="40"/>
                    </a:lnTo>
                    <a:lnTo>
                      <a:pt x="139" y="39"/>
                    </a:lnTo>
                    <a:lnTo>
                      <a:pt x="135" y="36"/>
                    </a:lnTo>
                    <a:lnTo>
                      <a:pt x="134" y="35"/>
                    </a:lnTo>
                    <a:lnTo>
                      <a:pt x="134" y="33"/>
                    </a:lnTo>
                    <a:lnTo>
                      <a:pt x="132" y="30"/>
                    </a:lnTo>
                    <a:lnTo>
                      <a:pt x="130" y="29"/>
                    </a:lnTo>
                    <a:lnTo>
                      <a:pt x="130" y="27"/>
                    </a:lnTo>
                    <a:lnTo>
                      <a:pt x="130" y="26"/>
                    </a:lnTo>
                    <a:lnTo>
                      <a:pt x="130" y="25"/>
                    </a:lnTo>
                    <a:lnTo>
                      <a:pt x="130" y="23"/>
                    </a:lnTo>
                    <a:lnTo>
                      <a:pt x="131" y="22"/>
                    </a:lnTo>
                    <a:lnTo>
                      <a:pt x="131" y="20"/>
                    </a:lnTo>
                    <a:lnTo>
                      <a:pt x="132" y="17"/>
                    </a:lnTo>
                    <a:lnTo>
                      <a:pt x="133" y="15"/>
                    </a:lnTo>
                    <a:lnTo>
                      <a:pt x="135" y="12"/>
                    </a:lnTo>
                    <a:lnTo>
                      <a:pt x="135" y="11"/>
                    </a:lnTo>
                    <a:lnTo>
                      <a:pt x="133" y="11"/>
                    </a:lnTo>
                    <a:lnTo>
                      <a:pt x="132" y="10"/>
                    </a:lnTo>
                    <a:lnTo>
                      <a:pt x="132" y="8"/>
                    </a:lnTo>
                    <a:lnTo>
                      <a:pt x="130" y="8"/>
                    </a:lnTo>
                    <a:lnTo>
                      <a:pt x="128" y="8"/>
                    </a:lnTo>
                    <a:lnTo>
                      <a:pt x="129" y="7"/>
                    </a:lnTo>
                    <a:lnTo>
                      <a:pt x="130" y="5"/>
                    </a:lnTo>
                    <a:lnTo>
                      <a:pt x="130" y="3"/>
                    </a:lnTo>
                    <a:lnTo>
                      <a:pt x="129" y="1"/>
                    </a:lnTo>
                    <a:lnTo>
                      <a:pt x="127" y="1"/>
                    </a:lnTo>
                    <a:lnTo>
                      <a:pt x="126" y="1"/>
                    </a:lnTo>
                    <a:lnTo>
                      <a:pt x="125" y="0"/>
                    </a:lnTo>
                    <a:lnTo>
                      <a:pt x="124" y="0"/>
                    </a:lnTo>
                    <a:lnTo>
                      <a:pt x="124" y="2"/>
                    </a:lnTo>
                    <a:lnTo>
                      <a:pt x="123" y="4"/>
                    </a:lnTo>
                    <a:lnTo>
                      <a:pt x="118" y="7"/>
                    </a:lnTo>
                    <a:lnTo>
                      <a:pt x="115" y="8"/>
                    </a:lnTo>
                    <a:lnTo>
                      <a:pt x="111" y="9"/>
                    </a:lnTo>
                    <a:lnTo>
                      <a:pt x="110" y="9"/>
                    </a:lnTo>
                    <a:lnTo>
                      <a:pt x="107" y="9"/>
                    </a:lnTo>
                    <a:lnTo>
                      <a:pt x="104" y="11"/>
                    </a:lnTo>
                    <a:lnTo>
                      <a:pt x="100" y="12"/>
                    </a:lnTo>
                    <a:lnTo>
                      <a:pt x="100" y="12"/>
                    </a:lnTo>
                    <a:lnTo>
                      <a:pt x="96" y="12"/>
                    </a:lnTo>
                    <a:lnTo>
                      <a:pt x="93" y="12"/>
                    </a:lnTo>
                    <a:lnTo>
                      <a:pt x="90" y="11"/>
                    </a:lnTo>
                    <a:lnTo>
                      <a:pt x="87" y="10"/>
                    </a:lnTo>
                    <a:lnTo>
                      <a:pt x="85" y="10"/>
                    </a:lnTo>
                    <a:lnTo>
                      <a:pt x="86" y="12"/>
                    </a:lnTo>
                    <a:lnTo>
                      <a:pt x="88" y="14"/>
                    </a:lnTo>
                    <a:lnTo>
                      <a:pt x="89" y="15"/>
                    </a:lnTo>
                    <a:lnTo>
                      <a:pt x="90" y="17"/>
                    </a:lnTo>
                    <a:lnTo>
                      <a:pt x="88" y="21"/>
                    </a:lnTo>
                    <a:lnTo>
                      <a:pt x="88" y="22"/>
                    </a:lnTo>
                    <a:lnTo>
                      <a:pt x="89" y="23"/>
                    </a:lnTo>
                    <a:lnTo>
                      <a:pt x="88" y="26"/>
                    </a:lnTo>
                    <a:lnTo>
                      <a:pt x="92" y="27"/>
                    </a:lnTo>
                    <a:lnTo>
                      <a:pt x="95" y="27"/>
                    </a:lnTo>
                    <a:lnTo>
                      <a:pt x="98" y="27"/>
                    </a:lnTo>
                    <a:lnTo>
                      <a:pt x="98" y="29"/>
                    </a:lnTo>
                    <a:lnTo>
                      <a:pt x="96" y="30"/>
                    </a:lnTo>
                    <a:lnTo>
                      <a:pt x="92" y="31"/>
                    </a:lnTo>
                    <a:lnTo>
                      <a:pt x="91" y="31"/>
                    </a:lnTo>
                    <a:lnTo>
                      <a:pt x="90" y="33"/>
                    </a:lnTo>
                    <a:lnTo>
                      <a:pt x="89" y="36"/>
                    </a:lnTo>
                    <a:lnTo>
                      <a:pt x="85" y="38"/>
                    </a:lnTo>
                    <a:lnTo>
                      <a:pt x="82" y="40"/>
                    </a:lnTo>
                    <a:lnTo>
                      <a:pt x="79" y="42"/>
                    </a:lnTo>
                    <a:lnTo>
                      <a:pt x="77" y="44"/>
                    </a:lnTo>
                    <a:lnTo>
                      <a:pt x="74" y="44"/>
                    </a:lnTo>
                    <a:lnTo>
                      <a:pt x="72" y="44"/>
                    </a:lnTo>
                    <a:lnTo>
                      <a:pt x="68" y="41"/>
                    </a:lnTo>
                    <a:lnTo>
                      <a:pt x="65" y="39"/>
                    </a:lnTo>
                    <a:lnTo>
                      <a:pt x="61" y="39"/>
                    </a:lnTo>
                    <a:lnTo>
                      <a:pt x="61" y="37"/>
                    </a:lnTo>
                    <a:lnTo>
                      <a:pt x="61" y="35"/>
                    </a:lnTo>
                    <a:lnTo>
                      <a:pt x="60" y="33"/>
                    </a:lnTo>
                    <a:lnTo>
                      <a:pt x="59" y="31"/>
                    </a:lnTo>
                    <a:lnTo>
                      <a:pt x="57" y="31"/>
                    </a:lnTo>
                    <a:lnTo>
                      <a:pt x="55" y="34"/>
                    </a:lnTo>
                    <a:lnTo>
                      <a:pt x="54" y="34"/>
                    </a:lnTo>
                    <a:lnTo>
                      <a:pt x="53" y="34"/>
                    </a:lnTo>
                    <a:lnTo>
                      <a:pt x="51" y="34"/>
                    </a:lnTo>
                    <a:lnTo>
                      <a:pt x="50" y="35"/>
                    </a:lnTo>
                    <a:lnTo>
                      <a:pt x="39" y="35"/>
                    </a:lnTo>
                    <a:lnTo>
                      <a:pt x="39" y="38"/>
                    </a:lnTo>
                    <a:lnTo>
                      <a:pt x="39" y="40"/>
                    </a:lnTo>
                    <a:lnTo>
                      <a:pt x="43" y="41"/>
                    </a:lnTo>
                    <a:lnTo>
                      <a:pt x="44" y="43"/>
                    </a:lnTo>
                    <a:lnTo>
                      <a:pt x="43" y="44"/>
                    </a:lnTo>
                    <a:lnTo>
                      <a:pt x="44" y="45"/>
                    </a:lnTo>
                    <a:lnTo>
                      <a:pt x="44" y="47"/>
                    </a:lnTo>
                    <a:lnTo>
                      <a:pt x="42" y="45"/>
                    </a:lnTo>
                    <a:lnTo>
                      <a:pt x="36" y="47"/>
                    </a:lnTo>
                    <a:lnTo>
                      <a:pt x="36" y="53"/>
                    </a:lnTo>
                    <a:lnTo>
                      <a:pt x="37" y="55"/>
                    </a:lnTo>
                    <a:lnTo>
                      <a:pt x="41" y="58"/>
                    </a:lnTo>
                    <a:lnTo>
                      <a:pt x="43" y="61"/>
                    </a:lnTo>
                    <a:lnTo>
                      <a:pt x="43" y="64"/>
                    </a:lnTo>
                    <a:lnTo>
                      <a:pt x="43" y="66"/>
                    </a:lnTo>
                    <a:lnTo>
                      <a:pt x="38" y="85"/>
                    </a:lnTo>
                    <a:lnTo>
                      <a:pt x="36" y="90"/>
                    </a:lnTo>
                    <a:lnTo>
                      <a:pt x="36" y="92"/>
                    </a:lnTo>
                    <a:lnTo>
                      <a:pt x="36" y="93"/>
                    </a:lnTo>
                    <a:lnTo>
                      <a:pt x="34" y="93"/>
                    </a:lnTo>
                    <a:lnTo>
                      <a:pt x="34" y="92"/>
                    </a:lnTo>
                    <a:lnTo>
                      <a:pt x="32" y="90"/>
                    </a:lnTo>
                    <a:lnTo>
                      <a:pt x="31" y="90"/>
                    </a:lnTo>
                    <a:lnTo>
                      <a:pt x="30" y="90"/>
                    </a:lnTo>
                    <a:lnTo>
                      <a:pt x="29" y="90"/>
                    </a:lnTo>
                    <a:lnTo>
                      <a:pt x="28" y="92"/>
                    </a:lnTo>
                    <a:lnTo>
                      <a:pt x="21" y="94"/>
                    </a:lnTo>
                    <a:lnTo>
                      <a:pt x="17" y="95"/>
                    </a:lnTo>
                    <a:lnTo>
                      <a:pt x="16" y="96"/>
                    </a:lnTo>
                    <a:lnTo>
                      <a:pt x="15" y="96"/>
                    </a:lnTo>
                    <a:lnTo>
                      <a:pt x="13" y="98"/>
                    </a:lnTo>
                    <a:lnTo>
                      <a:pt x="11" y="99"/>
                    </a:lnTo>
                    <a:lnTo>
                      <a:pt x="9" y="100"/>
                    </a:lnTo>
                    <a:lnTo>
                      <a:pt x="9" y="103"/>
                    </a:lnTo>
                    <a:lnTo>
                      <a:pt x="8" y="104"/>
                    </a:lnTo>
                    <a:lnTo>
                      <a:pt x="9" y="105"/>
                    </a:lnTo>
                    <a:lnTo>
                      <a:pt x="5" y="108"/>
                    </a:lnTo>
                    <a:lnTo>
                      <a:pt x="7" y="112"/>
                    </a:lnTo>
                    <a:lnTo>
                      <a:pt x="8" y="113"/>
                    </a:lnTo>
                    <a:lnTo>
                      <a:pt x="7" y="115"/>
                    </a:lnTo>
                    <a:lnTo>
                      <a:pt x="4" y="114"/>
                    </a:lnTo>
                    <a:lnTo>
                      <a:pt x="2" y="116"/>
                    </a:lnTo>
                    <a:lnTo>
                      <a:pt x="2" y="118"/>
                    </a:lnTo>
                    <a:lnTo>
                      <a:pt x="1" y="119"/>
                    </a:lnTo>
                    <a:lnTo>
                      <a:pt x="1" y="120"/>
                    </a:lnTo>
                    <a:lnTo>
                      <a:pt x="1" y="122"/>
                    </a:lnTo>
                    <a:lnTo>
                      <a:pt x="0" y="124"/>
                    </a:lnTo>
                    <a:lnTo>
                      <a:pt x="1" y="125"/>
                    </a:lnTo>
                    <a:lnTo>
                      <a:pt x="1" y="126"/>
                    </a:lnTo>
                    <a:lnTo>
                      <a:pt x="3" y="129"/>
                    </a:lnTo>
                    <a:lnTo>
                      <a:pt x="8" y="137"/>
                    </a:lnTo>
                    <a:lnTo>
                      <a:pt x="5" y="140"/>
                    </a:lnTo>
                    <a:lnTo>
                      <a:pt x="11" y="139"/>
                    </a:lnTo>
                    <a:lnTo>
                      <a:pt x="14" y="140"/>
                    </a:lnTo>
                    <a:lnTo>
                      <a:pt x="16" y="142"/>
                    </a:lnTo>
                    <a:lnTo>
                      <a:pt x="17" y="145"/>
                    </a:lnTo>
                    <a:lnTo>
                      <a:pt x="20" y="145"/>
                    </a:lnTo>
                    <a:lnTo>
                      <a:pt x="26" y="145"/>
                    </a:lnTo>
                    <a:lnTo>
                      <a:pt x="30" y="142"/>
                    </a:lnTo>
                    <a:lnTo>
                      <a:pt x="33" y="140"/>
                    </a:lnTo>
                    <a:lnTo>
                      <a:pt x="34" y="141"/>
                    </a:lnTo>
                    <a:lnTo>
                      <a:pt x="33" y="143"/>
                    </a:lnTo>
                    <a:lnTo>
                      <a:pt x="33" y="144"/>
                    </a:lnTo>
                    <a:lnTo>
                      <a:pt x="32" y="147"/>
                    </a:lnTo>
                    <a:lnTo>
                      <a:pt x="33" y="153"/>
                    </a:lnTo>
                    <a:lnTo>
                      <a:pt x="33" y="155"/>
                    </a:lnTo>
                    <a:lnTo>
                      <a:pt x="34" y="156"/>
                    </a:lnTo>
                    <a:lnTo>
                      <a:pt x="36" y="156"/>
                    </a:lnTo>
                    <a:lnTo>
                      <a:pt x="38" y="155"/>
                    </a:lnTo>
                    <a:lnTo>
                      <a:pt x="39" y="155"/>
                    </a:lnTo>
                    <a:lnTo>
                      <a:pt x="40" y="155"/>
                    </a:lnTo>
                    <a:lnTo>
                      <a:pt x="41" y="155"/>
                    </a:lnTo>
                    <a:lnTo>
                      <a:pt x="42" y="156"/>
                    </a:lnTo>
                    <a:lnTo>
                      <a:pt x="48" y="156"/>
                    </a:lnTo>
                    <a:lnTo>
                      <a:pt x="51" y="156"/>
                    </a:lnTo>
                    <a:lnTo>
                      <a:pt x="53" y="154"/>
                    </a:lnTo>
                    <a:lnTo>
                      <a:pt x="55" y="154"/>
                    </a:lnTo>
                    <a:lnTo>
                      <a:pt x="57" y="153"/>
                    </a:lnTo>
                    <a:lnTo>
                      <a:pt x="59" y="153"/>
                    </a:lnTo>
                    <a:lnTo>
                      <a:pt x="61" y="152"/>
                    </a:lnTo>
                    <a:lnTo>
                      <a:pt x="63" y="147"/>
                    </a:lnTo>
                    <a:lnTo>
                      <a:pt x="68" y="144"/>
                    </a:lnTo>
                    <a:lnTo>
                      <a:pt x="71" y="144"/>
                    </a:lnTo>
                    <a:lnTo>
                      <a:pt x="74" y="143"/>
                    </a:lnTo>
                    <a:lnTo>
                      <a:pt x="76" y="143"/>
                    </a:lnTo>
                    <a:lnTo>
                      <a:pt x="77" y="144"/>
                    </a:lnTo>
                    <a:lnTo>
                      <a:pt x="79" y="143"/>
                    </a:lnTo>
                    <a:lnTo>
                      <a:pt x="80" y="143"/>
                    </a:lnTo>
                    <a:lnTo>
                      <a:pt x="80" y="145"/>
                    </a:lnTo>
                    <a:lnTo>
                      <a:pt x="81" y="149"/>
                    </a:lnTo>
                    <a:lnTo>
                      <a:pt x="80" y="152"/>
                    </a:lnTo>
                    <a:lnTo>
                      <a:pt x="81" y="156"/>
                    </a:lnTo>
                    <a:lnTo>
                      <a:pt x="80" y="158"/>
                    </a:lnTo>
                    <a:lnTo>
                      <a:pt x="82" y="161"/>
                    </a:lnTo>
                    <a:lnTo>
                      <a:pt x="85" y="162"/>
                    </a:lnTo>
                    <a:lnTo>
                      <a:pt x="85" y="165"/>
                    </a:lnTo>
                    <a:lnTo>
                      <a:pt x="87" y="166"/>
                    </a:lnTo>
                    <a:lnTo>
                      <a:pt x="90" y="168"/>
                    </a:lnTo>
                    <a:lnTo>
                      <a:pt x="92" y="169"/>
                    </a:lnTo>
                    <a:lnTo>
                      <a:pt x="93" y="169"/>
                    </a:lnTo>
                    <a:lnTo>
                      <a:pt x="97" y="168"/>
                    </a:lnTo>
                    <a:lnTo>
                      <a:pt x="100" y="172"/>
                    </a:lnTo>
                    <a:lnTo>
                      <a:pt x="102" y="171"/>
                    </a:lnTo>
                    <a:lnTo>
                      <a:pt x="106" y="175"/>
                    </a:lnTo>
                    <a:lnTo>
                      <a:pt x="108" y="174"/>
                    </a:lnTo>
                    <a:lnTo>
                      <a:pt x="111" y="176"/>
                    </a:lnTo>
                    <a:lnTo>
                      <a:pt x="114" y="177"/>
                    </a:lnTo>
                    <a:lnTo>
                      <a:pt x="114" y="179"/>
                    </a:lnTo>
                    <a:lnTo>
                      <a:pt x="116" y="180"/>
                    </a:lnTo>
                    <a:lnTo>
                      <a:pt x="118" y="181"/>
                    </a:lnTo>
                    <a:lnTo>
                      <a:pt x="124" y="180"/>
                    </a:lnTo>
                    <a:lnTo>
                      <a:pt x="128" y="182"/>
                    </a:lnTo>
                    <a:lnTo>
                      <a:pt x="129" y="184"/>
                    </a:lnTo>
                    <a:lnTo>
                      <a:pt x="128" y="188"/>
                    </a:lnTo>
                    <a:lnTo>
                      <a:pt x="129" y="192"/>
                    </a:lnTo>
                    <a:lnTo>
                      <a:pt x="128" y="194"/>
                    </a:lnTo>
                    <a:lnTo>
                      <a:pt x="131" y="200"/>
                    </a:lnTo>
                    <a:lnTo>
                      <a:pt x="131" y="204"/>
                    </a:lnTo>
                    <a:lnTo>
                      <a:pt x="148" y="204"/>
                    </a:lnTo>
                    <a:lnTo>
                      <a:pt x="148" y="211"/>
                    </a:lnTo>
                    <a:lnTo>
                      <a:pt x="148" y="214"/>
                    </a:lnTo>
                    <a:lnTo>
                      <a:pt x="153" y="215"/>
                    </a:lnTo>
                    <a:lnTo>
                      <a:pt x="157" y="224"/>
                    </a:lnTo>
                    <a:lnTo>
                      <a:pt x="157" y="229"/>
                    </a:lnTo>
                    <a:lnTo>
                      <a:pt x="153" y="238"/>
                    </a:lnTo>
                    <a:lnTo>
                      <a:pt x="153" y="239"/>
                    </a:lnTo>
                    <a:lnTo>
                      <a:pt x="152" y="240"/>
                    </a:lnTo>
                    <a:lnTo>
                      <a:pt x="153" y="241"/>
                    </a:lnTo>
                    <a:lnTo>
                      <a:pt x="153" y="243"/>
                    </a:lnTo>
                    <a:lnTo>
                      <a:pt x="155" y="245"/>
                    </a:lnTo>
                    <a:lnTo>
                      <a:pt x="155" y="249"/>
                    </a:lnTo>
                    <a:lnTo>
                      <a:pt x="157" y="251"/>
                    </a:lnTo>
                    <a:lnTo>
                      <a:pt x="156" y="257"/>
                    </a:lnTo>
                    <a:lnTo>
                      <a:pt x="156" y="259"/>
                    </a:lnTo>
                    <a:lnTo>
                      <a:pt x="156" y="261"/>
                    </a:lnTo>
                    <a:lnTo>
                      <a:pt x="156" y="263"/>
                    </a:lnTo>
                    <a:lnTo>
                      <a:pt x="160" y="262"/>
                    </a:lnTo>
                    <a:lnTo>
                      <a:pt x="162" y="263"/>
                    </a:lnTo>
                    <a:lnTo>
                      <a:pt x="166" y="263"/>
                    </a:lnTo>
                    <a:lnTo>
                      <a:pt x="169" y="264"/>
                    </a:lnTo>
                    <a:lnTo>
                      <a:pt x="173" y="262"/>
                    </a:lnTo>
                    <a:lnTo>
                      <a:pt x="175" y="264"/>
                    </a:lnTo>
                    <a:lnTo>
                      <a:pt x="176" y="264"/>
                    </a:lnTo>
                    <a:lnTo>
                      <a:pt x="177" y="266"/>
                    </a:lnTo>
                    <a:lnTo>
                      <a:pt x="179" y="277"/>
                    </a:lnTo>
                    <a:lnTo>
                      <a:pt x="182" y="280"/>
                    </a:lnTo>
                    <a:lnTo>
                      <a:pt x="183" y="280"/>
                    </a:lnTo>
                    <a:lnTo>
                      <a:pt x="187" y="279"/>
                    </a:lnTo>
                    <a:lnTo>
                      <a:pt x="189" y="279"/>
                    </a:lnTo>
                    <a:lnTo>
                      <a:pt x="190" y="281"/>
                    </a:lnTo>
                    <a:lnTo>
                      <a:pt x="191" y="281"/>
                    </a:lnTo>
                    <a:lnTo>
                      <a:pt x="191" y="282"/>
                    </a:lnTo>
                    <a:lnTo>
                      <a:pt x="190" y="291"/>
                    </a:lnTo>
                    <a:lnTo>
                      <a:pt x="190" y="292"/>
                    </a:lnTo>
                    <a:lnTo>
                      <a:pt x="190" y="293"/>
                    </a:lnTo>
                    <a:lnTo>
                      <a:pt x="190" y="294"/>
                    </a:lnTo>
                    <a:lnTo>
                      <a:pt x="190" y="295"/>
                    </a:lnTo>
                    <a:lnTo>
                      <a:pt x="189" y="296"/>
                    </a:lnTo>
                    <a:lnTo>
                      <a:pt x="191" y="295"/>
                    </a:lnTo>
                    <a:lnTo>
                      <a:pt x="195" y="295"/>
                    </a:lnTo>
                    <a:lnTo>
                      <a:pt x="195" y="297"/>
                    </a:lnTo>
                    <a:lnTo>
                      <a:pt x="197" y="301"/>
                    </a:lnTo>
                    <a:lnTo>
                      <a:pt x="197" y="304"/>
                    </a:lnTo>
                    <a:lnTo>
                      <a:pt x="197" y="308"/>
                    </a:lnTo>
                    <a:lnTo>
                      <a:pt x="197" y="312"/>
                    </a:lnTo>
                    <a:lnTo>
                      <a:pt x="197" y="313"/>
                    </a:lnTo>
                    <a:lnTo>
                      <a:pt x="195" y="313"/>
                    </a:lnTo>
                    <a:lnTo>
                      <a:pt x="193" y="314"/>
                    </a:lnTo>
                    <a:lnTo>
                      <a:pt x="193" y="315"/>
                    </a:lnTo>
                    <a:lnTo>
                      <a:pt x="191" y="316"/>
                    </a:lnTo>
                    <a:lnTo>
                      <a:pt x="191" y="315"/>
                    </a:lnTo>
                    <a:lnTo>
                      <a:pt x="187" y="318"/>
                    </a:lnTo>
                    <a:lnTo>
                      <a:pt x="186" y="319"/>
                    </a:lnTo>
                    <a:lnTo>
                      <a:pt x="185" y="319"/>
                    </a:lnTo>
                    <a:lnTo>
                      <a:pt x="182" y="322"/>
                    </a:lnTo>
                    <a:lnTo>
                      <a:pt x="181" y="322"/>
                    </a:lnTo>
                    <a:lnTo>
                      <a:pt x="181" y="325"/>
                    </a:lnTo>
                    <a:lnTo>
                      <a:pt x="178" y="325"/>
                    </a:lnTo>
                    <a:lnTo>
                      <a:pt x="177" y="325"/>
                    </a:lnTo>
                    <a:lnTo>
                      <a:pt x="175" y="329"/>
                    </a:lnTo>
                    <a:lnTo>
                      <a:pt x="174" y="331"/>
                    </a:lnTo>
                    <a:lnTo>
                      <a:pt x="174" y="332"/>
                    </a:lnTo>
                    <a:lnTo>
                      <a:pt x="173" y="333"/>
                    </a:lnTo>
                    <a:lnTo>
                      <a:pt x="172" y="334"/>
                    </a:lnTo>
                    <a:lnTo>
                      <a:pt x="170" y="337"/>
                    </a:lnTo>
                    <a:lnTo>
                      <a:pt x="169" y="339"/>
                    </a:lnTo>
                    <a:lnTo>
                      <a:pt x="168" y="341"/>
                    </a:lnTo>
                    <a:lnTo>
                      <a:pt x="168" y="342"/>
                    </a:lnTo>
                    <a:lnTo>
                      <a:pt x="166" y="343"/>
                    </a:lnTo>
                    <a:lnTo>
                      <a:pt x="166" y="344"/>
                    </a:lnTo>
                    <a:lnTo>
                      <a:pt x="167" y="344"/>
                    </a:lnTo>
                    <a:lnTo>
                      <a:pt x="168" y="344"/>
                    </a:lnTo>
                    <a:lnTo>
                      <a:pt x="172" y="343"/>
                    </a:lnTo>
                    <a:lnTo>
                      <a:pt x="174" y="344"/>
                    </a:lnTo>
                    <a:lnTo>
                      <a:pt x="176" y="348"/>
                    </a:lnTo>
                    <a:lnTo>
                      <a:pt x="178" y="349"/>
                    </a:lnTo>
                    <a:lnTo>
                      <a:pt x="179" y="351"/>
                    </a:lnTo>
                    <a:lnTo>
                      <a:pt x="182" y="355"/>
                    </a:lnTo>
                    <a:lnTo>
                      <a:pt x="183" y="355"/>
                    </a:lnTo>
                    <a:lnTo>
                      <a:pt x="185" y="353"/>
                    </a:lnTo>
                    <a:lnTo>
                      <a:pt x="186" y="353"/>
                    </a:lnTo>
                    <a:lnTo>
                      <a:pt x="188" y="356"/>
                    </a:lnTo>
                    <a:lnTo>
                      <a:pt x="190" y="357"/>
                    </a:lnTo>
                    <a:lnTo>
                      <a:pt x="192" y="358"/>
                    </a:lnTo>
                    <a:lnTo>
                      <a:pt x="194" y="360"/>
                    </a:lnTo>
                    <a:lnTo>
                      <a:pt x="195" y="362"/>
                    </a:lnTo>
                    <a:lnTo>
                      <a:pt x="196" y="362"/>
                    </a:lnTo>
                    <a:lnTo>
                      <a:pt x="201" y="363"/>
                    </a:lnTo>
                    <a:lnTo>
                      <a:pt x="203" y="367"/>
                    </a:lnTo>
                    <a:lnTo>
                      <a:pt x="205" y="370"/>
                    </a:lnTo>
                    <a:lnTo>
                      <a:pt x="207" y="371"/>
                    </a:lnTo>
                    <a:lnTo>
                      <a:pt x="206" y="374"/>
                    </a:lnTo>
                    <a:lnTo>
                      <a:pt x="205" y="376"/>
                    </a:lnTo>
                    <a:lnTo>
                      <a:pt x="206" y="379"/>
                    </a:lnTo>
                    <a:lnTo>
                      <a:pt x="206" y="379"/>
                    </a:lnTo>
                    <a:lnTo>
                      <a:pt x="206" y="380"/>
                    </a:lnTo>
                    <a:lnTo>
                      <a:pt x="207" y="381"/>
                    </a:lnTo>
                    <a:lnTo>
                      <a:pt x="208" y="382"/>
                    </a:lnTo>
                    <a:lnTo>
                      <a:pt x="211" y="379"/>
                    </a:lnTo>
                    <a:lnTo>
                      <a:pt x="212" y="376"/>
                    </a:lnTo>
                    <a:lnTo>
                      <a:pt x="214" y="370"/>
                    </a:lnTo>
                    <a:lnTo>
                      <a:pt x="215" y="365"/>
                    </a:lnTo>
                    <a:lnTo>
                      <a:pt x="216" y="364"/>
                    </a:lnTo>
                    <a:lnTo>
                      <a:pt x="215" y="363"/>
                    </a:lnTo>
                    <a:lnTo>
                      <a:pt x="214" y="361"/>
                    </a:lnTo>
                    <a:lnTo>
                      <a:pt x="214" y="359"/>
                    </a:lnTo>
                    <a:lnTo>
                      <a:pt x="215" y="359"/>
                    </a:lnTo>
                    <a:lnTo>
                      <a:pt x="216" y="357"/>
                    </a:lnTo>
                    <a:lnTo>
                      <a:pt x="217" y="356"/>
                    </a:lnTo>
                    <a:lnTo>
                      <a:pt x="217" y="355"/>
                    </a:lnTo>
                    <a:lnTo>
                      <a:pt x="218" y="355"/>
                    </a:lnTo>
                    <a:lnTo>
                      <a:pt x="220" y="355"/>
                    </a:lnTo>
                    <a:lnTo>
                      <a:pt x="222" y="354"/>
                    </a:lnTo>
                    <a:lnTo>
                      <a:pt x="222" y="352"/>
                    </a:lnTo>
                    <a:lnTo>
                      <a:pt x="222" y="351"/>
                    </a:lnTo>
                    <a:lnTo>
                      <a:pt x="222" y="349"/>
                    </a:lnTo>
                    <a:lnTo>
                      <a:pt x="223" y="349"/>
                    </a:lnTo>
                    <a:lnTo>
                      <a:pt x="224" y="349"/>
                    </a:lnTo>
                    <a:lnTo>
                      <a:pt x="225" y="347"/>
                    </a:lnTo>
                    <a:lnTo>
                      <a:pt x="224" y="345"/>
                    </a:lnTo>
                    <a:lnTo>
                      <a:pt x="223" y="344"/>
                    </a:lnTo>
                    <a:lnTo>
                      <a:pt x="223" y="341"/>
                    </a:lnTo>
                    <a:lnTo>
                      <a:pt x="223" y="340"/>
                    </a:lnTo>
                    <a:lnTo>
                      <a:pt x="223" y="340"/>
                    </a:lnTo>
                    <a:lnTo>
                      <a:pt x="224" y="342"/>
                    </a:lnTo>
                    <a:lnTo>
                      <a:pt x="227" y="345"/>
                    </a:lnTo>
                    <a:lnTo>
                      <a:pt x="227" y="345"/>
                    </a:lnTo>
                    <a:lnTo>
                      <a:pt x="228" y="344"/>
                    </a:lnTo>
                    <a:lnTo>
                      <a:pt x="229" y="345"/>
                    </a:lnTo>
                    <a:lnTo>
                      <a:pt x="229" y="347"/>
                    </a:lnTo>
                    <a:lnTo>
                      <a:pt x="228" y="348"/>
                    </a:lnTo>
                    <a:lnTo>
                      <a:pt x="228" y="351"/>
                    </a:lnTo>
                    <a:lnTo>
                      <a:pt x="225" y="354"/>
                    </a:lnTo>
                    <a:lnTo>
                      <a:pt x="224" y="354"/>
                    </a:lnTo>
                    <a:lnTo>
                      <a:pt x="223" y="356"/>
                    </a:lnTo>
                    <a:lnTo>
                      <a:pt x="223" y="358"/>
                    </a:lnTo>
                    <a:lnTo>
                      <a:pt x="222" y="357"/>
                    </a:lnTo>
                    <a:lnTo>
                      <a:pt x="220" y="358"/>
                    </a:lnTo>
                    <a:lnTo>
                      <a:pt x="218" y="360"/>
                    </a:lnTo>
                    <a:lnTo>
                      <a:pt x="218" y="361"/>
                    </a:lnTo>
                    <a:lnTo>
                      <a:pt x="216" y="361"/>
                    </a:lnTo>
                    <a:lnTo>
                      <a:pt x="216" y="361"/>
                    </a:lnTo>
                    <a:lnTo>
                      <a:pt x="216" y="362"/>
                    </a:lnTo>
                    <a:lnTo>
                      <a:pt x="217" y="363"/>
                    </a:lnTo>
                    <a:lnTo>
                      <a:pt x="224" y="359"/>
                    </a:lnTo>
                    <a:lnTo>
                      <a:pt x="227" y="355"/>
                    </a:lnTo>
                    <a:lnTo>
                      <a:pt x="231" y="348"/>
                    </a:lnTo>
                    <a:lnTo>
                      <a:pt x="233" y="344"/>
                    </a:lnTo>
                    <a:lnTo>
                      <a:pt x="234" y="339"/>
                    </a:lnTo>
                    <a:lnTo>
                      <a:pt x="239" y="332"/>
                    </a:lnTo>
                    <a:lnTo>
                      <a:pt x="243" y="327"/>
                    </a:lnTo>
                    <a:lnTo>
                      <a:pt x="244" y="324"/>
                    </a:lnTo>
                    <a:lnTo>
                      <a:pt x="243" y="324"/>
                    </a:lnTo>
                    <a:lnTo>
                      <a:pt x="244" y="323"/>
                    </a:lnTo>
                    <a:lnTo>
                      <a:pt x="244" y="322"/>
                    </a:lnTo>
                    <a:lnTo>
                      <a:pt x="245" y="320"/>
                    </a:lnTo>
                    <a:lnTo>
                      <a:pt x="246" y="320"/>
                    </a:lnTo>
                    <a:lnTo>
                      <a:pt x="246" y="318"/>
                    </a:lnTo>
                    <a:lnTo>
                      <a:pt x="246" y="317"/>
                    </a:lnTo>
                    <a:lnTo>
                      <a:pt x="246" y="317"/>
                    </a:lnTo>
                    <a:lnTo>
                      <a:pt x="245" y="316"/>
                    </a:lnTo>
                    <a:lnTo>
                      <a:pt x="245" y="314"/>
                    </a:lnTo>
                    <a:lnTo>
                      <a:pt x="244" y="312"/>
                    </a:lnTo>
                    <a:lnTo>
                      <a:pt x="244" y="311"/>
                    </a:lnTo>
                    <a:lnTo>
                      <a:pt x="244" y="310"/>
                    </a:lnTo>
                    <a:lnTo>
                      <a:pt x="244" y="308"/>
                    </a:lnTo>
                    <a:lnTo>
                      <a:pt x="243" y="305"/>
                    </a:lnTo>
                    <a:lnTo>
                      <a:pt x="242" y="302"/>
                    </a:lnTo>
                    <a:lnTo>
                      <a:pt x="243" y="302"/>
                    </a:lnTo>
                    <a:lnTo>
                      <a:pt x="245" y="301"/>
                    </a:lnTo>
                    <a:lnTo>
                      <a:pt x="244" y="300"/>
                    </a:lnTo>
                    <a:lnTo>
                      <a:pt x="243" y="299"/>
                    </a:lnTo>
                    <a:lnTo>
                      <a:pt x="245" y="299"/>
                    </a:lnTo>
                    <a:lnTo>
                      <a:pt x="246" y="297"/>
                    </a:lnTo>
                    <a:lnTo>
                      <a:pt x="243" y="296"/>
                    </a:lnTo>
                    <a:lnTo>
                      <a:pt x="245" y="295"/>
                    </a:lnTo>
                    <a:lnTo>
                      <a:pt x="246" y="294"/>
                    </a:lnTo>
                    <a:lnTo>
                      <a:pt x="247" y="294"/>
                    </a:lnTo>
                    <a:lnTo>
                      <a:pt x="250" y="292"/>
                    </a:lnTo>
                    <a:lnTo>
                      <a:pt x="252" y="291"/>
                    </a:lnTo>
                    <a:lnTo>
                      <a:pt x="252" y="290"/>
                    </a:lnTo>
                    <a:lnTo>
                      <a:pt x="254" y="288"/>
                    </a:lnTo>
                    <a:lnTo>
                      <a:pt x="258" y="285"/>
                    </a:lnTo>
                    <a:lnTo>
                      <a:pt x="261" y="281"/>
                    </a:lnTo>
                    <a:lnTo>
                      <a:pt x="264" y="281"/>
                    </a:lnTo>
                    <a:lnTo>
                      <a:pt x="266" y="279"/>
                    </a:lnTo>
                    <a:lnTo>
                      <a:pt x="268" y="277"/>
                    </a:lnTo>
                    <a:lnTo>
                      <a:pt x="270" y="277"/>
                    </a:lnTo>
                    <a:lnTo>
                      <a:pt x="271" y="278"/>
                    </a:lnTo>
                    <a:lnTo>
                      <a:pt x="272" y="279"/>
                    </a:lnTo>
                    <a:lnTo>
                      <a:pt x="272" y="277"/>
                    </a:lnTo>
                    <a:lnTo>
                      <a:pt x="274" y="275"/>
                    </a:lnTo>
                    <a:lnTo>
                      <a:pt x="278" y="273"/>
                    </a:lnTo>
                    <a:lnTo>
                      <a:pt x="280" y="272"/>
                    </a:lnTo>
                    <a:lnTo>
                      <a:pt x="280" y="272"/>
                    </a:lnTo>
                    <a:lnTo>
                      <a:pt x="279" y="271"/>
                    </a:lnTo>
                    <a:lnTo>
                      <a:pt x="278" y="271"/>
                    </a:lnTo>
                    <a:lnTo>
                      <a:pt x="276" y="270"/>
                    </a:lnTo>
                    <a:lnTo>
                      <a:pt x="279" y="269"/>
                    </a:lnTo>
                    <a:lnTo>
                      <a:pt x="281" y="267"/>
                    </a:lnTo>
                    <a:lnTo>
                      <a:pt x="282" y="267"/>
                    </a:lnTo>
                    <a:lnTo>
                      <a:pt x="284" y="267"/>
                    </a:lnTo>
                    <a:lnTo>
                      <a:pt x="285" y="266"/>
                    </a:lnTo>
                    <a:lnTo>
                      <a:pt x="286" y="266"/>
                    </a:lnTo>
                    <a:lnTo>
                      <a:pt x="286" y="267"/>
                    </a:lnTo>
                    <a:lnTo>
                      <a:pt x="284" y="269"/>
                    </a:lnTo>
                    <a:lnTo>
                      <a:pt x="282" y="270"/>
                    </a:lnTo>
                    <a:lnTo>
                      <a:pt x="281" y="270"/>
                    </a:lnTo>
                    <a:lnTo>
                      <a:pt x="282" y="271"/>
                    </a:lnTo>
                    <a:lnTo>
                      <a:pt x="286" y="270"/>
                    </a:lnTo>
                    <a:lnTo>
                      <a:pt x="290" y="267"/>
                    </a:lnTo>
                    <a:lnTo>
                      <a:pt x="289" y="266"/>
                    </a:lnTo>
                    <a:lnTo>
                      <a:pt x="290" y="265"/>
                    </a:lnTo>
                    <a:lnTo>
                      <a:pt x="291" y="266"/>
                    </a:lnTo>
                    <a:lnTo>
                      <a:pt x="291" y="267"/>
                    </a:lnTo>
                    <a:lnTo>
                      <a:pt x="291" y="269"/>
                    </a:lnTo>
                    <a:lnTo>
                      <a:pt x="294" y="269"/>
                    </a:lnTo>
                    <a:lnTo>
                      <a:pt x="295" y="269"/>
                    </a:lnTo>
                    <a:lnTo>
                      <a:pt x="299" y="269"/>
                    </a:lnTo>
                    <a:lnTo>
                      <a:pt x="302" y="269"/>
                    </a:lnTo>
                    <a:lnTo>
                      <a:pt x="303" y="267"/>
                    </a:lnTo>
                    <a:lnTo>
                      <a:pt x="303" y="266"/>
                    </a:lnTo>
                    <a:lnTo>
                      <a:pt x="303" y="265"/>
                    </a:lnTo>
                    <a:lnTo>
                      <a:pt x="303" y="264"/>
                    </a:lnTo>
                    <a:lnTo>
                      <a:pt x="307" y="262"/>
                    </a:lnTo>
                    <a:lnTo>
                      <a:pt x="311" y="261"/>
                    </a:lnTo>
                    <a:lnTo>
                      <a:pt x="312" y="260"/>
                    </a:lnTo>
                    <a:lnTo>
                      <a:pt x="313" y="258"/>
                    </a:lnTo>
                    <a:lnTo>
                      <a:pt x="312" y="258"/>
                    </a:lnTo>
                    <a:lnTo>
                      <a:pt x="311" y="254"/>
                    </a:lnTo>
                    <a:lnTo>
                      <a:pt x="312" y="252"/>
                    </a:lnTo>
                    <a:lnTo>
                      <a:pt x="313" y="251"/>
                    </a:lnTo>
                    <a:lnTo>
                      <a:pt x="313" y="249"/>
                    </a:lnTo>
                    <a:lnTo>
                      <a:pt x="314" y="247"/>
                    </a:lnTo>
                    <a:lnTo>
                      <a:pt x="317" y="246"/>
                    </a:lnTo>
                    <a:lnTo>
                      <a:pt x="317" y="244"/>
                    </a:lnTo>
                    <a:lnTo>
                      <a:pt x="316" y="244"/>
                    </a:lnTo>
                    <a:lnTo>
                      <a:pt x="319" y="240"/>
                    </a:lnTo>
                    <a:lnTo>
                      <a:pt x="322" y="236"/>
                    </a:lnTo>
                    <a:lnTo>
                      <a:pt x="322" y="234"/>
                    </a:lnTo>
                    <a:lnTo>
                      <a:pt x="322" y="229"/>
                    </a:lnTo>
                    <a:lnTo>
                      <a:pt x="321" y="227"/>
                    </a:lnTo>
                    <a:lnTo>
                      <a:pt x="322" y="223"/>
                    </a:lnTo>
                    <a:lnTo>
                      <a:pt x="323" y="222"/>
                    </a:lnTo>
                    <a:lnTo>
                      <a:pt x="323" y="221"/>
                    </a:lnTo>
                    <a:lnTo>
                      <a:pt x="326" y="219"/>
                    </a:lnTo>
                    <a:lnTo>
                      <a:pt x="326" y="218"/>
                    </a:lnTo>
                    <a:lnTo>
                      <a:pt x="325" y="215"/>
                    </a:lnTo>
                    <a:lnTo>
                      <a:pt x="327" y="211"/>
                    </a:lnTo>
                    <a:lnTo>
                      <a:pt x="327" y="207"/>
                    </a:lnTo>
                    <a:lnTo>
                      <a:pt x="327" y="204"/>
                    </a:lnTo>
                    <a:lnTo>
                      <a:pt x="327" y="203"/>
                    </a:lnTo>
                    <a:lnTo>
                      <a:pt x="328" y="200"/>
                    </a:lnTo>
                    <a:lnTo>
                      <a:pt x="327" y="187"/>
                    </a:lnTo>
                    <a:lnTo>
                      <a:pt x="327" y="185"/>
                    </a:lnTo>
                    <a:lnTo>
                      <a:pt x="327" y="183"/>
                    </a:lnTo>
                    <a:lnTo>
                      <a:pt x="327" y="181"/>
                    </a:lnTo>
                    <a:lnTo>
                      <a:pt x="327" y="182"/>
                    </a:lnTo>
                    <a:lnTo>
                      <a:pt x="325" y="181"/>
                    </a:lnTo>
                    <a:lnTo>
                      <a:pt x="325" y="180"/>
                    </a:lnTo>
                    <a:lnTo>
                      <a:pt x="327" y="178"/>
                    </a:lnTo>
                    <a:lnTo>
                      <a:pt x="326" y="176"/>
                    </a:lnTo>
                    <a:lnTo>
                      <a:pt x="327" y="175"/>
                    </a:lnTo>
                    <a:lnTo>
                      <a:pt x="328" y="175"/>
                    </a:lnTo>
                    <a:lnTo>
                      <a:pt x="328" y="172"/>
                    </a:lnTo>
                    <a:lnTo>
                      <a:pt x="327" y="169"/>
                    </a:lnTo>
                    <a:lnTo>
                      <a:pt x="324" y="168"/>
                    </a:lnTo>
                    <a:lnTo>
                      <a:pt x="325" y="168"/>
                    </a:lnTo>
                    <a:lnTo>
                      <a:pt x="325" y="167"/>
                    </a:lnTo>
                    <a:lnTo>
                      <a:pt x="326" y="168"/>
                    </a:lnTo>
                    <a:lnTo>
                      <a:pt x="327" y="169"/>
                    </a:lnTo>
                    <a:lnTo>
                      <a:pt x="328" y="171"/>
                    </a:lnTo>
                    <a:lnTo>
                      <a:pt x="329" y="168"/>
                    </a:lnTo>
                    <a:lnTo>
                      <a:pt x="330" y="168"/>
                    </a:lnTo>
                    <a:lnTo>
                      <a:pt x="331" y="169"/>
                    </a:lnTo>
                    <a:lnTo>
                      <a:pt x="332" y="169"/>
                    </a:lnTo>
                    <a:lnTo>
                      <a:pt x="331" y="172"/>
                    </a:lnTo>
                    <a:lnTo>
                      <a:pt x="329" y="173"/>
                    </a:lnTo>
                    <a:lnTo>
                      <a:pt x="329" y="174"/>
                    </a:lnTo>
                    <a:lnTo>
                      <a:pt x="330" y="174"/>
                    </a:lnTo>
                    <a:lnTo>
                      <a:pt x="332" y="172"/>
                    </a:lnTo>
                    <a:lnTo>
                      <a:pt x="334" y="171"/>
                    </a:lnTo>
                    <a:lnTo>
                      <a:pt x="338" y="165"/>
                    </a:lnTo>
                    <a:lnTo>
                      <a:pt x="339" y="162"/>
                    </a:lnTo>
                    <a:lnTo>
                      <a:pt x="340" y="160"/>
                    </a:lnTo>
                    <a:lnTo>
                      <a:pt x="341" y="159"/>
                    </a:lnTo>
                    <a:lnTo>
                      <a:pt x="342" y="156"/>
                    </a:lnTo>
                    <a:lnTo>
                      <a:pt x="343" y="153"/>
                    </a:lnTo>
                    <a:lnTo>
                      <a:pt x="348" y="149"/>
                    </a:lnTo>
                    <a:lnTo>
                      <a:pt x="349" y="148"/>
                    </a:lnTo>
                    <a:lnTo>
                      <a:pt x="350" y="147"/>
                    </a:lnTo>
                    <a:lnTo>
                      <a:pt x="351" y="145"/>
                    </a:lnTo>
                    <a:lnTo>
                      <a:pt x="356" y="142"/>
                    </a:lnTo>
                    <a:lnTo>
                      <a:pt x="359" y="137"/>
                    </a:lnTo>
                    <a:lnTo>
                      <a:pt x="360" y="136"/>
                    </a:lnTo>
                    <a:lnTo>
                      <a:pt x="362" y="131"/>
                    </a:lnTo>
                    <a:lnTo>
                      <a:pt x="363" y="128"/>
                    </a:lnTo>
                    <a:lnTo>
                      <a:pt x="364" y="127"/>
                    </a:lnTo>
                    <a:lnTo>
                      <a:pt x="364" y="125"/>
                    </a:lnTo>
                    <a:lnTo>
                      <a:pt x="363" y="123"/>
                    </a:lnTo>
                    <a:lnTo>
                      <a:pt x="363" y="122"/>
                    </a:lnTo>
                    <a:lnTo>
                      <a:pt x="364" y="12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7" name="Freeform 2830">
                <a:extLst>
                  <a:ext uri="{FF2B5EF4-FFF2-40B4-BE49-F238E27FC236}">
                    <a16:creationId xmlns:a16="http://schemas.microsoft.com/office/drawing/2014/main" id="{DFD3B122-705C-4846-A76C-33F7F59F22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14" y="2720"/>
                <a:ext cx="2" cy="2"/>
              </a:xfrm>
              <a:custGeom>
                <a:avLst/>
                <a:gdLst>
                  <a:gd name="T0" fmla="*/ 0 w 2"/>
                  <a:gd name="T1" fmla="*/ 1 h 2"/>
                  <a:gd name="T2" fmla="*/ 0 w 2"/>
                  <a:gd name="T3" fmla="*/ 2 h 2"/>
                  <a:gd name="T4" fmla="*/ 2 w 2"/>
                  <a:gd name="T5" fmla="*/ 2 h 2"/>
                  <a:gd name="T6" fmla="*/ 2 w 2"/>
                  <a:gd name="T7" fmla="*/ 1 h 2"/>
                  <a:gd name="T8" fmla="*/ 2 w 2"/>
                  <a:gd name="T9" fmla="*/ 1 h 2"/>
                  <a:gd name="T10" fmla="*/ 0 w 2"/>
                  <a:gd name="T11" fmla="*/ 0 h 2"/>
                  <a:gd name="T12" fmla="*/ 0 w 2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0" y="1"/>
                    </a:moveTo>
                    <a:lnTo>
                      <a:pt x="0" y="2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2" y="1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8" name="Freeform 2831">
                <a:extLst>
                  <a:ext uri="{FF2B5EF4-FFF2-40B4-BE49-F238E27FC236}">
                    <a16:creationId xmlns:a16="http://schemas.microsoft.com/office/drawing/2014/main" id="{20B3E7F8-322A-4AF3-909B-E143896E9F9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78" y="2669"/>
                <a:ext cx="26" cy="37"/>
              </a:xfrm>
              <a:custGeom>
                <a:avLst/>
                <a:gdLst>
                  <a:gd name="T0" fmla="*/ 1 w 26"/>
                  <a:gd name="T1" fmla="*/ 2 h 37"/>
                  <a:gd name="T2" fmla="*/ 0 w 26"/>
                  <a:gd name="T3" fmla="*/ 4 h 37"/>
                  <a:gd name="T4" fmla="*/ 0 w 26"/>
                  <a:gd name="T5" fmla="*/ 7 h 37"/>
                  <a:gd name="T6" fmla="*/ 1 w 26"/>
                  <a:gd name="T7" fmla="*/ 8 h 37"/>
                  <a:gd name="T8" fmla="*/ 1 w 26"/>
                  <a:gd name="T9" fmla="*/ 10 h 37"/>
                  <a:gd name="T10" fmla="*/ 1 w 26"/>
                  <a:gd name="T11" fmla="*/ 12 h 37"/>
                  <a:gd name="T12" fmla="*/ 2 w 26"/>
                  <a:gd name="T13" fmla="*/ 13 h 37"/>
                  <a:gd name="T14" fmla="*/ 3 w 26"/>
                  <a:gd name="T15" fmla="*/ 14 h 37"/>
                  <a:gd name="T16" fmla="*/ 4 w 26"/>
                  <a:gd name="T17" fmla="*/ 17 h 37"/>
                  <a:gd name="T18" fmla="*/ 4 w 26"/>
                  <a:gd name="T19" fmla="*/ 19 h 37"/>
                  <a:gd name="T20" fmla="*/ 4 w 26"/>
                  <a:gd name="T21" fmla="*/ 20 h 37"/>
                  <a:gd name="T22" fmla="*/ 4 w 26"/>
                  <a:gd name="T23" fmla="*/ 21 h 37"/>
                  <a:gd name="T24" fmla="*/ 3 w 26"/>
                  <a:gd name="T25" fmla="*/ 22 h 37"/>
                  <a:gd name="T26" fmla="*/ 3 w 26"/>
                  <a:gd name="T27" fmla="*/ 25 h 37"/>
                  <a:gd name="T28" fmla="*/ 4 w 26"/>
                  <a:gd name="T29" fmla="*/ 26 h 37"/>
                  <a:gd name="T30" fmla="*/ 3 w 26"/>
                  <a:gd name="T31" fmla="*/ 28 h 37"/>
                  <a:gd name="T32" fmla="*/ 1 w 26"/>
                  <a:gd name="T33" fmla="*/ 29 h 37"/>
                  <a:gd name="T34" fmla="*/ 0 w 26"/>
                  <a:gd name="T35" fmla="*/ 29 h 37"/>
                  <a:gd name="T36" fmla="*/ 0 w 26"/>
                  <a:gd name="T37" fmla="*/ 30 h 37"/>
                  <a:gd name="T38" fmla="*/ 1 w 26"/>
                  <a:gd name="T39" fmla="*/ 31 h 37"/>
                  <a:gd name="T40" fmla="*/ 2 w 26"/>
                  <a:gd name="T41" fmla="*/ 32 h 37"/>
                  <a:gd name="T42" fmla="*/ 2 w 26"/>
                  <a:gd name="T43" fmla="*/ 33 h 37"/>
                  <a:gd name="T44" fmla="*/ 3 w 26"/>
                  <a:gd name="T45" fmla="*/ 34 h 37"/>
                  <a:gd name="T46" fmla="*/ 4 w 26"/>
                  <a:gd name="T47" fmla="*/ 34 h 37"/>
                  <a:gd name="T48" fmla="*/ 5 w 26"/>
                  <a:gd name="T49" fmla="*/ 33 h 37"/>
                  <a:gd name="T50" fmla="*/ 6 w 26"/>
                  <a:gd name="T51" fmla="*/ 33 h 37"/>
                  <a:gd name="T52" fmla="*/ 7 w 26"/>
                  <a:gd name="T53" fmla="*/ 33 h 37"/>
                  <a:gd name="T54" fmla="*/ 8 w 26"/>
                  <a:gd name="T55" fmla="*/ 34 h 37"/>
                  <a:gd name="T56" fmla="*/ 8 w 26"/>
                  <a:gd name="T57" fmla="*/ 34 h 37"/>
                  <a:gd name="T58" fmla="*/ 8 w 26"/>
                  <a:gd name="T59" fmla="*/ 37 h 37"/>
                  <a:gd name="T60" fmla="*/ 9 w 26"/>
                  <a:gd name="T61" fmla="*/ 37 h 37"/>
                  <a:gd name="T62" fmla="*/ 11 w 26"/>
                  <a:gd name="T63" fmla="*/ 36 h 37"/>
                  <a:gd name="T64" fmla="*/ 11 w 26"/>
                  <a:gd name="T65" fmla="*/ 34 h 37"/>
                  <a:gd name="T66" fmla="*/ 12 w 26"/>
                  <a:gd name="T67" fmla="*/ 33 h 37"/>
                  <a:gd name="T68" fmla="*/ 14 w 26"/>
                  <a:gd name="T69" fmla="*/ 33 h 37"/>
                  <a:gd name="T70" fmla="*/ 15 w 26"/>
                  <a:gd name="T71" fmla="*/ 31 h 37"/>
                  <a:gd name="T72" fmla="*/ 16 w 26"/>
                  <a:gd name="T73" fmla="*/ 29 h 37"/>
                  <a:gd name="T74" fmla="*/ 19 w 26"/>
                  <a:gd name="T75" fmla="*/ 25 h 37"/>
                  <a:gd name="T76" fmla="*/ 19 w 26"/>
                  <a:gd name="T77" fmla="*/ 23 h 37"/>
                  <a:gd name="T78" fmla="*/ 21 w 26"/>
                  <a:gd name="T79" fmla="*/ 20 h 37"/>
                  <a:gd name="T80" fmla="*/ 23 w 26"/>
                  <a:gd name="T81" fmla="*/ 18 h 37"/>
                  <a:gd name="T82" fmla="*/ 24 w 26"/>
                  <a:gd name="T83" fmla="*/ 17 h 37"/>
                  <a:gd name="T84" fmla="*/ 24 w 26"/>
                  <a:gd name="T85" fmla="*/ 15 h 37"/>
                  <a:gd name="T86" fmla="*/ 26 w 26"/>
                  <a:gd name="T87" fmla="*/ 13 h 37"/>
                  <a:gd name="T88" fmla="*/ 26 w 26"/>
                  <a:gd name="T89" fmla="*/ 11 h 37"/>
                  <a:gd name="T90" fmla="*/ 24 w 26"/>
                  <a:gd name="T91" fmla="*/ 9 h 37"/>
                  <a:gd name="T92" fmla="*/ 23 w 26"/>
                  <a:gd name="T93" fmla="*/ 10 h 37"/>
                  <a:gd name="T94" fmla="*/ 22 w 26"/>
                  <a:gd name="T95" fmla="*/ 9 h 37"/>
                  <a:gd name="T96" fmla="*/ 22 w 26"/>
                  <a:gd name="T97" fmla="*/ 8 h 37"/>
                  <a:gd name="T98" fmla="*/ 19 w 26"/>
                  <a:gd name="T99" fmla="*/ 5 h 37"/>
                  <a:gd name="T100" fmla="*/ 18 w 26"/>
                  <a:gd name="T101" fmla="*/ 4 h 37"/>
                  <a:gd name="T102" fmla="*/ 15 w 26"/>
                  <a:gd name="T103" fmla="*/ 2 h 37"/>
                  <a:gd name="T104" fmla="*/ 10 w 26"/>
                  <a:gd name="T105" fmla="*/ 1 h 37"/>
                  <a:gd name="T106" fmla="*/ 8 w 26"/>
                  <a:gd name="T107" fmla="*/ 0 h 37"/>
                  <a:gd name="T108" fmla="*/ 5 w 26"/>
                  <a:gd name="T109" fmla="*/ 0 h 37"/>
                  <a:gd name="T110" fmla="*/ 4 w 26"/>
                  <a:gd name="T111" fmla="*/ 1 h 37"/>
                  <a:gd name="T112" fmla="*/ 2 w 26"/>
                  <a:gd name="T113" fmla="*/ 2 h 37"/>
                  <a:gd name="T114" fmla="*/ 2 w 26"/>
                  <a:gd name="T115" fmla="*/ 2 h 37"/>
                  <a:gd name="T116" fmla="*/ 2 w 26"/>
                  <a:gd name="T117" fmla="*/ 2 h 37"/>
                  <a:gd name="T118" fmla="*/ 1 w 26"/>
                  <a:gd name="T119" fmla="*/ 2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26" h="37">
                    <a:moveTo>
                      <a:pt x="1" y="2"/>
                    </a:moveTo>
                    <a:lnTo>
                      <a:pt x="0" y="4"/>
                    </a:lnTo>
                    <a:lnTo>
                      <a:pt x="0" y="7"/>
                    </a:lnTo>
                    <a:lnTo>
                      <a:pt x="1" y="8"/>
                    </a:lnTo>
                    <a:lnTo>
                      <a:pt x="1" y="10"/>
                    </a:lnTo>
                    <a:lnTo>
                      <a:pt x="1" y="12"/>
                    </a:lnTo>
                    <a:lnTo>
                      <a:pt x="2" y="13"/>
                    </a:lnTo>
                    <a:lnTo>
                      <a:pt x="3" y="14"/>
                    </a:lnTo>
                    <a:lnTo>
                      <a:pt x="4" y="17"/>
                    </a:lnTo>
                    <a:lnTo>
                      <a:pt x="4" y="19"/>
                    </a:lnTo>
                    <a:lnTo>
                      <a:pt x="4" y="20"/>
                    </a:lnTo>
                    <a:lnTo>
                      <a:pt x="4" y="21"/>
                    </a:lnTo>
                    <a:lnTo>
                      <a:pt x="3" y="22"/>
                    </a:lnTo>
                    <a:lnTo>
                      <a:pt x="3" y="25"/>
                    </a:lnTo>
                    <a:lnTo>
                      <a:pt x="4" y="26"/>
                    </a:lnTo>
                    <a:lnTo>
                      <a:pt x="3" y="28"/>
                    </a:lnTo>
                    <a:lnTo>
                      <a:pt x="1" y="29"/>
                    </a:lnTo>
                    <a:lnTo>
                      <a:pt x="0" y="29"/>
                    </a:lnTo>
                    <a:lnTo>
                      <a:pt x="0" y="30"/>
                    </a:lnTo>
                    <a:lnTo>
                      <a:pt x="1" y="31"/>
                    </a:lnTo>
                    <a:lnTo>
                      <a:pt x="2" y="32"/>
                    </a:lnTo>
                    <a:lnTo>
                      <a:pt x="2" y="33"/>
                    </a:lnTo>
                    <a:lnTo>
                      <a:pt x="3" y="34"/>
                    </a:lnTo>
                    <a:lnTo>
                      <a:pt x="4" y="34"/>
                    </a:lnTo>
                    <a:lnTo>
                      <a:pt x="5" y="33"/>
                    </a:lnTo>
                    <a:lnTo>
                      <a:pt x="6" y="33"/>
                    </a:lnTo>
                    <a:lnTo>
                      <a:pt x="7" y="33"/>
                    </a:lnTo>
                    <a:lnTo>
                      <a:pt x="8" y="34"/>
                    </a:lnTo>
                    <a:lnTo>
                      <a:pt x="8" y="34"/>
                    </a:lnTo>
                    <a:lnTo>
                      <a:pt x="8" y="37"/>
                    </a:lnTo>
                    <a:lnTo>
                      <a:pt x="9" y="37"/>
                    </a:lnTo>
                    <a:lnTo>
                      <a:pt x="11" y="36"/>
                    </a:lnTo>
                    <a:lnTo>
                      <a:pt x="11" y="34"/>
                    </a:lnTo>
                    <a:lnTo>
                      <a:pt x="12" y="33"/>
                    </a:lnTo>
                    <a:lnTo>
                      <a:pt x="14" y="33"/>
                    </a:lnTo>
                    <a:lnTo>
                      <a:pt x="15" y="31"/>
                    </a:lnTo>
                    <a:lnTo>
                      <a:pt x="16" y="29"/>
                    </a:lnTo>
                    <a:lnTo>
                      <a:pt x="19" y="25"/>
                    </a:lnTo>
                    <a:lnTo>
                      <a:pt x="19" y="23"/>
                    </a:lnTo>
                    <a:lnTo>
                      <a:pt x="21" y="20"/>
                    </a:lnTo>
                    <a:lnTo>
                      <a:pt x="23" y="18"/>
                    </a:lnTo>
                    <a:lnTo>
                      <a:pt x="24" y="17"/>
                    </a:lnTo>
                    <a:lnTo>
                      <a:pt x="24" y="15"/>
                    </a:lnTo>
                    <a:lnTo>
                      <a:pt x="26" y="13"/>
                    </a:lnTo>
                    <a:lnTo>
                      <a:pt x="26" y="11"/>
                    </a:lnTo>
                    <a:lnTo>
                      <a:pt x="24" y="9"/>
                    </a:lnTo>
                    <a:lnTo>
                      <a:pt x="23" y="10"/>
                    </a:lnTo>
                    <a:lnTo>
                      <a:pt x="22" y="9"/>
                    </a:lnTo>
                    <a:lnTo>
                      <a:pt x="22" y="8"/>
                    </a:lnTo>
                    <a:lnTo>
                      <a:pt x="19" y="5"/>
                    </a:lnTo>
                    <a:lnTo>
                      <a:pt x="18" y="4"/>
                    </a:lnTo>
                    <a:lnTo>
                      <a:pt x="15" y="2"/>
                    </a:lnTo>
                    <a:lnTo>
                      <a:pt x="10" y="1"/>
                    </a:lnTo>
                    <a:lnTo>
                      <a:pt x="8" y="0"/>
                    </a:lnTo>
                    <a:lnTo>
                      <a:pt x="5" y="0"/>
                    </a:lnTo>
                    <a:lnTo>
                      <a:pt x="4" y="1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9" name="Freeform 2832">
                <a:extLst>
                  <a:ext uri="{FF2B5EF4-FFF2-40B4-BE49-F238E27FC236}">
                    <a16:creationId xmlns:a16="http://schemas.microsoft.com/office/drawing/2014/main" id="{F65586FC-679E-41A7-86CC-32B8386BEFC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45" y="2664"/>
                <a:ext cx="37" cy="41"/>
              </a:xfrm>
              <a:custGeom>
                <a:avLst/>
                <a:gdLst>
                  <a:gd name="T0" fmla="*/ 8 w 37"/>
                  <a:gd name="T1" fmla="*/ 7 h 41"/>
                  <a:gd name="T2" fmla="*/ 5 w 37"/>
                  <a:gd name="T3" fmla="*/ 9 h 41"/>
                  <a:gd name="T4" fmla="*/ 2 w 37"/>
                  <a:gd name="T5" fmla="*/ 12 h 41"/>
                  <a:gd name="T6" fmla="*/ 0 w 37"/>
                  <a:gd name="T7" fmla="*/ 17 h 41"/>
                  <a:gd name="T8" fmla="*/ 2 w 37"/>
                  <a:gd name="T9" fmla="*/ 19 h 41"/>
                  <a:gd name="T10" fmla="*/ 3 w 37"/>
                  <a:gd name="T11" fmla="*/ 22 h 41"/>
                  <a:gd name="T12" fmla="*/ 4 w 37"/>
                  <a:gd name="T13" fmla="*/ 25 h 41"/>
                  <a:gd name="T14" fmla="*/ 6 w 37"/>
                  <a:gd name="T15" fmla="*/ 26 h 41"/>
                  <a:gd name="T16" fmla="*/ 7 w 37"/>
                  <a:gd name="T17" fmla="*/ 28 h 41"/>
                  <a:gd name="T18" fmla="*/ 8 w 37"/>
                  <a:gd name="T19" fmla="*/ 32 h 41"/>
                  <a:gd name="T20" fmla="*/ 10 w 37"/>
                  <a:gd name="T21" fmla="*/ 34 h 41"/>
                  <a:gd name="T22" fmla="*/ 13 w 37"/>
                  <a:gd name="T23" fmla="*/ 37 h 41"/>
                  <a:gd name="T24" fmla="*/ 14 w 37"/>
                  <a:gd name="T25" fmla="*/ 39 h 41"/>
                  <a:gd name="T26" fmla="*/ 15 w 37"/>
                  <a:gd name="T27" fmla="*/ 39 h 41"/>
                  <a:gd name="T28" fmla="*/ 16 w 37"/>
                  <a:gd name="T29" fmla="*/ 41 h 41"/>
                  <a:gd name="T30" fmla="*/ 20 w 37"/>
                  <a:gd name="T31" fmla="*/ 41 h 41"/>
                  <a:gd name="T32" fmla="*/ 20 w 37"/>
                  <a:gd name="T33" fmla="*/ 38 h 41"/>
                  <a:gd name="T34" fmla="*/ 18 w 37"/>
                  <a:gd name="T35" fmla="*/ 35 h 41"/>
                  <a:gd name="T36" fmla="*/ 20 w 37"/>
                  <a:gd name="T37" fmla="*/ 33 h 41"/>
                  <a:gd name="T38" fmla="*/ 25 w 37"/>
                  <a:gd name="T39" fmla="*/ 33 h 41"/>
                  <a:gd name="T40" fmla="*/ 29 w 37"/>
                  <a:gd name="T41" fmla="*/ 32 h 41"/>
                  <a:gd name="T42" fmla="*/ 33 w 37"/>
                  <a:gd name="T43" fmla="*/ 34 h 41"/>
                  <a:gd name="T44" fmla="*/ 36 w 37"/>
                  <a:gd name="T45" fmla="*/ 33 h 41"/>
                  <a:gd name="T46" fmla="*/ 36 w 37"/>
                  <a:gd name="T47" fmla="*/ 30 h 41"/>
                  <a:gd name="T48" fmla="*/ 37 w 37"/>
                  <a:gd name="T49" fmla="*/ 26 h 41"/>
                  <a:gd name="T50" fmla="*/ 37 w 37"/>
                  <a:gd name="T51" fmla="*/ 24 h 41"/>
                  <a:gd name="T52" fmla="*/ 36 w 37"/>
                  <a:gd name="T53" fmla="*/ 19 h 41"/>
                  <a:gd name="T54" fmla="*/ 34 w 37"/>
                  <a:gd name="T55" fmla="*/ 17 h 41"/>
                  <a:gd name="T56" fmla="*/ 34 w 37"/>
                  <a:gd name="T57" fmla="*/ 13 h 41"/>
                  <a:gd name="T58" fmla="*/ 33 w 37"/>
                  <a:gd name="T59" fmla="*/ 9 h 41"/>
                  <a:gd name="T60" fmla="*/ 35 w 37"/>
                  <a:gd name="T61" fmla="*/ 7 h 41"/>
                  <a:gd name="T62" fmla="*/ 37 w 37"/>
                  <a:gd name="T63" fmla="*/ 5 h 41"/>
                  <a:gd name="T64" fmla="*/ 35 w 37"/>
                  <a:gd name="T65" fmla="*/ 2 h 41"/>
                  <a:gd name="T66" fmla="*/ 27 w 37"/>
                  <a:gd name="T67" fmla="*/ 0 h 41"/>
                  <a:gd name="T68" fmla="*/ 25 w 37"/>
                  <a:gd name="T69" fmla="*/ 0 h 41"/>
                  <a:gd name="T70" fmla="*/ 18 w 37"/>
                  <a:gd name="T71" fmla="*/ 2 h 41"/>
                  <a:gd name="T72" fmla="*/ 11 w 37"/>
                  <a:gd name="T73" fmla="*/ 0 h 41"/>
                  <a:gd name="T74" fmla="*/ 8 w 37"/>
                  <a:gd name="T75" fmla="*/ 4 h 41"/>
                  <a:gd name="T76" fmla="*/ 8 w 37"/>
                  <a:gd name="T77" fmla="*/ 6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37" h="41">
                    <a:moveTo>
                      <a:pt x="8" y="6"/>
                    </a:moveTo>
                    <a:lnTo>
                      <a:pt x="8" y="7"/>
                    </a:lnTo>
                    <a:lnTo>
                      <a:pt x="6" y="9"/>
                    </a:lnTo>
                    <a:lnTo>
                      <a:pt x="5" y="9"/>
                    </a:lnTo>
                    <a:lnTo>
                      <a:pt x="3" y="10"/>
                    </a:lnTo>
                    <a:lnTo>
                      <a:pt x="2" y="12"/>
                    </a:lnTo>
                    <a:lnTo>
                      <a:pt x="1" y="14"/>
                    </a:lnTo>
                    <a:lnTo>
                      <a:pt x="0" y="17"/>
                    </a:lnTo>
                    <a:lnTo>
                      <a:pt x="0" y="18"/>
                    </a:lnTo>
                    <a:lnTo>
                      <a:pt x="2" y="19"/>
                    </a:lnTo>
                    <a:lnTo>
                      <a:pt x="3" y="20"/>
                    </a:lnTo>
                    <a:lnTo>
                      <a:pt x="3" y="22"/>
                    </a:lnTo>
                    <a:lnTo>
                      <a:pt x="4" y="24"/>
                    </a:lnTo>
                    <a:lnTo>
                      <a:pt x="4" y="25"/>
                    </a:lnTo>
                    <a:lnTo>
                      <a:pt x="5" y="26"/>
                    </a:lnTo>
                    <a:lnTo>
                      <a:pt x="6" y="26"/>
                    </a:lnTo>
                    <a:lnTo>
                      <a:pt x="7" y="26"/>
                    </a:lnTo>
                    <a:lnTo>
                      <a:pt x="7" y="28"/>
                    </a:lnTo>
                    <a:lnTo>
                      <a:pt x="8" y="30"/>
                    </a:lnTo>
                    <a:lnTo>
                      <a:pt x="8" y="32"/>
                    </a:lnTo>
                    <a:lnTo>
                      <a:pt x="9" y="33"/>
                    </a:lnTo>
                    <a:lnTo>
                      <a:pt x="10" y="34"/>
                    </a:lnTo>
                    <a:lnTo>
                      <a:pt x="11" y="36"/>
                    </a:lnTo>
                    <a:lnTo>
                      <a:pt x="13" y="37"/>
                    </a:lnTo>
                    <a:lnTo>
                      <a:pt x="13" y="37"/>
                    </a:lnTo>
                    <a:lnTo>
                      <a:pt x="14" y="39"/>
                    </a:lnTo>
                    <a:lnTo>
                      <a:pt x="15" y="39"/>
                    </a:lnTo>
                    <a:lnTo>
                      <a:pt x="15" y="39"/>
                    </a:lnTo>
                    <a:lnTo>
                      <a:pt x="16" y="39"/>
                    </a:lnTo>
                    <a:lnTo>
                      <a:pt x="16" y="41"/>
                    </a:lnTo>
                    <a:lnTo>
                      <a:pt x="19" y="41"/>
                    </a:lnTo>
                    <a:lnTo>
                      <a:pt x="20" y="41"/>
                    </a:lnTo>
                    <a:lnTo>
                      <a:pt x="21" y="41"/>
                    </a:lnTo>
                    <a:lnTo>
                      <a:pt x="20" y="38"/>
                    </a:lnTo>
                    <a:lnTo>
                      <a:pt x="19" y="37"/>
                    </a:lnTo>
                    <a:lnTo>
                      <a:pt x="18" y="35"/>
                    </a:lnTo>
                    <a:lnTo>
                      <a:pt x="18" y="34"/>
                    </a:lnTo>
                    <a:lnTo>
                      <a:pt x="20" y="33"/>
                    </a:lnTo>
                    <a:lnTo>
                      <a:pt x="22" y="33"/>
                    </a:lnTo>
                    <a:lnTo>
                      <a:pt x="25" y="33"/>
                    </a:lnTo>
                    <a:lnTo>
                      <a:pt x="27" y="32"/>
                    </a:lnTo>
                    <a:lnTo>
                      <a:pt x="29" y="32"/>
                    </a:lnTo>
                    <a:lnTo>
                      <a:pt x="32" y="34"/>
                    </a:lnTo>
                    <a:lnTo>
                      <a:pt x="33" y="34"/>
                    </a:lnTo>
                    <a:lnTo>
                      <a:pt x="34" y="34"/>
                    </a:lnTo>
                    <a:lnTo>
                      <a:pt x="36" y="33"/>
                    </a:lnTo>
                    <a:lnTo>
                      <a:pt x="37" y="31"/>
                    </a:lnTo>
                    <a:lnTo>
                      <a:pt x="36" y="30"/>
                    </a:lnTo>
                    <a:lnTo>
                      <a:pt x="36" y="27"/>
                    </a:lnTo>
                    <a:lnTo>
                      <a:pt x="37" y="26"/>
                    </a:lnTo>
                    <a:lnTo>
                      <a:pt x="37" y="25"/>
                    </a:lnTo>
                    <a:lnTo>
                      <a:pt x="37" y="24"/>
                    </a:lnTo>
                    <a:lnTo>
                      <a:pt x="37" y="22"/>
                    </a:lnTo>
                    <a:lnTo>
                      <a:pt x="36" y="19"/>
                    </a:lnTo>
                    <a:lnTo>
                      <a:pt x="35" y="18"/>
                    </a:lnTo>
                    <a:lnTo>
                      <a:pt x="34" y="17"/>
                    </a:lnTo>
                    <a:lnTo>
                      <a:pt x="34" y="15"/>
                    </a:lnTo>
                    <a:lnTo>
                      <a:pt x="34" y="13"/>
                    </a:lnTo>
                    <a:lnTo>
                      <a:pt x="33" y="12"/>
                    </a:lnTo>
                    <a:lnTo>
                      <a:pt x="33" y="9"/>
                    </a:lnTo>
                    <a:lnTo>
                      <a:pt x="34" y="7"/>
                    </a:lnTo>
                    <a:lnTo>
                      <a:pt x="35" y="7"/>
                    </a:lnTo>
                    <a:lnTo>
                      <a:pt x="35" y="7"/>
                    </a:lnTo>
                    <a:lnTo>
                      <a:pt x="37" y="5"/>
                    </a:lnTo>
                    <a:lnTo>
                      <a:pt x="37" y="3"/>
                    </a:lnTo>
                    <a:lnTo>
                      <a:pt x="35" y="2"/>
                    </a:lnTo>
                    <a:lnTo>
                      <a:pt x="32" y="2"/>
                    </a:lnTo>
                    <a:lnTo>
                      <a:pt x="27" y="0"/>
                    </a:lnTo>
                    <a:lnTo>
                      <a:pt x="26" y="0"/>
                    </a:lnTo>
                    <a:lnTo>
                      <a:pt x="25" y="0"/>
                    </a:lnTo>
                    <a:lnTo>
                      <a:pt x="22" y="0"/>
                    </a:lnTo>
                    <a:lnTo>
                      <a:pt x="18" y="2"/>
                    </a:lnTo>
                    <a:lnTo>
                      <a:pt x="15" y="0"/>
                    </a:lnTo>
                    <a:lnTo>
                      <a:pt x="11" y="0"/>
                    </a:lnTo>
                    <a:lnTo>
                      <a:pt x="8" y="2"/>
                    </a:lnTo>
                    <a:lnTo>
                      <a:pt x="8" y="4"/>
                    </a:lnTo>
                    <a:lnTo>
                      <a:pt x="8" y="4"/>
                    </a:lnTo>
                    <a:lnTo>
                      <a:pt x="8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0" name="Freeform 2833">
                <a:extLst>
                  <a:ext uri="{FF2B5EF4-FFF2-40B4-BE49-F238E27FC236}">
                    <a16:creationId xmlns:a16="http://schemas.microsoft.com/office/drawing/2014/main" id="{4E7707DF-10DC-4FE8-8269-D23248474C7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13" y="2641"/>
                <a:ext cx="47" cy="71"/>
              </a:xfrm>
              <a:custGeom>
                <a:avLst/>
                <a:gdLst>
                  <a:gd name="T0" fmla="*/ 10 w 47"/>
                  <a:gd name="T1" fmla="*/ 6 h 71"/>
                  <a:gd name="T2" fmla="*/ 6 w 47"/>
                  <a:gd name="T3" fmla="*/ 9 h 71"/>
                  <a:gd name="T4" fmla="*/ 7 w 47"/>
                  <a:gd name="T5" fmla="*/ 12 h 71"/>
                  <a:gd name="T6" fmla="*/ 11 w 47"/>
                  <a:gd name="T7" fmla="*/ 13 h 71"/>
                  <a:gd name="T8" fmla="*/ 8 w 47"/>
                  <a:gd name="T9" fmla="*/ 17 h 71"/>
                  <a:gd name="T10" fmla="*/ 4 w 47"/>
                  <a:gd name="T11" fmla="*/ 17 h 71"/>
                  <a:gd name="T12" fmla="*/ 2 w 47"/>
                  <a:gd name="T13" fmla="*/ 18 h 71"/>
                  <a:gd name="T14" fmla="*/ 0 w 47"/>
                  <a:gd name="T15" fmla="*/ 22 h 71"/>
                  <a:gd name="T16" fmla="*/ 3 w 47"/>
                  <a:gd name="T17" fmla="*/ 28 h 71"/>
                  <a:gd name="T18" fmla="*/ 7 w 47"/>
                  <a:gd name="T19" fmla="*/ 31 h 71"/>
                  <a:gd name="T20" fmla="*/ 9 w 47"/>
                  <a:gd name="T21" fmla="*/ 32 h 71"/>
                  <a:gd name="T22" fmla="*/ 12 w 47"/>
                  <a:gd name="T23" fmla="*/ 32 h 71"/>
                  <a:gd name="T24" fmla="*/ 13 w 47"/>
                  <a:gd name="T25" fmla="*/ 36 h 71"/>
                  <a:gd name="T26" fmla="*/ 11 w 47"/>
                  <a:gd name="T27" fmla="*/ 39 h 71"/>
                  <a:gd name="T28" fmla="*/ 15 w 47"/>
                  <a:gd name="T29" fmla="*/ 39 h 71"/>
                  <a:gd name="T30" fmla="*/ 16 w 47"/>
                  <a:gd name="T31" fmla="*/ 42 h 71"/>
                  <a:gd name="T32" fmla="*/ 18 w 47"/>
                  <a:gd name="T33" fmla="*/ 43 h 71"/>
                  <a:gd name="T34" fmla="*/ 15 w 47"/>
                  <a:gd name="T35" fmla="*/ 48 h 71"/>
                  <a:gd name="T36" fmla="*/ 14 w 47"/>
                  <a:gd name="T37" fmla="*/ 53 h 71"/>
                  <a:gd name="T38" fmla="*/ 13 w 47"/>
                  <a:gd name="T39" fmla="*/ 56 h 71"/>
                  <a:gd name="T40" fmla="*/ 13 w 47"/>
                  <a:gd name="T41" fmla="*/ 58 h 71"/>
                  <a:gd name="T42" fmla="*/ 15 w 47"/>
                  <a:gd name="T43" fmla="*/ 61 h 71"/>
                  <a:gd name="T44" fmla="*/ 17 w 47"/>
                  <a:gd name="T45" fmla="*/ 66 h 71"/>
                  <a:gd name="T46" fmla="*/ 22 w 47"/>
                  <a:gd name="T47" fmla="*/ 70 h 71"/>
                  <a:gd name="T48" fmla="*/ 25 w 47"/>
                  <a:gd name="T49" fmla="*/ 69 h 71"/>
                  <a:gd name="T50" fmla="*/ 27 w 47"/>
                  <a:gd name="T51" fmla="*/ 70 h 71"/>
                  <a:gd name="T52" fmla="*/ 30 w 47"/>
                  <a:gd name="T53" fmla="*/ 68 h 71"/>
                  <a:gd name="T54" fmla="*/ 32 w 47"/>
                  <a:gd name="T55" fmla="*/ 66 h 71"/>
                  <a:gd name="T56" fmla="*/ 37 w 47"/>
                  <a:gd name="T57" fmla="*/ 64 h 71"/>
                  <a:gd name="T58" fmla="*/ 41 w 47"/>
                  <a:gd name="T59" fmla="*/ 62 h 71"/>
                  <a:gd name="T60" fmla="*/ 43 w 47"/>
                  <a:gd name="T61" fmla="*/ 62 h 71"/>
                  <a:gd name="T62" fmla="*/ 47 w 47"/>
                  <a:gd name="T63" fmla="*/ 62 h 71"/>
                  <a:gd name="T64" fmla="*/ 45 w 47"/>
                  <a:gd name="T65" fmla="*/ 60 h 71"/>
                  <a:gd name="T66" fmla="*/ 43 w 47"/>
                  <a:gd name="T67" fmla="*/ 59 h 71"/>
                  <a:gd name="T68" fmla="*/ 41 w 47"/>
                  <a:gd name="T69" fmla="*/ 56 h 71"/>
                  <a:gd name="T70" fmla="*/ 40 w 47"/>
                  <a:gd name="T71" fmla="*/ 53 h 71"/>
                  <a:gd name="T72" fmla="*/ 39 w 47"/>
                  <a:gd name="T73" fmla="*/ 49 h 71"/>
                  <a:gd name="T74" fmla="*/ 37 w 47"/>
                  <a:gd name="T75" fmla="*/ 49 h 71"/>
                  <a:gd name="T76" fmla="*/ 36 w 47"/>
                  <a:gd name="T77" fmla="*/ 47 h 71"/>
                  <a:gd name="T78" fmla="*/ 35 w 47"/>
                  <a:gd name="T79" fmla="*/ 43 h 71"/>
                  <a:gd name="T80" fmla="*/ 32 w 47"/>
                  <a:gd name="T81" fmla="*/ 41 h 71"/>
                  <a:gd name="T82" fmla="*/ 33 w 47"/>
                  <a:gd name="T83" fmla="*/ 37 h 71"/>
                  <a:gd name="T84" fmla="*/ 35 w 47"/>
                  <a:gd name="T85" fmla="*/ 33 h 71"/>
                  <a:gd name="T86" fmla="*/ 38 w 47"/>
                  <a:gd name="T87" fmla="*/ 32 h 71"/>
                  <a:gd name="T88" fmla="*/ 40 w 47"/>
                  <a:gd name="T89" fmla="*/ 29 h 71"/>
                  <a:gd name="T90" fmla="*/ 40 w 47"/>
                  <a:gd name="T91" fmla="*/ 27 h 71"/>
                  <a:gd name="T92" fmla="*/ 40 w 47"/>
                  <a:gd name="T93" fmla="*/ 25 h 71"/>
                  <a:gd name="T94" fmla="*/ 39 w 47"/>
                  <a:gd name="T95" fmla="*/ 21 h 71"/>
                  <a:gd name="T96" fmla="*/ 33 w 47"/>
                  <a:gd name="T97" fmla="*/ 17 h 71"/>
                  <a:gd name="T98" fmla="*/ 30 w 47"/>
                  <a:gd name="T99" fmla="*/ 16 h 71"/>
                  <a:gd name="T100" fmla="*/ 27 w 47"/>
                  <a:gd name="T101" fmla="*/ 18 h 71"/>
                  <a:gd name="T102" fmla="*/ 26 w 47"/>
                  <a:gd name="T103" fmla="*/ 18 h 71"/>
                  <a:gd name="T104" fmla="*/ 27 w 47"/>
                  <a:gd name="T105" fmla="*/ 13 h 71"/>
                  <a:gd name="T106" fmla="*/ 25 w 47"/>
                  <a:gd name="T107" fmla="*/ 9 h 71"/>
                  <a:gd name="T108" fmla="*/ 18 w 47"/>
                  <a:gd name="T109" fmla="*/ 4 h 71"/>
                  <a:gd name="T110" fmla="*/ 16 w 47"/>
                  <a:gd name="T111" fmla="*/ 1 h 71"/>
                  <a:gd name="T112" fmla="*/ 14 w 47"/>
                  <a:gd name="T113" fmla="*/ 0 h 71"/>
                  <a:gd name="T114" fmla="*/ 11 w 47"/>
                  <a:gd name="T115" fmla="*/ 4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47" h="71">
                    <a:moveTo>
                      <a:pt x="11" y="4"/>
                    </a:moveTo>
                    <a:lnTo>
                      <a:pt x="10" y="6"/>
                    </a:lnTo>
                    <a:lnTo>
                      <a:pt x="8" y="6"/>
                    </a:lnTo>
                    <a:lnTo>
                      <a:pt x="6" y="9"/>
                    </a:lnTo>
                    <a:lnTo>
                      <a:pt x="7" y="10"/>
                    </a:lnTo>
                    <a:lnTo>
                      <a:pt x="7" y="12"/>
                    </a:lnTo>
                    <a:lnTo>
                      <a:pt x="10" y="12"/>
                    </a:lnTo>
                    <a:lnTo>
                      <a:pt x="11" y="13"/>
                    </a:lnTo>
                    <a:lnTo>
                      <a:pt x="11" y="16"/>
                    </a:lnTo>
                    <a:lnTo>
                      <a:pt x="8" y="17"/>
                    </a:lnTo>
                    <a:lnTo>
                      <a:pt x="7" y="16"/>
                    </a:lnTo>
                    <a:lnTo>
                      <a:pt x="4" y="17"/>
                    </a:lnTo>
                    <a:lnTo>
                      <a:pt x="3" y="16"/>
                    </a:lnTo>
                    <a:lnTo>
                      <a:pt x="2" y="18"/>
                    </a:lnTo>
                    <a:lnTo>
                      <a:pt x="1" y="20"/>
                    </a:lnTo>
                    <a:lnTo>
                      <a:pt x="0" y="22"/>
                    </a:lnTo>
                    <a:lnTo>
                      <a:pt x="0" y="25"/>
                    </a:lnTo>
                    <a:lnTo>
                      <a:pt x="3" y="28"/>
                    </a:lnTo>
                    <a:lnTo>
                      <a:pt x="7" y="31"/>
                    </a:lnTo>
                    <a:lnTo>
                      <a:pt x="7" y="31"/>
                    </a:lnTo>
                    <a:lnTo>
                      <a:pt x="8" y="31"/>
                    </a:lnTo>
                    <a:lnTo>
                      <a:pt x="9" y="32"/>
                    </a:lnTo>
                    <a:lnTo>
                      <a:pt x="10" y="32"/>
                    </a:lnTo>
                    <a:lnTo>
                      <a:pt x="12" y="32"/>
                    </a:lnTo>
                    <a:lnTo>
                      <a:pt x="13" y="34"/>
                    </a:lnTo>
                    <a:lnTo>
                      <a:pt x="13" y="36"/>
                    </a:lnTo>
                    <a:lnTo>
                      <a:pt x="12" y="38"/>
                    </a:lnTo>
                    <a:lnTo>
                      <a:pt x="11" y="39"/>
                    </a:lnTo>
                    <a:lnTo>
                      <a:pt x="13" y="39"/>
                    </a:lnTo>
                    <a:lnTo>
                      <a:pt x="15" y="39"/>
                    </a:lnTo>
                    <a:lnTo>
                      <a:pt x="15" y="41"/>
                    </a:lnTo>
                    <a:lnTo>
                      <a:pt x="16" y="42"/>
                    </a:lnTo>
                    <a:lnTo>
                      <a:pt x="18" y="42"/>
                    </a:lnTo>
                    <a:lnTo>
                      <a:pt x="18" y="43"/>
                    </a:lnTo>
                    <a:lnTo>
                      <a:pt x="16" y="46"/>
                    </a:lnTo>
                    <a:lnTo>
                      <a:pt x="15" y="48"/>
                    </a:lnTo>
                    <a:lnTo>
                      <a:pt x="14" y="51"/>
                    </a:lnTo>
                    <a:lnTo>
                      <a:pt x="14" y="53"/>
                    </a:lnTo>
                    <a:lnTo>
                      <a:pt x="13" y="54"/>
                    </a:lnTo>
                    <a:lnTo>
                      <a:pt x="13" y="56"/>
                    </a:lnTo>
                    <a:lnTo>
                      <a:pt x="13" y="57"/>
                    </a:lnTo>
                    <a:lnTo>
                      <a:pt x="13" y="58"/>
                    </a:lnTo>
                    <a:lnTo>
                      <a:pt x="13" y="60"/>
                    </a:lnTo>
                    <a:lnTo>
                      <a:pt x="15" y="61"/>
                    </a:lnTo>
                    <a:lnTo>
                      <a:pt x="17" y="64"/>
                    </a:lnTo>
                    <a:lnTo>
                      <a:pt x="17" y="66"/>
                    </a:lnTo>
                    <a:lnTo>
                      <a:pt x="18" y="67"/>
                    </a:lnTo>
                    <a:lnTo>
                      <a:pt x="22" y="70"/>
                    </a:lnTo>
                    <a:lnTo>
                      <a:pt x="23" y="71"/>
                    </a:lnTo>
                    <a:lnTo>
                      <a:pt x="25" y="69"/>
                    </a:lnTo>
                    <a:lnTo>
                      <a:pt x="26" y="69"/>
                    </a:lnTo>
                    <a:lnTo>
                      <a:pt x="27" y="70"/>
                    </a:lnTo>
                    <a:lnTo>
                      <a:pt x="29" y="69"/>
                    </a:lnTo>
                    <a:lnTo>
                      <a:pt x="30" y="68"/>
                    </a:lnTo>
                    <a:lnTo>
                      <a:pt x="30" y="67"/>
                    </a:lnTo>
                    <a:lnTo>
                      <a:pt x="32" y="66"/>
                    </a:lnTo>
                    <a:lnTo>
                      <a:pt x="35" y="67"/>
                    </a:lnTo>
                    <a:lnTo>
                      <a:pt x="37" y="64"/>
                    </a:lnTo>
                    <a:lnTo>
                      <a:pt x="38" y="62"/>
                    </a:lnTo>
                    <a:lnTo>
                      <a:pt x="41" y="62"/>
                    </a:lnTo>
                    <a:lnTo>
                      <a:pt x="42" y="64"/>
                    </a:lnTo>
                    <a:lnTo>
                      <a:pt x="43" y="62"/>
                    </a:lnTo>
                    <a:lnTo>
                      <a:pt x="47" y="62"/>
                    </a:lnTo>
                    <a:lnTo>
                      <a:pt x="47" y="62"/>
                    </a:lnTo>
                    <a:lnTo>
                      <a:pt x="46" y="62"/>
                    </a:lnTo>
                    <a:lnTo>
                      <a:pt x="45" y="60"/>
                    </a:lnTo>
                    <a:lnTo>
                      <a:pt x="45" y="60"/>
                    </a:lnTo>
                    <a:lnTo>
                      <a:pt x="43" y="59"/>
                    </a:lnTo>
                    <a:lnTo>
                      <a:pt x="42" y="57"/>
                    </a:lnTo>
                    <a:lnTo>
                      <a:pt x="41" y="56"/>
                    </a:lnTo>
                    <a:lnTo>
                      <a:pt x="40" y="55"/>
                    </a:lnTo>
                    <a:lnTo>
                      <a:pt x="40" y="53"/>
                    </a:lnTo>
                    <a:lnTo>
                      <a:pt x="39" y="51"/>
                    </a:lnTo>
                    <a:lnTo>
                      <a:pt x="39" y="49"/>
                    </a:lnTo>
                    <a:lnTo>
                      <a:pt x="38" y="49"/>
                    </a:lnTo>
                    <a:lnTo>
                      <a:pt x="37" y="49"/>
                    </a:lnTo>
                    <a:lnTo>
                      <a:pt x="36" y="48"/>
                    </a:lnTo>
                    <a:lnTo>
                      <a:pt x="36" y="47"/>
                    </a:lnTo>
                    <a:lnTo>
                      <a:pt x="35" y="45"/>
                    </a:lnTo>
                    <a:lnTo>
                      <a:pt x="35" y="43"/>
                    </a:lnTo>
                    <a:lnTo>
                      <a:pt x="34" y="42"/>
                    </a:lnTo>
                    <a:lnTo>
                      <a:pt x="32" y="41"/>
                    </a:lnTo>
                    <a:lnTo>
                      <a:pt x="32" y="40"/>
                    </a:lnTo>
                    <a:lnTo>
                      <a:pt x="33" y="37"/>
                    </a:lnTo>
                    <a:lnTo>
                      <a:pt x="34" y="35"/>
                    </a:lnTo>
                    <a:lnTo>
                      <a:pt x="35" y="33"/>
                    </a:lnTo>
                    <a:lnTo>
                      <a:pt x="37" y="32"/>
                    </a:lnTo>
                    <a:lnTo>
                      <a:pt x="38" y="32"/>
                    </a:lnTo>
                    <a:lnTo>
                      <a:pt x="40" y="30"/>
                    </a:lnTo>
                    <a:lnTo>
                      <a:pt x="40" y="29"/>
                    </a:lnTo>
                    <a:lnTo>
                      <a:pt x="40" y="27"/>
                    </a:lnTo>
                    <a:lnTo>
                      <a:pt x="40" y="27"/>
                    </a:lnTo>
                    <a:lnTo>
                      <a:pt x="40" y="27"/>
                    </a:lnTo>
                    <a:lnTo>
                      <a:pt x="40" y="25"/>
                    </a:lnTo>
                    <a:lnTo>
                      <a:pt x="40" y="22"/>
                    </a:lnTo>
                    <a:lnTo>
                      <a:pt x="39" y="21"/>
                    </a:lnTo>
                    <a:lnTo>
                      <a:pt x="36" y="20"/>
                    </a:lnTo>
                    <a:lnTo>
                      <a:pt x="33" y="17"/>
                    </a:lnTo>
                    <a:lnTo>
                      <a:pt x="31" y="16"/>
                    </a:lnTo>
                    <a:lnTo>
                      <a:pt x="30" y="16"/>
                    </a:lnTo>
                    <a:lnTo>
                      <a:pt x="28" y="17"/>
                    </a:lnTo>
                    <a:lnTo>
                      <a:pt x="27" y="18"/>
                    </a:lnTo>
                    <a:lnTo>
                      <a:pt x="27" y="20"/>
                    </a:lnTo>
                    <a:lnTo>
                      <a:pt x="26" y="18"/>
                    </a:lnTo>
                    <a:lnTo>
                      <a:pt x="27" y="15"/>
                    </a:lnTo>
                    <a:lnTo>
                      <a:pt x="27" y="13"/>
                    </a:lnTo>
                    <a:lnTo>
                      <a:pt x="26" y="10"/>
                    </a:lnTo>
                    <a:lnTo>
                      <a:pt x="25" y="9"/>
                    </a:lnTo>
                    <a:lnTo>
                      <a:pt x="21" y="7"/>
                    </a:lnTo>
                    <a:lnTo>
                      <a:pt x="18" y="4"/>
                    </a:lnTo>
                    <a:lnTo>
                      <a:pt x="18" y="2"/>
                    </a:lnTo>
                    <a:lnTo>
                      <a:pt x="16" y="1"/>
                    </a:lnTo>
                    <a:lnTo>
                      <a:pt x="15" y="0"/>
                    </a:lnTo>
                    <a:lnTo>
                      <a:pt x="14" y="0"/>
                    </a:lnTo>
                    <a:lnTo>
                      <a:pt x="14" y="1"/>
                    </a:lnTo>
                    <a:lnTo>
                      <a:pt x="1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1" name="Freeform 2834">
                <a:extLst>
                  <a:ext uri="{FF2B5EF4-FFF2-40B4-BE49-F238E27FC236}">
                    <a16:creationId xmlns:a16="http://schemas.microsoft.com/office/drawing/2014/main" id="{8ECFC992-8A78-4ACE-9F86-E053A4FDA11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48" y="2604"/>
                <a:ext cx="3" cy="4"/>
              </a:xfrm>
              <a:custGeom>
                <a:avLst/>
                <a:gdLst>
                  <a:gd name="T0" fmla="*/ 0 w 3"/>
                  <a:gd name="T1" fmla="*/ 0 h 4"/>
                  <a:gd name="T2" fmla="*/ 1 w 3"/>
                  <a:gd name="T3" fmla="*/ 3 h 4"/>
                  <a:gd name="T4" fmla="*/ 2 w 3"/>
                  <a:gd name="T5" fmla="*/ 3 h 4"/>
                  <a:gd name="T6" fmla="*/ 3 w 3"/>
                  <a:gd name="T7" fmla="*/ 4 h 4"/>
                  <a:gd name="T8" fmla="*/ 3 w 3"/>
                  <a:gd name="T9" fmla="*/ 3 h 4"/>
                  <a:gd name="T10" fmla="*/ 2 w 3"/>
                  <a:gd name="T11" fmla="*/ 0 h 4"/>
                  <a:gd name="T12" fmla="*/ 0 w 3"/>
                  <a:gd name="T1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4">
                    <a:moveTo>
                      <a:pt x="0" y="0"/>
                    </a:moveTo>
                    <a:lnTo>
                      <a:pt x="1" y="3"/>
                    </a:lnTo>
                    <a:lnTo>
                      <a:pt x="2" y="3"/>
                    </a:lnTo>
                    <a:lnTo>
                      <a:pt x="3" y="4"/>
                    </a:lnTo>
                    <a:lnTo>
                      <a:pt x="3" y="3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2" name="Freeform 2835">
                <a:extLst>
                  <a:ext uri="{FF2B5EF4-FFF2-40B4-BE49-F238E27FC236}">
                    <a16:creationId xmlns:a16="http://schemas.microsoft.com/office/drawing/2014/main" id="{81DF80A0-2DFD-4CA2-AC5F-22907F3200B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3" y="2602"/>
                <a:ext cx="3" cy="1"/>
              </a:xfrm>
              <a:custGeom>
                <a:avLst/>
                <a:gdLst>
                  <a:gd name="T0" fmla="*/ 0 w 3"/>
                  <a:gd name="T1" fmla="*/ 0 h 1"/>
                  <a:gd name="T2" fmla="*/ 1 w 3"/>
                  <a:gd name="T3" fmla="*/ 1 h 1"/>
                  <a:gd name="T4" fmla="*/ 3 w 3"/>
                  <a:gd name="T5" fmla="*/ 1 h 1"/>
                  <a:gd name="T6" fmla="*/ 1 w 3"/>
                  <a:gd name="T7" fmla="*/ 0 h 1"/>
                  <a:gd name="T8" fmla="*/ 0 w 3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1">
                    <a:moveTo>
                      <a:pt x="0" y="0"/>
                    </a:moveTo>
                    <a:lnTo>
                      <a:pt x="1" y="1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3" name="Freeform 2836">
                <a:extLst>
                  <a:ext uri="{FF2B5EF4-FFF2-40B4-BE49-F238E27FC236}">
                    <a16:creationId xmlns:a16="http://schemas.microsoft.com/office/drawing/2014/main" id="{14061CD6-271E-4CDE-A813-942370F275A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85" y="2616"/>
                <a:ext cx="6" cy="2"/>
              </a:xfrm>
              <a:custGeom>
                <a:avLst/>
                <a:gdLst>
                  <a:gd name="T0" fmla="*/ 3 w 6"/>
                  <a:gd name="T1" fmla="*/ 2 h 2"/>
                  <a:gd name="T2" fmla="*/ 5 w 6"/>
                  <a:gd name="T3" fmla="*/ 2 h 2"/>
                  <a:gd name="T4" fmla="*/ 6 w 6"/>
                  <a:gd name="T5" fmla="*/ 1 h 2"/>
                  <a:gd name="T6" fmla="*/ 6 w 6"/>
                  <a:gd name="T7" fmla="*/ 0 h 2"/>
                  <a:gd name="T8" fmla="*/ 3 w 6"/>
                  <a:gd name="T9" fmla="*/ 2 h 2"/>
                  <a:gd name="T10" fmla="*/ 2 w 6"/>
                  <a:gd name="T11" fmla="*/ 0 h 2"/>
                  <a:gd name="T12" fmla="*/ 0 w 6"/>
                  <a:gd name="T13" fmla="*/ 2 h 2"/>
                  <a:gd name="T14" fmla="*/ 1 w 6"/>
                  <a:gd name="T15" fmla="*/ 2 h 2"/>
                  <a:gd name="T16" fmla="*/ 3 w 6"/>
                  <a:gd name="T1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" h="2">
                    <a:moveTo>
                      <a:pt x="3" y="2"/>
                    </a:moveTo>
                    <a:lnTo>
                      <a:pt x="5" y="2"/>
                    </a:lnTo>
                    <a:lnTo>
                      <a:pt x="6" y="1"/>
                    </a:lnTo>
                    <a:lnTo>
                      <a:pt x="6" y="0"/>
                    </a:lnTo>
                    <a:lnTo>
                      <a:pt x="3" y="2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3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4" name="Freeform 2837">
                <a:extLst>
                  <a:ext uri="{FF2B5EF4-FFF2-40B4-BE49-F238E27FC236}">
                    <a16:creationId xmlns:a16="http://schemas.microsoft.com/office/drawing/2014/main" id="{ABF31256-572E-47F0-A9BF-5A60360E0F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04" y="2605"/>
                <a:ext cx="123" cy="111"/>
              </a:xfrm>
              <a:custGeom>
                <a:avLst/>
                <a:gdLst>
                  <a:gd name="T0" fmla="*/ 8 w 123"/>
                  <a:gd name="T1" fmla="*/ 11 h 111"/>
                  <a:gd name="T2" fmla="*/ 1 w 123"/>
                  <a:gd name="T3" fmla="*/ 19 h 111"/>
                  <a:gd name="T4" fmla="*/ 0 w 123"/>
                  <a:gd name="T5" fmla="*/ 29 h 111"/>
                  <a:gd name="T6" fmla="*/ 6 w 123"/>
                  <a:gd name="T7" fmla="*/ 36 h 111"/>
                  <a:gd name="T8" fmla="*/ 7 w 123"/>
                  <a:gd name="T9" fmla="*/ 44 h 111"/>
                  <a:gd name="T10" fmla="*/ 11 w 123"/>
                  <a:gd name="T11" fmla="*/ 49 h 111"/>
                  <a:gd name="T12" fmla="*/ 16 w 123"/>
                  <a:gd name="T13" fmla="*/ 50 h 111"/>
                  <a:gd name="T14" fmla="*/ 24 w 123"/>
                  <a:gd name="T15" fmla="*/ 49 h 111"/>
                  <a:gd name="T16" fmla="*/ 39 w 123"/>
                  <a:gd name="T17" fmla="*/ 57 h 111"/>
                  <a:gd name="T18" fmla="*/ 43 w 123"/>
                  <a:gd name="T19" fmla="*/ 58 h 111"/>
                  <a:gd name="T20" fmla="*/ 49 w 123"/>
                  <a:gd name="T21" fmla="*/ 57 h 111"/>
                  <a:gd name="T22" fmla="*/ 52 w 123"/>
                  <a:gd name="T23" fmla="*/ 63 h 111"/>
                  <a:gd name="T24" fmla="*/ 49 w 123"/>
                  <a:gd name="T25" fmla="*/ 68 h 111"/>
                  <a:gd name="T26" fmla="*/ 49 w 123"/>
                  <a:gd name="T27" fmla="*/ 77 h 111"/>
                  <a:gd name="T28" fmla="*/ 49 w 123"/>
                  <a:gd name="T29" fmla="*/ 91 h 111"/>
                  <a:gd name="T30" fmla="*/ 51 w 123"/>
                  <a:gd name="T31" fmla="*/ 92 h 111"/>
                  <a:gd name="T32" fmla="*/ 53 w 123"/>
                  <a:gd name="T33" fmla="*/ 97 h 111"/>
                  <a:gd name="T34" fmla="*/ 57 w 123"/>
                  <a:gd name="T35" fmla="*/ 106 h 111"/>
                  <a:gd name="T36" fmla="*/ 69 w 123"/>
                  <a:gd name="T37" fmla="*/ 111 h 111"/>
                  <a:gd name="T38" fmla="*/ 81 w 123"/>
                  <a:gd name="T39" fmla="*/ 103 h 111"/>
                  <a:gd name="T40" fmla="*/ 88 w 123"/>
                  <a:gd name="T41" fmla="*/ 97 h 111"/>
                  <a:gd name="T42" fmla="*/ 84 w 123"/>
                  <a:gd name="T43" fmla="*/ 94 h 111"/>
                  <a:gd name="T44" fmla="*/ 80 w 123"/>
                  <a:gd name="T45" fmla="*/ 88 h 111"/>
                  <a:gd name="T46" fmla="*/ 78 w 123"/>
                  <a:gd name="T47" fmla="*/ 79 h 111"/>
                  <a:gd name="T48" fmla="*/ 85 w 123"/>
                  <a:gd name="T49" fmla="*/ 79 h 111"/>
                  <a:gd name="T50" fmla="*/ 96 w 123"/>
                  <a:gd name="T51" fmla="*/ 78 h 111"/>
                  <a:gd name="T52" fmla="*/ 107 w 123"/>
                  <a:gd name="T53" fmla="*/ 75 h 111"/>
                  <a:gd name="T54" fmla="*/ 116 w 123"/>
                  <a:gd name="T55" fmla="*/ 67 h 111"/>
                  <a:gd name="T56" fmla="*/ 109 w 123"/>
                  <a:gd name="T57" fmla="*/ 58 h 111"/>
                  <a:gd name="T58" fmla="*/ 113 w 123"/>
                  <a:gd name="T59" fmla="*/ 53 h 111"/>
                  <a:gd name="T60" fmla="*/ 120 w 123"/>
                  <a:gd name="T61" fmla="*/ 49 h 111"/>
                  <a:gd name="T62" fmla="*/ 115 w 123"/>
                  <a:gd name="T63" fmla="*/ 45 h 111"/>
                  <a:gd name="T64" fmla="*/ 123 w 123"/>
                  <a:gd name="T65" fmla="*/ 37 h 111"/>
                  <a:gd name="T66" fmla="*/ 118 w 123"/>
                  <a:gd name="T67" fmla="*/ 34 h 111"/>
                  <a:gd name="T68" fmla="*/ 112 w 123"/>
                  <a:gd name="T69" fmla="*/ 35 h 111"/>
                  <a:gd name="T70" fmla="*/ 108 w 123"/>
                  <a:gd name="T71" fmla="*/ 35 h 111"/>
                  <a:gd name="T72" fmla="*/ 113 w 123"/>
                  <a:gd name="T73" fmla="*/ 31 h 111"/>
                  <a:gd name="T74" fmla="*/ 111 w 123"/>
                  <a:gd name="T75" fmla="*/ 27 h 111"/>
                  <a:gd name="T76" fmla="*/ 104 w 123"/>
                  <a:gd name="T77" fmla="*/ 24 h 111"/>
                  <a:gd name="T78" fmla="*/ 99 w 123"/>
                  <a:gd name="T79" fmla="*/ 22 h 111"/>
                  <a:gd name="T80" fmla="*/ 96 w 123"/>
                  <a:gd name="T81" fmla="*/ 19 h 111"/>
                  <a:gd name="T82" fmla="*/ 101 w 123"/>
                  <a:gd name="T83" fmla="*/ 16 h 111"/>
                  <a:gd name="T84" fmla="*/ 98 w 123"/>
                  <a:gd name="T85" fmla="*/ 14 h 111"/>
                  <a:gd name="T86" fmla="*/ 87 w 123"/>
                  <a:gd name="T87" fmla="*/ 15 h 111"/>
                  <a:gd name="T88" fmla="*/ 79 w 123"/>
                  <a:gd name="T89" fmla="*/ 19 h 111"/>
                  <a:gd name="T90" fmla="*/ 72 w 123"/>
                  <a:gd name="T91" fmla="*/ 20 h 111"/>
                  <a:gd name="T92" fmla="*/ 62 w 123"/>
                  <a:gd name="T93" fmla="*/ 16 h 111"/>
                  <a:gd name="T94" fmla="*/ 46 w 123"/>
                  <a:gd name="T95" fmla="*/ 15 h 111"/>
                  <a:gd name="T96" fmla="*/ 45 w 123"/>
                  <a:gd name="T97" fmla="*/ 10 h 111"/>
                  <a:gd name="T98" fmla="*/ 35 w 123"/>
                  <a:gd name="T99" fmla="*/ 8 h 111"/>
                  <a:gd name="T100" fmla="*/ 32 w 123"/>
                  <a:gd name="T101" fmla="*/ 0 h 111"/>
                  <a:gd name="T102" fmla="*/ 27 w 123"/>
                  <a:gd name="T103" fmla="*/ 7 h 111"/>
                  <a:gd name="T104" fmla="*/ 32 w 123"/>
                  <a:gd name="T105" fmla="*/ 8 h 111"/>
                  <a:gd name="T106" fmla="*/ 28 w 123"/>
                  <a:gd name="T107" fmla="*/ 8 h 111"/>
                  <a:gd name="T108" fmla="*/ 22 w 123"/>
                  <a:gd name="T109" fmla="*/ 11 h 111"/>
                  <a:gd name="T110" fmla="*/ 16 w 123"/>
                  <a:gd name="T111" fmla="*/ 18 h 111"/>
                  <a:gd name="T112" fmla="*/ 16 w 123"/>
                  <a:gd name="T113" fmla="*/ 29 h 111"/>
                  <a:gd name="T114" fmla="*/ 10 w 123"/>
                  <a:gd name="T115" fmla="*/ 26 h 111"/>
                  <a:gd name="T116" fmla="*/ 15 w 123"/>
                  <a:gd name="T117" fmla="*/ 18 h 111"/>
                  <a:gd name="T118" fmla="*/ 14 w 123"/>
                  <a:gd name="T119" fmla="*/ 11 h 111"/>
                  <a:gd name="T120" fmla="*/ 14 w 123"/>
                  <a:gd name="T121" fmla="*/ 7 h 111"/>
                  <a:gd name="T122" fmla="*/ 16 w 123"/>
                  <a:gd name="T123" fmla="*/ 4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23" h="111">
                    <a:moveTo>
                      <a:pt x="16" y="4"/>
                    </a:moveTo>
                    <a:lnTo>
                      <a:pt x="12" y="6"/>
                    </a:lnTo>
                    <a:lnTo>
                      <a:pt x="9" y="10"/>
                    </a:lnTo>
                    <a:lnTo>
                      <a:pt x="8" y="11"/>
                    </a:lnTo>
                    <a:lnTo>
                      <a:pt x="7" y="12"/>
                    </a:lnTo>
                    <a:lnTo>
                      <a:pt x="6" y="14"/>
                    </a:lnTo>
                    <a:lnTo>
                      <a:pt x="4" y="15"/>
                    </a:lnTo>
                    <a:lnTo>
                      <a:pt x="1" y="19"/>
                    </a:lnTo>
                    <a:lnTo>
                      <a:pt x="1" y="22"/>
                    </a:lnTo>
                    <a:lnTo>
                      <a:pt x="1" y="23"/>
                    </a:lnTo>
                    <a:lnTo>
                      <a:pt x="1" y="26"/>
                    </a:lnTo>
                    <a:lnTo>
                      <a:pt x="0" y="29"/>
                    </a:lnTo>
                    <a:lnTo>
                      <a:pt x="0" y="30"/>
                    </a:lnTo>
                    <a:lnTo>
                      <a:pt x="1" y="30"/>
                    </a:lnTo>
                    <a:lnTo>
                      <a:pt x="2" y="30"/>
                    </a:lnTo>
                    <a:lnTo>
                      <a:pt x="6" y="36"/>
                    </a:lnTo>
                    <a:lnTo>
                      <a:pt x="7" y="39"/>
                    </a:lnTo>
                    <a:lnTo>
                      <a:pt x="8" y="40"/>
                    </a:lnTo>
                    <a:lnTo>
                      <a:pt x="7" y="43"/>
                    </a:lnTo>
                    <a:lnTo>
                      <a:pt x="7" y="44"/>
                    </a:lnTo>
                    <a:lnTo>
                      <a:pt x="6" y="45"/>
                    </a:lnTo>
                    <a:lnTo>
                      <a:pt x="7" y="47"/>
                    </a:lnTo>
                    <a:lnTo>
                      <a:pt x="9" y="48"/>
                    </a:lnTo>
                    <a:lnTo>
                      <a:pt x="11" y="49"/>
                    </a:lnTo>
                    <a:lnTo>
                      <a:pt x="13" y="50"/>
                    </a:lnTo>
                    <a:lnTo>
                      <a:pt x="14" y="50"/>
                    </a:lnTo>
                    <a:lnTo>
                      <a:pt x="16" y="50"/>
                    </a:lnTo>
                    <a:lnTo>
                      <a:pt x="16" y="50"/>
                    </a:lnTo>
                    <a:lnTo>
                      <a:pt x="19" y="50"/>
                    </a:lnTo>
                    <a:lnTo>
                      <a:pt x="21" y="50"/>
                    </a:lnTo>
                    <a:lnTo>
                      <a:pt x="22" y="50"/>
                    </a:lnTo>
                    <a:lnTo>
                      <a:pt x="24" y="49"/>
                    </a:lnTo>
                    <a:lnTo>
                      <a:pt x="27" y="50"/>
                    </a:lnTo>
                    <a:lnTo>
                      <a:pt x="29" y="51"/>
                    </a:lnTo>
                    <a:lnTo>
                      <a:pt x="35" y="57"/>
                    </a:lnTo>
                    <a:lnTo>
                      <a:pt x="39" y="57"/>
                    </a:lnTo>
                    <a:lnTo>
                      <a:pt x="40" y="57"/>
                    </a:lnTo>
                    <a:lnTo>
                      <a:pt x="40" y="57"/>
                    </a:lnTo>
                    <a:lnTo>
                      <a:pt x="42" y="58"/>
                    </a:lnTo>
                    <a:lnTo>
                      <a:pt x="43" y="58"/>
                    </a:lnTo>
                    <a:lnTo>
                      <a:pt x="45" y="57"/>
                    </a:lnTo>
                    <a:lnTo>
                      <a:pt x="47" y="57"/>
                    </a:lnTo>
                    <a:lnTo>
                      <a:pt x="49" y="57"/>
                    </a:lnTo>
                    <a:lnTo>
                      <a:pt x="49" y="57"/>
                    </a:lnTo>
                    <a:lnTo>
                      <a:pt x="51" y="57"/>
                    </a:lnTo>
                    <a:lnTo>
                      <a:pt x="52" y="58"/>
                    </a:lnTo>
                    <a:lnTo>
                      <a:pt x="53" y="62"/>
                    </a:lnTo>
                    <a:lnTo>
                      <a:pt x="52" y="63"/>
                    </a:lnTo>
                    <a:lnTo>
                      <a:pt x="52" y="65"/>
                    </a:lnTo>
                    <a:lnTo>
                      <a:pt x="52" y="66"/>
                    </a:lnTo>
                    <a:lnTo>
                      <a:pt x="50" y="67"/>
                    </a:lnTo>
                    <a:lnTo>
                      <a:pt x="49" y="68"/>
                    </a:lnTo>
                    <a:lnTo>
                      <a:pt x="49" y="71"/>
                    </a:lnTo>
                    <a:lnTo>
                      <a:pt x="49" y="72"/>
                    </a:lnTo>
                    <a:lnTo>
                      <a:pt x="49" y="74"/>
                    </a:lnTo>
                    <a:lnTo>
                      <a:pt x="49" y="77"/>
                    </a:lnTo>
                    <a:lnTo>
                      <a:pt x="50" y="79"/>
                    </a:lnTo>
                    <a:lnTo>
                      <a:pt x="50" y="81"/>
                    </a:lnTo>
                    <a:lnTo>
                      <a:pt x="52" y="85"/>
                    </a:lnTo>
                    <a:lnTo>
                      <a:pt x="49" y="91"/>
                    </a:lnTo>
                    <a:lnTo>
                      <a:pt x="49" y="92"/>
                    </a:lnTo>
                    <a:lnTo>
                      <a:pt x="50" y="92"/>
                    </a:lnTo>
                    <a:lnTo>
                      <a:pt x="51" y="92"/>
                    </a:lnTo>
                    <a:lnTo>
                      <a:pt x="51" y="92"/>
                    </a:lnTo>
                    <a:lnTo>
                      <a:pt x="52" y="93"/>
                    </a:lnTo>
                    <a:lnTo>
                      <a:pt x="52" y="94"/>
                    </a:lnTo>
                    <a:lnTo>
                      <a:pt x="53" y="96"/>
                    </a:lnTo>
                    <a:lnTo>
                      <a:pt x="53" y="97"/>
                    </a:lnTo>
                    <a:lnTo>
                      <a:pt x="54" y="100"/>
                    </a:lnTo>
                    <a:lnTo>
                      <a:pt x="57" y="104"/>
                    </a:lnTo>
                    <a:lnTo>
                      <a:pt x="57" y="106"/>
                    </a:lnTo>
                    <a:lnTo>
                      <a:pt x="57" y="106"/>
                    </a:lnTo>
                    <a:lnTo>
                      <a:pt x="60" y="108"/>
                    </a:lnTo>
                    <a:lnTo>
                      <a:pt x="64" y="111"/>
                    </a:lnTo>
                    <a:lnTo>
                      <a:pt x="66" y="111"/>
                    </a:lnTo>
                    <a:lnTo>
                      <a:pt x="69" y="111"/>
                    </a:lnTo>
                    <a:lnTo>
                      <a:pt x="71" y="109"/>
                    </a:lnTo>
                    <a:lnTo>
                      <a:pt x="74" y="107"/>
                    </a:lnTo>
                    <a:lnTo>
                      <a:pt x="77" y="105"/>
                    </a:lnTo>
                    <a:lnTo>
                      <a:pt x="81" y="103"/>
                    </a:lnTo>
                    <a:lnTo>
                      <a:pt x="82" y="100"/>
                    </a:lnTo>
                    <a:lnTo>
                      <a:pt x="83" y="98"/>
                    </a:lnTo>
                    <a:lnTo>
                      <a:pt x="84" y="98"/>
                    </a:lnTo>
                    <a:lnTo>
                      <a:pt x="88" y="97"/>
                    </a:lnTo>
                    <a:lnTo>
                      <a:pt x="90" y="96"/>
                    </a:lnTo>
                    <a:lnTo>
                      <a:pt x="90" y="94"/>
                    </a:lnTo>
                    <a:lnTo>
                      <a:pt x="87" y="94"/>
                    </a:lnTo>
                    <a:lnTo>
                      <a:pt x="84" y="94"/>
                    </a:lnTo>
                    <a:lnTo>
                      <a:pt x="80" y="93"/>
                    </a:lnTo>
                    <a:lnTo>
                      <a:pt x="81" y="90"/>
                    </a:lnTo>
                    <a:lnTo>
                      <a:pt x="80" y="89"/>
                    </a:lnTo>
                    <a:lnTo>
                      <a:pt x="80" y="88"/>
                    </a:lnTo>
                    <a:lnTo>
                      <a:pt x="82" y="84"/>
                    </a:lnTo>
                    <a:lnTo>
                      <a:pt x="81" y="82"/>
                    </a:lnTo>
                    <a:lnTo>
                      <a:pt x="80" y="81"/>
                    </a:lnTo>
                    <a:lnTo>
                      <a:pt x="78" y="79"/>
                    </a:lnTo>
                    <a:lnTo>
                      <a:pt x="77" y="77"/>
                    </a:lnTo>
                    <a:lnTo>
                      <a:pt x="79" y="77"/>
                    </a:lnTo>
                    <a:lnTo>
                      <a:pt x="82" y="78"/>
                    </a:lnTo>
                    <a:lnTo>
                      <a:pt x="85" y="79"/>
                    </a:lnTo>
                    <a:lnTo>
                      <a:pt x="88" y="79"/>
                    </a:lnTo>
                    <a:lnTo>
                      <a:pt x="92" y="79"/>
                    </a:lnTo>
                    <a:lnTo>
                      <a:pt x="92" y="79"/>
                    </a:lnTo>
                    <a:lnTo>
                      <a:pt x="96" y="78"/>
                    </a:lnTo>
                    <a:lnTo>
                      <a:pt x="99" y="76"/>
                    </a:lnTo>
                    <a:lnTo>
                      <a:pt x="102" y="76"/>
                    </a:lnTo>
                    <a:lnTo>
                      <a:pt x="103" y="76"/>
                    </a:lnTo>
                    <a:lnTo>
                      <a:pt x="107" y="75"/>
                    </a:lnTo>
                    <a:lnTo>
                      <a:pt x="110" y="74"/>
                    </a:lnTo>
                    <a:lnTo>
                      <a:pt x="115" y="71"/>
                    </a:lnTo>
                    <a:lnTo>
                      <a:pt x="116" y="69"/>
                    </a:lnTo>
                    <a:lnTo>
                      <a:pt x="116" y="67"/>
                    </a:lnTo>
                    <a:lnTo>
                      <a:pt x="116" y="67"/>
                    </a:lnTo>
                    <a:lnTo>
                      <a:pt x="112" y="64"/>
                    </a:lnTo>
                    <a:lnTo>
                      <a:pt x="109" y="61"/>
                    </a:lnTo>
                    <a:lnTo>
                      <a:pt x="109" y="58"/>
                    </a:lnTo>
                    <a:lnTo>
                      <a:pt x="110" y="56"/>
                    </a:lnTo>
                    <a:lnTo>
                      <a:pt x="111" y="54"/>
                    </a:lnTo>
                    <a:lnTo>
                      <a:pt x="112" y="52"/>
                    </a:lnTo>
                    <a:lnTo>
                      <a:pt x="113" y="53"/>
                    </a:lnTo>
                    <a:lnTo>
                      <a:pt x="116" y="52"/>
                    </a:lnTo>
                    <a:lnTo>
                      <a:pt x="117" y="53"/>
                    </a:lnTo>
                    <a:lnTo>
                      <a:pt x="120" y="52"/>
                    </a:lnTo>
                    <a:lnTo>
                      <a:pt x="120" y="49"/>
                    </a:lnTo>
                    <a:lnTo>
                      <a:pt x="119" y="48"/>
                    </a:lnTo>
                    <a:lnTo>
                      <a:pt x="116" y="48"/>
                    </a:lnTo>
                    <a:lnTo>
                      <a:pt x="116" y="46"/>
                    </a:lnTo>
                    <a:lnTo>
                      <a:pt x="115" y="45"/>
                    </a:lnTo>
                    <a:lnTo>
                      <a:pt x="117" y="42"/>
                    </a:lnTo>
                    <a:lnTo>
                      <a:pt x="119" y="42"/>
                    </a:lnTo>
                    <a:lnTo>
                      <a:pt x="120" y="40"/>
                    </a:lnTo>
                    <a:lnTo>
                      <a:pt x="123" y="37"/>
                    </a:lnTo>
                    <a:lnTo>
                      <a:pt x="123" y="36"/>
                    </a:lnTo>
                    <a:lnTo>
                      <a:pt x="123" y="36"/>
                    </a:lnTo>
                    <a:lnTo>
                      <a:pt x="119" y="34"/>
                    </a:lnTo>
                    <a:lnTo>
                      <a:pt x="118" y="34"/>
                    </a:lnTo>
                    <a:lnTo>
                      <a:pt x="117" y="35"/>
                    </a:lnTo>
                    <a:lnTo>
                      <a:pt x="115" y="34"/>
                    </a:lnTo>
                    <a:lnTo>
                      <a:pt x="113" y="34"/>
                    </a:lnTo>
                    <a:lnTo>
                      <a:pt x="112" y="35"/>
                    </a:lnTo>
                    <a:lnTo>
                      <a:pt x="109" y="35"/>
                    </a:lnTo>
                    <a:lnTo>
                      <a:pt x="107" y="35"/>
                    </a:lnTo>
                    <a:lnTo>
                      <a:pt x="106" y="35"/>
                    </a:lnTo>
                    <a:lnTo>
                      <a:pt x="108" y="35"/>
                    </a:lnTo>
                    <a:lnTo>
                      <a:pt x="109" y="35"/>
                    </a:lnTo>
                    <a:lnTo>
                      <a:pt x="110" y="34"/>
                    </a:lnTo>
                    <a:lnTo>
                      <a:pt x="111" y="33"/>
                    </a:lnTo>
                    <a:lnTo>
                      <a:pt x="113" y="31"/>
                    </a:lnTo>
                    <a:lnTo>
                      <a:pt x="113" y="30"/>
                    </a:lnTo>
                    <a:lnTo>
                      <a:pt x="112" y="29"/>
                    </a:lnTo>
                    <a:lnTo>
                      <a:pt x="112" y="29"/>
                    </a:lnTo>
                    <a:lnTo>
                      <a:pt x="111" y="27"/>
                    </a:lnTo>
                    <a:lnTo>
                      <a:pt x="109" y="26"/>
                    </a:lnTo>
                    <a:lnTo>
                      <a:pt x="106" y="25"/>
                    </a:lnTo>
                    <a:lnTo>
                      <a:pt x="105" y="25"/>
                    </a:lnTo>
                    <a:lnTo>
                      <a:pt x="104" y="24"/>
                    </a:lnTo>
                    <a:lnTo>
                      <a:pt x="102" y="24"/>
                    </a:lnTo>
                    <a:lnTo>
                      <a:pt x="102" y="23"/>
                    </a:lnTo>
                    <a:lnTo>
                      <a:pt x="100" y="22"/>
                    </a:lnTo>
                    <a:lnTo>
                      <a:pt x="99" y="22"/>
                    </a:lnTo>
                    <a:lnTo>
                      <a:pt x="99" y="24"/>
                    </a:lnTo>
                    <a:lnTo>
                      <a:pt x="98" y="22"/>
                    </a:lnTo>
                    <a:lnTo>
                      <a:pt x="97" y="19"/>
                    </a:lnTo>
                    <a:lnTo>
                      <a:pt x="96" y="19"/>
                    </a:lnTo>
                    <a:lnTo>
                      <a:pt x="94" y="18"/>
                    </a:lnTo>
                    <a:lnTo>
                      <a:pt x="96" y="17"/>
                    </a:lnTo>
                    <a:lnTo>
                      <a:pt x="100" y="17"/>
                    </a:lnTo>
                    <a:lnTo>
                      <a:pt x="101" y="16"/>
                    </a:lnTo>
                    <a:lnTo>
                      <a:pt x="104" y="16"/>
                    </a:lnTo>
                    <a:lnTo>
                      <a:pt x="104" y="14"/>
                    </a:lnTo>
                    <a:lnTo>
                      <a:pt x="102" y="15"/>
                    </a:lnTo>
                    <a:lnTo>
                      <a:pt x="98" y="14"/>
                    </a:lnTo>
                    <a:lnTo>
                      <a:pt x="94" y="14"/>
                    </a:lnTo>
                    <a:lnTo>
                      <a:pt x="92" y="14"/>
                    </a:lnTo>
                    <a:lnTo>
                      <a:pt x="88" y="16"/>
                    </a:lnTo>
                    <a:lnTo>
                      <a:pt x="87" y="15"/>
                    </a:lnTo>
                    <a:lnTo>
                      <a:pt x="85" y="15"/>
                    </a:lnTo>
                    <a:lnTo>
                      <a:pt x="82" y="18"/>
                    </a:lnTo>
                    <a:lnTo>
                      <a:pt x="80" y="18"/>
                    </a:lnTo>
                    <a:lnTo>
                      <a:pt x="79" y="19"/>
                    </a:lnTo>
                    <a:lnTo>
                      <a:pt x="78" y="20"/>
                    </a:lnTo>
                    <a:lnTo>
                      <a:pt x="74" y="20"/>
                    </a:lnTo>
                    <a:lnTo>
                      <a:pt x="73" y="22"/>
                    </a:lnTo>
                    <a:lnTo>
                      <a:pt x="72" y="20"/>
                    </a:lnTo>
                    <a:lnTo>
                      <a:pt x="68" y="18"/>
                    </a:lnTo>
                    <a:lnTo>
                      <a:pt x="67" y="16"/>
                    </a:lnTo>
                    <a:lnTo>
                      <a:pt x="66" y="16"/>
                    </a:lnTo>
                    <a:lnTo>
                      <a:pt x="62" y="16"/>
                    </a:lnTo>
                    <a:lnTo>
                      <a:pt x="53" y="18"/>
                    </a:lnTo>
                    <a:lnTo>
                      <a:pt x="49" y="18"/>
                    </a:lnTo>
                    <a:lnTo>
                      <a:pt x="47" y="17"/>
                    </a:lnTo>
                    <a:lnTo>
                      <a:pt x="46" y="15"/>
                    </a:lnTo>
                    <a:lnTo>
                      <a:pt x="46" y="14"/>
                    </a:lnTo>
                    <a:lnTo>
                      <a:pt x="47" y="14"/>
                    </a:lnTo>
                    <a:lnTo>
                      <a:pt x="47" y="12"/>
                    </a:lnTo>
                    <a:lnTo>
                      <a:pt x="45" y="10"/>
                    </a:lnTo>
                    <a:lnTo>
                      <a:pt x="44" y="9"/>
                    </a:lnTo>
                    <a:lnTo>
                      <a:pt x="39" y="10"/>
                    </a:lnTo>
                    <a:lnTo>
                      <a:pt x="38" y="9"/>
                    </a:lnTo>
                    <a:lnTo>
                      <a:pt x="35" y="8"/>
                    </a:lnTo>
                    <a:lnTo>
                      <a:pt x="34" y="9"/>
                    </a:lnTo>
                    <a:lnTo>
                      <a:pt x="33" y="6"/>
                    </a:lnTo>
                    <a:lnTo>
                      <a:pt x="33" y="4"/>
                    </a:lnTo>
                    <a:lnTo>
                      <a:pt x="32" y="0"/>
                    </a:lnTo>
                    <a:lnTo>
                      <a:pt x="31" y="0"/>
                    </a:lnTo>
                    <a:lnTo>
                      <a:pt x="29" y="2"/>
                    </a:lnTo>
                    <a:lnTo>
                      <a:pt x="26" y="5"/>
                    </a:lnTo>
                    <a:lnTo>
                      <a:pt x="27" y="7"/>
                    </a:lnTo>
                    <a:lnTo>
                      <a:pt x="28" y="7"/>
                    </a:lnTo>
                    <a:lnTo>
                      <a:pt x="29" y="7"/>
                    </a:lnTo>
                    <a:lnTo>
                      <a:pt x="31" y="7"/>
                    </a:lnTo>
                    <a:lnTo>
                      <a:pt x="32" y="8"/>
                    </a:lnTo>
                    <a:lnTo>
                      <a:pt x="32" y="9"/>
                    </a:lnTo>
                    <a:lnTo>
                      <a:pt x="30" y="10"/>
                    </a:lnTo>
                    <a:lnTo>
                      <a:pt x="29" y="9"/>
                    </a:lnTo>
                    <a:lnTo>
                      <a:pt x="28" y="8"/>
                    </a:lnTo>
                    <a:lnTo>
                      <a:pt x="27" y="9"/>
                    </a:lnTo>
                    <a:lnTo>
                      <a:pt x="27" y="10"/>
                    </a:lnTo>
                    <a:lnTo>
                      <a:pt x="25" y="11"/>
                    </a:lnTo>
                    <a:lnTo>
                      <a:pt x="22" y="11"/>
                    </a:lnTo>
                    <a:lnTo>
                      <a:pt x="18" y="13"/>
                    </a:lnTo>
                    <a:lnTo>
                      <a:pt x="15" y="14"/>
                    </a:lnTo>
                    <a:lnTo>
                      <a:pt x="15" y="16"/>
                    </a:lnTo>
                    <a:lnTo>
                      <a:pt x="16" y="18"/>
                    </a:lnTo>
                    <a:lnTo>
                      <a:pt x="16" y="22"/>
                    </a:lnTo>
                    <a:lnTo>
                      <a:pt x="18" y="25"/>
                    </a:lnTo>
                    <a:lnTo>
                      <a:pt x="19" y="27"/>
                    </a:lnTo>
                    <a:lnTo>
                      <a:pt x="16" y="29"/>
                    </a:lnTo>
                    <a:lnTo>
                      <a:pt x="13" y="31"/>
                    </a:lnTo>
                    <a:lnTo>
                      <a:pt x="12" y="31"/>
                    </a:lnTo>
                    <a:lnTo>
                      <a:pt x="12" y="28"/>
                    </a:lnTo>
                    <a:lnTo>
                      <a:pt x="10" y="26"/>
                    </a:lnTo>
                    <a:lnTo>
                      <a:pt x="9" y="25"/>
                    </a:lnTo>
                    <a:lnTo>
                      <a:pt x="11" y="23"/>
                    </a:lnTo>
                    <a:lnTo>
                      <a:pt x="11" y="22"/>
                    </a:lnTo>
                    <a:lnTo>
                      <a:pt x="15" y="18"/>
                    </a:lnTo>
                    <a:lnTo>
                      <a:pt x="15" y="15"/>
                    </a:lnTo>
                    <a:lnTo>
                      <a:pt x="13" y="13"/>
                    </a:lnTo>
                    <a:lnTo>
                      <a:pt x="14" y="12"/>
                    </a:lnTo>
                    <a:lnTo>
                      <a:pt x="14" y="11"/>
                    </a:lnTo>
                    <a:lnTo>
                      <a:pt x="12" y="10"/>
                    </a:lnTo>
                    <a:lnTo>
                      <a:pt x="11" y="9"/>
                    </a:lnTo>
                    <a:lnTo>
                      <a:pt x="12" y="8"/>
                    </a:lnTo>
                    <a:lnTo>
                      <a:pt x="14" y="7"/>
                    </a:lnTo>
                    <a:lnTo>
                      <a:pt x="16" y="6"/>
                    </a:lnTo>
                    <a:lnTo>
                      <a:pt x="19" y="4"/>
                    </a:lnTo>
                    <a:lnTo>
                      <a:pt x="18" y="4"/>
                    </a:lnTo>
                    <a:lnTo>
                      <a:pt x="16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5" name="Freeform 2838">
                <a:extLst>
                  <a:ext uri="{FF2B5EF4-FFF2-40B4-BE49-F238E27FC236}">
                    <a16:creationId xmlns:a16="http://schemas.microsoft.com/office/drawing/2014/main" id="{64AE3992-2CED-4D10-9D37-0267E2B5E1A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42" y="2604"/>
                <a:ext cx="3" cy="4"/>
              </a:xfrm>
              <a:custGeom>
                <a:avLst/>
                <a:gdLst>
                  <a:gd name="T0" fmla="*/ 0 w 3"/>
                  <a:gd name="T1" fmla="*/ 0 h 4"/>
                  <a:gd name="T2" fmla="*/ 0 w 3"/>
                  <a:gd name="T3" fmla="*/ 1 h 4"/>
                  <a:gd name="T4" fmla="*/ 0 w 3"/>
                  <a:gd name="T5" fmla="*/ 3 h 4"/>
                  <a:gd name="T6" fmla="*/ 2 w 3"/>
                  <a:gd name="T7" fmla="*/ 4 h 4"/>
                  <a:gd name="T8" fmla="*/ 3 w 3"/>
                  <a:gd name="T9" fmla="*/ 3 h 4"/>
                  <a:gd name="T10" fmla="*/ 2 w 3"/>
                  <a:gd name="T11" fmla="*/ 3 h 4"/>
                  <a:gd name="T12" fmla="*/ 0 w 3"/>
                  <a:gd name="T1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4">
                    <a:moveTo>
                      <a:pt x="0" y="0"/>
                    </a:moveTo>
                    <a:lnTo>
                      <a:pt x="0" y="1"/>
                    </a:lnTo>
                    <a:lnTo>
                      <a:pt x="0" y="3"/>
                    </a:lnTo>
                    <a:lnTo>
                      <a:pt x="2" y="4"/>
                    </a:lnTo>
                    <a:lnTo>
                      <a:pt x="3" y="3"/>
                    </a:lnTo>
                    <a:lnTo>
                      <a:pt x="2" y="3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6" name="Freeform 2839">
                <a:extLst>
                  <a:ext uri="{FF2B5EF4-FFF2-40B4-BE49-F238E27FC236}">
                    <a16:creationId xmlns:a16="http://schemas.microsoft.com/office/drawing/2014/main" id="{4C7F494A-EB76-4720-BAEE-6300B77BCA1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49" y="2603"/>
                <a:ext cx="112" cy="159"/>
              </a:xfrm>
              <a:custGeom>
                <a:avLst/>
                <a:gdLst>
                  <a:gd name="T0" fmla="*/ 13 w 112"/>
                  <a:gd name="T1" fmla="*/ 115 h 159"/>
                  <a:gd name="T2" fmla="*/ 24 w 112"/>
                  <a:gd name="T3" fmla="*/ 120 h 159"/>
                  <a:gd name="T4" fmla="*/ 29 w 112"/>
                  <a:gd name="T5" fmla="*/ 117 h 159"/>
                  <a:gd name="T6" fmla="*/ 33 w 112"/>
                  <a:gd name="T7" fmla="*/ 119 h 159"/>
                  <a:gd name="T8" fmla="*/ 43 w 112"/>
                  <a:gd name="T9" fmla="*/ 126 h 159"/>
                  <a:gd name="T10" fmla="*/ 52 w 112"/>
                  <a:gd name="T11" fmla="*/ 135 h 159"/>
                  <a:gd name="T12" fmla="*/ 55 w 112"/>
                  <a:gd name="T13" fmla="*/ 142 h 159"/>
                  <a:gd name="T14" fmla="*/ 62 w 112"/>
                  <a:gd name="T15" fmla="*/ 143 h 159"/>
                  <a:gd name="T16" fmla="*/ 75 w 112"/>
                  <a:gd name="T17" fmla="*/ 142 h 159"/>
                  <a:gd name="T18" fmla="*/ 81 w 112"/>
                  <a:gd name="T19" fmla="*/ 145 h 159"/>
                  <a:gd name="T20" fmla="*/ 79 w 112"/>
                  <a:gd name="T21" fmla="*/ 156 h 159"/>
                  <a:gd name="T22" fmla="*/ 90 w 112"/>
                  <a:gd name="T23" fmla="*/ 135 h 159"/>
                  <a:gd name="T24" fmla="*/ 83 w 112"/>
                  <a:gd name="T25" fmla="*/ 122 h 159"/>
                  <a:gd name="T26" fmla="*/ 90 w 112"/>
                  <a:gd name="T27" fmla="*/ 113 h 159"/>
                  <a:gd name="T28" fmla="*/ 86 w 112"/>
                  <a:gd name="T29" fmla="*/ 104 h 159"/>
                  <a:gd name="T30" fmla="*/ 102 w 112"/>
                  <a:gd name="T31" fmla="*/ 103 h 159"/>
                  <a:gd name="T32" fmla="*/ 108 w 112"/>
                  <a:gd name="T33" fmla="*/ 106 h 159"/>
                  <a:gd name="T34" fmla="*/ 109 w 112"/>
                  <a:gd name="T35" fmla="*/ 102 h 159"/>
                  <a:gd name="T36" fmla="*/ 106 w 112"/>
                  <a:gd name="T37" fmla="*/ 94 h 159"/>
                  <a:gd name="T38" fmla="*/ 107 w 112"/>
                  <a:gd name="T39" fmla="*/ 87 h 159"/>
                  <a:gd name="T40" fmla="*/ 104 w 112"/>
                  <a:gd name="T41" fmla="*/ 76 h 159"/>
                  <a:gd name="T42" fmla="*/ 107 w 112"/>
                  <a:gd name="T43" fmla="*/ 68 h 159"/>
                  <a:gd name="T44" fmla="*/ 106 w 112"/>
                  <a:gd name="T45" fmla="*/ 59 h 159"/>
                  <a:gd name="T46" fmla="*/ 98 w 112"/>
                  <a:gd name="T47" fmla="*/ 60 h 159"/>
                  <a:gd name="T48" fmla="*/ 90 w 112"/>
                  <a:gd name="T49" fmla="*/ 59 h 159"/>
                  <a:gd name="T50" fmla="*/ 76 w 112"/>
                  <a:gd name="T51" fmla="*/ 52 h 159"/>
                  <a:gd name="T52" fmla="*/ 66 w 112"/>
                  <a:gd name="T53" fmla="*/ 51 h 159"/>
                  <a:gd name="T54" fmla="*/ 62 w 112"/>
                  <a:gd name="T55" fmla="*/ 45 h 159"/>
                  <a:gd name="T56" fmla="*/ 56 w 112"/>
                  <a:gd name="T57" fmla="*/ 32 h 159"/>
                  <a:gd name="T58" fmla="*/ 56 w 112"/>
                  <a:gd name="T59" fmla="*/ 24 h 159"/>
                  <a:gd name="T60" fmla="*/ 63 w 112"/>
                  <a:gd name="T61" fmla="*/ 13 h 159"/>
                  <a:gd name="T62" fmla="*/ 74 w 112"/>
                  <a:gd name="T63" fmla="*/ 6 h 159"/>
                  <a:gd name="T64" fmla="*/ 70 w 112"/>
                  <a:gd name="T65" fmla="*/ 0 h 159"/>
                  <a:gd name="T66" fmla="*/ 66 w 112"/>
                  <a:gd name="T67" fmla="*/ 2 h 159"/>
                  <a:gd name="T68" fmla="*/ 63 w 112"/>
                  <a:gd name="T69" fmla="*/ 6 h 159"/>
                  <a:gd name="T70" fmla="*/ 50 w 112"/>
                  <a:gd name="T71" fmla="*/ 11 h 159"/>
                  <a:gd name="T72" fmla="*/ 46 w 112"/>
                  <a:gd name="T73" fmla="*/ 16 h 159"/>
                  <a:gd name="T74" fmla="*/ 45 w 112"/>
                  <a:gd name="T75" fmla="*/ 14 h 159"/>
                  <a:gd name="T76" fmla="*/ 36 w 112"/>
                  <a:gd name="T77" fmla="*/ 16 h 159"/>
                  <a:gd name="T78" fmla="*/ 32 w 112"/>
                  <a:gd name="T79" fmla="*/ 26 h 159"/>
                  <a:gd name="T80" fmla="*/ 27 w 112"/>
                  <a:gd name="T81" fmla="*/ 30 h 159"/>
                  <a:gd name="T82" fmla="*/ 20 w 112"/>
                  <a:gd name="T83" fmla="*/ 36 h 159"/>
                  <a:gd name="T84" fmla="*/ 20 w 112"/>
                  <a:gd name="T85" fmla="*/ 44 h 159"/>
                  <a:gd name="T86" fmla="*/ 17 w 112"/>
                  <a:gd name="T87" fmla="*/ 38 h 159"/>
                  <a:gd name="T88" fmla="*/ 15 w 112"/>
                  <a:gd name="T89" fmla="*/ 44 h 159"/>
                  <a:gd name="T90" fmla="*/ 11 w 112"/>
                  <a:gd name="T91" fmla="*/ 50 h 159"/>
                  <a:gd name="T92" fmla="*/ 15 w 112"/>
                  <a:gd name="T93" fmla="*/ 56 h 159"/>
                  <a:gd name="T94" fmla="*/ 16 w 112"/>
                  <a:gd name="T95" fmla="*/ 63 h 159"/>
                  <a:gd name="T96" fmla="*/ 16 w 112"/>
                  <a:gd name="T97" fmla="*/ 69 h 159"/>
                  <a:gd name="T98" fmla="*/ 15 w 112"/>
                  <a:gd name="T99" fmla="*/ 81 h 159"/>
                  <a:gd name="T100" fmla="*/ 18 w 112"/>
                  <a:gd name="T101" fmla="*/ 84 h 159"/>
                  <a:gd name="T102" fmla="*/ 9 w 112"/>
                  <a:gd name="T103" fmla="*/ 95 h 159"/>
                  <a:gd name="T104" fmla="*/ 0 w 112"/>
                  <a:gd name="T105" fmla="*/ 106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12" h="159">
                    <a:moveTo>
                      <a:pt x="5" y="109"/>
                    </a:moveTo>
                    <a:lnTo>
                      <a:pt x="9" y="112"/>
                    </a:lnTo>
                    <a:lnTo>
                      <a:pt x="11" y="112"/>
                    </a:lnTo>
                    <a:lnTo>
                      <a:pt x="13" y="114"/>
                    </a:lnTo>
                    <a:lnTo>
                      <a:pt x="13" y="115"/>
                    </a:lnTo>
                    <a:lnTo>
                      <a:pt x="13" y="117"/>
                    </a:lnTo>
                    <a:lnTo>
                      <a:pt x="17" y="117"/>
                    </a:lnTo>
                    <a:lnTo>
                      <a:pt x="20" y="118"/>
                    </a:lnTo>
                    <a:lnTo>
                      <a:pt x="21" y="119"/>
                    </a:lnTo>
                    <a:lnTo>
                      <a:pt x="24" y="120"/>
                    </a:lnTo>
                    <a:lnTo>
                      <a:pt x="25" y="119"/>
                    </a:lnTo>
                    <a:lnTo>
                      <a:pt x="25" y="117"/>
                    </a:lnTo>
                    <a:lnTo>
                      <a:pt x="26" y="116"/>
                    </a:lnTo>
                    <a:lnTo>
                      <a:pt x="27" y="116"/>
                    </a:lnTo>
                    <a:lnTo>
                      <a:pt x="29" y="117"/>
                    </a:lnTo>
                    <a:lnTo>
                      <a:pt x="31" y="118"/>
                    </a:lnTo>
                    <a:lnTo>
                      <a:pt x="31" y="119"/>
                    </a:lnTo>
                    <a:lnTo>
                      <a:pt x="32" y="119"/>
                    </a:lnTo>
                    <a:lnTo>
                      <a:pt x="32" y="120"/>
                    </a:lnTo>
                    <a:lnTo>
                      <a:pt x="33" y="119"/>
                    </a:lnTo>
                    <a:lnTo>
                      <a:pt x="35" y="120"/>
                    </a:lnTo>
                    <a:lnTo>
                      <a:pt x="38" y="122"/>
                    </a:lnTo>
                    <a:lnTo>
                      <a:pt x="40" y="123"/>
                    </a:lnTo>
                    <a:lnTo>
                      <a:pt x="41" y="124"/>
                    </a:lnTo>
                    <a:lnTo>
                      <a:pt x="43" y="126"/>
                    </a:lnTo>
                    <a:lnTo>
                      <a:pt x="43" y="128"/>
                    </a:lnTo>
                    <a:lnTo>
                      <a:pt x="44" y="131"/>
                    </a:lnTo>
                    <a:lnTo>
                      <a:pt x="46" y="131"/>
                    </a:lnTo>
                    <a:lnTo>
                      <a:pt x="50" y="132"/>
                    </a:lnTo>
                    <a:lnTo>
                      <a:pt x="52" y="135"/>
                    </a:lnTo>
                    <a:lnTo>
                      <a:pt x="52" y="137"/>
                    </a:lnTo>
                    <a:lnTo>
                      <a:pt x="52" y="137"/>
                    </a:lnTo>
                    <a:lnTo>
                      <a:pt x="55" y="137"/>
                    </a:lnTo>
                    <a:lnTo>
                      <a:pt x="55" y="140"/>
                    </a:lnTo>
                    <a:lnTo>
                      <a:pt x="55" y="142"/>
                    </a:lnTo>
                    <a:lnTo>
                      <a:pt x="55" y="143"/>
                    </a:lnTo>
                    <a:lnTo>
                      <a:pt x="57" y="144"/>
                    </a:lnTo>
                    <a:lnTo>
                      <a:pt x="59" y="143"/>
                    </a:lnTo>
                    <a:lnTo>
                      <a:pt x="60" y="144"/>
                    </a:lnTo>
                    <a:lnTo>
                      <a:pt x="62" y="143"/>
                    </a:lnTo>
                    <a:lnTo>
                      <a:pt x="63" y="143"/>
                    </a:lnTo>
                    <a:lnTo>
                      <a:pt x="66" y="140"/>
                    </a:lnTo>
                    <a:lnTo>
                      <a:pt x="69" y="142"/>
                    </a:lnTo>
                    <a:lnTo>
                      <a:pt x="71" y="143"/>
                    </a:lnTo>
                    <a:lnTo>
                      <a:pt x="75" y="142"/>
                    </a:lnTo>
                    <a:lnTo>
                      <a:pt x="76" y="142"/>
                    </a:lnTo>
                    <a:lnTo>
                      <a:pt x="77" y="143"/>
                    </a:lnTo>
                    <a:lnTo>
                      <a:pt x="78" y="142"/>
                    </a:lnTo>
                    <a:lnTo>
                      <a:pt x="80" y="143"/>
                    </a:lnTo>
                    <a:lnTo>
                      <a:pt x="81" y="145"/>
                    </a:lnTo>
                    <a:lnTo>
                      <a:pt x="83" y="144"/>
                    </a:lnTo>
                    <a:lnTo>
                      <a:pt x="83" y="145"/>
                    </a:lnTo>
                    <a:lnTo>
                      <a:pt x="77" y="155"/>
                    </a:lnTo>
                    <a:lnTo>
                      <a:pt x="77" y="156"/>
                    </a:lnTo>
                    <a:lnTo>
                      <a:pt x="79" y="156"/>
                    </a:lnTo>
                    <a:lnTo>
                      <a:pt x="82" y="156"/>
                    </a:lnTo>
                    <a:lnTo>
                      <a:pt x="83" y="157"/>
                    </a:lnTo>
                    <a:lnTo>
                      <a:pt x="83" y="159"/>
                    </a:lnTo>
                    <a:lnTo>
                      <a:pt x="85" y="154"/>
                    </a:lnTo>
                    <a:lnTo>
                      <a:pt x="90" y="135"/>
                    </a:lnTo>
                    <a:lnTo>
                      <a:pt x="90" y="133"/>
                    </a:lnTo>
                    <a:lnTo>
                      <a:pt x="90" y="130"/>
                    </a:lnTo>
                    <a:lnTo>
                      <a:pt x="88" y="127"/>
                    </a:lnTo>
                    <a:lnTo>
                      <a:pt x="84" y="124"/>
                    </a:lnTo>
                    <a:lnTo>
                      <a:pt x="83" y="122"/>
                    </a:lnTo>
                    <a:lnTo>
                      <a:pt x="83" y="116"/>
                    </a:lnTo>
                    <a:lnTo>
                      <a:pt x="89" y="114"/>
                    </a:lnTo>
                    <a:lnTo>
                      <a:pt x="91" y="116"/>
                    </a:lnTo>
                    <a:lnTo>
                      <a:pt x="91" y="114"/>
                    </a:lnTo>
                    <a:lnTo>
                      <a:pt x="90" y="113"/>
                    </a:lnTo>
                    <a:lnTo>
                      <a:pt x="91" y="112"/>
                    </a:lnTo>
                    <a:lnTo>
                      <a:pt x="90" y="110"/>
                    </a:lnTo>
                    <a:lnTo>
                      <a:pt x="86" y="109"/>
                    </a:lnTo>
                    <a:lnTo>
                      <a:pt x="86" y="107"/>
                    </a:lnTo>
                    <a:lnTo>
                      <a:pt x="86" y="104"/>
                    </a:lnTo>
                    <a:lnTo>
                      <a:pt x="97" y="104"/>
                    </a:lnTo>
                    <a:lnTo>
                      <a:pt x="98" y="103"/>
                    </a:lnTo>
                    <a:lnTo>
                      <a:pt x="100" y="103"/>
                    </a:lnTo>
                    <a:lnTo>
                      <a:pt x="101" y="103"/>
                    </a:lnTo>
                    <a:lnTo>
                      <a:pt x="102" y="103"/>
                    </a:lnTo>
                    <a:lnTo>
                      <a:pt x="104" y="100"/>
                    </a:lnTo>
                    <a:lnTo>
                      <a:pt x="106" y="100"/>
                    </a:lnTo>
                    <a:lnTo>
                      <a:pt x="107" y="102"/>
                    </a:lnTo>
                    <a:lnTo>
                      <a:pt x="108" y="104"/>
                    </a:lnTo>
                    <a:lnTo>
                      <a:pt x="108" y="106"/>
                    </a:lnTo>
                    <a:lnTo>
                      <a:pt x="108" y="108"/>
                    </a:lnTo>
                    <a:lnTo>
                      <a:pt x="112" y="108"/>
                    </a:lnTo>
                    <a:lnTo>
                      <a:pt x="112" y="108"/>
                    </a:lnTo>
                    <a:lnTo>
                      <a:pt x="112" y="106"/>
                    </a:lnTo>
                    <a:lnTo>
                      <a:pt x="109" y="102"/>
                    </a:lnTo>
                    <a:lnTo>
                      <a:pt x="108" y="99"/>
                    </a:lnTo>
                    <a:lnTo>
                      <a:pt x="108" y="98"/>
                    </a:lnTo>
                    <a:lnTo>
                      <a:pt x="107" y="96"/>
                    </a:lnTo>
                    <a:lnTo>
                      <a:pt x="107" y="95"/>
                    </a:lnTo>
                    <a:lnTo>
                      <a:pt x="106" y="94"/>
                    </a:lnTo>
                    <a:lnTo>
                      <a:pt x="106" y="94"/>
                    </a:lnTo>
                    <a:lnTo>
                      <a:pt x="105" y="94"/>
                    </a:lnTo>
                    <a:lnTo>
                      <a:pt x="104" y="94"/>
                    </a:lnTo>
                    <a:lnTo>
                      <a:pt x="104" y="93"/>
                    </a:lnTo>
                    <a:lnTo>
                      <a:pt x="107" y="87"/>
                    </a:lnTo>
                    <a:lnTo>
                      <a:pt x="105" y="83"/>
                    </a:lnTo>
                    <a:lnTo>
                      <a:pt x="105" y="81"/>
                    </a:lnTo>
                    <a:lnTo>
                      <a:pt x="104" y="79"/>
                    </a:lnTo>
                    <a:lnTo>
                      <a:pt x="104" y="76"/>
                    </a:lnTo>
                    <a:lnTo>
                      <a:pt x="104" y="76"/>
                    </a:lnTo>
                    <a:lnTo>
                      <a:pt x="104" y="74"/>
                    </a:lnTo>
                    <a:lnTo>
                      <a:pt x="104" y="73"/>
                    </a:lnTo>
                    <a:lnTo>
                      <a:pt x="104" y="70"/>
                    </a:lnTo>
                    <a:lnTo>
                      <a:pt x="105" y="69"/>
                    </a:lnTo>
                    <a:lnTo>
                      <a:pt x="107" y="68"/>
                    </a:lnTo>
                    <a:lnTo>
                      <a:pt x="107" y="67"/>
                    </a:lnTo>
                    <a:lnTo>
                      <a:pt x="107" y="65"/>
                    </a:lnTo>
                    <a:lnTo>
                      <a:pt x="108" y="64"/>
                    </a:lnTo>
                    <a:lnTo>
                      <a:pt x="107" y="60"/>
                    </a:lnTo>
                    <a:lnTo>
                      <a:pt x="106" y="59"/>
                    </a:lnTo>
                    <a:lnTo>
                      <a:pt x="104" y="59"/>
                    </a:lnTo>
                    <a:lnTo>
                      <a:pt x="104" y="59"/>
                    </a:lnTo>
                    <a:lnTo>
                      <a:pt x="102" y="59"/>
                    </a:lnTo>
                    <a:lnTo>
                      <a:pt x="100" y="59"/>
                    </a:lnTo>
                    <a:lnTo>
                      <a:pt x="98" y="60"/>
                    </a:lnTo>
                    <a:lnTo>
                      <a:pt x="97" y="60"/>
                    </a:lnTo>
                    <a:lnTo>
                      <a:pt x="95" y="59"/>
                    </a:lnTo>
                    <a:lnTo>
                      <a:pt x="95" y="59"/>
                    </a:lnTo>
                    <a:lnTo>
                      <a:pt x="94" y="59"/>
                    </a:lnTo>
                    <a:lnTo>
                      <a:pt x="90" y="59"/>
                    </a:lnTo>
                    <a:lnTo>
                      <a:pt x="84" y="53"/>
                    </a:lnTo>
                    <a:lnTo>
                      <a:pt x="82" y="52"/>
                    </a:lnTo>
                    <a:lnTo>
                      <a:pt x="79" y="51"/>
                    </a:lnTo>
                    <a:lnTo>
                      <a:pt x="77" y="52"/>
                    </a:lnTo>
                    <a:lnTo>
                      <a:pt x="76" y="52"/>
                    </a:lnTo>
                    <a:lnTo>
                      <a:pt x="74" y="52"/>
                    </a:lnTo>
                    <a:lnTo>
                      <a:pt x="71" y="52"/>
                    </a:lnTo>
                    <a:lnTo>
                      <a:pt x="69" y="52"/>
                    </a:lnTo>
                    <a:lnTo>
                      <a:pt x="68" y="52"/>
                    </a:lnTo>
                    <a:lnTo>
                      <a:pt x="66" y="51"/>
                    </a:lnTo>
                    <a:lnTo>
                      <a:pt x="64" y="50"/>
                    </a:lnTo>
                    <a:lnTo>
                      <a:pt x="62" y="49"/>
                    </a:lnTo>
                    <a:lnTo>
                      <a:pt x="61" y="47"/>
                    </a:lnTo>
                    <a:lnTo>
                      <a:pt x="62" y="46"/>
                    </a:lnTo>
                    <a:lnTo>
                      <a:pt x="62" y="45"/>
                    </a:lnTo>
                    <a:lnTo>
                      <a:pt x="63" y="42"/>
                    </a:lnTo>
                    <a:lnTo>
                      <a:pt x="62" y="41"/>
                    </a:lnTo>
                    <a:lnTo>
                      <a:pt x="61" y="38"/>
                    </a:lnTo>
                    <a:lnTo>
                      <a:pt x="57" y="32"/>
                    </a:lnTo>
                    <a:lnTo>
                      <a:pt x="56" y="32"/>
                    </a:lnTo>
                    <a:lnTo>
                      <a:pt x="55" y="32"/>
                    </a:lnTo>
                    <a:lnTo>
                      <a:pt x="55" y="31"/>
                    </a:lnTo>
                    <a:lnTo>
                      <a:pt x="56" y="28"/>
                    </a:lnTo>
                    <a:lnTo>
                      <a:pt x="56" y="25"/>
                    </a:lnTo>
                    <a:lnTo>
                      <a:pt x="56" y="24"/>
                    </a:lnTo>
                    <a:lnTo>
                      <a:pt x="56" y="21"/>
                    </a:lnTo>
                    <a:lnTo>
                      <a:pt x="59" y="17"/>
                    </a:lnTo>
                    <a:lnTo>
                      <a:pt x="61" y="16"/>
                    </a:lnTo>
                    <a:lnTo>
                      <a:pt x="62" y="14"/>
                    </a:lnTo>
                    <a:lnTo>
                      <a:pt x="63" y="13"/>
                    </a:lnTo>
                    <a:lnTo>
                      <a:pt x="64" y="12"/>
                    </a:lnTo>
                    <a:lnTo>
                      <a:pt x="67" y="8"/>
                    </a:lnTo>
                    <a:lnTo>
                      <a:pt x="71" y="6"/>
                    </a:lnTo>
                    <a:lnTo>
                      <a:pt x="73" y="6"/>
                    </a:lnTo>
                    <a:lnTo>
                      <a:pt x="74" y="6"/>
                    </a:lnTo>
                    <a:lnTo>
                      <a:pt x="74" y="6"/>
                    </a:lnTo>
                    <a:lnTo>
                      <a:pt x="75" y="5"/>
                    </a:lnTo>
                    <a:lnTo>
                      <a:pt x="76" y="4"/>
                    </a:lnTo>
                    <a:lnTo>
                      <a:pt x="74" y="2"/>
                    </a:lnTo>
                    <a:lnTo>
                      <a:pt x="70" y="0"/>
                    </a:lnTo>
                    <a:lnTo>
                      <a:pt x="69" y="0"/>
                    </a:lnTo>
                    <a:lnTo>
                      <a:pt x="69" y="1"/>
                    </a:lnTo>
                    <a:lnTo>
                      <a:pt x="68" y="2"/>
                    </a:lnTo>
                    <a:lnTo>
                      <a:pt x="67" y="2"/>
                    </a:lnTo>
                    <a:lnTo>
                      <a:pt x="66" y="2"/>
                    </a:lnTo>
                    <a:lnTo>
                      <a:pt x="65" y="2"/>
                    </a:lnTo>
                    <a:lnTo>
                      <a:pt x="64" y="4"/>
                    </a:lnTo>
                    <a:lnTo>
                      <a:pt x="63" y="4"/>
                    </a:lnTo>
                    <a:lnTo>
                      <a:pt x="64" y="5"/>
                    </a:lnTo>
                    <a:lnTo>
                      <a:pt x="63" y="6"/>
                    </a:lnTo>
                    <a:lnTo>
                      <a:pt x="61" y="7"/>
                    </a:lnTo>
                    <a:lnTo>
                      <a:pt x="58" y="9"/>
                    </a:lnTo>
                    <a:lnTo>
                      <a:pt x="56" y="11"/>
                    </a:lnTo>
                    <a:lnTo>
                      <a:pt x="52" y="11"/>
                    </a:lnTo>
                    <a:lnTo>
                      <a:pt x="50" y="11"/>
                    </a:lnTo>
                    <a:lnTo>
                      <a:pt x="47" y="11"/>
                    </a:lnTo>
                    <a:lnTo>
                      <a:pt x="45" y="12"/>
                    </a:lnTo>
                    <a:lnTo>
                      <a:pt x="45" y="13"/>
                    </a:lnTo>
                    <a:lnTo>
                      <a:pt x="46" y="14"/>
                    </a:lnTo>
                    <a:lnTo>
                      <a:pt x="46" y="16"/>
                    </a:lnTo>
                    <a:lnTo>
                      <a:pt x="44" y="17"/>
                    </a:lnTo>
                    <a:lnTo>
                      <a:pt x="44" y="17"/>
                    </a:lnTo>
                    <a:lnTo>
                      <a:pt x="44" y="15"/>
                    </a:lnTo>
                    <a:lnTo>
                      <a:pt x="44" y="15"/>
                    </a:lnTo>
                    <a:lnTo>
                      <a:pt x="45" y="14"/>
                    </a:lnTo>
                    <a:lnTo>
                      <a:pt x="43" y="14"/>
                    </a:lnTo>
                    <a:lnTo>
                      <a:pt x="41" y="13"/>
                    </a:lnTo>
                    <a:lnTo>
                      <a:pt x="40" y="13"/>
                    </a:lnTo>
                    <a:lnTo>
                      <a:pt x="37" y="15"/>
                    </a:lnTo>
                    <a:lnTo>
                      <a:pt x="36" y="16"/>
                    </a:lnTo>
                    <a:lnTo>
                      <a:pt x="33" y="19"/>
                    </a:lnTo>
                    <a:lnTo>
                      <a:pt x="31" y="24"/>
                    </a:lnTo>
                    <a:lnTo>
                      <a:pt x="30" y="25"/>
                    </a:lnTo>
                    <a:lnTo>
                      <a:pt x="31" y="25"/>
                    </a:lnTo>
                    <a:lnTo>
                      <a:pt x="32" y="26"/>
                    </a:lnTo>
                    <a:lnTo>
                      <a:pt x="32" y="27"/>
                    </a:lnTo>
                    <a:lnTo>
                      <a:pt x="32" y="29"/>
                    </a:lnTo>
                    <a:lnTo>
                      <a:pt x="30" y="29"/>
                    </a:lnTo>
                    <a:lnTo>
                      <a:pt x="29" y="29"/>
                    </a:lnTo>
                    <a:lnTo>
                      <a:pt x="27" y="30"/>
                    </a:lnTo>
                    <a:lnTo>
                      <a:pt x="25" y="32"/>
                    </a:lnTo>
                    <a:lnTo>
                      <a:pt x="24" y="33"/>
                    </a:lnTo>
                    <a:lnTo>
                      <a:pt x="22" y="35"/>
                    </a:lnTo>
                    <a:lnTo>
                      <a:pt x="21" y="36"/>
                    </a:lnTo>
                    <a:lnTo>
                      <a:pt x="20" y="36"/>
                    </a:lnTo>
                    <a:lnTo>
                      <a:pt x="20" y="37"/>
                    </a:lnTo>
                    <a:lnTo>
                      <a:pt x="22" y="39"/>
                    </a:lnTo>
                    <a:lnTo>
                      <a:pt x="22" y="41"/>
                    </a:lnTo>
                    <a:lnTo>
                      <a:pt x="21" y="44"/>
                    </a:lnTo>
                    <a:lnTo>
                      <a:pt x="20" y="44"/>
                    </a:lnTo>
                    <a:lnTo>
                      <a:pt x="19" y="42"/>
                    </a:lnTo>
                    <a:lnTo>
                      <a:pt x="19" y="41"/>
                    </a:lnTo>
                    <a:lnTo>
                      <a:pt x="19" y="40"/>
                    </a:lnTo>
                    <a:lnTo>
                      <a:pt x="18" y="39"/>
                    </a:lnTo>
                    <a:lnTo>
                      <a:pt x="17" y="38"/>
                    </a:lnTo>
                    <a:lnTo>
                      <a:pt x="15" y="36"/>
                    </a:lnTo>
                    <a:lnTo>
                      <a:pt x="15" y="38"/>
                    </a:lnTo>
                    <a:lnTo>
                      <a:pt x="15" y="39"/>
                    </a:lnTo>
                    <a:lnTo>
                      <a:pt x="16" y="41"/>
                    </a:lnTo>
                    <a:lnTo>
                      <a:pt x="15" y="44"/>
                    </a:lnTo>
                    <a:lnTo>
                      <a:pt x="13" y="46"/>
                    </a:lnTo>
                    <a:lnTo>
                      <a:pt x="12" y="47"/>
                    </a:lnTo>
                    <a:lnTo>
                      <a:pt x="11" y="47"/>
                    </a:lnTo>
                    <a:lnTo>
                      <a:pt x="10" y="50"/>
                    </a:lnTo>
                    <a:lnTo>
                      <a:pt x="11" y="50"/>
                    </a:lnTo>
                    <a:lnTo>
                      <a:pt x="11" y="52"/>
                    </a:lnTo>
                    <a:lnTo>
                      <a:pt x="11" y="54"/>
                    </a:lnTo>
                    <a:lnTo>
                      <a:pt x="13" y="56"/>
                    </a:lnTo>
                    <a:lnTo>
                      <a:pt x="15" y="56"/>
                    </a:lnTo>
                    <a:lnTo>
                      <a:pt x="15" y="56"/>
                    </a:lnTo>
                    <a:lnTo>
                      <a:pt x="16" y="57"/>
                    </a:lnTo>
                    <a:lnTo>
                      <a:pt x="16" y="59"/>
                    </a:lnTo>
                    <a:lnTo>
                      <a:pt x="15" y="60"/>
                    </a:lnTo>
                    <a:lnTo>
                      <a:pt x="15" y="61"/>
                    </a:lnTo>
                    <a:lnTo>
                      <a:pt x="16" y="63"/>
                    </a:lnTo>
                    <a:lnTo>
                      <a:pt x="16" y="65"/>
                    </a:lnTo>
                    <a:lnTo>
                      <a:pt x="15" y="66"/>
                    </a:lnTo>
                    <a:lnTo>
                      <a:pt x="13" y="67"/>
                    </a:lnTo>
                    <a:lnTo>
                      <a:pt x="15" y="68"/>
                    </a:lnTo>
                    <a:lnTo>
                      <a:pt x="16" y="69"/>
                    </a:lnTo>
                    <a:lnTo>
                      <a:pt x="15" y="72"/>
                    </a:lnTo>
                    <a:lnTo>
                      <a:pt x="15" y="76"/>
                    </a:lnTo>
                    <a:lnTo>
                      <a:pt x="13" y="78"/>
                    </a:lnTo>
                    <a:lnTo>
                      <a:pt x="13" y="79"/>
                    </a:lnTo>
                    <a:lnTo>
                      <a:pt x="15" y="81"/>
                    </a:lnTo>
                    <a:lnTo>
                      <a:pt x="17" y="80"/>
                    </a:lnTo>
                    <a:lnTo>
                      <a:pt x="16" y="81"/>
                    </a:lnTo>
                    <a:lnTo>
                      <a:pt x="17" y="83"/>
                    </a:lnTo>
                    <a:lnTo>
                      <a:pt x="18" y="83"/>
                    </a:lnTo>
                    <a:lnTo>
                      <a:pt x="18" y="84"/>
                    </a:lnTo>
                    <a:lnTo>
                      <a:pt x="17" y="85"/>
                    </a:lnTo>
                    <a:lnTo>
                      <a:pt x="17" y="87"/>
                    </a:lnTo>
                    <a:lnTo>
                      <a:pt x="12" y="90"/>
                    </a:lnTo>
                    <a:lnTo>
                      <a:pt x="11" y="92"/>
                    </a:lnTo>
                    <a:lnTo>
                      <a:pt x="9" y="95"/>
                    </a:lnTo>
                    <a:lnTo>
                      <a:pt x="6" y="95"/>
                    </a:lnTo>
                    <a:lnTo>
                      <a:pt x="3" y="97"/>
                    </a:lnTo>
                    <a:lnTo>
                      <a:pt x="1" y="102"/>
                    </a:lnTo>
                    <a:lnTo>
                      <a:pt x="0" y="105"/>
                    </a:lnTo>
                    <a:lnTo>
                      <a:pt x="0" y="106"/>
                    </a:lnTo>
                    <a:lnTo>
                      <a:pt x="3" y="107"/>
                    </a:lnTo>
                    <a:lnTo>
                      <a:pt x="5" y="10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7" name="Freeform 2840">
                <a:extLst>
                  <a:ext uri="{FF2B5EF4-FFF2-40B4-BE49-F238E27FC236}">
                    <a16:creationId xmlns:a16="http://schemas.microsoft.com/office/drawing/2014/main" id="{B2B3C9FE-C713-4BAB-9676-2A98317628A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36" y="2749"/>
                <a:ext cx="2" cy="5"/>
              </a:xfrm>
              <a:custGeom>
                <a:avLst/>
                <a:gdLst>
                  <a:gd name="T0" fmla="*/ 2 w 2"/>
                  <a:gd name="T1" fmla="*/ 0 h 5"/>
                  <a:gd name="T2" fmla="*/ 1 w 2"/>
                  <a:gd name="T3" fmla="*/ 2 h 5"/>
                  <a:gd name="T4" fmla="*/ 0 w 2"/>
                  <a:gd name="T5" fmla="*/ 3 h 5"/>
                  <a:gd name="T6" fmla="*/ 0 w 2"/>
                  <a:gd name="T7" fmla="*/ 4 h 5"/>
                  <a:gd name="T8" fmla="*/ 0 w 2"/>
                  <a:gd name="T9" fmla="*/ 5 h 5"/>
                  <a:gd name="T10" fmla="*/ 1 w 2"/>
                  <a:gd name="T11" fmla="*/ 4 h 5"/>
                  <a:gd name="T12" fmla="*/ 2 w 2"/>
                  <a:gd name="T13" fmla="*/ 3 h 5"/>
                  <a:gd name="T14" fmla="*/ 2 w 2"/>
                  <a:gd name="T15" fmla="*/ 2 h 5"/>
                  <a:gd name="T16" fmla="*/ 2 w 2"/>
                  <a:gd name="T17" fmla="*/ 1 h 5"/>
                  <a:gd name="T18" fmla="*/ 2 w 2"/>
                  <a:gd name="T19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" h="5">
                    <a:moveTo>
                      <a:pt x="2" y="0"/>
                    </a:moveTo>
                    <a:lnTo>
                      <a:pt x="1" y="2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1" y="4"/>
                    </a:lnTo>
                    <a:lnTo>
                      <a:pt x="2" y="3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8" name="Freeform 2841">
                <a:extLst>
                  <a:ext uri="{FF2B5EF4-FFF2-40B4-BE49-F238E27FC236}">
                    <a16:creationId xmlns:a16="http://schemas.microsoft.com/office/drawing/2014/main" id="{2EEA2D0C-20A9-42B2-84B5-01B8A771504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30" y="2709"/>
                <a:ext cx="55" cy="61"/>
              </a:xfrm>
              <a:custGeom>
                <a:avLst/>
                <a:gdLst>
                  <a:gd name="T0" fmla="*/ 7 w 55"/>
                  <a:gd name="T1" fmla="*/ 51 h 61"/>
                  <a:gd name="T2" fmla="*/ 6 w 55"/>
                  <a:gd name="T3" fmla="*/ 56 h 61"/>
                  <a:gd name="T4" fmla="*/ 9 w 55"/>
                  <a:gd name="T5" fmla="*/ 55 h 61"/>
                  <a:gd name="T6" fmla="*/ 13 w 55"/>
                  <a:gd name="T7" fmla="*/ 57 h 61"/>
                  <a:gd name="T8" fmla="*/ 18 w 55"/>
                  <a:gd name="T9" fmla="*/ 61 h 61"/>
                  <a:gd name="T10" fmla="*/ 21 w 55"/>
                  <a:gd name="T11" fmla="*/ 59 h 61"/>
                  <a:gd name="T12" fmla="*/ 29 w 55"/>
                  <a:gd name="T13" fmla="*/ 43 h 61"/>
                  <a:gd name="T14" fmla="*/ 43 w 55"/>
                  <a:gd name="T15" fmla="*/ 37 h 61"/>
                  <a:gd name="T16" fmla="*/ 51 w 55"/>
                  <a:gd name="T17" fmla="*/ 25 h 61"/>
                  <a:gd name="T18" fmla="*/ 54 w 55"/>
                  <a:gd name="T19" fmla="*/ 24 h 61"/>
                  <a:gd name="T20" fmla="*/ 55 w 55"/>
                  <a:gd name="T21" fmla="*/ 20 h 61"/>
                  <a:gd name="T22" fmla="*/ 52 w 55"/>
                  <a:gd name="T23" fmla="*/ 16 h 61"/>
                  <a:gd name="T24" fmla="*/ 51 w 55"/>
                  <a:gd name="T25" fmla="*/ 14 h 61"/>
                  <a:gd name="T26" fmla="*/ 50 w 55"/>
                  <a:gd name="T27" fmla="*/ 13 h 61"/>
                  <a:gd name="T28" fmla="*/ 48 w 55"/>
                  <a:gd name="T29" fmla="*/ 11 h 61"/>
                  <a:gd name="T30" fmla="*/ 45 w 55"/>
                  <a:gd name="T31" fmla="*/ 10 h 61"/>
                  <a:gd name="T32" fmla="*/ 44 w 55"/>
                  <a:gd name="T33" fmla="*/ 13 h 61"/>
                  <a:gd name="T34" fmla="*/ 40 w 55"/>
                  <a:gd name="T35" fmla="*/ 13 h 61"/>
                  <a:gd name="T36" fmla="*/ 36 w 55"/>
                  <a:gd name="T37" fmla="*/ 11 h 61"/>
                  <a:gd name="T38" fmla="*/ 32 w 55"/>
                  <a:gd name="T39" fmla="*/ 9 h 61"/>
                  <a:gd name="T40" fmla="*/ 30 w 55"/>
                  <a:gd name="T41" fmla="*/ 6 h 61"/>
                  <a:gd name="T42" fmla="*/ 24 w 55"/>
                  <a:gd name="T43" fmla="*/ 3 h 61"/>
                  <a:gd name="T44" fmla="*/ 19 w 55"/>
                  <a:gd name="T45" fmla="*/ 0 h 61"/>
                  <a:gd name="T46" fmla="*/ 16 w 55"/>
                  <a:gd name="T47" fmla="*/ 3 h 61"/>
                  <a:gd name="T48" fmla="*/ 9 w 55"/>
                  <a:gd name="T49" fmla="*/ 6 h 61"/>
                  <a:gd name="T50" fmla="*/ 7 w 55"/>
                  <a:gd name="T51" fmla="*/ 9 h 61"/>
                  <a:gd name="T52" fmla="*/ 8 w 55"/>
                  <a:gd name="T53" fmla="*/ 11 h 61"/>
                  <a:gd name="T54" fmla="*/ 5 w 55"/>
                  <a:gd name="T55" fmla="*/ 18 h 61"/>
                  <a:gd name="T56" fmla="*/ 5 w 55"/>
                  <a:gd name="T57" fmla="*/ 21 h 61"/>
                  <a:gd name="T58" fmla="*/ 1 w 55"/>
                  <a:gd name="T59" fmla="*/ 24 h 61"/>
                  <a:gd name="T60" fmla="*/ 1 w 55"/>
                  <a:gd name="T61" fmla="*/ 27 h 61"/>
                  <a:gd name="T62" fmla="*/ 1 w 55"/>
                  <a:gd name="T63" fmla="*/ 30 h 61"/>
                  <a:gd name="T64" fmla="*/ 0 w 55"/>
                  <a:gd name="T65" fmla="*/ 36 h 61"/>
                  <a:gd name="T66" fmla="*/ 1 w 55"/>
                  <a:gd name="T67" fmla="*/ 38 h 61"/>
                  <a:gd name="T68" fmla="*/ 4 w 55"/>
                  <a:gd name="T69" fmla="*/ 40 h 61"/>
                  <a:gd name="T70" fmla="*/ 6 w 55"/>
                  <a:gd name="T71" fmla="*/ 41 h 61"/>
                  <a:gd name="T72" fmla="*/ 8 w 55"/>
                  <a:gd name="T73" fmla="*/ 38 h 61"/>
                  <a:gd name="T74" fmla="*/ 9 w 55"/>
                  <a:gd name="T75" fmla="*/ 38 h 61"/>
                  <a:gd name="T76" fmla="*/ 10 w 55"/>
                  <a:gd name="T77" fmla="*/ 38 h 61"/>
                  <a:gd name="T78" fmla="*/ 10 w 55"/>
                  <a:gd name="T79" fmla="*/ 37 h 61"/>
                  <a:gd name="T80" fmla="*/ 10 w 55"/>
                  <a:gd name="T81" fmla="*/ 42 h 61"/>
                  <a:gd name="T82" fmla="*/ 9 w 55"/>
                  <a:gd name="T83" fmla="*/ 45 h 61"/>
                  <a:gd name="T84" fmla="*/ 8 w 55"/>
                  <a:gd name="T85" fmla="*/ 48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55" h="61">
                    <a:moveTo>
                      <a:pt x="9" y="50"/>
                    </a:moveTo>
                    <a:lnTo>
                      <a:pt x="7" y="51"/>
                    </a:lnTo>
                    <a:lnTo>
                      <a:pt x="5" y="53"/>
                    </a:lnTo>
                    <a:lnTo>
                      <a:pt x="6" y="56"/>
                    </a:lnTo>
                    <a:lnTo>
                      <a:pt x="7" y="56"/>
                    </a:lnTo>
                    <a:lnTo>
                      <a:pt x="9" y="55"/>
                    </a:lnTo>
                    <a:lnTo>
                      <a:pt x="10" y="56"/>
                    </a:lnTo>
                    <a:lnTo>
                      <a:pt x="13" y="57"/>
                    </a:lnTo>
                    <a:lnTo>
                      <a:pt x="16" y="57"/>
                    </a:lnTo>
                    <a:lnTo>
                      <a:pt x="18" y="61"/>
                    </a:lnTo>
                    <a:lnTo>
                      <a:pt x="19" y="61"/>
                    </a:lnTo>
                    <a:lnTo>
                      <a:pt x="21" y="59"/>
                    </a:lnTo>
                    <a:lnTo>
                      <a:pt x="28" y="44"/>
                    </a:lnTo>
                    <a:lnTo>
                      <a:pt x="29" y="43"/>
                    </a:lnTo>
                    <a:lnTo>
                      <a:pt x="39" y="40"/>
                    </a:lnTo>
                    <a:lnTo>
                      <a:pt x="43" y="37"/>
                    </a:lnTo>
                    <a:lnTo>
                      <a:pt x="49" y="31"/>
                    </a:lnTo>
                    <a:lnTo>
                      <a:pt x="51" y="25"/>
                    </a:lnTo>
                    <a:lnTo>
                      <a:pt x="54" y="25"/>
                    </a:lnTo>
                    <a:lnTo>
                      <a:pt x="54" y="24"/>
                    </a:lnTo>
                    <a:lnTo>
                      <a:pt x="55" y="22"/>
                    </a:lnTo>
                    <a:lnTo>
                      <a:pt x="55" y="20"/>
                    </a:lnTo>
                    <a:lnTo>
                      <a:pt x="52" y="17"/>
                    </a:lnTo>
                    <a:lnTo>
                      <a:pt x="52" y="16"/>
                    </a:lnTo>
                    <a:lnTo>
                      <a:pt x="51" y="14"/>
                    </a:lnTo>
                    <a:lnTo>
                      <a:pt x="51" y="14"/>
                    </a:lnTo>
                    <a:lnTo>
                      <a:pt x="51" y="13"/>
                    </a:lnTo>
                    <a:lnTo>
                      <a:pt x="50" y="13"/>
                    </a:lnTo>
                    <a:lnTo>
                      <a:pt x="50" y="12"/>
                    </a:lnTo>
                    <a:lnTo>
                      <a:pt x="48" y="11"/>
                    </a:lnTo>
                    <a:lnTo>
                      <a:pt x="46" y="10"/>
                    </a:lnTo>
                    <a:lnTo>
                      <a:pt x="45" y="10"/>
                    </a:lnTo>
                    <a:lnTo>
                      <a:pt x="44" y="11"/>
                    </a:lnTo>
                    <a:lnTo>
                      <a:pt x="44" y="13"/>
                    </a:lnTo>
                    <a:lnTo>
                      <a:pt x="43" y="14"/>
                    </a:lnTo>
                    <a:lnTo>
                      <a:pt x="40" y="13"/>
                    </a:lnTo>
                    <a:lnTo>
                      <a:pt x="39" y="12"/>
                    </a:lnTo>
                    <a:lnTo>
                      <a:pt x="36" y="11"/>
                    </a:lnTo>
                    <a:lnTo>
                      <a:pt x="32" y="11"/>
                    </a:lnTo>
                    <a:lnTo>
                      <a:pt x="32" y="9"/>
                    </a:lnTo>
                    <a:lnTo>
                      <a:pt x="32" y="8"/>
                    </a:lnTo>
                    <a:lnTo>
                      <a:pt x="30" y="6"/>
                    </a:lnTo>
                    <a:lnTo>
                      <a:pt x="28" y="6"/>
                    </a:lnTo>
                    <a:lnTo>
                      <a:pt x="24" y="3"/>
                    </a:lnTo>
                    <a:lnTo>
                      <a:pt x="22" y="1"/>
                    </a:lnTo>
                    <a:lnTo>
                      <a:pt x="19" y="0"/>
                    </a:lnTo>
                    <a:lnTo>
                      <a:pt x="18" y="2"/>
                    </a:lnTo>
                    <a:lnTo>
                      <a:pt x="16" y="3"/>
                    </a:lnTo>
                    <a:lnTo>
                      <a:pt x="11" y="6"/>
                    </a:lnTo>
                    <a:lnTo>
                      <a:pt x="9" y="6"/>
                    </a:lnTo>
                    <a:lnTo>
                      <a:pt x="6" y="7"/>
                    </a:lnTo>
                    <a:lnTo>
                      <a:pt x="7" y="9"/>
                    </a:lnTo>
                    <a:lnTo>
                      <a:pt x="8" y="10"/>
                    </a:lnTo>
                    <a:lnTo>
                      <a:pt x="8" y="11"/>
                    </a:lnTo>
                    <a:lnTo>
                      <a:pt x="8" y="14"/>
                    </a:lnTo>
                    <a:lnTo>
                      <a:pt x="5" y="18"/>
                    </a:lnTo>
                    <a:lnTo>
                      <a:pt x="4" y="20"/>
                    </a:lnTo>
                    <a:lnTo>
                      <a:pt x="5" y="21"/>
                    </a:lnTo>
                    <a:lnTo>
                      <a:pt x="3" y="23"/>
                    </a:lnTo>
                    <a:lnTo>
                      <a:pt x="1" y="24"/>
                    </a:lnTo>
                    <a:lnTo>
                      <a:pt x="0" y="26"/>
                    </a:lnTo>
                    <a:lnTo>
                      <a:pt x="1" y="27"/>
                    </a:lnTo>
                    <a:lnTo>
                      <a:pt x="1" y="29"/>
                    </a:lnTo>
                    <a:lnTo>
                      <a:pt x="1" y="30"/>
                    </a:lnTo>
                    <a:lnTo>
                      <a:pt x="1" y="33"/>
                    </a:lnTo>
                    <a:lnTo>
                      <a:pt x="0" y="36"/>
                    </a:lnTo>
                    <a:lnTo>
                      <a:pt x="0" y="36"/>
                    </a:lnTo>
                    <a:lnTo>
                      <a:pt x="1" y="38"/>
                    </a:lnTo>
                    <a:lnTo>
                      <a:pt x="2" y="39"/>
                    </a:lnTo>
                    <a:lnTo>
                      <a:pt x="4" y="40"/>
                    </a:lnTo>
                    <a:lnTo>
                      <a:pt x="6" y="41"/>
                    </a:lnTo>
                    <a:lnTo>
                      <a:pt x="6" y="41"/>
                    </a:lnTo>
                    <a:lnTo>
                      <a:pt x="7" y="39"/>
                    </a:lnTo>
                    <a:lnTo>
                      <a:pt x="8" y="38"/>
                    </a:lnTo>
                    <a:lnTo>
                      <a:pt x="9" y="36"/>
                    </a:lnTo>
                    <a:lnTo>
                      <a:pt x="9" y="38"/>
                    </a:lnTo>
                    <a:lnTo>
                      <a:pt x="9" y="39"/>
                    </a:lnTo>
                    <a:lnTo>
                      <a:pt x="10" y="38"/>
                    </a:lnTo>
                    <a:lnTo>
                      <a:pt x="9" y="37"/>
                    </a:lnTo>
                    <a:lnTo>
                      <a:pt x="10" y="37"/>
                    </a:lnTo>
                    <a:lnTo>
                      <a:pt x="11" y="39"/>
                    </a:lnTo>
                    <a:lnTo>
                      <a:pt x="10" y="42"/>
                    </a:lnTo>
                    <a:lnTo>
                      <a:pt x="10" y="43"/>
                    </a:lnTo>
                    <a:lnTo>
                      <a:pt x="9" y="45"/>
                    </a:lnTo>
                    <a:lnTo>
                      <a:pt x="7" y="47"/>
                    </a:lnTo>
                    <a:lnTo>
                      <a:pt x="8" y="48"/>
                    </a:lnTo>
                    <a:lnTo>
                      <a:pt x="9" y="5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9" name="Freeform 2842">
                <a:extLst>
                  <a:ext uri="{FF2B5EF4-FFF2-40B4-BE49-F238E27FC236}">
                    <a16:creationId xmlns:a16="http://schemas.microsoft.com/office/drawing/2014/main" id="{BA1CED90-C1D0-4E86-9399-BCAE14CB75E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27" y="2722"/>
                <a:ext cx="120" cy="177"/>
              </a:xfrm>
              <a:custGeom>
                <a:avLst/>
                <a:gdLst>
                  <a:gd name="T0" fmla="*/ 115 w 120"/>
                  <a:gd name="T1" fmla="*/ 173 h 177"/>
                  <a:gd name="T2" fmla="*/ 116 w 120"/>
                  <a:gd name="T3" fmla="*/ 168 h 177"/>
                  <a:gd name="T4" fmla="*/ 116 w 120"/>
                  <a:gd name="T5" fmla="*/ 163 h 177"/>
                  <a:gd name="T6" fmla="*/ 117 w 120"/>
                  <a:gd name="T7" fmla="*/ 151 h 177"/>
                  <a:gd name="T8" fmla="*/ 117 w 120"/>
                  <a:gd name="T9" fmla="*/ 144 h 177"/>
                  <a:gd name="T10" fmla="*/ 117 w 120"/>
                  <a:gd name="T11" fmla="*/ 131 h 177"/>
                  <a:gd name="T12" fmla="*/ 120 w 120"/>
                  <a:gd name="T13" fmla="*/ 117 h 177"/>
                  <a:gd name="T14" fmla="*/ 108 w 120"/>
                  <a:gd name="T15" fmla="*/ 105 h 177"/>
                  <a:gd name="T16" fmla="*/ 102 w 120"/>
                  <a:gd name="T17" fmla="*/ 105 h 177"/>
                  <a:gd name="T18" fmla="*/ 102 w 120"/>
                  <a:gd name="T19" fmla="*/ 93 h 177"/>
                  <a:gd name="T20" fmla="*/ 95 w 120"/>
                  <a:gd name="T21" fmla="*/ 95 h 177"/>
                  <a:gd name="T22" fmla="*/ 83 w 120"/>
                  <a:gd name="T23" fmla="*/ 90 h 177"/>
                  <a:gd name="T24" fmla="*/ 72 w 120"/>
                  <a:gd name="T25" fmla="*/ 79 h 177"/>
                  <a:gd name="T26" fmla="*/ 70 w 120"/>
                  <a:gd name="T27" fmla="*/ 72 h 177"/>
                  <a:gd name="T28" fmla="*/ 71 w 120"/>
                  <a:gd name="T29" fmla="*/ 66 h 177"/>
                  <a:gd name="T30" fmla="*/ 76 w 120"/>
                  <a:gd name="T31" fmla="*/ 62 h 177"/>
                  <a:gd name="T32" fmla="*/ 78 w 120"/>
                  <a:gd name="T33" fmla="*/ 53 h 177"/>
                  <a:gd name="T34" fmla="*/ 84 w 120"/>
                  <a:gd name="T35" fmla="*/ 46 h 177"/>
                  <a:gd name="T36" fmla="*/ 97 w 120"/>
                  <a:gd name="T37" fmla="*/ 42 h 177"/>
                  <a:gd name="T38" fmla="*/ 101 w 120"/>
                  <a:gd name="T39" fmla="*/ 40 h 177"/>
                  <a:gd name="T40" fmla="*/ 105 w 120"/>
                  <a:gd name="T41" fmla="*/ 42 h 177"/>
                  <a:gd name="T42" fmla="*/ 99 w 120"/>
                  <a:gd name="T43" fmla="*/ 37 h 177"/>
                  <a:gd name="T44" fmla="*/ 103 w 120"/>
                  <a:gd name="T45" fmla="*/ 26 h 177"/>
                  <a:gd name="T46" fmla="*/ 98 w 120"/>
                  <a:gd name="T47" fmla="*/ 23 h 177"/>
                  <a:gd name="T48" fmla="*/ 88 w 120"/>
                  <a:gd name="T49" fmla="*/ 21 h 177"/>
                  <a:gd name="T50" fmla="*/ 81 w 120"/>
                  <a:gd name="T51" fmla="*/ 24 h 177"/>
                  <a:gd name="T52" fmla="*/ 77 w 120"/>
                  <a:gd name="T53" fmla="*/ 21 h 177"/>
                  <a:gd name="T54" fmla="*/ 74 w 120"/>
                  <a:gd name="T55" fmla="*/ 16 h 177"/>
                  <a:gd name="T56" fmla="*/ 65 w 120"/>
                  <a:gd name="T57" fmla="*/ 9 h 177"/>
                  <a:gd name="T58" fmla="*/ 60 w 120"/>
                  <a:gd name="T59" fmla="*/ 3 h 177"/>
                  <a:gd name="T60" fmla="*/ 54 w 120"/>
                  <a:gd name="T61" fmla="*/ 1 h 177"/>
                  <a:gd name="T62" fmla="*/ 58 w 120"/>
                  <a:gd name="T63" fmla="*/ 9 h 177"/>
                  <a:gd name="T64" fmla="*/ 52 w 120"/>
                  <a:gd name="T65" fmla="*/ 18 h 177"/>
                  <a:gd name="T66" fmla="*/ 31 w 120"/>
                  <a:gd name="T67" fmla="*/ 31 h 177"/>
                  <a:gd name="T68" fmla="*/ 19 w 120"/>
                  <a:gd name="T69" fmla="*/ 44 h 177"/>
                  <a:gd name="T70" fmla="*/ 10 w 120"/>
                  <a:gd name="T71" fmla="*/ 43 h 177"/>
                  <a:gd name="T72" fmla="*/ 12 w 120"/>
                  <a:gd name="T73" fmla="*/ 37 h 177"/>
                  <a:gd name="T74" fmla="*/ 6 w 120"/>
                  <a:gd name="T75" fmla="*/ 36 h 177"/>
                  <a:gd name="T76" fmla="*/ 0 w 120"/>
                  <a:gd name="T77" fmla="*/ 46 h 177"/>
                  <a:gd name="T78" fmla="*/ 0 w 120"/>
                  <a:gd name="T79" fmla="*/ 50 h 177"/>
                  <a:gd name="T80" fmla="*/ 3 w 120"/>
                  <a:gd name="T81" fmla="*/ 56 h 177"/>
                  <a:gd name="T82" fmla="*/ 2 w 120"/>
                  <a:gd name="T83" fmla="*/ 60 h 177"/>
                  <a:gd name="T84" fmla="*/ 12 w 120"/>
                  <a:gd name="T85" fmla="*/ 67 h 177"/>
                  <a:gd name="T86" fmla="*/ 16 w 120"/>
                  <a:gd name="T87" fmla="*/ 74 h 177"/>
                  <a:gd name="T88" fmla="*/ 24 w 120"/>
                  <a:gd name="T89" fmla="*/ 83 h 177"/>
                  <a:gd name="T90" fmla="*/ 28 w 120"/>
                  <a:gd name="T91" fmla="*/ 91 h 177"/>
                  <a:gd name="T92" fmla="*/ 31 w 120"/>
                  <a:gd name="T93" fmla="*/ 99 h 177"/>
                  <a:gd name="T94" fmla="*/ 35 w 120"/>
                  <a:gd name="T95" fmla="*/ 108 h 177"/>
                  <a:gd name="T96" fmla="*/ 41 w 120"/>
                  <a:gd name="T97" fmla="*/ 116 h 177"/>
                  <a:gd name="T98" fmla="*/ 47 w 120"/>
                  <a:gd name="T99" fmla="*/ 125 h 177"/>
                  <a:gd name="T100" fmla="*/ 50 w 120"/>
                  <a:gd name="T101" fmla="*/ 133 h 177"/>
                  <a:gd name="T102" fmla="*/ 49 w 120"/>
                  <a:gd name="T103" fmla="*/ 136 h 177"/>
                  <a:gd name="T104" fmla="*/ 51 w 120"/>
                  <a:gd name="T105" fmla="*/ 138 h 177"/>
                  <a:gd name="T106" fmla="*/ 59 w 120"/>
                  <a:gd name="T107" fmla="*/ 146 h 177"/>
                  <a:gd name="T108" fmla="*/ 63 w 120"/>
                  <a:gd name="T109" fmla="*/ 149 h 177"/>
                  <a:gd name="T110" fmla="*/ 68 w 120"/>
                  <a:gd name="T111" fmla="*/ 151 h 177"/>
                  <a:gd name="T112" fmla="*/ 74 w 120"/>
                  <a:gd name="T113" fmla="*/ 156 h 177"/>
                  <a:gd name="T114" fmla="*/ 82 w 120"/>
                  <a:gd name="T115" fmla="*/ 160 h 177"/>
                  <a:gd name="T116" fmla="*/ 88 w 120"/>
                  <a:gd name="T117" fmla="*/ 162 h 177"/>
                  <a:gd name="T118" fmla="*/ 96 w 120"/>
                  <a:gd name="T119" fmla="*/ 167 h 177"/>
                  <a:gd name="T120" fmla="*/ 98 w 120"/>
                  <a:gd name="T121" fmla="*/ 171 h 177"/>
                  <a:gd name="T122" fmla="*/ 106 w 120"/>
                  <a:gd name="T123" fmla="*/ 177 h 1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20" h="177">
                    <a:moveTo>
                      <a:pt x="111" y="175"/>
                    </a:moveTo>
                    <a:lnTo>
                      <a:pt x="112" y="175"/>
                    </a:lnTo>
                    <a:lnTo>
                      <a:pt x="113" y="174"/>
                    </a:lnTo>
                    <a:lnTo>
                      <a:pt x="115" y="173"/>
                    </a:lnTo>
                    <a:lnTo>
                      <a:pt x="113" y="171"/>
                    </a:lnTo>
                    <a:lnTo>
                      <a:pt x="113" y="170"/>
                    </a:lnTo>
                    <a:lnTo>
                      <a:pt x="115" y="168"/>
                    </a:lnTo>
                    <a:lnTo>
                      <a:pt x="116" y="168"/>
                    </a:lnTo>
                    <a:lnTo>
                      <a:pt x="116" y="167"/>
                    </a:lnTo>
                    <a:lnTo>
                      <a:pt x="115" y="167"/>
                    </a:lnTo>
                    <a:lnTo>
                      <a:pt x="113" y="166"/>
                    </a:lnTo>
                    <a:lnTo>
                      <a:pt x="116" y="163"/>
                    </a:lnTo>
                    <a:lnTo>
                      <a:pt x="117" y="162"/>
                    </a:lnTo>
                    <a:lnTo>
                      <a:pt x="119" y="160"/>
                    </a:lnTo>
                    <a:lnTo>
                      <a:pt x="119" y="157"/>
                    </a:lnTo>
                    <a:lnTo>
                      <a:pt x="117" y="151"/>
                    </a:lnTo>
                    <a:lnTo>
                      <a:pt x="118" y="149"/>
                    </a:lnTo>
                    <a:lnTo>
                      <a:pt x="118" y="147"/>
                    </a:lnTo>
                    <a:lnTo>
                      <a:pt x="117" y="146"/>
                    </a:lnTo>
                    <a:lnTo>
                      <a:pt x="117" y="144"/>
                    </a:lnTo>
                    <a:lnTo>
                      <a:pt x="118" y="143"/>
                    </a:lnTo>
                    <a:lnTo>
                      <a:pt x="118" y="140"/>
                    </a:lnTo>
                    <a:lnTo>
                      <a:pt x="118" y="133"/>
                    </a:lnTo>
                    <a:lnTo>
                      <a:pt x="117" y="131"/>
                    </a:lnTo>
                    <a:lnTo>
                      <a:pt x="118" y="128"/>
                    </a:lnTo>
                    <a:lnTo>
                      <a:pt x="118" y="122"/>
                    </a:lnTo>
                    <a:lnTo>
                      <a:pt x="120" y="118"/>
                    </a:lnTo>
                    <a:lnTo>
                      <a:pt x="120" y="117"/>
                    </a:lnTo>
                    <a:lnTo>
                      <a:pt x="111" y="106"/>
                    </a:lnTo>
                    <a:lnTo>
                      <a:pt x="110" y="105"/>
                    </a:lnTo>
                    <a:lnTo>
                      <a:pt x="109" y="105"/>
                    </a:lnTo>
                    <a:lnTo>
                      <a:pt x="108" y="105"/>
                    </a:lnTo>
                    <a:lnTo>
                      <a:pt x="107" y="105"/>
                    </a:lnTo>
                    <a:lnTo>
                      <a:pt x="105" y="106"/>
                    </a:lnTo>
                    <a:lnTo>
                      <a:pt x="103" y="106"/>
                    </a:lnTo>
                    <a:lnTo>
                      <a:pt x="102" y="105"/>
                    </a:lnTo>
                    <a:lnTo>
                      <a:pt x="102" y="103"/>
                    </a:lnTo>
                    <a:lnTo>
                      <a:pt x="101" y="97"/>
                    </a:lnTo>
                    <a:lnTo>
                      <a:pt x="102" y="94"/>
                    </a:lnTo>
                    <a:lnTo>
                      <a:pt x="102" y="93"/>
                    </a:lnTo>
                    <a:lnTo>
                      <a:pt x="103" y="91"/>
                    </a:lnTo>
                    <a:lnTo>
                      <a:pt x="102" y="90"/>
                    </a:lnTo>
                    <a:lnTo>
                      <a:pt x="99" y="92"/>
                    </a:lnTo>
                    <a:lnTo>
                      <a:pt x="95" y="95"/>
                    </a:lnTo>
                    <a:lnTo>
                      <a:pt x="89" y="95"/>
                    </a:lnTo>
                    <a:lnTo>
                      <a:pt x="86" y="95"/>
                    </a:lnTo>
                    <a:lnTo>
                      <a:pt x="85" y="92"/>
                    </a:lnTo>
                    <a:lnTo>
                      <a:pt x="83" y="90"/>
                    </a:lnTo>
                    <a:lnTo>
                      <a:pt x="80" y="89"/>
                    </a:lnTo>
                    <a:lnTo>
                      <a:pt x="74" y="90"/>
                    </a:lnTo>
                    <a:lnTo>
                      <a:pt x="77" y="87"/>
                    </a:lnTo>
                    <a:lnTo>
                      <a:pt x="72" y="79"/>
                    </a:lnTo>
                    <a:lnTo>
                      <a:pt x="70" y="76"/>
                    </a:lnTo>
                    <a:lnTo>
                      <a:pt x="70" y="75"/>
                    </a:lnTo>
                    <a:lnTo>
                      <a:pt x="69" y="74"/>
                    </a:lnTo>
                    <a:lnTo>
                      <a:pt x="70" y="72"/>
                    </a:lnTo>
                    <a:lnTo>
                      <a:pt x="70" y="70"/>
                    </a:lnTo>
                    <a:lnTo>
                      <a:pt x="70" y="69"/>
                    </a:lnTo>
                    <a:lnTo>
                      <a:pt x="71" y="68"/>
                    </a:lnTo>
                    <a:lnTo>
                      <a:pt x="71" y="66"/>
                    </a:lnTo>
                    <a:lnTo>
                      <a:pt x="73" y="64"/>
                    </a:lnTo>
                    <a:lnTo>
                      <a:pt x="76" y="65"/>
                    </a:lnTo>
                    <a:lnTo>
                      <a:pt x="77" y="63"/>
                    </a:lnTo>
                    <a:lnTo>
                      <a:pt x="76" y="62"/>
                    </a:lnTo>
                    <a:lnTo>
                      <a:pt x="74" y="58"/>
                    </a:lnTo>
                    <a:lnTo>
                      <a:pt x="78" y="55"/>
                    </a:lnTo>
                    <a:lnTo>
                      <a:pt x="77" y="54"/>
                    </a:lnTo>
                    <a:lnTo>
                      <a:pt x="78" y="53"/>
                    </a:lnTo>
                    <a:lnTo>
                      <a:pt x="78" y="50"/>
                    </a:lnTo>
                    <a:lnTo>
                      <a:pt x="80" y="49"/>
                    </a:lnTo>
                    <a:lnTo>
                      <a:pt x="82" y="48"/>
                    </a:lnTo>
                    <a:lnTo>
                      <a:pt x="84" y="46"/>
                    </a:lnTo>
                    <a:lnTo>
                      <a:pt x="85" y="46"/>
                    </a:lnTo>
                    <a:lnTo>
                      <a:pt x="86" y="45"/>
                    </a:lnTo>
                    <a:lnTo>
                      <a:pt x="90" y="44"/>
                    </a:lnTo>
                    <a:lnTo>
                      <a:pt x="97" y="42"/>
                    </a:lnTo>
                    <a:lnTo>
                      <a:pt x="98" y="40"/>
                    </a:lnTo>
                    <a:lnTo>
                      <a:pt x="99" y="40"/>
                    </a:lnTo>
                    <a:lnTo>
                      <a:pt x="100" y="40"/>
                    </a:lnTo>
                    <a:lnTo>
                      <a:pt x="101" y="40"/>
                    </a:lnTo>
                    <a:lnTo>
                      <a:pt x="103" y="42"/>
                    </a:lnTo>
                    <a:lnTo>
                      <a:pt x="103" y="43"/>
                    </a:lnTo>
                    <a:lnTo>
                      <a:pt x="105" y="43"/>
                    </a:lnTo>
                    <a:lnTo>
                      <a:pt x="105" y="42"/>
                    </a:lnTo>
                    <a:lnTo>
                      <a:pt x="105" y="38"/>
                    </a:lnTo>
                    <a:lnTo>
                      <a:pt x="104" y="37"/>
                    </a:lnTo>
                    <a:lnTo>
                      <a:pt x="101" y="37"/>
                    </a:lnTo>
                    <a:lnTo>
                      <a:pt x="99" y="37"/>
                    </a:lnTo>
                    <a:lnTo>
                      <a:pt x="99" y="36"/>
                    </a:lnTo>
                    <a:lnTo>
                      <a:pt x="105" y="26"/>
                    </a:lnTo>
                    <a:lnTo>
                      <a:pt x="105" y="25"/>
                    </a:lnTo>
                    <a:lnTo>
                      <a:pt x="103" y="26"/>
                    </a:lnTo>
                    <a:lnTo>
                      <a:pt x="102" y="24"/>
                    </a:lnTo>
                    <a:lnTo>
                      <a:pt x="100" y="23"/>
                    </a:lnTo>
                    <a:lnTo>
                      <a:pt x="99" y="24"/>
                    </a:lnTo>
                    <a:lnTo>
                      <a:pt x="98" y="23"/>
                    </a:lnTo>
                    <a:lnTo>
                      <a:pt x="97" y="23"/>
                    </a:lnTo>
                    <a:lnTo>
                      <a:pt x="93" y="24"/>
                    </a:lnTo>
                    <a:lnTo>
                      <a:pt x="91" y="23"/>
                    </a:lnTo>
                    <a:lnTo>
                      <a:pt x="88" y="21"/>
                    </a:lnTo>
                    <a:lnTo>
                      <a:pt x="85" y="24"/>
                    </a:lnTo>
                    <a:lnTo>
                      <a:pt x="84" y="24"/>
                    </a:lnTo>
                    <a:lnTo>
                      <a:pt x="82" y="25"/>
                    </a:lnTo>
                    <a:lnTo>
                      <a:pt x="81" y="24"/>
                    </a:lnTo>
                    <a:lnTo>
                      <a:pt x="79" y="25"/>
                    </a:lnTo>
                    <a:lnTo>
                      <a:pt x="77" y="24"/>
                    </a:lnTo>
                    <a:lnTo>
                      <a:pt x="77" y="23"/>
                    </a:lnTo>
                    <a:lnTo>
                      <a:pt x="77" y="21"/>
                    </a:lnTo>
                    <a:lnTo>
                      <a:pt x="77" y="18"/>
                    </a:lnTo>
                    <a:lnTo>
                      <a:pt x="74" y="18"/>
                    </a:lnTo>
                    <a:lnTo>
                      <a:pt x="74" y="18"/>
                    </a:lnTo>
                    <a:lnTo>
                      <a:pt x="74" y="16"/>
                    </a:lnTo>
                    <a:lnTo>
                      <a:pt x="72" y="13"/>
                    </a:lnTo>
                    <a:lnTo>
                      <a:pt x="68" y="12"/>
                    </a:lnTo>
                    <a:lnTo>
                      <a:pt x="66" y="12"/>
                    </a:lnTo>
                    <a:lnTo>
                      <a:pt x="65" y="9"/>
                    </a:lnTo>
                    <a:lnTo>
                      <a:pt x="65" y="7"/>
                    </a:lnTo>
                    <a:lnTo>
                      <a:pt x="63" y="5"/>
                    </a:lnTo>
                    <a:lnTo>
                      <a:pt x="62" y="4"/>
                    </a:lnTo>
                    <a:lnTo>
                      <a:pt x="60" y="3"/>
                    </a:lnTo>
                    <a:lnTo>
                      <a:pt x="57" y="1"/>
                    </a:lnTo>
                    <a:lnTo>
                      <a:pt x="55" y="0"/>
                    </a:lnTo>
                    <a:lnTo>
                      <a:pt x="54" y="1"/>
                    </a:lnTo>
                    <a:lnTo>
                      <a:pt x="54" y="1"/>
                    </a:lnTo>
                    <a:lnTo>
                      <a:pt x="55" y="3"/>
                    </a:lnTo>
                    <a:lnTo>
                      <a:pt x="55" y="4"/>
                    </a:lnTo>
                    <a:lnTo>
                      <a:pt x="58" y="7"/>
                    </a:lnTo>
                    <a:lnTo>
                      <a:pt x="58" y="9"/>
                    </a:lnTo>
                    <a:lnTo>
                      <a:pt x="57" y="11"/>
                    </a:lnTo>
                    <a:lnTo>
                      <a:pt x="57" y="12"/>
                    </a:lnTo>
                    <a:lnTo>
                      <a:pt x="54" y="12"/>
                    </a:lnTo>
                    <a:lnTo>
                      <a:pt x="52" y="18"/>
                    </a:lnTo>
                    <a:lnTo>
                      <a:pt x="46" y="24"/>
                    </a:lnTo>
                    <a:lnTo>
                      <a:pt x="42" y="27"/>
                    </a:lnTo>
                    <a:lnTo>
                      <a:pt x="32" y="30"/>
                    </a:lnTo>
                    <a:lnTo>
                      <a:pt x="31" y="31"/>
                    </a:lnTo>
                    <a:lnTo>
                      <a:pt x="24" y="46"/>
                    </a:lnTo>
                    <a:lnTo>
                      <a:pt x="22" y="48"/>
                    </a:lnTo>
                    <a:lnTo>
                      <a:pt x="21" y="48"/>
                    </a:lnTo>
                    <a:lnTo>
                      <a:pt x="19" y="44"/>
                    </a:lnTo>
                    <a:lnTo>
                      <a:pt x="16" y="44"/>
                    </a:lnTo>
                    <a:lnTo>
                      <a:pt x="13" y="43"/>
                    </a:lnTo>
                    <a:lnTo>
                      <a:pt x="12" y="42"/>
                    </a:lnTo>
                    <a:lnTo>
                      <a:pt x="10" y="43"/>
                    </a:lnTo>
                    <a:lnTo>
                      <a:pt x="9" y="43"/>
                    </a:lnTo>
                    <a:lnTo>
                      <a:pt x="8" y="40"/>
                    </a:lnTo>
                    <a:lnTo>
                      <a:pt x="10" y="38"/>
                    </a:lnTo>
                    <a:lnTo>
                      <a:pt x="12" y="37"/>
                    </a:lnTo>
                    <a:lnTo>
                      <a:pt x="11" y="35"/>
                    </a:lnTo>
                    <a:lnTo>
                      <a:pt x="10" y="34"/>
                    </a:lnTo>
                    <a:lnTo>
                      <a:pt x="10" y="34"/>
                    </a:lnTo>
                    <a:lnTo>
                      <a:pt x="6" y="36"/>
                    </a:lnTo>
                    <a:lnTo>
                      <a:pt x="4" y="38"/>
                    </a:lnTo>
                    <a:lnTo>
                      <a:pt x="1" y="42"/>
                    </a:lnTo>
                    <a:lnTo>
                      <a:pt x="0" y="44"/>
                    </a:lnTo>
                    <a:lnTo>
                      <a:pt x="0" y="46"/>
                    </a:lnTo>
                    <a:lnTo>
                      <a:pt x="0" y="47"/>
                    </a:lnTo>
                    <a:lnTo>
                      <a:pt x="1" y="48"/>
                    </a:lnTo>
                    <a:lnTo>
                      <a:pt x="2" y="49"/>
                    </a:lnTo>
                    <a:lnTo>
                      <a:pt x="0" y="50"/>
                    </a:lnTo>
                    <a:lnTo>
                      <a:pt x="0" y="51"/>
                    </a:lnTo>
                    <a:lnTo>
                      <a:pt x="2" y="52"/>
                    </a:lnTo>
                    <a:lnTo>
                      <a:pt x="4" y="55"/>
                    </a:lnTo>
                    <a:lnTo>
                      <a:pt x="3" y="56"/>
                    </a:lnTo>
                    <a:lnTo>
                      <a:pt x="2" y="57"/>
                    </a:lnTo>
                    <a:lnTo>
                      <a:pt x="1" y="57"/>
                    </a:lnTo>
                    <a:lnTo>
                      <a:pt x="0" y="58"/>
                    </a:lnTo>
                    <a:lnTo>
                      <a:pt x="2" y="60"/>
                    </a:lnTo>
                    <a:lnTo>
                      <a:pt x="3" y="62"/>
                    </a:lnTo>
                    <a:lnTo>
                      <a:pt x="6" y="64"/>
                    </a:lnTo>
                    <a:lnTo>
                      <a:pt x="8" y="64"/>
                    </a:lnTo>
                    <a:lnTo>
                      <a:pt x="12" y="67"/>
                    </a:lnTo>
                    <a:lnTo>
                      <a:pt x="14" y="67"/>
                    </a:lnTo>
                    <a:lnTo>
                      <a:pt x="14" y="68"/>
                    </a:lnTo>
                    <a:lnTo>
                      <a:pt x="16" y="71"/>
                    </a:lnTo>
                    <a:lnTo>
                      <a:pt x="16" y="74"/>
                    </a:lnTo>
                    <a:lnTo>
                      <a:pt x="18" y="75"/>
                    </a:lnTo>
                    <a:lnTo>
                      <a:pt x="22" y="77"/>
                    </a:lnTo>
                    <a:lnTo>
                      <a:pt x="24" y="81"/>
                    </a:lnTo>
                    <a:lnTo>
                      <a:pt x="24" y="83"/>
                    </a:lnTo>
                    <a:lnTo>
                      <a:pt x="25" y="85"/>
                    </a:lnTo>
                    <a:lnTo>
                      <a:pt x="25" y="88"/>
                    </a:lnTo>
                    <a:lnTo>
                      <a:pt x="27" y="90"/>
                    </a:lnTo>
                    <a:lnTo>
                      <a:pt x="28" y="91"/>
                    </a:lnTo>
                    <a:lnTo>
                      <a:pt x="30" y="94"/>
                    </a:lnTo>
                    <a:lnTo>
                      <a:pt x="30" y="96"/>
                    </a:lnTo>
                    <a:lnTo>
                      <a:pt x="29" y="96"/>
                    </a:lnTo>
                    <a:lnTo>
                      <a:pt x="31" y="99"/>
                    </a:lnTo>
                    <a:lnTo>
                      <a:pt x="34" y="104"/>
                    </a:lnTo>
                    <a:lnTo>
                      <a:pt x="35" y="106"/>
                    </a:lnTo>
                    <a:lnTo>
                      <a:pt x="34" y="107"/>
                    </a:lnTo>
                    <a:lnTo>
                      <a:pt x="35" y="108"/>
                    </a:lnTo>
                    <a:lnTo>
                      <a:pt x="37" y="109"/>
                    </a:lnTo>
                    <a:lnTo>
                      <a:pt x="40" y="112"/>
                    </a:lnTo>
                    <a:lnTo>
                      <a:pt x="40" y="113"/>
                    </a:lnTo>
                    <a:lnTo>
                      <a:pt x="41" y="116"/>
                    </a:lnTo>
                    <a:lnTo>
                      <a:pt x="42" y="117"/>
                    </a:lnTo>
                    <a:lnTo>
                      <a:pt x="44" y="117"/>
                    </a:lnTo>
                    <a:lnTo>
                      <a:pt x="44" y="121"/>
                    </a:lnTo>
                    <a:lnTo>
                      <a:pt x="47" y="125"/>
                    </a:lnTo>
                    <a:lnTo>
                      <a:pt x="48" y="127"/>
                    </a:lnTo>
                    <a:lnTo>
                      <a:pt x="50" y="131"/>
                    </a:lnTo>
                    <a:lnTo>
                      <a:pt x="51" y="132"/>
                    </a:lnTo>
                    <a:lnTo>
                      <a:pt x="50" y="133"/>
                    </a:lnTo>
                    <a:lnTo>
                      <a:pt x="49" y="132"/>
                    </a:lnTo>
                    <a:lnTo>
                      <a:pt x="49" y="133"/>
                    </a:lnTo>
                    <a:lnTo>
                      <a:pt x="49" y="135"/>
                    </a:lnTo>
                    <a:lnTo>
                      <a:pt x="49" y="136"/>
                    </a:lnTo>
                    <a:lnTo>
                      <a:pt x="50" y="136"/>
                    </a:lnTo>
                    <a:lnTo>
                      <a:pt x="51" y="136"/>
                    </a:lnTo>
                    <a:lnTo>
                      <a:pt x="52" y="138"/>
                    </a:lnTo>
                    <a:lnTo>
                      <a:pt x="51" y="138"/>
                    </a:lnTo>
                    <a:lnTo>
                      <a:pt x="54" y="142"/>
                    </a:lnTo>
                    <a:lnTo>
                      <a:pt x="58" y="143"/>
                    </a:lnTo>
                    <a:lnTo>
                      <a:pt x="58" y="144"/>
                    </a:lnTo>
                    <a:lnTo>
                      <a:pt x="59" y="146"/>
                    </a:lnTo>
                    <a:lnTo>
                      <a:pt x="61" y="146"/>
                    </a:lnTo>
                    <a:lnTo>
                      <a:pt x="62" y="147"/>
                    </a:lnTo>
                    <a:lnTo>
                      <a:pt x="62" y="148"/>
                    </a:lnTo>
                    <a:lnTo>
                      <a:pt x="63" y="149"/>
                    </a:lnTo>
                    <a:lnTo>
                      <a:pt x="66" y="149"/>
                    </a:lnTo>
                    <a:lnTo>
                      <a:pt x="67" y="148"/>
                    </a:lnTo>
                    <a:lnTo>
                      <a:pt x="66" y="149"/>
                    </a:lnTo>
                    <a:lnTo>
                      <a:pt x="68" y="151"/>
                    </a:lnTo>
                    <a:lnTo>
                      <a:pt x="71" y="153"/>
                    </a:lnTo>
                    <a:lnTo>
                      <a:pt x="72" y="154"/>
                    </a:lnTo>
                    <a:lnTo>
                      <a:pt x="72" y="155"/>
                    </a:lnTo>
                    <a:lnTo>
                      <a:pt x="74" y="156"/>
                    </a:lnTo>
                    <a:lnTo>
                      <a:pt x="77" y="157"/>
                    </a:lnTo>
                    <a:lnTo>
                      <a:pt x="78" y="156"/>
                    </a:lnTo>
                    <a:lnTo>
                      <a:pt x="79" y="157"/>
                    </a:lnTo>
                    <a:lnTo>
                      <a:pt x="82" y="160"/>
                    </a:lnTo>
                    <a:lnTo>
                      <a:pt x="85" y="161"/>
                    </a:lnTo>
                    <a:lnTo>
                      <a:pt x="86" y="161"/>
                    </a:lnTo>
                    <a:lnTo>
                      <a:pt x="87" y="161"/>
                    </a:lnTo>
                    <a:lnTo>
                      <a:pt x="88" y="162"/>
                    </a:lnTo>
                    <a:lnTo>
                      <a:pt x="90" y="164"/>
                    </a:lnTo>
                    <a:lnTo>
                      <a:pt x="91" y="165"/>
                    </a:lnTo>
                    <a:lnTo>
                      <a:pt x="93" y="167"/>
                    </a:lnTo>
                    <a:lnTo>
                      <a:pt x="96" y="167"/>
                    </a:lnTo>
                    <a:lnTo>
                      <a:pt x="96" y="168"/>
                    </a:lnTo>
                    <a:lnTo>
                      <a:pt x="96" y="169"/>
                    </a:lnTo>
                    <a:lnTo>
                      <a:pt x="96" y="171"/>
                    </a:lnTo>
                    <a:lnTo>
                      <a:pt x="98" y="171"/>
                    </a:lnTo>
                    <a:lnTo>
                      <a:pt x="100" y="172"/>
                    </a:lnTo>
                    <a:lnTo>
                      <a:pt x="102" y="174"/>
                    </a:lnTo>
                    <a:lnTo>
                      <a:pt x="105" y="176"/>
                    </a:lnTo>
                    <a:lnTo>
                      <a:pt x="106" y="177"/>
                    </a:lnTo>
                    <a:lnTo>
                      <a:pt x="107" y="177"/>
                    </a:lnTo>
                    <a:lnTo>
                      <a:pt x="109" y="176"/>
                    </a:lnTo>
                    <a:lnTo>
                      <a:pt x="111" y="1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0" name="Freeform 2843">
                <a:extLst>
                  <a:ext uri="{FF2B5EF4-FFF2-40B4-BE49-F238E27FC236}">
                    <a16:creationId xmlns:a16="http://schemas.microsoft.com/office/drawing/2014/main" id="{B2831264-C3B0-439D-A0B9-B644484259A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8" y="2815"/>
                <a:ext cx="115" cy="129"/>
              </a:xfrm>
              <a:custGeom>
                <a:avLst/>
                <a:gdLst>
                  <a:gd name="T0" fmla="*/ 7 w 115"/>
                  <a:gd name="T1" fmla="*/ 29 h 129"/>
                  <a:gd name="T2" fmla="*/ 7 w 115"/>
                  <a:gd name="T3" fmla="*/ 40 h 129"/>
                  <a:gd name="T4" fmla="*/ 6 w 115"/>
                  <a:gd name="T5" fmla="*/ 51 h 129"/>
                  <a:gd name="T6" fmla="*/ 7 w 115"/>
                  <a:gd name="T7" fmla="*/ 56 h 129"/>
                  <a:gd name="T8" fmla="*/ 8 w 115"/>
                  <a:gd name="T9" fmla="*/ 67 h 129"/>
                  <a:gd name="T10" fmla="*/ 2 w 115"/>
                  <a:gd name="T11" fmla="*/ 73 h 129"/>
                  <a:gd name="T12" fmla="*/ 5 w 115"/>
                  <a:gd name="T13" fmla="*/ 75 h 129"/>
                  <a:gd name="T14" fmla="*/ 8 w 115"/>
                  <a:gd name="T15" fmla="*/ 79 h 129"/>
                  <a:gd name="T16" fmla="*/ 8 w 115"/>
                  <a:gd name="T17" fmla="*/ 84 h 129"/>
                  <a:gd name="T18" fmla="*/ 11 w 115"/>
                  <a:gd name="T19" fmla="*/ 90 h 129"/>
                  <a:gd name="T20" fmla="*/ 14 w 115"/>
                  <a:gd name="T21" fmla="*/ 98 h 129"/>
                  <a:gd name="T22" fmla="*/ 14 w 115"/>
                  <a:gd name="T23" fmla="*/ 107 h 129"/>
                  <a:gd name="T24" fmla="*/ 28 w 115"/>
                  <a:gd name="T25" fmla="*/ 129 h 129"/>
                  <a:gd name="T26" fmla="*/ 30 w 115"/>
                  <a:gd name="T27" fmla="*/ 128 h 129"/>
                  <a:gd name="T28" fmla="*/ 36 w 115"/>
                  <a:gd name="T29" fmla="*/ 119 h 129"/>
                  <a:gd name="T30" fmla="*/ 44 w 115"/>
                  <a:gd name="T31" fmla="*/ 120 h 129"/>
                  <a:gd name="T32" fmla="*/ 51 w 115"/>
                  <a:gd name="T33" fmla="*/ 119 h 129"/>
                  <a:gd name="T34" fmla="*/ 54 w 115"/>
                  <a:gd name="T35" fmla="*/ 126 h 129"/>
                  <a:gd name="T36" fmla="*/ 55 w 115"/>
                  <a:gd name="T37" fmla="*/ 124 h 129"/>
                  <a:gd name="T38" fmla="*/ 58 w 115"/>
                  <a:gd name="T39" fmla="*/ 118 h 129"/>
                  <a:gd name="T40" fmla="*/ 70 w 115"/>
                  <a:gd name="T41" fmla="*/ 120 h 129"/>
                  <a:gd name="T42" fmla="*/ 73 w 115"/>
                  <a:gd name="T43" fmla="*/ 110 h 129"/>
                  <a:gd name="T44" fmla="*/ 75 w 115"/>
                  <a:gd name="T45" fmla="*/ 101 h 129"/>
                  <a:gd name="T46" fmla="*/ 78 w 115"/>
                  <a:gd name="T47" fmla="*/ 95 h 129"/>
                  <a:gd name="T48" fmla="*/ 108 w 115"/>
                  <a:gd name="T49" fmla="*/ 96 h 129"/>
                  <a:gd name="T50" fmla="*/ 111 w 115"/>
                  <a:gd name="T51" fmla="*/ 96 h 129"/>
                  <a:gd name="T52" fmla="*/ 115 w 115"/>
                  <a:gd name="T53" fmla="*/ 81 h 129"/>
                  <a:gd name="T54" fmla="*/ 106 w 115"/>
                  <a:gd name="T55" fmla="*/ 68 h 129"/>
                  <a:gd name="T56" fmla="*/ 89 w 115"/>
                  <a:gd name="T57" fmla="*/ 57 h 129"/>
                  <a:gd name="T58" fmla="*/ 86 w 115"/>
                  <a:gd name="T59" fmla="*/ 45 h 129"/>
                  <a:gd name="T60" fmla="*/ 82 w 115"/>
                  <a:gd name="T61" fmla="*/ 37 h 129"/>
                  <a:gd name="T62" fmla="*/ 72 w 115"/>
                  <a:gd name="T63" fmla="*/ 36 h 129"/>
                  <a:gd name="T64" fmla="*/ 66 w 115"/>
                  <a:gd name="T65" fmla="*/ 31 h 129"/>
                  <a:gd name="T66" fmla="*/ 58 w 115"/>
                  <a:gd name="T67" fmla="*/ 29 h 129"/>
                  <a:gd name="T68" fmla="*/ 50 w 115"/>
                  <a:gd name="T69" fmla="*/ 26 h 129"/>
                  <a:gd name="T70" fmla="*/ 43 w 115"/>
                  <a:gd name="T71" fmla="*/ 22 h 129"/>
                  <a:gd name="T72" fmla="*/ 38 w 115"/>
                  <a:gd name="T73" fmla="*/ 15 h 129"/>
                  <a:gd name="T74" fmla="*/ 39 w 115"/>
                  <a:gd name="T75" fmla="*/ 6 h 129"/>
                  <a:gd name="T76" fmla="*/ 37 w 115"/>
                  <a:gd name="T77" fmla="*/ 0 h 129"/>
                  <a:gd name="T78" fmla="*/ 32 w 115"/>
                  <a:gd name="T79" fmla="*/ 0 h 129"/>
                  <a:gd name="T80" fmla="*/ 21 w 115"/>
                  <a:gd name="T81" fmla="*/ 4 h 129"/>
                  <a:gd name="T82" fmla="*/ 15 w 115"/>
                  <a:gd name="T83" fmla="*/ 10 h 129"/>
                  <a:gd name="T84" fmla="*/ 9 w 115"/>
                  <a:gd name="T85" fmla="*/ 13 h 129"/>
                  <a:gd name="T86" fmla="*/ 9 w 115"/>
                  <a:gd name="T87" fmla="*/ 24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115" h="129">
                    <a:moveTo>
                      <a:pt x="9" y="24"/>
                    </a:moveTo>
                    <a:lnTo>
                      <a:pt x="9" y="25"/>
                    </a:lnTo>
                    <a:lnTo>
                      <a:pt x="7" y="29"/>
                    </a:lnTo>
                    <a:lnTo>
                      <a:pt x="7" y="35"/>
                    </a:lnTo>
                    <a:lnTo>
                      <a:pt x="6" y="38"/>
                    </a:lnTo>
                    <a:lnTo>
                      <a:pt x="7" y="40"/>
                    </a:lnTo>
                    <a:lnTo>
                      <a:pt x="7" y="47"/>
                    </a:lnTo>
                    <a:lnTo>
                      <a:pt x="7" y="50"/>
                    </a:lnTo>
                    <a:lnTo>
                      <a:pt x="6" y="51"/>
                    </a:lnTo>
                    <a:lnTo>
                      <a:pt x="6" y="53"/>
                    </a:lnTo>
                    <a:lnTo>
                      <a:pt x="7" y="54"/>
                    </a:lnTo>
                    <a:lnTo>
                      <a:pt x="7" y="56"/>
                    </a:lnTo>
                    <a:lnTo>
                      <a:pt x="6" y="58"/>
                    </a:lnTo>
                    <a:lnTo>
                      <a:pt x="8" y="64"/>
                    </a:lnTo>
                    <a:lnTo>
                      <a:pt x="8" y="67"/>
                    </a:lnTo>
                    <a:lnTo>
                      <a:pt x="6" y="69"/>
                    </a:lnTo>
                    <a:lnTo>
                      <a:pt x="5" y="70"/>
                    </a:lnTo>
                    <a:lnTo>
                      <a:pt x="2" y="73"/>
                    </a:lnTo>
                    <a:lnTo>
                      <a:pt x="4" y="74"/>
                    </a:lnTo>
                    <a:lnTo>
                      <a:pt x="5" y="74"/>
                    </a:lnTo>
                    <a:lnTo>
                      <a:pt x="5" y="75"/>
                    </a:lnTo>
                    <a:lnTo>
                      <a:pt x="6" y="76"/>
                    </a:lnTo>
                    <a:lnTo>
                      <a:pt x="6" y="78"/>
                    </a:lnTo>
                    <a:lnTo>
                      <a:pt x="8" y="79"/>
                    </a:lnTo>
                    <a:lnTo>
                      <a:pt x="9" y="80"/>
                    </a:lnTo>
                    <a:lnTo>
                      <a:pt x="9" y="82"/>
                    </a:lnTo>
                    <a:lnTo>
                      <a:pt x="8" y="84"/>
                    </a:lnTo>
                    <a:lnTo>
                      <a:pt x="9" y="86"/>
                    </a:lnTo>
                    <a:lnTo>
                      <a:pt x="9" y="89"/>
                    </a:lnTo>
                    <a:lnTo>
                      <a:pt x="11" y="90"/>
                    </a:lnTo>
                    <a:lnTo>
                      <a:pt x="15" y="94"/>
                    </a:lnTo>
                    <a:lnTo>
                      <a:pt x="15" y="95"/>
                    </a:lnTo>
                    <a:lnTo>
                      <a:pt x="14" y="98"/>
                    </a:lnTo>
                    <a:lnTo>
                      <a:pt x="15" y="99"/>
                    </a:lnTo>
                    <a:lnTo>
                      <a:pt x="12" y="104"/>
                    </a:lnTo>
                    <a:lnTo>
                      <a:pt x="14" y="107"/>
                    </a:lnTo>
                    <a:lnTo>
                      <a:pt x="18" y="111"/>
                    </a:lnTo>
                    <a:lnTo>
                      <a:pt x="25" y="129"/>
                    </a:lnTo>
                    <a:lnTo>
                      <a:pt x="28" y="129"/>
                    </a:lnTo>
                    <a:lnTo>
                      <a:pt x="29" y="128"/>
                    </a:lnTo>
                    <a:lnTo>
                      <a:pt x="30" y="128"/>
                    </a:lnTo>
                    <a:lnTo>
                      <a:pt x="30" y="128"/>
                    </a:lnTo>
                    <a:lnTo>
                      <a:pt x="31" y="127"/>
                    </a:lnTo>
                    <a:lnTo>
                      <a:pt x="33" y="122"/>
                    </a:lnTo>
                    <a:lnTo>
                      <a:pt x="36" y="119"/>
                    </a:lnTo>
                    <a:lnTo>
                      <a:pt x="38" y="118"/>
                    </a:lnTo>
                    <a:lnTo>
                      <a:pt x="40" y="120"/>
                    </a:lnTo>
                    <a:lnTo>
                      <a:pt x="44" y="120"/>
                    </a:lnTo>
                    <a:lnTo>
                      <a:pt x="46" y="119"/>
                    </a:lnTo>
                    <a:lnTo>
                      <a:pt x="47" y="120"/>
                    </a:lnTo>
                    <a:lnTo>
                      <a:pt x="51" y="119"/>
                    </a:lnTo>
                    <a:lnTo>
                      <a:pt x="52" y="120"/>
                    </a:lnTo>
                    <a:lnTo>
                      <a:pt x="53" y="122"/>
                    </a:lnTo>
                    <a:lnTo>
                      <a:pt x="54" y="126"/>
                    </a:lnTo>
                    <a:lnTo>
                      <a:pt x="55" y="127"/>
                    </a:lnTo>
                    <a:lnTo>
                      <a:pt x="55" y="126"/>
                    </a:lnTo>
                    <a:lnTo>
                      <a:pt x="55" y="124"/>
                    </a:lnTo>
                    <a:lnTo>
                      <a:pt x="56" y="122"/>
                    </a:lnTo>
                    <a:lnTo>
                      <a:pt x="56" y="121"/>
                    </a:lnTo>
                    <a:lnTo>
                      <a:pt x="58" y="118"/>
                    </a:lnTo>
                    <a:lnTo>
                      <a:pt x="64" y="118"/>
                    </a:lnTo>
                    <a:lnTo>
                      <a:pt x="68" y="119"/>
                    </a:lnTo>
                    <a:lnTo>
                      <a:pt x="70" y="120"/>
                    </a:lnTo>
                    <a:lnTo>
                      <a:pt x="71" y="117"/>
                    </a:lnTo>
                    <a:lnTo>
                      <a:pt x="73" y="112"/>
                    </a:lnTo>
                    <a:lnTo>
                      <a:pt x="73" y="110"/>
                    </a:lnTo>
                    <a:lnTo>
                      <a:pt x="73" y="108"/>
                    </a:lnTo>
                    <a:lnTo>
                      <a:pt x="72" y="106"/>
                    </a:lnTo>
                    <a:lnTo>
                      <a:pt x="75" y="101"/>
                    </a:lnTo>
                    <a:lnTo>
                      <a:pt x="76" y="98"/>
                    </a:lnTo>
                    <a:lnTo>
                      <a:pt x="76" y="96"/>
                    </a:lnTo>
                    <a:lnTo>
                      <a:pt x="78" y="95"/>
                    </a:lnTo>
                    <a:lnTo>
                      <a:pt x="91" y="92"/>
                    </a:lnTo>
                    <a:lnTo>
                      <a:pt x="102" y="92"/>
                    </a:lnTo>
                    <a:lnTo>
                      <a:pt x="108" y="96"/>
                    </a:lnTo>
                    <a:lnTo>
                      <a:pt x="109" y="96"/>
                    </a:lnTo>
                    <a:lnTo>
                      <a:pt x="110" y="97"/>
                    </a:lnTo>
                    <a:lnTo>
                      <a:pt x="111" y="96"/>
                    </a:lnTo>
                    <a:lnTo>
                      <a:pt x="111" y="95"/>
                    </a:lnTo>
                    <a:lnTo>
                      <a:pt x="115" y="86"/>
                    </a:lnTo>
                    <a:lnTo>
                      <a:pt x="115" y="81"/>
                    </a:lnTo>
                    <a:lnTo>
                      <a:pt x="111" y="72"/>
                    </a:lnTo>
                    <a:lnTo>
                      <a:pt x="106" y="71"/>
                    </a:lnTo>
                    <a:lnTo>
                      <a:pt x="106" y="68"/>
                    </a:lnTo>
                    <a:lnTo>
                      <a:pt x="106" y="61"/>
                    </a:lnTo>
                    <a:lnTo>
                      <a:pt x="89" y="61"/>
                    </a:lnTo>
                    <a:lnTo>
                      <a:pt x="89" y="57"/>
                    </a:lnTo>
                    <a:lnTo>
                      <a:pt x="86" y="51"/>
                    </a:lnTo>
                    <a:lnTo>
                      <a:pt x="87" y="49"/>
                    </a:lnTo>
                    <a:lnTo>
                      <a:pt x="86" y="45"/>
                    </a:lnTo>
                    <a:lnTo>
                      <a:pt x="87" y="41"/>
                    </a:lnTo>
                    <a:lnTo>
                      <a:pt x="86" y="39"/>
                    </a:lnTo>
                    <a:lnTo>
                      <a:pt x="82" y="37"/>
                    </a:lnTo>
                    <a:lnTo>
                      <a:pt x="76" y="38"/>
                    </a:lnTo>
                    <a:lnTo>
                      <a:pt x="74" y="37"/>
                    </a:lnTo>
                    <a:lnTo>
                      <a:pt x="72" y="36"/>
                    </a:lnTo>
                    <a:lnTo>
                      <a:pt x="72" y="34"/>
                    </a:lnTo>
                    <a:lnTo>
                      <a:pt x="69" y="33"/>
                    </a:lnTo>
                    <a:lnTo>
                      <a:pt x="66" y="31"/>
                    </a:lnTo>
                    <a:lnTo>
                      <a:pt x="64" y="32"/>
                    </a:lnTo>
                    <a:lnTo>
                      <a:pt x="60" y="28"/>
                    </a:lnTo>
                    <a:lnTo>
                      <a:pt x="58" y="29"/>
                    </a:lnTo>
                    <a:lnTo>
                      <a:pt x="55" y="25"/>
                    </a:lnTo>
                    <a:lnTo>
                      <a:pt x="51" y="26"/>
                    </a:lnTo>
                    <a:lnTo>
                      <a:pt x="50" y="26"/>
                    </a:lnTo>
                    <a:lnTo>
                      <a:pt x="48" y="25"/>
                    </a:lnTo>
                    <a:lnTo>
                      <a:pt x="45" y="23"/>
                    </a:lnTo>
                    <a:lnTo>
                      <a:pt x="43" y="22"/>
                    </a:lnTo>
                    <a:lnTo>
                      <a:pt x="43" y="19"/>
                    </a:lnTo>
                    <a:lnTo>
                      <a:pt x="40" y="18"/>
                    </a:lnTo>
                    <a:lnTo>
                      <a:pt x="38" y="15"/>
                    </a:lnTo>
                    <a:lnTo>
                      <a:pt x="39" y="13"/>
                    </a:lnTo>
                    <a:lnTo>
                      <a:pt x="38" y="9"/>
                    </a:lnTo>
                    <a:lnTo>
                      <a:pt x="39" y="6"/>
                    </a:lnTo>
                    <a:lnTo>
                      <a:pt x="38" y="2"/>
                    </a:lnTo>
                    <a:lnTo>
                      <a:pt x="38" y="0"/>
                    </a:lnTo>
                    <a:lnTo>
                      <a:pt x="37" y="0"/>
                    </a:lnTo>
                    <a:lnTo>
                      <a:pt x="35" y="1"/>
                    </a:lnTo>
                    <a:lnTo>
                      <a:pt x="34" y="0"/>
                    </a:lnTo>
                    <a:lnTo>
                      <a:pt x="32" y="0"/>
                    </a:lnTo>
                    <a:lnTo>
                      <a:pt x="29" y="1"/>
                    </a:lnTo>
                    <a:lnTo>
                      <a:pt x="26" y="1"/>
                    </a:lnTo>
                    <a:lnTo>
                      <a:pt x="21" y="4"/>
                    </a:lnTo>
                    <a:lnTo>
                      <a:pt x="19" y="9"/>
                    </a:lnTo>
                    <a:lnTo>
                      <a:pt x="17" y="10"/>
                    </a:lnTo>
                    <a:lnTo>
                      <a:pt x="15" y="10"/>
                    </a:lnTo>
                    <a:lnTo>
                      <a:pt x="13" y="11"/>
                    </a:lnTo>
                    <a:lnTo>
                      <a:pt x="11" y="11"/>
                    </a:lnTo>
                    <a:lnTo>
                      <a:pt x="9" y="13"/>
                    </a:lnTo>
                    <a:lnTo>
                      <a:pt x="6" y="13"/>
                    </a:lnTo>
                    <a:lnTo>
                      <a:pt x="0" y="13"/>
                    </a:lnTo>
                    <a:lnTo>
                      <a:pt x="9" y="2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1" name="Freeform 2844">
                <a:extLst>
                  <a:ext uri="{FF2B5EF4-FFF2-40B4-BE49-F238E27FC236}">
                    <a16:creationId xmlns:a16="http://schemas.microsoft.com/office/drawing/2014/main" id="{5008210E-4E18-4D2A-A9B8-AB560FB7840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08" y="2907"/>
                <a:ext cx="79" cy="83"/>
              </a:xfrm>
              <a:custGeom>
                <a:avLst/>
                <a:gdLst>
                  <a:gd name="T0" fmla="*/ 32 w 79"/>
                  <a:gd name="T1" fmla="*/ 0 h 83"/>
                  <a:gd name="T2" fmla="*/ 8 w 79"/>
                  <a:gd name="T3" fmla="*/ 3 h 83"/>
                  <a:gd name="T4" fmla="*/ 6 w 79"/>
                  <a:gd name="T5" fmla="*/ 6 h 83"/>
                  <a:gd name="T6" fmla="*/ 2 w 79"/>
                  <a:gd name="T7" fmla="*/ 14 h 83"/>
                  <a:gd name="T8" fmla="*/ 3 w 79"/>
                  <a:gd name="T9" fmla="*/ 18 h 83"/>
                  <a:gd name="T10" fmla="*/ 1 w 79"/>
                  <a:gd name="T11" fmla="*/ 25 h 83"/>
                  <a:gd name="T12" fmla="*/ 0 w 79"/>
                  <a:gd name="T13" fmla="*/ 28 h 83"/>
                  <a:gd name="T14" fmla="*/ 4 w 79"/>
                  <a:gd name="T15" fmla="*/ 31 h 83"/>
                  <a:gd name="T16" fmla="*/ 12 w 79"/>
                  <a:gd name="T17" fmla="*/ 41 h 83"/>
                  <a:gd name="T18" fmla="*/ 17 w 79"/>
                  <a:gd name="T19" fmla="*/ 44 h 83"/>
                  <a:gd name="T20" fmla="*/ 23 w 79"/>
                  <a:gd name="T21" fmla="*/ 47 h 83"/>
                  <a:gd name="T22" fmla="*/ 28 w 79"/>
                  <a:gd name="T23" fmla="*/ 49 h 83"/>
                  <a:gd name="T24" fmla="*/ 37 w 79"/>
                  <a:gd name="T25" fmla="*/ 56 h 83"/>
                  <a:gd name="T26" fmla="*/ 45 w 79"/>
                  <a:gd name="T27" fmla="*/ 59 h 83"/>
                  <a:gd name="T28" fmla="*/ 48 w 79"/>
                  <a:gd name="T29" fmla="*/ 63 h 83"/>
                  <a:gd name="T30" fmla="*/ 46 w 79"/>
                  <a:gd name="T31" fmla="*/ 67 h 83"/>
                  <a:gd name="T32" fmla="*/ 44 w 79"/>
                  <a:gd name="T33" fmla="*/ 69 h 83"/>
                  <a:gd name="T34" fmla="*/ 43 w 79"/>
                  <a:gd name="T35" fmla="*/ 76 h 83"/>
                  <a:gd name="T36" fmla="*/ 40 w 79"/>
                  <a:gd name="T37" fmla="*/ 81 h 83"/>
                  <a:gd name="T38" fmla="*/ 48 w 79"/>
                  <a:gd name="T39" fmla="*/ 80 h 83"/>
                  <a:gd name="T40" fmla="*/ 58 w 79"/>
                  <a:gd name="T41" fmla="*/ 83 h 83"/>
                  <a:gd name="T42" fmla="*/ 61 w 79"/>
                  <a:gd name="T43" fmla="*/ 82 h 83"/>
                  <a:gd name="T44" fmla="*/ 64 w 79"/>
                  <a:gd name="T45" fmla="*/ 81 h 83"/>
                  <a:gd name="T46" fmla="*/ 66 w 79"/>
                  <a:gd name="T47" fmla="*/ 81 h 83"/>
                  <a:gd name="T48" fmla="*/ 70 w 79"/>
                  <a:gd name="T49" fmla="*/ 77 h 83"/>
                  <a:gd name="T50" fmla="*/ 74 w 79"/>
                  <a:gd name="T51" fmla="*/ 71 h 83"/>
                  <a:gd name="T52" fmla="*/ 77 w 79"/>
                  <a:gd name="T53" fmla="*/ 68 h 83"/>
                  <a:gd name="T54" fmla="*/ 77 w 79"/>
                  <a:gd name="T55" fmla="*/ 64 h 83"/>
                  <a:gd name="T56" fmla="*/ 77 w 79"/>
                  <a:gd name="T57" fmla="*/ 61 h 83"/>
                  <a:gd name="T58" fmla="*/ 78 w 79"/>
                  <a:gd name="T59" fmla="*/ 59 h 83"/>
                  <a:gd name="T60" fmla="*/ 78 w 79"/>
                  <a:gd name="T61" fmla="*/ 57 h 83"/>
                  <a:gd name="T62" fmla="*/ 79 w 79"/>
                  <a:gd name="T63" fmla="*/ 47 h 83"/>
                  <a:gd name="T64" fmla="*/ 78 w 79"/>
                  <a:gd name="T65" fmla="*/ 46 h 83"/>
                  <a:gd name="T66" fmla="*/ 75 w 79"/>
                  <a:gd name="T67" fmla="*/ 44 h 83"/>
                  <a:gd name="T68" fmla="*/ 70 w 79"/>
                  <a:gd name="T69" fmla="*/ 45 h 83"/>
                  <a:gd name="T70" fmla="*/ 65 w 79"/>
                  <a:gd name="T71" fmla="*/ 31 h 83"/>
                  <a:gd name="T72" fmla="*/ 63 w 79"/>
                  <a:gd name="T73" fmla="*/ 29 h 83"/>
                  <a:gd name="T74" fmla="*/ 57 w 79"/>
                  <a:gd name="T75" fmla="*/ 29 h 83"/>
                  <a:gd name="T76" fmla="*/ 50 w 79"/>
                  <a:gd name="T77" fmla="*/ 28 h 83"/>
                  <a:gd name="T78" fmla="*/ 44 w 79"/>
                  <a:gd name="T79" fmla="*/ 28 h 83"/>
                  <a:gd name="T80" fmla="*/ 44 w 79"/>
                  <a:gd name="T81" fmla="*/ 24 h 83"/>
                  <a:gd name="T82" fmla="*/ 45 w 79"/>
                  <a:gd name="T83" fmla="*/ 16 h 83"/>
                  <a:gd name="T84" fmla="*/ 43 w 79"/>
                  <a:gd name="T85" fmla="*/ 10 h 83"/>
                  <a:gd name="T86" fmla="*/ 41 w 79"/>
                  <a:gd name="T87" fmla="*/ 6 h 83"/>
                  <a:gd name="T88" fmla="*/ 38 w 79"/>
                  <a:gd name="T89" fmla="*/ 4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79" h="83">
                    <a:moveTo>
                      <a:pt x="38" y="4"/>
                    </a:moveTo>
                    <a:lnTo>
                      <a:pt x="32" y="0"/>
                    </a:lnTo>
                    <a:lnTo>
                      <a:pt x="21" y="0"/>
                    </a:lnTo>
                    <a:lnTo>
                      <a:pt x="8" y="3"/>
                    </a:lnTo>
                    <a:lnTo>
                      <a:pt x="6" y="4"/>
                    </a:lnTo>
                    <a:lnTo>
                      <a:pt x="6" y="6"/>
                    </a:lnTo>
                    <a:lnTo>
                      <a:pt x="5" y="9"/>
                    </a:lnTo>
                    <a:lnTo>
                      <a:pt x="2" y="14"/>
                    </a:lnTo>
                    <a:lnTo>
                      <a:pt x="3" y="16"/>
                    </a:lnTo>
                    <a:lnTo>
                      <a:pt x="3" y="18"/>
                    </a:lnTo>
                    <a:lnTo>
                      <a:pt x="3" y="20"/>
                    </a:lnTo>
                    <a:lnTo>
                      <a:pt x="1" y="25"/>
                    </a:lnTo>
                    <a:lnTo>
                      <a:pt x="0" y="28"/>
                    </a:lnTo>
                    <a:lnTo>
                      <a:pt x="0" y="28"/>
                    </a:lnTo>
                    <a:lnTo>
                      <a:pt x="2" y="31"/>
                    </a:lnTo>
                    <a:lnTo>
                      <a:pt x="4" y="31"/>
                    </a:lnTo>
                    <a:lnTo>
                      <a:pt x="6" y="36"/>
                    </a:lnTo>
                    <a:lnTo>
                      <a:pt x="12" y="41"/>
                    </a:lnTo>
                    <a:lnTo>
                      <a:pt x="15" y="42"/>
                    </a:lnTo>
                    <a:lnTo>
                      <a:pt x="17" y="44"/>
                    </a:lnTo>
                    <a:lnTo>
                      <a:pt x="18" y="46"/>
                    </a:lnTo>
                    <a:lnTo>
                      <a:pt x="23" y="47"/>
                    </a:lnTo>
                    <a:lnTo>
                      <a:pt x="27" y="49"/>
                    </a:lnTo>
                    <a:lnTo>
                      <a:pt x="28" y="49"/>
                    </a:lnTo>
                    <a:lnTo>
                      <a:pt x="33" y="54"/>
                    </a:lnTo>
                    <a:lnTo>
                      <a:pt x="37" y="56"/>
                    </a:lnTo>
                    <a:lnTo>
                      <a:pt x="43" y="56"/>
                    </a:lnTo>
                    <a:lnTo>
                      <a:pt x="45" y="59"/>
                    </a:lnTo>
                    <a:lnTo>
                      <a:pt x="47" y="61"/>
                    </a:lnTo>
                    <a:lnTo>
                      <a:pt x="48" y="63"/>
                    </a:lnTo>
                    <a:lnTo>
                      <a:pt x="48" y="65"/>
                    </a:lnTo>
                    <a:lnTo>
                      <a:pt x="46" y="67"/>
                    </a:lnTo>
                    <a:lnTo>
                      <a:pt x="45" y="68"/>
                    </a:lnTo>
                    <a:lnTo>
                      <a:pt x="44" y="69"/>
                    </a:lnTo>
                    <a:lnTo>
                      <a:pt x="44" y="71"/>
                    </a:lnTo>
                    <a:lnTo>
                      <a:pt x="43" y="76"/>
                    </a:lnTo>
                    <a:lnTo>
                      <a:pt x="40" y="79"/>
                    </a:lnTo>
                    <a:lnTo>
                      <a:pt x="40" y="81"/>
                    </a:lnTo>
                    <a:lnTo>
                      <a:pt x="42" y="80"/>
                    </a:lnTo>
                    <a:lnTo>
                      <a:pt x="48" y="80"/>
                    </a:lnTo>
                    <a:lnTo>
                      <a:pt x="54" y="81"/>
                    </a:lnTo>
                    <a:lnTo>
                      <a:pt x="58" y="83"/>
                    </a:lnTo>
                    <a:lnTo>
                      <a:pt x="60" y="82"/>
                    </a:lnTo>
                    <a:lnTo>
                      <a:pt x="61" y="82"/>
                    </a:lnTo>
                    <a:lnTo>
                      <a:pt x="62" y="83"/>
                    </a:lnTo>
                    <a:lnTo>
                      <a:pt x="64" y="81"/>
                    </a:lnTo>
                    <a:lnTo>
                      <a:pt x="64" y="81"/>
                    </a:lnTo>
                    <a:lnTo>
                      <a:pt x="66" y="81"/>
                    </a:lnTo>
                    <a:lnTo>
                      <a:pt x="69" y="79"/>
                    </a:lnTo>
                    <a:lnTo>
                      <a:pt x="70" y="77"/>
                    </a:lnTo>
                    <a:lnTo>
                      <a:pt x="74" y="74"/>
                    </a:lnTo>
                    <a:lnTo>
                      <a:pt x="74" y="71"/>
                    </a:lnTo>
                    <a:lnTo>
                      <a:pt x="75" y="69"/>
                    </a:lnTo>
                    <a:lnTo>
                      <a:pt x="77" y="68"/>
                    </a:lnTo>
                    <a:lnTo>
                      <a:pt x="77" y="65"/>
                    </a:lnTo>
                    <a:lnTo>
                      <a:pt x="77" y="64"/>
                    </a:lnTo>
                    <a:lnTo>
                      <a:pt x="77" y="61"/>
                    </a:lnTo>
                    <a:lnTo>
                      <a:pt x="77" y="61"/>
                    </a:lnTo>
                    <a:lnTo>
                      <a:pt x="78" y="60"/>
                    </a:lnTo>
                    <a:lnTo>
                      <a:pt x="78" y="59"/>
                    </a:lnTo>
                    <a:lnTo>
                      <a:pt x="78" y="58"/>
                    </a:lnTo>
                    <a:lnTo>
                      <a:pt x="78" y="57"/>
                    </a:lnTo>
                    <a:lnTo>
                      <a:pt x="78" y="56"/>
                    </a:lnTo>
                    <a:lnTo>
                      <a:pt x="79" y="47"/>
                    </a:lnTo>
                    <a:lnTo>
                      <a:pt x="79" y="46"/>
                    </a:lnTo>
                    <a:lnTo>
                      <a:pt x="78" y="46"/>
                    </a:lnTo>
                    <a:lnTo>
                      <a:pt x="77" y="44"/>
                    </a:lnTo>
                    <a:lnTo>
                      <a:pt x="75" y="44"/>
                    </a:lnTo>
                    <a:lnTo>
                      <a:pt x="71" y="45"/>
                    </a:lnTo>
                    <a:lnTo>
                      <a:pt x="70" y="45"/>
                    </a:lnTo>
                    <a:lnTo>
                      <a:pt x="67" y="42"/>
                    </a:lnTo>
                    <a:lnTo>
                      <a:pt x="65" y="31"/>
                    </a:lnTo>
                    <a:lnTo>
                      <a:pt x="64" y="29"/>
                    </a:lnTo>
                    <a:lnTo>
                      <a:pt x="63" y="29"/>
                    </a:lnTo>
                    <a:lnTo>
                      <a:pt x="61" y="27"/>
                    </a:lnTo>
                    <a:lnTo>
                      <a:pt x="57" y="29"/>
                    </a:lnTo>
                    <a:lnTo>
                      <a:pt x="54" y="28"/>
                    </a:lnTo>
                    <a:lnTo>
                      <a:pt x="50" y="28"/>
                    </a:lnTo>
                    <a:lnTo>
                      <a:pt x="48" y="27"/>
                    </a:lnTo>
                    <a:lnTo>
                      <a:pt x="44" y="28"/>
                    </a:lnTo>
                    <a:lnTo>
                      <a:pt x="44" y="26"/>
                    </a:lnTo>
                    <a:lnTo>
                      <a:pt x="44" y="24"/>
                    </a:lnTo>
                    <a:lnTo>
                      <a:pt x="44" y="22"/>
                    </a:lnTo>
                    <a:lnTo>
                      <a:pt x="45" y="16"/>
                    </a:lnTo>
                    <a:lnTo>
                      <a:pt x="43" y="14"/>
                    </a:lnTo>
                    <a:lnTo>
                      <a:pt x="43" y="10"/>
                    </a:lnTo>
                    <a:lnTo>
                      <a:pt x="41" y="8"/>
                    </a:lnTo>
                    <a:lnTo>
                      <a:pt x="41" y="6"/>
                    </a:lnTo>
                    <a:lnTo>
                      <a:pt x="39" y="4"/>
                    </a:lnTo>
                    <a:lnTo>
                      <a:pt x="38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2" name="Freeform 2845">
                <a:extLst>
                  <a:ext uri="{FF2B5EF4-FFF2-40B4-BE49-F238E27FC236}">
                    <a16:creationId xmlns:a16="http://schemas.microsoft.com/office/drawing/2014/main" id="{DF237CDD-B556-43C7-9E1B-E720D1391A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56" y="3015"/>
                <a:ext cx="48" cy="54"/>
              </a:xfrm>
              <a:custGeom>
                <a:avLst/>
                <a:gdLst>
                  <a:gd name="T0" fmla="*/ 46 w 48"/>
                  <a:gd name="T1" fmla="*/ 36 h 54"/>
                  <a:gd name="T2" fmla="*/ 45 w 48"/>
                  <a:gd name="T3" fmla="*/ 33 h 54"/>
                  <a:gd name="T4" fmla="*/ 47 w 48"/>
                  <a:gd name="T5" fmla="*/ 28 h 54"/>
                  <a:gd name="T6" fmla="*/ 43 w 48"/>
                  <a:gd name="T7" fmla="*/ 24 h 54"/>
                  <a:gd name="T8" fmla="*/ 36 w 48"/>
                  <a:gd name="T9" fmla="*/ 19 h 54"/>
                  <a:gd name="T10" fmla="*/ 34 w 48"/>
                  <a:gd name="T11" fmla="*/ 17 h 54"/>
                  <a:gd name="T12" fmla="*/ 30 w 48"/>
                  <a:gd name="T13" fmla="*/ 14 h 54"/>
                  <a:gd name="T14" fmla="*/ 26 w 48"/>
                  <a:gd name="T15" fmla="*/ 10 h 54"/>
                  <a:gd name="T16" fmla="*/ 23 w 48"/>
                  <a:gd name="T17" fmla="*/ 12 h 54"/>
                  <a:gd name="T18" fmla="*/ 19 w 48"/>
                  <a:gd name="T19" fmla="*/ 8 h 54"/>
                  <a:gd name="T20" fmla="*/ 16 w 48"/>
                  <a:gd name="T21" fmla="*/ 5 h 54"/>
                  <a:gd name="T22" fmla="*/ 12 w 48"/>
                  <a:gd name="T23" fmla="*/ 0 h 54"/>
                  <a:gd name="T24" fmla="*/ 7 w 48"/>
                  <a:gd name="T25" fmla="*/ 1 h 54"/>
                  <a:gd name="T26" fmla="*/ 6 w 48"/>
                  <a:gd name="T27" fmla="*/ 1 h 54"/>
                  <a:gd name="T28" fmla="*/ 3 w 48"/>
                  <a:gd name="T29" fmla="*/ 6 h 54"/>
                  <a:gd name="T30" fmla="*/ 3 w 48"/>
                  <a:gd name="T31" fmla="*/ 10 h 54"/>
                  <a:gd name="T32" fmla="*/ 3 w 48"/>
                  <a:gd name="T33" fmla="*/ 16 h 54"/>
                  <a:gd name="T34" fmla="*/ 3 w 48"/>
                  <a:gd name="T35" fmla="*/ 19 h 54"/>
                  <a:gd name="T36" fmla="*/ 3 w 48"/>
                  <a:gd name="T37" fmla="*/ 24 h 54"/>
                  <a:gd name="T38" fmla="*/ 2 w 48"/>
                  <a:gd name="T39" fmla="*/ 29 h 54"/>
                  <a:gd name="T40" fmla="*/ 3 w 48"/>
                  <a:gd name="T41" fmla="*/ 33 h 54"/>
                  <a:gd name="T42" fmla="*/ 0 w 48"/>
                  <a:gd name="T43" fmla="*/ 35 h 54"/>
                  <a:gd name="T44" fmla="*/ 0 w 48"/>
                  <a:gd name="T45" fmla="*/ 39 h 54"/>
                  <a:gd name="T46" fmla="*/ 5 w 48"/>
                  <a:gd name="T47" fmla="*/ 47 h 54"/>
                  <a:gd name="T48" fmla="*/ 8 w 48"/>
                  <a:gd name="T49" fmla="*/ 50 h 54"/>
                  <a:gd name="T50" fmla="*/ 13 w 48"/>
                  <a:gd name="T51" fmla="*/ 49 h 54"/>
                  <a:gd name="T52" fmla="*/ 18 w 48"/>
                  <a:gd name="T53" fmla="*/ 51 h 54"/>
                  <a:gd name="T54" fmla="*/ 21 w 48"/>
                  <a:gd name="T55" fmla="*/ 51 h 54"/>
                  <a:gd name="T56" fmla="*/ 22 w 48"/>
                  <a:gd name="T57" fmla="*/ 53 h 54"/>
                  <a:gd name="T58" fmla="*/ 23 w 48"/>
                  <a:gd name="T59" fmla="*/ 54 h 54"/>
                  <a:gd name="T60" fmla="*/ 28 w 48"/>
                  <a:gd name="T61" fmla="*/ 52 h 54"/>
                  <a:gd name="T62" fmla="*/ 31 w 48"/>
                  <a:gd name="T63" fmla="*/ 53 h 54"/>
                  <a:gd name="T64" fmla="*/ 33 w 48"/>
                  <a:gd name="T65" fmla="*/ 53 h 54"/>
                  <a:gd name="T66" fmla="*/ 35 w 48"/>
                  <a:gd name="T67" fmla="*/ 53 h 54"/>
                  <a:gd name="T68" fmla="*/ 36 w 48"/>
                  <a:gd name="T69" fmla="*/ 52 h 54"/>
                  <a:gd name="T70" fmla="*/ 41 w 48"/>
                  <a:gd name="T71" fmla="*/ 51 h 54"/>
                  <a:gd name="T72" fmla="*/ 43 w 48"/>
                  <a:gd name="T73" fmla="*/ 48 h 54"/>
                  <a:gd name="T74" fmla="*/ 44 w 48"/>
                  <a:gd name="T75" fmla="*/ 46 h 54"/>
                  <a:gd name="T76" fmla="*/ 46 w 48"/>
                  <a:gd name="T77" fmla="*/ 41 h 54"/>
                  <a:gd name="T78" fmla="*/ 48 w 48"/>
                  <a:gd name="T79" fmla="*/ 39 h 54"/>
                  <a:gd name="T80" fmla="*/ 46 w 48"/>
                  <a:gd name="T81" fmla="*/ 37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48" h="54">
                    <a:moveTo>
                      <a:pt x="46" y="37"/>
                    </a:moveTo>
                    <a:lnTo>
                      <a:pt x="46" y="36"/>
                    </a:lnTo>
                    <a:lnTo>
                      <a:pt x="46" y="36"/>
                    </a:lnTo>
                    <a:lnTo>
                      <a:pt x="45" y="33"/>
                    </a:lnTo>
                    <a:lnTo>
                      <a:pt x="46" y="31"/>
                    </a:lnTo>
                    <a:lnTo>
                      <a:pt x="47" y="28"/>
                    </a:lnTo>
                    <a:lnTo>
                      <a:pt x="45" y="27"/>
                    </a:lnTo>
                    <a:lnTo>
                      <a:pt x="43" y="24"/>
                    </a:lnTo>
                    <a:lnTo>
                      <a:pt x="41" y="20"/>
                    </a:lnTo>
                    <a:lnTo>
                      <a:pt x="36" y="19"/>
                    </a:lnTo>
                    <a:lnTo>
                      <a:pt x="35" y="19"/>
                    </a:lnTo>
                    <a:lnTo>
                      <a:pt x="34" y="17"/>
                    </a:lnTo>
                    <a:lnTo>
                      <a:pt x="32" y="15"/>
                    </a:lnTo>
                    <a:lnTo>
                      <a:pt x="30" y="14"/>
                    </a:lnTo>
                    <a:lnTo>
                      <a:pt x="28" y="13"/>
                    </a:lnTo>
                    <a:lnTo>
                      <a:pt x="26" y="10"/>
                    </a:lnTo>
                    <a:lnTo>
                      <a:pt x="25" y="10"/>
                    </a:lnTo>
                    <a:lnTo>
                      <a:pt x="23" y="12"/>
                    </a:lnTo>
                    <a:lnTo>
                      <a:pt x="22" y="12"/>
                    </a:lnTo>
                    <a:lnTo>
                      <a:pt x="19" y="8"/>
                    </a:lnTo>
                    <a:lnTo>
                      <a:pt x="18" y="6"/>
                    </a:lnTo>
                    <a:lnTo>
                      <a:pt x="16" y="5"/>
                    </a:lnTo>
                    <a:lnTo>
                      <a:pt x="14" y="1"/>
                    </a:lnTo>
                    <a:lnTo>
                      <a:pt x="12" y="0"/>
                    </a:lnTo>
                    <a:lnTo>
                      <a:pt x="8" y="1"/>
                    </a:lnTo>
                    <a:lnTo>
                      <a:pt x="7" y="1"/>
                    </a:lnTo>
                    <a:lnTo>
                      <a:pt x="6" y="1"/>
                    </a:lnTo>
                    <a:lnTo>
                      <a:pt x="6" y="1"/>
                    </a:lnTo>
                    <a:lnTo>
                      <a:pt x="5" y="4"/>
                    </a:lnTo>
                    <a:lnTo>
                      <a:pt x="3" y="6"/>
                    </a:lnTo>
                    <a:lnTo>
                      <a:pt x="4" y="9"/>
                    </a:lnTo>
                    <a:lnTo>
                      <a:pt x="3" y="10"/>
                    </a:lnTo>
                    <a:lnTo>
                      <a:pt x="4" y="12"/>
                    </a:lnTo>
                    <a:lnTo>
                      <a:pt x="3" y="16"/>
                    </a:lnTo>
                    <a:lnTo>
                      <a:pt x="3" y="17"/>
                    </a:lnTo>
                    <a:lnTo>
                      <a:pt x="3" y="19"/>
                    </a:lnTo>
                    <a:lnTo>
                      <a:pt x="2" y="21"/>
                    </a:lnTo>
                    <a:lnTo>
                      <a:pt x="3" y="24"/>
                    </a:lnTo>
                    <a:lnTo>
                      <a:pt x="2" y="25"/>
                    </a:lnTo>
                    <a:lnTo>
                      <a:pt x="2" y="29"/>
                    </a:lnTo>
                    <a:lnTo>
                      <a:pt x="3" y="32"/>
                    </a:lnTo>
                    <a:lnTo>
                      <a:pt x="3" y="33"/>
                    </a:lnTo>
                    <a:lnTo>
                      <a:pt x="0" y="34"/>
                    </a:lnTo>
                    <a:lnTo>
                      <a:pt x="0" y="35"/>
                    </a:lnTo>
                    <a:lnTo>
                      <a:pt x="0" y="35"/>
                    </a:lnTo>
                    <a:lnTo>
                      <a:pt x="0" y="39"/>
                    </a:lnTo>
                    <a:lnTo>
                      <a:pt x="2" y="43"/>
                    </a:lnTo>
                    <a:lnTo>
                      <a:pt x="5" y="47"/>
                    </a:lnTo>
                    <a:lnTo>
                      <a:pt x="6" y="47"/>
                    </a:lnTo>
                    <a:lnTo>
                      <a:pt x="8" y="50"/>
                    </a:lnTo>
                    <a:lnTo>
                      <a:pt x="9" y="50"/>
                    </a:lnTo>
                    <a:lnTo>
                      <a:pt x="13" y="49"/>
                    </a:lnTo>
                    <a:lnTo>
                      <a:pt x="16" y="50"/>
                    </a:lnTo>
                    <a:lnTo>
                      <a:pt x="18" y="51"/>
                    </a:lnTo>
                    <a:lnTo>
                      <a:pt x="19" y="51"/>
                    </a:lnTo>
                    <a:lnTo>
                      <a:pt x="21" y="51"/>
                    </a:lnTo>
                    <a:lnTo>
                      <a:pt x="22" y="52"/>
                    </a:lnTo>
                    <a:lnTo>
                      <a:pt x="22" y="53"/>
                    </a:lnTo>
                    <a:lnTo>
                      <a:pt x="22" y="53"/>
                    </a:lnTo>
                    <a:lnTo>
                      <a:pt x="23" y="54"/>
                    </a:lnTo>
                    <a:lnTo>
                      <a:pt x="25" y="52"/>
                    </a:lnTo>
                    <a:lnTo>
                      <a:pt x="28" y="52"/>
                    </a:lnTo>
                    <a:lnTo>
                      <a:pt x="29" y="53"/>
                    </a:lnTo>
                    <a:lnTo>
                      <a:pt x="31" y="53"/>
                    </a:lnTo>
                    <a:lnTo>
                      <a:pt x="32" y="53"/>
                    </a:lnTo>
                    <a:lnTo>
                      <a:pt x="33" y="53"/>
                    </a:lnTo>
                    <a:lnTo>
                      <a:pt x="34" y="54"/>
                    </a:lnTo>
                    <a:lnTo>
                      <a:pt x="35" y="53"/>
                    </a:lnTo>
                    <a:lnTo>
                      <a:pt x="35" y="52"/>
                    </a:lnTo>
                    <a:lnTo>
                      <a:pt x="36" y="52"/>
                    </a:lnTo>
                    <a:lnTo>
                      <a:pt x="36" y="52"/>
                    </a:lnTo>
                    <a:lnTo>
                      <a:pt x="41" y="51"/>
                    </a:lnTo>
                    <a:lnTo>
                      <a:pt x="43" y="49"/>
                    </a:lnTo>
                    <a:lnTo>
                      <a:pt x="43" y="48"/>
                    </a:lnTo>
                    <a:lnTo>
                      <a:pt x="43" y="47"/>
                    </a:lnTo>
                    <a:lnTo>
                      <a:pt x="44" y="46"/>
                    </a:lnTo>
                    <a:lnTo>
                      <a:pt x="46" y="44"/>
                    </a:lnTo>
                    <a:lnTo>
                      <a:pt x="46" y="41"/>
                    </a:lnTo>
                    <a:lnTo>
                      <a:pt x="47" y="39"/>
                    </a:lnTo>
                    <a:lnTo>
                      <a:pt x="48" y="39"/>
                    </a:lnTo>
                    <a:lnTo>
                      <a:pt x="47" y="38"/>
                    </a:lnTo>
                    <a:lnTo>
                      <a:pt x="46" y="3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3" name="Freeform 2846">
                <a:extLst>
                  <a:ext uri="{FF2B5EF4-FFF2-40B4-BE49-F238E27FC236}">
                    <a16:creationId xmlns:a16="http://schemas.microsoft.com/office/drawing/2014/main" id="{C08E74E8-7ECB-43E5-BEDE-E3138C0EF1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45" y="2933"/>
                <a:ext cx="148" cy="349"/>
              </a:xfrm>
              <a:custGeom>
                <a:avLst/>
                <a:gdLst>
                  <a:gd name="T0" fmla="*/ 114 w 148"/>
                  <a:gd name="T1" fmla="*/ 101 h 349"/>
                  <a:gd name="T2" fmla="*/ 117 w 148"/>
                  <a:gd name="T3" fmla="*/ 83 h 349"/>
                  <a:gd name="T4" fmla="*/ 124 w 148"/>
                  <a:gd name="T5" fmla="*/ 72 h 349"/>
                  <a:gd name="T6" fmla="*/ 133 w 148"/>
                  <a:gd name="T7" fmla="*/ 61 h 349"/>
                  <a:gd name="T8" fmla="*/ 146 w 148"/>
                  <a:gd name="T9" fmla="*/ 52 h 349"/>
                  <a:gd name="T10" fmla="*/ 142 w 148"/>
                  <a:gd name="T11" fmla="*/ 34 h 349"/>
                  <a:gd name="T12" fmla="*/ 137 w 148"/>
                  <a:gd name="T13" fmla="*/ 48 h 349"/>
                  <a:gd name="T14" fmla="*/ 123 w 148"/>
                  <a:gd name="T15" fmla="*/ 56 h 349"/>
                  <a:gd name="T16" fmla="*/ 107 w 148"/>
                  <a:gd name="T17" fmla="*/ 45 h 349"/>
                  <a:gd name="T18" fmla="*/ 106 w 148"/>
                  <a:gd name="T19" fmla="*/ 30 h 349"/>
                  <a:gd name="T20" fmla="*/ 78 w 148"/>
                  <a:gd name="T21" fmla="*/ 16 h 349"/>
                  <a:gd name="T22" fmla="*/ 57 w 148"/>
                  <a:gd name="T23" fmla="*/ 0 h 349"/>
                  <a:gd name="T24" fmla="*/ 46 w 148"/>
                  <a:gd name="T25" fmla="*/ 4 h 349"/>
                  <a:gd name="T26" fmla="*/ 29 w 148"/>
                  <a:gd name="T27" fmla="*/ 1 h 349"/>
                  <a:gd name="T28" fmla="*/ 11 w 148"/>
                  <a:gd name="T29" fmla="*/ 33 h 349"/>
                  <a:gd name="T30" fmla="*/ 12 w 148"/>
                  <a:gd name="T31" fmla="*/ 49 h 349"/>
                  <a:gd name="T32" fmla="*/ 5 w 148"/>
                  <a:gd name="T33" fmla="*/ 67 h 349"/>
                  <a:gd name="T34" fmla="*/ 0 w 148"/>
                  <a:gd name="T35" fmla="*/ 96 h 349"/>
                  <a:gd name="T36" fmla="*/ 9 w 148"/>
                  <a:gd name="T37" fmla="*/ 120 h 349"/>
                  <a:gd name="T38" fmla="*/ 7 w 148"/>
                  <a:gd name="T39" fmla="*/ 148 h 349"/>
                  <a:gd name="T40" fmla="*/ 7 w 148"/>
                  <a:gd name="T41" fmla="*/ 182 h 349"/>
                  <a:gd name="T42" fmla="*/ 4 w 148"/>
                  <a:gd name="T43" fmla="*/ 217 h 349"/>
                  <a:gd name="T44" fmla="*/ 8 w 148"/>
                  <a:gd name="T45" fmla="*/ 237 h 349"/>
                  <a:gd name="T46" fmla="*/ 13 w 148"/>
                  <a:gd name="T47" fmla="*/ 252 h 349"/>
                  <a:gd name="T48" fmla="*/ 17 w 148"/>
                  <a:gd name="T49" fmla="*/ 263 h 349"/>
                  <a:gd name="T50" fmla="*/ 17 w 148"/>
                  <a:gd name="T51" fmla="*/ 286 h 349"/>
                  <a:gd name="T52" fmla="*/ 9 w 148"/>
                  <a:gd name="T53" fmla="*/ 321 h 349"/>
                  <a:gd name="T54" fmla="*/ 23 w 148"/>
                  <a:gd name="T55" fmla="*/ 335 h 349"/>
                  <a:gd name="T56" fmla="*/ 52 w 148"/>
                  <a:gd name="T57" fmla="*/ 346 h 349"/>
                  <a:gd name="T58" fmla="*/ 55 w 148"/>
                  <a:gd name="T59" fmla="*/ 343 h 349"/>
                  <a:gd name="T60" fmla="*/ 50 w 148"/>
                  <a:gd name="T61" fmla="*/ 332 h 349"/>
                  <a:gd name="T62" fmla="*/ 51 w 148"/>
                  <a:gd name="T63" fmla="*/ 316 h 349"/>
                  <a:gd name="T64" fmla="*/ 59 w 148"/>
                  <a:gd name="T65" fmla="*/ 310 h 349"/>
                  <a:gd name="T66" fmla="*/ 64 w 148"/>
                  <a:gd name="T67" fmla="*/ 302 h 349"/>
                  <a:gd name="T68" fmla="*/ 69 w 148"/>
                  <a:gd name="T69" fmla="*/ 291 h 349"/>
                  <a:gd name="T70" fmla="*/ 69 w 148"/>
                  <a:gd name="T71" fmla="*/ 282 h 349"/>
                  <a:gd name="T72" fmla="*/ 55 w 148"/>
                  <a:gd name="T73" fmla="*/ 275 h 349"/>
                  <a:gd name="T74" fmla="*/ 52 w 148"/>
                  <a:gd name="T75" fmla="*/ 260 h 349"/>
                  <a:gd name="T76" fmla="*/ 67 w 148"/>
                  <a:gd name="T77" fmla="*/ 254 h 349"/>
                  <a:gd name="T78" fmla="*/ 68 w 148"/>
                  <a:gd name="T79" fmla="*/ 247 h 349"/>
                  <a:gd name="T80" fmla="*/ 66 w 148"/>
                  <a:gd name="T81" fmla="*/ 234 h 349"/>
                  <a:gd name="T82" fmla="*/ 67 w 148"/>
                  <a:gd name="T83" fmla="*/ 226 h 349"/>
                  <a:gd name="T84" fmla="*/ 79 w 148"/>
                  <a:gd name="T85" fmla="*/ 227 h 349"/>
                  <a:gd name="T86" fmla="*/ 74 w 148"/>
                  <a:gd name="T87" fmla="*/ 218 h 349"/>
                  <a:gd name="T88" fmla="*/ 70 w 148"/>
                  <a:gd name="T89" fmla="*/ 220 h 349"/>
                  <a:gd name="T90" fmla="*/ 62 w 148"/>
                  <a:gd name="T91" fmla="*/ 208 h 349"/>
                  <a:gd name="T92" fmla="*/ 74 w 148"/>
                  <a:gd name="T93" fmla="*/ 207 h 349"/>
                  <a:gd name="T94" fmla="*/ 87 w 148"/>
                  <a:gd name="T95" fmla="*/ 199 h 349"/>
                  <a:gd name="T96" fmla="*/ 87 w 148"/>
                  <a:gd name="T97" fmla="*/ 189 h 349"/>
                  <a:gd name="T98" fmla="*/ 85 w 148"/>
                  <a:gd name="T99" fmla="*/ 179 h 349"/>
                  <a:gd name="T100" fmla="*/ 97 w 148"/>
                  <a:gd name="T101" fmla="*/ 180 h 349"/>
                  <a:gd name="T102" fmla="*/ 126 w 148"/>
                  <a:gd name="T103" fmla="*/ 172 h 349"/>
                  <a:gd name="T104" fmla="*/ 132 w 148"/>
                  <a:gd name="T105" fmla="*/ 158 h 349"/>
                  <a:gd name="T106" fmla="*/ 124 w 148"/>
                  <a:gd name="T107" fmla="*/ 148 h 349"/>
                  <a:gd name="T108" fmla="*/ 111 w 148"/>
                  <a:gd name="T109" fmla="*/ 129 h 349"/>
                  <a:gd name="T110" fmla="*/ 111 w 148"/>
                  <a:gd name="T111" fmla="*/ 117 h 3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48" h="349">
                    <a:moveTo>
                      <a:pt x="111" y="116"/>
                    </a:moveTo>
                    <a:lnTo>
                      <a:pt x="114" y="115"/>
                    </a:lnTo>
                    <a:lnTo>
                      <a:pt x="114" y="114"/>
                    </a:lnTo>
                    <a:lnTo>
                      <a:pt x="113" y="111"/>
                    </a:lnTo>
                    <a:lnTo>
                      <a:pt x="113" y="107"/>
                    </a:lnTo>
                    <a:lnTo>
                      <a:pt x="114" y="106"/>
                    </a:lnTo>
                    <a:lnTo>
                      <a:pt x="113" y="103"/>
                    </a:lnTo>
                    <a:lnTo>
                      <a:pt x="114" y="101"/>
                    </a:lnTo>
                    <a:lnTo>
                      <a:pt x="114" y="99"/>
                    </a:lnTo>
                    <a:lnTo>
                      <a:pt x="114" y="98"/>
                    </a:lnTo>
                    <a:lnTo>
                      <a:pt x="115" y="94"/>
                    </a:lnTo>
                    <a:lnTo>
                      <a:pt x="114" y="92"/>
                    </a:lnTo>
                    <a:lnTo>
                      <a:pt x="115" y="91"/>
                    </a:lnTo>
                    <a:lnTo>
                      <a:pt x="114" y="88"/>
                    </a:lnTo>
                    <a:lnTo>
                      <a:pt x="116" y="86"/>
                    </a:lnTo>
                    <a:lnTo>
                      <a:pt x="117" y="83"/>
                    </a:lnTo>
                    <a:lnTo>
                      <a:pt x="117" y="83"/>
                    </a:lnTo>
                    <a:lnTo>
                      <a:pt x="117" y="82"/>
                    </a:lnTo>
                    <a:lnTo>
                      <a:pt x="119" y="81"/>
                    </a:lnTo>
                    <a:lnTo>
                      <a:pt x="119" y="80"/>
                    </a:lnTo>
                    <a:lnTo>
                      <a:pt x="120" y="78"/>
                    </a:lnTo>
                    <a:lnTo>
                      <a:pt x="121" y="76"/>
                    </a:lnTo>
                    <a:lnTo>
                      <a:pt x="123" y="73"/>
                    </a:lnTo>
                    <a:lnTo>
                      <a:pt x="124" y="72"/>
                    </a:lnTo>
                    <a:lnTo>
                      <a:pt x="125" y="71"/>
                    </a:lnTo>
                    <a:lnTo>
                      <a:pt x="125" y="70"/>
                    </a:lnTo>
                    <a:lnTo>
                      <a:pt x="126" y="68"/>
                    </a:lnTo>
                    <a:lnTo>
                      <a:pt x="128" y="64"/>
                    </a:lnTo>
                    <a:lnTo>
                      <a:pt x="129" y="64"/>
                    </a:lnTo>
                    <a:lnTo>
                      <a:pt x="132" y="64"/>
                    </a:lnTo>
                    <a:lnTo>
                      <a:pt x="132" y="61"/>
                    </a:lnTo>
                    <a:lnTo>
                      <a:pt x="133" y="61"/>
                    </a:lnTo>
                    <a:lnTo>
                      <a:pt x="136" y="58"/>
                    </a:lnTo>
                    <a:lnTo>
                      <a:pt x="137" y="58"/>
                    </a:lnTo>
                    <a:lnTo>
                      <a:pt x="138" y="57"/>
                    </a:lnTo>
                    <a:lnTo>
                      <a:pt x="142" y="54"/>
                    </a:lnTo>
                    <a:lnTo>
                      <a:pt x="142" y="55"/>
                    </a:lnTo>
                    <a:lnTo>
                      <a:pt x="144" y="54"/>
                    </a:lnTo>
                    <a:lnTo>
                      <a:pt x="144" y="53"/>
                    </a:lnTo>
                    <a:lnTo>
                      <a:pt x="146" y="52"/>
                    </a:lnTo>
                    <a:lnTo>
                      <a:pt x="148" y="52"/>
                    </a:lnTo>
                    <a:lnTo>
                      <a:pt x="148" y="51"/>
                    </a:lnTo>
                    <a:lnTo>
                      <a:pt x="148" y="47"/>
                    </a:lnTo>
                    <a:lnTo>
                      <a:pt x="148" y="43"/>
                    </a:lnTo>
                    <a:lnTo>
                      <a:pt x="148" y="40"/>
                    </a:lnTo>
                    <a:lnTo>
                      <a:pt x="146" y="36"/>
                    </a:lnTo>
                    <a:lnTo>
                      <a:pt x="146" y="34"/>
                    </a:lnTo>
                    <a:lnTo>
                      <a:pt x="142" y="34"/>
                    </a:lnTo>
                    <a:lnTo>
                      <a:pt x="140" y="35"/>
                    </a:lnTo>
                    <a:lnTo>
                      <a:pt x="140" y="35"/>
                    </a:lnTo>
                    <a:lnTo>
                      <a:pt x="140" y="38"/>
                    </a:lnTo>
                    <a:lnTo>
                      <a:pt x="140" y="39"/>
                    </a:lnTo>
                    <a:lnTo>
                      <a:pt x="140" y="42"/>
                    </a:lnTo>
                    <a:lnTo>
                      <a:pt x="138" y="43"/>
                    </a:lnTo>
                    <a:lnTo>
                      <a:pt x="137" y="45"/>
                    </a:lnTo>
                    <a:lnTo>
                      <a:pt x="137" y="48"/>
                    </a:lnTo>
                    <a:lnTo>
                      <a:pt x="133" y="51"/>
                    </a:lnTo>
                    <a:lnTo>
                      <a:pt x="132" y="53"/>
                    </a:lnTo>
                    <a:lnTo>
                      <a:pt x="129" y="55"/>
                    </a:lnTo>
                    <a:lnTo>
                      <a:pt x="127" y="55"/>
                    </a:lnTo>
                    <a:lnTo>
                      <a:pt x="127" y="55"/>
                    </a:lnTo>
                    <a:lnTo>
                      <a:pt x="125" y="57"/>
                    </a:lnTo>
                    <a:lnTo>
                      <a:pt x="124" y="56"/>
                    </a:lnTo>
                    <a:lnTo>
                      <a:pt x="123" y="56"/>
                    </a:lnTo>
                    <a:lnTo>
                      <a:pt x="121" y="57"/>
                    </a:lnTo>
                    <a:lnTo>
                      <a:pt x="117" y="55"/>
                    </a:lnTo>
                    <a:lnTo>
                      <a:pt x="111" y="54"/>
                    </a:lnTo>
                    <a:lnTo>
                      <a:pt x="105" y="54"/>
                    </a:lnTo>
                    <a:lnTo>
                      <a:pt x="103" y="55"/>
                    </a:lnTo>
                    <a:lnTo>
                      <a:pt x="103" y="53"/>
                    </a:lnTo>
                    <a:lnTo>
                      <a:pt x="106" y="50"/>
                    </a:lnTo>
                    <a:lnTo>
                      <a:pt x="107" y="45"/>
                    </a:lnTo>
                    <a:lnTo>
                      <a:pt x="107" y="43"/>
                    </a:lnTo>
                    <a:lnTo>
                      <a:pt x="108" y="42"/>
                    </a:lnTo>
                    <a:lnTo>
                      <a:pt x="109" y="41"/>
                    </a:lnTo>
                    <a:lnTo>
                      <a:pt x="111" y="39"/>
                    </a:lnTo>
                    <a:lnTo>
                      <a:pt x="111" y="37"/>
                    </a:lnTo>
                    <a:lnTo>
                      <a:pt x="110" y="35"/>
                    </a:lnTo>
                    <a:lnTo>
                      <a:pt x="108" y="33"/>
                    </a:lnTo>
                    <a:lnTo>
                      <a:pt x="106" y="30"/>
                    </a:lnTo>
                    <a:lnTo>
                      <a:pt x="100" y="30"/>
                    </a:lnTo>
                    <a:lnTo>
                      <a:pt x="96" y="28"/>
                    </a:lnTo>
                    <a:lnTo>
                      <a:pt x="91" y="23"/>
                    </a:lnTo>
                    <a:lnTo>
                      <a:pt x="90" y="23"/>
                    </a:lnTo>
                    <a:lnTo>
                      <a:pt x="86" y="21"/>
                    </a:lnTo>
                    <a:lnTo>
                      <a:pt x="81" y="20"/>
                    </a:lnTo>
                    <a:lnTo>
                      <a:pt x="80" y="18"/>
                    </a:lnTo>
                    <a:lnTo>
                      <a:pt x="78" y="16"/>
                    </a:lnTo>
                    <a:lnTo>
                      <a:pt x="75" y="15"/>
                    </a:lnTo>
                    <a:lnTo>
                      <a:pt x="69" y="10"/>
                    </a:lnTo>
                    <a:lnTo>
                      <a:pt x="67" y="5"/>
                    </a:lnTo>
                    <a:lnTo>
                      <a:pt x="65" y="5"/>
                    </a:lnTo>
                    <a:lnTo>
                      <a:pt x="63" y="2"/>
                    </a:lnTo>
                    <a:lnTo>
                      <a:pt x="63" y="2"/>
                    </a:lnTo>
                    <a:lnTo>
                      <a:pt x="61" y="1"/>
                    </a:lnTo>
                    <a:lnTo>
                      <a:pt x="57" y="0"/>
                    </a:lnTo>
                    <a:lnTo>
                      <a:pt x="51" y="0"/>
                    </a:lnTo>
                    <a:lnTo>
                      <a:pt x="49" y="3"/>
                    </a:lnTo>
                    <a:lnTo>
                      <a:pt x="49" y="4"/>
                    </a:lnTo>
                    <a:lnTo>
                      <a:pt x="48" y="6"/>
                    </a:lnTo>
                    <a:lnTo>
                      <a:pt x="48" y="8"/>
                    </a:lnTo>
                    <a:lnTo>
                      <a:pt x="48" y="9"/>
                    </a:lnTo>
                    <a:lnTo>
                      <a:pt x="47" y="8"/>
                    </a:lnTo>
                    <a:lnTo>
                      <a:pt x="46" y="4"/>
                    </a:lnTo>
                    <a:lnTo>
                      <a:pt x="45" y="2"/>
                    </a:lnTo>
                    <a:lnTo>
                      <a:pt x="44" y="1"/>
                    </a:lnTo>
                    <a:lnTo>
                      <a:pt x="40" y="2"/>
                    </a:lnTo>
                    <a:lnTo>
                      <a:pt x="39" y="1"/>
                    </a:lnTo>
                    <a:lnTo>
                      <a:pt x="37" y="2"/>
                    </a:lnTo>
                    <a:lnTo>
                      <a:pt x="33" y="2"/>
                    </a:lnTo>
                    <a:lnTo>
                      <a:pt x="31" y="0"/>
                    </a:lnTo>
                    <a:lnTo>
                      <a:pt x="29" y="1"/>
                    </a:lnTo>
                    <a:lnTo>
                      <a:pt x="26" y="4"/>
                    </a:lnTo>
                    <a:lnTo>
                      <a:pt x="24" y="9"/>
                    </a:lnTo>
                    <a:lnTo>
                      <a:pt x="23" y="10"/>
                    </a:lnTo>
                    <a:lnTo>
                      <a:pt x="24" y="12"/>
                    </a:lnTo>
                    <a:lnTo>
                      <a:pt x="22" y="22"/>
                    </a:lnTo>
                    <a:lnTo>
                      <a:pt x="10" y="29"/>
                    </a:lnTo>
                    <a:lnTo>
                      <a:pt x="10" y="31"/>
                    </a:lnTo>
                    <a:lnTo>
                      <a:pt x="11" y="33"/>
                    </a:lnTo>
                    <a:lnTo>
                      <a:pt x="12" y="34"/>
                    </a:lnTo>
                    <a:lnTo>
                      <a:pt x="11" y="36"/>
                    </a:lnTo>
                    <a:lnTo>
                      <a:pt x="11" y="39"/>
                    </a:lnTo>
                    <a:lnTo>
                      <a:pt x="13" y="42"/>
                    </a:lnTo>
                    <a:lnTo>
                      <a:pt x="13" y="44"/>
                    </a:lnTo>
                    <a:lnTo>
                      <a:pt x="12" y="45"/>
                    </a:lnTo>
                    <a:lnTo>
                      <a:pt x="11" y="48"/>
                    </a:lnTo>
                    <a:lnTo>
                      <a:pt x="12" y="49"/>
                    </a:lnTo>
                    <a:lnTo>
                      <a:pt x="13" y="50"/>
                    </a:lnTo>
                    <a:lnTo>
                      <a:pt x="13" y="52"/>
                    </a:lnTo>
                    <a:lnTo>
                      <a:pt x="14" y="53"/>
                    </a:lnTo>
                    <a:lnTo>
                      <a:pt x="13" y="55"/>
                    </a:lnTo>
                    <a:lnTo>
                      <a:pt x="11" y="56"/>
                    </a:lnTo>
                    <a:lnTo>
                      <a:pt x="9" y="58"/>
                    </a:lnTo>
                    <a:lnTo>
                      <a:pt x="6" y="64"/>
                    </a:lnTo>
                    <a:lnTo>
                      <a:pt x="5" y="67"/>
                    </a:lnTo>
                    <a:lnTo>
                      <a:pt x="4" y="74"/>
                    </a:lnTo>
                    <a:lnTo>
                      <a:pt x="3" y="75"/>
                    </a:lnTo>
                    <a:lnTo>
                      <a:pt x="3" y="81"/>
                    </a:lnTo>
                    <a:lnTo>
                      <a:pt x="5" y="83"/>
                    </a:lnTo>
                    <a:lnTo>
                      <a:pt x="4" y="88"/>
                    </a:lnTo>
                    <a:lnTo>
                      <a:pt x="3" y="90"/>
                    </a:lnTo>
                    <a:lnTo>
                      <a:pt x="3" y="95"/>
                    </a:lnTo>
                    <a:lnTo>
                      <a:pt x="0" y="96"/>
                    </a:lnTo>
                    <a:lnTo>
                      <a:pt x="0" y="99"/>
                    </a:lnTo>
                    <a:lnTo>
                      <a:pt x="1" y="103"/>
                    </a:lnTo>
                    <a:lnTo>
                      <a:pt x="3" y="107"/>
                    </a:lnTo>
                    <a:lnTo>
                      <a:pt x="3" y="108"/>
                    </a:lnTo>
                    <a:lnTo>
                      <a:pt x="5" y="111"/>
                    </a:lnTo>
                    <a:lnTo>
                      <a:pt x="6" y="114"/>
                    </a:lnTo>
                    <a:lnTo>
                      <a:pt x="7" y="119"/>
                    </a:lnTo>
                    <a:lnTo>
                      <a:pt x="9" y="120"/>
                    </a:lnTo>
                    <a:lnTo>
                      <a:pt x="9" y="128"/>
                    </a:lnTo>
                    <a:lnTo>
                      <a:pt x="9" y="132"/>
                    </a:lnTo>
                    <a:lnTo>
                      <a:pt x="7" y="133"/>
                    </a:lnTo>
                    <a:lnTo>
                      <a:pt x="6" y="137"/>
                    </a:lnTo>
                    <a:lnTo>
                      <a:pt x="6" y="140"/>
                    </a:lnTo>
                    <a:lnTo>
                      <a:pt x="4" y="143"/>
                    </a:lnTo>
                    <a:lnTo>
                      <a:pt x="5" y="145"/>
                    </a:lnTo>
                    <a:lnTo>
                      <a:pt x="7" y="148"/>
                    </a:lnTo>
                    <a:lnTo>
                      <a:pt x="8" y="151"/>
                    </a:lnTo>
                    <a:lnTo>
                      <a:pt x="6" y="153"/>
                    </a:lnTo>
                    <a:lnTo>
                      <a:pt x="4" y="157"/>
                    </a:lnTo>
                    <a:lnTo>
                      <a:pt x="4" y="164"/>
                    </a:lnTo>
                    <a:lnTo>
                      <a:pt x="4" y="167"/>
                    </a:lnTo>
                    <a:lnTo>
                      <a:pt x="3" y="170"/>
                    </a:lnTo>
                    <a:lnTo>
                      <a:pt x="8" y="180"/>
                    </a:lnTo>
                    <a:lnTo>
                      <a:pt x="7" y="182"/>
                    </a:lnTo>
                    <a:lnTo>
                      <a:pt x="5" y="184"/>
                    </a:lnTo>
                    <a:lnTo>
                      <a:pt x="4" y="189"/>
                    </a:lnTo>
                    <a:lnTo>
                      <a:pt x="1" y="193"/>
                    </a:lnTo>
                    <a:lnTo>
                      <a:pt x="1" y="196"/>
                    </a:lnTo>
                    <a:lnTo>
                      <a:pt x="3" y="199"/>
                    </a:lnTo>
                    <a:lnTo>
                      <a:pt x="3" y="207"/>
                    </a:lnTo>
                    <a:lnTo>
                      <a:pt x="3" y="212"/>
                    </a:lnTo>
                    <a:lnTo>
                      <a:pt x="4" y="217"/>
                    </a:lnTo>
                    <a:lnTo>
                      <a:pt x="5" y="217"/>
                    </a:lnTo>
                    <a:lnTo>
                      <a:pt x="6" y="219"/>
                    </a:lnTo>
                    <a:lnTo>
                      <a:pt x="6" y="221"/>
                    </a:lnTo>
                    <a:lnTo>
                      <a:pt x="4" y="224"/>
                    </a:lnTo>
                    <a:lnTo>
                      <a:pt x="4" y="230"/>
                    </a:lnTo>
                    <a:lnTo>
                      <a:pt x="5" y="233"/>
                    </a:lnTo>
                    <a:lnTo>
                      <a:pt x="8" y="234"/>
                    </a:lnTo>
                    <a:lnTo>
                      <a:pt x="8" y="237"/>
                    </a:lnTo>
                    <a:lnTo>
                      <a:pt x="8" y="240"/>
                    </a:lnTo>
                    <a:lnTo>
                      <a:pt x="9" y="244"/>
                    </a:lnTo>
                    <a:lnTo>
                      <a:pt x="10" y="248"/>
                    </a:lnTo>
                    <a:lnTo>
                      <a:pt x="12" y="248"/>
                    </a:lnTo>
                    <a:lnTo>
                      <a:pt x="13" y="248"/>
                    </a:lnTo>
                    <a:lnTo>
                      <a:pt x="14" y="248"/>
                    </a:lnTo>
                    <a:lnTo>
                      <a:pt x="14" y="250"/>
                    </a:lnTo>
                    <a:lnTo>
                      <a:pt x="13" y="252"/>
                    </a:lnTo>
                    <a:lnTo>
                      <a:pt x="9" y="252"/>
                    </a:lnTo>
                    <a:lnTo>
                      <a:pt x="8" y="254"/>
                    </a:lnTo>
                    <a:lnTo>
                      <a:pt x="9" y="255"/>
                    </a:lnTo>
                    <a:lnTo>
                      <a:pt x="10" y="254"/>
                    </a:lnTo>
                    <a:lnTo>
                      <a:pt x="11" y="254"/>
                    </a:lnTo>
                    <a:lnTo>
                      <a:pt x="14" y="256"/>
                    </a:lnTo>
                    <a:lnTo>
                      <a:pt x="17" y="260"/>
                    </a:lnTo>
                    <a:lnTo>
                      <a:pt x="17" y="263"/>
                    </a:lnTo>
                    <a:lnTo>
                      <a:pt x="14" y="265"/>
                    </a:lnTo>
                    <a:lnTo>
                      <a:pt x="14" y="266"/>
                    </a:lnTo>
                    <a:lnTo>
                      <a:pt x="16" y="269"/>
                    </a:lnTo>
                    <a:lnTo>
                      <a:pt x="17" y="274"/>
                    </a:lnTo>
                    <a:lnTo>
                      <a:pt x="18" y="277"/>
                    </a:lnTo>
                    <a:lnTo>
                      <a:pt x="16" y="279"/>
                    </a:lnTo>
                    <a:lnTo>
                      <a:pt x="16" y="282"/>
                    </a:lnTo>
                    <a:lnTo>
                      <a:pt x="17" y="286"/>
                    </a:lnTo>
                    <a:lnTo>
                      <a:pt x="16" y="288"/>
                    </a:lnTo>
                    <a:lnTo>
                      <a:pt x="14" y="292"/>
                    </a:lnTo>
                    <a:lnTo>
                      <a:pt x="16" y="296"/>
                    </a:lnTo>
                    <a:lnTo>
                      <a:pt x="17" y="301"/>
                    </a:lnTo>
                    <a:lnTo>
                      <a:pt x="16" y="306"/>
                    </a:lnTo>
                    <a:lnTo>
                      <a:pt x="12" y="309"/>
                    </a:lnTo>
                    <a:lnTo>
                      <a:pt x="10" y="312"/>
                    </a:lnTo>
                    <a:lnTo>
                      <a:pt x="9" y="321"/>
                    </a:lnTo>
                    <a:lnTo>
                      <a:pt x="10" y="323"/>
                    </a:lnTo>
                    <a:lnTo>
                      <a:pt x="14" y="331"/>
                    </a:lnTo>
                    <a:lnTo>
                      <a:pt x="16" y="331"/>
                    </a:lnTo>
                    <a:lnTo>
                      <a:pt x="18" y="329"/>
                    </a:lnTo>
                    <a:lnTo>
                      <a:pt x="21" y="328"/>
                    </a:lnTo>
                    <a:lnTo>
                      <a:pt x="23" y="328"/>
                    </a:lnTo>
                    <a:lnTo>
                      <a:pt x="23" y="330"/>
                    </a:lnTo>
                    <a:lnTo>
                      <a:pt x="23" y="335"/>
                    </a:lnTo>
                    <a:lnTo>
                      <a:pt x="25" y="337"/>
                    </a:lnTo>
                    <a:lnTo>
                      <a:pt x="26" y="341"/>
                    </a:lnTo>
                    <a:lnTo>
                      <a:pt x="27" y="345"/>
                    </a:lnTo>
                    <a:lnTo>
                      <a:pt x="32" y="345"/>
                    </a:lnTo>
                    <a:lnTo>
                      <a:pt x="33" y="346"/>
                    </a:lnTo>
                    <a:lnTo>
                      <a:pt x="40" y="345"/>
                    </a:lnTo>
                    <a:lnTo>
                      <a:pt x="52" y="345"/>
                    </a:lnTo>
                    <a:lnTo>
                      <a:pt x="52" y="346"/>
                    </a:lnTo>
                    <a:lnTo>
                      <a:pt x="55" y="346"/>
                    </a:lnTo>
                    <a:lnTo>
                      <a:pt x="58" y="348"/>
                    </a:lnTo>
                    <a:lnTo>
                      <a:pt x="60" y="349"/>
                    </a:lnTo>
                    <a:lnTo>
                      <a:pt x="60" y="349"/>
                    </a:lnTo>
                    <a:lnTo>
                      <a:pt x="60" y="348"/>
                    </a:lnTo>
                    <a:lnTo>
                      <a:pt x="59" y="346"/>
                    </a:lnTo>
                    <a:lnTo>
                      <a:pt x="56" y="344"/>
                    </a:lnTo>
                    <a:lnTo>
                      <a:pt x="55" y="343"/>
                    </a:lnTo>
                    <a:lnTo>
                      <a:pt x="53" y="341"/>
                    </a:lnTo>
                    <a:lnTo>
                      <a:pt x="52" y="341"/>
                    </a:lnTo>
                    <a:lnTo>
                      <a:pt x="51" y="341"/>
                    </a:lnTo>
                    <a:lnTo>
                      <a:pt x="52" y="339"/>
                    </a:lnTo>
                    <a:lnTo>
                      <a:pt x="52" y="338"/>
                    </a:lnTo>
                    <a:lnTo>
                      <a:pt x="52" y="337"/>
                    </a:lnTo>
                    <a:lnTo>
                      <a:pt x="52" y="336"/>
                    </a:lnTo>
                    <a:lnTo>
                      <a:pt x="50" y="332"/>
                    </a:lnTo>
                    <a:lnTo>
                      <a:pt x="49" y="329"/>
                    </a:lnTo>
                    <a:lnTo>
                      <a:pt x="48" y="327"/>
                    </a:lnTo>
                    <a:lnTo>
                      <a:pt x="49" y="324"/>
                    </a:lnTo>
                    <a:lnTo>
                      <a:pt x="52" y="322"/>
                    </a:lnTo>
                    <a:lnTo>
                      <a:pt x="52" y="321"/>
                    </a:lnTo>
                    <a:lnTo>
                      <a:pt x="52" y="319"/>
                    </a:lnTo>
                    <a:lnTo>
                      <a:pt x="52" y="317"/>
                    </a:lnTo>
                    <a:lnTo>
                      <a:pt x="51" y="316"/>
                    </a:lnTo>
                    <a:lnTo>
                      <a:pt x="52" y="317"/>
                    </a:lnTo>
                    <a:lnTo>
                      <a:pt x="53" y="318"/>
                    </a:lnTo>
                    <a:lnTo>
                      <a:pt x="55" y="319"/>
                    </a:lnTo>
                    <a:lnTo>
                      <a:pt x="57" y="317"/>
                    </a:lnTo>
                    <a:lnTo>
                      <a:pt x="58" y="316"/>
                    </a:lnTo>
                    <a:lnTo>
                      <a:pt x="59" y="314"/>
                    </a:lnTo>
                    <a:lnTo>
                      <a:pt x="60" y="312"/>
                    </a:lnTo>
                    <a:lnTo>
                      <a:pt x="59" y="310"/>
                    </a:lnTo>
                    <a:lnTo>
                      <a:pt x="58" y="309"/>
                    </a:lnTo>
                    <a:lnTo>
                      <a:pt x="57" y="310"/>
                    </a:lnTo>
                    <a:lnTo>
                      <a:pt x="57" y="309"/>
                    </a:lnTo>
                    <a:lnTo>
                      <a:pt x="59" y="308"/>
                    </a:lnTo>
                    <a:lnTo>
                      <a:pt x="59" y="306"/>
                    </a:lnTo>
                    <a:lnTo>
                      <a:pt x="60" y="304"/>
                    </a:lnTo>
                    <a:lnTo>
                      <a:pt x="62" y="302"/>
                    </a:lnTo>
                    <a:lnTo>
                      <a:pt x="64" y="302"/>
                    </a:lnTo>
                    <a:lnTo>
                      <a:pt x="64" y="299"/>
                    </a:lnTo>
                    <a:lnTo>
                      <a:pt x="65" y="297"/>
                    </a:lnTo>
                    <a:lnTo>
                      <a:pt x="66" y="296"/>
                    </a:lnTo>
                    <a:lnTo>
                      <a:pt x="67" y="295"/>
                    </a:lnTo>
                    <a:lnTo>
                      <a:pt x="68" y="294"/>
                    </a:lnTo>
                    <a:lnTo>
                      <a:pt x="70" y="293"/>
                    </a:lnTo>
                    <a:lnTo>
                      <a:pt x="69" y="292"/>
                    </a:lnTo>
                    <a:lnTo>
                      <a:pt x="69" y="291"/>
                    </a:lnTo>
                    <a:lnTo>
                      <a:pt x="70" y="290"/>
                    </a:lnTo>
                    <a:lnTo>
                      <a:pt x="69" y="289"/>
                    </a:lnTo>
                    <a:lnTo>
                      <a:pt x="68" y="289"/>
                    </a:lnTo>
                    <a:lnTo>
                      <a:pt x="69" y="287"/>
                    </a:lnTo>
                    <a:lnTo>
                      <a:pt x="69" y="286"/>
                    </a:lnTo>
                    <a:lnTo>
                      <a:pt x="68" y="284"/>
                    </a:lnTo>
                    <a:lnTo>
                      <a:pt x="68" y="283"/>
                    </a:lnTo>
                    <a:lnTo>
                      <a:pt x="69" y="282"/>
                    </a:lnTo>
                    <a:lnTo>
                      <a:pt x="68" y="280"/>
                    </a:lnTo>
                    <a:lnTo>
                      <a:pt x="67" y="280"/>
                    </a:lnTo>
                    <a:lnTo>
                      <a:pt x="66" y="280"/>
                    </a:lnTo>
                    <a:lnTo>
                      <a:pt x="65" y="280"/>
                    </a:lnTo>
                    <a:lnTo>
                      <a:pt x="62" y="280"/>
                    </a:lnTo>
                    <a:lnTo>
                      <a:pt x="58" y="277"/>
                    </a:lnTo>
                    <a:lnTo>
                      <a:pt x="56" y="275"/>
                    </a:lnTo>
                    <a:lnTo>
                      <a:pt x="55" y="275"/>
                    </a:lnTo>
                    <a:lnTo>
                      <a:pt x="52" y="273"/>
                    </a:lnTo>
                    <a:lnTo>
                      <a:pt x="50" y="270"/>
                    </a:lnTo>
                    <a:lnTo>
                      <a:pt x="50" y="268"/>
                    </a:lnTo>
                    <a:lnTo>
                      <a:pt x="49" y="267"/>
                    </a:lnTo>
                    <a:lnTo>
                      <a:pt x="49" y="266"/>
                    </a:lnTo>
                    <a:lnTo>
                      <a:pt x="51" y="264"/>
                    </a:lnTo>
                    <a:lnTo>
                      <a:pt x="52" y="263"/>
                    </a:lnTo>
                    <a:lnTo>
                      <a:pt x="52" y="260"/>
                    </a:lnTo>
                    <a:lnTo>
                      <a:pt x="55" y="259"/>
                    </a:lnTo>
                    <a:lnTo>
                      <a:pt x="56" y="258"/>
                    </a:lnTo>
                    <a:lnTo>
                      <a:pt x="58" y="257"/>
                    </a:lnTo>
                    <a:lnTo>
                      <a:pt x="60" y="256"/>
                    </a:lnTo>
                    <a:lnTo>
                      <a:pt x="62" y="255"/>
                    </a:lnTo>
                    <a:lnTo>
                      <a:pt x="64" y="255"/>
                    </a:lnTo>
                    <a:lnTo>
                      <a:pt x="67" y="255"/>
                    </a:lnTo>
                    <a:lnTo>
                      <a:pt x="67" y="254"/>
                    </a:lnTo>
                    <a:lnTo>
                      <a:pt x="66" y="253"/>
                    </a:lnTo>
                    <a:lnTo>
                      <a:pt x="64" y="253"/>
                    </a:lnTo>
                    <a:lnTo>
                      <a:pt x="64" y="252"/>
                    </a:lnTo>
                    <a:lnTo>
                      <a:pt x="65" y="251"/>
                    </a:lnTo>
                    <a:lnTo>
                      <a:pt x="67" y="249"/>
                    </a:lnTo>
                    <a:lnTo>
                      <a:pt x="67" y="249"/>
                    </a:lnTo>
                    <a:lnTo>
                      <a:pt x="67" y="247"/>
                    </a:lnTo>
                    <a:lnTo>
                      <a:pt x="68" y="247"/>
                    </a:lnTo>
                    <a:lnTo>
                      <a:pt x="65" y="244"/>
                    </a:lnTo>
                    <a:lnTo>
                      <a:pt x="66" y="243"/>
                    </a:lnTo>
                    <a:lnTo>
                      <a:pt x="66" y="241"/>
                    </a:lnTo>
                    <a:lnTo>
                      <a:pt x="65" y="240"/>
                    </a:lnTo>
                    <a:lnTo>
                      <a:pt x="65" y="238"/>
                    </a:lnTo>
                    <a:lnTo>
                      <a:pt x="66" y="236"/>
                    </a:lnTo>
                    <a:lnTo>
                      <a:pt x="67" y="235"/>
                    </a:lnTo>
                    <a:lnTo>
                      <a:pt x="66" y="234"/>
                    </a:lnTo>
                    <a:lnTo>
                      <a:pt x="67" y="233"/>
                    </a:lnTo>
                    <a:lnTo>
                      <a:pt x="70" y="232"/>
                    </a:lnTo>
                    <a:lnTo>
                      <a:pt x="72" y="230"/>
                    </a:lnTo>
                    <a:lnTo>
                      <a:pt x="72" y="229"/>
                    </a:lnTo>
                    <a:lnTo>
                      <a:pt x="69" y="228"/>
                    </a:lnTo>
                    <a:lnTo>
                      <a:pt x="67" y="228"/>
                    </a:lnTo>
                    <a:lnTo>
                      <a:pt x="66" y="227"/>
                    </a:lnTo>
                    <a:lnTo>
                      <a:pt x="67" y="226"/>
                    </a:lnTo>
                    <a:lnTo>
                      <a:pt x="68" y="225"/>
                    </a:lnTo>
                    <a:lnTo>
                      <a:pt x="71" y="224"/>
                    </a:lnTo>
                    <a:lnTo>
                      <a:pt x="74" y="225"/>
                    </a:lnTo>
                    <a:lnTo>
                      <a:pt x="74" y="226"/>
                    </a:lnTo>
                    <a:lnTo>
                      <a:pt x="74" y="227"/>
                    </a:lnTo>
                    <a:lnTo>
                      <a:pt x="74" y="229"/>
                    </a:lnTo>
                    <a:lnTo>
                      <a:pt x="76" y="229"/>
                    </a:lnTo>
                    <a:lnTo>
                      <a:pt x="79" y="227"/>
                    </a:lnTo>
                    <a:lnTo>
                      <a:pt x="79" y="225"/>
                    </a:lnTo>
                    <a:lnTo>
                      <a:pt x="79" y="223"/>
                    </a:lnTo>
                    <a:lnTo>
                      <a:pt x="77" y="221"/>
                    </a:lnTo>
                    <a:lnTo>
                      <a:pt x="78" y="221"/>
                    </a:lnTo>
                    <a:lnTo>
                      <a:pt x="79" y="219"/>
                    </a:lnTo>
                    <a:lnTo>
                      <a:pt x="77" y="217"/>
                    </a:lnTo>
                    <a:lnTo>
                      <a:pt x="76" y="217"/>
                    </a:lnTo>
                    <a:lnTo>
                      <a:pt x="74" y="218"/>
                    </a:lnTo>
                    <a:lnTo>
                      <a:pt x="72" y="218"/>
                    </a:lnTo>
                    <a:lnTo>
                      <a:pt x="71" y="219"/>
                    </a:lnTo>
                    <a:lnTo>
                      <a:pt x="72" y="219"/>
                    </a:lnTo>
                    <a:lnTo>
                      <a:pt x="74" y="220"/>
                    </a:lnTo>
                    <a:lnTo>
                      <a:pt x="74" y="221"/>
                    </a:lnTo>
                    <a:lnTo>
                      <a:pt x="70" y="223"/>
                    </a:lnTo>
                    <a:lnTo>
                      <a:pt x="69" y="221"/>
                    </a:lnTo>
                    <a:lnTo>
                      <a:pt x="70" y="220"/>
                    </a:lnTo>
                    <a:lnTo>
                      <a:pt x="71" y="220"/>
                    </a:lnTo>
                    <a:lnTo>
                      <a:pt x="70" y="219"/>
                    </a:lnTo>
                    <a:lnTo>
                      <a:pt x="67" y="219"/>
                    </a:lnTo>
                    <a:lnTo>
                      <a:pt x="65" y="218"/>
                    </a:lnTo>
                    <a:lnTo>
                      <a:pt x="64" y="217"/>
                    </a:lnTo>
                    <a:lnTo>
                      <a:pt x="64" y="212"/>
                    </a:lnTo>
                    <a:lnTo>
                      <a:pt x="64" y="209"/>
                    </a:lnTo>
                    <a:lnTo>
                      <a:pt x="62" y="208"/>
                    </a:lnTo>
                    <a:lnTo>
                      <a:pt x="62" y="204"/>
                    </a:lnTo>
                    <a:lnTo>
                      <a:pt x="64" y="203"/>
                    </a:lnTo>
                    <a:lnTo>
                      <a:pt x="65" y="203"/>
                    </a:lnTo>
                    <a:lnTo>
                      <a:pt x="64" y="204"/>
                    </a:lnTo>
                    <a:lnTo>
                      <a:pt x="65" y="204"/>
                    </a:lnTo>
                    <a:lnTo>
                      <a:pt x="67" y="204"/>
                    </a:lnTo>
                    <a:lnTo>
                      <a:pt x="70" y="205"/>
                    </a:lnTo>
                    <a:lnTo>
                      <a:pt x="74" y="207"/>
                    </a:lnTo>
                    <a:lnTo>
                      <a:pt x="77" y="208"/>
                    </a:lnTo>
                    <a:lnTo>
                      <a:pt x="82" y="208"/>
                    </a:lnTo>
                    <a:lnTo>
                      <a:pt x="85" y="206"/>
                    </a:lnTo>
                    <a:lnTo>
                      <a:pt x="85" y="205"/>
                    </a:lnTo>
                    <a:lnTo>
                      <a:pt x="87" y="204"/>
                    </a:lnTo>
                    <a:lnTo>
                      <a:pt x="87" y="201"/>
                    </a:lnTo>
                    <a:lnTo>
                      <a:pt x="87" y="200"/>
                    </a:lnTo>
                    <a:lnTo>
                      <a:pt x="87" y="199"/>
                    </a:lnTo>
                    <a:lnTo>
                      <a:pt x="88" y="198"/>
                    </a:lnTo>
                    <a:lnTo>
                      <a:pt x="86" y="197"/>
                    </a:lnTo>
                    <a:lnTo>
                      <a:pt x="85" y="195"/>
                    </a:lnTo>
                    <a:lnTo>
                      <a:pt x="85" y="194"/>
                    </a:lnTo>
                    <a:lnTo>
                      <a:pt x="86" y="192"/>
                    </a:lnTo>
                    <a:lnTo>
                      <a:pt x="85" y="192"/>
                    </a:lnTo>
                    <a:lnTo>
                      <a:pt x="87" y="190"/>
                    </a:lnTo>
                    <a:lnTo>
                      <a:pt x="87" y="189"/>
                    </a:lnTo>
                    <a:lnTo>
                      <a:pt x="87" y="189"/>
                    </a:lnTo>
                    <a:lnTo>
                      <a:pt x="88" y="188"/>
                    </a:lnTo>
                    <a:lnTo>
                      <a:pt x="87" y="187"/>
                    </a:lnTo>
                    <a:lnTo>
                      <a:pt x="86" y="186"/>
                    </a:lnTo>
                    <a:lnTo>
                      <a:pt x="86" y="186"/>
                    </a:lnTo>
                    <a:lnTo>
                      <a:pt x="85" y="184"/>
                    </a:lnTo>
                    <a:lnTo>
                      <a:pt x="85" y="180"/>
                    </a:lnTo>
                    <a:lnTo>
                      <a:pt x="85" y="179"/>
                    </a:lnTo>
                    <a:lnTo>
                      <a:pt x="85" y="178"/>
                    </a:lnTo>
                    <a:lnTo>
                      <a:pt x="85" y="177"/>
                    </a:lnTo>
                    <a:lnTo>
                      <a:pt x="86" y="178"/>
                    </a:lnTo>
                    <a:lnTo>
                      <a:pt x="87" y="178"/>
                    </a:lnTo>
                    <a:lnTo>
                      <a:pt x="90" y="179"/>
                    </a:lnTo>
                    <a:lnTo>
                      <a:pt x="93" y="180"/>
                    </a:lnTo>
                    <a:lnTo>
                      <a:pt x="95" y="180"/>
                    </a:lnTo>
                    <a:lnTo>
                      <a:pt x="97" y="180"/>
                    </a:lnTo>
                    <a:lnTo>
                      <a:pt x="100" y="180"/>
                    </a:lnTo>
                    <a:lnTo>
                      <a:pt x="104" y="180"/>
                    </a:lnTo>
                    <a:lnTo>
                      <a:pt x="110" y="178"/>
                    </a:lnTo>
                    <a:lnTo>
                      <a:pt x="116" y="176"/>
                    </a:lnTo>
                    <a:lnTo>
                      <a:pt x="117" y="175"/>
                    </a:lnTo>
                    <a:lnTo>
                      <a:pt x="117" y="176"/>
                    </a:lnTo>
                    <a:lnTo>
                      <a:pt x="121" y="175"/>
                    </a:lnTo>
                    <a:lnTo>
                      <a:pt x="126" y="172"/>
                    </a:lnTo>
                    <a:lnTo>
                      <a:pt x="127" y="170"/>
                    </a:lnTo>
                    <a:lnTo>
                      <a:pt x="126" y="168"/>
                    </a:lnTo>
                    <a:lnTo>
                      <a:pt x="127" y="165"/>
                    </a:lnTo>
                    <a:lnTo>
                      <a:pt x="128" y="165"/>
                    </a:lnTo>
                    <a:lnTo>
                      <a:pt x="128" y="166"/>
                    </a:lnTo>
                    <a:lnTo>
                      <a:pt x="129" y="165"/>
                    </a:lnTo>
                    <a:lnTo>
                      <a:pt x="129" y="161"/>
                    </a:lnTo>
                    <a:lnTo>
                      <a:pt x="132" y="158"/>
                    </a:lnTo>
                    <a:lnTo>
                      <a:pt x="132" y="156"/>
                    </a:lnTo>
                    <a:lnTo>
                      <a:pt x="132" y="153"/>
                    </a:lnTo>
                    <a:lnTo>
                      <a:pt x="132" y="151"/>
                    </a:lnTo>
                    <a:lnTo>
                      <a:pt x="130" y="151"/>
                    </a:lnTo>
                    <a:lnTo>
                      <a:pt x="129" y="152"/>
                    </a:lnTo>
                    <a:lnTo>
                      <a:pt x="127" y="152"/>
                    </a:lnTo>
                    <a:lnTo>
                      <a:pt x="125" y="151"/>
                    </a:lnTo>
                    <a:lnTo>
                      <a:pt x="124" y="148"/>
                    </a:lnTo>
                    <a:lnTo>
                      <a:pt x="124" y="147"/>
                    </a:lnTo>
                    <a:lnTo>
                      <a:pt x="126" y="142"/>
                    </a:lnTo>
                    <a:lnTo>
                      <a:pt x="126" y="140"/>
                    </a:lnTo>
                    <a:lnTo>
                      <a:pt x="125" y="139"/>
                    </a:lnTo>
                    <a:lnTo>
                      <a:pt x="121" y="135"/>
                    </a:lnTo>
                    <a:lnTo>
                      <a:pt x="117" y="134"/>
                    </a:lnTo>
                    <a:lnTo>
                      <a:pt x="113" y="131"/>
                    </a:lnTo>
                    <a:lnTo>
                      <a:pt x="111" y="129"/>
                    </a:lnTo>
                    <a:lnTo>
                      <a:pt x="113" y="129"/>
                    </a:lnTo>
                    <a:lnTo>
                      <a:pt x="113" y="127"/>
                    </a:lnTo>
                    <a:lnTo>
                      <a:pt x="111" y="126"/>
                    </a:lnTo>
                    <a:lnTo>
                      <a:pt x="111" y="125"/>
                    </a:lnTo>
                    <a:lnTo>
                      <a:pt x="110" y="121"/>
                    </a:lnTo>
                    <a:lnTo>
                      <a:pt x="111" y="117"/>
                    </a:lnTo>
                    <a:lnTo>
                      <a:pt x="111" y="117"/>
                    </a:lnTo>
                    <a:lnTo>
                      <a:pt x="111" y="117"/>
                    </a:lnTo>
                    <a:lnTo>
                      <a:pt x="111" y="11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4" name="Freeform 2847">
                <a:extLst>
                  <a:ext uri="{FF2B5EF4-FFF2-40B4-BE49-F238E27FC236}">
                    <a16:creationId xmlns:a16="http://schemas.microsoft.com/office/drawing/2014/main" id="{9EE0C095-C099-425E-9817-E0AD6B1C18E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05" y="3296"/>
                <a:ext cx="34" cy="23"/>
              </a:xfrm>
              <a:custGeom>
                <a:avLst/>
                <a:gdLst>
                  <a:gd name="T0" fmla="*/ 33 w 34"/>
                  <a:gd name="T1" fmla="*/ 15 h 23"/>
                  <a:gd name="T2" fmla="*/ 28 w 34"/>
                  <a:gd name="T3" fmla="*/ 15 h 23"/>
                  <a:gd name="T4" fmla="*/ 26 w 34"/>
                  <a:gd name="T5" fmla="*/ 15 h 23"/>
                  <a:gd name="T6" fmla="*/ 24 w 34"/>
                  <a:gd name="T7" fmla="*/ 13 h 23"/>
                  <a:gd name="T8" fmla="*/ 22 w 34"/>
                  <a:gd name="T9" fmla="*/ 13 h 23"/>
                  <a:gd name="T10" fmla="*/ 21 w 34"/>
                  <a:gd name="T11" fmla="*/ 12 h 23"/>
                  <a:gd name="T12" fmla="*/ 14 w 34"/>
                  <a:gd name="T13" fmla="*/ 9 h 23"/>
                  <a:gd name="T14" fmla="*/ 11 w 34"/>
                  <a:gd name="T15" fmla="*/ 9 h 23"/>
                  <a:gd name="T16" fmla="*/ 11 w 34"/>
                  <a:gd name="T17" fmla="*/ 7 h 23"/>
                  <a:gd name="T18" fmla="*/ 9 w 34"/>
                  <a:gd name="T19" fmla="*/ 5 h 23"/>
                  <a:gd name="T20" fmla="*/ 7 w 34"/>
                  <a:gd name="T21" fmla="*/ 5 h 23"/>
                  <a:gd name="T22" fmla="*/ 5 w 34"/>
                  <a:gd name="T23" fmla="*/ 2 h 23"/>
                  <a:gd name="T24" fmla="*/ 5 w 34"/>
                  <a:gd name="T25" fmla="*/ 0 h 23"/>
                  <a:gd name="T26" fmla="*/ 2 w 34"/>
                  <a:gd name="T27" fmla="*/ 0 h 23"/>
                  <a:gd name="T28" fmla="*/ 0 w 34"/>
                  <a:gd name="T29" fmla="*/ 0 h 23"/>
                  <a:gd name="T30" fmla="*/ 5 w 34"/>
                  <a:gd name="T31" fmla="*/ 17 h 23"/>
                  <a:gd name="T32" fmla="*/ 5 w 34"/>
                  <a:gd name="T33" fmla="*/ 17 h 23"/>
                  <a:gd name="T34" fmla="*/ 8 w 34"/>
                  <a:gd name="T35" fmla="*/ 17 h 23"/>
                  <a:gd name="T36" fmla="*/ 11 w 34"/>
                  <a:gd name="T37" fmla="*/ 17 h 23"/>
                  <a:gd name="T38" fmla="*/ 14 w 34"/>
                  <a:gd name="T39" fmla="*/ 15 h 23"/>
                  <a:gd name="T40" fmla="*/ 14 w 34"/>
                  <a:gd name="T41" fmla="*/ 17 h 23"/>
                  <a:gd name="T42" fmla="*/ 11 w 34"/>
                  <a:gd name="T43" fmla="*/ 17 h 23"/>
                  <a:gd name="T44" fmla="*/ 9 w 34"/>
                  <a:gd name="T45" fmla="*/ 18 h 23"/>
                  <a:gd name="T46" fmla="*/ 5 w 34"/>
                  <a:gd name="T47" fmla="*/ 18 h 23"/>
                  <a:gd name="T48" fmla="*/ 6 w 34"/>
                  <a:gd name="T49" fmla="*/ 21 h 23"/>
                  <a:gd name="T50" fmla="*/ 7 w 34"/>
                  <a:gd name="T51" fmla="*/ 21 h 23"/>
                  <a:gd name="T52" fmla="*/ 10 w 34"/>
                  <a:gd name="T53" fmla="*/ 20 h 23"/>
                  <a:gd name="T54" fmla="*/ 14 w 34"/>
                  <a:gd name="T55" fmla="*/ 21 h 23"/>
                  <a:gd name="T56" fmla="*/ 17 w 34"/>
                  <a:gd name="T57" fmla="*/ 20 h 23"/>
                  <a:gd name="T58" fmla="*/ 20 w 34"/>
                  <a:gd name="T59" fmla="*/ 21 h 23"/>
                  <a:gd name="T60" fmla="*/ 22 w 34"/>
                  <a:gd name="T61" fmla="*/ 22 h 23"/>
                  <a:gd name="T62" fmla="*/ 24 w 34"/>
                  <a:gd name="T63" fmla="*/ 23 h 23"/>
                  <a:gd name="T64" fmla="*/ 26 w 34"/>
                  <a:gd name="T65" fmla="*/ 22 h 23"/>
                  <a:gd name="T66" fmla="*/ 28 w 34"/>
                  <a:gd name="T67" fmla="*/ 20 h 23"/>
                  <a:gd name="T68" fmla="*/ 28 w 34"/>
                  <a:gd name="T69" fmla="*/ 19 h 23"/>
                  <a:gd name="T70" fmla="*/ 30 w 34"/>
                  <a:gd name="T71" fmla="*/ 18 h 23"/>
                  <a:gd name="T72" fmla="*/ 31 w 34"/>
                  <a:gd name="T73" fmla="*/ 19 h 23"/>
                  <a:gd name="T74" fmla="*/ 34 w 34"/>
                  <a:gd name="T75" fmla="*/ 18 h 23"/>
                  <a:gd name="T76" fmla="*/ 34 w 34"/>
                  <a:gd name="T77" fmla="*/ 15 h 23"/>
                  <a:gd name="T78" fmla="*/ 33 w 34"/>
                  <a:gd name="T79" fmla="*/ 15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34" h="23">
                    <a:moveTo>
                      <a:pt x="33" y="15"/>
                    </a:moveTo>
                    <a:lnTo>
                      <a:pt x="28" y="15"/>
                    </a:lnTo>
                    <a:lnTo>
                      <a:pt x="26" y="15"/>
                    </a:lnTo>
                    <a:lnTo>
                      <a:pt x="24" y="13"/>
                    </a:lnTo>
                    <a:lnTo>
                      <a:pt x="22" y="13"/>
                    </a:lnTo>
                    <a:lnTo>
                      <a:pt x="21" y="12"/>
                    </a:lnTo>
                    <a:lnTo>
                      <a:pt x="14" y="9"/>
                    </a:lnTo>
                    <a:lnTo>
                      <a:pt x="11" y="9"/>
                    </a:lnTo>
                    <a:lnTo>
                      <a:pt x="11" y="7"/>
                    </a:lnTo>
                    <a:lnTo>
                      <a:pt x="9" y="5"/>
                    </a:lnTo>
                    <a:lnTo>
                      <a:pt x="7" y="5"/>
                    </a:lnTo>
                    <a:lnTo>
                      <a:pt x="5" y="2"/>
                    </a:lnTo>
                    <a:lnTo>
                      <a:pt x="5" y="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5" y="17"/>
                    </a:lnTo>
                    <a:lnTo>
                      <a:pt x="5" y="17"/>
                    </a:lnTo>
                    <a:lnTo>
                      <a:pt x="8" y="17"/>
                    </a:lnTo>
                    <a:lnTo>
                      <a:pt x="11" y="17"/>
                    </a:lnTo>
                    <a:lnTo>
                      <a:pt x="14" y="15"/>
                    </a:lnTo>
                    <a:lnTo>
                      <a:pt x="14" y="17"/>
                    </a:lnTo>
                    <a:lnTo>
                      <a:pt x="11" y="17"/>
                    </a:lnTo>
                    <a:lnTo>
                      <a:pt x="9" y="18"/>
                    </a:lnTo>
                    <a:lnTo>
                      <a:pt x="5" y="18"/>
                    </a:lnTo>
                    <a:lnTo>
                      <a:pt x="6" y="21"/>
                    </a:lnTo>
                    <a:lnTo>
                      <a:pt x="7" y="21"/>
                    </a:lnTo>
                    <a:lnTo>
                      <a:pt x="10" y="20"/>
                    </a:lnTo>
                    <a:lnTo>
                      <a:pt x="14" y="21"/>
                    </a:lnTo>
                    <a:lnTo>
                      <a:pt x="17" y="20"/>
                    </a:lnTo>
                    <a:lnTo>
                      <a:pt x="20" y="21"/>
                    </a:lnTo>
                    <a:lnTo>
                      <a:pt x="22" y="22"/>
                    </a:lnTo>
                    <a:lnTo>
                      <a:pt x="24" y="23"/>
                    </a:lnTo>
                    <a:lnTo>
                      <a:pt x="26" y="22"/>
                    </a:lnTo>
                    <a:lnTo>
                      <a:pt x="28" y="20"/>
                    </a:lnTo>
                    <a:lnTo>
                      <a:pt x="28" y="19"/>
                    </a:lnTo>
                    <a:lnTo>
                      <a:pt x="30" y="18"/>
                    </a:lnTo>
                    <a:lnTo>
                      <a:pt x="31" y="19"/>
                    </a:lnTo>
                    <a:lnTo>
                      <a:pt x="34" y="18"/>
                    </a:lnTo>
                    <a:lnTo>
                      <a:pt x="34" y="15"/>
                    </a:lnTo>
                    <a:lnTo>
                      <a:pt x="33" y="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5" name="Freeform 2848">
                <a:extLst>
                  <a:ext uri="{FF2B5EF4-FFF2-40B4-BE49-F238E27FC236}">
                    <a16:creationId xmlns:a16="http://schemas.microsoft.com/office/drawing/2014/main" id="{E2742913-0016-4D84-B4A2-8D29C15AD8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03" y="3284"/>
                <a:ext cx="5" cy="11"/>
              </a:xfrm>
              <a:custGeom>
                <a:avLst/>
                <a:gdLst>
                  <a:gd name="T0" fmla="*/ 3 w 5"/>
                  <a:gd name="T1" fmla="*/ 10 h 11"/>
                  <a:gd name="T2" fmla="*/ 4 w 5"/>
                  <a:gd name="T3" fmla="*/ 9 h 11"/>
                  <a:gd name="T4" fmla="*/ 5 w 5"/>
                  <a:gd name="T5" fmla="*/ 10 h 11"/>
                  <a:gd name="T6" fmla="*/ 4 w 5"/>
                  <a:gd name="T7" fmla="*/ 5 h 11"/>
                  <a:gd name="T8" fmla="*/ 2 w 5"/>
                  <a:gd name="T9" fmla="*/ 2 h 11"/>
                  <a:gd name="T10" fmla="*/ 0 w 5"/>
                  <a:gd name="T11" fmla="*/ 0 h 11"/>
                  <a:gd name="T12" fmla="*/ 0 w 5"/>
                  <a:gd name="T13" fmla="*/ 0 h 11"/>
                  <a:gd name="T14" fmla="*/ 2 w 5"/>
                  <a:gd name="T15" fmla="*/ 11 h 11"/>
                  <a:gd name="T16" fmla="*/ 3 w 5"/>
                  <a:gd name="T17" fmla="*/ 1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" h="11">
                    <a:moveTo>
                      <a:pt x="3" y="10"/>
                    </a:moveTo>
                    <a:lnTo>
                      <a:pt x="4" y="9"/>
                    </a:lnTo>
                    <a:lnTo>
                      <a:pt x="5" y="10"/>
                    </a:lnTo>
                    <a:lnTo>
                      <a:pt x="4" y="5"/>
                    </a:lnTo>
                    <a:lnTo>
                      <a:pt x="2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2" y="11"/>
                    </a:lnTo>
                    <a:lnTo>
                      <a:pt x="3" y="1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6" name="Freeform 2849">
                <a:extLst>
                  <a:ext uri="{FF2B5EF4-FFF2-40B4-BE49-F238E27FC236}">
                    <a16:creationId xmlns:a16="http://schemas.microsoft.com/office/drawing/2014/main" id="{B6E19B2D-38E2-4FAD-B4A0-75C76091BD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44" y="3311"/>
                <a:ext cx="7" cy="4"/>
              </a:xfrm>
              <a:custGeom>
                <a:avLst/>
                <a:gdLst>
                  <a:gd name="T0" fmla="*/ 4 w 7"/>
                  <a:gd name="T1" fmla="*/ 2 h 4"/>
                  <a:gd name="T2" fmla="*/ 1 w 7"/>
                  <a:gd name="T3" fmla="*/ 2 h 4"/>
                  <a:gd name="T4" fmla="*/ 0 w 7"/>
                  <a:gd name="T5" fmla="*/ 3 h 4"/>
                  <a:gd name="T6" fmla="*/ 2 w 7"/>
                  <a:gd name="T7" fmla="*/ 4 h 4"/>
                  <a:gd name="T8" fmla="*/ 4 w 7"/>
                  <a:gd name="T9" fmla="*/ 3 h 4"/>
                  <a:gd name="T10" fmla="*/ 5 w 7"/>
                  <a:gd name="T11" fmla="*/ 3 h 4"/>
                  <a:gd name="T12" fmla="*/ 7 w 7"/>
                  <a:gd name="T13" fmla="*/ 0 h 4"/>
                  <a:gd name="T14" fmla="*/ 5 w 7"/>
                  <a:gd name="T15" fmla="*/ 0 h 4"/>
                  <a:gd name="T16" fmla="*/ 4 w 7"/>
                  <a:gd name="T17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" h="4">
                    <a:moveTo>
                      <a:pt x="4" y="2"/>
                    </a:moveTo>
                    <a:lnTo>
                      <a:pt x="1" y="2"/>
                    </a:lnTo>
                    <a:lnTo>
                      <a:pt x="0" y="3"/>
                    </a:lnTo>
                    <a:lnTo>
                      <a:pt x="2" y="4"/>
                    </a:lnTo>
                    <a:lnTo>
                      <a:pt x="4" y="3"/>
                    </a:lnTo>
                    <a:lnTo>
                      <a:pt x="5" y="3"/>
                    </a:lnTo>
                    <a:lnTo>
                      <a:pt x="7" y="0"/>
                    </a:lnTo>
                    <a:lnTo>
                      <a:pt x="5" y="0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7" name="Freeform 2850">
                <a:extLst>
                  <a:ext uri="{FF2B5EF4-FFF2-40B4-BE49-F238E27FC236}">
                    <a16:creationId xmlns:a16="http://schemas.microsoft.com/office/drawing/2014/main" id="{4EE8F06F-EC56-483B-A4A8-50599875E3B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3" y="3187"/>
                <a:ext cx="4" cy="2"/>
              </a:xfrm>
              <a:custGeom>
                <a:avLst/>
                <a:gdLst>
                  <a:gd name="T0" fmla="*/ 1 w 4"/>
                  <a:gd name="T1" fmla="*/ 2 h 2"/>
                  <a:gd name="T2" fmla="*/ 1 w 4"/>
                  <a:gd name="T3" fmla="*/ 1 h 2"/>
                  <a:gd name="T4" fmla="*/ 3 w 4"/>
                  <a:gd name="T5" fmla="*/ 1 h 2"/>
                  <a:gd name="T6" fmla="*/ 4 w 4"/>
                  <a:gd name="T7" fmla="*/ 0 h 2"/>
                  <a:gd name="T8" fmla="*/ 0 w 4"/>
                  <a:gd name="T9" fmla="*/ 0 h 2"/>
                  <a:gd name="T10" fmla="*/ 0 w 4"/>
                  <a:gd name="T11" fmla="*/ 1 h 2"/>
                  <a:gd name="T12" fmla="*/ 1 w 4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2">
                    <a:moveTo>
                      <a:pt x="1" y="2"/>
                    </a:moveTo>
                    <a:lnTo>
                      <a:pt x="1" y="1"/>
                    </a:lnTo>
                    <a:lnTo>
                      <a:pt x="3" y="1"/>
                    </a:lnTo>
                    <a:lnTo>
                      <a:pt x="4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8" name="Freeform 2851">
                <a:extLst>
                  <a:ext uri="{FF2B5EF4-FFF2-40B4-BE49-F238E27FC236}">
                    <a16:creationId xmlns:a16="http://schemas.microsoft.com/office/drawing/2014/main" id="{E7D60031-F777-42D0-A50A-6E42D24F27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3" y="3239"/>
                <a:ext cx="4" cy="6"/>
              </a:xfrm>
              <a:custGeom>
                <a:avLst/>
                <a:gdLst>
                  <a:gd name="T0" fmla="*/ 2 w 4"/>
                  <a:gd name="T1" fmla="*/ 6 h 6"/>
                  <a:gd name="T2" fmla="*/ 3 w 4"/>
                  <a:gd name="T3" fmla="*/ 3 h 6"/>
                  <a:gd name="T4" fmla="*/ 4 w 4"/>
                  <a:gd name="T5" fmla="*/ 3 h 6"/>
                  <a:gd name="T6" fmla="*/ 4 w 4"/>
                  <a:gd name="T7" fmla="*/ 1 h 6"/>
                  <a:gd name="T8" fmla="*/ 2 w 4"/>
                  <a:gd name="T9" fmla="*/ 1 h 6"/>
                  <a:gd name="T10" fmla="*/ 1 w 4"/>
                  <a:gd name="T11" fmla="*/ 0 h 6"/>
                  <a:gd name="T12" fmla="*/ 0 w 4"/>
                  <a:gd name="T13" fmla="*/ 1 h 6"/>
                  <a:gd name="T14" fmla="*/ 1 w 4"/>
                  <a:gd name="T15" fmla="*/ 4 h 6"/>
                  <a:gd name="T16" fmla="*/ 1 w 4"/>
                  <a:gd name="T17" fmla="*/ 5 h 6"/>
                  <a:gd name="T18" fmla="*/ 2 w 4"/>
                  <a:gd name="T19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" h="6">
                    <a:moveTo>
                      <a:pt x="2" y="6"/>
                    </a:moveTo>
                    <a:lnTo>
                      <a:pt x="3" y="3"/>
                    </a:lnTo>
                    <a:lnTo>
                      <a:pt x="4" y="3"/>
                    </a:lnTo>
                    <a:lnTo>
                      <a:pt x="4" y="1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4"/>
                    </a:lnTo>
                    <a:lnTo>
                      <a:pt x="1" y="5"/>
                    </a:lnTo>
                    <a:lnTo>
                      <a:pt x="2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9" name="Freeform 2852">
                <a:extLst>
                  <a:ext uri="{FF2B5EF4-FFF2-40B4-BE49-F238E27FC236}">
                    <a16:creationId xmlns:a16="http://schemas.microsoft.com/office/drawing/2014/main" id="{0A7BC7C3-44CB-4BCA-B112-C8049733A0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1" y="3234"/>
                <a:ext cx="3" cy="4"/>
              </a:xfrm>
              <a:custGeom>
                <a:avLst/>
                <a:gdLst>
                  <a:gd name="T0" fmla="*/ 3 w 3"/>
                  <a:gd name="T1" fmla="*/ 3 h 4"/>
                  <a:gd name="T2" fmla="*/ 2 w 3"/>
                  <a:gd name="T3" fmla="*/ 1 h 4"/>
                  <a:gd name="T4" fmla="*/ 1 w 3"/>
                  <a:gd name="T5" fmla="*/ 0 h 4"/>
                  <a:gd name="T6" fmla="*/ 0 w 3"/>
                  <a:gd name="T7" fmla="*/ 0 h 4"/>
                  <a:gd name="T8" fmla="*/ 1 w 3"/>
                  <a:gd name="T9" fmla="*/ 3 h 4"/>
                  <a:gd name="T10" fmla="*/ 1 w 3"/>
                  <a:gd name="T11" fmla="*/ 3 h 4"/>
                  <a:gd name="T12" fmla="*/ 2 w 3"/>
                  <a:gd name="T13" fmla="*/ 4 h 4"/>
                  <a:gd name="T14" fmla="*/ 3 w 3"/>
                  <a:gd name="T15" fmla="*/ 4 h 4"/>
                  <a:gd name="T16" fmla="*/ 3 w 3"/>
                  <a:gd name="T17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4">
                    <a:moveTo>
                      <a:pt x="3" y="3"/>
                    </a:move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3"/>
                    </a:lnTo>
                    <a:lnTo>
                      <a:pt x="1" y="3"/>
                    </a:lnTo>
                    <a:lnTo>
                      <a:pt x="2" y="4"/>
                    </a:lnTo>
                    <a:lnTo>
                      <a:pt x="3" y="4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0" name="Freeform 2853">
                <a:extLst>
                  <a:ext uri="{FF2B5EF4-FFF2-40B4-BE49-F238E27FC236}">
                    <a16:creationId xmlns:a16="http://schemas.microsoft.com/office/drawing/2014/main" id="{E1666984-2FEE-4B4A-A782-C22C4E251B3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5" y="3248"/>
                <a:ext cx="3" cy="4"/>
              </a:xfrm>
              <a:custGeom>
                <a:avLst/>
                <a:gdLst>
                  <a:gd name="T0" fmla="*/ 0 w 3"/>
                  <a:gd name="T1" fmla="*/ 1 h 4"/>
                  <a:gd name="T2" fmla="*/ 0 w 3"/>
                  <a:gd name="T3" fmla="*/ 2 h 4"/>
                  <a:gd name="T4" fmla="*/ 0 w 3"/>
                  <a:gd name="T5" fmla="*/ 3 h 4"/>
                  <a:gd name="T6" fmla="*/ 1 w 3"/>
                  <a:gd name="T7" fmla="*/ 4 h 4"/>
                  <a:gd name="T8" fmla="*/ 2 w 3"/>
                  <a:gd name="T9" fmla="*/ 3 h 4"/>
                  <a:gd name="T10" fmla="*/ 3 w 3"/>
                  <a:gd name="T11" fmla="*/ 2 h 4"/>
                  <a:gd name="T12" fmla="*/ 1 w 3"/>
                  <a:gd name="T13" fmla="*/ 0 h 4"/>
                  <a:gd name="T14" fmla="*/ 0 w 3"/>
                  <a:gd name="T15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4">
                    <a:moveTo>
                      <a:pt x="0" y="1"/>
                    </a:moveTo>
                    <a:lnTo>
                      <a:pt x="0" y="2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2" y="3"/>
                    </a:lnTo>
                    <a:lnTo>
                      <a:pt x="3" y="2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1" name="Freeform 2854">
                <a:extLst>
                  <a:ext uri="{FF2B5EF4-FFF2-40B4-BE49-F238E27FC236}">
                    <a16:creationId xmlns:a16="http://schemas.microsoft.com/office/drawing/2014/main" id="{2D352A1F-E344-47DC-87AE-9CB9A043E77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1" y="3181"/>
                <a:ext cx="3" cy="2"/>
              </a:xfrm>
              <a:custGeom>
                <a:avLst/>
                <a:gdLst>
                  <a:gd name="T0" fmla="*/ 0 w 3"/>
                  <a:gd name="T1" fmla="*/ 1 h 2"/>
                  <a:gd name="T2" fmla="*/ 1 w 3"/>
                  <a:gd name="T3" fmla="*/ 2 h 2"/>
                  <a:gd name="T4" fmla="*/ 1 w 3"/>
                  <a:gd name="T5" fmla="*/ 2 h 2"/>
                  <a:gd name="T6" fmla="*/ 3 w 3"/>
                  <a:gd name="T7" fmla="*/ 2 h 2"/>
                  <a:gd name="T8" fmla="*/ 3 w 3"/>
                  <a:gd name="T9" fmla="*/ 1 h 2"/>
                  <a:gd name="T10" fmla="*/ 2 w 3"/>
                  <a:gd name="T11" fmla="*/ 0 h 2"/>
                  <a:gd name="T12" fmla="*/ 1 w 3"/>
                  <a:gd name="T13" fmla="*/ 0 h 2"/>
                  <a:gd name="T14" fmla="*/ 0 w 3"/>
                  <a:gd name="T15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2">
                    <a:moveTo>
                      <a:pt x="0" y="1"/>
                    </a:moveTo>
                    <a:lnTo>
                      <a:pt x="1" y="2"/>
                    </a:lnTo>
                    <a:lnTo>
                      <a:pt x="1" y="2"/>
                    </a:lnTo>
                    <a:lnTo>
                      <a:pt x="3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2" name="Freeform 2855">
                <a:extLst>
                  <a:ext uri="{FF2B5EF4-FFF2-40B4-BE49-F238E27FC236}">
                    <a16:creationId xmlns:a16="http://schemas.microsoft.com/office/drawing/2014/main" id="{5E36A32D-3FE3-4C65-A33E-5D94885706F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7" y="3184"/>
                <a:ext cx="2" cy="2"/>
              </a:xfrm>
              <a:custGeom>
                <a:avLst/>
                <a:gdLst>
                  <a:gd name="T0" fmla="*/ 0 w 2"/>
                  <a:gd name="T1" fmla="*/ 2 h 2"/>
                  <a:gd name="T2" fmla="*/ 2 w 2"/>
                  <a:gd name="T3" fmla="*/ 2 h 2"/>
                  <a:gd name="T4" fmla="*/ 1 w 2"/>
                  <a:gd name="T5" fmla="*/ 0 h 2"/>
                  <a:gd name="T6" fmla="*/ 0 w 2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0" y="2"/>
                    </a:moveTo>
                    <a:lnTo>
                      <a:pt x="2" y="2"/>
                    </a:lnTo>
                    <a:lnTo>
                      <a:pt x="1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3" name="Freeform 2856">
                <a:extLst>
                  <a:ext uri="{FF2B5EF4-FFF2-40B4-BE49-F238E27FC236}">
                    <a16:creationId xmlns:a16="http://schemas.microsoft.com/office/drawing/2014/main" id="{DF128619-C0BC-44D0-B9D2-15BCF85A2E5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3" y="3197"/>
                <a:ext cx="3" cy="3"/>
              </a:xfrm>
              <a:custGeom>
                <a:avLst/>
                <a:gdLst>
                  <a:gd name="T0" fmla="*/ 3 w 3"/>
                  <a:gd name="T1" fmla="*/ 3 h 3"/>
                  <a:gd name="T2" fmla="*/ 3 w 3"/>
                  <a:gd name="T3" fmla="*/ 2 h 3"/>
                  <a:gd name="T4" fmla="*/ 1 w 3"/>
                  <a:gd name="T5" fmla="*/ 1 h 3"/>
                  <a:gd name="T6" fmla="*/ 1 w 3"/>
                  <a:gd name="T7" fmla="*/ 0 h 3"/>
                  <a:gd name="T8" fmla="*/ 0 w 3"/>
                  <a:gd name="T9" fmla="*/ 1 h 3"/>
                  <a:gd name="T10" fmla="*/ 2 w 3"/>
                  <a:gd name="T11" fmla="*/ 3 h 3"/>
                  <a:gd name="T12" fmla="*/ 3 w 3"/>
                  <a:gd name="T1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3" y="3"/>
                    </a:moveTo>
                    <a:lnTo>
                      <a:pt x="3" y="2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2" y="3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4" name="Freeform 2857">
                <a:extLst>
                  <a:ext uri="{FF2B5EF4-FFF2-40B4-BE49-F238E27FC236}">
                    <a16:creationId xmlns:a16="http://schemas.microsoft.com/office/drawing/2014/main" id="{43BE80A7-D669-45D0-87DB-DB8905BAFFB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9" y="3262"/>
                <a:ext cx="3" cy="1"/>
              </a:xfrm>
              <a:custGeom>
                <a:avLst/>
                <a:gdLst>
                  <a:gd name="T0" fmla="*/ 0 w 3"/>
                  <a:gd name="T1" fmla="*/ 1 h 1"/>
                  <a:gd name="T2" fmla="*/ 1 w 3"/>
                  <a:gd name="T3" fmla="*/ 0 h 1"/>
                  <a:gd name="T4" fmla="*/ 3 w 3"/>
                  <a:gd name="T5" fmla="*/ 0 h 1"/>
                  <a:gd name="T6" fmla="*/ 0 w 3"/>
                  <a:gd name="T7" fmla="*/ 0 h 1"/>
                  <a:gd name="T8" fmla="*/ 0 w 3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1">
                    <a:moveTo>
                      <a:pt x="0" y="1"/>
                    </a:moveTo>
                    <a:lnTo>
                      <a:pt x="1" y="0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5" name="Freeform 2858">
                <a:extLst>
                  <a:ext uri="{FF2B5EF4-FFF2-40B4-BE49-F238E27FC236}">
                    <a16:creationId xmlns:a16="http://schemas.microsoft.com/office/drawing/2014/main" id="{BCEF4E57-6BE5-4463-88D3-A1E7483C2C4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4" y="3179"/>
                <a:ext cx="1" cy="2"/>
              </a:xfrm>
              <a:custGeom>
                <a:avLst/>
                <a:gdLst>
                  <a:gd name="T0" fmla="*/ 0 w 1"/>
                  <a:gd name="T1" fmla="*/ 2 h 2"/>
                  <a:gd name="T2" fmla="*/ 1 w 1"/>
                  <a:gd name="T3" fmla="*/ 1 h 2"/>
                  <a:gd name="T4" fmla="*/ 0 w 1"/>
                  <a:gd name="T5" fmla="*/ 0 h 2"/>
                  <a:gd name="T6" fmla="*/ 0 w 1"/>
                  <a:gd name="T7" fmla="*/ 1 h 2"/>
                  <a:gd name="T8" fmla="*/ 0 w 1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0" y="2"/>
                    </a:moveTo>
                    <a:lnTo>
                      <a:pt x="1" y="1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6" name="Freeform 2859">
                <a:extLst>
                  <a:ext uri="{FF2B5EF4-FFF2-40B4-BE49-F238E27FC236}">
                    <a16:creationId xmlns:a16="http://schemas.microsoft.com/office/drawing/2014/main" id="{1A350CA0-BEDE-425B-801C-6E6D6E9DA02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45" y="3261"/>
                <a:ext cx="5" cy="5"/>
              </a:xfrm>
              <a:custGeom>
                <a:avLst/>
                <a:gdLst>
                  <a:gd name="T0" fmla="*/ 4 w 5"/>
                  <a:gd name="T1" fmla="*/ 3 h 5"/>
                  <a:gd name="T2" fmla="*/ 3 w 5"/>
                  <a:gd name="T3" fmla="*/ 1 h 5"/>
                  <a:gd name="T4" fmla="*/ 2 w 5"/>
                  <a:gd name="T5" fmla="*/ 0 h 5"/>
                  <a:gd name="T6" fmla="*/ 1 w 5"/>
                  <a:gd name="T7" fmla="*/ 0 h 5"/>
                  <a:gd name="T8" fmla="*/ 0 w 5"/>
                  <a:gd name="T9" fmla="*/ 0 h 5"/>
                  <a:gd name="T10" fmla="*/ 0 w 5"/>
                  <a:gd name="T11" fmla="*/ 0 h 5"/>
                  <a:gd name="T12" fmla="*/ 1 w 5"/>
                  <a:gd name="T13" fmla="*/ 2 h 5"/>
                  <a:gd name="T14" fmla="*/ 3 w 5"/>
                  <a:gd name="T15" fmla="*/ 3 h 5"/>
                  <a:gd name="T16" fmla="*/ 5 w 5"/>
                  <a:gd name="T17" fmla="*/ 5 h 5"/>
                  <a:gd name="T18" fmla="*/ 4 w 5"/>
                  <a:gd name="T19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" h="5">
                    <a:moveTo>
                      <a:pt x="4" y="3"/>
                    </a:moveTo>
                    <a:lnTo>
                      <a:pt x="3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3" y="3"/>
                    </a:lnTo>
                    <a:lnTo>
                      <a:pt x="5" y="5"/>
                    </a:lnTo>
                    <a:lnTo>
                      <a:pt x="4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7" name="Freeform 2860">
                <a:extLst>
                  <a:ext uri="{FF2B5EF4-FFF2-40B4-BE49-F238E27FC236}">
                    <a16:creationId xmlns:a16="http://schemas.microsoft.com/office/drawing/2014/main" id="{81AC2B2B-4AAA-4ED1-BBAF-2FF88099829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4" y="3190"/>
                <a:ext cx="3" cy="2"/>
              </a:xfrm>
              <a:custGeom>
                <a:avLst/>
                <a:gdLst>
                  <a:gd name="T0" fmla="*/ 3 w 3"/>
                  <a:gd name="T1" fmla="*/ 0 h 2"/>
                  <a:gd name="T2" fmla="*/ 2 w 3"/>
                  <a:gd name="T3" fmla="*/ 0 h 2"/>
                  <a:gd name="T4" fmla="*/ 0 w 3"/>
                  <a:gd name="T5" fmla="*/ 1 h 2"/>
                  <a:gd name="T6" fmla="*/ 1 w 3"/>
                  <a:gd name="T7" fmla="*/ 2 h 2"/>
                  <a:gd name="T8" fmla="*/ 3 w 3"/>
                  <a:gd name="T9" fmla="*/ 1 h 2"/>
                  <a:gd name="T10" fmla="*/ 3 w 3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3" y="0"/>
                    </a:moveTo>
                    <a:lnTo>
                      <a:pt x="2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3" y="1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8" name="Freeform 2861">
                <a:extLst>
                  <a:ext uri="{FF2B5EF4-FFF2-40B4-BE49-F238E27FC236}">
                    <a16:creationId xmlns:a16="http://schemas.microsoft.com/office/drawing/2014/main" id="{225A2A43-4FE5-4A81-905B-8F1F531C65F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6" y="3238"/>
                <a:ext cx="10" cy="17"/>
              </a:xfrm>
              <a:custGeom>
                <a:avLst/>
                <a:gdLst>
                  <a:gd name="T0" fmla="*/ 4 w 10"/>
                  <a:gd name="T1" fmla="*/ 16 h 17"/>
                  <a:gd name="T2" fmla="*/ 6 w 10"/>
                  <a:gd name="T3" fmla="*/ 14 h 17"/>
                  <a:gd name="T4" fmla="*/ 7 w 10"/>
                  <a:gd name="T5" fmla="*/ 12 h 17"/>
                  <a:gd name="T6" fmla="*/ 7 w 10"/>
                  <a:gd name="T7" fmla="*/ 14 h 17"/>
                  <a:gd name="T8" fmla="*/ 7 w 10"/>
                  <a:gd name="T9" fmla="*/ 17 h 17"/>
                  <a:gd name="T10" fmla="*/ 8 w 10"/>
                  <a:gd name="T11" fmla="*/ 17 h 17"/>
                  <a:gd name="T12" fmla="*/ 10 w 10"/>
                  <a:gd name="T13" fmla="*/ 17 h 17"/>
                  <a:gd name="T14" fmla="*/ 10 w 10"/>
                  <a:gd name="T15" fmla="*/ 13 h 17"/>
                  <a:gd name="T16" fmla="*/ 9 w 10"/>
                  <a:gd name="T17" fmla="*/ 10 h 17"/>
                  <a:gd name="T18" fmla="*/ 9 w 10"/>
                  <a:gd name="T19" fmla="*/ 10 h 17"/>
                  <a:gd name="T20" fmla="*/ 9 w 10"/>
                  <a:gd name="T21" fmla="*/ 7 h 17"/>
                  <a:gd name="T22" fmla="*/ 8 w 10"/>
                  <a:gd name="T23" fmla="*/ 5 h 17"/>
                  <a:gd name="T24" fmla="*/ 7 w 10"/>
                  <a:gd name="T25" fmla="*/ 1 h 17"/>
                  <a:gd name="T26" fmla="*/ 6 w 10"/>
                  <a:gd name="T27" fmla="*/ 0 h 17"/>
                  <a:gd name="T28" fmla="*/ 2 w 10"/>
                  <a:gd name="T29" fmla="*/ 0 h 17"/>
                  <a:gd name="T30" fmla="*/ 1 w 10"/>
                  <a:gd name="T31" fmla="*/ 1 h 17"/>
                  <a:gd name="T32" fmla="*/ 1 w 10"/>
                  <a:gd name="T33" fmla="*/ 3 h 17"/>
                  <a:gd name="T34" fmla="*/ 2 w 10"/>
                  <a:gd name="T35" fmla="*/ 4 h 17"/>
                  <a:gd name="T36" fmla="*/ 2 w 10"/>
                  <a:gd name="T37" fmla="*/ 5 h 17"/>
                  <a:gd name="T38" fmla="*/ 2 w 10"/>
                  <a:gd name="T39" fmla="*/ 6 h 17"/>
                  <a:gd name="T40" fmla="*/ 3 w 10"/>
                  <a:gd name="T41" fmla="*/ 6 h 17"/>
                  <a:gd name="T42" fmla="*/ 4 w 10"/>
                  <a:gd name="T43" fmla="*/ 5 h 17"/>
                  <a:gd name="T44" fmla="*/ 3 w 10"/>
                  <a:gd name="T45" fmla="*/ 6 h 17"/>
                  <a:gd name="T46" fmla="*/ 2 w 10"/>
                  <a:gd name="T47" fmla="*/ 8 h 17"/>
                  <a:gd name="T48" fmla="*/ 0 w 10"/>
                  <a:gd name="T49" fmla="*/ 8 h 17"/>
                  <a:gd name="T50" fmla="*/ 2 w 10"/>
                  <a:gd name="T51" fmla="*/ 11 h 17"/>
                  <a:gd name="T52" fmla="*/ 3 w 10"/>
                  <a:gd name="T53" fmla="*/ 13 h 17"/>
                  <a:gd name="T54" fmla="*/ 4 w 10"/>
                  <a:gd name="T55" fmla="*/ 16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10" h="17">
                    <a:moveTo>
                      <a:pt x="4" y="16"/>
                    </a:moveTo>
                    <a:lnTo>
                      <a:pt x="6" y="14"/>
                    </a:lnTo>
                    <a:lnTo>
                      <a:pt x="7" y="12"/>
                    </a:lnTo>
                    <a:lnTo>
                      <a:pt x="7" y="14"/>
                    </a:lnTo>
                    <a:lnTo>
                      <a:pt x="7" y="17"/>
                    </a:lnTo>
                    <a:lnTo>
                      <a:pt x="8" y="17"/>
                    </a:lnTo>
                    <a:lnTo>
                      <a:pt x="10" y="17"/>
                    </a:lnTo>
                    <a:lnTo>
                      <a:pt x="10" y="13"/>
                    </a:lnTo>
                    <a:lnTo>
                      <a:pt x="9" y="10"/>
                    </a:lnTo>
                    <a:lnTo>
                      <a:pt x="9" y="10"/>
                    </a:lnTo>
                    <a:lnTo>
                      <a:pt x="9" y="7"/>
                    </a:lnTo>
                    <a:lnTo>
                      <a:pt x="8" y="5"/>
                    </a:lnTo>
                    <a:lnTo>
                      <a:pt x="7" y="1"/>
                    </a:lnTo>
                    <a:lnTo>
                      <a:pt x="6" y="0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1" y="3"/>
                    </a:lnTo>
                    <a:lnTo>
                      <a:pt x="2" y="4"/>
                    </a:lnTo>
                    <a:lnTo>
                      <a:pt x="2" y="5"/>
                    </a:lnTo>
                    <a:lnTo>
                      <a:pt x="2" y="6"/>
                    </a:lnTo>
                    <a:lnTo>
                      <a:pt x="3" y="6"/>
                    </a:lnTo>
                    <a:lnTo>
                      <a:pt x="4" y="5"/>
                    </a:lnTo>
                    <a:lnTo>
                      <a:pt x="3" y="6"/>
                    </a:lnTo>
                    <a:lnTo>
                      <a:pt x="2" y="8"/>
                    </a:lnTo>
                    <a:lnTo>
                      <a:pt x="0" y="8"/>
                    </a:lnTo>
                    <a:lnTo>
                      <a:pt x="2" y="11"/>
                    </a:lnTo>
                    <a:lnTo>
                      <a:pt x="3" y="13"/>
                    </a:lnTo>
                    <a:lnTo>
                      <a:pt x="4" y="1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9" name="Freeform 2862">
                <a:extLst>
                  <a:ext uri="{FF2B5EF4-FFF2-40B4-BE49-F238E27FC236}">
                    <a16:creationId xmlns:a16="http://schemas.microsoft.com/office/drawing/2014/main" id="{6000C96E-0192-4E98-B6D9-AF27F85D5E5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45" y="3264"/>
                <a:ext cx="4" cy="5"/>
              </a:xfrm>
              <a:custGeom>
                <a:avLst/>
                <a:gdLst>
                  <a:gd name="T0" fmla="*/ 1 w 4"/>
                  <a:gd name="T1" fmla="*/ 0 h 5"/>
                  <a:gd name="T2" fmla="*/ 0 w 4"/>
                  <a:gd name="T3" fmla="*/ 0 h 5"/>
                  <a:gd name="T4" fmla="*/ 0 w 4"/>
                  <a:gd name="T5" fmla="*/ 2 h 5"/>
                  <a:gd name="T6" fmla="*/ 2 w 4"/>
                  <a:gd name="T7" fmla="*/ 5 h 5"/>
                  <a:gd name="T8" fmla="*/ 4 w 4"/>
                  <a:gd name="T9" fmla="*/ 5 h 5"/>
                  <a:gd name="T10" fmla="*/ 4 w 4"/>
                  <a:gd name="T11" fmla="*/ 4 h 5"/>
                  <a:gd name="T12" fmla="*/ 3 w 4"/>
                  <a:gd name="T13" fmla="*/ 1 h 5"/>
                  <a:gd name="T14" fmla="*/ 1 w 4"/>
                  <a:gd name="T15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5">
                    <a:moveTo>
                      <a:pt x="1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2" y="5"/>
                    </a:lnTo>
                    <a:lnTo>
                      <a:pt x="4" y="5"/>
                    </a:lnTo>
                    <a:lnTo>
                      <a:pt x="4" y="4"/>
                    </a:lnTo>
                    <a:lnTo>
                      <a:pt x="3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0" name="Freeform 2863">
                <a:extLst>
                  <a:ext uri="{FF2B5EF4-FFF2-40B4-BE49-F238E27FC236}">
                    <a16:creationId xmlns:a16="http://schemas.microsoft.com/office/drawing/2014/main" id="{A760495F-3D08-49E4-A48D-5EF7E1CA36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7" y="3198"/>
                <a:ext cx="1" cy="1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0 h 1"/>
                  <a:gd name="T4" fmla="*/ 0 w 1"/>
                  <a:gd name="T5" fmla="*/ 0 h 1"/>
                  <a:gd name="T6" fmla="*/ 0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1" name="Freeform 2864">
                <a:extLst>
                  <a:ext uri="{FF2B5EF4-FFF2-40B4-BE49-F238E27FC236}">
                    <a16:creationId xmlns:a16="http://schemas.microsoft.com/office/drawing/2014/main" id="{2AC76182-B56A-4ADB-9845-862AE9433AA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1" y="3198"/>
                <a:ext cx="2" cy="2"/>
              </a:xfrm>
              <a:custGeom>
                <a:avLst/>
                <a:gdLst>
                  <a:gd name="T0" fmla="*/ 1 w 2"/>
                  <a:gd name="T1" fmla="*/ 2 h 2"/>
                  <a:gd name="T2" fmla="*/ 2 w 2"/>
                  <a:gd name="T3" fmla="*/ 2 h 2"/>
                  <a:gd name="T4" fmla="*/ 1 w 2"/>
                  <a:gd name="T5" fmla="*/ 0 h 2"/>
                  <a:gd name="T6" fmla="*/ 0 w 2"/>
                  <a:gd name="T7" fmla="*/ 1 h 2"/>
                  <a:gd name="T8" fmla="*/ 1 w 2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1" y="2"/>
                    </a:moveTo>
                    <a:lnTo>
                      <a:pt x="2" y="2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2" name="Freeform 2865">
                <a:extLst>
                  <a:ext uri="{FF2B5EF4-FFF2-40B4-BE49-F238E27FC236}">
                    <a16:creationId xmlns:a16="http://schemas.microsoft.com/office/drawing/2014/main" id="{E4A25E90-BAF5-4EE0-89B6-ED7282B4081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1" y="3184"/>
                <a:ext cx="3" cy="2"/>
              </a:xfrm>
              <a:custGeom>
                <a:avLst/>
                <a:gdLst>
                  <a:gd name="T0" fmla="*/ 3 w 3"/>
                  <a:gd name="T1" fmla="*/ 1 h 2"/>
                  <a:gd name="T2" fmla="*/ 2 w 3"/>
                  <a:gd name="T3" fmla="*/ 0 h 2"/>
                  <a:gd name="T4" fmla="*/ 0 w 3"/>
                  <a:gd name="T5" fmla="*/ 0 h 2"/>
                  <a:gd name="T6" fmla="*/ 1 w 3"/>
                  <a:gd name="T7" fmla="*/ 1 h 2"/>
                  <a:gd name="T8" fmla="*/ 1 w 3"/>
                  <a:gd name="T9" fmla="*/ 2 h 2"/>
                  <a:gd name="T10" fmla="*/ 2 w 3"/>
                  <a:gd name="T11" fmla="*/ 2 h 2"/>
                  <a:gd name="T12" fmla="*/ 3 w 3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3" y="1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3" name="Freeform 2866">
                <a:extLst>
                  <a:ext uri="{FF2B5EF4-FFF2-40B4-BE49-F238E27FC236}">
                    <a16:creationId xmlns:a16="http://schemas.microsoft.com/office/drawing/2014/main" id="{CAD39641-E462-42D9-82C3-82D84A30C83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27" y="3174"/>
                <a:ext cx="3" cy="2"/>
              </a:xfrm>
              <a:custGeom>
                <a:avLst/>
                <a:gdLst>
                  <a:gd name="T0" fmla="*/ 0 w 3"/>
                  <a:gd name="T1" fmla="*/ 0 h 2"/>
                  <a:gd name="T2" fmla="*/ 1 w 3"/>
                  <a:gd name="T3" fmla="*/ 2 h 2"/>
                  <a:gd name="T4" fmla="*/ 3 w 3"/>
                  <a:gd name="T5" fmla="*/ 0 h 2"/>
                  <a:gd name="T6" fmla="*/ 2 w 3"/>
                  <a:gd name="T7" fmla="*/ 0 h 2"/>
                  <a:gd name="T8" fmla="*/ 1 w 3"/>
                  <a:gd name="T9" fmla="*/ 0 h 2"/>
                  <a:gd name="T10" fmla="*/ 0 w 3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0" y="0"/>
                    </a:moveTo>
                    <a:lnTo>
                      <a:pt x="1" y="2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4" name="Freeform 2867">
                <a:extLst>
                  <a:ext uri="{FF2B5EF4-FFF2-40B4-BE49-F238E27FC236}">
                    <a16:creationId xmlns:a16="http://schemas.microsoft.com/office/drawing/2014/main" id="{79F0163C-12BD-4081-BC67-5A63513013F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3" y="3176"/>
                <a:ext cx="3" cy="2"/>
              </a:xfrm>
              <a:custGeom>
                <a:avLst/>
                <a:gdLst>
                  <a:gd name="T0" fmla="*/ 0 w 3"/>
                  <a:gd name="T1" fmla="*/ 1 h 2"/>
                  <a:gd name="T2" fmla="*/ 1 w 3"/>
                  <a:gd name="T3" fmla="*/ 2 h 2"/>
                  <a:gd name="T4" fmla="*/ 3 w 3"/>
                  <a:gd name="T5" fmla="*/ 0 h 2"/>
                  <a:gd name="T6" fmla="*/ 0 w 3"/>
                  <a:gd name="T7" fmla="*/ 0 h 2"/>
                  <a:gd name="T8" fmla="*/ 0 w 3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2">
                    <a:moveTo>
                      <a:pt x="0" y="1"/>
                    </a:moveTo>
                    <a:lnTo>
                      <a:pt x="1" y="2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5" name="Freeform 2868">
                <a:extLst>
                  <a:ext uri="{FF2B5EF4-FFF2-40B4-BE49-F238E27FC236}">
                    <a16:creationId xmlns:a16="http://schemas.microsoft.com/office/drawing/2014/main" id="{20ECFB08-0D50-4C11-85CB-F593EC6F7C5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26" y="3187"/>
                <a:ext cx="3" cy="2"/>
              </a:xfrm>
              <a:custGeom>
                <a:avLst/>
                <a:gdLst>
                  <a:gd name="T0" fmla="*/ 0 w 3"/>
                  <a:gd name="T1" fmla="*/ 1 h 2"/>
                  <a:gd name="T2" fmla="*/ 2 w 3"/>
                  <a:gd name="T3" fmla="*/ 2 h 2"/>
                  <a:gd name="T4" fmla="*/ 3 w 3"/>
                  <a:gd name="T5" fmla="*/ 1 h 2"/>
                  <a:gd name="T6" fmla="*/ 2 w 3"/>
                  <a:gd name="T7" fmla="*/ 0 h 2"/>
                  <a:gd name="T8" fmla="*/ 0 w 3"/>
                  <a:gd name="T9" fmla="*/ 0 h 2"/>
                  <a:gd name="T10" fmla="*/ 0 w 3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0" y="1"/>
                    </a:moveTo>
                    <a:lnTo>
                      <a:pt x="2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6" name="Freeform 2869">
                <a:extLst>
                  <a:ext uri="{FF2B5EF4-FFF2-40B4-BE49-F238E27FC236}">
                    <a16:creationId xmlns:a16="http://schemas.microsoft.com/office/drawing/2014/main" id="{116C47F9-6529-4953-B4AA-DDB63D7C788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29" y="3185"/>
                <a:ext cx="2" cy="2"/>
              </a:xfrm>
              <a:custGeom>
                <a:avLst/>
                <a:gdLst>
                  <a:gd name="T0" fmla="*/ 0 w 2"/>
                  <a:gd name="T1" fmla="*/ 1 h 2"/>
                  <a:gd name="T2" fmla="*/ 1 w 2"/>
                  <a:gd name="T3" fmla="*/ 2 h 2"/>
                  <a:gd name="T4" fmla="*/ 2 w 2"/>
                  <a:gd name="T5" fmla="*/ 1 h 2"/>
                  <a:gd name="T6" fmla="*/ 1 w 2"/>
                  <a:gd name="T7" fmla="*/ 0 h 2"/>
                  <a:gd name="T8" fmla="*/ 0 w 2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0" y="1"/>
                    </a:moveTo>
                    <a:lnTo>
                      <a:pt x="1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7" name="Freeform 2870">
                <a:extLst>
                  <a:ext uri="{FF2B5EF4-FFF2-40B4-BE49-F238E27FC236}">
                    <a16:creationId xmlns:a16="http://schemas.microsoft.com/office/drawing/2014/main" id="{77022A1D-5495-41BB-A8BD-003110AE598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6" y="3177"/>
                <a:ext cx="2" cy="3"/>
              </a:xfrm>
              <a:custGeom>
                <a:avLst/>
                <a:gdLst>
                  <a:gd name="T0" fmla="*/ 0 w 2"/>
                  <a:gd name="T1" fmla="*/ 1 h 3"/>
                  <a:gd name="T2" fmla="*/ 1 w 2"/>
                  <a:gd name="T3" fmla="*/ 2 h 3"/>
                  <a:gd name="T4" fmla="*/ 1 w 2"/>
                  <a:gd name="T5" fmla="*/ 3 h 3"/>
                  <a:gd name="T6" fmla="*/ 2 w 2"/>
                  <a:gd name="T7" fmla="*/ 2 h 3"/>
                  <a:gd name="T8" fmla="*/ 2 w 2"/>
                  <a:gd name="T9" fmla="*/ 0 h 3"/>
                  <a:gd name="T10" fmla="*/ 1 w 2"/>
                  <a:gd name="T11" fmla="*/ 0 h 3"/>
                  <a:gd name="T12" fmla="*/ 0 w 2"/>
                  <a:gd name="T13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3">
                    <a:moveTo>
                      <a:pt x="0" y="1"/>
                    </a:moveTo>
                    <a:lnTo>
                      <a:pt x="1" y="2"/>
                    </a:lnTo>
                    <a:lnTo>
                      <a:pt x="1" y="3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8" name="Freeform 2871">
                <a:extLst>
                  <a:ext uri="{FF2B5EF4-FFF2-40B4-BE49-F238E27FC236}">
                    <a16:creationId xmlns:a16="http://schemas.microsoft.com/office/drawing/2014/main" id="{0D228A7D-A797-4F6E-8492-240FB264197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5" y="3183"/>
                <a:ext cx="2" cy="2"/>
              </a:xfrm>
              <a:custGeom>
                <a:avLst/>
                <a:gdLst>
                  <a:gd name="T0" fmla="*/ 2 w 2"/>
                  <a:gd name="T1" fmla="*/ 2 h 2"/>
                  <a:gd name="T2" fmla="*/ 2 w 2"/>
                  <a:gd name="T3" fmla="*/ 0 h 2"/>
                  <a:gd name="T4" fmla="*/ 0 w 2"/>
                  <a:gd name="T5" fmla="*/ 1 h 2"/>
                  <a:gd name="T6" fmla="*/ 2 w 2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2" y="0"/>
                    </a:lnTo>
                    <a:lnTo>
                      <a:pt x="0" y="1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9" name="Freeform 2872">
                <a:extLst>
                  <a:ext uri="{FF2B5EF4-FFF2-40B4-BE49-F238E27FC236}">
                    <a16:creationId xmlns:a16="http://schemas.microsoft.com/office/drawing/2014/main" id="{EF2F3F27-E673-4BF6-A10E-4288EE54D5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4" y="3196"/>
                <a:ext cx="2" cy="1"/>
              </a:xfrm>
              <a:custGeom>
                <a:avLst/>
                <a:gdLst>
                  <a:gd name="T0" fmla="*/ 2 w 2"/>
                  <a:gd name="T1" fmla="*/ 0 h 1"/>
                  <a:gd name="T2" fmla="*/ 0 w 2"/>
                  <a:gd name="T3" fmla="*/ 0 h 1"/>
                  <a:gd name="T4" fmla="*/ 2 w 2"/>
                  <a:gd name="T5" fmla="*/ 1 h 1"/>
                  <a:gd name="T6" fmla="*/ 2 w 2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2" y="0"/>
                    </a:moveTo>
                    <a:lnTo>
                      <a:pt x="0" y="0"/>
                    </a:lnTo>
                    <a:lnTo>
                      <a:pt x="2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0" name="Freeform 2873">
                <a:extLst>
                  <a:ext uri="{FF2B5EF4-FFF2-40B4-BE49-F238E27FC236}">
                    <a16:creationId xmlns:a16="http://schemas.microsoft.com/office/drawing/2014/main" id="{3BA31AEF-49B6-4479-A67C-CF89D4E621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4" y="3226"/>
                <a:ext cx="9" cy="11"/>
              </a:xfrm>
              <a:custGeom>
                <a:avLst/>
                <a:gdLst>
                  <a:gd name="T0" fmla="*/ 4 w 9"/>
                  <a:gd name="T1" fmla="*/ 11 h 11"/>
                  <a:gd name="T2" fmla="*/ 6 w 9"/>
                  <a:gd name="T3" fmla="*/ 10 h 11"/>
                  <a:gd name="T4" fmla="*/ 9 w 9"/>
                  <a:gd name="T5" fmla="*/ 11 h 11"/>
                  <a:gd name="T6" fmla="*/ 8 w 9"/>
                  <a:gd name="T7" fmla="*/ 8 h 11"/>
                  <a:gd name="T8" fmla="*/ 5 w 9"/>
                  <a:gd name="T9" fmla="*/ 5 h 11"/>
                  <a:gd name="T10" fmla="*/ 5 w 9"/>
                  <a:gd name="T11" fmla="*/ 3 h 11"/>
                  <a:gd name="T12" fmla="*/ 4 w 9"/>
                  <a:gd name="T13" fmla="*/ 3 h 11"/>
                  <a:gd name="T14" fmla="*/ 3 w 9"/>
                  <a:gd name="T15" fmla="*/ 0 h 11"/>
                  <a:gd name="T16" fmla="*/ 2 w 9"/>
                  <a:gd name="T17" fmla="*/ 1 h 11"/>
                  <a:gd name="T18" fmla="*/ 0 w 9"/>
                  <a:gd name="T19" fmla="*/ 1 h 11"/>
                  <a:gd name="T20" fmla="*/ 0 w 9"/>
                  <a:gd name="T21" fmla="*/ 2 h 11"/>
                  <a:gd name="T22" fmla="*/ 1 w 9"/>
                  <a:gd name="T23" fmla="*/ 3 h 11"/>
                  <a:gd name="T24" fmla="*/ 4 w 9"/>
                  <a:gd name="T25" fmla="*/ 8 h 11"/>
                  <a:gd name="T26" fmla="*/ 4 w 9"/>
                  <a:gd name="T27" fmla="*/ 6 h 11"/>
                  <a:gd name="T28" fmla="*/ 5 w 9"/>
                  <a:gd name="T29" fmla="*/ 8 h 11"/>
                  <a:gd name="T30" fmla="*/ 4 w 9"/>
                  <a:gd name="T31" fmla="*/ 9 h 11"/>
                  <a:gd name="T32" fmla="*/ 4 w 9"/>
                  <a:gd name="T33" fmla="*/ 1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9" h="11">
                    <a:moveTo>
                      <a:pt x="4" y="11"/>
                    </a:moveTo>
                    <a:lnTo>
                      <a:pt x="6" y="10"/>
                    </a:lnTo>
                    <a:lnTo>
                      <a:pt x="9" y="11"/>
                    </a:lnTo>
                    <a:lnTo>
                      <a:pt x="8" y="8"/>
                    </a:lnTo>
                    <a:lnTo>
                      <a:pt x="5" y="5"/>
                    </a:lnTo>
                    <a:lnTo>
                      <a:pt x="5" y="3"/>
                    </a:lnTo>
                    <a:lnTo>
                      <a:pt x="4" y="3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4" y="8"/>
                    </a:lnTo>
                    <a:lnTo>
                      <a:pt x="4" y="6"/>
                    </a:lnTo>
                    <a:lnTo>
                      <a:pt x="5" y="8"/>
                    </a:lnTo>
                    <a:lnTo>
                      <a:pt x="4" y="9"/>
                    </a:lnTo>
                    <a:lnTo>
                      <a:pt x="4" y="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1" name="Freeform 2874">
                <a:extLst>
                  <a:ext uri="{FF2B5EF4-FFF2-40B4-BE49-F238E27FC236}">
                    <a16:creationId xmlns:a16="http://schemas.microsoft.com/office/drawing/2014/main" id="{989EF23B-E3E2-4D86-974D-D061E356390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1" y="3229"/>
                <a:ext cx="6" cy="10"/>
              </a:xfrm>
              <a:custGeom>
                <a:avLst/>
                <a:gdLst>
                  <a:gd name="T0" fmla="*/ 1 w 6"/>
                  <a:gd name="T1" fmla="*/ 0 h 10"/>
                  <a:gd name="T2" fmla="*/ 0 w 6"/>
                  <a:gd name="T3" fmla="*/ 0 h 10"/>
                  <a:gd name="T4" fmla="*/ 0 w 6"/>
                  <a:gd name="T5" fmla="*/ 1 h 10"/>
                  <a:gd name="T6" fmla="*/ 1 w 6"/>
                  <a:gd name="T7" fmla="*/ 3 h 10"/>
                  <a:gd name="T8" fmla="*/ 2 w 6"/>
                  <a:gd name="T9" fmla="*/ 5 h 10"/>
                  <a:gd name="T10" fmla="*/ 3 w 6"/>
                  <a:gd name="T11" fmla="*/ 6 h 10"/>
                  <a:gd name="T12" fmla="*/ 3 w 6"/>
                  <a:gd name="T13" fmla="*/ 6 h 10"/>
                  <a:gd name="T14" fmla="*/ 4 w 6"/>
                  <a:gd name="T15" fmla="*/ 9 h 10"/>
                  <a:gd name="T16" fmla="*/ 5 w 6"/>
                  <a:gd name="T17" fmla="*/ 10 h 10"/>
                  <a:gd name="T18" fmla="*/ 6 w 6"/>
                  <a:gd name="T19" fmla="*/ 9 h 10"/>
                  <a:gd name="T20" fmla="*/ 6 w 6"/>
                  <a:gd name="T21" fmla="*/ 7 h 10"/>
                  <a:gd name="T22" fmla="*/ 5 w 6"/>
                  <a:gd name="T23" fmla="*/ 5 h 10"/>
                  <a:gd name="T24" fmla="*/ 2 w 6"/>
                  <a:gd name="T25" fmla="*/ 0 h 10"/>
                  <a:gd name="T26" fmla="*/ 1 w 6"/>
                  <a:gd name="T27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6" h="10">
                    <a:moveTo>
                      <a:pt x="1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2" y="5"/>
                    </a:lnTo>
                    <a:lnTo>
                      <a:pt x="3" y="6"/>
                    </a:lnTo>
                    <a:lnTo>
                      <a:pt x="3" y="6"/>
                    </a:lnTo>
                    <a:lnTo>
                      <a:pt x="4" y="9"/>
                    </a:lnTo>
                    <a:lnTo>
                      <a:pt x="5" y="10"/>
                    </a:lnTo>
                    <a:lnTo>
                      <a:pt x="6" y="9"/>
                    </a:lnTo>
                    <a:lnTo>
                      <a:pt x="6" y="7"/>
                    </a:lnTo>
                    <a:lnTo>
                      <a:pt x="5" y="5"/>
                    </a:lnTo>
                    <a:lnTo>
                      <a:pt x="2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2" name="Freeform 2875">
                <a:extLst>
                  <a:ext uri="{FF2B5EF4-FFF2-40B4-BE49-F238E27FC236}">
                    <a16:creationId xmlns:a16="http://schemas.microsoft.com/office/drawing/2014/main" id="{B9F61E3C-87ED-433E-BB12-B488168B89E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43" y="3262"/>
                <a:ext cx="1" cy="3"/>
              </a:xfrm>
              <a:custGeom>
                <a:avLst/>
                <a:gdLst>
                  <a:gd name="T0" fmla="*/ 1 w 1"/>
                  <a:gd name="T1" fmla="*/ 3 h 3"/>
                  <a:gd name="T2" fmla="*/ 1 w 1"/>
                  <a:gd name="T3" fmla="*/ 1 h 3"/>
                  <a:gd name="T4" fmla="*/ 1 w 1"/>
                  <a:gd name="T5" fmla="*/ 0 h 3"/>
                  <a:gd name="T6" fmla="*/ 0 w 1"/>
                  <a:gd name="T7" fmla="*/ 1 h 3"/>
                  <a:gd name="T8" fmla="*/ 1 w 1"/>
                  <a:gd name="T9" fmla="*/ 3 h 3"/>
                  <a:gd name="T10" fmla="*/ 1 w 1"/>
                  <a:gd name="T11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3">
                    <a:moveTo>
                      <a:pt x="1" y="3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3" name="Freeform 2876">
                <a:extLst>
                  <a:ext uri="{FF2B5EF4-FFF2-40B4-BE49-F238E27FC236}">
                    <a16:creationId xmlns:a16="http://schemas.microsoft.com/office/drawing/2014/main" id="{F575C5BD-3A49-4A25-AB77-5CFDC4FF9CC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58" y="3301"/>
                <a:ext cx="1" cy="1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1 h 1"/>
                  <a:gd name="T4" fmla="*/ 1 w 1"/>
                  <a:gd name="T5" fmla="*/ 1 h 1"/>
                  <a:gd name="T6" fmla="*/ 0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lnTo>
                      <a:pt x="0" y="1"/>
                    </a:lnTo>
                    <a:lnTo>
                      <a:pt x="1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4" name="Freeform 2877">
                <a:extLst>
                  <a:ext uri="{FF2B5EF4-FFF2-40B4-BE49-F238E27FC236}">
                    <a16:creationId xmlns:a16="http://schemas.microsoft.com/office/drawing/2014/main" id="{A577548F-F672-4F68-9F51-8A8636C178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53" y="3276"/>
                <a:ext cx="4" cy="5"/>
              </a:xfrm>
              <a:custGeom>
                <a:avLst/>
                <a:gdLst>
                  <a:gd name="T0" fmla="*/ 2 w 4"/>
                  <a:gd name="T1" fmla="*/ 2 h 5"/>
                  <a:gd name="T2" fmla="*/ 1 w 4"/>
                  <a:gd name="T3" fmla="*/ 0 h 5"/>
                  <a:gd name="T4" fmla="*/ 0 w 4"/>
                  <a:gd name="T5" fmla="*/ 0 h 5"/>
                  <a:gd name="T6" fmla="*/ 0 w 4"/>
                  <a:gd name="T7" fmla="*/ 2 h 5"/>
                  <a:gd name="T8" fmla="*/ 1 w 4"/>
                  <a:gd name="T9" fmla="*/ 4 h 5"/>
                  <a:gd name="T10" fmla="*/ 3 w 4"/>
                  <a:gd name="T11" fmla="*/ 5 h 5"/>
                  <a:gd name="T12" fmla="*/ 4 w 4"/>
                  <a:gd name="T13" fmla="*/ 4 h 5"/>
                  <a:gd name="T14" fmla="*/ 3 w 4"/>
                  <a:gd name="T15" fmla="*/ 3 h 5"/>
                  <a:gd name="T16" fmla="*/ 2 w 4"/>
                  <a:gd name="T17" fmla="*/ 2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5">
                    <a:moveTo>
                      <a:pt x="2" y="2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1" y="4"/>
                    </a:lnTo>
                    <a:lnTo>
                      <a:pt x="3" y="5"/>
                    </a:lnTo>
                    <a:lnTo>
                      <a:pt x="4" y="4"/>
                    </a:lnTo>
                    <a:lnTo>
                      <a:pt x="3" y="3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5" name="Freeform 2878">
                <a:extLst>
                  <a:ext uri="{FF2B5EF4-FFF2-40B4-BE49-F238E27FC236}">
                    <a16:creationId xmlns:a16="http://schemas.microsoft.com/office/drawing/2014/main" id="{10A275A8-9C60-4430-B783-7347631E83B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64" y="3301"/>
                <a:ext cx="14" cy="9"/>
              </a:xfrm>
              <a:custGeom>
                <a:avLst/>
                <a:gdLst>
                  <a:gd name="T0" fmla="*/ 14 w 14"/>
                  <a:gd name="T1" fmla="*/ 5 h 9"/>
                  <a:gd name="T2" fmla="*/ 14 w 14"/>
                  <a:gd name="T3" fmla="*/ 4 h 9"/>
                  <a:gd name="T4" fmla="*/ 12 w 14"/>
                  <a:gd name="T5" fmla="*/ 3 h 9"/>
                  <a:gd name="T6" fmla="*/ 11 w 14"/>
                  <a:gd name="T7" fmla="*/ 4 h 9"/>
                  <a:gd name="T8" fmla="*/ 10 w 14"/>
                  <a:gd name="T9" fmla="*/ 3 h 9"/>
                  <a:gd name="T10" fmla="*/ 9 w 14"/>
                  <a:gd name="T11" fmla="*/ 2 h 9"/>
                  <a:gd name="T12" fmla="*/ 7 w 14"/>
                  <a:gd name="T13" fmla="*/ 1 h 9"/>
                  <a:gd name="T14" fmla="*/ 5 w 14"/>
                  <a:gd name="T15" fmla="*/ 1 h 9"/>
                  <a:gd name="T16" fmla="*/ 3 w 14"/>
                  <a:gd name="T17" fmla="*/ 1 h 9"/>
                  <a:gd name="T18" fmla="*/ 2 w 14"/>
                  <a:gd name="T19" fmla="*/ 1 h 9"/>
                  <a:gd name="T20" fmla="*/ 1 w 14"/>
                  <a:gd name="T21" fmla="*/ 0 h 9"/>
                  <a:gd name="T22" fmla="*/ 0 w 14"/>
                  <a:gd name="T23" fmla="*/ 0 h 9"/>
                  <a:gd name="T24" fmla="*/ 0 w 14"/>
                  <a:gd name="T25" fmla="*/ 1 h 9"/>
                  <a:gd name="T26" fmla="*/ 0 w 14"/>
                  <a:gd name="T27" fmla="*/ 2 h 9"/>
                  <a:gd name="T28" fmla="*/ 1 w 14"/>
                  <a:gd name="T29" fmla="*/ 3 h 9"/>
                  <a:gd name="T30" fmla="*/ 2 w 14"/>
                  <a:gd name="T31" fmla="*/ 4 h 9"/>
                  <a:gd name="T32" fmla="*/ 4 w 14"/>
                  <a:gd name="T33" fmla="*/ 5 h 9"/>
                  <a:gd name="T34" fmla="*/ 5 w 14"/>
                  <a:gd name="T35" fmla="*/ 7 h 9"/>
                  <a:gd name="T36" fmla="*/ 7 w 14"/>
                  <a:gd name="T37" fmla="*/ 7 h 9"/>
                  <a:gd name="T38" fmla="*/ 9 w 14"/>
                  <a:gd name="T39" fmla="*/ 7 h 9"/>
                  <a:gd name="T40" fmla="*/ 10 w 14"/>
                  <a:gd name="T41" fmla="*/ 7 h 9"/>
                  <a:gd name="T42" fmla="*/ 10 w 14"/>
                  <a:gd name="T43" fmla="*/ 8 h 9"/>
                  <a:gd name="T44" fmla="*/ 11 w 14"/>
                  <a:gd name="T45" fmla="*/ 9 h 9"/>
                  <a:gd name="T46" fmla="*/ 12 w 14"/>
                  <a:gd name="T47" fmla="*/ 9 h 9"/>
                  <a:gd name="T48" fmla="*/ 12 w 14"/>
                  <a:gd name="T49" fmla="*/ 8 h 9"/>
                  <a:gd name="T50" fmla="*/ 13 w 14"/>
                  <a:gd name="T51" fmla="*/ 7 h 9"/>
                  <a:gd name="T52" fmla="*/ 13 w 14"/>
                  <a:gd name="T53" fmla="*/ 6 h 9"/>
                  <a:gd name="T54" fmla="*/ 12 w 14"/>
                  <a:gd name="T55" fmla="*/ 5 h 9"/>
                  <a:gd name="T56" fmla="*/ 13 w 14"/>
                  <a:gd name="T57" fmla="*/ 5 h 9"/>
                  <a:gd name="T58" fmla="*/ 14 w 14"/>
                  <a:gd name="T59" fmla="*/ 5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14" h="9">
                    <a:moveTo>
                      <a:pt x="14" y="5"/>
                    </a:moveTo>
                    <a:lnTo>
                      <a:pt x="14" y="4"/>
                    </a:lnTo>
                    <a:lnTo>
                      <a:pt x="12" y="3"/>
                    </a:lnTo>
                    <a:lnTo>
                      <a:pt x="11" y="4"/>
                    </a:lnTo>
                    <a:lnTo>
                      <a:pt x="10" y="3"/>
                    </a:lnTo>
                    <a:lnTo>
                      <a:pt x="9" y="2"/>
                    </a:lnTo>
                    <a:lnTo>
                      <a:pt x="7" y="1"/>
                    </a:lnTo>
                    <a:lnTo>
                      <a:pt x="5" y="1"/>
                    </a:lnTo>
                    <a:lnTo>
                      <a:pt x="3" y="1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2" y="4"/>
                    </a:lnTo>
                    <a:lnTo>
                      <a:pt x="4" y="5"/>
                    </a:lnTo>
                    <a:lnTo>
                      <a:pt x="5" y="7"/>
                    </a:lnTo>
                    <a:lnTo>
                      <a:pt x="7" y="7"/>
                    </a:lnTo>
                    <a:lnTo>
                      <a:pt x="9" y="7"/>
                    </a:lnTo>
                    <a:lnTo>
                      <a:pt x="10" y="7"/>
                    </a:lnTo>
                    <a:lnTo>
                      <a:pt x="10" y="8"/>
                    </a:lnTo>
                    <a:lnTo>
                      <a:pt x="11" y="9"/>
                    </a:lnTo>
                    <a:lnTo>
                      <a:pt x="12" y="9"/>
                    </a:lnTo>
                    <a:lnTo>
                      <a:pt x="12" y="8"/>
                    </a:lnTo>
                    <a:lnTo>
                      <a:pt x="13" y="7"/>
                    </a:lnTo>
                    <a:lnTo>
                      <a:pt x="13" y="6"/>
                    </a:lnTo>
                    <a:lnTo>
                      <a:pt x="12" y="5"/>
                    </a:lnTo>
                    <a:lnTo>
                      <a:pt x="13" y="5"/>
                    </a:lnTo>
                    <a:lnTo>
                      <a:pt x="14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6" name="Freeform 2879">
                <a:extLst>
                  <a:ext uri="{FF2B5EF4-FFF2-40B4-BE49-F238E27FC236}">
                    <a16:creationId xmlns:a16="http://schemas.microsoft.com/office/drawing/2014/main" id="{BDC39AA0-50EF-49DA-B6C8-93BBB3BEB3F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55" y="3281"/>
                <a:ext cx="2" cy="2"/>
              </a:xfrm>
              <a:custGeom>
                <a:avLst/>
                <a:gdLst>
                  <a:gd name="T0" fmla="*/ 2 w 2"/>
                  <a:gd name="T1" fmla="*/ 2 h 2"/>
                  <a:gd name="T2" fmla="*/ 1 w 2"/>
                  <a:gd name="T3" fmla="*/ 1 h 2"/>
                  <a:gd name="T4" fmla="*/ 0 w 2"/>
                  <a:gd name="T5" fmla="*/ 0 h 2"/>
                  <a:gd name="T6" fmla="*/ 0 w 2"/>
                  <a:gd name="T7" fmla="*/ 1 h 2"/>
                  <a:gd name="T8" fmla="*/ 1 w 2"/>
                  <a:gd name="T9" fmla="*/ 2 h 2"/>
                  <a:gd name="T10" fmla="*/ 2 w 2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1" y="1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7" name="Freeform 2880">
                <a:extLst>
                  <a:ext uri="{FF2B5EF4-FFF2-40B4-BE49-F238E27FC236}">
                    <a16:creationId xmlns:a16="http://schemas.microsoft.com/office/drawing/2014/main" id="{91DC82F3-DE56-439A-94A2-0BD02BF3C06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71" y="3308"/>
                <a:ext cx="2" cy="2"/>
              </a:xfrm>
              <a:custGeom>
                <a:avLst/>
                <a:gdLst>
                  <a:gd name="T0" fmla="*/ 0 w 2"/>
                  <a:gd name="T1" fmla="*/ 1 h 2"/>
                  <a:gd name="T2" fmla="*/ 1 w 2"/>
                  <a:gd name="T3" fmla="*/ 1 h 2"/>
                  <a:gd name="T4" fmla="*/ 1 w 2"/>
                  <a:gd name="T5" fmla="*/ 2 h 2"/>
                  <a:gd name="T6" fmla="*/ 2 w 2"/>
                  <a:gd name="T7" fmla="*/ 1 h 2"/>
                  <a:gd name="T8" fmla="*/ 1 w 2"/>
                  <a:gd name="T9" fmla="*/ 0 h 2"/>
                  <a:gd name="T10" fmla="*/ 0 w 2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1"/>
                    </a:moveTo>
                    <a:lnTo>
                      <a:pt x="1" y="1"/>
                    </a:lnTo>
                    <a:lnTo>
                      <a:pt x="1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8" name="Freeform 2881">
                <a:extLst>
                  <a:ext uri="{FF2B5EF4-FFF2-40B4-BE49-F238E27FC236}">
                    <a16:creationId xmlns:a16="http://schemas.microsoft.com/office/drawing/2014/main" id="{5AF235F8-1296-48DF-AA6B-C8C7D27FE0E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53" y="3293"/>
                <a:ext cx="16" cy="8"/>
              </a:xfrm>
              <a:custGeom>
                <a:avLst/>
                <a:gdLst>
                  <a:gd name="T0" fmla="*/ 14 w 16"/>
                  <a:gd name="T1" fmla="*/ 8 h 8"/>
                  <a:gd name="T2" fmla="*/ 15 w 16"/>
                  <a:gd name="T3" fmla="*/ 8 h 8"/>
                  <a:gd name="T4" fmla="*/ 16 w 16"/>
                  <a:gd name="T5" fmla="*/ 8 h 8"/>
                  <a:gd name="T6" fmla="*/ 15 w 16"/>
                  <a:gd name="T7" fmla="*/ 7 h 8"/>
                  <a:gd name="T8" fmla="*/ 14 w 16"/>
                  <a:gd name="T9" fmla="*/ 7 h 8"/>
                  <a:gd name="T10" fmla="*/ 13 w 16"/>
                  <a:gd name="T11" fmla="*/ 6 h 8"/>
                  <a:gd name="T12" fmla="*/ 12 w 16"/>
                  <a:gd name="T13" fmla="*/ 5 h 8"/>
                  <a:gd name="T14" fmla="*/ 10 w 16"/>
                  <a:gd name="T15" fmla="*/ 5 h 8"/>
                  <a:gd name="T16" fmla="*/ 9 w 16"/>
                  <a:gd name="T17" fmla="*/ 4 h 8"/>
                  <a:gd name="T18" fmla="*/ 6 w 16"/>
                  <a:gd name="T19" fmla="*/ 3 h 8"/>
                  <a:gd name="T20" fmla="*/ 5 w 16"/>
                  <a:gd name="T21" fmla="*/ 3 h 8"/>
                  <a:gd name="T22" fmla="*/ 3 w 16"/>
                  <a:gd name="T23" fmla="*/ 3 h 8"/>
                  <a:gd name="T24" fmla="*/ 2 w 16"/>
                  <a:gd name="T25" fmla="*/ 0 h 8"/>
                  <a:gd name="T26" fmla="*/ 1 w 16"/>
                  <a:gd name="T27" fmla="*/ 0 h 8"/>
                  <a:gd name="T28" fmla="*/ 0 w 16"/>
                  <a:gd name="T29" fmla="*/ 1 h 8"/>
                  <a:gd name="T30" fmla="*/ 0 w 16"/>
                  <a:gd name="T31" fmla="*/ 2 h 8"/>
                  <a:gd name="T32" fmla="*/ 2 w 16"/>
                  <a:gd name="T33" fmla="*/ 4 h 8"/>
                  <a:gd name="T34" fmla="*/ 3 w 16"/>
                  <a:gd name="T35" fmla="*/ 5 h 8"/>
                  <a:gd name="T36" fmla="*/ 6 w 16"/>
                  <a:gd name="T37" fmla="*/ 6 h 8"/>
                  <a:gd name="T38" fmla="*/ 8 w 16"/>
                  <a:gd name="T39" fmla="*/ 7 h 8"/>
                  <a:gd name="T40" fmla="*/ 9 w 16"/>
                  <a:gd name="T41" fmla="*/ 7 h 8"/>
                  <a:gd name="T42" fmla="*/ 10 w 16"/>
                  <a:gd name="T43" fmla="*/ 7 h 8"/>
                  <a:gd name="T44" fmla="*/ 12 w 16"/>
                  <a:gd name="T45" fmla="*/ 7 h 8"/>
                  <a:gd name="T46" fmla="*/ 14 w 16"/>
                  <a:gd name="T47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6" h="8">
                    <a:moveTo>
                      <a:pt x="14" y="8"/>
                    </a:moveTo>
                    <a:lnTo>
                      <a:pt x="15" y="8"/>
                    </a:lnTo>
                    <a:lnTo>
                      <a:pt x="16" y="8"/>
                    </a:lnTo>
                    <a:lnTo>
                      <a:pt x="15" y="7"/>
                    </a:lnTo>
                    <a:lnTo>
                      <a:pt x="14" y="7"/>
                    </a:lnTo>
                    <a:lnTo>
                      <a:pt x="13" y="6"/>
                    </a:lnTo>
                    <a:lnTo>
                      <a:pt x="12" y="5"/>
                    </a:lnTo>
                    <a:lnTo>
                      <a:pt x="10" y="5"/>
                    </a:lnTo>
                    <a:lnTo>
                      <a:pt x="9" y="4"/>
                    </a:lnTo>
                    <a:lnTo>
                      <a:pt x="6" y="3"/>
                    </a:lnTo>
                    <a:lnTo>
                      <a:pt x="5" y="3"/>
                    </a:lnTo>
                    <a:lnTo>
                      <a:pt x="3" y="3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2" y="4"/>
                    </a:lnTo>
                    <a:lnTo>
                      <a:pt x="3" y="5"/>
                    </a:lnTo>
                    <a:lnTo>
                      <a:pt x="6" y="6"/>
                    </a:lnTo>
                    <a:lnTo>
                      <a:pt x="8" y="7"/>
                    </a:lnTo>
                    <a:lnTo>
                      <a:pt x="9" y="7"/>
                    </a:lnTo>
                    <a:lnTo>
                      <a:pt x="10" y="7"/>
                    </a:lnTo>
                    <a:lnTo>
                      <a:pt x="12" y="7"/>
                    </a:lnTo>
                    <a:lnTo>
                      <a:pt x="14" y="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9" name="Freeform 2882">
                <a:extLst>
                  <a:ext uri="{FF2B5EF4-FFF2-40B4-BE49-F238E27FC236}">
                    <a16:creationId xmlns:a16="http://schemas.microsoft.com/office/drawing/2014/main" id="{0825ABE5-48AE-4D8B-B871-A3293572AB4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50" y="3282"/>
                <a:ext cx="2" cy="3"/>
              </a:xfrm>
              <a:custGeom>
                <a:avLst/>
                <a:gdLst>
                  <a:gd name="T0" fmla="*/ 1 w 2"/>
                  <a:gd name="T1" fmla="*/ 1 h 3"/>
                  <a:gd name="T2" fmla="*/ 1 w 2"/>
                  <a:gd name="T3" fmla="*/ 2 h 3"/>
                  <a:gd name="T4" fmla="*/ 0 w 2"/>
                  <a:gd name="T5" fmla="*/ 3 h 3"/>
                  <a:gd name="T6" fmla="*/ 0 w 2"/>
                  <a:gd name="T7" fmla="*/ 3 h 3"/>
                  <a:gd name="T8" fmla="*/ 1 w 2"/>
                  <a:gd name="T9" fmla="*/ 3 h 3"/>
                  <a:gd name="T10" fmla="*/ 2 w 2"/>
                  <a:gd name="T11" fmla="*/ 1 h 3"/>
                  <a:gd name="T12" fmla="*/ 2 w 2"/>
                  <a:gd name="T13" fmla="*/ 0 h 3"/>
                  <a:gd name="T14" fmla="*/ 1 w 2"/>
                  <a:gd name="T15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3">
                    <a:moveTo>
                      <a:pt x="1" y="1"/>
                    </a:moveTo>
                    <a:lnTo>
                      <a:pt x="1" y="2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0" name="Freeform 2883">
                <a:extLst>
                  <a:ext uri="{FF2B5EF4-FFF2-40B4-BE49-F238E27FC236}">
                    <a16:creationId xmlns:a16="http://schemas.microsoft.com/office/drawing/2014/main" id="{8E08AB3A-02D8-4F49-A2F6-A735F755D27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52" y="3279"/>
                <a:ext cx="2" cy="2"/>
              </a:xfrm>
              <a:custGeom>
                <a:avLst/>
                <a:gdLst>
                  <a:gd name="T0" fmla="*/ 2 w 2"/>
                  <a:gd name="T1" fmla="*/ 2 h 2"/>
                  <a:gd name="T2" fmla="*/ 2 w 2"/>
                  <a:gd name="T3" fmla="*/ 1 h 2"/>
                  <a:gd name="T4" fmla="*/ 0 w 2"/>
                  <a:gd name="T5" fmla="*/ 0 h 2"/>
                  <a:gd name="T6" fmla="*/ 0 w 2"/>
                  <a:gd name="T7" fmla="*/ 1 h 2"/>
                  <a:gd name="T8" fmla="*/ 2 w 2"/>
                  <a:gd name="T9" fmla="*/ 2 h 2"/>
                  <a:gd name="T10" fmla="*/ 2 w 2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2" y="1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2" y="2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1" name="Freeform 2884">
                <a:extLst>
                  <a:ext uri="{FF2B5EF4-FFF2-40B4-BE49-F238E27FC236}">
                    <a16:creationId xmlns:a16="http://schemas.microsoft.com/office/drawing/2014/main" id="{5A3A094B-FEE0-4D57-9931-CB8B85740DB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54" y="3283"/>
                <a:ext cx="4" cy="4"/>
              </a:xfrm>
              <a:custGeom>
                <a:avLst/>
                <a:gdLst>
                  <a:gd name="T0" fmla="*/ 0 w 4"/>
                  <a:gd name="T1" fmla="*/ 0 h 4"/>
                  <a:gd name="T2" fmla="*/ 1 w 4"/>
                  <a:gd name="T3" fmla="*/ 1 h 4"/>
                  <a:gd name="T4" fmla="*/ 3 w 4"/>
                  <a:gd name="T5" fmla="*/ 4 h 4"/>
                  <a:gd name="T6" fmla="*/ 4 w 4"/>
                  <a:gd name="T7" fmla="*/ 3 h 4"/>
                  <a:gd name="T8" fmla="*/ 4 w 4"/>
                  <a:gd name="T9" fmla="*/ 2 h 4"/>
                  <a:gd name="T10" fmla="*/ 1 w 4"/>
                  <a:gd name="T11" fmla="*/ 0 h 4"/>
                  <a:gd name="T12" fmla="*/ 0 w 4"/>
                  <a:gd name="T1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4">
                    <a:moveTo>
                      <a:pt x="0" y="0"/>
                    </a:moveTo>
                    <a:lnTo>
                      <a:pt x="1" y="1"/>
                    </a:lnTo>
                    <a:lnTo>
                      <a:pt x="3" y="4"/>
                    </a:lnTo>
                    <a:lnTo>
                      <a:pt x="4" y="3"/>
                    </a:lnTo>
                    <a:lnTo>
                      <a:pt x="4" y="2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2" name="Freeform 2885">
                <a:extLst>
                  <a:ext uri="{FF2B5EF4-FFF2-40B4-BE49-F238E27FC236}">
                    <a16:creationId xmlns:a16="http://schemas.microsoft.com/office/drawing/2014/main" id="{A768AFA3-CB4D-4C78-B513-95C6004918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54" y="3287"/>
                <a:ext cx="7" cy="4"/>
              </a:xfrm>
              <a:custGeom>
                <a:avLst/>
                <a:gdLst>
                  <a:gd name="T0" fmla="*/ 2 w 7"/>
                  <a:gd name="T1" fmla="*/ 1 h 4"/>
                  <a:gd name="T2" fmla="*/ 0 w 7"/>
                  <a:gd name="T3" fmla="*/ 1 h 4"/>
                  <a:gd name="T4" fmla="*/ 1 w 7"/>
                  <a:gd name="T5" fmla="*/ 2 h 4"/>
                  <a:gd name="T6" fmla="*/ 3 w 7"/>
                  <a:gd name="T7" fmla="*/ 1 h 4"/>
                  <a:gd name="T8" fmla="*/ 3 w 7"/>
                  <a:gd name="T9" fmla="*/ 2 h 4"/>
                  <a:gd name="T10" fmla="*/ 4 w 7"/>
                  <a:gd name="T11" fmla="*/ 3 h 4"/>
                  <a:gd name="T12" fmla="*/ 5 w 7"/>
                  <a:gd name="T13" fmla="*/ 4 h 4"/>
                  <a:gd name="T14" fmla="*/ 7 w 7"/>
                  <a:gd name="T15" fmla="*/ 2 h 4"/>
                  <a:gd name="T16" fmla="*/ 5 w 7"/>
                  <a:gd name="T17" fmla="*/ 0 h 4"/>
                  <a:gd name="T18" fmla="*/ 3 w 7"/>
                  <a:gd name="T19" fmla="*/ 1 h 4"/>
                  <a:gd name="T20" fmla="*/ 2 w 7"/>
                  <a:gd name="T21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7" h="4">
                    <a:moveTo>
                      <a:pt x="2" y="1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3" y="1"/>
                    </a:lnTo>
                    <a:lnTo>
                      <a:pt x="3" y="2"/>
                    </a:lnTo>
                    <a:lnTo>
                      <a:pt x="4" y="3"/>
                    </a:lnTo>
                    <a:lnTo>
                      <a:pt x="5" y="4"/>
                    </a:lnTo>
                    <a:lnTo>
                      <a:pt x="7" y="2"/>
                    </a:lnTo>
                    <a:lnTo>
                      <a:pt x="5" y="0"/>
                    </a:lnTo>
                    <a:lnTo>
                      <a:pt x="3" y="1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</p:grpSp>
        <p:sp>
          <p:nvSpPr>
            <p:cNvPr id="10" name="Freeform 2887">
              <a:extLst>
                <a:ext uri="{FF2B5EF4-FFF2-40B4-BE49-F238E27FC236}">
                  <a16:creationId xmlns:a16="http://schemas.microsoft.com/office/drawing/2014/main" id="{44D768B2-90D7-483A-8342-E397E1F8C5FA}"/>
                </a:ext>
              </a:extLst>
            </p:cNvPr>
            <p:cNvSpPr>
              <a:spLocks/>
            </p:cNvSpPr>
            <p:nvPr/>
          </p:nvSpPr>
          <p:spPr bwMode="auto">
            <a:xfrm>
              <a:off x="4188882" y="6185638"/>
              <a:ext cx="5468" cy="8202"/>
            </a:xfrm>
            <a:custGeom>
              <a:avLst/>
              <a:gdLst>
                <a:gd name="T0" fmla="*/ 0 w 2"/>
                <a:gd name="T1" fmla="*/ 1 h 3"/>
                <a:gd name="T2" fmla="*/ 1 w 2"/>
                <a:gd name="T3" fmla="*/ 3 h 3"/>
                <a:gd name="T4" fmla="*/ 2 w 2"/>
                <a:gd name="T5" fmla="*/ 0 h 3"/>
                <a:gd name="T6" fmla="*/ 1 w 2"/>
                <a:gd name="T7" fmla="*/ 0 h 3"/>
                <a:gd name="T8" fmla="*/ 0 w 2"/>
                <a:gd name="T9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3">
                  <a:moveTo>
                    <a:pt x="0" y="1"/>
                  </a:moveTo>
                  <a:lnTo>
                    <a:pt x="1" y="3"/>
                  </a:lnTo>
                  <a:lnTo>
                    <a:pt x="2" y="0"/>
                  </a:lnTo>
                  <a:lnTo>
                    <a:pt x="1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1" name="Freeform 2888">
              <a:extLst>
                <a:ext uri="{FF2B5EF4-FFF2-40B4-BE49-F238E27FC236}">
                  <a16:creationId xmlns:a16="http://schemas.microsoft.com/office/drawing/2014/main" id="{CD98998A-56B9-445C-9B6E-D93A31ED70E4}"/>
                </a:ext>
              </a:extLst>
            </p:cNvPr>
            <p:cNvSpPr>
              <a:spLocks/>
            </p:cNvSpPr>
            <p:nvPr/>
          </p:nvSpPr>
          <p:spPr bwMode="auto">
            <a:xfrm>
              <a:off x="4068592" y="6130960"/>
              <a:ext cx="8202" cy="10936"/>
            </a:xfrm>
            <a:custGeom>
              <a:avLst/>
              <a:gdLst>
                <a:gd name="T0" fmla="*/ 1 w 3"/>
                <a:gd name="T1" fmla="*/ 0 h 4"/>
                <a:gd name="T2" fmla="*/ 0 w 3"/>
                <a:gd name="T3" fmla="*/ 2 h 4"/>
                <a:gd name="T4" fmla="*/ 0 w 3"/>
                <a:gd name="T5" fmla="*/ 4 h 4"/>
                <a:gd name="T6" fmla="*/ 1 w 3"/>
                <a:gd name="T7" fmla="*/ 2 h 4"/>
                <a:gd name="T8" fmla="*/ 3 w 3"/>
                <a:gd name="T9" fmla="*/ 1 h 4"/>
                <a:gd name="T10" fmla="*/ 3 w 3"/>
                <a:gd name="T11" fmla="*/ 1 h 4"/>
                <a:gd name="T12" fmla="*/ 3 w 3"/>
                <a:gd name="T13" fmla="*/ 0 h 4"/>
                <a:gd name="T14" fmla="*/ 1 w 3"/>
                <a:gd name="T15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" h="4">
                  <a:moveTo>
                    <a:pt x="1" y="0"/>
                  </a:moveTo>
                  <a:lnTo>
                    <a:pt x="0" y="2"/>
                  </a:lnTo>
                  <a:lnTo>
                    <a:pt x="0" y="4"/>
                  </a:lnTo>
                  <a:lnTo>
                    <a:pt x="1" y="2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0"/>
                  </a:lnTo>
                  <a:lnTo>
                    <a:pt x="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2" name="Freeform 2889">
              <a:extLst>
                <a:ext uri="{FF2B5EF4-FFF2-40B4-BE49-F238E27FC236}">
                  <a16:creationId xmlns:a16="http://schemas.microsoft.com/office/drawing/2014/main" id="{A70E6C78-7861-4078-81B2-F17EA495166D}"/>
                </a:ext>
              </a:extLst>
            </p:cNvPr>
            <p:cNvSpPr>
              <a:spLocks/>
            </p:cNvSpPr>
            <p:nvPr/>
          </p:nvSpPr>
          <p:spPr bwMode="auto">
            <a:xfrm>
              <a:off x="4197085" y="6177437"/>
              <a:ext cx="2735" cy="8202"/>
            </a:xfrm>
            <a:custGeom>
              <a:avLst/>
              <a:gdLst>
                <a:gd name="T0" fmla="*/ 0 w 1"/>
                <a:gd name="T1" fmla="*/ 0 h 3"/>
                <a:gd name="T2" fmla="*/ 1 w 1"/>
                <a:gd name="T3" fmla="*/ 1 h 3"/>
                <a:gd name="T4" fmla="*/ 0 w 1"/>
                <a:gd name="T5" fmla="*/ 2 h 3"/>
                <a:gd name="T6" fmla="*/ 0 w 1"/>
                <a:gd name="T7" fmla="*/ 3 h 3"/>
                <a:gd name="T8" fmla="*/ 1 w 1"/>
                <a:gd name="T9" fmla="*/ 3 h 3"/>
                <a:gd name="T10" fmla="*/ 1 w 1"/>
                <a:gd name="T11" fmla="*/ 2 h 3"/>
                <a:gd name="T12" fmla="*/ 1 w 1"/>
                <a:gd name="T13" fmla="*/ 0 h 3"/>
                <a:gd name="T14" fmla="*/ 0 w 1"/>
                <a:gd name="T1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" h="3">
                  <a:moveTo>
                    <a:pt x="0" y="0"/>
                  </a:moveTo>
                  <a:lnTo>
                    <a:pt x="1" y="1"/>
                  </a:lnTo>
                  <a:lnTo>
                    <a:pt x="0" y="2"/>
                  </a:lnTo>
                  <a:lnTo>
                    <a:pt x="0" y="3"/>
                  </a:lnTo>
                  <a:lnTo>
                    <a:pt x="1" y="3"/>
                  </a:lnTo>
                  <a:lnTo>
                    <a:pt x="1" y="2"/>
                  </a:lnTo>
                  <a:lnTo>
                    <a:pt x="1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3" name="Freeform 2890">
              <a:extLst>
                <a:ext uri="{FF2B5EF4-FFF2-40B4-BE49-F238E27FC236}">
                  <a16:creationId xmlns:a16="http://schemas.microsoft.com/office/drawing/2014/main" id="{73418BC9-F0E0-4886-9254-C04DA7A86D91}"/>
                </a:ext>
              </a:extLst>
            </p:cNvPr>
            <p:cNvSpPr>
              <a:spLocks/>
            </p:cNvSpPr>
            <p:nvPr/>
          </p:nvSpPr>
          <p:spPr bwMode="auto">
            <a:xfrm>
              <a:off x="4084995" y="6128227"/>
              <a:ext cx="76549" cy="43742"/>
            </a:xfrm>
            <a:custGeom>
              <a:avLst/>
              <a:gdLst>
                <a:gd name="T0" fmla="*/ 24 w 28"/>
                <a:gd name="T1" fmla="*/ 5 h 16"/>
                <a:gd name="T2" fmla="*/ 17 w 28"/>
                <a:gd name="T3" fmla="*/ 1 h 16"/>
                <a:gd name="T4" fmla="*/ 14 w 28"/>
                <a:gd name="T5" fmla="*/ 1 h 16"/>
                <a:gd name="T6" fmla="*/ 13 w 28"/>
                <a:gd name="T7" fmla="*/ 3 h 16"/>
                <a:gd name="T8" fmla="*/ 10 w 28"/>
                <a:gd name="T9" fmla="*/ 1 h 16"/>
                <a:gd name="T10" fmla="*/ 8 w 28"/>
                <a:gd name="T11" fmla="*/ 1 h 16"/>
                <a:gd name="T12" fmla="*/ 12 w 28"/>
                <a:gd name="T13" fmla="*/ 3 h 16"/>
                <a:gd name="T14" fmla="*/ 11 w 28"/>
                <a:gd name="T15" fmla="*/ 5 h 16"/>
                <a:gd name="T16" fmla="*/ 11 w 28"/>
                <a:gd name="T17" fmla="*/ 6 h 16"/>
                <a:gd name="T18" fmla="*/ 10 w 28"/>
                <a:gd name="T19" fmla="*/ 5 h 16"/>
                <a:gd name="T20" fmla="*/ 7 w 28"/>
                <a:gd name="T21" fmla="*/ 3 h 16"/>
                <a:gd name="T22" fmla="*/ 6 w 28"/>
                <a:gd name="T23" fmla="*/ 6 h 16"/>
                <a:gd name="T24" fmla="*/ 3 w 28"/>
                <a:gd name="T25" fmla="*/ 6 h 16"/>
                <a:gd name="T26" fmla="*/ 3 w 28"/>
                <a:gd name="T27" fmla="*/ 8 h 16"/>
                <a:gd name="T28" fmla="*/ 0 w 28"/>
                <a:gd name="T29" fmla="*/ 8 h 16"/>
                <a:gd name="T30" fmla="*/ 2 w 28"/>
                <a:gd name="T31" fmla="*/ 9 h 16"/>
                <a:gd name="T32" fmla="*/ 4 w 28"/>
                <a:gd name="T33" fmla="*/ 8 h 16"/>
                <a:gd name="T34" fmla="*/ 6 w 28"/>
                <a:gd name="T35" fmla="*/ 8 h 16"/>
                <a:gd name="T36" fmla="*/ 8 w 28"/>
                <a:gd name="T37" fmla="*/ 9 h 16"/>
                <a:gd name="T38" fmla="*/ 9 w 28"/>
                <a:gd name="T39" fmla="*/ 11 h 16"/>
                <a:gd name="T40" fmla="*/ 9 w 28"/>
                <a:gd name="T41" fmla="*/ 12 h 16"/>
                <a:gd name="T42" fmla="*/ 9 w 28"/>
                <a:gd name="T43" fmla="*/ 15 h 16"/>
                <a:gd name="T44" fmla="*/ 11 w 28"/>
                <a:gd name="T45" fmla="*/ 15 h 16"/>
                <a:gd name="T46" fmla="*/ 14 w 28"/>
                <a:gd name="T47" fmla="*/ 16 h 16"/>
                <a:gd name="T48" fmla="*/ 13 w 28"/>
                <a:gd name="T49" fmla="*/ 15 h 16"/>
                <a:gd name="T50" fmla="*/ 11 w 28"/>
                <a:gd name="T51" fmla="*/ 13 h 16"/>
                <a:gd name="T52" fmla="*/ 13 w 28"/>
                <a:gd name="T53" fmla="*/ 14 h 16"/>
                <a:gd name="T54" fmla="*/ 14 w 28"/>
                <a:gd name="T55" fmla="*/ 12 h 16"/>
                <a:gd name="T56" fmla="*/ 12 w 28"/>
                <a:gd name="T57" fmla="*/ 11 h 16"/>
                <a:gd name="T58" fmla="*/ 18 w 28"/>
                <a:gd name="T59" fmla="*/ 9 h 16"/>
                <a:gd name="T60" fmla="*/ 26 w 28"/>
                <a:gd name="T61" fmla="*/ 10 h 16"/>
                <a:gd name="T62" fmla="*/ 28 w 28"/>
                <a:gd name="T63" fmla="*/ 9 h 16"/>
                <a:gd name="T64" fmla="*/ 26 w 28"/>
                <a:gd name="T65" fmla="*/ 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8" h="16">
                  <a:moveTo>
                    <a:pt x="26" y="6"/>
                  </a:moveTo>
                  <a:lnTo>
                    <a:pt x="24" y="5"/>
                  </a:lnTo>
                  <a:lnTo>
                    <a:pt x="21" y="3"/>
                  </a:lnTo>
                  <a:lnTo>
                    <a:pt x="17" y="1"/>
                  </a:lnTo>
                  <a:lnTo>
                    <a:pt x="14" y="1"/>
                  </a:lnTo>
                  <a:lnTo>
                    <a:pt x="14" y="1"/>
                  </a:lnTo>
                  <a:lnTo>
                    <a:pt x="14" y="2"/>
                  </a:lnTo>
                  <a:lnTo>
                    <a:pt x="13" y="3"/>
                  </a:lnTo>
                  <a:lnTo>
                    <a:pt x="13" y="2"/>
                  </a:lnTo>
                  <a:lnTo>
                    <a:pt x="10" y="1"/>
                  </a:lnTo>
                  <a:lnTo>
                    <a:pt x="8" y="0"/>
                  </a:lnTo>
                  <a:lnTo>
                    <a:pt x="8" y="1"/>
                  </a:lnTo>
                  <a:lnTo>
                    <a:pt x="8" y="2"/>
                  </a:lnTo>
                  <a:lnTo>
                    <a:pt x="12" y="3"/>
                  </a:lnTo>
                  <a:lnTo>
                    <a:pt x="12" y="5"/>
                  </a:lnTo>
                  <a:lnTo>
                    <a:pt x="11" y="5"/>
                  </a:lnTo>
                  <a:lnTo>
                    <a:pt x="11" y="5"/>
                  </a:lnTo>
                  <a:lnTo>
                    <a:pt x="11" y="6"/>
                  </a:lnTo>
                  <a:lnTo>
                    <a:pt x="10" y="6"/>
                  </a:lnTo>
                  <a:lnTo>
                    <a:pt x="10" y="5"/>
                  </a:lnTo>
                  <a:lnTo>
                    <a:pt x="8" y="3"/>
                  </a:lnTo>
                  <a:lnTo>
                    <a:pt x="7" y="3"/>
                  </a:lnTo>
                  <a:lnTo>
                    <a:pt x="7" y="6"/>
                  </a:lnTo>
                  <a:lnTo>
                    <a:pt x="6" y="6"/>
                  </a:lnTo>
                  <a:lnTo>
                    <a:pt x="3" y="6"/>
                  </a:lnTo>
                  <a:lnTo>
                    <a:pt x="3" y="6"/>
                  </a:lnTo>
                  <a:lnTo>
                    <a:pt x="3" y="7"/>
                  </a:lnTo>
                  <a:lnTo>
                    <a:pt x="3" y="8"/>
                  </a:lnTo>
                  <a:lnTo>
                    <a:pt x="2" y="7"/>
                  </a:lnTo>
                  <a:lnTo>
                    <a:pt x="0" y="8"/>
                  </a:lnTo>
                  <a:lnTo>
                    <a:pt x="0" y="9"/>
                  </a:lnTo>
                  <a:lnTo>
                    <a:pt x="2" y="9"/>
                  </a:lnTo>
                  <a:lnTo>
                    <a:pt x="4" y="9"/>
                  </a:lnTo>
                  <a:lnTo>
                    <a:pt x="4" y="8"/>
                  </a:lnTo>
                  <a:lnTo>
                    <a:pt x="5" y="8"/>
                  </a:lnTo>
                  <a:lnTo>
                    <a:pt x="6" y="8"/>
                  </a:lnTo>
                  <a:lnTo>
                    <a:pt x="8" y="9"/>
                  </a:lnTo>
                  <a:lnTo>
                    <a:pt x="8" y="9"/>
                  </a:lnTo>
                  <a:lnTo>
                    <a:pt x="9" y="10"/>
                  </a:lnTo>
                  <a:lnTo>
                    <a:pt x="9" y="11"/>
                  </a:lnTo>
                  <a:lnTo>
                    <a:pt x="10" y="11"/>
                  </a:lnTo>
                  <a:lnTo>
                    <a:pt x="9" y="12"/>
                  </a:lnTo>
                  <a:lnTo>
                    <a:pt x="8" y="13"/>
                  </a:lnTo>
                  <a:lnTo>
                    <a:pt x="9" y="15"/>
                  </a:lnTo>
                  <a:lnTo>
                    <a:pt x="10" y="15"/>
                  </a:lnTo>
                  <a:lnTo>
                    <a:pt x="11" y="15"/>
                  </a:lnTo>
                  <a:lnTo>
                    <a:pt x="13" y="16"/>
                  </a:lnTo>
                  <a:lnTo>
                    <a:pt x="14" y="16"/>
                  </a:lnTo>
                  <a:lnTo>
                    <a:pt x="14" y="16"/>
                  </a:lnTo>
                  <a:lnTo>
                    <a:pt x="13" y="15"/>
                  </a:lnTo>
                  <a:lnTo>
                    <a:pt x="11" y="14"/>
                  </a:lnTo>
                  <a:lnTo>
                    <a:pt x="11" y="13"/>
                  </a:lnTo>
                  <a:lnTo>
                    <a:pt x="11" y="13"/>
                  </a:lnTo>
                  <a:lnTo>
                    <a:pt x="13" y="14"/>
                  </a:lnTo>
                  <a:lnTo>
                    <a:pt x="14" y="13"/>
                  </a:lnTo>
                  <a:lnTo>
                    <a:pt x="14" y="12"/>
                  </a:lnTo>
                  <a:lnTo>
                    <a:pt x="13" y="12"/>
                  </a:lnTo>
                  <a:lnTo>
                    <a:pt x="12" y="11"/>
                  </a:lnTo>
                  <a:lnTo>
                    <a:pt x="15" y="10"/>
                  </a:lnTo>
                  <a:lnTo>
                    <a:pt x="18" y="9"/>
                  </a:lnTo>
                  <a:lnTo>
                    <a:pt x="25" y="11"/>
                  </a:lnTo>
                  <a:lnTo>
                    <a:pt x="26" y="10"/>
                  </a:lnTo>
                  <a:lnTo>
                    <a:pt x="26" y="9"/>
                  </a:lnTo>
                  <a:lnTo>
                    <a:pt x="28" y="9"/>
                  </a:lnTo>
                  <a:lnTo>
                    <a:pt x="27" y="6"/>
                  </a:lnTo>
                  <a:lnTo>
                    <a:pt x="26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4" name="Freeform 2891">
              <a:extLst>
                <a:ext uri="{FF2B5EF4-FFF2-40B4-BE49-F238E27FC236}">
                  <a16:creationId xmlns:a16="http://schemas.microsoft.com/office/drawing/2014/main" id="{764C09D2-B706-435C-BAA0-39E237218283}"/>
                </a:ext>
              </a:extLst>
            </p:cNvPr>
            <p:cNvSpPr>
              <a:spLocks/>
            </p:cNvSpPr>
            <p:nvPr/>
          </p:nvSpPr>
          <p:spPr bwMode="auto">
            <a:xfrm>
              <a:off x="4101398" y="6103621"/>
              <a:ext cx="13670" cy="24606"/>
            </a:xfrm>
            <a:custGeom>
              <a:avLst/>
              <a:gdLst>
                <a:gd name="T0" fmla="*/ 2 w 5"/>
                <a:gd name="T1" fmla="*/ 2 h 9"/>
                <a:gd name="T2" fmla="*/ 2 w 5"/>
                <a:gd name="T3" fmla="*/ 1 h 9"/>
                <a:gd name="T4" fmla="*/ 1 w 5"/>
                <a:gd name="T5" fmla="*/ 0 h 9"/>
                <a:gd name="T6" fmla="*/ 1 w 5"/>
                <a:gd name="T7" fmla="*/ 2 h 9"/>
                <a:gd name="T8" fmla="*/ 0 w 5"/>
                <a:gd name="T9" fmla="*/ 3 h 9"/>
                <a:gd name="T10" fmla="*/ 1 w 5"/>
                <a:gd name="T11" fmla="*/ 5 h 9"/>
                <a:gd name="T12" fmla="*/ 0 w 5"/>
                <a:gd name="T13" fmla="*/ 6 h 9"/>
                <a:gd name="T14" fmla="*/ 0 w 5"/>
                <a:gd name="T15" fmla="*/ 7 h 9"/>
                <a:gd name="T16" fmla="*/ 2 w 5"/>
                <a:gd name="T17" fmla="*/ 8 h 9"/>
                <a:gd name="T18" fmla="*/ 4 w 5"/>
                <a:gd name="T19" fmla="*/ 9 h 9"/>
                <a:gd name="T20" fmla="*/ 4 w 5"/>
                <a:gd name="T21" fmla="*/ 9 h 9"/>
                <a:gd name="T22" fmla="*/ 5 w 5"/>
                <a:gd name="T23" fmla="*/ 8 h 9"/>
                <a:gd name="T24" fmla="*/ 3 w 5"/>
                <a:gd name="T25" fmla="*/ 7 h 9"/>
                <a:gd name="T26" fmla="*/ 4 w 5"/>
                <a:gd name="T27" fmla="*/ 6 h 9"/>
                <a:gd name="T28" fmla="*/ 3 w 5"/>
                <a:gd name="T29" fmla="*/ 5 h 9"/>
                <a:gd name="T30" fmla="*/ 4 w 5"/>
                <a:gd name="T31" fmla="*/ 4 h 9"/>
                <a:gd name="T32" fmla="*/ 2 w 5"/>
                <a:gd name="T33" fmla="*/ 2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" h="9">
                  <a:moveTo>
                    <a:pt x="2" y="2"/>
                  </a:moveTo>
                  <a:lnTo>
                    <a:pt x="2" y="1"/>
                  </a:lnTo>
                  <a:lnTo>
                    <a:pt x="1" y="0"/>
                  </a:lnTo>
                  <a:lnTo>
                    <a:pt x="1" y="2"/>
                  </a:lnTo>
                  <a:lnTo>
                    <a:pt x="0" y="3"/>
                  </a:lnTo>
                  <a:lnTo>
                    <a:pt x="1" y="5"/>
                  </a:lnTo>
                  <a:lnTo>
                    <a:pt x="0" y="6"/>
                  </a:lnTo>
                  <a:lnTo>
                    <a:pt x="0" y="7"/>
                  </a:lnTo>
                  <a:lnTo>
                    <a:pt x="2" y="8"/>
                  </a:lnTo>
                  <a:lnTo>
                    <a:pt x="4" y="9"/>
                  </a:lnTo>
                  <a:lnTo>
                    <a:pt x="4" y="9"/>
                  </a:lnTo>
                  <a:lnTo>
                    <a:pt x="5" y="8"/>
                  </a:lnTo>
                  <a:lnTo>
                    <a:pt x="3" y="7"/>
                  </a:lnTo>
                  <a:lnTo>
                    <a:pt x="4" y="6"/>
                  </a:lnTo>
                  <a:lnTo>
                    <a:pt x="3" y="5"/>
                  </a:lnTo>
                  <a:lnTo>
                    <a:pt x="4" y="4"/>
                  </a:lnTo>
                  <a:lnTo>
                    <a:pt x="2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5" name="Freeform 2892">
              <a:extLst>
                <a:ext uri="{FF2B5EF4-FFF2-40B4-BE49-F238E27FC236}">
                  <a16:creationId xmlns:a16="http://schemas.microsoft.com/office/drawing/2014/main" id="{FA4719C4-74C2-4F73-85ED-8979579FE50B}"/>
                </a:ext>
              </a:extLst>
            </p:cNvPr>
            <p:cNvSpPr>
              <a:spLocks/>
            </p:cNvSpPr>
            <p:nvPr/>
          </p:nvSpPr>
          <p:spPr bwMode="auto">
            <a:xfrm>
              <a:off x="3992043" y="6043476"/>
              <a:ext cx="8202" cy="10936"/>
            </a:xfrm>
            <a:custGeom>
              <a:avLst/>
              <a:gdLst>
                <a:gd name="T0" fmla="*/ 3 w 3"/>
                <a:gd name="T1" fmla="*/ 3 h 4"/>
                <a:gd name="T2" fmla="*/ 3 w 3"/>
                <a:gd name="T3" fmla="*/ 2 h 4"/>
                <a:gd name="T4" fmla="*/ 2 w 3"/>
                <a:gd name="T5" fmla="*/ 1 h 4"/>
                <a:gd name="T6" fmla="*/ 1 w 3"/>
                <a:gd name="T7" fmla="*/ 0 h 4"/>
                <a:gd name="T8" fmla="*/ 0 w 3"/>
                <a:gd name="T9" fmla="*/ 0 h 4"/>
                <a:gd name="T10" fmla="*/ 0 w 3"/>
                <a:gd name="T11" fmla="*/ 1 h 4"/>
                <a:gd name="T12" fmla="*/ 0 w 3"/>
                <a:gd name="T13" fmla="*/ 3 h 4"/>
                <a:gd name="T14" fmla="*/ 1 w 3"/>
                <a:gd name="T15" fmla="*/ 3 h 4"/>
                <a:gd name="T16" fmla="*/ 1 w 3"/>
                <a:gd name="T17" fmla="*/ 4 h 4"/>
                <a:gd name="T18" fmla="*/ 2 w 3"/>
                <a:gd name="T19" fmla="*/ 4 h 4"/>
                <a:gd name="T20" fmla="*/ 3 w 3"/>
                <a:gd name="T21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" h="4">
                  <a:moveTo>
                    <a:pt x="3" y="3"/>
                  </a:moveTo>
                  <a:lnTo>
                    <a:pt x="3" y="2"/>
                  </a:lnTo>
                  <a:lnTo>
                    <a:pt x="2" y="1"/>
                  </a:lnTo>
                  <a:lnTo>
                    <a:pt x="1" y="0"/>
                  </a:lnTo>
                  <a:lnTo>
                    <a:pt x="0" y="0"/>
                  </a:lnTo>
                  <a:lnTo>
                    <a:pt x="0" y="1"/>
                  </a:lnTo>
                  <a:lnTo>
                    <a:pt x="0" y="3"/>
                  </a:lnTo>
                  <a:lnTo>
                    <a:pt x="1" y="3"/>
                  </a:lnTo>
                  <a:lnTo>
                    <a:pt x="1" y="4"/>
                  </a:lnTo>
                  <a:lnTo>
                    <a:pt x="2" y="4"/>
                  </a:lnTo>
                  <a:lnTo>
                    <a:pt x="3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6" name="Freeform 2893">
              <a:extLst>
                <a:ext uri="{FF2B5EF4-FFF2-40B4-BE49-F238E27FC236}">
                  <a16:creationId xmlns:a16="http://schemas.microsoft.com/office/drawing/2014/main" id="{6FD247E8-483F-4B75-BC08-2F18D008B7A4}"/>
                </a:ext>
              </a:extLst>
            </p:cNvPr>
            <p:cNvSpPr>
              <a:spLocks/>
            </p:cNvSpPr>
            <p:nvPr/>
          </p:nvSpPr>
          <p:spPr bwMode="auto">
            <a:xfrm>
              <a:off x="4134205" y="6155566"/>
              <a:ext cx="65613" cy="27339"/>
            </a:xfrm>
            <a:custGeom>
              <a:avLst/>
              <a:gdLst>
                <a:gd name="T0" fmla="*/ 22 w 24"/>
                <a:gd name="T1" fmla="*/ 4 h 10"/>
                <a:gd name="T2" fmla="*/ 23 w 24"/>
                <a:gd name="T3" fmla="*/ 4 h 10"/>
                <a:gd name="T4" fmla="*/ 24 w 24"/>
                <a:gd name="T5" fmla="*/ 3 h 10"/>
                <a:gd name="T6" fmla="*/ 23 w 24"/>
                <a:gd name="T7" fmla="*/ 2 h 10"/>
                <a:gd name="T8" fmla="*/ 23 w 24"/>
                <a:gd name="T9" fmla="*/ 0 h 10"/>
                <a:gd name="T10" fmla="*/ 21 w 24"/>
                <a:gd name="T11" fmla="*/ 0 h 10"/>
                <a:gd name="T12" fmla="*/ 19 w 24"/>
                <a:gd name="T13" fmla="*/ 0 h 10"/>
                <a:gd name="T14" fmla="*/ 15 w 24"/>
                <a:gd name="T15" fmla="*/ 0 h 10"/>
                <a:gd name="T16" fmla="*/ 13 w 24"/>
                <a:gd name="T17" fmla="*/ 0 h 10"/>
                <a:gd name="T18" fmla="*/ 10 w 24"/>
                <a:gd name="T19" fmla="*/ 1 h 10"/>
                <a:gd name="T20" fmla="*/ 6 w 24"/>
                <a:gd name="T21" fmla="*/ 2 h 10"/>
                <a:gd name="T22" fmla="*/ 4 w 24"/>
                <a:gd name="T23" fmla="*/ 1 h 10"/>
                <a:gd name="T24" fmla="*/ 3 w 24"/>
                <a:gd name="T25" fmla="*/ 2 h 10"/>
                <a:gd name="T26" fmla="*/ 2 w 24"/>
                <a:gd name="T27" fmla="*/ 2 h 10"/>
                <a:gd name="T28" fmla="*/ 1 w 24"/>
                <a:gd name="T29" fmla="*/ 2 h 10"/>
                <a:gd name="T30" fmla="*/ 2 w 24"/>
                <a:gd name="T31" fmla="*/ 3 h 10"/>
                <a:gd name="T32" fmla="*/ 3 w 24"/>
                <a:gd name="T33" fmla="*/ 3 h 10"/>
                <a:gd name="T34" fmla="*/ 4 w 24"/>
                <a:gd name="T35" fmla="*/ 3 h 10"/>
                <a:gd name="T36" fmla="*/ 1 w 24"/>
                <a:gd name="T37" fmla="*/ 4 h 10"/>
                <a:gd name="T38" fmla="*/ 0 w 24"/>
                <a:gd name="T39" fmla="*/ 5 h 10"/>
                <a:gd name="T40" fmla="*/ 0 w 24"/>
                <a:gd name="T41" fmla="*/ 6 h 10"/>
                <a:gd name="T42" fmla="*/ 1 w 24"/>
                <a:gd name="T43" fmla="*/ 7 h 10"/>
                <a:gd name="T44" fmla="*/ 3 w 24"/>
                <a:gd name="T45" fmla="*/ 6 h 10"/>
                <a:gd name="T46" fmla="*/ 2 w 24"/>
                <a:gd name="T47" fmla="*/ 7 h 10"/>
                <a:gd name="T48" fmla="*/ 3 w 24"/>
                <a:gd name="T49" fmla="*/ 7 h 10"/>
                <a:gd name="T50" fmla="*/ 4 w 24"/>
                <a:gd name="T51" fmla="*/ 8 h 10"/>
                <a:gd name="T52" fmla="*/ 5 w 24"/>
                <a:gd name="T53" fmla="*/ 8 h 10"/>
                <a:gd name="T54" fmla="*/ 7 w 24"/>
                <a:gd name="T55" fmla="*/ 9 h 10"/>
                <a:gd name="T56" fmla="*/ 8 w 24"/>
                <a:gd name="T57" fmla="*/ 9 h 10"/>
                <a:gd name="T58" fmla="*/ 8 w 24"/>
                <a:gd name="T59" fmla="*/ 7 h 10"/>
                <a:gd name="T60" fmla="*/ 7 w 24"/>
                <a:gd name="T61" fmla="*/ 7 h 10"/>
                <a:gd name="T62" fmla="*/ 7 w 24"/>
                <a:gd name="T63" fmla="*/ 6 h 10"/>
                <a:gd name="T64" fmla="*/ 9 w 24"/>
                <a:gd name="T65" fmla="*/ 6 h 10"/>
                <a:gd name="T66" fmla="*/ 9 w 24"/>
                <a:gd name="T67" fmla="*/ 7 h 10"/>
                <a:gd name="T68" fmla="*/ 10 w 24"/>
                <a:gd name="T69" fmla="*/ 8 h 10"/>
                <a:gd name="T70" fmla="*/ 12 w 24"/>
                <a:gd name="T71" fmla="*/ 7 h 10"/>
                <a:gd name="T72" fmla="*/ 13 w 24"/>
                <a:gd name="T73" fmla="*/ 8 h 10"/>
                <a:gd name="T74" fmla="*/ 15 w 24"/>
                <a:gd name="T75" fmla="*/ 10 h 10"/>
                <a:gd name="T76" fmla="*/ 16 w 24"/>
                <a:gd name="T77" fmla="*/ 10 h 10"/>
                <a:gd name="T78" fmla="*/ 16 w 24"/>
                <a:gd name="T79" fmla="*/ 8 h 10"/>
                <a:gd name="T80" fmla="*/ 14 w 24"/>
                <a:gd name="T81" fmla="*/ 6 h 10"/>
                <a:gd name="T82" fmla="*/ 12 w 24"/>
                <a:gd name="T83" fmla="*/ 6 h 10"/>
                <a:gd name="T84" fmla="*/ 13 w 24"/>
                <a:gd name="T85" fmla="*/ 5 h 10"/>
                <a:gd name="T86" fmla="*/ 12 w 24"/>
                <a:gd name="T87" fmla="*/ 5 h 10"/>
                <a:gd name="T88" fmla="*/ 10 w 24"/>
                <a:gd name="T89" fmla="*/ 4 h 10"/>
                <a:gd name="T90" fmla="*/ 10 w 24"/>
                <a:gd name="T91" fmla="*/ 4 h 10"/>
                <a:gd name="T92" fmla="*/ 8 w 24"/>
                <a:gd name="T93" fmla="*/ 3 h 10"/>
                <a:gd name="T94" fmla="*/ 10 w 24"/>
                <a:gd name="T95" fmla="*/ 3 h 10"/>
                <a:gd name="T96" fmla="*/ 11 w 24"/>
                <a:gd name="T97" fmla="*/ 3 h 10"/>
                <a:gd name="T98" fmla="*/ 12 w 24"/>
                <a:gd name="T99" fmla="*/ 1 h 10"/>
                <a:gd name="T100" fmla="*/ 14 w 24"/>
                <a:gd name="T101" fmla="*/ 1 h 10"/>
                <a:gd name="T102" fmla="*/ 15 w 24"/>
                <a:gd name="T103" fmla="*/ 3 h 10"/>
                <a:gd name="T104" fmla="*/ 15 w 24"/>
                <a:gd name="T105" fmla="*/ 4 h 10"/>
                <a:gd name="T106" fmla="*/ 18 w 24"/>
                <a:gd name="T107" fmla="*/ 4 h 10"/>
                <a:gd name="T108" fmla="*/ 20 w 24"/>
                <a:gd name="T109" fmla="*/ 3 h 10"/>
                <a:gd name="T110" fmla="*/ 21 w 24"/>
                <a:gd name="T111" fmla="*/ 3 h 10"/>
                <a:gd name="T112" fmla="*/ 22 w 24"/>
                <a:gd name="T113" fmla="*/ 4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4" h="10">
                  <a:moveTo>
                    <a:pt x="22" y="4"/>
                  </a:moveTo>
                  <a:lnTo>
                    <a:pt x="23" y="4"/>
                  </a:lnTo>
                  <a:lnTo>
                    <a:pt x="24" y="3"/>
                  </a:lnTo>
                  <a:lnTo>
                    <a:pt x="23" y="2"/>
                  </a:lnTo>
                  <a:lnTo>
                    <a:pt x="23" y="0"/>
                  </a:lnTo>
                  <a:lnTo>
                    <a:pt x="21" y="0"/>
                  </a:lnTo>
                  <a:lnTo>
                    <a:pt x="19" y="0"/>
                  </a:lnTo>
                  <a:lnTo>
                    <a:pt x="15" y="0"/>
                  </a:lnTo>
                  <a:lnTo>
                    <a:pt x="13" y="0"/>
                  </a:lnTo>
                  <a:lnTo>
                    <a:pt x="10" y="1"/>
                  </a:lnTo>
                  <a:lnTo>
                    <a:pt x="6" y="2"/>
                  </a:lnTo>
                  <a:lnTo>
                    <a:pt x="4" y="1"/>
                  </a:lnTo>
                  <a:lnTo>
                    <a:pt x="3" y="2"/>
                  </a:lnTo>
                  <a:lnTo>
                    <a:pt x="2" y="2"/>
                  </a:lnTo>
                  <a:lnTo>
                    <a:pt x="1" y="2"/>
                  </a:lnTo>
                  <a:lnTo>
                    <a:pt x="2" y="3"/>
                  </a:lnTo>
                  <a:lnTo>
                    <a:pt x="3" y="3"/>
                  </a:lnTo>
                  <a:lnTo>
                    <a:pt x="4" y="3"/>
                  </a:lnTo>
                  <a:lnTo>
                    <a:pt x="1" y="4"/>
                  </a:lnTo>
                  <a:lnTo>
                    <a:pt x="0" y="5"/>
                  </a:lnTo>
                  <a:lnTo>
                    <a:pt x="0" y="6"/>
                  </a:lnTo>
                  <a:lnTo>
                    <a:pt x="1" y="7"/>
                  </a:lnTo>
                  <a:lnTo>
                    <a:pt x="3" y="6"/>
                  </a:lnTo>
                  <a:lnTo>
                    <a:pt x="2" y="7"/>
                  </a:lnTo>
                  <a:lnTo>
                    <a:pt x="3" y="7"/>
                  </a:lnTo>
                  <a:lnTo>
                    <a:pt x="4" y="8"/>
                  </a:lnTo>
                  <a:lnTo>
                    <a:pt x="5" y="8"/>
                  </a:lnTo>
                  <a:lnTo>
                    <a:pt x="7" y="9"/>
                  </a:lnTo>
                  <a:lnTo>
                    <a:pt x="8" y="9"/>
                  </a:lnTo>
                  <a:lnTo>
                    <a:pt x="8" y="7"/>
                  </a:lnTo>
                  <a:lnTo>
                    <a:pt x="7" y="7"/>
                  </a:lnTo>
                  <a:lnTo>
                    <a:pt x="7" y="6"/>
                  </a:lnTo>
                  <a:lnTo>
                    <a:pt x="9" y="6"/>
                  </a:lnTo>
                  <a:lnTo>
                    <a:pt x="9" y="7"/>
                  </a:lnTo>
                  <a:lnTo>
                    <a:pt x="10" y="8"/>
                  </a:lnTo>
                  <a:lnTo>
                    <a:pt x="12" y="7"/>
                  </a:lnTo>
                  <a:lnTo>
                    <a:pt x="13" y="8"/>
                  </a:lnTo>
                  <a:lnTo>
                    <a:pt x="15" y="10"/>
                  </a:lnTo>
                  <a:lnTo>
                    <a:pt x="16" y="10"/>
                  </a:lnTo>
                  <a:lnTo>
                    <a:pt x="16" y="8"/>
                  </a:lnTo>
                  <a:lnTo>
                    <a:pt x="14" y="6"/>
                  </a:lnTo>
                  <a:lnTo>
                    <a:pt x="12" y="6"/>
                  </a:lnTo>
                  <a:lnTo>
                    <a:pt x="13" y="5"/>
                  </a:lnTo>
                  <a:lnTo>
                    <a:pt x="12" y="5"/>
                  </a:lnTo>
                  <a:lnTo>
                    <a:pt x="10" y="4"/>
                  </a:lnTo>
                  <a:lnTo>
                    <a:pt x="10" y="4"/>
                  </a:lnTo>
                  <a:lnTo>
                    <a:pt x="8" y="3"/>
                  </a:lnTo>
                  <a:lnTo>
                    <a:pt x="10" y="3"/>
                  </a:lnTo>
                  <a:lnTo>
                    <a:pt x="11" y="3"/>
                  </a:lnTo>
                  <a:lnTo>
                    <a:pt x="12" y="1"/>
                  </a:lnTo>
                  <a:lnTo>
                    <a:pt x="14" y="1"/>
                  </a:lnTo>
                  <a:lnTo>
                    <a:pt x="15" y="3"/>
                  </a:lnTo>
                  <a:lnTo>
                    <a:pt x="15" y="4"/>
                  </a:lnTo>
                  <a:lnTo>
                    <a:pt x="18" y="4"/>
                  </a:lnTo>
                  <a:lnTo>
                    <a:pt x="20" y="3"/>
                  </a:lnTo>
                  <a:lnTo>
                    <a:pt x="21" y="3"/>
                  </a:lnTo>
                  <a:lnTo>
                    <a:pt x="22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7" name="Freeform 2894">
              <a:extLst>
                <a:ext uri="{FF2B5EF4-FFF2-40B4-BE49-F238E27FC236}">
                  <a16:creationId xmlns:a16="http://schemas.microsoft.com/office/drawing/2014/main" id="{479F58CD-1847-4112-BDD2-17CE34168250}"/>
                </a:ext>
              </a:extLst>
            </p:cNvPr>
            <p:cNvSpPr>
              <a:spLocks/>
            </p:cNvSpPr>
            <p:nvPr/>
          </p:nvSpPr>
          <p:spPr bwMode="auto">
            <a:xfrm>
              <a:off x="4095930" y="6163767"/>
              <a:ext cx="8202" cy="2735"/>
            </a:xfrm>
            <a:custGeom>
              <a:avLst/>
              <a:gdLst>
                <a:gd name="T0" fmla="*/ 0 w 3"/>
                <a:gd name="T1" fmla="*/ 0 h 1"/>
                <a:gd name="T2" fmla="*/ 2 w 3"/>
                <a:gd name="T3" fmla="*/ 1 h 1"/>
                <a:gd name="T4" fmla="*/ 3 w 3"/>
                <a:gd name="T5" fmla="*/ 0 h 1"/>
                <a:gd name="T6" fmla="*/ 2 w 3"/>
                <a:gd name="T7" fmla="*/ 0 h 1"/>
                <a:gd name="T8" fmla="*/ 0 w 3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1">
                  <a:moveTo>
                    <a:pt x="0" y="0"/>
                  </a:moveTo>
                  <a:lnTo>
                    <a:pt x="2" y="1"/>
                  </a:lnTo>
                  <a:lnTo>
                    <a:pt x="3" y="0"/>
                  </a:lnTo>
                  <a:lnTo>
                    <a:pt x="2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8" name="Freeform 2895">
              <a:extLst>
                <a:ext uri="{FF2B5EF4-FFF2-40B4-BE49-F238E27FC236}">
                  <a16:creationId xmlns:a16="http://schemas.microsoft.com/office/drawing/2014/main" id="{41FDB6E2-6043-432F-B0AA-5953229EC67C}"/>
                </a:ext>
              </a:extLst>
            </p:cNvPr>
            <p:cNvSpPr>
              <a:spLocks/>
            </p:cNvSpPr>
            <p:nvPr/>
          </p:nvSpPr>
          <p:spPr bwMode="auto">
            <a:xfrm>
              <a:off x="4076794" y="6122759"/>
              <a:ext cx="24606" cy="13670"/>
            </a:xfrm>
            <a:custGeom>
              <a:avLst/>
              <a:gdLst>
                <a:gd name="T0" fmla="*/ 5 w 9"/>
                <a:gd name="T1" fmla="*/ 4 h 5"/>
                <a:gd name="T2" fmla="*/ 6 w 9"/>
                <a:gd name="T3" fmla="*/ 4 h 5"/>
                <a:gd name="T4" fmla="*/ 6 w 9"/>
                <a:gd name="T5" fmla="*/ 5 h 5"/>
                <a:gd name="T6" fmla="*/ 8 w 9"/>
                <a:gd name="T7" fmla="*/ 5 h 5"/>
                <a:gd name="T8" fmla="*/ 9 w 9"/>
                <a:gd name="T9" fmla="*/ 4 h 5"/>
                <a:gd name="T10" fmla="*/ 8 w 9"/>
                <a:gd name="T11" fmla="*/ 3 h 5"/>
                <a:gd name="T12" fmla="*/ 9 w 9"/>
                <a:gd name="T13" fmla="*/ 2 h 5"/>
                <a:gd name="T14" fmla="*/ 8 w 9"/>
                <a:gd name="T15" fmla="*/ 1 h 5"/>
                <a:gd name="T16" fmla="*/ 7 w 9"/>
                <a:gd name="T17" fmla="*/ 2 h 5"/>
                <a:gd name="T18" fmla="*/ 7 w 9"/>
                <a:gd name="T19" fmla="*/ 2 h 5"/>
                <a:gd name="T20" fmla="*/ 6 w 9"/>
                <a:gd name="T21" fmla="*/ 1 h 5"/>
                <a:gd name="T22" fmla="*/ 3 w 9"/>
                <a:gd name="T23" fmla="*/ 0 h 5"/>
                <a:gd name="T24" fmla="*/ 2 w 9"/>
                <a:gd name="T25" fmla="*/ 1 h 5"/>
                <a:gd name="T26" fmla="*/ 0 w 9"/>
                <a:gd name="T27" fmla="*/ 1 h 5"/>
                <a:gd name="T28" fmla="*/ 0 w 9"/>
                <a:gd name="T29" fmla="*/ 2 h 5"/>
                <a:gd name="T30" fmla="*/ 1 w 9"/>
                <a:gd name="T31" fmla="*/ 3 h 5"/>
                <a:gd name="T32" fmla="*/ 2 w 9"/>
                <a:gd name="T33" fmla="*/ 4 h 5"/>
                <a:gd name="T34" fmla="*/ 2 w 9"/>
                <a:gd name="T35" fmla="*/ 3 h 5"/>
                <a:gd name="T36" fmla="*/ 4 w 9"/>
                <a:gd name="T37" fmla="*/ 4 h 5"/>
                <a:gd name="T38" fmla="*/ 5 w 9"/>
                <a:gd name="T3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" h="5">
                  <a:moveTo>
                    <a:pt x="5" y="4"/>
                  </a:moveTo>
                  <a:lnTo>
                    <a:pt x="6" y="4"/>
                  </a:lnTo>
                  <a:lnTo>
                    <a:pt x="6" y="5"/>
                  </a:lnTo>
                  <a:lnTo>
                    <a:pt x="8" y="5"/>
                  </a:lnTo>
                  <a:lnTo>
                    <a:pt x="9" y="4"/>
                  </a:lnTo>
                  <a:lnTo>
                    <a:pt x="8" y="3"/>
                  </a:lnTo>
                  <a:lnTo>
                    <a:pt x="9" y="2"/>
                  </a:lnTo>
                  <a:lnTo>
                    <a:pt x="8" y="1"/>
                  </a:lnTo>
                  <a:lnTo>
                    <a:pt x="7" y="2"/>
                  </a:lnTo>
                  <a:lnTo>
                    <a:pt x="7" y="2"/>
                  </a:lnTo>
                  <a:lnTo>
                    <a:pt x="6" y="1"/>
                  </a:lnTo>
                  <a:lnTo>
                    <a:pt x="3" y="0"/>
                  </a:lnTo>
                  <a:lnTo>
                    <a:pt x="2" y="1"/>
                  </a:lnTo>
                  <a:lnTo>
                    <a:pt x="0" y="1"/>
                  </a:lnTo>
                  <a:lnTo>
                    <a:pt x="0" y="2"/>
                  </a:lnTo>
                  <a:lnTo>
                    <a:pt x="1" y="3"/>
                  </a:lnTo>
                  <a:lnTo>
                    <a:pt x="2" y="4"/>
                  </a:lnTo>
                  <a:lnTo>
                    <a:pt x="2" y="3"/>
                  </a:lnTo>
                  <a:lnTo>
                    <a:pt x="4" y="4"/>
                  </a:lnTo>
                  <a:lnTo>
                    <a:pt x="5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9" name="Freeform 2896">
              <a:extLst>
                <a:ext uri="{FF2B5EF4-FFF2-40B4-BE49-F238E27FC236}">
                  <a16:creationId xmlns:a16="http://schemas.microsoft.com/office/drawing/2014/main" id="{BCFBEB98-548D-4C74-B4D5-2AB197E3B11F}"/>
                </a:ext>
              </a:extLst>
            </p:cNvPr>
            <p:cNvSpPr>
              <a:spLocks/>
            </p:cNvSpPr>
            <p:nvPr/>
          </p:nvSpPr>
          <p:spPr bwMode="auto">
            <a:xfrm>
              <a:off x="4095930" y="6155566"/>
              <a:ext cx="5468" cy="5468"/>
            </a:xfrm>
            <a:custGeom>
              <a:avLst/>
              <a:gdLst>
                <a:gd name="T0" fmla="*/ 2 w 2"/>
                <a:gd name="T1" fmla="*/ 1 h 2"/>
                <a:gd name="T2" fmla="*/ 1 w 2"/>
                <a:gd name="T3" fmla="*/ 0 h 2"/>
                <a:gd name="T4" fmla="*/ 0 w 2"/>
                <a:gd name="T5" fmla="*/ 1 h 2"/>
                <a:gd name="T6" fmla="*/ 1 w 2"/>
                <a:gd name="T7" fmla="*/ 2 h 2"/>
                <a:gd name="T8" fmla="*/ 2 w 2"/>
                <a:gd name="T9" fmla="*/ 2 h 2"/>
                <a:gd name="T10" fmla="*/ 2 w 2"/>
                <a:gd name="T11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2">
                  <a:moveTo>
                    <a:pt x="2" y="1"/>
                  </a:moveTo>
                  <a:lnTo>
                    <a:pt x="1" y="0"/>
                  </a:lnTo>
                  <a:lnTo>
                    <a:pt x="0" y="1"/>
                  </a:lnTo>
                  <a:lnTo>
                    <a:pt x="1" y="2"/>
                  </a:lnTo>
                  <a:lnTo>
                    <a:pt x="2" y="2"/>
                  </a:lnTo>
                  <a:lnTo>
                    <a:pt x="2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0" name="Freeform 2897">
              <a:extLst>
                <a:ext uri="{FF2B5EF4-FFF2-40B4-BE49-F238E27FC236}">
                  <a16:creationId xmlns:a16="http://schemas.microsoft.com/office/drawing/2014/main" id="{D904956C-BA9A-45F3-B50D-FE522382C8DE}"/>
                </a:ext>
              </a:extLst>
            </p:cNvPr>
            <p:cNvSpPr>
              <a:spLocks/>
            </p:cNvSpPr>
            <p:nvPr/>
          </p:nvSpPr>
          <p:spPr bwMode="auto">
            <a:xfrm>
              <a:off x="3934632" y="5699007"/>
              <a:ext cx="24606" cy="54678"/>
            </a:xfrm>
            <a:custGeom>
              <a:avLst/>
              <a:gdLst>
                <a:gd name="T0" fmla="*/ 1 w 9"/>
                <a:gd name="T1" fmla="*/ 6 h 20"/>
                <a:gd name="T2" fmla="*/ 0 w 9"/>
                <a:gd name="T3" fmla="*/ 8 h 20"/>
                <a:gd name="T4" fmla="*/ 1 w 9"/>
                <a:gd name="T5" fmla="*/ 9 h 20"/>
                <a:gd name="T6" fmla="*/ 1 w 9"/>
                <a:gd name="T7" fmla="*/ 9 h 20"/>
                <a:gd name="T8" fmla="*/ 2 w 9"/>
                <a:gd name="T9" fmla="*/ 11 h 20"/>
                <a:gd name="T10" fmla="*/ 2 w 9"/>
                <a:gd name="T11" fmla="*/ 17 h 20"/>
                <a:gd name="T12" fmla="*/ 1 w 9"/>
                <a:gd name="T13" fmla="*/ 19 h 20"/>
                <a:gd name="T14" fmla="*/ 3 w 9"/>
                <a:gd name="T15" fmla="*/ 20 h 20"/>
                <a:gd name="T16" fmla="*/ 6 w 9"/>
                <a:gd name="T17" fmla="*/ 19 h 20"/>
                <a:gd name="T18" fmla="*/ 6 w 9"/>
                <a:gd name="T19" fmla="*/ 19 h 20"/>
                <a:gd name="T20" fmla="*/ 6 w 9"/>
                <a:gd name="T21" fmla="*/ 17 h 20"/>
                <a:gd name="T22" fmla="*/ 7 w 9"/>
                <a:gd name="T23" fmla="*/ 15 h 20"/>
                <a:gd name="T24" fmla="*/ 9 w 9"/>
                <a:gd name="T25" fmla="*/ 16 h 20"/>
                <a:gd name="T26" fmla="*/ 9 w 9"/>
                <a:gd name="T27" fmla="*/ 16 h 20"/>
                <a:gd name="T28" fmla="*/ 7 w 9"/>
                <a:gd name="T29" fmla="*/ 14 h 20"/>
                <a:gd name="T30" fmla="*/ 8 w 9"/>
                <a:gd name="T31" fmla="*/ 13 h 20"/>
                <a:gd name="T32" fmla="*/ 6 w 9"/>
                <a:gd name="T33" fmla="*/ 11 h 20"/>
                <a:gd name="T34" fmla="*/ 6 w 9"/>
                <a:gd name="T35" fmla="*/ 10 h 20"/>
                <a:gd name="T36" fmla="*/ 7 w 9"/>
                <a:gd name="T37" fmla="*/ 10 h 20"/>
                <a:gd name="T38" fmla="*/ 9 w 9"/>
                <a:gd name="T39" fmla="*/ 11 h 20"/>
                <a:gd name="T40" fmla="*/ 9 w 9"/>
                <a:gd name="T41" fmla="*/ 11 h 20"/>
                <a:gd name="T42" fmla="*/ 8 w 9"/>
                <a:gd name="T43" fmla="*/ 10 h 20"/>
                <a:gd name="T44" fmla="*/ 6 w 9"/>
                <a:gd name="T45" fmla="*/ 8 h 20"/>
                <a:gd name="T46" fmla="*/ 8 w 9"/>
                <a:gd name="T47" fmla="*/ 9 h 20"/>
                <a:gd name="T48" fmla="*/ 8 w 9"/>
                <a:gd name="T49" fmla="*/ 7 h 20"/>
                <a:gd name="T50" fmla="*/ 7 w 9"/>
                <a:gd name="T51" fmla="*/ 7 h 20"/>
                <a:gd name="T52" fmla="*/ 8 w 9"/>
                <a:gd name="T53" fmla="*/ 3 h 20"/>
                <a:gd name="T54" fmla="*/ 6 w 9"/>
                <a:gd name="T55" fmla="*/ 1 h 20"/>
                <a:gd name="T56" fmla="*/ 4 w 9"/>
                <a:gd name="T57" fmla="*/ 0 h 20"/>
                <a:gd name="T58" fmla="*/ 2 w 9"/>
                <a:gd name="T59" fmla="*/ 0 h 20"/>
                <a:gd name="T60" fmla="*/ 1 w 9"/>
                <a:gd name="T61" fmla="*/ 1 h 20"/>
                <a:gd name="T62" fmla="*/ 1 w 9"/>
                <a:gd name="T63" fmla="*/ 2 h 20"/>
                <a:gd name="T64" fmla="*/ 2 w 9"/>
                <a:gd name="T65" fmla="*/ 3 h 20"/>
                <a:gd name="T66" fmla="*/ 2 w 9"/>
                <a:gd name="T67" fmla="*/ 6 h 20"/>
                <a:gd name="T68" fmla="*/ 1 w 9"/>
                <a:gd name="T69" fmla="*/ 6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9" h="20">
                  <a:moveTo>
                    <a:pt x="1" y="6"/>
                  </a:moveTo>
                  <a:lnTo>
                    <a:pt x="0" y="8"/>
                  </a:lnTo>
                  <a:lnTo>
                    <a:pt x="1" y="9"/>
                  </a:lnTo>
                  <a:lnTo>
                    <a:pt x="1" y="9"/>
                  </a:lnTo>
                  <a:lnTo>
                    <a:pt x="2" y="11"/>
                  </a:lnTo>
                  <a:lnTo>
                    <a:pt x="2" y="17"/>
                  </a:lnTo>
                  <a:lnTo>
                    <a:pt x="1" y="19"/>
                  </a:lnTo>
                  <a:lnTo>
                    <a:pt x="3" y="20"/>
                  </a:lnTo>
                  <a:lnTo>
                    <a:pt x="6" y="19"/>
                  </a:lnTo>
                  <a:lnTo>
                    <a:pt x="6" y="19"/>
                  </a:lnTo>
                  <a:lnTo>
                    <a:pt x="6" y="17"/>
                  </a:lnTo>
                  <a:lnTo>
                    <a:pt x="7" y="15"/>
                  </a:lnTo>
                  <a:lnTo>
                    <a:pt x="9" y="16"/>
                  </a:lnTo>
                  <a:lnTo>
                    <a:pt x="9" y="16"/>
                  </a:lnTo>
                  <a:lnTo>
                    <a:pt x="7" y="14"/>
                  </a:lnTo>
                  <a:lnTo>
                    <a:pt x="8" y="13"/>
                  </a:lnTo>
                  <a:lnTo>
                    <a:pt x="6" y="11"/>
                  </a:lnTo>
                  <a:lnTo>
                    <a:pt x="6" y="10"/>
                  </a:lnTo>
                  <a:lnTo>
                    <a:pt x="7" y="10"/>
                  </a:lnTo>
                  <a:lnTo>
                    <a:pt x="9" y="11"/>
                  </a:lnTo>
                  <a:lnTo>
                    <a:pt x="9" y="11"/>
                  </a:lnTo>
                  <a:lnTo>
                    <a:pt x="8" y="10"/>
                  </a:lnTo>
                  <a:lnTo>
                    <a:pt x="6" y="8"/>
                  </a:lnTo>
                  <a:lnTo>
                    <a:pt x="8" y="9"/>
                  </a:lnTo>
                  <a:lnTo>
                    <a:pt x="8" y="7"/>
                  </a:lnTo>
                  <a:lnTo>
                    <a:pt x="7" y="7"/>
                  </a:lnTo>
                  <a:lnTo>
                    <a:pt x="8" y="3"/>
                  </a:lnTo>
                  <a:lnTo>
                    <a:pt x="6" y="1"/>
                  </a:lnTo>
                  <a:lnTo>
                    <a:pt x="4" y="0"/>
                  </a:lnTo>
                  <a:lnTo>
                    <a:pt x="2" y="0"/>
                  </a:lnTo>
                  <a:lnTo>
                    <a:pt x="1" y="1"/>
                  </a:lnTo>
                  <a:lnTo>
                    <a:pt x="1" y="2"/>
                  </a:lnTo>
                  <a:lnTo>
                    <a:pt x="2" y="3"/>
                  </a:lnTo>
                  <a:lnTo>
                    <a:pt x="2" y="6"/>
                  </a:lnTo>
                  <a:lnTo>
                    <a:pt x="1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1" name="Freeform 2898">
              <a:extLst>
                <a:ext uri="{FF2B5EF4-FFF2-40B4-BE49-F238E27FC236}">
                  <a16:creationId xmlns:a16="http://schemas.microsoft.com/office/drawing/2014/main" id="{E9DC1BF0-E57B-4591-B252-19FB76F760E5}"/>
                </a:ext>
              </a:extLst>
            </p:cNvPr>
            <p:cNvSpPr>
              <a:spLocks/>
            </p:cNvSpPr>
            <p:nvPr/>
          </p:nvSpPr>
          <p:spPr bwMode="auto">
            <a:xfrm>
              <a:off x="3983842" y="6040743"/>
              <a:ext cx="8202" cy="13670"/>
            </a:xfrm>
            <a:custGeom>
              <a:avLst/>
              <a:gdLst>
                <a:gd name="T0" fmla="*/ 1 w 3"/>
                <a:gd name="T1" fmla="*/ 1 h 5"/>
                <a:gd name="T2" fmla="*/ 1 w 3"/>
                <a:gd name="T3" fmla="*/ 1 h 5"/>
                <a:gd name="T4" fmla="*/ 1 w 3"/>
                <a:gd name="T5" fmla="*/ 2 h 5"/>
                <a:gd name="T6" fmla="*/ 1 w 3"/>
                <a:gd name="T7" fmla="*/ 2 h 5"/>
                <a:gd name="T8" fmla="*/ 0 w 3"/>
                <a:gd name="T9" fmla="*/ 3 h 5"/>
                <a:gd name="T10" fmla="*/ 1 w 3"/>
                <a:gd name="T11" fmla="*/ 4 h 5"/>
                <a:gd name="T12" fmla="*/ 2 w 3"/>
                <a:gd name="T13" fmla="*/ 5 h 5"/>
                <a:gd name="T14" fmla="*/ 3 w 3"/>
                <a:gd name="T15" fmla="*/ 5 h 5"/>
                <a:gd name="T16" fmla="*/ 2 w 3"/>
                <a:gd name="T17" fmla="*/ 4 h 5"/>
                <a:gd name="T18" fmla="*/ 3 w 3"/>
                <a:gd name="T19" fmla="*/ 3 h 5"/>
                <a:gd name="T20" fmla="*/ 3 w 3"/>
                <a:gd name="T21" fmla="*/ 2 h 5"/>
                <a:gd name="T22" fmla="*/ 2 w 3"/>
                <a:gd name="T23" fmla="*/ 0 h 5"/>
                <a:gd name="T24" fmla="*/ 1 w 3"/>
                <a:gd name="T25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" h="5">
                  <a:moveTo>
                    <a:pt x="1" y="1"/>
                  </a:moveTo>
                  <a:lnTo>
                    <a:pt x="1" y="1"/>
                  </a:lnTo>
                  <a:lnTo>
                    <a:pt x="1" y="2"/>
                  </a:lnTo>
                  <a:lnTo>
                    <a:pt x="1" y="2"/>
                  </a:lnTo>
                  <a:lnTo>
                    <a:pt x="0" y="3"/>
                  </a:lnTo>
                  <a:lnTo>
                    <a:pt x="1" y="4"/>
                  </a:lnTo>
                  <a:lnTo>
                    <a:pt x="2" y="5"/>
                  </a:lnTo>
                  <a:lnTo>
                    <a:pt x="3" y="5"/>
                  </a:lnTo>
                  <a:lnTo>
                    <a:pt x="2" y="4"/>
                  </a:lnTo>
                  <a:lnTo>
                    <a:pt x="3" y="3"/>
                  </a:lnTo>
                  <a:lnTo>
                    <a:pt x="3" y="2"/>
                  </a:lnTo>
                  <a:lnTo>
                    <a:pt x="2" y="0"/>
                  </a:lnTo>
                  <a:lnTo>
                    <a:pt x="1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2" name="Freeform 2899">
              <a:extLst>
                <a:ext uri="{FF2B5EF4-FFF2-40B4-BE49-F238E27FC236}">
                  <a16:creationId xmlns:a16="http://schemas.microsoft.com/office/drawing/2014/main" id="{02C6B43D-5D2D-4DB9-B7B6-1D0DF1E2433F}"/>
                </a:ext>
              </a:extLst>
            </p:cNvPr>
            <p:cNvSpPr>
              <a:spLocks/>
            </p:cNvSpPr>
            <p:nvPr/>
          </p:nvSpPr>
          <p:spPr bwMode="auto">
            <a:xfrm>
              <a:off x="3953769" y="5811097"/>
              <a:ext cx="10936" cy="13670"/>
            </a:xfrm>
            <a:custGeom>
              <a:avLst/>
              <a:gdLst>
                <a:gd name="T0" fmla="*/ 4 w 4"/>
                <a:gd name="T1" fmla="*/ 0 h 5"/>
                <a:gd name="T2" fmla="*/ 2 w 4"/>
                <a:gd name="T3" fmla="*/ 0 h 5"/>
                <a:gd name="T4" fmla="*/ 0 w 4"/>
                <a:gd name="T5" fmla="*/ 1 h 5"/>
                <a:gd name="T6" fmla="*/ 1 w 4"/>
                <a:gd name="T7" fmla="*/ 3 h 5"/>
                <a:gd name="T8" fmla="*/ 2 w 4"/>
                <a:gd name="T9" fmla="*/ 4 h 5"/>
                <a:gd name="T10" fmla="*/ 3 w 4"/>
                <a:gd name="T11" fmla="*/ 5 h 5"/>
                <a:gd name="T12" fmla="*/ 4 w 4"/>
                <a:gd name="T13" fmla="*/ 4 h 5"/>
                <a:gd name="T14" fmla="*/ 4 w 4"/>
                <a:gd name="T15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" h="5">
                  <a:moveTo>
                    <a:pt x="4" y="0"/>
                  </a:moveTo>
                  <a:lnTo>
                    <a:pt x="2" y="0"/>
                  </a:lnTo>
                  <a:lnTo>
                    <a:pt x="0" y="1"/>
                  </a:lnTo>
                  <a:lnTo>
                    <a:pt x="1" y="3"/>
                  </a:lnTo>
                  <a:lnTo>
                    <a:pt x="2" y="4"/>
                  </a:lnTo>
                  <a:lnTo>
                    <a:pt x="3" y="5"/>
                  </a:lnTo>
                  <a:lnTo>
                    <a:pt x="4" y="4"/>
                  </a:lnTo>
                  <a:lnTo>
                    <a:pt x="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3" name="Freeform 2900">
              <a:extLst>
                <a:ext uri="{FF2B5EF4-FFF2-40B4-BE49-F238E27FC236}">
                  <a16:creationId xmlns:a16="http://schemas.microsoft.com/office/drawing/2014/main" id="{AEB5473A-5F78-4825-AF5A-1852A09E5325}"/>
                </a:ext>
              </a:extLst>
            </p:cNvPr>
            <p:cNvSpPr>
              <a:spLocks/>
            </p:cNvSpPr>
            <p:nvPr/>
          </p:nvSpPr>
          <p:spPr bwMode="auto">
            <a:xfrm>
              <a:off x="3967439" y="5781024"/>
              <a:ext cx="8202" cy="2735"/>
            </a:xfrm>
            <a:custGeom>
              <a:avLst/>
              <a:gdLst>
                <a:gd name="T0" fmla="*/ 0 w 3"/>
                <a:gd name="T1" fmla="*/ 1 h 1"/>
                <a:gd name="T2" fmla="*/ 0 w 3"/>
                <a:gd name="T3" fmla="*/ 1 h 1"/>
                <a:gd name="T4" fmla="*/ 3 w 3"/>
                <a:gd name="T5" fmla="*/ 1 h 1"/>
                <a:gd name="T6" fmla="*/ 0 w 3"/>
                <a:gd name="T7" fmla="*/ 0 h 1"/>
                <a:gd name="T8" fmla="*/ 0 w 3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1">
                  <a:moveTo>
                    <a:pt x="0" y="1"/>
                  </a:moveTo>
                  <a:lnTo>
                    <a:pt x="0" y="1"/>
                  </a:lnTo>
                  <a:lnTo>
                    <a:pt x="3" y="1"/>
                  </a:lnTo>
                  <a:lnTo>
                    <a:pt x="0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4" name="Freeform 2901">
              <a:extLst>
                <a:ext uri="{FF2B5EF4-FFF2-40B4-BE49-F238E27FC236}">
                  <a16:creationId xmlns:a16="http://schemas.microsoft.com/office/drawing/2014/main" id="{3C62F45D-297A-4150-A34B-36F5C320D57A}"/>
                </a:ext>
              </a:extLst>
            </p:cNvPr>
            <p:cNvSpPr>
              <a:spLocks/>
            </p:cNvSpPr>
            <p:nvPr/>
          </p:nvSpPr>
          <p:spPr bwMode="auto">
            <a:xfrm>
              <a:off x="3967439" y="5786492"/>
              <a:ext cx="19138" cy="19138"/>
            </a:xfrm>
            <a:custGeom>
              <a:avLst/>
              <a:gdLst>
                <a:gd name="T0" fmla="*/ 0 w 7"/>
                <a:gd name="T1" fmla="*/ 5 h 7"/>
                <a:gd name="T2" fmla="*/ 0 w 7"/>
                <a:gd name="T3" fmla="*/ 7 h 7"/>
                <a:gd name="T4" fmla="*/ 3 w 7"/>
                <a:gd name="T5" fmla="*/ 5 h 7"/>
                <a:gd name="T6" fmla="*/ 4 w 7"/>
                <a:gd name="T7" fmla="*/ 5 h 7"/>
                <a:gd name="T8" fmla="*/ 4 w 7"/>
                <a:gd name="T9" fmla="*/ 6 h 7"/>
                <a:gd name="T10" fmla="*/ 6 w 7"/>
                <a:gd name="T11" fmla="*/ 6 h 7"/>
                <a:gd name="T12" fmla="*/ 6 w 7"/>
                <a:gd name="T13" fmla="*/ 4 h 7"/>
                <a:gd name="T14" fmla="*/ 7 w 7"/>
                <a:gd name="T15" fmla="*/ 3 h 7"/>
                <a:gd name="T16" fmla="*/ 6 w 7"/>
                <a:gd name="T17" fmla="*/ 1 h 7"/>
                <a:gd name="T18" fmla="*/ 5 w 7"/>
                <a:gd name="T19" fmla="*/ 0 h 7"/>
                <a:gd name="T20" fmla="*/ 4 w 7"/>
                <a:gd name="T21" fmla="*/ 0 h 7"/>
                <a:gd name="T22" fmla="*/ 2 w 7"/>
                <a:gd name="T23" fmla="*/ 1 h 7"/>
                <a:gd name="T24" fmla="*/ 0 w 7"/>
                <a:gd name="T25" fmla="*/ 3 h 7"/>
                <a:gd name="T26" fmla="*/ 0 w 7"/>
                <a:gd name="T27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" h="7">
                  <a:moveTo>
                    <a:pt x="0" y="5"/>
                  </a:moveTo>
                  <a:lnTo>
                    <a:pt x="0" y="7"/>
                  </a:lnTo>
                  <a:lnTo>
                    <a:pt x="3" y="5"/>
                  </a:lnTo>
                  <a:lnTo>
                    <a:pt x="4" y="5"/>
                  </a:lnTo>
                  <a:lnTo>
                    <a:pt x="4" y="6"/>
                  </a:lnTo>
                  <a:lnTo>
                    <a:pt x="6" y="6"/>
                  </a:lnTo>
                  <a:lnTo>
                    <a:pt x="6" y="4"/>
                  </a:lnTo>
                  <a:lnTo>
                    <a:pt x="7" y="3"/>
                  </a:lnTo>
                  <a:lnTo>
                    <a:pt x="6" y="1"/>
                  </a:lnTo>
                  <a:lnTo>
                    <a:pt x="5" y="0"/>
                  </a:lnTo>
                  <a:lnTo>
                    <a:pt x="4" y="0"/>
                  </a:lnTo>
                  <a:lnTo>
                    <a:pt x="2" y="1"/>
                  </a:lnTo>
                  <a:lnTo>
                    <a:pt x="0" y="3"/>
                  </a:lnTo>
                  <a:lnTo>
                    <a:pt x="0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5" name="Freeform 2902">
              <a:extLst>
                <a:ext uri="{FF2B5EF4-FFF2-40B4-BE49-F238E27FC236}">
                  <a16:creationId xmlns:a16="http://schemas.microsoft.com/office/drawing/2014/main" id="{84620F00-A7C5-47B7-96F4-425199D62F39}"/>
                </a:ext>
              </a:extLst>
            </p:cNvPr>
            <p:cNvSpPr>
              <a:spLocks/>
            </p:cNvSpPr>
            <p:nvPr/>
          </p:nvSpPr>
          <p:spPr bwMode="auto">
            <a:xfrm>
              <a:off x="3961971" y="5715411"/>
              <a:ext cx="5468" cy="5468"/>
            </a:xfrm>
            <a:custGeom>
              <a:avLst/>
              <a:gdLst>
                <a:gd name="T0" fmla="*/ 0 w 2"/>
                <a:gd name="T1" fmla="*/ 1 h 2"/>
                <a:gd name="T2" fmla="*/ 1 w 2"/>
                <a:gd name="T3" fmla="*/ 2 h 2"/>
                <a:gd name="T4" fmla="*/ 2 w 2"/>
                <a:gd name="T5" fmla="*/ 1 h 2"/>
                <a:gd name="T6" fmla="*/ 1 w 2"/>
                <a:gd name="T7" fmla="*/ 0 h 2"/>
                <a:gd name="T8" fmla="*/ 0 w 2"/>
                <a:gd name="T9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2">
                  <a:moveTo>
                    <a:pt x="0" y="1"/>
                  </a:moveTo>
                  <a:lnTo>
                    <a:pt x="1" y="2"/>
                  </a:lnTo>
                  <a:lnTo>
                    <a:pt x="2" y="1"/>
                  </a:lnTo>
                  <a:lnTo>
                    <a:pt x="1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6" name="Freeform 2903">
              <a:extLst>
                <a:ext uri="{FF2B5EF4-FFF2-40B4-BE49-F238E27FC236}">
                  <a16:creationId xmlns:a16="http://schemas.microsoft.com/office/drawing/2014/main" id="{109AEF6B-5173-46C1-B310-AF6FC9F39A69}"/>
                </a:ext>
              </a:extLst>
            </p:cNvPr>
            <p:cNvSpPr>
              <a:spLocks/>
            </p:cNvSpPr>
            <p:nvPr/>
          </p:nvSpPr>
          <p:spPr bwMode="auto">
            <a:xfrm>
              <a:off x="3967439" y="5767355"/>
              <a:ext cx="5468" cy="5468"/>
            </a:xfrm>
            <a:custGeom>
              <a:avLst/>
              <a:gdLst>
                <a:gd name="T0" fmla="*/ 2 w 2"/>
                <a:gd name="T1" fmla="*/ 0 h 2"/>
                <a:gd name="T2" fmla="*/ 0 w 2"/>
                <a:gd name="T3" fmla="*/ 1 h 2"/>
                <a:gd name="T4" fmla="*/ 0 w 2"/>
                <a:gd name="T5" fmla="*/ 2 h 2"/>
                <a:gd name="T6" fmla="*/ 2 w 2"/>
                <a:gd name="T7" fmla="*/ 1 h 2"/>
                <a:gd name="T8" fmla="*/ 2 w 2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2">
                  <a:moveTo>
                    <a:pt x="2" y="0"/>
                  </a:moveTo>
                  <a:lnTo>
                    <a:pt x="0" y="1"/>
                  </a:lnTo>
                  <a:lnTo>
                    <a:pt x="0" y="2"/>
                  </a:lnTo>
                  <a:lnTo>
                    <a:pt x="2" y="1"/>
                  </a:ln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7" name="Freeform 2904">
              <a:extLst>
                <a:ext uri="{FF2B5EF4-FFF2-40B4-BE49-F238E27FC236}">
                  <a16:creationId xmlns:a16="http://schemas.microsoft.com/office/drawing/2014/main" id="{CD308486-EB59-409C-8966-B9E40052E2F9}"/>
                </a:ext>
              </a:extLst>
            </p:cNvPr>
            <p:cNvSpPr>
              <a:spLocks/>
            </p:cNvSpPr>
            <p:nvPr/>
          </p:nvSpPr>
          <p:spPr bwMode="auto">
            <a:xfrm>
              <a:off x="3975640" y="6018872"/>
              <a:ext cx="19138" cy="16403"/>
            </a:xfrm>
            <a:custGeom>
              <a:avLst/>
              <a:gdLst>
                <a:gd name="T0" fmla="*/ 5 w 7"/>
                <a:gd name="T1" fmla="*/ 6 h 6"/>
                <a:gd name="T2" fmla="*/ 5 w 7"/>
                <a:gd name="T3" fmla="*/ 4 h 6"/>
                <a:gd name="T4" fmla="*/ 7 w 7"/>
                <a:gd name="T5" fmla="*/ 4 h 6"/>
                <a:gd name="T6" fmla="*/ 7 w 7"/>
                <a:gd name="T7" fmla="*/ 3 h 6"/>
                <a:gd name="T8" fmla="*/ 4 w 7"/>
                <a:gd name="T9" fmla="*/ 1 h 6"/>
                <a:gd name="T10" fmla="*/ 3 w 7"/>
                <a:gd name="T11" fmla="*/ 2 h 6"/>
                <a:gd name="T12" fmla="*/ 2 w 7"/>
                <a:gd name="T13" fmla="*/ 0 h 6"/>
                <a:gd name="T14" fmla="*/ 1 w 7"/>
                <a:gd name="T15" fmla="*/ 1 h 6"/>
                <a:gd name="T16" fmla="*/ 2 w 7"/>
                <a:gd name="T17" fmla="*/ 2 h 6"/>
                <a:gd name="T18" fmla="*/ 1 w 7"/>
                <a:gd name="T19" fmla="*/ 4 h 6"/>
                <a:gd name="T20" fmla="*/ 0 w 7"/>
                <a:gd name="T21" fmla="*/ 6 h 6"/>
                <a:gd name="T22" fmla="*/ 1 w 7"/>
                <a:gd name="T23" fmla="*/ 6 h 6"/>
                <a:gd name="T24" fmla="*/ 4 w 7"/>
                <a:gd name="T25" fmla="*/ 6 h 6"/>
                <a:gd name="T26" fmla="*/ 5 w 7"/>
                <a:gd name="T27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" h="6">
                  <a:moveTo>
                    <a:pt x="5" y="6"/>
                  </a:moveTo>
                  <a:lnTo>
                    <a:pt x="5" y="4"/>
                  </a:lnTo>
                  <a:lnTo>
                    <a:pt x="7" y="4"/>
                  </a:lnTo>
                  <a:lnTo>
                    <a:pt x="7" y="3"/>
                  </a:lnTo>
                  <a:lnTo>
                    <a:pt x="4" y="1"/>
                  </a:lnTo>
                  <a:lnTo>
                    <a:pt x="3" y="2"/>
                  </a:lnTo>
                  <a:lnTo>
                    <a:pt x="2" y="0"/>
                  </a:lnTo>
                  <a:lnTo>
                    <a:pt x="1" y="1"/>
                  </a:lnTo>
                  <a:lnTo>
                    <a:pt x="2" y="2"/>
                  </a:lnTo>
                  <a:lnTo>
                    <a:pt x="1" y="4"/>
                  </a:lnTo>
                  <a:lnTo>
                    <a:pt x="0" y="6"/>
                  </a:lnTo>
                  <a:lnTo>
                    <a:pt x="1" y="6"/>
                  </a:lnTo>
                  <a:lnTo>
                    <a:pt x="4" y="6"/>
                  </a:lnTo>
                  <a:lnTo>
                    <a:pt x="5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8" name="Freeform 2905">
              <a:extLst>
                <a:ext uri="{FF2B5EF4-FFF2-40B4-BE49-F238E27FC236}">
                  <a16:creationId xmlns:a16="http://schemas.microsoft.com/office/drawing/2014/main" id="{3C552099-98F3-4F2C-A33D-F864C0642C28}"/>
                </a:ext>
              </a:extLst>
            </p:cNvPr>
            <p:cNvSpPr>
              <a:spLocks/>
            </p:cNvSpPr>
            <p:nvPr/>
          </p:nvSpPr>
          <p:spPr bwMode="auto">
            <a:xfrm>
              <a:off x="3926430" y="4985466"/>
              <a:ext cx="213243" cy="1137293"/>
            </a:xfrm>
            <a:custGeom>
              <a:avLst/>
              <a:gdLst>
                <a:gd name="T0" fmla="*/ 43 w 78"/>
                <a:gd name="T1" fmla="*/ 373 h 416"/>
                <a:gd name="T2" fmla="*/ 36 w 78"/>
                <a:gd name="T3" fmla="*/ 349 h 416"/>
                <a:gd name="T4" fmla="*/ 36 w 78"/>
                <a:gd name="T5" fmla="*/ 312 h 416"/>
                <a:gd name="T6" fmla="*/ 29 w 78"/>
                <a:gd name="T7" fmla="*/ 295 h 416"/>
                <a:gd name="T8" fmla="*/ 28 w 78"/>
                <a:gd name="T9" fmla="*/ 277 h 416"/>
                <a:gd name="T10" fmla="*/ 23 w 78"/>
                <a:gd name="T11" fmla="*/ 242 h 416"/>
                <a:gd name="T12" fmla="*/ 24 w 78"/>
                <a:gd name="T13" fmla="*/ 200 h 416"/>
                <a:gd name="T14" fmla="*/ 29 w 78"/>
                <a:gd name="T15" fmla="*/ 171 h 416"/>
                <a:gd name="T16" fmla="*/ 23 w 78"/>
                <a:gd name="T17" fmla="*/ 138 h 416"/>
                <a:gd name="T18" fmla="*/ 31 w 78"/>
                <a:gd name="T19" fmla="*/ 99 h 416"/>
                <a:gd name="T20" fmla="*/ 31 w 78"/>
                <a:gd name="T21" fmla="*/ 82 h 416"/>
                <a:gd name="T22" fmla="*/ 41 w 78"/>
                <a:gd name="T23" fmla="*/ 54 h 416"/>
                <a:gd name="T24" fmla="*/ 22 w 78"/>
                <a:gd name="T25" fmla="*/ 14 h 416"/>
                <a:gd name="T26" fmla="*/ 15 w 78"/>
                <a:gd name="T27" fmla="*/ 2 h 416"/>
                <a:gd name="T28" fmla="*/ 9 w 78"/>
                <a:gd name="T29" fmla="*/ 15 h 416"/>
                <a:gd name="T30" fmla="*/ 12 w 78"/>
                <a:gd name="T31" fmla="*/ 46 h 416"/>
                <a:gd name="T32" fmla="*/ 11 w 78"/>
                <a:gd name="T33" fmla="*/ 62 h 416"/>
                <a:gd name="T34" fmla="*/ 11 w 78"/>
                <a:gd name="T35" fmla="*/ 98 h 416"/>
                <a:gd name="T36" fmla="*/ 8 w 78"/>
                <a:gd name="T37" fmla="*/ 118 h 416"/>
                <a:gd name="T38" fmla="*/ 8 w 78"/>
                <a:gd name="T39" fmla="*/ 136 h 416"/>
                <a:gd name="T40" fmla="*/ 11 w 78"/>
                <a:gd name="T41" fmla="*/ 160 h 416"/>
                <a:gd name="T42" fmla="*/ 10 w 78"/>
                <a:gd name="T43" fmla="*/ 176 h 416"/>
                <a:gd name="T44" fmla="*/ 6 w 78"/>
                <a:gd name="T45" fmla="*/ 192 h 416"/>
                <a:gd name="T46" fmla="*/ 4 w 78"/>
                <a:gd name="T47" fmla="*/ 208 h 416"/>
                <a:gd name="T48" fmla="*/ 3 w 78"/>
                <a:gd name="T49" fmla="*/ 219 h 416"/>
                <a:gd name="T50" fmla="*/ 5 w 78"/>
                <a:gd name="T51" fmla="*/ 239 h 416"/>
                <a:gd name="T52" fmla="*/ 4 w 78"/>
                <a:gd name="T53" fmla="*/ 253 h 416"/>
                <a:gd name="T54" fmla="*/ 18 w 78"/>
                <a:gd name="T55" fmla="*/ 260 h 416"/>
                <a:gd name="T56" fmla="*/ 21 w 78"/>
                <a:gd name="T57" fmla="*/ 270 h 416"/>
                <a:gd name="T58" fmla="*/ 18 w 78"/>
                <a:gd name="T59" fmla="*/ 272 h 416"/>
                <a:gd name="T60" fmla="*/ 18 w 78"/>
                <a:gd name="T61" fmla="*/ 287 h 416"/>
                <a:gd name="T62" fmla="*/ 22 w 78"/>
                <a:gd name="T63" fmla="*/ 299 h 416"/>
                <a:gd name="T64" fmla="*/ 17 w 78"/>
                <a:gd name="T65" fmla="*/ 314 h 416"/>
                <a:gd name="T66" fmla="*/ 15 w 78"/>
                <a:gd name="T67" fmla="*/ 314 h 416"/>
                <a:gd name="T68" fmla="*/ 10 w 78"/>
                <a:gd name="T69" fmla="*/ 311 h 416"/>
                <a:gd name="T70" fmla="*/ 3 w 78"/>
                <a:gd name="T71" fmla="*/ 318 h 416"/>
                <a:gd name="T72" fmla="*/ 4 w 78"/>
                <a:gd name="T73" fmla="*/ 320 h 416"/>
                <a:gd name="T74" fmla="*/ 17 w 78"/>
                <a:gd name="T75" fmla="*/ 326 h 416"/>
                <a:gd name="T76" fmla="*/ 14 w 78"/>
                <a:gd name="T77" fmla="*/ 331 h 416"/>
                <a:gd name="T78" fmla="*/ 23 w 78"/>
                <a:gd name="T79" fmla="*/ 336 h 416"/>
                <a:gd name="T80" fmla="*/ 18 w 78"/>
                <a:gd name="T81" fmla="*/ 342 h 416"/>
                <a:gd name="T82" fmla="*/ 20 w 78"/>
                <a:gd name="T83" fmla="*/ 353 h 416"/>
                <a:gd name="T84" fmla="*/ 24 w 78"/>
                <a:gd name="T85" fmla="*/ 356 h 416"/>
                <a:gd name="T86" fmla="*/ 21 w 78"/>
                <a:gd name="T87" fmla="*/ 366 h 416"/>
                <a:gd name="T88" fmla="*/ 29 w 78"/>
                <a:gd name="T89" fmla="*/ 374 h 416"/>
                <a:gd name="T90" fmla="*/ 32 w 78"/>
                <a:gd name="T91" fmla="*/ 380 h 416"/>
                <a:gd name="T92" fmla="*/ 33 w 78"/>
                <a:gd name="T93" fmla="*/ 390 h 416"/>
                <a:gd name="T94" fmla="*/ 40 w 78"/>
                <a:gd name="T95" fmla="*/ 388 h 416"/>
                <a:gd name="T96" fmla="*/ 41 w 78"/>
                <a:gd name="T97" fmla="*/ 384 h 416"/>
                <a:gd name="T98" fmla="*/ 44 w 78"/>
                <a:gd name="T99" fmla="*/ 394 h 416"/>
                <a:gd name="T100" fmla="*/ 40 w 78"/>
                <a:gd name="T101" fmla="*/ 392 h 416"/>
                <a:gd name="T102" fmla="*/ 36 w 78"/>
                <a:gd name="T103" fmla="*/ 400 h 416"/>
                <a:gd name="T104" fmla="*/ 42 w 78"/>
                <a:gd name="T105" fmla="*/ 406 h 416"/>
                <a:gd name="T106" fmla="*/ 43 w 78"/>
                <a:gd name="T107" fmla="*/ 397 h 416"/>
                <a:gd name="T108" fmla="*/ 55 w 78"/>
                <a:gd name="T109" fmla="*/ 397 h 416"/>
                <a:gd name="T110" fmla="*/ 44 w 78"/>
                <a:gd name="T111" fmla="*/ 403 h 416"/>
                <a:gd name="T112" fmla="*/ 49 w 78"/>
                <a:gd name="T113" fmla="*/ 411 h 416"/>
                <a:gd name="T114" fmla="*/ 57 w 78"/>
                <a:gd name="T115" fmla="*/ 399 h 416"/>
                <a:gd name="T116" fmla="*/ 56 w 78"/>
                <a:gd name="T117" fmla="*/ 409 h 416"/>
                <a:gd name="T118" fmla="*/ 51 w 78"/>
                <a:gd name="T119" fmla="*/ 409 h 416"/>
                <a:gd name="T120" fmla="*/ 62 w 78"/>
                <a:gd name="T121" fmla="*/ 410 h 416"/>
                <a:gd name="T122" fmla="*/ 70 w 78"/>
                <a:gd name="T123" fmla="*/ 395 h 4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78" h="416">
                  <a:moveTo>
                    <a:pt x="72" y="389"/>
                  </a:moveTo>
                  <a:lnTo>
                    <a:pt x="72" y="388"/>
                  </a:lnTo>
                  <a:lnTo>
                    <a:pt x="60" y="388"/>
                  </a:lnTo>
                  <a:lnTo>
                    <a:pt x="53" y="389"/>
                  </a:lnTo>
                  <a:lnTo>
                    <a:pt x="52" y="388"/>
                  </a:lnTo>
                  <a:lnTo>
                    <a:pt x="47" y="388"/>
                  </a:lnTo>
                  <a:lnTo>
                    <a:pt x="46" y="384"/>
                  </a:lnTo>
                  <a:lnTo>
                    <a:pt x="45" y="380"/>
                  </a:lnTo>
                  <a:lnTo>
                    <a:pt x="43" y="378"/>
                  </a:lnTo>
                  <a:lnTo>
                    <a:pt x="43" y="373"/>
                  </a:lnTo>
                  <a:lnTo>
                    <a:pt x="43" y="371"/>
                  </a:lnTo>
                  <a:lnTo>
                    <a:pt x="41" y="371"/>
                  </a:lnTo>
                  <a:lnTo>
                    <a:pt x="38" y="372"/>
                  </a:lnTo>
                  <a:lnTo>
                    <a:pt x="36" y="374"/>
                  </a:lnTo>
                  <a:lnTo>
                    <a:pt x="34" y="374"/>
                  </a:lnTo>
                  <a:lnTo>
                    <a:pt x="30" y="366"/>
                  </a:lnTo>
                  <a:lnTo>
                    <a:pt x="29" y="364"/>
                  </a:lnTo>
                  <a:lnTo>
                    <a:pt x="30" y="355"/>
                  </a:lnTo>
                  <a:lnTo>
                    <a:pt x="32" y="352"/>
                  </a:lnTo>
                  <a:lnTo>
                    <a:pt x="36" y="349"/>
                  </a:lnTo>
                  <a:lnTo>
                    <a:pt x="37" y="344"/>
                  </a:lnTo>
                  <a:lnTo>
                    <a:pt x="36" y="339"/>
                  </a:lnTo>
                  <a:lnTo>
                    <a:pt x="34" y="335"/>
                  </a:lnTo>
                  <a:lnTo>
                    <a:pt x="36" y="331"/>
                  </a:lnTo>
                  <a:lnTo>
                    <a:pt x="37" y="329"/>
                  </a:lnTo>
                  <a:lnTo>
                    <a:pt x="36" y="325"/>
                  </a:lnTo>
                  <a:lnTo>
                    <a:pt x="36" y="322"/>
                  </a:lnTo>
                  <a:lnTo>
                    <a:pt x="38" y="320"/>
                  </a:lnTo>
                  <a:lnTo>
                    <a:pt x="37" y="317"/>
                  </a:lnTo>
                  <a:lnTo>
                    <a:pt x="36" y="312"/>
                  </a:lnTo>
                  <a:lnTo>
                    <a:pt x="34" y="309"/>
                  </a:lnTo>
                  <a:lnTo>
                    <a:pt x="34" y="308"/>
                  </a:lnTo>
                  <a:lnTo>
                    <a:pt x="37" y="306"/>
                  </a:lnTo>
                  <a:lnTo>
                    <a:pt x="37" y="303"/>
                  </a:lnTo>
                  <a:lnTo>
                    <a:pt x="34" y="299"/>
                  </a:lnTo>
                  <a:lnTo>
                    <a:pt x="31" y="297"/>
                  </a:lnTo>
                  <a:lnTo>
                    <a:pt x="30" y="297"/>
                  </a:lnTo>
                  <a:lnTo>
                    <a:pt x="29" y="298"/>
                  </a:lnTo>
                  <a:lnTo>
                    <a:pt x="28" y="297"/>
                  </a:lnTo>
                  <a:lnTo>
                    <a:pt x="29" y="295"/>
                  </a:lnTo>
                  <a:lnTo>
                    <a:pt x="33" y="295"/>
                  </a:lnTo>
                  <a:lnTo>
                    <a:pt x="34" y="293"/>
                  </a:lnTo>
                  <a:lnTo>
                    <a:pt x="34" y="291"/>
                  </a:lnTo>
                  <a:lnTo>
                    <a:pt x="33" y="291"/>
                  </a:lnTo>
                  <a:lnTo>
                    <a:pt x="32" y="291"/>
                  </a:lnTo>
                  <a:lnTo>
                    <a:pt x="30" y="291"/>
                  </a:lnTo>
                  <a:lnTo>
                    <a:pt x="29" y="287"/>
                  </a:lnTo>
                  <a:lnTo>
                    <a:pt x="28" y="283"/>
                  </a:lnTo>
                  <a:lnTo>
                    <a:pt x="28" y="280"/>
                  </a:lnTo>
                  <a:lnTo>
                    <a:pt x="28" y="277"/>
                  </a:lnTo>
                  <a:lnTo>
                    <a:pt x="25" y="276"/>
                  </a:lnTo>
                  <a:lnTo>
                    <a:pt x="24" y="273"/>
                  </a:lnTo>
                  <a:lnTo>
                    <a:pt x="24" y="267"/>
                  </a:lnTo>
                  <a:lnTo>
                    <a:pt x="26" y="264"/>
                  </a:lnTo>
                  <a:lnTo>
                    <a:pt x="26" y="262"/>
                  </a:lnTo>
                  <a:lnTo>
                    <a:pt x="25" y="260"/>
                  </a:lnTo>
                  <a:lnTo>
                    <a:pt x="24" y="260"/>
                  </a:lnTo>
                  <a:lnTo>
                    <a:pt x="23" y="255"/>
                  </a:lnTo>
                  <a:lnTo>
                    <a:pt x="23" y="250"/>
                  </a:lnTo>
                  <a:lnTo>
                    <a:pt x="23" y="242"/>
                  </a:lnTo>
                  <a:lnTo>
                    <a:pt x="21" y="239"/>
                  </a:lnTo>
                  <a:lnTo>
                    <a:pt x="21" y="236"/>
                  </a:lnTo>
                  <a:lnTo>
                    <a:pt x="24" y="232"/>
                  </a:lnTo>
                  <a:lnTo>
                    <a:pt x="25" y="227"/>
                  </a:lnTo>
                  <a:lnTo>
                    <a:pt x="27" y="225"/>
                  </a:lnTo>
                  <a:lnTo>
                    <a:pt x="28" y="223"/>
                  </a:lnTo>
                  <a:lnTo>
                    <a:pt x="23" y="213"/>
                  </a:lnTo>
                  <a:lnTo>
                    <a:pt x="24" y="210"/>
                  </a:lnTo>
                  <a:lnTo>
                    <a:pt x="24" y="207"/>
                  </a:lnTo>
                  <a:lnTo>
                    <a:pt x="24" y="200"/>
                  </a:lnTo>
                  <a:lnTo>
                    <a:pt x="26" y="196"/>
                  </a:lnTo>
                  <a:lnTo>
                    <a:pt x="28" y="194"/>
                  </a:lnTo>
                  <a:lnTo>
                    <a:pt x="27" y="191"/>
                  </a:lnTo>
                  <a:lnTo>
                    <a:pt x="25" y="188"/>
                  </a:lnTo>
                  <a:lnTo>
                    <a:pt x="24" y="186"/>
                  </a:lnTo>
                  <a:lnTo>
                    <a:pt x="26" y="183"/>
                  </a:lnTo>
                  <a:lnTo>
                    <a:pt x="26" y="180"/>
                  </a:lnTo>
                  <a:lnTo>
                    <a:pt x="27" y="176"/>
                  </a:lnTo>
                  <a:lnTo>
                    <a:pt x="29" y="175"/>
                  </a:lnTo>
                  <a:lnTo>
                    <a:pt x="29" y="171"/>
                  </a:lnTo>
                  <a:lnTo>
                    <a:pt x="29" y="163"/>
                  </a:lnTo>
                  <a:lnTo>
                    <a:pt x="27" y="162"/>
                  </a:lnTo>
                  <a:lnTo>
                    <a:pt x="26" y="157"/>
                  </a:lnTo>
                  <a:lnTo>
                    <a:pt x="25" y="154"/>
                  </a:lnTo>
                  <a:lnTo>
                    <a:pt x="23" y="151"/>
                  </a:lnTo>
                  <a:lnTo>
                    <a:pt x="23" y="150"/>
                  </a:lnTo>
                  <a:lnTo>
                    <a:pt x="21" y="146"/>
                  </a:lnTo>
                  <a:lnTo>
                    <a:pt x="20" y="142"/>
                  </a:lnTo>
                  <a:lnTo>
                    <a:pt x="20" y="139"/>
                  </a:lnTo>
                  <a:lnTo>
                    <a:pt x="23" y="138"/>
                  </a:lnTo>
                  <a:lnTo>
                    <a:pt x="23" y="133"/>
                  </a:lnTo>
                  <a:lnTo>
                    <a:pt x="24" y="131"/>
                  </a:lnTo>
                  <a:lnTo>
                    <a:pt x="25" y="126"/>
                  </a:lnTo>
                  <a:lnTo>
                    <a:pt x="23" y="124"/>
                  </a:lnTo>
                  <a:lnTo>
                    <a:pt x="23" y="118"/>
                  </a:lnTo>
                  <a:lnTo>
                    <a:pt x="24" y="117"/>
                  </a:lnTo>
                  <a:lnTo>
                    <a:pt x="25" y="110"/>
                  </a:lnTo>
                  <a:lnTo>
                    <a:pt x="26" y="107"/>
                  </a:lnTo>
                  <a:lnTo>
                    <a:pt x="29" y="101"/>
                  </a:lnTo>
                  <a:lnTo>
                    <a:pt x="31" y="99"/>
                  </a:lnTo>
                  <a:lnTo>
                    <a:pt x="33" y="98"/>
                  </a:lnTo>
                  <a:lnTo>
                    <a:pt x="34" y="96"/>
                  </a:lnTo>
                  <a:lnTo>
                    <a:pt x="33" y="95"/>
                  </a:lnTo>
                  <a:lnTo>
                    <a:pt x="33" y="93"/>
                  </a:lnTo>
                  <a:lnTo>
                    <a:pt x="32" y="92"/>
                  </a:lnTo>
                  <a:lnTo>
                    <a:pt x="31" y="91"/>
                  </a:lnTo>
                  <a:lnTo>
                    <a:pt x="32" y="88"/>
                  </a:lnTo>
                  <a:lnTo>
                    <a:pt x="33" y="87"/>
                  </a:lnTo>
                  <a:lnTo>
                    <a:pt x="33" y="85"/>
                  </a:lnTo>
                  <a:lnTo>
                    <a:pt x="31" y="82"/>
                  </a:lnTo>
                  <a:lnTo>
                    <a:pt x="31" y="79"/>
                  </a:lnTo>
                  <a:lnTo>
                    <a:pt x="32" y="77"/>
                  </a:lnTo>
                  <a:lnTo>
                    <a:pt x="31" y="76"/>
                  </a:lnTo>
                  <a:lnTo>
                    <a:pt x="30" y="74"/>
                  </a:lnTo>
                  <a:lnTo>
                    <a:pt x="30" y="72"/>
                  </a:lnTo>
                  <a:lnTo>
                    <a:pt x="42" y="65"/>
                  </a:lnTo>
                  <a:lnTo>
                    <a:pt x="44" y="55"/>
                  </a:lnTo>
                  <a:lnTo>
                    <a:pt x="43" y="53"/>
                  </a:lnTo>
                  <a:lnTo>
                    <a:pt x="42" y="53"/>
                  </a:lnTo>
                  <a:lnTo>
                    <a:pt x="41" y="54"/>
                  </a:lnTo>
                  <a:lnTo>
                    <a:pt x="38" y="54"/>
                  </a:lnTo>
                  <a:lnTo>
                    <a:pt x="31" y="36"/>
                  </a:lnTo>
                  <a:lnTo>
                    <a:pt x="27" y="32"/>
                  </a:lnTo>
                  <a:lnTo>
                    <a:pt x="25" y="29"/>
                  </a:lnTo>
                  <a:lnTo>
                    <a:pt x="28" y="24"/>
                  </a:lnTo>
                  <a:lnTo>
                    <a:pt x="27" y="23"/>
                  </a:lnTo>
                  <a:lnTo>
                    <a:pt x="28" y="20"/>
                  </a:lnTo>
                  <a:lnTo>
                    <a:pt x="28" y="19"/>
                  </a:lnTo>
                  <a:lnTo>
                    <a:pt x="24" y="15"/>
                  </a:lnTo>
                  <a:lnTo>
                    <a:pt x="22" y="14"/>
                  </a:lnTo>
                  <a:lnTo>
                    <a:pt x="22" y="11"/>
                  </a:lnTo>
                  <a:lnTo>
                    <a:pt x="21" y="9"/>
                  </a:lnTo>
                  <a:lnTo>
                    <a:pt x="22" y="7"/>
                  </a:lnTo>
                  <a:lnTo>
                    <a:pt x="22" y="5"/>
                  </a:lnTo>
                  <a:lnTo>
                    <a:pt x="21" y="4"/>
                  </a:lnTo>
                  <a:lnTo>
                    <a:pt x="19" y="3"/>
                  </a:lnTo>
                  <a:lnTo>
                    <a:pt x="19" y="1"/>
                  </a:lnTo>
                  <a:lnTo>
                    <a:pt x="18" y="0"/>
                  </a:lnTo>
                  <a:lnTo>
                    <a:pt x="17" y="0"/>
                  </a:lnTo>
                  <a:lnTo>
                    <a:pt x="15" y="2"/>
                  </a:lnTo>
                  <a:lnTo>
                    <a:pt x="15" y="3"/>
                  </a:lnTo>
                  <a:lnTo>
                    <a:pt x="17" y="5"/>
                  </a:lnTo>
                  <a:lnTo>
                    <a:pt x="15" y="6"/>
                  </a:lnTo>
                  <a:lnTo>
                    <a:pt x="14" y="7"/>
                  </a:lnTo>
                  <a:lnTo>
                    <a:pt x="13" y="7"/>
                  </a:lnTo>
                  <a:lnTo>
                    <a:pt x="11" y="8"/>
                  </a:lnTo>
                  <a:lnTo>
                    <a:pt x="9" y="9"/>
                  </a:lnTo>
                  <a:lnTo>
                    <a:pt x="9" y="11"/>
                  </a:lnTo>
                  <a:lnTo>
                    <a:pt x="9" y="13"/>
                  </a:lnTo>
                  <a:lnTo>
                    <a:pt x="9" y="15"/>
                  </a:lnTo>
                  <a:lnTo>
                    <a:pt x="10" y="18"/>
                  </a:lnTo>
                  <a:lnTo>
                    <a:pt x="11" y="24"/>
                  </a:lnTo>
                  <a:lnTo>
                    <a:pt x="11" y="27"/>
                  </a:lnTo>
                  <a:lnTo>
                    <a:pt x="11" y="29"/>
                  </a:lnTo>
                  <a:lnTo>
                    <a:pt x="10" y="31"/>
                  </a:lnTo>
                  <a:lnTo>
                    <a:pt x="10" y="34"/>
                  </a:lnTo>
                  <a:lnTo>
                    <a:pt x="11" y="37"/>
                  </a:lnTo>
                  <a:lnTo>
                    <a:pt x="13" y="40"/>
                  </a:lnTo>
                  <a:lnTo>
                    <a:pt x="13" y="45"/>
                  </a:lnTo>
                  <a:lnTo>
                    <a:pt x="12" y="46"/>
                  </a:lnTo>
                  <a:lnTo>
                    <a:pt x="12" y="47"/>
                  </a:lnTo>
                  <a:lnTo>
                    <a:pt x="12" y="54"/>
                  </a:lnTo>
                  <a:lnTo>
                    <a:pt x="12" y="56"/>
                  </a:lnTo>
                  <a:lnTo>
                    <a:pt x="11" y="56"/>
                  </a:lnTo>
                  <a:lnTo>
                    <a:pt x="9" y="57"/>
                  </a:lnTo>
                  <a:lnTo>
                    <a:pt x="10" y="61"/>
                  </a:lnTo>
                  <a:lnTo>
                    <a:pt x="10" y="61"/>
                  </a:lnTo>
                  <a:lnTo>
                    <a:pt x="11" y="61"/>
                  </a:lnTo>
                  <a:lnTo>
                    <a:pt x="12" y="61"/>
                  </a:lnTo>
                  <a:lnTo>
                    <a:pt x="11" y="62"/>
                  </a:lnTo>
                  <a:lnTo>
                    <a:pt x="11" y="73"/>
                  </a:lnTo>
                  <a:lnTo>
                    <a:pt x="12" y="76"/>
                  </a:lnTo>
                  <a:lnTo>
                    <a:pt x="13" y="79"/>
                  </a:lnTo>
                  <a:lnTo>
                    <a:pt x="12" y="81"/>
                  </a:lnTo>
                  <a:lnTo>
                    <a:pt x="11" y="83"/>
                  </a:lnTo>
                  <a:lnTo>
                    <a:pt x="11" y="86"/>
                  </a:lnTo>
                  <a:lnTo>
                    <a:pt x="12" y="90"/>
                  </a:lnTo>
                  <a:lnTo>
                    <a:pt x="12" y="91"/>
                  </a:lnTo>
                  <a:lnTo>
                    <a:pt x="12" y="96"/>
                  </a:lnTo>
                  <a:lnTo>
                    <a:pt x="11" y="98"/>
                  </a:lnTo>
                  <a:lnTo>
                    <a:pt x="11" y="100"/>
                  </a:lnTo>
                  <a:lnTo>
                    <a:pt x="11" y="101"/>
                  </a:lnTo>
                  <a:lnTo>
                    <a:pt x="11" y="102"/>
                  </a:lnTo>
                  <a:lnTo>
                    <a:pt x="10" y="105"/>
                  </a:lnTo>
                  <a:lnTo>
                    <a:pt x="10" y="107"/>
                  </a:lnTo>
                  <a:lnTo>
                    <a:pt x="9" y="109"/>
                  </a:lnTo>
                  <a:lnTo>
                    <a:pt x="9" y="112"/>
                  </a:lnTo>
                  <a:lnTo>
                    <a:pt x="9" y="113"/>
                  </a:lnTo>
                  <a:lnTo>
                    <a:pt x="8" y="117"/>
                  </a:lnTo>
                  <a:lnTo>
                    <a:pt x="8" y="118"/>
                  </a:lnTo>
                  <a:lnTo>
                    <a:pt x="9" y="120"/>
                  </a:lnTo>
                  <a:lnTo>
                    <a:pt x="10" y="123"/>
                  </a:lnTo>
                  <a:lnTo>
                    <a:pt x="11" y="125"/>
                  </a:lnTo>
                  <a:lnTo>
                    <a:pt x="9" y="126"/>
                  </a:lnTo>
                  <a:lnTo>
                    <a:pt x="9" y="127"/>
                  </a:lnTo>
                  <a:lnTo>
                    <a:pt x="10" y="130"/>
                  </a:lnTo>
                  <a:lnTo>
                    <a:pt x="8" y="132"/>
                  </a:lnTo>
                  <a:lnTo>
                    <a:pt x="7" y="132"/>
                  </a:lnTo>
                  <a:lnTo>
                    <a:pt x="7" y="134"/>
                  </a:lnTo>
                  <a:lnTo>
                    <a:pt x="8" y="136"/>
                  </a:lnTo>
                  <a:lnTo>
                    <a:pt x="8" y="138"/>
                  </a:lnTo>
                  <a:lnTo>
                    <a:pt x="10" y="143"/>
                  </a:lnTo>
                  <a:lnTo>
                    <a:pt x="10" y="146"/>
                  </a:lnTo>
                  <a:lnTo>
                    <a:pt x="9" y="147"/>
                  </a:lnTo>
                  <a:lnTo>
                    <a:pt x="9" y="150"/>
                  </a:lnTo>
                  <a:lnTo>
                    <a:pt x="11" y="153"/>
                  </a:lnTo>
                  <a:lnTo>
                    <a:pt x="11" y="156"/>
                  </a:lnTo>
                  <a:lnTo>
                    <a:pt x="11" y="158"/>
                  </a:lnTo>
                  <a:lnTo>
                    <a:pt x="11" y="159"/>
                  </a:lnTo>
                  <a:lnTo>
                    <a:pt x="11" y="160"/>
                  </a:lnTo>
                  <a:lnTo>
                    <a:pt x="11" y="162"/>
                  </a:lnTo>
                  <a:lnTo>
                    <a:pt x="10" y="163"/>
                  </a:lnTo>
                  <a:lnTo>
                    <a:pt x="11" y="164"/>
                  </a:lnTo>
                  <a:lnTo>
                    <a:pt x="13" y="168"/>
                  </a:lnTo>
                  <a:lnTo>
                    <a:pt x="13" y="169"/>
                  </a:lnTo>
                  <a:lnTo>
                    <a:pt x="12" y="171"/>
                  </a:lnTo>
                  <a:lnTo>
                    <a:pt x="11" y="172"/>
                  </a:lnTo>
                  <a:lnTo>
                    <a:pt x="10" y="174"/>
                  </a:lnTo>
                  <a:lnTo>
                    <a:pt x="10" y="175"/>
                  </a:lnTo>
                  <a:lnTo>
                    <a:pt x="10" y="176"/>
                  </a:lnTo>
                  <a:lnTo>
                    <a:pt x="10" y="178"/>
                  </a:lnTo>
                  <a:lnTo>
                    <a:pt x="9" y="179"/>
                  </a:lnTo>
                  <a:lnTo>
                    <a:pt x="9" y="180"/>
                  </a:lnTo>
                  <a:lnTo>
                    <a:pt x="8" y="183"/>
                  </a:lnTo>
                  <a:lnTo>
                    <a:pt x="8" y="184"/>
                  </a:lnTo>
                  <a:lnTo>
                    <a:pt x="8" y="186"/>
                  </a:lnTo>
                  <a:lnTo>
                    <a:pt x="7" y="188"/>
                  </a:lnTo>
                  <a:lnTo>
                    <a:pt x="7" y="190"/>
                  </a:lnTo>
                  <a:lnTo>
                    <a:pt x="6" y="191"/>
                  </a:lnTo>
                  <a:lnTo>
                    <a:pt x="6" y="192"/>
                  </a:lnTo>
                  <a:lnTo>
                    <a:pt x="7" y="193"/>
                  </a:lnTo>
                  <a:lnTo>
                    <a:pt x="6" y="195"/>
                  </a:lnTo>
                  <a:lnTo>
                    <a:pt x="6" y="197"/>
                  </a:lnTo>
                  <a:lnTo>
                    <a:pt x="6" y="198"/>
                  </a:lnTo>
                  <a:lnTo>
                    <a:pt x="4" y="199"/>
                  </a:lnTo>
                  <a:lnTo>
                    <a:pt x="4" y="201"/>
                  </a:lnTo>
                  <a:lnTo>
                    <a:pt x="4" y="202"/>
                  </a:lnTo>
                  <a:lnTo>
                    <a:pt x="4" y="203"/>
                  </a:lnTo>
                  <a:lnTo>
                    <a:pt x="4" y="205"/>
                  </a:lnTo>
                  <a:lnTo>
                    <a:pt x="4" y="208"/>
                  </a:lnTo>
                  <a:lnTo>
                    <a:pt x="3" y="209"/>
                  </a:lnTo>
                  <a:lnTo>
                    <a:pt x="2" y="209"/>
                  </a:lnTo>
                  <a:lnTo>
                    <a:pt x="1" y="208"/>
                  </a:lnTo>
                  <a:lnTo>
                    <a:pt x="0" y="209"/>
                  </a:lnTo>
                  <a:lnTo>
                    <a:pt x="0" y="210"/>
                  </a:lnTo>
                  <a:lnTo>
                    <a:pt x="0" y="212"/>
                  </a:lnTo>
                  <a:lnTo>
                    <a:pt x="0" y="214"/>
                  </a:lnTo>
                  <a:lnTo>
                    <a:pt x="1" y="216"/>
                  </a:lnTo>
                  <a:lnTo>
                    <a:pt x="3" y="218"/>
                  </a:lnTo>
                  <a:lnTo>
                    <a:pt x="3" y="219"/>
                  </a:lnTo>
                  <a:lnTo>
                    <a:pt x="3" y="222"/>
                  </a:lnTo>
                  <a:lnTo>
                    <a:pt x="6" y="227"/>
                  </a:lnTo>
                  <a:lnTo>
                    <a:pt x="6" y="229"/>
                  </a:lnTo>
                  <a:lnTo>
                    <a:pt x="7" y="230"/>
                  </a:lnTo>
                  <a:lnTo>
                    <a:pt x="7" y="233"/>
                  </a:lnTo>
                  <a:lnTo>
                    <a:pt x="7" y="237"/>
                  </a:lnTo>
                  <a:lnTo>
                    <a:pt x="6" y="237"/>
                  </a:lnTo>
                  <a:lnTo>
                    <a:pt x="6" y="238"/>
                  </a:lnTo>
                  <a:lnTo>
                    <a:pt x="6" y="240"/>
                  </a:lnTo>
                  <a:lnTo>
                    <a:pt x="5" y="239"/>
                  </a:lnTo>
                  <a:lnTo>
                    <a:pt x="4" y="239"/>
                  </a:lnTo>
                  <a:lnTo>
                    <a:pt x="4" y="241"/>
                  </a:lnTo>
                  <a:lnTo>
                    <a:pt x="4" y="243"/>
                  </a:lnTo>
                  <a:lnTo>
                    <a:pt x="5" y="243"/>
                  </a:lnTo>
                  <a:lnTo>
                    <a:pt x="4" y="248"/>
                  </a:lnTo>
                  <a:lnTo>
                    <a:pt x="5" y="250"/>
                  </a:lnTo>
                  <a:lnTo>
                    <a:pt x="4" y="251"/>
                  </a:lnTo>
                  <a:lnTo>
                    <a:pt x="5" y="252"/>
                  </a:lnTo>
                  <a:lnTo>
                    <a:pt x="4" y="253"/>
                  </a:lnTo>
                  <a:lnTo>
                    <a:pt x="4" y="253"/>
                  </a:lnTo>
                  <a:lnTo>
                    <a:pt x="5" y="254"/>
                  </a:lnTo>
                  <a:lnTo>
                    <a:pt x="7" y="258"/>
                  </a:lnTo>
                  <a:lnTo>
                    <a:pt x="8" y="259"/>
                  </a:lnTo>
                  <a:lnTo>
                    <a:pt x="9" y="261"/>
                  </a:lnTo>
                  <a:lnTo>
                    <a:pt x="11" y="262"/>
                  </a:lnTo>
                  <a:lnTo>
                    <a:pt x="14" y="261"/>
                  </a:lnTo>
                  <a:lnTo>
                    <a:pt x="14" y="259"/>
                  </a:lnTo>
                  <a:lnTo>
                    <a:pt x="14" y="258"/>
                  </a:lnTo>
                  <a:lnTo>
                    <a:pt x="17" y="258"/>
                  </a:lnTo>
                  <a:lnTo>
                    <a:pt x="18" y="260"/>
                  </a:lnTo>
                  <a:lnTo>
                    <a:pt x="19" y="259"/>
                  </a:lnTo>
                  <a:lnTo>
                    <a:pt x="20" y="259"/>
                  </a:lnTo>
                  <a:lnTo>
                    <a:pt x="19" y="260"/>
                  </a:lnTo>
                  <a:lnTo>
                    <a:pt x="17" y="262"/>
                  </a:lnTo>
                  <a:lnTo>
                    <a:pt x="17" y="263"/>
                  </a:lnTo>
                  <a:lnTo>
                    <a:pt x="19" y="264"/>
                  </a:lnTo>
                  <a:lnTo>
                    <a:pt x="20" y="263"/>
                  </a:lnTo>
                  <a:lnTo>
                    <a:pt x="20" y="266"/>
                  </a:lnTo>
                  <a:lnTo>
                    <a:pt x="20" y="269"/>
                  </a:lnTo>
                  <a:lnTo>
                    <a:pt x="21" y="270"/>
                  </a:lnTo>
                  <a:lnTo>
                    <a:pt x="20" y="270"/>
                  </a:lnTo>
                  <a:lnTo>
                    <a:pt x="20" y="269"/>
                  </a:lnTo>
                  <a:lnTo>
                    <a:pt x="19" y="268"/>
                  </a:lnTo>
                  <a:lnTo>
                    <a:pt x="18" y="267"/>
                  </a:lnTo>
                  <a:lnTo>
                    <a:pt x="17" y="268"/>
                  </a:lnTo>
                  <a:lnTo>
                    <a:pt x="18" y="269"/>
                  </a:lnTo>
                  <a:lnTo>
                    <a:pt x="19" y="270"/>
                  </a:lnTo>
                  <a:lnTo>
                    <a:pt x="20" y="271"/>
                  </a:lnTo>
                  <a:lnTo>
                    <a:pt x="18" y="272"/>
                  </a:lnTo>
                  <a:lnTo>
                    <a:pt x="18" y="272"/>
                  </a:lnTo>
                  <a:lnTo>
                    <a:pt x="18" y="274"/>
                  </a:lnTo>
                  <a:lnTo>
                    <a:pt x="19" y="276"/>
                  </a:lnTo>
                  <a:lnTo>
                    <a:pt x="18" y="277"/>
                  </a:lnTo>
                  <a:lnTo>
                    <a:pt x="18" y="279"/>
                  </a:lnTo>
                  <a:lnTo>
                    <a:pt x="18" y="279"/>
                  </a:lnTo>
                  <a:lnTo>
                    <a:pt x="17" y="281"/>
                  </a:lnTo>
                  <a:lnTo>
                    <a:pt x="17" y="282"/>
                  </a:lnTo>
                  <a:lnTo>
                    <a:pt x="19" y="283"/>
                  </a:lnTo>
                  <a:lnTo>
                    <a:pt x="19" y="284"/>
                  </a:lnTo>
                  <a:lnTo>
                    <a:pt x="18" y="287"/>
                  </a:lnTo>
                  <a:lnTo>
                    <a:pt x="17" y="289"/>
                  </a:lnTo>
                  <a:lnTo>
                    <a:pt x="17" y="290"/>
                  </a:lnTo>
                  <a:lnTo>
                    <a:pt x="18" y="291"/>
                  </a:lnTo>
                  <a:lnTo>
                    <a:pt x="20" y="291"/>
                  </a:lnTo>
                  <a:lnTo>
                    <a:pt x="21" y="292"/>
                  </a:lnTo>
                  <a:lnTo>
                    <a:pt x="21" y="293"/>
                  </a:lnTo>
                  <a:lnTo>
                    <a:pt x="22" y="293"/>
                  </a:lnTo>
                  <a:lnTo>
                    <a:pt x="23" y="295"/>
                  </a:lnTo>
                  <a:lnTo>
                    <a:pt x="23" y="297"/>
                  </a:lnTo>
                  <a:lnTo>
                    <a:pt x="22" y="299"/>
                  </a:lnTo>
                  <a:lnTo>
                    <a:pt x="19" y="301"/>
                  </a:lnTo>
                  <a:lnTo>
                    <a:pt x="18" y="301"/>
                  </a:lnTo>
                  <a:lnTo>
                    <a:pt x="18" y="302"/>
                  </a:lnTo>
                  <a:lnTo>
                    <a:pt x="19" y="305"/>
                  </a:lnTo>
                  <a:lnTo>
                    <a:pt x="18" y="306"/>
                  </a:lnTo>
                  <a:lnTo>
                    <a:pt x="18" y="307"/>
                  </a:lnTo>
                  <a:lnTo>
                    <a:pt x="19" y="308"/>
                  </a:lnTo>
                  <a:lnTo>
                    <a:pt x="18" y="309"/>
                  </a:lnTo>
                  <a:lnTo>
                    <a:pt x="17" y="312"/>
                  </a:lnTo>
                  <a:lnTo>
                    <a:pt x="17" y="314"/>
                  </a:lnTo>
                  <a:lnTo>
                    <a:pt x="18" y="314"/>
                  </a:lnTo>
                  <a:lnTo>
                    <a:pt x="17" y="315"/>
                  </a:lnTo>
                  <a:lnTo>
                    <a:pt x="17" y="319"/>
                  </a:lnTo>
                  <a:lnTo>
                    <a:pt x="15" y="319"/>
                  </a:lnTo>
                  <a:lnTo>
                    <a:pt x="15" y="321"/>
                  </a:lnTo>
                  <a:lnTo>
                    <a:pt x="14" y="320"/>
                  </a:lnTo>
                  <a:lnTo>
                    <a:pt x="15" y="319"/>
                  </a:lnTo>
                  <a:lnTo>
                    <a:pt x="15" y="316"/>
                  </a:lnTo>
                  <a:lnTo>
                    <a:pt x="15" y="315"/>
                  </a:lnTo>
                  <a:lnTo>
                    <a:pt x="15" y="314"/>
                  </a:lnTo>
                  <a:lnTo>
                    <a:pt x="14" y="314"/>
                  </a:lnTo>
                  <a:lnTo>
                    <a:pt x="12" y="314"/>
                  </a:lnTo>
                  <a:lnTo>
                    <a:pt x="10" y="316"/>
                  </a:lnTo>
                  <a:lnTo>
                    <a:pt x="10" y="315"/>
                  </a:lnTo>
                  <a:lnTo>
                    <a:pt x="10" y="315"/>
                  </a:lnTo>
                  <a:lnTo>
                    <a:pt x="11" y="314"/>
                  </a:lnTo>
                  <a:lnTo>
                    <a:pt x="12" y="313"/>
                  </a:lnTo>
                  <a:lnTo>
                    <a:pt x="12" y="311"/>
                  </a:lnTo>
                  <a:lnTo>
                    <a:pt x="12" y="311"/>
                  </a:lnTo>
                  <a:lnTo>
                    <a:pt x="10" y="311"/>
                  </a:lnTo>
                  <a:lnTo>
                    <a:pt x="7" y="311"/>
                  </a:lnTo>
                  <a:lnTo>
                    <a:pt x="6" y="311"/>
                  </a:lnTo>
                  <a:lnTo>
                    <a:pt x="4" y="311"/>
                  </a:lnTo>
                  <a:lnTo>
                    <a:pt x="4" y="312"/>
                  </a:lnTo>
                  <a:lnTo>
                    <a:pt x="5" y="314"/>
                  </a:lnTo>
                  <a:lnTo>
                    <a:pt x="6" y="314"/>
                  </a:lnTo>
                  <a:lnTo>
                    <a:pt x="6" y="316"/>
                  </a:lnTo>
                  <a:lnTo>
                    <a:pt x="5" y="316"/>
                  </a:lnTo>
                  <a:lnTo>
                    <a:pt x="5" y="317"/>
                  </a:lnTo>
                  <a:lnTo>
                    <a:pt x="3" y="318"/>
                  </a:lnTo>
                  <a:lnTo>
                    <a:pt x="3" y="320"/>
                  </a:lnTo>
                  <a:lnTo>
                    <a:pt x="1" y="321"/>
                  </a:lnTo>
                  <a:lnTo>
                    <a:pt x="0" y="322"/>
                  </a:lnTo>
                  <a:lnTo>
                    <a:pt x="3" y="326"/>
                  </a:lnTo>
                  <a:lnTo>
                    <a:pt x="4" y="326"/>
                  </a:lnTo>
                  <a:lnTo>
                    <a:pt x="5" y="325"/>
                  </a:lnTo>
                  <a:lnTo>
                    <a:pt x="5" y="323"/>
                  </a:lnTo>
                  <a:lnTo>
                    <a:pt x="3" y="323"/>
                  </a:lnTo>
                  <a:lnTo>
                    <a:pt x="3" y="322"/>
                  </a:lnTo>
                  <a:lnTo>
                    <a:pt x="4" y="320"/>
                  </a:lnTo>
                  <a:lnTo>
                    <a:pt x="6" y="320"/>
                  </a:lnTo>
                  <a:lnTo>
                    <a:pt x="7" y="320"/>
                  </a:lnTo>
                  <a:lnTo>
                    <a:pt x="7" y="322"/>
                  </a:lnTo>
                  <a:lnTo>
                    <a:pt x="9" y="323"/>
                  </a:lnTo>
                  <a:lnTo>
                    <a:pt x="11" y="323"/>
                  </a:lnTo>
                  <a:lnTo>
                    <a:pt x="11" y="322"/>
                  </a:lnTo>
                  <a:lnTo>
                    <a:pt x="12" y="322"/>
                  </a:lnTo>
                  <a:lnTo>
                    <a:pt x="13" y="323"/>
                  </a:lnTo>
                  <a:lnTo>
                    <a:pt x="15" y="325"/>
                  </a:lnTo>
                  <a:lnTo>
                    <a:pt x="17" y="326"/>
                  </a:lnTo>
                  <a:lnTo>
                    <a:pt x="15" y="327"/>
                  </a:lnTo>
                  <a:lnTo>
                    <a:pt x="15" y="327"/>
                  </a:lnTo>
                  <a:lnTo>
                    <a:pt x="17" y="328"/>
                  </a:lnTo>
                  <a:lnTo>
                    <a:pt x="15" y="329"/>
                  </a:lnTo>
                  <a:lnTo>
                    <a:pt x="14" y="330"/>
                  </a:lnTo>
                  <a:lnTo>
                    <a:pt x="15" y="331"/>
                  </a:lnTo>
                  <a:lnTo>
                    <a:pt x="17" y="332"/>
                  </a:lnTo>
                  <a:lnTo>
                    <a:pt x="17" y="333"/>
                  </a:lnTo>
                  <a:lnTo>
                    <a:pt x="14" y="332"/>
                  </a:lnTo>
                  <a:lnTo>
                    <a:pt x="14" y="331"/>
                  </a:lnTo>
                  <a:lnTo>
                    <a:pt x="13" y="332"/>
                  </a:lnTo>
                  <a:lnTo>
                    <a:pt x="13" y="333"/>
                  </a:lnTo>
                  <a:lnTo>
                    <a:pt x="14" y="334"/>
                  </a:lnTo>
                  <a:lnTo>
                    <a:pt x="15" y="335"/>
                  </a:lnTo>
                  <a:lnTo>
                    <a:pt x="18" y="336"/>
                  </a:lnTo>
                  <a:lnTo>
                    <a:pt x="20" y="335"/>
                  </a:lnTo>
                  <a:lnTo>
                    <a:pt x="21" y="335"/>
                  </a:lnTo>
                  <a:lnTo>
                    <a:pt x="22" y="335"/>
                  </a:lnTo>
                  <a:lnTo>
                    <a:pt x="24" y="335"/>
                  </a:lnTo>
                  <a:lnTo>
                    <a:pt x="23" y="336"/>
                  </a:lnTo>
                  <a:lnTo>
                    <a:pt x="23" y="337"/>
                  </a:lnTo>
                  <a:lnTo>
                    <a:pt x="23" y="337"/>
                  </a:lnTo>
                  <a:lnTo>
                    <a:pt x="21" y="337"/>
                  </a:lnTo>
                  <a:lnTo>
                    <a:pt x="21" y="338"/>
                  </a:lnTo>
                  <a:lnTo>
                    <a:pt x="19" y="337"/>
                  </a:lnTo>
                  <a:lnTo>
                    <a:pt x="17" y="337"/>
                  </a:lnTo>
                  <a:lnTo>
                    <a:pt x="15" y="339"/>
                  </a:lnTo>
                  <a:lnTo>
                    <a:pt x="15" y="340"/>
                  </a:lnTo>
                  <a:lnTo>
                    <a:pt x="18" y="341"/>
                  </a:lnTo>
                  <a:lnTo>
                    <a:pt x="18" y="342"/>
                  </a:lnTo>
                  <a:lnTo>
                    <a:pt x="20" y="342"/>
                  </a:lnTo>
                  <a:lnTo>
                    <a:pt x="21" y="342"/>
                  </a:lnTo>
                  <a:lnTo>
                    <a:pt x="21" y="344"/>
                  </a:lnTo>
                  <a:lnTo>
                    <a:pt x="20" y="345"/>
                  </a:lnTo>
                  <a:lnTo>
                    <a:pt x="20" y="346"/>
                  </a:lnTo>
                  <a:lnTo>
                    <a:pt x="20" y="347"/>
                  </a:lnTo>
                  <a:lnTo>
                    <a:pt x="20" y="348"/>
                  </a:lnTo>
                  <a:lnTo>
                    <a:pt x="19" y="348"/>
                  </a:lnTo>
                  <a:lnTo>
                    <a:pt x="18" y="349"/>
                  </a:lnTo>
                  <a:lnTo>
                    <a:pt x="20" y="353"/>
                  </a:lnTo>
                  <a:lnTo>
                    <a:pt x="20" y="354"/>
                  </a:lnTo>
                  <a:lnTo>
                    <a:pt x="20" y="356"/>
                  </a:lnTo>
                  <a:lnTo>
                    <a:pt x="21" y="358"/>
                  </a:lnTo>
                  <a:lnTo>
                    <a:pt x="23" y="359"/>
                  </a:lnTo>
                  <a:lnTo>
                    <a:pt x="23" y="356"/>
                  </a:lnTo>
                  <a:lnTo>
                    <a:pt x="24" y="352"/>
                  </a:lnTo>
                  <a:lnTo>
                    <a:pt x="25" y="352"/>
                  </a:lnTo>
                  <a:lnTo>
                    <a:pt x="25" y="352"/>
                  </a:lnTo>
                  <a:lnTo>
                    <a:pt x="25" y="352"/>
                  </a:lnTo>
                  <a:lnTo>
                    <a:pt x="24" y="356"/>
                  </a:lnTo>
                  <a:lnTo>
                    <a:pt x="24" y="357"/>
                  </a:lnTo>
                  <a:lnTo>
                    <a:pt x="25" y="358"/>
                  </a:lnTo>
                  <a:lnTo>
                    <a:pt x="26" y="358"/>
                  </a:lnTo>
                  <a:lnTo>
                    <a:pt x="26" y="358"/>
                  </a:lnTo>
                  <a:lnTo>
                    <a:pt x="24" y="359"/>
                  </a:lnTo>
                  <a:lnTo>
                    <a:pt x="22" y="360"/>
                  </a:lnTo>
                  <a:lnTo>
                    <a:pt x="22" y="361"/>
                  </a:lnTo>
                  <a:lnTo>
                    <a:pt x="22" y="364"/>
                  </a:lnTo>
                  <a:lnTo>
                    <a:pt x="22" y="365"/>
                  </a:lnTo>
                  <a:lnTo>
                    <a:pt x="21" y="366"/>
                  </a:lnTo>
                  <a:lnTo>
                    <a:pt x="20" y="367"/>
                  </a:lnTo>
                  <a:lnTo>
                    <a:pt x="21" y="368"/>
                  </a:lnTo>
                  <a:lnTo>
                    <a:pt x="23" y="370"/>
                  </a:lnTo>
                  <a:lnTo>
                    <a:pt x="26" y="371"/>
                  </a:lnTo>
                  <a:lnTo>
                    <a:pt x="28" y="372"/>
                  </a:lnTo>
                  <a:lnTo>
                    <a:pt x="27" y="373"/>
                  </a:lnTo>
                  <a:lnTo>
                    <a:pt x="27" y="373"/>
                  </a:lnTo>
                  <a:lnTo>
                    <a:pt x="27" y="374"/>
                  </a:lnTo>
                  <a:lnTo>
                    <a:pt x="28" y="375"/>
                  </a:lnTo>
                  <a:lnTo>
                    <a:pt x="29" y="374"/>
                  </a:lnTo>
                  <a:lnTo>
                    <a:pt x="29" y="375"/>
                  </a:lnTo>
                  <a:lnTo>
                    <a:pt x="29" y="376"/>
                  </a:lnTo>
                  <a:lnTo>
                    <a:pt x="27" y="377"/>
                  </a:lnTo>
                  <a:lnTo>
                    <a:pt x="26" y="378"/>
                  </a:lnTo>
                  <a:lnTo>
                    <a:pt x="27" y="379"/>
                  </a:lnTo>
                  <a:lnTo>
                    <a:pt x="28" y="379"/>
                  </a:lnTo>
                  <a:lnTo>
                    <a:pt x="28" y="380"/>
                  </a:lnTo>
                  <a:lnTo>
                    <a:pt x="30" y="381"/>
                  </a:lnTo>
                  <a:lnTo>
                    <a:pt x="31" y="381"/>
                  </a:lnTo>
                  <a:lnTo>
                    <a:pt x="32" y="380"/>
                  </a:lnTo>
                  <a:lnTo>
                    <a:pt x="31" y="382"/>
                  </a:lnTo>
                  <a:lnTo>
                    <a:pt x="32" y="385"/>
                  </a:lnTo>
                  <a:lnTo>
                    <a:pt x="31" y="385"/>
                  </a:lnTo>
                  <a:lnTo>
                    <a:pt x="30" y="384"/>
                  </a:lnTo>
                  <a:lnTo>
                    <a:pt x="30" y="384"/>
                  </a:lnTo>
                  <a:lnTo>
                    <a:pt x="29" y="385"/>
                  </a:lnTo>
                  <a:lnTo>
                    <a:pt x="31" y="387"/>
                  </a:lnTo>
                  <a:lnTo>
                    <a:pt x="31" y="387"/>
                  </a:lnTo>
                  <a:lnTo>
                    <a:pt x="32" y="389"/>
                  </a:lnTo>
                  <a:lnTo>
                    <a:pt x="33" y="390"/>
                  </a:lnTo>
                  <a:lnTo>
                    <a:pt x="34" y="392"/>
                  </a:lnTo>
                  <a:lnTo>
                    <a:pt x="36" y="391"/>
                  </a:lnTo>
                  <a:lnTo>
                    <a:pt x="36" y="389"/>
                  </a:lnTo>
                  <a:lnTo>
                    <a:pt x="36" y="388"/>
                  </a:lnTo>
                  <a:lnTo>
                    <a:pt x="34" y="387"/>
                  </a:lnTo>
                  <a:lnTo>
                    <a:pt x="37" y="388"/>
                  </a:lnTo>
                  <a:lnTo>
                    <a:pt x="37" y="389"/>
                  </a:lnTo>
                  <a:lnTo>
                    <a:pt x="38" y="390"/>
                  </a:lnTo>
                  <a:lnTo>
                    <a:pt x="39" y="389"/>
                  </a:lnTo>
                  <a:lnTo>
                    <a:pt x="40" y="388"/>
                  </a:lnTo>
                  <a:lnTo>
                    <a:pt x="40" y="386"/>
                  </a:lnTo>
                  <a:lnTo>
                    <a:pt x="39" y="386"/>
                  </a:lnTo>
                  <a:lnTo>
                    <a:pt x="37" y="386"/>
                  </a:lnTo>
                  <a:lnTo>
                    <a:pt x="37" y="385"/>
                  </a:lnTo>
                  <a:lnTo>
                    <a:pt x="38" y="385"/>
                  </a:lnTo>
                  <a:lnTo>
                    <a:pt x="41" y="386"/>
                  </a:lnTo>
                  <a:lnTo>
                    <a:pt x="41" y="387"/>
                  </a:lnTo>
                  <a:lnTo>
                    <a:pt x="43" y="387"/>
                  </a:lnTo>
                  <a:lnTo>
                    <a:pt x="43" y="385"/>
                  </a:lnTo>
                  <a:lnTo>
                    <a:pt x="41" y="384"/>
                  </a:lnTo>
                  <a:lnTo>
                    <a:pt x="38" y="384"/>
                  </a:lnTo>
                  <a:lnTo>
                    <a:pt x="38" y="382"/>
                  </a:lnTo>
                  <a:lnTo>
                    <a:pt x="39" y="382"/>
                  </a:lnTo>
                  <a:lnTo>
                    <a:pt x="41" y="384"/>
                  </a:lnTo>
                  <a:lnTo>
                    <a:pt x="44" y="386"/>
                  </a:lnTo>
                  <a:lnTo>
                    <a:pt x="45" y="388"/>
                  </a:lnTo>
                  <a:lnTo>
                    <a:pt x="43" y="389"/>
                  </a:lnTo>
                  <a:lnTo>
                    <a:pt x="43" y="390"/>
                  </a:lnTo>
                  <a:lnTo>
                    <a:pt x="44" y="393"/>
                  </a:lnTo>
                  <a:lnTo>
                    <a:pt x="44" y="394"/>
                  </a:lnTo>
                  <a:lnTo>
                    <a:pt x="43" y="395"/>
                  </a:lnTo>
                  <a:lnTo>
                    <a:pt x="44" y="393"/>
                  </a:lnTo>
                  <a:lnTo>
                    <a:pt x="42" y="390"/>
                  </a:lnTo>
                  <a:lnTo>
                    <a:pt x="41" y="389"/>
                  </a:lnTo>
                  <a:lnTo>
                    <a:pt x="41" y="390"/>
                  </a:lnTo>
                  <a:lnTo>
                    <a:pt x="40" y="391"/>
                  </a:lnTo>
                  <a:lnTo>
                    <a:pt x="41" y="392"/>
                  </a:lnTo>
                  <a:lnTo>
                    <a:pt x="41" y="394"/>
                  </a:lnTo>
                  <a:lnTo>
                    <a:pt x="40" y="393"/>
                  </a:lnTo>
                  <a:lnTo>
                    <a:pt x="40" y="392"/>
                  </a:lnTo>
                  <a:lnTo>
                    <a:pt x="39" y="392"/>
                  </a:lnTo>
                  <a:lnTo>
                    <a:pt x="37" y="393"/>
                  </a:lnTo>
                  <a:lnTo>
                    <a:pt x="34" y="393"/>
                  </a:lnTo>
                  <a:lnTo>
                    <a:pt x="33" y="393"/>
                  </a:lnTo>
                  <a:lnTo>
                    <a:pt x="34" y="394"/>
                  </a:lnTo>
                  <a:lnTo>
                    <a:pt x="34" y="396"/>
                  </a:lnTo>
                  <a:lnTo>
                    <a:pt x="36" y="398"/>
                  </a:lnTo>
                  <a:lnTo>
                    <a:pt x="36" y="399"/>
                  </a:lnTo>
                  <a:lnTo>
                    <a:pt x="36" y="400"/>
                  </a:lnTo>
                  <a:lnTo>
                    <a:pt x="36" y="400"/>
                  </a:lnTo>
                  <a:lnTo>
                    <a:pt x="37" y="401"/>
                  </a:lnTo>
                  <a:lnTo>
                    <a:pt x="38" y="399"/>
                  </a:lnTo>
                  <a:lnTo>
                    <a:pt x="39" y="400"/>
                  </a:lnTo>
                  <a:lnTo>
                    <a:pt x="40" y="400"/>
                  </a:lnTo>
                  <a:lnTo>
                    <a:pt x="40" y="401"/>
                  </a:lnTo>
                  <a:lnTo>
                    <a:pt x="39" y="401"/>
                  </a:lnTo>
                  <a:lnTo>
                    <a:pt x="38" y="403"/>
                  </a:lnTo>
                  <a:lnTo>
                    <a:pt x="38" y="404"/>
                  </a:lnTo>
                  <a:lnTo>
                    <a:pt x="40" y="404"/>
                  </a:lnTo>
                  <a:lnTo>
                    <a:pt x="42" y="406"/>
                  </a:lnTo>
                  <a:lnTo>
                    <a:pt x="43" y="405"/>
                  </a:lnTo>
                  <a:lnTo>
                    <a:pt x="44" y="404"/>
                  </a:lnTo>
                  <a:lnTo>
                    <a:pt x="43" y="403"/>
                  </a:lnTo>
                  <a:lnTo>
                    <a:pt x="44" y="400"/>
                  </a:lnTo>
                  <a:lnTo>
                    <a:pt x="43" y="399"/>
                  </a:lnTo>
                  <a:lnTo>
                    <a:pt x="43" y="399"/>
                  </a:lnTo>
                  <a:lnTo>
                    <a:pt x="41" y="399"/>
                  </a:lnTo>
                  <a:lnTo>
                    <a:pt x="42" y="399"/>
                  </a:lnTo>
                  <a:lnTo>
                    <a:pt x="43" y="398"/>
                  </a:lnTo>
                  <a:lnTo>
                    <a:pt x="43" y="397"/>
                  </a:lnTo>
                  <a:lnTo>
                    <a:pt x="43" y="396"/>
                  </a:lnTo>
                  <a:lnTo>
                    <a:pt x="45" y="397"/>
                  </a:lnTo>
                  <a:lnTo>
                    <a:pt x="46" y="397"/>
                  </a:lnTo>
                  <a:lnTo>
                    <a:pt x="47" y="397"/>
                  </a:lnTo>
                  <a:lnTo>
                    <a:pt x="47" y="398"/>
                  </a:lnTo>
                  <a:lnTo>
                    <a:pt x="48" y="397"/>
                  </a:lnTo>
                  <a:lnTo>
                    <a:pt x="50" y="397"/>
                  </a:lnTo>
                  <a:lnTo>
                    <a:pt x="51" y="397"/>
                  </a:lnTo>
                  <a:lnTo>
                    <a:pt x="53" y="397"/>
                  </a:lnTo>
                  <a:lnTo>
                    <a:pt x="55" y="397"/>
                  </a:lnTo>
                  <a:lnTo>
                    <a:pt x="56" y="398"/>
                  </a:lnTo>
                  <a:lnTo>
                    <a:pt x="55" y="398"/>
                  </a:lnTo>
                  <a:lnTo>
                    <a:pt x="53" y="399"/>
                  </a:lnTo>
                  <a:lnTo>
                    <a:pt x="52" y="399"/>
                  </a:lnTo>
                  <a:lnTo>
                    <a:pt x="51" y="398"/>
                  </a:lnTo>
                  <a:lnTo>
                    <a:pt x="50" y="398"/>
                  </a:lnTo>
                  <a:lnTo>
                    <a:pt x="47" y="401"/>
                  </a:lnTo>
                  <a:lnTo>
                    <a:pt x="46" y="401"/>
                  </a:lnTo>
                  <a:lnTo>
                    <a:pt x="45" y="401"/>
                  </a:lnTo>
                  <a:lnTo>
                    <a:pt x="44" y="403"/>
                  </a:lnTo>
                  <a:lnTo>
                    <a:pt x="45" y="404"/>
                  </a:lnTo>
                  <a:lnTo>
                    <a:pt x="44" y="405"/>
                  </a:lnTo>
                  <a:lnTo>
                    <a:pt x="44" y="406"/>
                  </a:lnTo>
                  <a:lnTo>
                    <a:pt x="44" y="406"/>
                  </a:lnTo>
                  <a:lnTo>
                    <a:pt x="44" y="407"/>
                  </a:lnTo>
                  <a:lnTo>
                    <a:pt x="44" y="408"/>
                  </a:lnTo>
                  <a:lnTo>
                    <a:pt x="44" y="408"/>
                  </a:lnTo>
                  <a:lnTo>
                    <a:pt x="46" y="409"/>
                  </a:lnTo>
                  <a:lnTo>
                    <a:pt x="48" y="411"/>
                  </a:lnTo>
                  <a:lnTo>
                    <a:pt x="49" y="411"/>
                  </a:lnTo>
                  <a:lnTo>
                    <a:pt x="49" y="410"/>
                  </a:lnTo>
                  <a:lnTo>
                    <a:pt x="49" y="409"/>
                  </a:lnTo>
                  <a:lnTo>
                    <a:pt x="50" y="408"/>
                  </a:lnTo>
                  <a:lnTo>
                    <a:pt x="51" y="407"/>
                  </a:lnTo>
                  <a:lnTo>
                    <a:pt x="51" y="407"/>
                  </a:lnTo>
                  <a:lnTo>
                    <a:pt x="50" y="405"/>
                  </a:lnTo>
                  <a:lnTo>
                    <a:pt x="52" y="405"/>
                  </a:lnTo>
                  <a:lnTo>
                    <a:pt x="53" y="403"/>
                  </a:lnTo>
                  <a:lnTo>
                    <a:pt x="56" y="400"/>
                  </a:lnTo>
                  <a:lnTo>
                    <a:pt x="57" y="399"/>
                  </a:lnTo>
                  <a:lnTo>
                    <a:pt x="57" y="400"/>
                  </a:lnTo>
                  <a:lnTo>
                    <a:pt x="58" y="401"/>
                  </a:lnTo>
                  <a:lnTo>
                    <a:pt x="59" y="401"/>
                  </a:lnTo>
                  <a:lnTo>
                    <a:pt x="60" y="401"/>
                  </a:lnTo>
                  <a:lnTo>
                    <a:pt x="58" y="401"/>
                  </a:lnTo>
                  <a:lnTo>
                    <a:pt x="58" y="404"/>
                  </a:lnTo>
                  <a:lnTo>
                    <a:pt x="57" y="405"/>
                  </a:lnTo>
                  <a:lnTo>
                    <a:pt x="56" y="406"/>
                  </a:lnTo>
                  <a:lnTo>
                    <a:pt x="56" y="408"/>
                  </a:lnTo>
                  <a:lnTo>
                    <a:pt x="56" y="409"/>
                  </a:lnTo>
                  <a:lnTo>
                    <a:pt x="55" y="410"/>
                  </a:lnTo>
                  <a:lnTo>
                    <a:pt x="53" y="411"/>
                  </a:lnTo>
                  <a:lnTo>
                    <a:pt x="53" y="410"/>
                  </a:lnTo>
                  <a:lnTo>
                    <a:pt x="55" y="410"/>
                  </a:lnTo>
                  <a:lnTo>
                    <a:pt x="55" y="408"/>
                  </a:lnTo>
                  <a:lnTo>
                    <a:pt x="53" y="407"/>
                  </a:lnTo>
                  <a:lnTo>
                    <a:pt x="52" y="408"/>
                  </a:lnTo>
                  <a:lnTo>
                    <a:pt x="52" y="409"/>
                  </a:lnTo>
                  <a:lnTo>
                    <a:pt x="52" y="409"/>
                  </a:lnTo>
                  <a:lnTo>
                    <a:pt x="51" y="409"/>
                  </a:lnTo>
                  <a:lnTo>
                    <a:pt x="50" y="410"/>
                  </a:lnTo>
                  <a:lnTo>
                    <a:pt x="51" y="411"/>
                  </a:lnTo>
                  <a:lnTo>
                    <a:pt x="55" y="414"/>
                  </a:lnTo>
                  <a:lnTo>
                    <a:pt x="57" y="414"/>
                  </a:lnTo>
                  <a:lnTo>
                    <a:pt x="59" y="415"/>
                  </a:lnTo>
                  <a:lnTo>
                    <a:pt x="60" y="415"/>
                  </a:lnTo>
                  <a:lnTo>
                    <a:pt x="61" y="416"/>
                  </a:lnTo>
                  <a:lnTo>
                    <a:pt x="62" y="415"/>
                  </a:lnTo>
                  <a:lnTo>
                    <a:pt x="63" y="413"/>
                  </a:lnTo>
                  <a:lnTo>
                    <a:pt x="62" y="410"/>
                  </a:lnTo>
                  <a:lnTo>
                    <a:pt x="62" y="409"/>
                  </a:lnTo>
                  <a:lnTo>
                    <a:pt x="62" y="408"/>
                  </a:lnTo>
                  <a:lnTo>
                    <a:pt x="62" y="406"/>
                  </a:lnTo>
                  <a:lnTo>
                    <a:pt x="63" y="403"/>
                  </a:lnTo>
                  <a:lnTo>
                    <a:pt x="62" y="400"/>
                  </a:lnTo>
                  <a:lnTo>
                    <a:pt x="62" y="399"/>
                  </a:lnTo>
                  <a:lnTo>
                    <a:pt x="64" y="398"/>
                  </a:lnTo>
                  <a:lnTo>
                    <a:pt x="67" y="395"/>
                  </a:lnTo>
                  <a:lnTo>
                    <a:pt x="68" y="395"/>
                  </a:lnTo>
                  <a:lnTo>
                    <a:pt x="70" y="395"/>
                  </a:lnTo>
                  <a:lnTo>
                    <a:pt x="70" y="394"/>
                  </a:lnTo>
                  <a:lnTo>
                    <a:pt x="70" y="392"/>
                  </a:lnTo>
                  <a:lnTo>
                    <a:pt x="71" y="391"/>
                  </a:lnTo>
                  <a:lnTo>
                    <a:pt x="73" y="390"/>
                  </a:lnTo>
                  <a:lnTo>
                    <a:pt x="76" y="392"/>
                  </a:lnTo>
                  <a:lnTo>
                    <a:pt x="77" y="391"/>
                  </a:lnTo>
                  <a:lnTo>
                    <a:pt x="78" y="391"/>
                  </a:lnTo>
                  <a:lnTo>
                    <a:pt x="75" y="389"/>
                  </a:lnTo>
                  <a:lnTo>
                    <a:pt x="72" y="38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9" name="Freeform 2906">
              <a:extLst>
                <a:ext uri="{FF2B5EF4-FFF2-40B4-BE49-F238E27FC236}">
                  <a16:creationId xmlns:a16="http://schemas.microsoft.com/office/drawing/2014/main" id="{58BC99A1-2DA5-4B5C-A560-21AC45654915}"/>
                </a:ext>
              </a:extLst>
            </p:cNvPr>
            <p:cNvSpPr>
              <a:spLocks/>
            </p:cNvSpPr>
            <p:nvPr/>
          </p:nvSpPr>
          <p:spPr bwMode="auto">
            <a:xfrm>
              <a:off x="4104133" y="6062614"/>
              <a:ext cx="54678" cy="79283"/>
            </a:xfrm>
            <a:custGeom>
              <a:avLst/>
              <a:gdLst>
                <a:gd name="T0" fmla="*/ 15 w 20"/>
                <a:gd name="T1" fmla="*/ 11 h 29"/>
                <a:gd name="T2" fmla="*/ 15 w 20"/>
                <a:gd name="T3" fmla="*/ 11 h 29"/>
                <a:gd name="T4" fmla="*/ 13 w 20"/>
                <a:gd name="T5" fmla="*/ 0 h 29"/>
                <a:gd name="T6" fmla="*/ 10 w 20"/>
                <a:gd name="T7" fmla="*/ 1 h 29"/>
                <a:gd name="T8" fmla="*/ 10 w 20"/>
                <a:gd name="T9" fmla="*/ 2 h 29"/>
                <a:gd name="T10" fmla="*/ 7 w 20"/>
                <a:gd name="T11" fmla="*/ 0 h 29"/>
                <a:gd name="T12" fmla="*/ 6 w 20"/>
                <a:gd name="T13" fmla="*/ 0 h 29"/>
                <a:gd name="T14" fmla="*/ 5 w 20"/>
                <a:gd name="T15" fmla="*/ 2 h 29"/>
                <a:gd name="T16" fmla="*/ 6 w 20"/>
                <a:gd name="T17" fmla="*/ 3 h 29"/>
                <a:gd name="T18" fmla="*/ 6 w 20"/>
                <a:gd name="T19" fmla="*/ 4 h 29"/>
                <a:gd name="T20" fmla="*/ 4 w 20"/>
                <a:gd name="T21" fmla="*/ 6 h 29"/>
                <a:gd name="T22" fmla="*/ 4 w 20"/>
                <a:gd name="T23" fmla="*/ 6 h 29"/>
                <a:gd name="T24" fmla="*/ 2 w 20"/>
                <a:gd name="T25" fmla="*/ 5 h 29"/>
                <a:gd name="T26" fmla="*/ 1 w 20"/>
                <a:gd name="T27" fmla="*/ 5 h 29"/>
                <a:gd name="T28" fmla="*/ 0 w 20"/>
                <a:gd name="T29" fmla="*/ 6 h 29"/>
                <a:gd name="T30" fmla="*/ 1 w 20"/>
                <a:gd name="T31" fmla="*/ 7 h 29"/>
                <a:gd name="T32" fmla="*/ 2 w 20"/>
                <a:gd name="T33" fmla="*/ 7 h 29"/>
                <a:gd name="T34" fmla="*/ 2 w 20"/>
                <a:gd name="T35" fmla="*/ 9 h 29"/>
                <a:gd name="T36" fmla="*/ 0 w 20"/>
                <a:gd name="T37" fmla="*/ 11 h 29"/>
                <a:gd name="T38" fmla="*/ 1 w 20"/>
                <a:gd name="T39" fmla="*/ 12 h 29"/>
                <a:gd name="T40" fmla="*/ 1 w 20"/>
                <a:gd name="T41" fmla="*/ 14 h 29"/>
                <a:gd name="T42" fmla="*/ 3 w 20"/>
                <a:gd name="T43" fmla="*/ 16 h 29"/>
                <a:gd name="T44" fmla="*/ 4 w 20"/>
                <a:gd name="T45" fmla="*/ 16 h 29"/>
                <a:gd name="T46" fmla="*/ 5 w 20"/>
                <a:gd name="T47" fmla="*/ 15 h 29"/>
                <a:gd name="T48" fmla="*/ 8 w 20"/>
                <a:gd name="T49" fmla="*/ 13 h 29"/>
                <a:gd name="T50" fmla="*/ 11 w 20"/>
                <a:gd name="T51" fmla="*/ 13 h 29"/>
                <a:gd name="T52" fmla="*/ 11 w 20"/>
                <a:gd name="T53" fmla="*/ 15 h 29"/>
                <a:gd name="T54" fmla="*/ 10 w 20"/>
                <a:gd name="T55" fmla="*/ 17 h 29"/>
                <a:gd name="T56" fmla="*/ 7 w 20"/>
                <a:gd name="T57" fmla="*/ 17 h 29"/>
                <a:gd name="T58" fmla="*/ 7 w 20"/>
                <a:gd name="T59" fmla="*/ 18 h 29"/>
                <a:gd name="T60" fmla="*/ 4 w 20"/>
                <a:gd name="T61" fmla="*/ 19 h 29"/>
                <a:gd name="T62" fmla="*/ 4 w 20"/>
                <a:gd name="T63" fmla="*/ 20 h 29"/>
                <a:gd name="T64" fmla="*/ 4 w 20"/>
                <a:gd name="T65" fmla="*/ 21 h 29"/>
                <a:gd name="T66" fmla="*/ 6 w 20"/>
                <a:gd name="T67" fmla="*/ 23 h 29"/>
                <a:gd name="T68" fmla="*/ 8 w 20"/>
                <a:gd name="T69" fmla="*/ 24 h 29"/>
                <a:gd name="T70" fmla="*/ 10 w 20"/>
                <a:gd name="T71" fmla="*/ 24 h 29"/>
                <a:gd name="T72" fmla="*/ 13 w 20"/>
                <a:gd name="T73" fmla="*/ 25 h 29"/>
                <a:gd name="T74" fmla="*/ 18 w 20"/>
                <a:gd name="T75" fmla="*/ 29 h 29"/>
                <a:gd name="T76" fmla="*/ 20 w 20"/>
                <a:gd name="T77" fmla="*/ 29 h 29"/>
                <a:gd name="T78" fmla="*/ 15 w 20"/>
                <a:gd name="T79" fmla="*/ 12 h 29"/>
                <a:gd name="T80" fmla="*/ 15 w 20"/>
                <a:gd name="T81" fmla="*/ 1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" h="29">
                  <a:moveTo>
                    <a:pt x="15" y="11"/>
                  </a:moveTo>
                  <a:lnTo>
                    <a:pt x="15" y="11"/>
                  </a:lnTo>
                  <a:lnTo>
                    <a:pt x="13" y="0"/>
                  </a:lnTo>
                  <a:lnTo>
                    <a:pt x="10" y="1"/>
                  </a:lnTo>
                  <a:lnTo>
                    <a:pt x="10" y="2"/>
                  </a:lnTo>
                  <a:lnTo>
                    <a:pt x="7" y="0"/>
                  </a:lnTo>
                  <a:lnTo>
                    <a:pt x="6" y="0"/>
                  </a:lnTo>
                  <a:lnTo>
                    <a:pt x="5" y="2"/>
                  </a:lnTo>
                  <a:lnTo>
                    <a:pt x="6" y="3"/>
                  </a:lnTo>
                  <a:lnTo>
                    <a:pt x="6" y="4"/>
                  </a:lnTo>
                  <a:lnTo>
                    <a:pt x="4" y="6"/>
                  </a:lnTo>
                  <a:lnTo>
                    <a:pt x="4" y="6"/>
                  </a:lnTo>
                  <a:lnTo>
                    <a:pt x="2" y="5"/>
                  </a:lnTo>
                  <a:lnTo>
                    <a:pt x="1" y="5"/>
                  </a:lnTo>
                  <a:lnTo>
                    <a:pt x="0" y="6"/>
                  </a:lnTo>
                  <a:lnTo>
                    <a:pt x="1" y="7"/>
                  </a:lnTo>
                  <a:lnTo>
                    <a:pt x="2" y="7"/>
                  </a:lnTo>
                  <a:lnTo>
                    <a:pt x="2" y="9"/>
                  </a:lnTo>
                  <a:lnTo>
                    <a:pt x="0" y="11"/>
                  </a:lnTo>
                  <a:lnTo>
                    <a:pt x="1" y="12"/>
                  </a:lnTo>
                  <a:lnTo>
                    <a:pt x="1" y="14"/>
                  </a:lnTo>
                  <a:lnTo>
                    <a:pt x="3" y="16"/>
                  </a:lnTo>
                  <a:lnTo>
                    <a:pt x="4" y="16"/>
                  </a:lnTo>
                  <a:lnTo>
                    <a:pt x="5" y="15"/>
                  </a:lnTo>
                  <a:lnTo>
                    <a:pt x="8" y="13"/>
                  </a:lnTo>
                  <a:lnTo>
                    <a:pt x="11" y="13"/>
                  </a:lnTo>
                  <a:lnTo>
                    <a:pt x="11" y="15"/>
                  </a:lnTo>
                  <a:lnTo>
                    <a:pt x="10" y="17"/>
                  </a:lnTo>
                  <a:lnTo>
                    <a:pt x="7" y="17"/>
                  </a:lnTo>
                  <a:lnTo>
                    <a:pt x="7" y="18"/>
                  </a:lnTo>
                  <a:lnTo>
                    <a:pt x="4" y="19"/>
                  </a:lnTo>
                  <a:lnTo>
                    <a:pt x="4" y="20"/>
                  </a:lnTo>
                  <a:lnTo>
                    <a:pt x="4" y="21"/>
                  </a:lnTo>
                  <a:lnTo>
                    <a:pt x="6" y="23"/>
                  </a:lnTo>
                  <a:lnTo>
                    <a:pt x="8" y="24"/>
                  </a:lnTo>
                  <a:lnTo>
                    <a:pt x="10" y="24"/>
                  </a:lnTo>
                  <a:lnTo>
                    <a:pt x="13" y="25"/>
                  </a:lnTo>
                  <a:lnTo>
                    <a:pt x="18" y="29"/>
                  </a:lnTo>
                  <a:lnTo>
                    <a:pt x="20" y="29"/>
                  </a:lnTo>
                  <a:lnTo>
                    <a:pt x="15" y="12"/>
                  </a:lnTo>
                  <a:lnTo>
                    <a:pt x="15" y="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0" name="Freeform 2907">
              <a:extLst>
                <a:ext uri="{FF2B5EF4-FFF2-40B4-BE49-F238E27FC236}">
                  <a16:creationId xmlns:a16="http://schemas.microsoft.com/office/drawing/2014/main" id="{D163BE77-1077-47E9-BA8C-6291F6AB0575}"/>
                </a:ext>
              </a:extLst>
            </p:cNvPr>
            <p:cNvSpPr>
              <a:spLocks/>
            </p:cNvSpPr>
            <p:nvPr/>
          </p:nvSpPr>
          <p:spPr bwMode="auto">
            <a:xfrm>
              <a:off x="3964704" y="5986066"/>
              <a:ext cx="13670" cy="13670"/>
            </a:xfrm>
            <a:custGeom>
              <a:avLst/>
              <a:gdLst>
                <a:gd name="T0" fmla="*/ 5 w 5"/>
                <a:gd name="T1" fmla="*/ 1 h 5"/>
                <a:gd name="T2" fmla="*/ 3 w 5"/>
                <a:gd name="T3" fmla="*/ 0 h 5"/>
                <a:gd name="T4" fmla="*/ 1 w 5"/>
                <a:gd name="T5" fmla="*/ 0 h 5"/>
                <a:gd name="T6" fmla="*/ 0 w 5"/>
                <a:gd name="T7" fmla="*/ 0 h 5"/>
                <a:gd name="T8" fmla="*/ 0 w 5"/>
                <a:gd name="T9" fmla="*/ 1 h 5"/>
                <a:gd name="T10" fmla="*/ 0 w 5"/>
                <a:gd name="T11" fmla="*/ 2 h 5"/>
                <a:gd name="T12" fmla="*/ 1 w 5"/>
                <a:gd name="T13" fmla="*/ 3 h 5"/>
                <a:gd name="T14" fmla="*/ 1 w 5"/>
                <a:gd name="T15" fmla="*/ 4 h 5"/>
                <a:gd name="T16" fmla="*/ 3 w 5"/>
                <a:gd name="T17" fmla="*/ 5 h 5"/>
                <a:gd name="T18" fmla="*/ 4 w 5"/>
                <a:gd name="T19" fmla="*/ 4 h 5"/>
                <a:gd name="T20" fmla="*/ 4 w 5"/>
                <a:gd name="T21" fmla="*/ 2 h 5"/>
                <a:gd name="T22" fmla="*/ 5 w 5"/>
                <a:gd name="T23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" h="5">
                  <a:moveTo>
                    <a:pt x="5" y="1"/>
                  </a:moveTo>
                  <a:lnTo>
                    <a:pt x="3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0" y="1"/>
                  </a:lnTo>
                  <a:lnTo>
                    <a:pt x="0" y="2"/>
                  </a:lnTo>
                  <a:lnTo>
                    <a:pt x="1" y="3"/>
                  </a:lnTo>
                  <a:lnTo>
                    <a:pt x="1" y="4"/>
                  </a:lnTo>
                  <a:lnTo>
                    <a:pt x="3" y="5"/>
                  </a:lnTo>
                  <a:lnTo>
                    <a:pt x="4" y="4"/>
                  </a:lnTo>
                  <a:lnTo>
                    <a:pt x="4" y="2"/>
                  </a:lnTo>
                  <a:lnTo>
                    <a:pt x="5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1" name="Freeform 2908">
              <a:extLst>
                <a:ext uri="{FF2B5EF4-FFF2-40B4-BE49-F238E27FC236}">
                  <a16:creationId xmlns:a16="http://schemas.microsoft.com/office/drawing/2014/main" id="{C87BD116-595C-4EFB-97EC-20D4F8C6A591}"/>
                </a:ext>
              </a:extLst>
            </p:cNvPr>
            <p:cNvSpPr>
              <a:spLocks/>
            </p:cNvSpPr>
            <p:nvPr/>
          </p:nvSpPr>
          <p:spPr bwMode="auto">
            <a:xfrm>
              <a:off x="4150608" y="4086019"/>
              <a:ext cx="2735" cy="2735"/>
            </a:xfrm>
            <a:custGeom>
              <a:avLst/>
              <a:gdLst>
                <a:gd name="T0" fmla="*/ 0 w 1"/>
                <a:gd name="T1" fmla="*/ 1 h 1"/>
                <a:gd name="T2" fmla="*/ 1 w 1"/>
                <a:gd name="T3" fmla="*/ 1 h 1"/>
                <a:gd name="T4" fmla="*/ 0 w 1"/>
                <a:gd name="T5" fmla="*/ 0 h 1"/>
                <a:gd name="T6" fmla="*/ 0 w 1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lnTo>
                    <a:pt x="1" y="1"/>
                  </a:lnTo>
                  <a:lnTo>
                    <a:pt x="0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2" name="Freeform 2909">
              <a:extLst>
                <a:ext uri="{FF2B5EF4-FFF2-40B4-BE49-F238E27FC236}">
                  <a16:creationId xmlns:a16="http://schemas.microsoft.com/office/drawing/2014/main" id="{F1925972-C688-4C1A-B4A6-1725C52F5218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1544" y="4094222"/>
              <a:ext cx="8202" cy="19138"/>
            </a:xfrm>
            <a:custGeom>
              <a:avLst/>
              <a:gdLst>
                <a:gd name="T0" fmla="*/ 0 w 3"/>
                <a:gd name="T1" fmla="*/ 0 h 7"/>
                <a:gd name="T2" fmla="*/ 0 w 3"/>
                <a:gd name="T3" fmla="*/ 2 h 7"/>
                <a:gd name="T4" fmla="*/ 2 w 3"/>
                <a:gd name="T5" fmla="*/ 7 h 7"/>
                <a:gd name="T6" fmla="*/ 3 w 3"/>
                <a:gd name="T7" fmla="*/ 2 h 7"/>
                <a:gd name="T8" fmla="*/ 1 w 3"/>
                <a:gd name="T9" fmla="*/ 0 h 7"/>
                <a:gd name="T10" fmla="*/ 0 w 3"/>
                <a:gd name="T11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7">
                  <a:moveTo>
                    <a:pt x="0" y="0"/>
                  </a:moveTo>
                  <a:lnTo>
                    <a:pt x="0" y="2"/>
                  </a:lnTo>
                  <a:lnTo>
                    <a:pt x="2" y="7"/>
                  </a:lnTo>
                  <a:lnTo>
                    <a:pt x="3" y="2"/>
                  </a:lnTo>
                  <a:lnTo>
                    <a:pt x="1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3" name="Freeform 2910">
              <a:extLst>
                <a:ext uri="{FF2B5EF4-FFF2-40B4-BE49-F238E27FC236}">
                  <a16:creationId xmlns:a16="http://schemas.microsoft.com/office/drawing/2014/main" id="{83DCF98C-6D7C-4658-9975-21362F90D652}"/>
                </a:ext>
              </a:extLst>
            </p:cNvPr>
            <p:cNvSpPr>
              <a:spLocks/>
            </p:cNvSpPr>
            <p:nvPr/>
          </p:nvSpPr>
          <p:spPr bwMode="auto">
            <a:xfrm>
              <a:off x="4172479" y="4110625"/>
              <a:ext cx="2735" cy="2735"/>
            </a:xfrm>
            <a:custGeom>
              <a:avLst/>
              <a:gdLst>
                <a:gd name="T0" fmla="*/ 1 w 1"/>
                <a:gd name="T1" fmla="*/ 0 h 1"/>
                <a:gd name="T2" fmla="*/ 0 w 1"/>
                <a:gd name="T3" fmla="*/ 1 h 1"/>
                <a:gd name="T4" fmla="*/ 1 w 1"/>
                <a:gd name="T5" fmla="*/ 1 h 1"/>
                <a:gd name="T6" fmla="*/ 1 w 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lnTo>
                    <a:pt x="0" y="1"/>
                  </a:lnTo>
                  <a:lnTo>
                    <a:pt x="1" y="1"/>
                  </a:lnTo>
                  <a:lnTo>
                    <a:pt x="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4" name="Freeform 2911">
              <a:extLst>
                <a:ext uri="{FF2B5EF4-FFF2-40B4-BE49-F238E27FC236}">
                  <a16:creationId xmlns:a16="http://schemas.microsoft.com/office/drawing/2014/main" id="{80D5EDD2-8B89-4C89-8BE0-E07EB8A548B0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9746" y="4091487"/>
              <a:ext cx="8202" cy="8202"/>
            </a:xfrm>
            <a:custGeom>
              <a:avLst/>
              <a:gdLst>
                <a:gd name="T0" fmla="*/ 0 w 3"/>
                <a:gd name="T1" fmla="*/ 1 h 3"/>
                <a:gd name="T2" fmla="*/ 1 w 3"/>
                <a:gd name="T3" fmla="*/ 3 h 3"/>
                <a:gd name="T4" fmla="*/ 3 w 3"/>
                <a:gd name="T5" fmla="*/ 3 h 3"/>
                <a:gd name="T6" fmla="*/ 2 w 3"/>
                <a:gd name="T7" fmla="*/ 0 h 3"/>
                <a:gd name="T8" fmla="*/ 0 w 3"/>
                <a:gd name="T9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3">
                  <a:moveTo>
                    <a:pt x="0" y="1"/>
                  </a:moveTo>
                  <a:lnTo>
                    <a:pt x="1" y="3"/>
                  </a:lnTo>
                  <a:lnTo>
                    <a:pt x="3" y="3"/>
                  </a:lnTo>
                  <a:lnTo>
                    <a:pt x="2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5" name="Freeform 2912">
              <a:extLst>
                <a:ext uri="{FF2B5EF4-FFF2-40B4-BE49-F238E27FC236}">
                  <a16:creationId xmlns:a16="http://schemas.microsoft.com/office/drawing/2014/main" id="{43FEE619-D947-4DE5-A7B8-26D8C2ED594E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7011" y="4118826"/>
              <a:ext cx="8202" cy="10936"/>
            </a:xfrm>
            <a:custGeom>
              <a:avLst/>
              <a:gdLst>
                <a:gd name="T0" fmla="*/ 1 w 3"/>
                <a:gd name="T1" fmla="*/ 4 h 4"/>
                <a:gd name="T2" fmla="*/ 3 w 3"/>
                <a:gd name="T3" fmla="*/ 4 h 4"/>
                <a:gd name="T4" fmla="*/ 3 w 3"/>
                <a:gd name="T5" fmla="*/ 1 h 4"/>
                <a:gd name="T6" fmla="*/ 1 w 3"/>
                <a:gd name="T7" fmla="*/ 0 h 4"/>
                <a:gd name="T8" fmla="*/ 0 w 3"/>
                <a:gd name="T9" fmla="*/ 2 h 4"/>
                <a:gd name="T10" fmla="*/ 1 w 3"/>
                <a:gd name="T11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4">
                  <a:moveTo>
                    <a:pt x="1" y="4"/>
                  </a:moveTo>
                  <a:lnTo>
                    <a:pt x="3" y="4"/>
                  </a:lnTo>
                  <a:lnTo>
                    <a:pt x="3" y="1"/>
                  </a:lnTo>
                  <a:lnTo>
                    <a:pt x="1" y="0"/>
                  </a:lnTo>
                  <a:lnTo>
                    <a:pt x="0" y="2"/>
                  </a:lnTo>
                  <a:lnTo>
                    <a:pt x="1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6" name="Freeform 2913">
              <a:extLst>
                <a:ext uri="{FF2B5EF4-FFF2-40B4-BE49-F238E27FC236}">
                  <a16:creationId xmlns:a16="http://schemas.microsoft.com/office/drawing/2014/main" id="{05312A3D-7937-4A9B-B2AD-DC61FB8C9DFB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9746" y="4118826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7" name="Freeform 2914">
              <a:extLst>
                <a:ext uri="{FF2B5EF4-FFF2-40B4-BE49-F238E27FC236}">
                  <a16:creationId xmlns:a16="http://schemas.microsoft.com/office/drawing/2014/main" id="{C3C075D7-05E0-4EB6-8B55-16F513CDC3D9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9746" y="4137964"/>
              <a:ext cx="16403" cy="13670"/>
            </a:xfrm>
            <a:custGeom>
              <a:avLst/>
              <a:gdLst>
                <a:gd name="T0" fmla="*/ 3 w 6"/>
                <a:gd name="T1" fmla="*/ 5 h 5"/>
                <a:gd name="T2" fmla="*/ 6 w 6"/>
                <a:gd name="T3" fmla="*/ 5 h 5"/>
                <a:gd name="T4" fmla="*/ 6 w 6"/>
                <a:gd name="T5" fmla="*/ 4 h 5"/>
                <a:gd name="T6" fmla="*/ 5 w 6"/>
                <a:gd name="T7" fmla="*/ 1 h 5"/>
                <a:gd name="T8" fmla="*/ 0 w 6"/>
                <a:gd name="T9" fmla="*/ 0 h 5"/>
                <a:gd name="T10" fmla="*/ 0 w 6"/>
                <a:gd name="T11" fmla="*/ 1 h 5"/>
                <a:gd name="T12" fmla="*/ 2 w 6"/>
                <a:gd name="T13" fmla="*/ 3 h 5"/>
                <a:gd name="T14" fmla="*/ 2 w 6"/>
                <a:gd name="T15" fmla="*/ 5 h 5"/>
                <a:gd name="T16" fmla="*/ 3 w 6"/>
                <a:gd name="T17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" h="5">
                  <a:moveTo>
                    <a:pt x="3" y="5"/>
                  </a:moveTo>
                  <a:lnTo>
                    <a:pt x="6" y="5"/>
                  </a:lnTo>
                  <a:lnTo>
                    <a:pt x="6" y="4"/>
                  </a:lnTo>
                  <a:lnTo>
                    <a:pt x="5" y="1"/>
                  </a:lnTo>
                  <a:lnTo>
                    <a:pt x="0" y="0"/>
                  </a:lnTo>
                  <a:lnTo>
                    <a:pt x="0" y="1"/>
                  </a:lnTo>
                  <a:lnTo>
                    <a:pt x="2" y="3"/>
                  </a:lnTo>
                  <a:lnTo>
                    <a:pt x="2" y="5"/>
                  </a:lnTo>
                  <a:lnTo>
                    <a:pt x="3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8" name="Freeform 2915">
              <a:extLst>
                <a:ext uri="{FF2B5EF4-FFF2-40B4-BE49-F238E27FC236}">
                  <a16:creationId xmlns:a16="http://schemas.microsoft.com/office/drawing/2014/main" id="{A06409B9-CB68-47C4-957D-868CC8F5FD12}"/>
                </a:ext>
              </a:extLst>
            </p:cNvPr>
            <p:cNvSpPr>
              <a:spLocks/>
            </p:cNvSpPr>
            <p:nvPr/>
          </p:nvSpPr>
          <p:spPr bwMode="auto">
            <a:xfrm>
              <a:off x="4175214" y="4159835"/>
              <a:ext cx="8202" cy="13670"/>
            </a:xfrm>
            <a:custGeom>
              <a:avLst/>
              <a:gdLst>
                <a:gd name="T0" fmla="*/ 3 w 3"/>
                <a:gd name="T1" fmla="*/ 0 h 5"/>
                <a:gd name="T2" fmla="*/ 0 w 3"/>
                <a:gd name="T3" fmla="*/ 3 h 5"/>
                <a:gd name="T4" fmla="*/ 0 w 3"/>
                <a:gd name="T5" fmla="*/ 5 h 5"/>
                <a:gd name="T6" fmla="*/ 1 w 3"/>
                <a:gd name="T7" fmla="*/ 5 h 5"/>
                <a:gd name="T8" fmla="*/ 3 w 3"/>
                <a:gd name="T9" fmla="*/ 3 h 5"/>
                <a:gd name="T10" fmla="*/ 3 w 3"/>
                <a:gd name="T11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5">
                  <a:moveTo>
                    <a:pt x="3" y="0"/>
                  </a:moveTo>
                  <a:lnTo>
                    <a:pt x="0" y="3"/>
                  </a:lnTo>
                  <a:lnTo>
                    <a:pt x="0" y="5"/>
                  </a:lnTo>
                  <a:lnTo>
                    <a:pt x="1" y="5"/>
                  </a:lnTo>
                  <a:lnTo>
                    <a:pt x="3" y="3"/>
                  </a:ln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9" name="Freeform 2916">
              <a:extLst>
                <a:ext uri="{FF2B5EF4-FFF2-40B4-BE49-F238E27FC236}">
                  <a16:creationId xmlns:a16="http://schemas.microsoft.com/office/drawing/2014/main" id="{609C33A4-1D45-4970-BC97-E32323E08C50}"/>
                </a:ext>
              </a:extLst>
            </p:cNvPr>
            <p:cNvSpPr>
              <a:spLocks/>
            </p:cNvSpPr>
            <p:nvPr/>
          </p:nvSpPr>
          <p:spPr bwMode="auto">
            <a:xfrm>
              <a:off x="4213488" y="4178971"/>
              <a:ext cx="8202" cy="8202"/>
            </a:xfrm>
            <a:custGeom>
              <a:avLst/>
              <a:gdLst>
                <a:gd name="T0" fmla="*/ 0 w 3"/>
                <a:gd name="T1" fmla="*/ 2 h 3"/>
                <a:gd name="T2" fmla="*/ 1 w 3"/>
                <a:gd name="T3" fmla="*/ 3 h 3"/>
                <a:gd name="T4" fmla="*/ 3 w 3"/>
                <a:gd name="T5" fmla="*/ 3 h 3"/>
                <a:gd name="T6" fmla="*/ 3 w 3"/>
                <a:gd name="T7" fmla="*/ 1 h 3"/>
                <a:gd name="T8" fmla="*/ 2 w 3"/>
                <a:gd name="T9" fmla="*/ 0 h 3"/>
                <a:gd name="T10" fmla="*/ 0 w 3"/>
                <a:gd name="T11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3">
                  <a:moveTo>
                    <a:pt x="0" y="2"/>
                  </a:moveTo>
                  <a:lnTo>
                    <a:pt x="1" y="3"/>
                  </a:lnTo>
                  <a:lnTo>
                    <a:pt x="3" y="3"/>
                  </a:lnTo>
                  <a:lnTo>
                    <a:pt x="3" y="1"/>
                  </a:lnTo>
                  <a:lnTo>
                    <a:pt x="2" y="0"/>
                  </a:ln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0" name="Freeform 2917">
              <a:extLst>
                <a:ext uri="{FF2B5EF4-FFF2-40B4-BE49-F238E27FC236}">
                  <a16:creationId xmlns:a16="http://schemas.microsoft.com/office/drawing/2014/main" id="{4E1A2172-BB57-4DD4-8B79-7F8E38FFF483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9746" y="4198109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1" name="Freeform 2918">
              <a:extLst>
                <a:ext uri="{FF2B5EF4-FFF2-40B4-BE49-F238E27FC236}">
                  <a16:creationId xmlns:a16="http://schemas.microsoft.com/office/drawing/2014/main" id="{1902FFF7-DB0C-4F1D-A165-E71621B6D276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9746" y="4198109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2" name="Freeform 2919">
              <a:extLst>
                <a:ext uri="{FF2B5EF4-FFF2-40B4-BE49-F238E27FC236}">
                  <a16:creationId xmlns:a16="http://schemas.microsoft.com/office/drawing/2014/main" id="{D9AB0661-A94B-4915-8B1F-E2484F31E6DD}"/>
                </a:ext>
              </a:extLst>
            </p:cNvPr>
            <p:cNvSpPr>
              <a:spLocks/>
            </p:cNvSpPr>
            <p:nvPr/>
          </p:nvSpPr>
          <p:spPr bwMode="auto">
            <a:xfrm>
              <a:off x="4172479" y="4176238"/>
              <a:ext cx="2735" cy="13670"/>
            </a:xfrm>
            <a:custGeom>
              <a:avLst/>
              <a:gdLst>
                <a:gd name="T0" fmla="*/ 0 w 1"/>
                <a:gd name="T1" fmla="*/ 0 h 5"/>
                <a:gd name="T2" fmla="*/ 0 w 1"/>
                <a:gd name="T3" fmla="*/ 5 h 5"/>
                <a:gd name="T4" fmla="*/ 1 w 1"/>
                <a:gd name="T5" fmla="*/ 2 h 5"/>
                <a:gd name="T6" fmla="*/ 0 w 1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5">
                  <a:moveTo>
                    <a:pt x="0" y="0"/>
                  </a:moveTo>
                  <a:lnTo>
                    <a:pt x="0" y="5"/>
                  </a:lnTo>
                  <a:lnTo>
                    <a:pt x="1" y="2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3" name="Freeform 2920">
              <a:extLst>
                <a:ext uri="{FF2B5EF4-FFF2-40B4-BE49-F238E27FC236}">
                  <a16:creationId xmlns:a16="http://schemas.microsoft.com/office/drawing/2014/main" id="{F902434B-A773-4D1F-A0C0-59F703D4B5D1}"/>
                </a:ext>
              </a:extLst>
            </p:cNvPr>
            <p:cNvSpPr>
              <a:spLocks/>
            </p:cNvSpPr>
            <p:nvPr/>
          </p:nvSpPr>
          <p:spPr bwMode="auto">
            <a:xfrm>
              <a:off x="4158810" y="4206310"/>
              <a:ext cx="8202" cy="10936"/>
            </a:xfrm>
            <a:custGeom>
              <a:avLst/>
              <a:gdLst>
                <a:gd name="T0" fmla="*/ 1 w 3"/>
                <a:gd name="T1" fmla="*/ 2 h 4"/>
                <a:gd name="T2" fmla="*/ 0 w 3"/>
                <a:gd name="T3" fmla="*/ 4 h 4"/>
                <a:gd name="T4" fmla="*/ 2 w 3"/>
                <a:gd name="T5" fmla="*/ 4 h 4"/>
                <a:gd name="T6" fmla="*/ 3 w 3"/>
                <a:gd name="T7" fmla="*/ 2 h 4"/>
                <a:gd name="T8" fmla="*/ 2 w 3"/>
                <a:gd name="T9" fmla="*/ 0 h 4"/>
                <a:gd name="T10" fmla="*/ 1 w 3"/>
                <a:gd name="T11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4">
                  <a:moveTo>
                    <a:pt x="1" y="2"/>
                  </a:moveTo>
                  <a:lnTo>
                    <a:pt x="0" y="4"/>
                  </a:lnTo>
                  <a:lnTo>
                    <a:pt x="2" y="4"/>
                  </a:lnTo>
                  <a:lnTo>
                    <a:pt x="3" y="2"/>
                  </a:lnTo>
                  <a:lnTo>
                    <a:pt x="2" y="0"/>
                  </a:lnTo>
                  <a:lnTo>
                    <a:pt x="1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4" name="Freeform 2921">
              <a:extLst>
                <a:ext uri="{FF2B5EF4-FFF2-40B4-BE49-F238E27FC236}">
                  <a16:creationId xmlns:a16="http://schemas.microsoft.com/office/drawing/2014/main" id="{860D8534-7277-4AC9-A148-3E35E0736AF7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7011" y="4198109"/>
              <a:ext cx="5468" cy="5468"/>
            </a:xfrm>
            <a:custGeom>
              <a:avLst/>
              <a:gdLst>
                <a:gd name="T0" fmla="*/ 2 w 2"/>
                <a:gd name="T1" fmla="*/ 2 h 2"/>
                <a:gd name="T2" fmla="*/ 1 w 2"/>
                <a:gd name="T3" fmla="*/ 0 h 2"/>
                <a:gd name="T4" fmla="*/ 0 w 2"/>
                <a:gd name="T5" fmla="*/ 2 h 2"/>
                <a:gd name="T6" fmla="*/ 2 w 2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2">
                  <a:moveTo>
                    <a:pt x="2" y="2"/>
                  </a:moveTo>
                  <a:lnTo>
                    <a:pt x="1" y="0"/>
                  </a:lnTo>
                  <a:lnTo>
                    <a:pt x="0" y="2"/>
                  </a:lnTo>
                  <a:lnTo>
                    <a:pt x="2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5" name="Freeform 2922">
              <a:extLst>
                <a:ext uri="{FF2B5EF4-FFF2-40B4-BE49-F238E27FC236}">
                  <a16:creationId xmlns:a16="http://schemas.microsoft.com/office/drawing/2014/main" id="{6962BFEC-85B8-4B7A-90EA-67E9301B3760}"/>
                </a:ext>
              </a:extLst>
            </p:cNvPr>
            <p:cNvSpPr>
              <a:spLocks/>
            </p:cNvSpPr>
            <p:nvPr/>
          </p:nvSpPr>
          <p:spPr bwMode="auto">
            <a:xfrm>
              <a:off x="4153343" y="4241851"/>
              <a:ext cx="30074" cy="27339"/>
            </a:xfrm>
            <a:custGeom>
              <a:avLst/>
              <a:gdLst>
                <a:gd name="T0" fmla="*/ 9 w 11"/>
                <a:gd name="T1" fmla="*/ 0 h 10"/>
                <a:gd name="T2" fmla="*/ 6 w 11"/>
                <a:gd name="T3" fmla="*/ 2 h 10"/>
                <a:gd name="T4" fmla="*/ 5 w 11"/>
                <a:gd name="T5" fmla="*/ 1 h 10"/>
                <a:gd name="T6" fmla="*/ 3 w 11"/>
                <a:gd name="T7" fmla="*/ 2 h 10"/>
                <a:gd name="T8" fmla="*/ 2 w 11"/>
                <a:gd name="T9" fmla="*/ 3 h 10"/>
                <a:gd name="T10" fmla="*/ 4 w 11"/>
                <a:gd name="T11" fmla="*/ 4 h 10"/>
                <a:gd name="T12" fmla="*/ 4 w 11"/>
                <a:gd name="T13" fmla="*/ 6 h 10"/>
                <a:gd name="T14" fmla="*/ 2 w 11"/>
                <a:gd name="T15" fmla="*/ 7 h 10"/>
                <a:gd name="T16" fmla="*/ 0 w 11"/>
                <a:gd name="T17" fmla="*/ 9 h 10"/>
                <a:gd name="T18" fmla="*/ 2 w 11"/>
                <a:gd name="T19" fmla="*/ 10 h 10"/>
                <a:gd name="T20" fmla="*/ 7 w 11"/>
                <a:gd name="T21" fmla="*/ 9 h 10"/>
                <a:gd name="T22" fmla="*/ 9 w 11"/>
                <a:gd name="T23" fmla="*/ 6 h 10"/>
                <a:gd name="T24" fmla="*/ 9 w 11"/>
                <a:gd name="T25" fmla="*/ 5 h 10"/>
                <a:gd name="T26" fmla="*/ 8 w 11"/>
                <a:gd name="T27" fmla="*/ 3 h 10"/>
                <a:gd name="T28" fmla="*/ 11 w 11"/>
                <a:gd name="T29" fmla="*/ 1 h 10"/>
                <a:gd name="T30" fmla="*/ 9 w 11"/>
                <a:gd name="T31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1" h="10">
                  <a:moveTo>
                    <a:pt x="9" y="0"/>
                  </a:moveTo>
                  <a:lnTo>
                    <a:pt x="6" y="2"/>
                  </a:lnTo>
                  <a:lnTo>
                    <a:pt x="5" y="1"/>
                  </a:lnTo>
                  <a:lnTo>
                    <a:pt x="3" y="2"/>
                  </a:lnTo>
                  <a:lnTo>
                    <a:pt x="2" y="3"/>
                  </a:lnTo>
                  <a:lnTo>
                    <a:pt x="4" y="4"/>
                  </a:lnTo>
                  <a:lnTo>
                    <a:pt x="4" y="6"/>
                  </a:lnTo>
                  <a:lnTo>
                    <a:pt x="2" y="7"/>
                  </a:lnTo>
                  <a:lnTo>
                    <a:pt x="0" y="9"/>
                  </a:lnTo>
                  <a:lnTo>
                    <a:pt x="2" y="10"/>
                  </a:lnTo>
                  <a:lnTo>
                    <a:pt x="7" y="9"/>
                  </a:lnTo>
                  <a:lnTo>
                    <a:pt x="9" y="6"/>
                  </a:lnTo>
                  <a:lnTo>
                    <a:pt x="9" y="5"/>
                  </a:lnTo>
                  <a:lnTo>
                    <a:pt x="8" y="3"/>
                  </a:lnTo>
                  <a:lnTo>
                    <a:pt x="11" y="1"/>
                  </a:lnTo>
                  <a:lnTo>
                    <a:pt x="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6" name="Freeform 2923">
              <a:extLst>
                <a:ext uri="{FF2B5EF4-FFF2-40B4-BE49-F238E27FC236}">
                  <a16:creationId xmlns:a16="http://schemas.microsoft.com/office/drawing/2014/main" id="{97B30B51-619D-4590-BA36-D831B86783CE}"/>
                </a:ext>
              </a:extLst>
            </p:cNvPr>
            <p:cNvSpPr>
              <a:spLocks/>
            </p:cNvSpPr>
            <p:nvPr/>
          </p:nvSpPr>
          <p:spPr bwMode="auto">
            <a:xfrm>
              <a:off x="4183415" y="4236384"/>
              <a:ext cx="5468" cy="2735"/>
            </a:xfrm>
            <a:custGeom>
              <a:avLst/>
              <a:gdLst>
                <a:gd name="T0" fmla="*/ 2 w 2"/>
                <a:gd name="T1" fmla="*/ 0 h 1"/>
                <a:gd name="T2" fmla="*/ 0 w 2"/>
                <a:gd name="T3" fmla="*/ 1 h 1"/>
                <a:gd name="T4" fmla="*/ 2 w 2"/>
                <a:gd name="T5" fmla="*/ 1 h 1"/>
                <a:gd name="T6" fmla="*/ 2 w 2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1">
                  <a:moveTo>
                    <a:pt x="2" y="0"/>
                  </a:moveTo>
                  <a:lnTo>
                    <a:pt x="0" y="1"/>
                  </a:lnTo>
                  <a:lnTo>
                    <a:pt x="2" y="1"/>
                  </a:ln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7" name="Freeform 2924">
              <a:extLst>
                <a:ext uri="{FF2B5EF4-FFF2-40B4-BE49-F238E27FC236}">
                  <a16:creationId xmlns:a16="http://schemas.microsoft.com/office/drawing/2014/main" id="{50991D1C-13B4-4ADF-9A6B-4B1E74A2ADF8}"/>
                </a:ext>
              </a:extLst>
            </p:cNvPr>
            <p:cNvSpPr>
              <a:spLocks/>
            </p:cNvSpPr>
            <p:nvPr/>
          </p:nvSpPr>
          <p:spPr bwMode="auto">
            <a:xfrm>
              <a:off x="7483207" y="3495502"/>
              <a:ext cx="183171" cy="153097"/>
            </a:xfrm>
            <a:custGeom>
              <a:avLst/>
              <a:gdLst>
                <a:gd name="T0" fmla="*/ 24 w 67"/>
                <a:gd name="T1" fmla="*/ 0 h 56"/>
                <a:gd name="T2" fmla="*/ 21 w 67"/>
                <a:gd name="T3" fmla="*/ 1 h 56"/>
                <a:gd name="T4" fmla="*/ 19 w 67"/>
                <a:gd name="T5" fmla="*/ 0 h 56"/>
                <a:gd name="T6" fmla="*/ 17 w 67"/>
                <a:gd name="T7" fmla="*/ 1 h 56"/>
                <a:gd name="T8" fmla="*/ 15 w 67"/>
                <a:gd name="T9" fmla="*/ 4 h 56"/>
                <a:gd name="T10" fmla="*/ 4 w 67"/>
                <a:gd name="T11" fmla="*/ 8 h 56"/>
                <a:gd name="T12" fmla="*/ 0 w 67"/>
                <a:gd name="T13" fmla="*/ 12 h 56"/>
                <a:gd name="T14" fmla="*/ 2 w 67"/>
                <a:gd name="T15" fmla="*/ 17 h 56"/>
                <a:gd name="T16" fmla="*/ 5 w 67"/>
                <a:gd name="T17" fmla="*/ 16 h 56"/>
                <a:gd name="T18" fmla="*/ 9 w 67"/>
                <a:gd name="T19" fmla="*/ 20 h 56"/>
                <a:gd name="T20" fmla="*/ 13 w 67"/>
                <a:gd name="T21" fmla="*/ 23 h 56"/>
                <a:gd name="T22" fmla="*/ 15 w 67"/>
                <a:gd name="T23" fmla="*/ 27 h 56"/>
                <a:gd name="T24" fmla="*/ 13 w 67"/>
                <a:gd name="T25" fmla="*/ 31 h 56"/>
                <a:gd name="T26" fmla="*/ 11 w 67"/>
                <a:gd name="T27" fmla="*/ 34 h 56"/>
                <a:gd name="T28" fmla="*/ 14 w 67"/>
                <a:gd name="T29" fmla="*/ 43 h 56"/>
                <a:gd name="T30" fmla="*/ 18 w 67"/>
                <a:gd name="T31" fmla="*/ 49 h 56"/>
                <a:gd name="T32" fmla="*/ 24 w 67"/>
                <a:gd name="T33" fmla="*/ 51 h 56"/>
                <a:gd name="T34" fmla="*/ 28 w 67"/>
                <a:gd name="T35" fmla="*/ 54 h 56"/>
                <a:gd name="T36" fmla="*/ 33 w 67"/>
                <a:gd name="T37" fmla="*/ 54 h 56"/>
                <a:gd name="T38" fmla="*/ 34 w 67"/>
                <a:gd name="T39" fmla="*/ 55 h 56"/>
                <a:gd name="T40" fmla="*/ 39 w 67"/>
                <a:gd name="T41" fmla="*/ 48 h 56"/>
                <a:gd name="T42" fmla="*/ 43 w 67"/>
                <a:gd name="T43" fmla="*/ 45 h 56"/>
                <a:gd name="T44" fmla="*/ 50 w 67"/>
                <a:gd name="T45" fmla="*/ 49 h 56"/>
                <a:gd name="T46" fmla="*/ 55 w 67"/>
                <a:gd name="T47" fmla="*/ 49 h 56"/>
                <a:gd name="T48" fmla="*/ 58 w 67"/>
                <a:gd name="T49" fmla="*/ 51 h 56"/>
                <a:gd name="T50" fmla="*/ 62 w 67"/>
                <a:gd name="T51" fmla="*/ 53 h 56"/>
                <a:gd name="T52" fmla="*/ 66 w 67"/>
                <a:gd name="T53" fmla="*/ 51 h 56"/>
                <a:gd name="T54" fmla="*/ 67 w 67"/>
                <a:gd name="T55" fmla="*/ 51 h 56"/>
                <a:gd name="T56" fmla="*/ 66 w 67"/>
                <a:gd name="T57" fmla="*/ 43 h 56"/>
                <a:gd name="T58" fmla="*/ 62 w 67"/>
                <a:gd name="T59" fmla="*/ 38 h 56"/>
                <a:gd name="T60" fmla="*/ 61 w 67"/>
                <a:gd name="T61" fmla="*/ 32 h 56"/>
                <a:gd name="T62" fmla="*/ 56 w 67"/>
                <a:gd name="T63" fmla="*/ 27 h 56"/>
                <a:gd name="T64" fmla="*/ 51 w 67"/>
                <a:gd name="T65" fmla="*/ 21 h 56"/>
                <a:gd name="T66" fmla="*/ 46 w 67"/>
                <a:gd name="T67" fmla="*/ 17 h 56"/>
                <a:gd name="T68" fmla="*/ 41 w 67"/>
                <a:gd name="T69" fmla="*/ 17 h 56"/>
                <a:gd name="T70" fmla="*/ 37 w 67"/>
                <a:gd name="T71" fmla="*/ 15 h 56"/>
                <a:gd name="T72" fmla="*/ 35 w 67"/>
                <a:gd name="T73" fmla="*/ 12 h 56"/>
                <a:gd name="T74" fmla="*/ 28 w 67"/>
                <a:gd name="T75" fmla="*/ 4 h 56"/>
                <a:gd name="T76" fmla="*/ 26 w 67"/>
                <a:gd name="T77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67" h="56">
                  <a:moveTo>
                    <a:pt x="24" y="0"/>
                  </a:moveTo>
                  <a:lnTo>
                    <a:pt x="24" y="0"/>
                  </a:lnTo>
                  <a:lnTo>
                    <a:pt x="23" y="1"/>
                  </a:lnTo>
                  <a:lnTo>
                    <a:pt x="21" y="1"/>
                  </a:lnTo>
                  <a:lnTo>
                    <a:pt x="20" y="2"/>
                  </a:lnTo>
                  <a:lnTo>
                    <a:pt x="19" y="0"/>
                  </a:lnTo>
                  <a:lnTo>
                    <a:pt x="17" y="1"/>
                  </a:lnTo>
                  <a:lnTo>
                    <a:pt x="17" y="1"/>
                  </a:lnTo>
                  <a:lnTo>
                    <a:pt x="17" y="1"/>
                  </a:lnTo>
                  <a:lnTo>
                    <a:pt x="15" y="4"/>
                  </a:lnTo>
                  <a:lnTo>
                    <a:pt x="11" y="6"/>
                  </a:lnTo>
                  <a:lnTo>
                    <a:pt x="4" y="8"/>
                  </a:lnTo>
                  <a:lnTo>
                    <a:pt x="4" y="10"/>
                  </a:lnTo>
                  <a:lnTo>
                    <a:pt x="0" y="12"/>
                  </a:lnTo>
                  <a:lnTo>
                    <a:pt x="0" y="16"/>
                  </a:lnTo>
                  <a:lnTo>
                    <a:pt x="2" y="17"/>
                  </a:lnTo>
                  <a:lnTo>
                    <a:pt x="3" y="17"/>
                  </a:lnTo>
                  <a:lnTo>
                    <a:pt x="5" y="16"/>
                  </a:lnTo>
                  <a:lnTo>
                    <a:pt x="7" y="18"/>
                  </a:lnTo>
                  <a:lnTo>
                    <a:pt x="9" y="20"/>
                  </a:lnTo>
                  <a:lnTo>
                    <a:pt x="12" y="22"/>
                  </a:lnTo>
                  <a:lnTo>
                    <a:pt x="13" y="23"/>
                  </a:lnTo>
                  <a:lnTo>
                    <a:pt x="15" y="24"/>
                  </a:lnTo>
                  <a:lnTo>
                    <a:pt x="15" y="27"/>
                  </a:lnTo>
                  <a:lnTo>
                    <a:pt x="13" y="29"/>
                  </a:lnTo>
                  <a:lnTo>
                    <a:pt x="13" y="31"/>
                  </a:lnTo>
                  <a:lnTo>
                    <a:pt x="11" y="31"/>
                  </a:lnTo>
                  <a:lnTo>
                    <a:pt x="11" y="34"/>
                  </a:lnTo>
                  <a:lnTo>
                    <a:pt x="13" y="37"/>
                  </a:lnTo>
                  <a:lnTo>
                    <a:pt x="14" y="43"/>
                  </a:lnTo>
                  <a:lnTo>
                    <a:pt x="15" y="45"/>
                  </a:lnTo>
                  <a:lnTo>
                    <a:pt x="18" y="49"/>
                  </a:lnTo>
                  <a:lnTo>
                    <a:pt x="21" y="50"/>
                  </a:lnTo>
                  <a:lnTo>
                    <a:pt x="24" y="51"/>
                  </a:lnTo>
                  <a:lnTo>
                    <a:pt x="25" y="53"/>
                  </a:lnTo>
                  <a:lnTo>
                    <a:pt x="28" y="54"/>
                  </a:lnTo>
                  <a:lnTo>
                    <a:pt x="31" y="53"/>
                  </a:lnTo>
                  <a:lnTo>
                    <a:pt x="33" y="54"/>
                  </a:lnTo>
                  <a:lnTo>
                    <a:pt x="34" y="56"/>
                  </a:lnTo>
                  <a:lnTo>
                    <a:pt x="34" y="55"/>
                  </a:lnTo>
                  <a:lnTo>
                    <a:pt x="37" y="51"/>
                  </a:lnTo>
                  <a:lnTo>
                    <a:pt x="39" y="48"/>
                  </a:lnTo>
                  <a:lnTo>
                    <a:pt x="42" y="48"/>
                  </a:lnTo>
                  <a:lnTo>
                    <a:pt x="43" y="45"/>
                  </a:lnTo>
                  <a:lnTo>
                    <a:pt x="45" y="45"/>
                  </a:lnTo>
                  <a:lnTo>
                    <a:pt x="50" y="49"/>
                  </a:lnTo>
                  <a:lnTo>
                    <a:pt x="53" y="48"/>
                  </a:lnTo>
                  <a:lnTo>
                    <a:pt x="55" y="49"/>
                  </a:lnTo>
                  <a:lnTo>
                    <a:pt x="56" y="51"/>
                  </a:lnTo>
                  <a:lnTo>
                    <a:pt x="58" y="51"/>
                  </a:lnTo>
                  <a:lnTo>
                    <a:pt x="62" y="53"/>
                  </a:lnTo>
                  <a:lnTo>
                    <a:pt x="62" y="53"/>
                  </a:lnTo>
                  <a:lnTo>
                    <a:pt x="65" y="51"/>
                  </a:lnTo>
                  <a:lnTo>
                    <a:pt x="66" y="51"/>
                  </a:lnTo>
                  <a:lnTo>
                    <a:pt x="66" y="52"/>
                  </a:lnTo>
                  <a:lnTo>
                    <a:pt x="67" y="51"/>
                  </a:lnTo>
                  <a:lnTo>
                    <a:pt x="67" y="47"/>
                  </a:lnTo>
                  <a:lnTo>
                    <a:pt x="66" y="43"/>
                  </a:lnTo>
                  <a:lnTo>
                    <a:pt x="64" y="42"/>
                  </a:lnTo>
                  <a:lnTo>
                    <a:pt x="62" y="38"/>
                  </a:lnTo>
                  <a:lnTo>
                    <a:pt x="62" y="34"/>
                  </a:lnTo>
                  <a:lnTo>
                    <a:pt x="61" y="32"/>
                  </a:lnTo>
                  <a:lnTo>
                    <a:pt x="58" y="30"/>
                  </a:lnTo>
                  <a:lnTo>
                    <a:pt x="56" y="27"/>
                  </a:lnTo>
                  <a:lnTo>
                    <a:pt x="54" y="22"/>
                  </a:lnTo>
                  <a:lnTo>
                    <a:pt x="51" y="21"/>
                  </a:lnTo>
                  <a:lnTo>
                    <a:pt x="47" y="19"/>
                  </a:lnTo>
                  <a:lnTo>
                    <a:pt x="46" y="17"/>
                  </a:lnTo>
                  <a:lnTo>
                    <a:pt x="45" y="17"/>
                  </a:lnTo>
                  <a:lnTo>
                    <a:pt x="41" y="17"/>
                  </a:lnTo>
                  <a:lnTo>
                    <a:pt x="38" y="17"/>
                  </a:lnTo>
                  <a:lnTo>
                    <a:pt x="37" y="15"/>
                  </a:lnTo>
                  <a:lnTo>
                    <a:pt x="35" y="14"/>
                  </a:lnTo>
                  <a:lnTo>
                    <a:pt x="35" y="12"/>
                  </a:lnTo>
                  <a:lnTo>
                    <a:pt x="33" y="10"/>
                  </a:lnTo>
                  <a:lnTo>
                    <a:pt x="28" y="4"/>
                  </a:lnTo>
                  <a:lnTo>
                    <a:pt x="27" y="1"/>
                  </a:lnTo>
                  <a:lnTo>
                    <a:pt x="26" y="0"/>
                  </a:lnTo>
                  <a:lnTo>
                    <a:pt x="2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9" name="Freeform 2926">
              <a:extLst>
                <a:ext uri="{FF2B5EF4-FFF2-40B4-BE49-F238E27FC236}">
                  <a16:creationId xmlns:a16="http://schemas.microsoft.com/office/drawing/2014/main" id="{D2996E14-89B3-4B2A-9AA9-C5ED49E6C4C4}"/>
                </a:ext>
              </a:extLst>
            </p:cNvPr>
            <p:cNvSpPr>
              <a:spLocks/>
            </p:cNvSpPr>
            <p:nvPr/>
          </p:nvSpPr>
          <p:spPr bwMode="auto">
            <a:xfrm>
              <a:off x="6698583" y="3367010"/>
              <a:ext cx="128493" cy="32807"/>
            </a:xfrm>
            <a:custGeom>
              <a:avLst/>
              <a:gdLst>
                <a:gd name="T0" fmla="*/ 38 w 44"/>
                <a:gd name="T1" fmla="*/ 2 h 12"/>
                <a:gd name="T2" fmla="*/ 35 w 44"/>
                <a:gd name="T3" fmla="*/ 0 h 12"/>
                <a:gd name="T4" fmla="*/ 25 w 44"/>
                <a:gd name="T5" fmla="*/ 3 h 12"/>
                <a:gd name="T6" fmla="*/ 22 w 44"/>
                <a:gd name="T7" fmla="*/ 1 h 12"/>
                <a:gd name="T8" fmla="*/ 12 w 44"/>
                <a:gd name="T9" fmla="*/ 2 h 12"/>
                <a:gd name="T10" fmla="*/ 12 w 44"/>
                <a:gd name="T11" fmla="*/ 4 h 12"/>
                <a:gd name="T12" fmla="*/ 1 w 44"/>
                <a:gd name="T13" fmla="*/ 6 h 12"/>
                <a:gd name="T14" fmla="*/ 1 w 44"/>
                <a:gd name="T15" fmla="*/ 6 h 12"/>
                <a:gd name="T16" fmla="*/ 0 w 44"/>
                <a:gd name="T17" fmla="*/ 6 h 12"/>
                <a:gd name="T18" fmla="*/ 0 w 44"/>
                <a:gd name="T19" fmla="*/ 7 h 12"/>
                <a:gd name="T20" fmla="*/ 2 w 44"/>
                <a:gd name="T21" fmla="*/ 7 h 12"/>
                <a:gd name="T22" fmla="*/ 2 w 44"/>
                <a:gd name="T23" fmla="*/ 8 h 12"/>
                <a:gd name="T24" fmla="*/ 3 w 44"/>
                <a:gd name="T25" fmla="*/ 9 h 12"/>
                <a:gd name="T26" fmla="*/ 4 w 44"/>
                <a:gd name="T27" fmla="*/ 7 h 12"/>
                <a:gd name="T28" fmla="*/ 6 w 44"/>
                <a:gd name="T29" fmla="*/ 8 h 12"/>
                <a:gd name="T30" fmla="*/ 7 w 44"/>
                <a:gd name="T31" fmla="*/ 8 h 12"/>
                <a:gd name="T32" fmla="*/ 8 w 44"/>
                <a:gd name="T33" fmla="*/ 7 h 12"/>
                <a:gd name="T34" fmla="*/ 10 w 44"/>
                <a:gd name="T35" fmla="*/ 7 h 12"/>
                <a:gd name="T36" fmla="*/ 14 w 44"/>
                <a:gd name="T37" fmla="*/ 11 h 12"/>
                <a:gd name="T38" fmla="*/ 15 w 44"/>
                <a:gd name="T39" fmla="*/ 11 h 12"/>
                <a:gd name="T40" fmla="*/ 15 w 44"/>
                <a:gd name="T41" fmla="*/ 11 h 12"/>
                <a:gd name="T42" fmla="*/ 18 w 44"/>
                <a:gd name="T43" fmla="*/ 10 h 12"/>
                <a:gd name="T44" fmla="*/ 22 w 44"/>
                <a:gd name="T45" fmla="*/ 9 h 12"/>
                <a:gd name="T46" fmla="*/ 23 w 44"/>
                <a:gd name="T47" fmla="*/ 10 h 12"/>
                <a:gd name="T48" fmla="*/ 28 w 44"/>
                <a:gd name="T49" fmla="*/ 9 h 12"/>
                <a:gd name="T50" fmla="*/ 29 w 44"/>
                <a:gd name="T51" fmla="*/ 10 h 12"/>
                <a:gd name="T52" fmla="*/ 29 w 44"/>
                <a:gd name="T53" fmla="*/ 8 h 12"/>
                <a:gd name="T54" fmla="*/ 32 w 44"/>
                <a:gd name="T55" fmla="*/ 7 h 12"/>
                <a:gd name="T56" fmla="*/ 37 w 44"/>
                <a:gd name="T57" fmla="*/ 10 h 12"/>
                <a:gd name="T58" fmla="*/ 40 w 44"/>
                <a:gd name="T59" fmla="*/ 10 h 12"/>
                <a:gd name="T60" fmla="*/ 43 w 44"/>
                <a:gd name="T61" fmla="*/ 12 h 12"/>
                <a:gd name="T62" fmla="*/ 44 w 44"/>
                <a:gd name="T63" fmla="*/ 9 h 12"/>
                <a:gd name="T64" fmla="*/ 43 w 44"/>
                <a:gd name="T65" fmla="*/ 7 h 12"/>
                <a:gd name="T66" fmla="*/ 40 w 44"/>
                <a:gd name="T67" fmla="*/ 5 h 12"/>
                <a:gd name="T68" fmla="*/ 41 w 44"/>
                <a:gd name="T69" fmla="*/ 3 h 12"/>
                <a:gd name="T70" fmla="*/ 38 w 44"/>
                <a:gd name="T71" fmla="*/ 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44" h="12">
                  <a:moveTo>
                    <a:pt x="38" y="2"/>
                  </a:moveTo>
                  <a:cubicBezTo>
                    <a:pt x="37" y="0"/>
                    <a:pt x="35" y="0"/>
                    <a:pt x="35" y="0"/>
                  </a:cubicBezTo>
                  <a:cubicBezTo>
                    <a:pt x="35" y="0"/>
                    <a:pt x="27" y="3"/>
                    <a:pt x="25" y="3"/>
                  </a:cubicBezTo>
                  <a:cubicBezTo>
                    <a:pt x="23" y="3"/>
                    <a:pt x="22" y="1"/>
                    <a:pt x="22" y="1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2" y="2"/>
                    <a:pt x="12" y="2"/>
                    <a:pt x="12" y="4"/>
                  </a:cubicBezTo>
                  <a:cubicBezTo>
                    <a:pt x="12" y="6"/>
                    <a:pt x="4" y="6"/>
                    <a:pt x="1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4" y="11"/>
                    <a:pt x="14" y="11"/>
                    <a:pt x="14" y="11"/>
                  </a:cubicBezTo>
                  <a:cubicBezTo>
                    <a:pt x="15" y="11"/>
                    <a:pt x="15" y="11"/>
                    <a:pt x="15" y="11"/>
                  </a:cubicBezTo>
                  <a:cubicBezTo>
                    <a:pt x="15" y="11"/>
                    <a:pt x="15" y="11"/>
                    <a:pt x="15" y="11"/>
                  </a:cubicBezTo>
                  <a:cubicBezTo>
                    <a:pt x="18" y="10"/>
                    <a:pt x="18" y="10"/>
                    <a:pt x="18" y="10"/>
                  </a:cubicBezTo>
                  <a:cubicBezTo>
                    <a:pt x="22" y="9"/>
                    <a:pt x="22" y="9"/>
                    <a:pt x="22" y="9"/>
                  </a:cubicBezTo>
                  <a:cubicBezTo>
                    <a:pt x="23" y="10"/>
                    <a:pt x="23" y="10"/>
                    <a:pt x="23" y="10"/>
                  </a:cubicBezTo>
                  <a:cubicBezTo>
                    <a:pt x="28" y="9"/>
                    <a:pt x="28" y="9"/>
                    <a:pt x="28" y="9"/>
                  </a:cubicBezTo>
                  <a:cubicBezTo>
                    <a:pt x="29" y="10"/>
                    <a:pt x="29" y="10"/>
                    <a:pt x="29" y="10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32" y="7"/>
                    <a:pt x="32" y="7"/>
                    <a:pt x="32" y="7"/>
                  </a:cubicBezTo>
                  <a:cubicBezTo>
                    <a:pt x="37" y="10"/>
                    <a:pt x="37" y="10"/>
                    <a:pt x="37" y="10"/>
                  </a:cubicBezTo>
                  <a:cubicBezTo>
                    <a:pt x="40" y="10"/>
                    <a:pt x="40" y="10"/>
                    <a:pt x="40" y="10"/>
                  </a:cubicBezTo>
                  <a:cubicBezTo>
                    <a:pt x="43" y="12"/>
                    <a:pt x="43" y="12"/>
                    <a:pt x="43" y="12"/>
                  </a:cubicBezTo>
                  <a:cubicBezTo>
                    <a:pt x="44" y="9"/>
                    <a:pt x="44" y="9"/>
                    <a:pt x="44" y="9"/>
                  </a:cubicBezTo>
                  <a:cubicBezTo>
                    <a:pt x="43" y="7"/>
                    <a:pt x="43" y="7"/>
                    <a:pt x="43" y="7"/>
                  </a:cubicBezTo>
                  <a:cubicBezTo>
                    <a:pt x="40" y="5"/>
                    <a:pt x="40" y="5"/>
                    <a:pt x="40" y="5"/>
                  </a:cubicBezTo>
                  <a:cubicBezTo>
                    <a:pt x="41" y="3"/>
                    <a:pt x="41" y="3"/>
                    <a:pt x="41" y="3"/>
                  </a:cubicBezTo>
                  <a:cubicBezTo>
                    <a:pt x="41" y="3"/>
                    <a:pt x="39" y="3"/>
                    <a:pt x="38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0" name="Freeform 2927">
              <a:extLst>
                <a:ext uri="{FF2B5EF4-FFF2-40B4-BE49-F238E27FC236}">
                  <a16:creationId xmlns:a16="http://schemas.microsoft.com/office/drawing/2014/main" id="{9C3F5406-17DF-4EE4-8B5D-EF19C69ECDF4}"/>
                </a:ext>
              </a:extLst>
            </p:cNvPr>
            <p:cNvSpPr>
              <a:spLocks/>
            </p:cNvSpPr>
            <p:nvPr/>
          </p:nvSpPr>
          <p:spPr bwMode="auto">
            <a:xfrm>
              <a:off x="6783334" y="3394349"/>
              <a:ext cx="2735" cy="2735"/>
            </a:xfrm>
            <a:custGeom>
              <a:avLst/>
              <a:gdLst>
                <a:gd name="T0" fmla="*/ 1 w 1"/>
                <a:gd name="T1" fmla="*/ 1 h 1"/>
                <a:gd name="T2" fmla="*/ 0 w 1"/>
                <a:gd name="T3" fmla="*/ 0 h 1"/>
                <a:gd name="T4" fmla="*/ 1 w 1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lnTo>
                    <a:pt x="0" y="0"/>
                  </a:lnTo>
                  <a:lnTo>
                    <a:pt x="1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1" name="Freeform 2928">
              <a:extLst>
                <a:ext uri="{FF2B5EF4-FFF2-40B4-BE49-F238E27FC236}">
                  <a16:creationId xmlns:a16="http://schemas.microsoft.com/office/drawing/2014/main" id="{CCD36FDD-1BE7-4581-BF31-FFAB1220DD1E}"/>
                </a:ext>
              </a:extLst>
            </p:cNvPr>
            <p:cNvSpPr>
              <a:spLocks/>
            </p:cNvSpPr>
            <p:nvPr/>
          </p:nvSpPr>
          <p:spPr bwMode="auto">
            <a:xfrm>
              <a:off x="6263897" y="1603658"/>
              <a:ext cx="3349002" cy="1785223"/>
            </a:xfrm>
            <a:custGeom>
              <a:avLst/>
              <a:gdLst>
                <a:gd name="T0" fmla="*/ 1139 w 1162"/>
                <a:gd name="T1" fmla="*/ 30 h 620"/>
                <a:gd name="T2" fmla="*/ 1102 w 1162"/>
                <a:gd name="T3" fmla="*/ 31 h 620"/>
                <a:gd name="T4" fmla="*/ 1016 w 1162"/>
                <a:gd name="T5" fmla="*/ 19 h 620"/>
                <a:gd name="T6" fmla="*/ 961 w 1162"/>
                <a:gd name="T7" fmla="*/ 43 h 620"/>
                <a:gd name="T8" fmla="*/ 871 w 1162"/>
                <a:gd name="T9" fmla="*/ 39 h 620"/>
                <a:gd name="T10" fmla="*/ 773 w 1162"/>
                <a:gd name="T11" fmla="*/ 57 h 620"/>
                <a:gd name="T12" fmla="*/ 733 w 1162"/>
                <a:gd name="T13" fmla="*/ 63 h 620"/>
                <a:gd name="T14" fmla="*/ 693 w 1162"/>
                <a:gd name="T15" fmla="*/ 107 h 620"/>
                <a:gd name="T16" fmla="*/ 646 w 1162"/>
                <a:gd name="T17" fmla="*/ 62 h 620"/>
                <a:gd name="T18" fmla="*/ 604 w 1162"/>
                <a:gd name="T19" fmla="*/ 79 h 620"/>
                <a:gd name="T20" fmla="*/ 520 w 1162"/>
                <a:gd name="T21" fmla="*/ 82 h 620"/>
                <a:gd name="T22" fmla="*/ 510 w 1162"/>
                <a:gd name="T23" fmla="*/ 61 h 620"/>
                <a:gd name="T24" fmla="*/ 479 w 1162"/>
                <a:gd name="T25" fmla="*/ 14 h 620"/>
                <a:gd name="T26" fmla="*/ 432 w 1162"/>
                <a:gd name="T27" fmla="*/ 2 h 620"/>
                <a:gd name="T28" fmla="*/ 410 w 1162"/>
                <a:gd name="T29" fmla="*/ 53 h 620"/>
                <a:gd name="T30" fmla="*/ 358 w 1162"/>
                <a:gd name="T31" fmla="*/ 88 h 620"/>
                <a:gd name="T32" fmla="*/ 355 w 1162"/>
                <a:gd name="T33" fmla="*/ 123 h 620"/>
                <a:gd name="T34" fmla="*/ 396 w 1162"/>
                <a:gd name="T35" fmla="*/ 208 h 620"/>
                <a:gd name="T36" fmla="*/ 315 w 1162"/>
                <a:gd name="T37" fmla="*/ 171 h 620"/>
                <a:gd name="T38" fmla="*/ 306 w 1162"/>
                <a:gd name="T39" fmla="*/ 198 h 620"/>
                <a:gd name="T40" fmla="*/ 334 w 1162"/>
                <a:gd name="T41" fmla="*/ 229 h 620"/>
                <a:gd name="T42" fmla="*/ 318 w 1162"/>
                <a:gd name="T43" fmla="*/ 250 h 620"/>
                <a:gd name="T44" fmla="*/ 260 w 1162"/>
                <a:gd name="T45" fmla="*/ 175 h 620"/>
                <a:gd name="T46" fmla="*/ 260 w 1162"/>
                <a:gd name="T47" fmla="*/ 237 h 620"/>
                <a:gd name="T48" fmla="*/ 197 w 1162"/>
                <a:gd name="T49" fmla="*/ 255 h 620"/>
                <a:gd name="T50" fmla="*/ 158 w 1162"/>
                <a:gd name="T51" fmla="*/ 263 h 620"/>
                <a:gd name="T52" fmla="*/ 118 w 1162"/>
                <a:gd name="T53" fmla="*/ 289 h 620"/>
                <a:gd name="T54" fmla="*/ 80 w 1162"/>
                <a:gd name="T55" fmla="*/ 337 h 620"/>
                <a:gd name="T56" fmla="*/ 40 w 1162"/>
                <a:gd name="T57" fmla="*/ 299 h 620"/>
                <a:gd name="T58" fmla="*/ 69 w 1162"/>
                <a:gd name="T59" fmla="*/ 268 h 620"/>
                <a:gd name="T60" fmla="*/ 20 w 1162"/>
                <a:gd name="T61" fmla="*/ 250 h 620"/>
                <a:gd name="T62" fmla="*/ 22 w 1162"/>
                <a:gd name="T63" fmla="*/ 386 h 620"/>
                <a:gd name="T64" fmla="*/ 38 w 1162"/>
                <a:gd name="T65" fmla="*/ 455 h 620"/>
                <a:gd name="T66" fmla="*/ 127 w 1162"/>
                <a:gd name="T67" fmla="*/ 534 h 620"/>
                <a:gd name="T68" fmla="*/ 139 w 1162"/>
                <a:gd name="T69" fmla="*/ 601 h 620"/>
                <a:gd name="T70" fmla="*/ 200 w 1162"/>
                <a:gd name="T71" fmla="*/ 570 h 620"/>
                <a:gd name="T72" fmla="*/ 212 w 1162"/>
                <a:gd name="T73" fmla="*/ 500 h 620"/>
                <a:gd name="T74" fmla="*/ 297 w 1162"/>
                <a:gd name="T75" fmla="*/ 508 h 620"/>
                <a:gd name="T76" fmla="*/ 324 w 1162"/>
                <a:gd name="T77" fmla="*/ 456 h 620"/>
                <a:gd name="T78" fmla="*/ 390 w 1162"/>
                <a:gd name="T79" fmla="*/ 465 h 620"/>
                <a:gd name="T80" fmla="*/ 500 w 1162"/>
                <a:gd name="T81" fmla="*/ 508 h 620"/>
                <a:gd name="T82" fmla="*/ 593 w 1162"/>
                <a:gd name="T83" fmla="*/ 497 h 620"/>
                <a:gd name="T84" fmla="*/ 666 w 1162"/>
                <a:gd name="T85" fmla="*/ 484 h 620"/>
                <a:gd name="T86" fmla="*/ 774 w 1162"/>
                <a:gd name="T87" fmla="*/ 471 h 620"/>
                <a:gd name="T88" fmla="*/ 806 w 1162"/>
                <a:gd name="T89" fmla="*/ 424 h 620"/>
                <a:gd name="T90" fmla="*/ 855 w 1162"/>
                <a:gd name="T91" fmla="*/ 471 h 620"/>
                <a:gd name="T92" fmla="*/ 903 w 1162"/>
                <a:gd name="T93" fmla="*/ 486 h 620"/>
                <a:gd name="T94" fmla="*/ 897 w 1162"/>
                <a:gd name="T95" fmla="*/ 535 h 620"/>
                <a:gd name="T96" fmla="*/ 942 w 1162"/>
                <a:gd name="T97" fmla="*/ 530 h 620"/>
                <a:gd name="T98" fmla="*/ 942 w 1162"/>
                <a:gd name="T99" fmla="*/ 413 h 620"/>
                <a:gd name="T100" fmla="*/ 883 w 1162"/>
                <a:gd name="T101" fmla="*/ 390 h 620"/>
                <a:gd name="T102" fmla="*/ 931 w 1162"/>
                <a:gd name="T103" fmla="*/ 293 h 620"/>
                <a:gd name="T104" fmla="*/ 987 w 1162"/>
                <a:gd name="T105" fmla="*/ 284 h 620"/>
                <a:gd name="T106" fmla="*/ 1010 w 1162"/>
                <a:gd name="T107" fmla="*/ 228 h 620"/>
                <a:gd name="T108" fmla="*/ 1029 w 1162"/>
                <a:gd name="T109" fmla="*/ 205 h 620"/>
                <a:gd name="T110" fmla="*/ 1039 w 1162"/>
                <a:gd name="T111" fmla="*/ 272 h 620"/>
                <a:gd name="T112" fmla="*/ 1085 w 1162"/>
                <a:gd name="T113" fmla="*/ 397 h 620"/>
                <a:gd name="T114" fmla="*/ 1092 w 1162"/>
                <a:gd name="T115" fmla="*/ 318 h 620"/>
                <a:gd name="T116" fmla="*/ 1061 w 1162"/>
                <a:gd name="T117" fmla="*/ 251 h 620"/>
                <a:gd name="T118" fmla="*/ 1113 w 1162"/>
                <a:gd name="T119" fmla="*/ 207 h 620"/>
                <a:gd name="T120" fmla="*/ 1129 w 1162"/>
                <a:gd name="T121" fmla="*/ 147 h 620"/>
                <a:gd name="T122" fmla="*/ 1118 w 1162"/>
                <a:gd name="T123" fmla="*/ 105 h 620"/>
                <a:gd name="T124" fmla="*/ 1144 w 1162"/>
                <a:gd name="T125" fmla="*/ 84 h 6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162" h="620">
                  <a:moveTo>
                    <a:pt x="1161" y="79"/>
                  </a:moveTo>
                  <a:cubicBezTo>
                    <a:pt x="1159" y="80"/>
                    <a:pt x="1159" y="80"/>
                    <a:pt x="1159" y="80"/>
                  </a:cubicBezTo>
                  <a:cubicBezTo>
                    <a:pt x="1157" y="79"/>
                    <a:pt x="1157" y="79"/>
                    <a:pt x="1157" y="79"/>
                  </a:cubicBezTo>
                  <a:cubicBezTo>
                    <a:pt x="1158" y="77"/>
                    <a:pt x="1158" y="77"/>
                    <a:pt x="1158" y="77"/>
                  </a:cubicBezTo>
                  <a:cubicBezTo>
                    <a:pt x="1160" y="78"/>
                    <a:pt x="1160" y="78"/>
                    <a:pt x="1160" y="78"/>
                  </a:cubicBezTo>
                  <a:cubicBezTo>
                    <a:pt x="1161" y="77"/>
                    <a:pt x="1161" y="77"/>
                    <a:pt x="1161" y="77"/>
                  </a:cubicBezTo>
                  <a:cubicBezTo>
                    <a:pt x="1161" y="75"/>
                    <a:pt x="1161" y="75"/>
                    <a:pt x="1161" y="75"/>
                  </a:cubicBezTo>
                  <a:cubicBezTo>
                    <a:pt x="1160" y="75"/>
                    <a:pt x="1160" y="75"/>
                    <a:pt x="1160" y="75"/>
                  </a:cubicBezTo>
                  <a:cubicBezTo>
                    <a:pt x="1158" y="74"/>
                    <a:pt x="1158" y="74"/>
                    <a:pt x="1158" y="74"/>
                  </a:cubicBezTo>
                  <a:cubicBezTo>
                    <a:pt x="1157" y="75"/>
                    <a:pt x="1157" y="75"/>
                    <a:pt x="1157" y="75"/>
                  </a:cubicBezTo>
                  <a:cubicBezTo>
                    <a:pt x="1157" y="77"/>
                    <a:pt x="1157" y="77"/>
                    <a:pt x="1157" y="77"/>
                  </a:cubicBezTo>
                  <a:cubicBezTo>
                    <a:pt x="1156" y="75"/>
                    <a:pt x="1156" y="75"/>
                    <a:pt x="1156" y="75"/>
                  </a:cubicBezTo>
                  <a:cubicBezTo>
                    <a:pt x="1154" y="76"/>
                    <a:pt x="1154" y="76"/>
                    <a:pt x="1154" y="76"/>
                  </a:cubicBezTo>
                  <a:cubicBezTo>
                    <a:pt x="1155" y="74"/>
                    <a:pt x="1155" y="74"/>
                    <a:pt x="1155" y="74"/>
                  </a:cubicBezTo>
                  <a:cubicBezTo>
                    <a:pt x="1154" y="72"/>
                    <a:pt x="1154" y="72"/>
                    <a:pt x="1154" y="72"/>
                  </a:cubicBezTo>
                  <a:cubicBezTo>
                    <a:pt x="1152" y="73"/>
                    <a:pt x="1152" y="73"/>
                    <a:pt x="1152" y="73"/>
                  </a:cubicBezTo>
                  <a:cubicBezTo>
                    <a:pt x="1152" y="74"/>
                    <a:pt x="1152" y="74"/>
                    <a:pt x="1152" y="74"/>
                  </a:cubicBezTo>
                  <a:cubicBezTo>
                    <a:pt x="1151" y="73"/>
                    <a:pt x="1151" y="73"/>
                    <a:pt x="1151" y="73"/>
                  </a:cubicBezTo>
                  <a:cubicBezTo>
                    <a:pt x="1151" y="72"/>
                    <a:pt x="1151" y="72"/>
                    <a:pt x="1151" y="72"/>
                  </a:cubicBezTo>
                  <a:cubicBezTo>
                    <a:pt x="1153" y="71"/>
                    <a:pt x="1153" y="71"/>
                    <a:pt x="1153" y="71"/>
                  </a:cubicBezTo>
                  <a:cubicBezTo>
                    <a:pt x="1153" y="68"/>
                    <a:pt x="1153" y="68"/>
                    <a:pt x="1153" y="68"/>
                  </a:cubicBezTo>
                  <a:cubicBezTo>
                    <a:pt x="1152" y="68"/>
                    <a:pt x="1152" y="68"/>
                    <a:pt x="1152" y="68"/>
                  </a:cubicBezTo>
                  <a:cubicBezTo>
                    <a:pt x="1154" y="66"/>
                    <a:pt x="1154" y="66"/>
                    <a:pt x="1154" y="66"/>
                  </a:cubicBezTo>
                  <a:cubicBezTo>
                    <a:pt x="1153" y="64"/>
                    <a:pt x="1153" y="64"/>
                    <a:pt x="1153" y="64"/>
                  </a:cubicBezTo>
                  <a:cubicBezTo>
                    <a:pt x="1153" y="63"/>
                    <a:pt x="1153" y="63"/>
                    <a:pt x="1153" y="63"/>
                  </a:cubicBezTo>
                  <a:cubicBezTo>
                    <a:pt x="1150" y="61"/>
                    <a:pt x="1150" y="61"/>
                    <a:pt x="1150" y="61"/>
                  </a:cubicBezTo>
                  <a:cubicBezTo>
                    <a:pt x="1148" y="61"/>
                    <a:pt x="1148" y="61"/>
                    <a:pt x="1148" y="61"/>
                  </a:cubicBezTo>
                  <a:cubicBezTo>
                    <a:pt x="1146" y="63"/>
                    <a:pt x="1146" y="63"/>
                    <a:pt x="1146" y="63"/>
                  </a:cubicBezTo>
                  <a:cubicBezTo>
                    <a:pt x="1147" y="60"/>
                    <a:pt x="1147" y="60"/>
                    <a:pt x="1147" y="60"/>
                  </a:cubicBezTo>
                  <a:cubicBezTo>
                    <a:pt x="1148" y="59"/>
                    <a:pt x="1148" y="59"/>
                    <a:pt x="1148" y="59"/>
                  </a:cubicBezTo>
                  <a:cubicBezTo>
                    <a:pt x="1146" y="57"/>
                    <a:pt x="1146" y="57"/>
                    <a:pt x="1146" y="57"/>
                  </a:cubicBezTo>
                  <a:cubicBezTo>
                    <a:pt x="1146" y="56"/>
                    <a:pt x="1146" y="56"/>
                    <a:pt x="1146" y="56"/>
                  </a:cubicBezTo>
                  <a:cubicBezTo>
                    <a:pt x="1145" y="56"/>
                    <a:pt x="1145" y="56"/>
                    <a:pt x="1145" y="56"/>
                  </a:cubicBezTo>
                  <a:cubicBezTo>
                    <a:pt x="1144" y="57"/>
                    <a:pt x="1144" y="57"/>
                    <a:pt x="1144" y="57"/>
                  </a:cubicBezTo>
                  <a:cubicBezTo>
                    <a:pt x="1143" y="56"/>
                    <a:pt x="1143" y="56"/>
                    <a:pt x="1143" y="56"/>
                  </a:cubicBezTo>
                  <a:cubicBezTo>
                    <a:pt x="1142" y="55"/>
                    <a:pt x="1142" y="55"/>
                    <a:pt x="1142" y="55"/>
                  </a:cubicBezTo>
                  <a:cubicBezTo>
                    <a:pt x="1139" y="55"/>
                    <a:pt x="1139" y="55"/>
                    <a:pt x="1139" y="55"/>
                  </a:cubicBezTo>
                  <a:cubicBezTo>
                    <a:pt x="1141" y="54"/>
                    <a:pt x="1141" y="54"/>
                    <a:pt x="1141" y="54"/>
                  </a:cubicBezTo>
                  <a:cubicBezTo>
                    <a:pt x="1144" y="54"/>
                    <a:pt x="1144" y="54"/>
                    <a:pt x="1144" y="54"/>
                  </a:cubicBezTo>
                  <a:cubicBezTo>
                    <a:pt x="1146" y="52"/>
                    <a:pt x="1146" y="52"/>
                    <a:pt x="1146" y="52"/>
                  </a:cubicBezTo>
                  <a:cubicBezTo>
                    <a:pt x="1146" y="53"/>
                    <a:pt x="1146" y="53"/>
                    <a:pt x="1146" y="53"/>
                  </a:cubicBezTo>
                  <a:cubicBezTo>
                    <a:pt x="1148" y="50"/>
                    <a:pt x="1148" y="50"/>
                    <a:pt x="1148" y="50"/>
                  </a:cubicBezTo>
                  <a:cubicBezTo>
                    <a:pt x="1150" y="50"/>
                    <a:pt x="1150" y="50"/>
                    <a:pt x="1150" y="50"/>
                  </a:cubicBezTo>
                  <a:cubicBezTo>
                    <a:pt x="1150" y="48"/>
                    <a:pt x="1150" y="48"/>
                    <a:pt x="1150" y="48"/>
                  </a:cubicBezTo>
                  <a:cubicBezTo>
                    <a:pt x="1149" y="47"/>
                    <a:pt x="1149" y="47"/>
                    <a:pt x="1149" y="47"/>
                  </a:cubicBezTo>
                  <a:cubicBezTo>
                    <a:pt x="1145" y="46"/>
                    <a:pt x="1145" y="46"/>
                    <a:pt x="1145" y="46"/>
                  </a:cubicBezTo>
                  <a:cubicBezTo>
                    <a:pt x="1148" y="45"/>
                    <a:pt x="1148" y="45"/>
                    <a:pt x="1148" y="45"/>
                  </a:cubicBezTo>
                  <a:cubicBezTo>
                    <a:pt x="1151" y="45"/>
                    <a:pt x="1151" y="45"/>
                    <a:pt x="1151" y="45"/>
                  </a:cubicBezTo>
                  <a:cubicBezTo>
                    <a:pt x="1152" y="44"/>
                    <a:pt x="1152" y="44"/>
                    <a:pt x="1152" y="44"/>
                  </a:cubicBezTo>
                  <a:cubicBezTo>
                    <a:pt x="1151" y="42"/>
                    <a:pt x="1151" y="42"/>
                    <a:pt x="1151" y="42"/>
                  </a:cubicBezTo>
                  <a:cubicBezTo>
                    <a:pt x="1149" y="41"/>
                    <a:pt x="1149" y="41"/>
                    <a:pt x="1149" y="41"/>
                  </a:cubicBezTo>
                  <a:cubicBezTo>
                    <a:pt x="1148" y="40"/>
                    <a:pt x="1148" y="40"/>
                    <a:pt x="1148" y="40"/>
                  </a:cubicBezTo>
                  <a:cubicBezTo>
                    <a:pt x="1147" y="40"/>
                    <a:pt x="1147" y="40"/>
                    <a:pt x="1147" y="40"/>
                  </a:cubicBezTo>
                  <a:cubicBezTo>
                    <a:pt x="1146" y="39"/>
                    <a:pt x="1146" y="39"/>
                    <a:pt x="1146" y="39"/>
                  </a:cubicBezTo>
                  <a:cubicBezTo>
                    <a:pt x="1147" y="37"/>
                    <a:pt x="1147" y="37"/>
                    <a:pt x="1147" y="37"/>
                  </a:cubicBezTo>
                  <a:cubicBezTo>
                    <a:pt x="1146" y="32"/>
                    <a:pt x="1146" y="32"/>
                    <a:pt x="1146" y="32"/>
                  </a:cubicBezTo>
                  <a:cubicBezTo>
                    <a:pt x="1146" y="31"/>
                    <a:pt x="1146" y="31"/>
                    <a:pt x="1146" y="31"/>
                  </a:cubicBezTo>
                  <a:cubicBezTo>
                    <a:pt x="1147" y="30"/>
                    <a:pt x="1147" y="30"/>
                    <a:pt x="1147" y="30"/>
                  </a:cubicBezTo>
                  <a:cubicBezTo>
                    <a:pt x="1147" y="28"/>
                    <a:pt x="1147" y="28"/>
                    <a:pt x="1147" y="28"/>
                  </a:cubicBezTo>
                  <a:cubicBezTo>
                    <a:pt x="1145" y="28"/>
                    <a:pt x="1145" y="28"/>
                    <a:pt x="1145" y="28"/>
                  </a:cubicBezTo>
                  <a:cubicBezTo>
                    <a:pt x="1144" y="30"/>
                    <a:pt x="1144" y="30"/>
                    <a:pt x="1144" y="30"/>
                  </a:cubicBezTo>
                  <a:cubicBezTo>
                    <a:pt x="1142" y="31"/>
                    <a:pt x="1142" y="31"/>
                    <a:pt x="1142" y="31"/>
                  </a:cubicBezTo>
                  <a:cubicBezTo>
                    <a:pt x="1142" y="28"/>
                    <a:pt x="1142" y="28"/>
                    <a:pt x="1142" y="28"/>
                  </a:cubicBezTo>
                  <a:cubicBezTo>
                    <a:pt x="1141" y="28"/>
                    <a:pt x="1141" y="28"/>
                    <a:pt x="1141" y="28"/>
                  </a:cubicBezTo>
                  <a:cubicBezTo>
                    <a:pt x="1140" y="30"/>
                    <a:pt x="1140" y="30"/>
                    <a:pt x="1140" y="30"/>
                  </a:cubicBezTo>
                  <a:cubicBezTo>
                    <a:pt x="1139" y="30"/>
                    <a:pt x="1139" y="30"/>
                    <a:pt x="1139" y="30"/>
                  </a:cubicBezTo>
                  <a:cubicBezTo>
                    <a:pt x="1139" y="29"/>
                    <a:pt x="1139" y="29"/>
                    <a:pt x="1139" y="29"/>
                  </a:cubicBezTo>
                  <a:cubicBezTo>
                    <a:pt x="1139" y="27"/>
                    <a:pt x="1139" y="27"/>
                    <a:pt x="1139" y="27"/>
                  </a:cubicBezTo>
                  <a:cubicBezTo>
                    <a:pt x="1134" y="26"/>
                    <a:pt x="1134" y="26"/>
                    <a:pt x="1134" y="26"/>
                  </a:cubicBezTo>
                  <a:cubicBezTo>
                    <a:pt x="1133" y="27"/>
                    <a:pt x="1133" y="27"/>
                    <a:pt x="1133" y="27"/>
                  </a:cubicBezTo>
                  <a:cubicBezTo>
                    <a:pt x="1130" y="26"/>
                    <a:pt x="1130" y="26"/>
                    <a:pt x="1130" y="26"/>
                  </a:cubicBezTo>
                  <a:cubicBezTo>
                    <a:pt x="1129" y="25"/>
                    <a:pt x="1129" y="25"/>
                    <a:pt x="1129" y="25"/>
                  </a:cubicBezTo>
                  <a:cubicBezTo>
                    <a:pt x="1128" y="24"/>
                    <a:pt x="1128" y="24"/>
                    <a:pt x="1128" y="24"/>
                  </a:cubicBezTo>
                  <a:cubicBezTo>
                    <a:pt x="1127" y="24"/>
                    <a:pt x="1127" y="24"/>
                    <a:pt x="1127" y="24"/>
                  </a:cubicBezTo>
                  <a:cubicBezTo>
                    <a:pt x="1126" y="24"/>
                    <a:pt x="1126" y="24"/>
                    <a:pt x="1126" y="24"/>
                  </a:cubicBezTo>
                  <a:cubicBezTo>
                    <a:pt x="1125" y="23"/>
                    <a:pt x="1125" y="23"/>
                    <a:pt x="1125" y="23"/>
                  </a:cubicBezTo>
                  <a:cubicBezTo>
                    <a:pt x="1124" y="23"/>
                    <a:pt x="1124" y="23"/>
                    <a:pt x="1124" y="23"/>
                  </a:cubicBezTo>
                  <a:cubicBezTo>
                    <a:pt x="1122" y="25"/>
                    <a:pt x="1122" y="25"/>
                    <a:pt x="1122" y="25"/>
                  </a:cubicBezTo>
                  <a:cubicBezTo>
                    <a:pt x="1120" y="26"/>
                    <a:pt x="1120" y="26"/>
                    <a:pt x="1120" y="26"/>
                  </a:cubicBezTo>
                  <a:cubicBezTo>
                    <a:pt x="1120" y="26"/>
                    <a:pt x="1120" y="26"/>
                    <a:pt x="1120" y="26"/>
                  </a:cubicBezTo>
                  <a:cubicBezTo>
                    <a:pt x="1119" y="27"/>
                    <a:pt x="1119" y="27"/>
                    <a:pt x="1119" y="27"/>
                  </a:cubicBezTo>
                  <a:cubicBezTo>
                    <a:pt x="1121" y="27"/>
                    <a:pt x="1121" y="27"/>
                    <a:pt x="1121" y="27"/>
                  </a:cubicBezTo>
                  <a:cubicBezTo>
                    <a:pt x="1120" y="28"/>
                    <a:pt x="1120" y="28"/>
                    <a:pt x="1120" y="28"/>
                  </a:cubicBezTo>
                  <a:cubicBezTo>
                    <a:pt x="1118" y="30"/>
                    <a:pt x="1118" y="30"/>
                    <a:pt x="1118" y="30"/>
                  </a:cubicBezTo>
                  <a:cubicBezTo>
                    <a:pt x="1117" y="30"/>
                    <a:pt x="1117" y="30"/>
                    <a:pt x="1117" y="30"/>
                  </a:cubicBezTo>
                  <a:cubicBezTo>
                    <a:pt x="1118" y="31"/>
                    <a:pt x="1118" y="31"/>
                    <a:pt x="1118" y="31"/>
                  </a:cubicBezTo>
                  <a:cubicBezTo>
                    <a:pt x="1119" y="33"/>
                    <a:pt x="1119" y="33"/>
                    <a:pt x="1119" y="33"/>
                  </a:cubicBezTo>
                  <a:cubicBezTo>
                    <a:pt x="1119" y="33"/>
                    <a:pt x="1119" y="33"/>
                    <a:pt x="1119" y="33"/>
                  </a:cubicBezTo>
                  <a:cubicBezTo>
                    <a:pt x="1117" y="33"/>
                    <a:pt x="1117" y="33"/>
                    <a:pt x="1117" y="33"/>
                  </a:cubicBezTo>
                  <a:cubicBezTo>
                    <a:pt x="1116" y="30"/>
                    <a:pt x="1116" y="30"/>
                    <a:pt x="1116" y="30"/>
                  </a:cubicBezTo>
                  <a:cubicBezTo>
                    <a:pt x="1116" y="29"/>
                    <a:pt x="1116" y="29"/>
                    <a:pt x="1116" y="29"/>
                  </a:cubicBezTo>
                  <a:cubicBezTo>
                    <a:pt x="1115" y="29"/>
                    <a:pt x="1115" y="29"/>
                    <a:pt x="1115" y="29"/>
                  </a:cubicBezTo>
                  <a:cubicBezTo>
                    <a:pt x="1113" y="32"/>
                    <a:pt x="1113" y="32"/>
                    <a:pt x="1113" y="32"/>
                  </a:cubicBezTo>
                  <a:cubicBezTo>
                    <a:pt x="1111" y="35"/>
                    <a:pt x="1111" y="35"/>
                    <a:pt x="1111" y="35"/>
                  </a:cubicBezTo>
                  <a:cubicBezTo>
                    <a:pt x="1110" y="36"/>
                    <a:pt x="1110" y="36"/>
                    <a:pt x="1110" y="36"/>
                  </a:cubicBezTo>
                  <a:cubicBezTo>
                    <a:pt x="1110" y="37"/>
                    <a:pt x="1110" y="37"/>
                    <a:pt x="1110" y="37"/>
                  </a:cubicBezTo>
                  <a:cubicBezTo>
                    <a:pt x="1112" y="35"/>
                    <a:pt x="1112" y="35"/>
                    <a:pt x="1112" y="35"/>
                  </a:cubicBezTo>
                  <a:cubicBezTo>
                    <a:pt x="1113" y="35"/>
                    <a:pt x="1113" y="35"/>
                    <a:pt x="1113" y="35"/>
                  </a:cubicBezTo>
                  <a:cubicBezTo>
                    <a:pt x="1114" y="37"/>
                    <a:pt x="1114" y="37"/>
                    <a:pt x="1114" y="37"/>
                  </a:cubicBezTo>
                  <a:cubicBezTo>
                    <a:pt x="1116" y="39"/>
                    <a:pt x="1116" y="39"/>
                    <a:pt x="1116" y="39"/>
                  </a:cubicBezTo>
                  <a:cubicBezTo>
                    <a:pt x="1119" y="41"/>
                    <a:pt x="1119" y="41"/>
                    <a:pt x="1119" y="41"/>
                  </a:cubicBezTo>
                  <a:cubicBezTo>
                    <a:pt x="1119" y="43"/>
                    <a:pt x="1119" y="43"/>
                    <a:pt x="1119" y="43"/>
                  </a:cubicBezTo>
                  <a:cubicBezTo>
                    <a:pt x="1118" y="44"/>
                    <a:pt x="1118" y="44"/>
                    <a:pt x="1118" y="44"/>
                  </a:cubicBezTo>
                  <a:cubicBezTo>
                    <a:pt x="1119" y="46"/>
                    <a:pt x="1119" y="46"/>
                    <a:pt x="1119" y="46"/>
                  </a:cubicBezTo>
                  <a:cubicBezTo>
                    <a:pt x="1121" y="45"/>
                    <a:pt x="1121" y="45"/>
                    <a:pt x="1121" y="45"/>
                  </a:cubicBezTo>
                  <a:cubicBezTo>
                    <a:pt x="1123" y="44"/>
                    <a:pt x="1123" y="44"/>
                    <a:pt x="1123" y="44"/>
                  </a:cubicBezTo>
                  <a:cubicBezTo>
                    <a:pt x="1124" y="45"/>
                    <a:pt x="1124" y="45"/>
                    <a:pt x="1124" y="45"/>
                  </a:cubicBezTo>
                  <a:cubicBezTo>
                    <a:pt x="1125" y="47"/>
                    <a:pt x="1125" y="47"/>
                    <a:pt x="1125" y="47"/>
                  </a:cubicBezTo>
                  <a:cubicBezTo>
                    <a:pt x="1126" y="50"/>
                    <a:pt x="1126" y="50"/>
                    <a:pt x="1126" y="50"/>
                  </a:cubicBezTo>
                  <a:cubicBezTo>
                    <a:pt x="1126" y="51"/>
                    <a:pt x="1126" y="51"/>
                    <a:pt x="1126" y="51"/>
                  </a:cubicBezTo>
                  <a:cubicBezTo>
                    <a:pt x="1124" y="49"/>
                    <a:pt x="1124" y="49"/>
                    <a:pt x="1124" y="49"/>
                  </a:cubicBezTo>
                  <a:cubicBezTo>
                    <a:pt x="1123" y="47"/>
                    <a:pt x="1123" y="47"/>
                    <a:pt x="1123" y="47"/>
                  </a:cubicBezTo>
                  <a:cubicBezTo>
                    <a:pt x="1122" y="46"/>
                    <a:pt x="1122" y="46"/>
                    <a:pt x="1122" y="46"/>
                  </a:cubicBezTo>
                  <a:cubicBezTo>
                    <a:pt x="1121" y="48"/>
                    <a:pt x="1121" y="48"/>
                    <a:pt x="1121" y="48"/>
                  </a:cubicBezTo>
                  <a:cubicBezTo>
                    <a:pt x="1122" y="49"/>
                    <a:pt x="1122" y="49"/>
                    <a:pt x="1122" y="49"/>
                  </a:cubicBezTo>
                  <a:cubicBezTo>
                    <a:pt x="1122" y="50"/>
                    <a:pt x="1122" y="50"/>
                    <a:pt x="1122" y="50"/>
                  </a:cubicBezTo>
                  <a:cubicBezTo>
                    <a:pt x="1122" y="51"/>
                    <a:pt x="1122" y="51"/>
                    <a:pt x="1122" y="51"/>
                  </a:cubicBezTo>
                  <a:cubicBezTo>
                    <a:pt x="1121" y="50"/>
                    <a:pt x="1121" y="50"/>
                    <a:pt x="1121" y="50"/>
                  </a:cubicBezTo>
                  <a:cubicBezTo>
                    <a:pt x="1119" y="48"/>
                    <a:pt x="1119" y="48"/>
                    <a:pt x="1119" y="48"/>
                  </a:cubicBezTo>
                  <a:cubicBezTo>
                    <a:pt x="1117" y="47"/>
                    <a:pt x="1117" y="47"/>
                    <a:pt x="1117" y="47"/>
                  </a:cubicBezTo>
                  <a:cubicBezTo>
                    <a:pt x="1115" y="49"/>
                    <a:pt x="1115" y="49"/>
                    <a:pt x="1115" y="49"/>
                  </a:cubicBezTo>
                  <a:cubicBezTo>
                    <a:pt x="1114" y="48"/>
                    <a:pt x="1114" y="48"/>
                    <a:pt x="1114" y="48"/>
                  </a:cubicBezTo>
                  <a:cubicBezTo>
                    <a:pt x="1113" y="46"/>
                    <a:pt x="1113" y="46"/>
                    <a:pt x="1113" y="46"/>
                  </a:cubicBezTo>
                  <a:cubicBezTo>
                    <a:pt x="1114" y="46"/>
                    <a:pt x="1114" y="46"/>
                    <a:pt x="1114" y="46"/>
                  </a:cubicBezTo>
                  <a:cubicBezTo>
                    <a:pt x="1113" y="44"/>
                    <a:pt x="1113" y="44"/>
                    <a:pt x="1113" y="44"/>
                  </a:cubicBezTo>
                  <a:cubicBezTo>
                    <a:pt x="1111" y="42"/>
                    <a:pt x="1111" y="42"/>
                    <a:pt x="1111" y="42"/>
                  </a:cubicBezTo>
                  <a:cubicBezTo>
                    <a:pt x="1111" y="40"/>
                    <a:pt x="1111" y="40"/>
                    <a:pt x="1111" y="40"/>
                  </a:cubicBezTo>
                  <a:cubicBezTo>
                    <a:pt x="1108" y="39"/>
                    <a:pt x="1108" y="39"/>
                    <a:pt x="1108" y="39"/>
                  </a:cubicBezTo>
                  <a:cubicBezTo>
                    <a:pt x="1105" y="34"/>
                    <a:pt x="1105" y="34"/>
                    <a:pt x="1105" y="34"/>
                  </a:cubicBezTo>
                  <a:cubicBezTo>
                    <a:pt x="1103" y="32"/>
                    <a:pt x="1103" y="32"/>
                    <a:pt x="1103" y="32"/>
                  </a:cubicBezTo>
                  <a:cubicBezTo>
                    <a:pt x="1103" y="32"/>
                    <a:pt x="1103" y="32"/>
                    <a:pt x="1103" y="32"/>
                  </a:cubicBezTo>
                  <a:cubicBezTo>
                    <a:pt x="1102" y="31"/>
                    <a:pt x="1102" y="31"/>
                    <a:pt x="1102" y="31"/>
                  </a:cubicBezTo>
                  <a:cubicBezTo>
                    <a:pt x="1101" y="30"/>
                    <a:pt x="1101" y="30"/>
                    <a:pt x="1101" y="30"/>
                  </a:cubicBezTo>
                  <a:cubicBezTo>
                    <a:pt x="1101" y="31"/>
                    <a:pt x="1101" y="31"/>
                    <a:pt x="1101" y="31"/>
                  </a:cubicBezTo>
                  <a:cubicBezTo>
                    <a:pt x="1101" y="32"/>
                    <a:pt x="1101" y="32"/>
                    <a:pt x="1101" y="32"/>
                  </a:cubicBezTo>
                  <a:cubicBezTo>
                    <a:pt x="1100" y="32"/>
                    <a:pt x="1100" y="32"/>
                    <a:pt x="1100" y="32"/>
                  </a:cubicBezTo>
                  <a:cubicBezTo>
                    <a:pt x="1099" y="30"/>
                    <a:pt x="1099" y="30"/>
                    <a:pt x="1099" y="30"/>
                  </a:cubicBezTo>
                  <a:cubicBezTo>
                    <a:pt x="1096" y="28"/>
                    <a:pt x="1096" y="28"/>
                    <a:pt x="1096" y="28"/>
                  </a:cubicBezTo>
                  <a:cubicBezTo>
                    <a:pt x="1094" y="28"/>
                    <a:pt x="1094" y="28"/>
                    <a:pt x="1094" y="28"/>
                  </a:cubicBezTo>
                  <a:cubicBezTo>
                    <a:pt x="1092" y="28"/>
                    <a:pt x="1092" y="28"/>
                    <a:pt x="1092" y="28"/>
                  </a:cubicBezTo>
                  <a:cubicBezTo>
                    <a:pt x="1092" y="29"/>
                    <a:pt x="1092" y="29"/>
                    <a:pt x="1092" y="29"/>
                  </a:cubicBezTo>
                  <a:cubicBezTo>
                    <a:pt x="1094" y="30"/>
                    <a:pt x="1094" y="30"/>
                    <a:pt x="1094" y="30"/>
                  </a:cubicBezTo>
                  <a:cubicBezTo>
                    <a:pt x="1097" y="31"/>
                    <a:pt x="1097" y="31"/>
                    <a:pt x="1097" y="31"/>
                  </a:cubicBezTo>
                  <a:cubicBezTo>
                    <a:pt x="1095" y="32"/>
                    <a:pt x="1095" y="32"/>
                    <a:pt x="1095" y="32"/>
                  </a:cubicBezTo>
                  <a:cubicBezTo>
                    <a:pt x="1092" y="31"/>
                    <a:pt x="1092" y="31"/>
                    <a:pt x="1092" y="31"/>
                  </a:cubicBezTo>
                  <a:cubicBezTo>
                    <a:pt x="1090" y="29"/>
                    <a:pt x="1090" y="29"/>
                    <a:pt x="1090" y="29"/>
                  </a:cubicBezTo>
                  <a:cubicBezTo>
                    <a:pt x="1091" y="28"/>
                    <a:pt x="1091" y="28"/>
                    <a:pt x="1091" y="28"/>
                  </a:cubicBezTo>
                  <a:cubicBezTo>
                    <a:pt x="1090" y="28"/>
                    <a:pt x="1090" y="28"/>
                    <a:pt x="1090" y="28"/>
                  </a:cubicBezTo>
                  <a:cubicBezTo>
                    <a:pt x="1087" y="27"/>
                    <a:pt x="1087" y="27"/>
                    <a:pt x="1087" y="27"/>
                  </a:cubicBezTo>
                  <a:cubicBezTo>
                    <a:pt x="1088" y="28"/>
                    <a:pt x="1088" y="28"/>
                    <a:pt x="1088" y="28"/>
                  </a:cubicBezTo>
                  <a:cubicBezTo>
                    <a:pt x="1088" y="29"/>
                    <a:pt x="1088" y="29"/>
                    <a:pt x="1088" y="29"/>
                  </a:cubicBezTo>
                  <a:cubicBezTo>
                    <a:pt x="1085" y="30"/>
                    <a:pt x="1085" y="30"/>
                    <a:pt x="1085" y="30"/>
                  </a:cubicBezTo>
                  <a:cubicBezTo>
                    <a:pt x="1084" y="28"/>
                    <a:pt x="1084" y="28"/>
                    <a:pt x="1084" y="28"/>
                  </a:cubicBezTo>
                  <a:cubicBezTo>
                    <a:pt x="1084" y="27"/>
                    <a:pt x="1084" y="27"/>
                    <a:pt x="1084" y="27"/>
                  </a:cubicBezTo>
                  <a:cubicBezTo>
                    <a:pt x="1082" y="27"/>
                    <a:pt x="1082" y="27"/>
                    <a:pt x="1082" y="27"/>
                  </a:cubicBezTo>
                  <a:cubicBezTo>
                    <a:pt x="1081" y="27"/>
                    <a:pt x="1081" y="27"/>
                    <a:pt x="1081" y="27"/>
                  </a:cubicBezTo>
                  <a:cubicBezTo>
                    <a:pt x="1081" y="28"/>
                    <a:pt x="1081" y="28"/>
                    <a:pt x="1081" y="28"/>
                  </a:cubicBezTo>
                  <a:cubicBezTo>
                    <a:pt x="1080" y="28"/>
                    <a:pt x="1080" y="28"/>
                    <a:pt x="1080" y="28"/>
                  </a:cubicBezTo>
                  <a:cubicBezTo>
                    <a:pt x="1079" y="26"/>
                    <a:pt x="1079" y="26"/>
                    <a:pt x="1079" y="26"/>
                  </a:cubicBezTo>
                  <a:cubicBezTo>
                    <a:pt x="1077" y="27"/>
                    <a:pt x="1077" y="27"/>
                    <a:pt x="1077" y="27"/>
                  </a:cubicBezTo>
                  <a:cubicBezTo>
                    <a:pt x="1077" y="28"/>
                    <a:pt x="1077" y="28"/>
                    <a:pt x="1077" y="28"/>
                  </a:cubicBezTo>
                  <a:cubicBezTo>
                    <a:pt x="1070" y="26"/>
                    <a:pt x="1070" y="26"/>
                    <a:pt x="1070" y="26"/>
                  </a:cubicBezTo>
                  <a:cubicBezTo>
                    <a:pt x="1068" y="27"/>
                    <a:pt x="1068" y="27"/>
                    <a:pt x="1068" y="27"/>
                  </a:cubicBezTo>
                  <a:cubicBezTo>
                    <a:pt x="1065" y="26"/>
                    <a:pt x="1065" y="26"/>
                    <a:pt x="1065" y="26"/>
                  </a:cubicBezTo>
                  <a:cubicBezTo>
                    <a:pt x="1065" y="25"/>
                    <a:pt x="1065" y="25"/>
                    <a:pt x="1065" y="25"/>
                  </a:cubicBezTo>
                  <a:cubicBezTo>
                    <a:pt x="1062" y="24"/>
                    <a:pt x="1062" y="24"/>
                    <a:pt x="1062" y="24"/>
                  </a:cubicBezTo>
                  <a:cubicBezTo>
                    <a:pt x="1062" y="25"/>
                    <a:pt x="1062" y="25"/>
                    <a:pt x="1062" y="25"/>
                  </a:cubicBezTo>
                  <a:cubicBezTo>
                    <a:pt x="1062" y="26"/>
                    <a:pt x="1062" y="26"/>
                    <a:pt x="1062" y="26"/>
                  </a:cubicBezTo>
                  <a:cubicBezTo>
                    <a:pt x="1061" y="25"/>
                    <a:pt x="1061" y="25"/>
                    <a:pt x="1061" y="25"/>
                  </a:cubicBezTo>
                  <a:cubicBezTo>
                    <a:pt x="1059" y="25"/>
                    <a:pt x="1059" y="25"/>
                    <a:pt x="1059" y="25"/>
                  </a:cubicBezTo>
                  <a:cubicBezTo>
                    <a:pt x="1058" y="23"/>
                    <a:pt x="1058" y="23"/>
                    <a:pt x="1058" y="23"/>
                  </a:cubicBezTo>
                  <a:cubicBezTo>
                    <a:pt x="1057" y="24"/>
                    <a:pt x="1057" y="24"/>
                    <a:pt x="1057" y="24"/>
                  </a:cubicBezTo>
                  <a:cubicBezTo>
                    <a:pt x="1057" y="25"/>
                    <a:pt x="1057" y="25"/>
                    <a:pt x="1057" y="25"/>
                  </a:cubicBezTo>
                  <a:cubicBezTo>
                    <a:pt x="1055" y="25"/>
                    <a:pt x="1055" y="25"/>
                    <a:pt x="1055" y="25"/>
                  </a:cubicBezTo>
                  <a:cubicBezTo>
                    <a:pt x="1052" y="26"/>
                    <a:pt x="1052" y="26"/>
                    <a:pt x="1052" y="26"/>
                  </a:cubicBezTo>
                  <a:cubicBezTo>
                    <a:pt x="1052" y="27"/>
                    <a:pt x="1052" y="27"/>
                    <a:pt x="1052" y="27"/>
                  </a:cubicBezTo>
                  <a:cubicBezTo>
                    <a:pt x="1049" y="27"/>
                    <a:pt x="1049" y="27"/>
                    <a:pt x="1049" y="27"/>
                  </a:cubicBezTo>
                  <a:cubicBezTo>
                    <a:pt x="1044" y="25"/>
                    <a:pt x="1044" y="25"/>
                    <a:pt x="1044" y="25"/>
                  </a:cubicBezTo>
                  <a:cubicBezTo>
                    <a:pt x="1044" y="24"/>
                    <a:pt x="1044" y="24"/>
                    <a:pt x="1044" y="24"/>
                  </a:cubicBezTo>
                  <a:cubicBezTo>
                    <a:pt x="1047" y="25"/>
                    <a:pt x="1047" y="25"/>
                    <a:pt x="1047" y="25"/>
                  </a:cubicBezTo>
                  <a:cubicBezTo>
                    <a:pt x="1049" y="26"/>
                    <a:pt x="1049" y="26"/>
                    <a:pt x="1049" y="26"/>
                  </a:cubicBezTo>
                  <a:cubicBezTo>
                    <a:pt x="1049" y="25"/>
                    <a:pt x="1049" y="25"/>
                    <a:pt x="1049" y="25"/>
                  </a:cubicBezTo>
                  <a:cubicBezTo>
                    <a:pt x="1044" y="22"/>
                    <a:pt x="1044" y="22"/>
                    <a:pt x="1044" y="22"/>
                  </a:cubicBezTo>
                  <a:cubicBezTo>
                    <a:pt x="1038" y="21"/>
                    <a:pt x="1038" y="21"/>
                    <a:pt x="1038" y="21"/>
                  </a:cubicBezTo>
                  <a:cubicBezTo>
                    <a:pt x="1035" y="22"/>
                    <a:pt x="1035" y="22"/>
                    <a:pt x="1035" y="22"/>
                  </a:cubicBezTo>
                  <a:cubicBezTo>
                    <a:pt x="1034" y="21"/>
                    <a:pt x="1034" y="21"/>
                    <a:pt x="1034" y="21"/>
                  </a:cubicBezTo>
                  <a:cubicBezTo>
                    <a:pt x="1035" y="20"/>
                    <a:pt x="1035" y="20"/>
                    <a:pt x="1035" y="20"/>
                  </a:cubicBezTo>
                  <a:cubicBezTo>
                    <a:pt x="1034" y="19"/>
                    <a:pt x="1034" y="19"/>
                    <a:pt x="1034" y="19"/>
                  </a:cubicBezTo>
                  <a:cubicBezTo>
                    <a:pt x="1032" y="20"/>
                    <a:pt x="1032" y="20"/>
                    <a:pt x="1032" y="20"/>
                  </a:cubicBezTo>
                  <a:cubicBezTo>
                    <a:pt x="1033" y="20"/>
                    <a:pt x="1033" y="20"/>
                    <a:pt x="1033" y="20"/>
                  </a:cubicBezTo>
                  <a:cubicBezTo>
                    <a:pt x="1031" y="21"/>
                    <a:pt x="1031" y="21"/>
                    <a:pt x="1031" y="21"/>
                  </a:cubicBezTo>
                  <a:cubicBezTo>
                    <a:pt x="1029" y="20"/>
                    <a:pt x="1029" y="20"/>
                    <a:pt x="1029" y="20"/>
                  </a:cubicBezTo>
                  <a:cubicBezTo>
                    <a:pt x="1024" y="18"/>
                    <a:pt x="1024" y="18"/>
                    <a:pt x="1024" y="18"/>
                  </a:cubicBezTo>
                  <a:cubicBezTo>
                    <a:pt x="1021" y="18"/>
                    <a:pt x="1021" y="18"/>
                    <a:pt x="1021" y="18"/>
                  </a:cubicBezTo>
                  <a:cubicBezTo>
                    <a:pt x="1020" y="20"/>
                    <a:pt x="1020" y="20"/>
                    <a:pt x="1020" y="20"/>
                  </a:cubicBezTo>
                  <a:cubicBezTo>
                    <a:pt x="1019" y="19"/>
                    <a:pt x="1019" y="19"/>
                    <a:pt x="1019" y="19"/>
                  </a:cubicBezTo>
                  <a:cubicBezTo>
                    <a:pt x="1018" y="18"/>
                    <a:pt x="1018" y="18"/>
                    <a:pt x="1018" y="18"/>
                  </a:cubicBezTo>
                  <a:cubicBezTo>
                    <a:pt x="1016" y="19"/>
                    <a:pt x="1016" y="19"/>
                    <a:pt x="1016" y="19"/>
                  </a:cubicBezTo>
                  <a:cubicBezTo>
                    <a:pt x="1013" y="19"/>
                    <a:pt x="1013" y="19"/>
                    <a:pt x="1013" y="19"/>
                  </a:cubicBezTo>
                  <a:cubicBezTo>
                    <a:pt x="1011" y="17"/>
                    <a:pt x="1011" y="17"/>
                    <a:pt x="1011" y="17"/>
                  </a:cubicBezTo>
                  <a:cubicBezTo>
                    <a:pt x="1010" y="18"/>
                    <a:pt x="1010" y="18"/>
                    <a:pt x="1010" y="18"/>
                  </a:cubicBezTo>
                  <a:cubicBezTo>
                    <a:pt x="1008" y="18"/>
                    <a:pt x="1008" y="18"/>
                    <a:pt x="1008" y="18"/>
                  </a:cubicBezTo>
                  <a:cubicBezTo>
                    <a:pt x="1007" y="17"/>
                    <a:pt x="1007" y="17"/>
                    <a:pt x="1007" y="17"/>
                  </a:cubicBezTo>
                  <a:cubicBezTo>
                    <a:pt x="1006" y="19"/>
                    <a:pt x="1006" y="19"/>
                    <a:pt x="1006" y="19"/>
                  </a:cubicBezTo>
                  <a:cubicBezTo>
                    <a:pt x="1005" y="20"/>
                    <a:pt x="1005" y="20"/>
                    <a:pt x="1005" y="20"/>
                  </a:cubicBezTo>
                  <a:cubicBezTo>
                    <a:pt x="1005" y="19"/>
                    <a:pt x="1005" y="19"/>
                    <a:pt x="1005" y="19"/>
                  </a:cubicBezTo>
                  <a:cubicBezTo>
                    <a:pt x="998" y="21"/>
                    <a:pt x="998" y="21"/>
                    <a:pt x="998" y="21"/>
                  </a:cubicBezTo>
                  <a:cubicBezTo>
                    <a:pt x="997" y="22"/>
                    <a:pt x="997" y="22"/>
                    <a:pt x="997" y="22"/>
                  </a:cubicBezTo>
                  <a:cubicBezTo>
                    <a:pt x="996" y="22"/>
                    <a:pt x="996" y="22"/>
                    <a:pt x="996" y="22"/>
                  </a:cubicBezTo>
                  <a:cubicBezTo>
                    <a:pt x="995" y="24"/>
                    <a:pt x="995" y="24"/>
                    <a:pt x="995" y="24"/>
                  </a:cubicBezTo>
                  <a:cubicBezTo>
                    <a:pt x="994" y="24"/>
                    <a:pt x="994" y="24"/>
                    <a:pt x="994" y="24"/>
                  </a:cubicBezTo>
                  <a:cubicBezTo>
                    <a:pt x="993" y="23"/>
                    <a:pt x="993" y="23"/>
                    <a:pt x="993" y="23"/>
                  </a:cubicBezTo>
                  <a:cubicBezTo>
                    <a:pt x="991" y="23"/>
                    <a:pt x="991" y="23"/>
                    <a:pt x="991" y="23"/>
                  </a:cubicBezTo>
                  <a:cubicBezTo>
                    <a:pt x="991" y="24"/>
                    <a:pt x="991" y="24"/>
                    <a:pt x="991" y="24"/>
                  </a:cubicBezTo>
                  <a:cubicBezTo>
                    <a:pt x="990" y="24"/>
                    <a:pt x="990" y="24"/>
                    <a:pt x="990" y="24"/>
                  </a:cubicBezTo>
                  <a:cubicBezTo>
                    <a:pt x="988" y="25"/>
                    <a:pt x="988" y="25"/>
                    <a:pt x="988" y="25"/>
                  </a:cubicBezTo>
                  <a:cubicBezTo>
                    <a:pt x="986" y="23"/>
                    <a:pt x="986" y="23"/>
                    <a:pt x="986" y="23"/>
                  </a:cubicBezTo>
                  <a:cubicBezTo>
                    <a:pt x="984" y="24"/>
                    <a:pt x="984" y="24"/>
                    <a:pt x="984" y="24"/>
                  </a:cubicBezTo>
                  <a:cubicBezTo>
                    <a:pt x="984" y="25"/>
                    <a:pt x="984" y="25"/>
                    <a:pt x="984" y="25"/>
                  </a:cubicBezTo>
                  <a:cubicBezTo>
                    <a:pt x="980" y="25"/>
                    <a:pt x="980" y="25"/>
                    <a:pt x="980" y="25"/>
                  </a:cubicBezTo>
                  <a:cubicBezTo>
                    <a:pt x="975" y="26"/>
                    <a:pt x="975" y="26"/>
                    <a:pt x="975" y="26"/>
                  </a:cubicBezTo>
                  <a:cubicBezTo>
                    <a:pt x="974" y="25"/>
                    <a:pt x="974" y="25"/>
                    <a:pt x="974" y="25"/>
                  </a:cubicBezTo>
                  <a:cubicBezTo>
                    <a:pt x="970" y="26"/>
                    <a:pt x="970" y="26"/>
                    <a:pt x="970" y="26"/>
                  </a:cubicBezTo>
                  <a:cubicBezTo>
                    <a:pt x="969" y="26"/>
                    <a:pt x="969" y="26"/>
                    <a:pt x="969" y="26"/>
                  </a:cubicBezTo>
                  <a:cubicBezTo>
                    <a:pt x="972" y="28"/>
                    <a:pt x="972" y="28"/>
                    <a:pt x="972" y="28"/>
                  </a:cubicBezTo>
                  <a:cubicBezTo>
                    <a:pt x="973" y="31"/>
                    <a:pt x="973" y="31"/>
                    <a:pt x="973" y="31"/>
                  </a:cubicBezTo>
                  <a:cubicBezTo>
                    <a:pt x="974" y="32"/>
                    <a:pt x="974" y="32"/>
                    <a:pt x="974" y="32"/>
                  </a:cubicBezTo>
                  <a:cubicBezTo>
                    <a:pt x="975" y="34"/>
                    <a:pt x="975" y="34"/>
                    <a:pt x="975" y="34"/>
                  </a:cubicBezTo>
                  <a:cubicBezTo>
                    <a:pt x="976" y="36"/>
                    <a:pt x="976" y="36"/>
                    <a:pt x="976" y="36"/>
                  </a:cubicBezTo>
                  <a:cubicBezTo>
                    <a:pt x="975" y="37"/>
                    <a:pt x="975" y="37"/>
                    <a:pt x="975" y="37"/>
                  </a:cubicBezTo>
                  <a:cubicBezTo>
                    <a:pt x="975" y="40"/>
                    <a:pt x="975" y="40"/>
                    <a:pt x="975" y="40"/>
                  </a:cubicBezTo>
                  <a:cubicBezTo>
                    <a:pt x="976" y="40"/>
                    <a:pt x="976" y="40"/>
                    <a:pt x="976" y="40"/>
                  </a:cubicBezTo>
                  <a:cubicBezTo>
                    <a:pt x="978" y="38"/>
                    <a:pt x="978" y="38"/>
                    <a:pt x="978" y="38"/>
                  </a:cubicBezTo>
                  <a:cubicBezTo>
                    <a:pt x="981" y="40"/>
                    <a:pt x="981" y="40"/>
                    <a:pt x="981" y="40"/>
                  </a:cubicBezTo>
                  <a:cubicBezTo>
                    <a:pt x="982" y="41"/>
                    <a:pt x="982" y="41"/>
                    <a:pt x="982" y="41"/>
                  </a:cubicBezTo>
                  <a:cubicBezTo>
                    <a:pt x="983" y="41"/>
                    <a:pt x="983" y="41"/>
                    <a:pt x="983" y="41"/>
                  </a:cubicBezTo>
                  <a:cubicBezTo>
                    <a:pt x="986" y="44"/>
                    <a:pt x="986" y="44"/>
                    <a:pt x="986" y="44"/>
                  </a:cubicBezTo>
                  <a:cubicBezTo>
                    <a:pt x="987" y="47"/>
                    <a:pt x="987" y="47"/>
                    <a:pt x="987" y="47"/>
                  </a:cubicBezTo>
                  <a:cubicBezTo>
                    <a:pt x="989" y="48"/>
                    <a:pt x="989" y="48"/>
                    <a:pt x="989" y="48"/>
                  </a:cubicBezTo>
                  <a:cubicBezTo>
                    <a:pt x="991" y="50"/>
                    <a:pt x="991" y="50"/>
                    <a:pt x="991" y="50"/>
                  </a:cubicBezTo>
                  <a:cubicBezTo>
                    <a:pt x="991" y="52"/>
                    <a:pt x="991" y="52"/>
                    <a:pt x="991" y="52"/>
                  </a:cubicBezTo>
                  <a:cubicBezTo>
                    <a:pt x="992" y="53"/>
                    <a:pt x="992" y="53"/>
                    <a:pt x="992" y="53"/>
                  </a:cubicBezTo>
                  <a:cubicBezTo>
                    <a:pt x="991" y="53"/>
                    <a:pt x="991" y="53"/>
                    <a:pt x="991" y="53"/>
                  </a:cubicBezTo>
                  <a:cubicBezTo>
                    <a:pt x="992" y="55"/>
                    <a:pt x="992" y="55"/>
                    <a:pt x="992" y="55"/>
                  </a:cubicBezTo>
                  <a:cubicBezTo>
                    <a:pt x="991" y="56"/>
                    <a:pt x="991" y="56"/>
                    <a:pt x="991" y="56"/>
                  </a:cubicBezTo>
                  <a:cubicBezTo>
                    <a:pt x="990" y="55"/>
                    <a:pt x="990" y="55"/>
                    <a:pt x="990" y="55"/>
                  </a:cubicBezTo>
                  <a:cubicBezTo>
                    <a:pt x="988" y="57"/>
                    <a:pt x="988" y="57"/>
                    <a:pt x="988" y="57"/>
                  </a:cubicBezTo>
                  <a:cubicBezTo>
                    <a:pt x="988" y="58"/>
                    <a:pt x="988" y="58"/>
                    <a:pt x="988" y="58"/>
                  </a:cubicBezTo>
                  <a:cubicBezTo>
                    <a:pt x="986" y="58"/>
                    <a:pt x="986" y="58"/>
                    <a:pt x="986" y="58"/>
                  </a:cubicBezTo>
                  <a:cubicBezTo>
                    <a:pt x="985" y="59"/>
                    <a:pt x="985" y="59"/>
                    <a:pt x="985" y="59"/>
                  </a:cubicBezTo>
                  <a:cubicBezTo>
                    <a:pt x="982" y="59"/>
                    <a:pt x="982" y="59"/>
                    <a:pt x="982" y="59"/>
                  </a:cubicBezTo>
                  <a:cubicBezTo>
                    <a:pt x="981" y="58"/>
                    <a:pt x="981" y="58"/>
                    <a:pt x="981" y="58"/>
                  </a:cubicBezTo>
                  <a:cubicBezTo>
                    <a:pt x="981" y="56"/>
                    <a:pt x="981" y="56"/>
                    <a:pt x="981" y="56"/>
                  </a:cubicBezTo>
                  <a:cubicBezTo>
                    <a:pt x="978" y="52"/>
                    <a:pt x="978" y="52"/>
                    <a:pt x="978" y="52"/>
                  </a:cubicBezTo>
                  <a:cubicBezTo>
                    <a:pt x="976" y="52"/>
                    <a:pt x="976" y="52"/>
                    <a:pt x="976" y="52"/>
                  </a:cubicBezTo>
                  <a:cubicBezTo>
                    <a:pt x="976" y="52"/>
                    <a:pt x="976" y="52"/>
                    <a:pt x="976" y="52"/>
                  </a:cubicBezTo>
                  <a:cubicBezTo>
                    <a:pt x="972" y="51"/>
                    <a:pt x="972" y="51"/>
                    <a:pt x="972" y="51"/>
                  </a:cubicBezTo>
                  <a:cubicBezTo>
                    <a:pt x="969" y="52"/>
                    <a:pt x="969" y="52"/>
                    <a:pt x="969" y="52"/>
                  </a:cubicBezTo>
                  <a:cubicBezTo>
                    <a:pt x="968" y="51"/>
                    <a:pt x="968" y="51"/>
                    <a:pt x="968" y="51"/>
                  </a:cubicBezTo>
                  <a:cubicBezTo>
                    <a:pt x="965" y="48"/>
                    <a:pt x="965" y="48"/>
                    <a:pt x="965" y="48"/>
                  </a:cubicBezTo>
                  <a:cubicBezTo>
                    <a:pt x="965" y="46"/>
                    <a:pt x="965" y="46"/>
                    <a:pt x="965" y="46"/>
                  </a:cubicBezTo>
                  <a:cubicBezTo>
                    <a:pt x="964" y="45"/>
                    <a:pt x="964" y="45"/>
                    <a:pt x="964" y="45"/>
                  </a:cubicBezTo>
                  <a:cubicBezTo>
                    <a:pt x="961" y="44"/>
                    <a:pt x="961" y="44"/>
                    <a:pt x="961" y="44"/>
                  </a:cubicBezTo>
                  <a:cubicBezTo>
                    <a:pt x="961" y="43"/>
                    <a:pt x="961" y="43"/>
                    <a:pt x="961" y="43"/>
                  </a:cubicBezTo>
                  <a:cubicBezTo>
                    <a:pt x="960" y="41"/>
                    <a:pt x="960" y="41"/>
                    <a:pt x="960" y="41"/>
                  </a:cubicBezTo>
                  <a:cubicBezTo>
                    <a:pt x="957" y="41"/>
                    <a:pt x="957" y="41"/>
                    <a:pt x="957" y="41"/>
                  </a:cubicBezTo>
                  <a:cubicBezTo>
                    <a:pt x="956" y="41"/>
                    <a:pt x="956" y="41"/>
                    <a:pt x="956" y="41"/>
                  </a:cubicBezTo>
                  <a:cubicBezTo>
                    <a:pt x="956" y="43"/>
                    <a:pt x="956" y="43"/>
                    <a:pt x="956" y="43"/>
                  </a:cubicBezTo>
                  <a:cubicBezTo>
                    <a:pt x="956" y="46"/>
                    <a:pt x="956" y="46"/>
                    <a:pt x="956" y="46"/>
                  </a:cubicBezTo>
                  <a:cubicBezTo>
                    <a:pt x="956" y="47"/>
                    <a:pt x="956" y="47"/>
                    <a:pt x="956" y="47"/>
                  </a:cubicBezTo>
                  <a:cubicBezTo>
                    <a:pt x="954" y="50"/>
                    <a:pt x="954" y="50"/>
                    <a:pt x="954" y="50"/>
                  </a:cubicBezTo>
                  <a:cubicBezTo>
                    <a:pt x="954" y="52"/>
                    <a:pt x="954" y="52"/>
                    <a:pt x="954" y="52"/>
                  </a:cubicBezTo>
                  <a:cubicBezTo>
                    <a:pt x="952" y="51"/>
                    <a:pt x="952" y="51"/>
                    <a:pt x="952" y="51"/>
                  </a:cubicBezTo>
                  <a:cubicBezTo>
                    <a:pt x="952" y="50"/>
                    <a:pt x="952" y="50"/>
                    <a:pt x="952" y="50"/>
                  </a:cubicBezTo>
                  <a:cubicBezTo>
                    <a:pt x="951" y="50"/>
                    <a:pt x="951" y="50"/>
                    <a:pt x="951" y="50"/>
                  </a:cubicBezTo>
                  <a:cubicBezTo>
                    <a:pt x="950" y="51"/>
                    <a:pt x="950" y="51"/>
                    <a:pt x="950" y="51"/>
                  </a:cubicBezTo>
                  <a:cubicBezTo>
                    <a:pt x="946" y="50"/>
                    <a:pt x="946" y="50"/>
                    <a:pt x="946" y="50"/>
                  </a:cubicBezTo>
                  <a:cubicBezTo>
                    <a:pt x="943" y="52"/>
                    <a:pt x="943" y="52"/>
                    <a:pt x="943" y="52"/>
                  </a:cubicBezTo>
                  <a:cubicBezTo>
                    <a:pt x="942" y="51"/>
                    <a:pt x="942" y="51"/>
                    <a:pt x="942" y="51"/>
                  </a:cubicBezTo>
                  <a:cubicBezTo>
                    <a:pt x="939" y="53"/>
                    <a:pt x="939" y="53"/>
                    <a:pt x="939" y="53"/>
                  </a:cubicBezTo>
                  <a:cubicBezTo>
                    <a:pt x="937" y="54"/>
                    <a:pt x="937" y="54"/>
                    <a:pt x="937" y="54"/>
                  </a:cubicBezTo>
                  <a:cubicBezTo>
                    <a:pt x="935" y="53"/>
                    <a:pt x="935" y="53"/>
                    <a:pt x="935" y="53"/>
                  </a:cubicBezTo>
                  <a:cubicBezTo>
                    <a:pt x="933" y="51"/>
                    <a:pt x="933" y="51"/>
                    <a:pt x="933" y="51"/>
                  </a:cubicBezTo>
                  <a:cubicBezTo>
                    <a:pt x="932" y="51"/>
                    <a:pt x="932" y="51"/>
                    <a:pt x="932" y="51"/>
                  </a:cubicBezTo>
                  <a:cubicBezTo>
                    <a:pt x="932" y="52"/>
                    <a:pt x="932" y="52"/>
                    <a:pt x="932" y="52"/>
                  </a:cubicBezTo>
                  <a:cubicBezTo>
                    <a:pt x="932" y="53"/>
                    <a:pt x="932" y="53"/>
                    <a:pt x="932" y="53"/>
                  </a:cubicBezTo>
                  <a:cubicBezTo>
                    <a:pt x="929" y="55"/>
                    <a:pt x="929" y="55"/>
                    <a:pt x="929" y="55"/>
                  </a:cubicBezTo>
                  <a:cubicBezTo>
                    <a:pt x="927" y="56"/>
                    <a:pt x="927" y="56"/>
                    <a:pt x="927" y="56"/>
                  </a:cubicBezTo>
                  <a:cubicBezTo>
                    <a:pt x="924" y="56"/>
                    <a:pt x="924" y="56"/>
                    <a:pt x="924" y="56"/>
                  </a:cubicBezTo>
                  <a:cubicBezTo>
                    <a:pt x="921" y="59"/>
                    <a:pt x="921" y="59"/>
                    <a:pt x="921" y="59"/>
                  </a:cubicBezTo>
                  <a:cubicBezTo>
                    <a:pt x="922" y="62"/>
                    <a:pt x="922" y="62"/>
                    <a:pt x="922" y="62"/>
                  </a:cubicBezTo>
                  <a:cubicBezTo>
                    <a:pt x="921" y="66"/>
                    <a:pt x="921" y="66"/>
                    <a:pt x="921" y="66"/>
                  </a:cubicBezTo>
                  <a:cubicBezTo>
                    <a:pt x="925" y="71"/>
                    <a:pt x="925" y="71"/>
                    <a:pt x="925" y="71"/>
                  </a:cubicBezTo>
                  <a:cubicBezTo>
                    <a:pt x="925" y="73"/>
                    <a:pt x="925" y="73"/>
                    <a:pt x="925" y="73"/>
                  </a:cubicBezTo>
                  <a:cubicBezTo>
                    <a:pt x="923" y="70"/>
                    <a:pt x="923" y="70"/>
                    <a:pt x="923" y="70"/>
                  </a:cubicBezTo>
                  <a:cubicBezTo>
                    <a:pt x="921" y="68"/>
                    <a:pt x="921" y="68"/>
                    <a:pt x="921" y="68"/>
                  </a:cubicBezTo>
                  <a:cubicBezTo>
                    <a:pt x="919" y="69"/>
                    <a:pt x="919" y="69"/>
                    <a:pt x="919" y="69"/>
                  </a:cubicBezTo>
                  <a:cubicBezTo>
                    <a:pt x="918" y="67"/>
                    <a:pt x="918" y="67"/>
                    <a:pt x="918" y="67"/>
                  </a:cubicBezTo>
                  <a:cubicBezTo>
                    <a:pt x="918" y="69"/>
                    <a:pt x="918" y="69"/>
                    <a:pt x="918" y="69"/>
                  </a:cubicBezTo>
                  <a:cubicBezTo>
                    <a:pt x="920" y="70"/>
                    <a:pt x="920" y="70"/>
                    <a:pt x="920" y="70"/>
                  </a:cubicBezTo>
                  <a:cubicBezTo>
                    <a:pt x="921" y="73"/>
                    <a:pt x="921" y="73"/>
                    <a:pt x="921" y="73"/>
                  </a:cubicBezTo>
                  <a:cubicBezTo>
                    <a:pt x="921" y="74"/>
                    <a:pt x="921" y="74"/>
                    <a:pt x="921" y="74"/>
                  </a:cubicBezTo>
                  <a:cubicBezTo>
                    <a:pt x="918" y="70"/>
                    <a:pt x="918" y="70"/>
                    <a:pt x="918" y="70"/>
                  </a:cubicBezTo>
                  <a:cubicBezTo>
                    <a:pt x="916" y="70"/>
                    <a:pt x="916" y="70"/>
                    <a:pt x="916" y="70"/>
                  </a:cubicBezTo>
                  <a:cubicBezTo>
                    <a:pt x="916" y="67"/>
                    <a:pt x="916" y="67"/>
                    <a:pt x="916" y="67"/>
                  </a:cubicBezTo>
                  <a:cubicBezTo>
                    <a:pt x="913" y="64"/>
                    <a:pt x="913" y="64"/>
                    <a:pt x="913" y="64"/>
                  </a:cubicBezTo>
                  <a:cubicBezTo>
                    <a:pt x="912" y="62"/>
                    <a:pt x="912" y="62"/>
                    <a:pt x="912" y="62"/>
                  </a:cubicBezTo>
                  <a:cubicBezTo>
                    <a:pt x="910" y="62"/>
                    <a:pt x="910" y="62"/>
                    <a:pt x="910" y="62"/>
                  </a:cubicBezTo>
                  <a:cubicBezTo>
                    <a:pt x="911" y="65"/>
                    <a:pt x="911" y="65"/>
                    <a:pt x="911" y="65"/>
                  </a:cubicBezTo>
                  <a:cubicBezTo>
                    <a:pt x="910" y="67"/>
                    <a:pt x="910" y="67"/>
                    <a:pt x="910" y="67"/>
                  </a:cubicBezTo>
                  <a:cubicBezTo>
                    <a:pt x="910" y="65"/>
                    <a:pt x="910" y="65"/>
                    <a:pt x="910" y="65"/>
                  </a:cubicBezTo>
                  <a:cubicBezTo>
                    <a:pt x="908" y="63"/>
                    <a:pt x="908" y="63"/>
                    <a:pt x="908" y="63"/>
                  </a:cubicBezTo>
                  <a:cubicBezTo>
                    <a:pt x="905" y="64"/>
                    <a:pt x="905" y="64"/>
                    <a:pt x="905" y="64"/>
                  </a:cubicBezTo>
                  <a:cubicBezTo>
                    <a:pt x="905" y="65"/>
                    <a:pt x="905" y="65"/>
                    <a:pt x="905" y="65"/>
                  </a:cubicBezTo>
                  <a:cubicBezTo>
                    <a:pt x="904" y="64"/>
                    <a:pt x="904" y="64"/>
                    <a:pt x="904" y="64"/>
                  </a:cubicBezTo>
                  <a:cubicBezTo>
                    <a:pt x="902" y="64"/>
                    <a:pt x="902" y="64"/>
                    <a:pt x="902" y="64"/>
                  </a:cubicBezTo>
                  <a:cubicBezTo>
                    <a:pt x="899" y="66"/>
                    <a:pt x="899" y="66"/>
                    <a:pt x="899" y="66"/>
                  </a:cubicBezTo>
                  <a:cubicBezTo>
                    <a:pt x="898" y="67"/>
                    <a:pt x="898" y="67"/>
                    <a:pt x="898" y="67"/>
                  </a:cubicBezTo>
                  <a:cubicBezTo>
                    <a:pt x="899" y="65"/>
                    <a:pt x="899" y="65"/>
                    <a:pt x="899" y="65"/>
                  </a:cubicBezTo>
                  <a:cubicBezTo>
                    <a:pt x="899" y="63"/>
                    <a:pt x="899" y="63"/>
                    <a:pt x="899" y="63"/>
                  </a:cubicBezTo>
                  <a:cubicBezTo>
                    <a:pt x="897" y="60"/>
                    <a:pt x="897" y="60"/>
                    <a:pt x="897" y="60"/>
                  </a:cubicBezTo>
                  <a:cubicBezTo>
                    <a:pt x="897" y="57"/>
                    <a:pt x="897" y="57"/>
                    <a:pt x="897" y="57"/>
                  </a:cubicBezTo>
                  <a:cubicBezTo>
                    <a:pt x="896" y="56"/>
                    <a:pt x="896" y="56"/>
                    <a:pt x="896" y="56"/>
                  </a:cubicBezTo>
                  <a:cubicBezTo>
                    <a:pt x="896" y="55"/>
                    <a:pt x="896" y="55"/>
                    <a:pt x="896" y="55"/>
                  </a:cubicBezTo>
                  <a:cubicBezTo>
                    <a:pt x="894" y="52"/>
                    <a:pt x="894" y="52"/>
                    <a:pt x="894" y="52"/>
                  </a:cubicBezTo>
                  <a:cubicBezTo>
                    <a:pt x="891" y="48"/>
                    <a:pt x="891" y="48"/>
                    <a:pt x="891" y="48"/>
                  </a:cubicBezTo>
                  <a:cubicBezTo>
                    <a:pt x="887" y="46"/>
                    <a:pt x="887" y="46"/>
                    <a:pt x="887" y="46"/>
                  </a:cubicBezTo>
                  <a:cubicBezTo>
                    <a:pt x="884" y="42"/>
                    <a:pt x="884" y="42"/>
                    <a:pt x="884" y="42"/>
                  </a:cubicBezTo>
                  <a:cubicBezTo>
                    <a:pt x="875" y="39"/>
                    <a:pt x="875" y="39"/>
                    <a:pt x="875" y="39"/>
                  </a:cubicBezTo>
                  <a:cubicBezTo>
                    <a:pt x="871" y="39"/>
                    <a:pt x="871" y="39"/>
                    <a:pt x="871" y="39"/>
                  </a:cubicBezTo>
                  <a:cubicBezTo>
                    <a:pt x="868" y="40"/>
                    <a:pt x="868" y="40"/>
                    <a:pt x="868" y="40"/>
                  </a:cubicBezTo>
                  <a:cubicBezTo>
                    <a:pt x="865" y="42"/>
                    <a:pt x="865" y="42"/>
                    <a:pt x="865" y="42"/>
                  </a:cubicBezTo>
                  <a:cubicBezTo>
                    <a:pt x="865" y="43"/>
                    <a:pt x="865" y="43"/>
                    <a:pt x="865" y="43"/>
                  </a:cubicBezTo>
                  <a:cubicBezTo>
                    <a:pt x="863" y="42"/>
                    <a:pt x="863" y="42"/>
                    <a:pt x="863" y="42"/>
                  </a:cubicBezTo>
                  <a:cubicBezTo>
                    <a:pt x="859" y="43"/>
                    <a:pt x="859" y="43"/>
                    <a:pt x="859" y="43"/>
                  </a:cubicBezTo>
                  <a:cubicBezTo>
                    <a:pt x="853" y="47"/>
                    <a:pt x="853" y="47"/>
                    <a:pt x="853" y="47"/>
                  </a:cubicBezTo>
                  <a:cubicBezTo>
                    <a:pt x="850" y="47"/>
                    <a:pt x="850" y="47"/>
                    <a:pt x="850" y="47"/>
                  </a:cubicBezTo>
                  <a:cubicBezTo>
                    <a:pt x="847" y="50"/>
                    <a:pt x="847" y="50"/>
                    <a:pt x="847" y="50"/>
                  </a:cubicBezTo>
                  <a:cubicBezTo>
                    <a:pt x="846" y="51"/>
                    <a:pt x="846" y="51"/>
                    <a:pt x="846" y="51"/>
                  </a:cubicBezTo>
                  <a:cubicBezTo>
                    <a:pt x="842" y="54"/>
                    <a:pt x="842" y="54"/>
                    <a:pt x="842" y="54"/>
                  </a:cubicBezTo>
                  <a:cubicBezTo>
                    <a:pt x="840" y="55"/>
                    <a:pt x="840" y="55"/>
                    <a:pt x="840" y="55"/>
                  </a:cubicBezTo>
                  <a:cubicBezTo>
                    <a:pt x="838" y="57"/>
                    <a:pt x="838" y="57"/>
                    <a:pt x="838" y="57"/>
                  </a:cubicBezTo>
                  <a:cubicBezTo>
                    <a:pt x="835" y="57"/>
                    <a:pt x="835" y="57"/>
                    <a:pt x="835" y="57"/>
                  </a:cubicBezTo>
                  <a:cubicBezTo>
                    <a:pt x="833" y="57"/>
                    <a:pt x="833" y="57"/>
                    <a:pt x="833" y="57"/>
                  </a:cubicBezTo>
                  <a:cubicBezTo>
                    <a:pt x="829" y="57"/>
                    <a:pt x="829" y="57"/>
                    <a:pt x="829" y="57"/>
                  </a:cubicBezTo>
                  <a:cubicBezTo>
                    <a:pt x="826" y="59"/>
                    <a:pt x="826" y="59"/>
                    <a:pt x="826" y="59"/>
                  </a:cubicBezTo>
                  <a:cubicBezTo>
                    <a:pt x="828" y="57"/>
                    <a:pt x="828" y="57"/>
                    <a:pt x="828" y="57"/>
                  </a:cubicBezTo>
                  <a:cubicBezTo>
                    <a:pt x="831" y="55"/>
                    <a:pt x="831" y="55"/>
                    <a:pt x="831" y="55"/>
                  </a:cubicBezTo>
                  <a:cubicBezTo>
                    <a:pt x="832" y="53"/>
                    <a:pt x="832" y="53"/>
                    <a:pt x="832" y="53"/>
                  </a:cubicBezTo>
                  <a:cubicBezTo>
                    <a:pt x="829" y="50"/>
                    <a:pt x="829" y="50"/>
                    <a:pt x="829" y="50"/>
                  </a:cubicBezTo>
                  <a:cubicBezTo>
                    <a:pt x="825" y="49"/>
                    <a:pt x="825" y="49"/>
                    <a:pt x="825" y="49"/>
                  </a:cubicBezTo>
                  <a:cubicBezTo>
                    <a:pt x="820" y="47"/>
                    <a:pt x="820" y="47"/>
                    <a:pt x="820" y="47"/>
                  </a:cubicBezTo>
                  <a:cubicBezTo>
                    <a:pt x="819" y="46"/>
                    <a:pt x="819" y="46"/>
                    <a:pt x="819" y="46"/>
                  </a:cubicBezTo>
                  <a:cubicBezTo>
                    <a:pt x="818" y="47"/>
                    <a:pt x="818" y="47"/>
                    <a:pt x="818" y="47"/>
                  </a:cubicBezTo>
                  <a:cubicBezTo>
                    <a:pt x="817" y="50"/>
                    <a:pt x="817" y="50"/>
                    <a:pt x="817" y="50"/>
                  </a:cubicBezTo>
                  <a:cubicBezTo>
                    <a:pt x="817" y="52"/>
                    <a:pt x="817" y="52"/>
                    <a:pt x="817" y="52"/>
                  </a:cubicBezTo>
                  <a:cubicBezTo>
                    <a:pt x="816" y="51"/>
                    <a:pt x="816" y="51"/>
                    <a:pt x="816" y="51"/>
                  </a:cubicBezTo>
                  <a:cubicBezTo>
                    <a:pt x="815" y="51"/>
                    <a:pt x="815" y="51"/>
                    <a:pt x="815" y="51"/>
                  </a:cubicBezTo>
                  <a:cubicBezTo>
                    <a:pt x="814" y="53"/>
                    <a:pt x="814" y="53"/>
                    <a:pt x="814" y="53"/>
                  </a:cubicBezTo>
                  <a:cubicBezTo>
                    <a:pt x="813" y="54"/>
                    <a:pt x="813" y="54"/>
                    <a:pt x="813" y="54"/>
                  </a:cubicBezTo>
                  <a:cubicBezTo>
                    <a:pt x="812" y="53"/>
                    <a:pt x="812" y="53"/>
                    <a:pt x="812" y="53"/>
                  </a:cubicBezTo>
                  <a:cubicBezTo>
                    <a:pt x="813" y="51"/>
                    <a:pt x="813" y="51"/>
                    <a:pt x="813" y="51"/>
                  </a:cubicBezTo>
                  <a:cubicBezTo>
                    <a:pt x="814" y="50"/>
                    <a:pt x="814" y="50"/>
                    <a:pt x="814" y="50"/>
                  </a:cubicBezTo>
                  <a:cubicBezTo>
                    <a:pt x="813" y="47"/>
                    <a:pt x="813" y="47"/>
                    <a:pt x="813" y="47"/>
                  </a:cubicBezTo>
                  <a:cubicBezTo>
                    <a:pt x="811" y="46"/>
                    <a:pt x="811" y="46"/>
                    <a:pt x="811" y="46"/>
                  </a:cubicBezTo>
                  <a:cubicBezTo>
                    <a:pt x="809" y="48"/>
                    <a:pt x="809" y="48"/>
                    <a:pt x="809" y="48"/>
                  </a:cubicBezTo>
                  <a:cubicBezTo>
                    <a:pt x="809" y="49"/>
                    <a:pt x="809" y="49"/>
                    <a:pt x="809" y="49"/>
                  </a:cubicBezTo>
                  <a:cubicBezTo>
                    <a:pt x="808" y="51"/>
                    <a:pt x="808" y="51"/>
                    <a:pt x="808" y="51"/>
                  </a:cubicBezTo>
                  <a:cubicBezTo>
                    <a:pt x="807" y="50"/>
                    <a:pt x="807" y="50"/>
                    <a:pt x="807" y="50"/>
                  </a:cubicBezTo>
                  <a:cubicBezTo>
                    <a:pt x="807" y="48"/>
                    <a:pt x="807" y="48"/>
                    <a:pt x="807" y="48"/>
                  </a:cubicBezTo>
                  <a:cubicBezTo>
                    <a:pt x="806" y="46"/>
                    <a:pt x="806" y="46"/>
                    <a:pt x="806" y="46"/>
                  </a:cubicBezTo>
                  <a:cubicBezTo>
                    <a:pt x="805" y="44"/>
                    <a:pt x="805" y="44"/>
                    <a:pt x="805" y="44"/>
                  </a:cubicBezTo>
                  <a:cubicBezTo>
                    <a:pt x="803" y="45"/>
                    <a:pt x="803" y="45"/>
                    <a:pt x="803" y="45"/>
                  </a:cubicBezTo>
                  <a:cubicBezTo>
                    <a:pt x="800" y="46"/>
                    <a:pt x="800" y="46"/>
                    <a:pt x="800" y="46"/>
                  </a:cubicBezTo>
                  <a:cubicBezTo>
                    <a:pt x="798" y="47"/>
                    <a:pt x="798" y="47"/>
                    <a:pt x="798" y="47"/>
                  </a:cubicBezTo>
                  <a:cubicBezTo>
                    <a:pt x="797" y="46"/>
                    <a:pt x="797" y="46"/>
                    <a:pt x="797" y="46"/>
                  </a:cubicBezTo>
                  <a:cubicBezTo>
                    <a:pt x="798" y="45"/>
                    <a:pt x="798" y="45"/>
                    <a:pt x="798" y="45"/>
                  </a:cubicBezTo>
                  <a:cubicBezTo>
                    <a:pt x="798" y="43"/>
                    <a:pt x="798" y="43"/>
                    <a:pt x="798" y="43"/>
                  </a:cubicBezTo>
                  <a:cubicBezTo>
                    <a:pt x="798" y="42"/>
                    <a:pt x="798" y="42"/>
                    <a:pt x="798" y="42"/>
                  </a:cubicBezTo>
                  <a:cubicBezTo>
                    <a:pt x="797" y="40"/>
                    <a:pt x="797" y="40"/>
                    <a:pt x="797" y="40"/>
                  </a:cubicBezTo>
                  <a:cubicBezTo>
                    <a:pt x="798" y="39"/>
                    <a:pt x="798" y="39"/>
                    <a:pt x="798" y="39"/>
                  </a:cubicBezTo>
                  <a:cubicBezTo>
                    <a:pt x="801" y="42"/>
                    <a:pt x="801" y="42"/>
                    <a:pt x="801" y="42"/>
                  </a:cubicBezTo>
                  <a:cubicBezTo>
                    <a:pt x="802" y="41"/>
                    <a:pt x="802" y="41"/>
                    <a:pt x="802" y="41"/>
                  </a:cubicBezTo>
                  <a:cubicBezTo>
                    <a:pt x="803" y="39"/>
                    <a:pt x="803" y="39"/>
                    <a:pt x="803" y="39"/>
                  </a:cubicBezTo>
                  <a:cubicBezTo>
                    <a:pt x="800" y="35"/>
                    <a:pt x="800" y="35"/>
                    <a:pt x="800" y="35"/>
                  </a:cubicBezTo>
                  <a:cubicBezTo>
                    <a:pt x="794" y="33"/>
                    <a:pt x="794" y="33"/>
                    <a:pt x="794" y="33"/>
                  </a:cubicBezTo>
                  <a:cubicBezTo>
                    <a:pt x="789" y="32"/>
                    <a:pt x="789" y="32"/>
                    <a:pt x="789" y="32"/>
                  </a:cubicBezTo>
                  <a:cubicBezTo>
                    <a:pt x="784" y="33"/>
                    <a:pt x="784" y="33"/>
                    <a:pt x="784" y="33"/>
                  </a:cubicBezTo>
                  <a:cubicBezTo>
                    <a:pt x="779" y="34"/>
                    <a:pt x="779" y="34"/>
                    <a:pt x="779" y="34"/>
                  </a:cubicBezTo>
                  <a:cubicBezTo>
                    <a:pt x="776" y="37"/>
                    <a:pt x="776" y="37"/>
                    <a:pt x="776" y="37"/>
                  </a:cubicBezTo>
                  <a:cubicBezTo>
                    <a:pt x="777" y="46"/>
                    <a:pt x="777" y="46"/>
                    <a:pt x="777" y="46"/>
                  </a:cubicBezTo>
                  <a:cubicBezTo>
                    <a:pt x="777" y="48"/>
                    <a:pt x="777" y="48"/>
                    <a:pt x="777" y="48"/>
                  </a:cubicBezTo>
                  <a:cubicBezTo>
                    <a:pt x="777" y="50"/>
                    <a:pt x="777" y="50"/>
                    <a:pt x="777" y="50"/>
                  </a:cubicBezTo>
                  <a:cubicBezTo>
                    <a:pt x="776" y="53"/>
                    <a:pt x="776" y="53"/>
                    <a:pt x="776" y="53"/>
                  </a:cubicBezTo>
                  <a:cubicBezTo>
                    <a:pt x="776" y="55"/>
                    <a:pt x="776" y="55"/>
                    <a:pt x="776" y="55"/>
                  </a:cubicBezTo>
                  <a:cubicBezTo>
                    <a:pt x="773" y="57"/>
                    <a:pt x="773" y="57"/>
                    <a:pt x="773" y="57"/>
                  </a:cubicBezTo>
                  <a:cubicBezTo>
                    <a:pt x="772" y="57"/>
                    <a:pt x="772" y="57"/>
                    <a:pt x="772" y="57"/>
                  </a:cubicBezTo>
                  <a:cubicBezTo>
                    <a:pt x="771" y="56"/>
                    <a:pt x="771" y="56"/>
                    <a:pt x="771" y="56"/>
                  </a:cubicBezTo>
                  <a:cubicBezTo>
                    <a:pt x="771" y="55"/>
                    <a:pt x="771" y="55"/>
                    <a:pt x="771" y="55"/>
                  </a:cubicBezTo>
                  <a:cubicBezTo>
                    <a:pt x="769" y="53"/>
                    <a:pt x="769" y="53"/>
                    <a:pt x="769" y="53"/>
                  </a:cubicBezTo>
                  <a:cubicBezTo>
                    <a:pt x="771" y="52"/>
                    <a:pt x="771" y="52"/>
                    <a:pt x="771" y="52"/>
                  </a:cubicBezTo>
                  <a:cubicBezTo>
                    <a:pt x="772" y="53"/>
                    <a:pt x="772" y="53"/>
                    <a:pt x="772" y="53"/>
                  </a:cubicBezTo>
                  <a:cubicBezTo>
                    <a:pt x="773" y="50"/>
                    <a:pt x="773" y="50"/>
                    <a:pt x="773" y="50"/>
                  </a:cubicBezTo>
                  <a:cubicBezTo>
                    <a:pt x="772" y="46"/>
                    <a:pt x="772" y="46"/>
                    <a:pt x="772" y="46"/>
                  </a:cubicBezTo>
                  <a:cubicBezTo>
                    <a:pt x="771" y="46"/>
                    <a:pt x="771" y="46"/>
                    <a:pt x="771" y="46"/>
                  </a:cubicBezTo>
                  <a:cubicBezTo>
                    <a:pt x="769" y="42"/>
                    <a:pt x="769" y="42"/>
                    <a:pt x="769" y="42"/>
                  </a:cubicBezTo>
                  <a:cubicBezTo>
                    <a:pt x="771" y="43"/>
                    <a:pt x="771" y="43"/>
                    <a:pt x="771" y="43"/>
                  </a:cubicBezTo>
                  <a:cubicBezTo>
                    <a:pt x="772" y="41"/>
                    <a:pt x="772" y="41"/>
                    <a:pt x="772" y="41"/>
                  </a:cubicBezTo>
                  <a:cubicBezTo>
                    <a:pt x="772" y="43"/>
                    <a:pt x="772" y="43"/>
                    <a:pt x="772" y="43"/>
                  </a:cubicBezTo>
                  <a:cubicBezTo>
                    <a:pt x="774" y="45"/>
                    <a:pt x="774" y="45"/>
                    <a:pt x="774" y="45"/>
                  </a:cubicBezTo>
                  <a:cubicBezTo>
                    <a:pt x="775" y="48"/>
                    <a:pt x="775" y="48"/>
                    <a:pt x="775" y="48"/>
                  </a:cubicBezTo>
                  <a:cubicBezTo>
                    <a:pt x="776" y="47"/>
                    <a:pt x="776" y="47"/>
                    <a:pt x="776" y="47"/>
                  </a:cubicBezTo>
                  <a:cubicBezTo>
                    <a:pt x="776" y="42"/>
                    <a:pt x="776" y="42"/>
                    <a:pt x="776" y="42"/>
                  </a:cubicBezTo>
                  <a:cubicBezTo>
                    <a:pt x="775" y="39"/>
                    <a:pt x="775" y="39"/>
                    <a:pt x="775" y="39"/>
                  </a:cubicBezTo>
                  <a:cubicBezTo>
                    <a:pt x="769" y="41"/>
                    <a:pt x="769" y="41"/>
                    <a:pt x="769" y="41"/>
                  </a:cubicBezTo>
                  <a:cubicBezTo>
                    <a:pt x="764" y="44"/>
                    <a:pt x="764" y="44"/>
                    <a:pt x="764" y="44"/>
                  </a:cubicBezTo>
                  <a:cubicBezTo>
                    <a:pt x="764" y="46"/>
                    <a:pt x="764" y="46"/>
                    <a:pt x="764" y="46"/>
                  </a:cubicBezTo>
                  <a:cubicBezTo>
                    <a:pt x="761" y="48"/>
                    <a:pt x="761" y="48"/>
                    <a:pt x="761" y="48"/>
                  </a:cubicBezTo>
                  <a:cubicBezTo>
                    <a:pt x="760" y="47"/>
                    <a:pt x="760" y="47"/>
                    <a:pt x="760" y="47"/>
                  </a:cubicBezTo>
                  <a:cubicBezTo>
                    <a:pt x="760" y="46"/>
                    <a:pt x="760" y="46"/>
                    <a:pt x="760" y="46"/>
                  </a:cubicBezTo>
                  <a:cubicBezTo>
                    <a:pt x="762" y="45"/>
                    <a:pt x="762" y="45"/>
                    <a:pt x="762" y="45"/>
                  </a:cubicBezTo>
                  <a:cubicBezTo>
                    <a:pt x="760" y="43"/>
                    <a:pt x="760" y="43"/>
                    <a:pt x="760" y="43"/>
                  </a:cubicBezTo>
                  <a:cubicBezTo>
                    <a:pt x="761" y="39"/>
                    <a:pt x="761" y="39"/>
                    <a:pt x="761" y="39"/>
                  </a:cubicBezTo>
                  <a:cubicBezTo>
                    <a:pt x="763" y="40"/>
                    <a:pt x="763" y="40"/>
                    <a:pt x="763" y="40"/>
                  </a:cubicBezTo>
                  <a:cubicBezTo>
                    <a:pt x="764" y="40"/>
                    <a:pt x="764" y="40"/>
                    <a:pt x="764" y="40"/>
                  </a:cubicBezTo>
                  <a:cubicBezTo>
                    <a:pt x="766" y="41"/>
                    <a:pt x="766" y="41"/>
                    <a:pt x="766" y="41"/>
                  </a:cubicBezTo>
                  <a:cubicBezTo>
                    <a:pt x="771" y="38"/>
                    <a:pt x="771" y="38"/>
                    <a:pt x="771" y="38"/>
                  </a:cubicBezTo>
                  <a:cubicBezTo>
                    <a:pt x="774" y="38"/>
                    <a:pt x="774" y="38"/>
                    <a:pt x="774" y="38"/>
                  </a:cubicBezTo>
                  <a:cubicBezTo>
                    <a:pt x="769" y="37"/>
                    <a:pt x="769" y="37"/>
                    <a:pt x="769" y="37"/>
                  </a:cubicBezTo>
                  <a:cubicBezTo>
                    <a:pt x="767" y="38"/>
                    <a:pt x="767" y="38"/>
                    <a:pt x="767" y="38"/>
                  </a:cubicBezTo>
                  <a:cubicBezTo>
                    <a:pt x="764" y="37"/>
                    <a:pt x="764" y="37"/>
                    <a:pt x="764" y="37"/>
                  </a:cubicBezTo>
                  <a:cubicBezTo>
                    <a:pt x="756" y="38"/>
                    <a:pt x="756" y="38"/>
                    <a:pt x="756" y="38"/>
                  </a:cubicBezTo>
                  <a:cubicBezTo>
                    <a:pt x="754" y="39"/>
                    <a:pt x="754" y="39"/>
                    <a:pt x="754" y="39"/>
                  </a:cubicBezTo>
                  <a:cubicBezTo>
                    <a:pt x="744" y="39"/>
                    <a:pt x="744" y="39"/>
                    <a:pt x="744" y="39"/>
                  </a:cubicBezTo>
                  <a:cubicBezTo>
                    <a:pt x="738" y="39"/>
                    <a:pt x="738" y="39"/>
                    <a:pt x="738" y="39"/>
                  </a:cubicBezTo>
                  <a:cubicBezTo>
                    <a:pt x="735" y="40"/>
                    <a:pt x="735" y="40"/>
                    <a:pt x="735" y="40"/>
                  </a:cubicBezTo>
                  <a:cubicBezTo>
                    <a:pt x="731" y="38"/>
                    <a:pt x="731" y="38"/>
                    <a:pt x="731" y="38"/>
                  </a:cubicBezTo>
                  <a:cubicBezTo>
                    <a:pt x="727" y="39"/>
                    <a:pt x="727" y="39"/>
                    <a:pt x="727" y="39"/>
                  </a:cubicBezTo>
                  <a:cubicBezTo>
                    <a:pt x="725" y="40"/>
                    <a:pt x="725" y="40"/>
                    <a:pt x="725" y="40"/>
                  </a:cubicBezTo>
                  <a:cubicBezTo>
                    <a:pt x="727" y="42"/>
                    <a:pt x="727" y="42"/>
                    <a:pt x="727" y="42"/>
                  </a:cubicBezTo>
                  <a:cubicBezTo>
                    <a:pt x="730" y="42"/>
                    <a:pt x="730" y="42"/>
                    <a:pt x="730" y="42"/>
                  </a:cubicBezTo>
                  <a:cubicBezTo>
                    <a:pt x="731" y="43"/>
                    <a:pt x="731" y="43"/>
                    <a:pt x="731" y="43"/>
                  </a:cubicBezTo>
                  <a:cubicBezTo>
                    <a:pt x="733" y="43"/>
                    <a:pt x="733" y="43"/>
                    <a:pt x="733" y="43"/>
                  </a:cubicBezTo>
                  <a:cubicBezTo>
                    <a:pt x="735" y="45"/>
                    <a:pt x="735" y="45"/>
                    <a:pt x="735" y="45"/>
                  </a:cubicBezTo>
                  <a:cubicBezTo>
                    <a:pt x="734" y="46"/>
                    <a:pt x="734" y="46"/>
                    <a:pt x="734" y="46"/>
                  </a:cubicBezTo>
                  <a:cubicBezTo>
                    <a:pt x="731" y="49"/>
                    <a:pt x="731" y="49"/>
                    <a:pt x="731" y="49"/>
                  </a:cubicBezTo>
                  <a:cubicBezTo>
                    <a:pt x="730" y="49"/>
                    <a:pt x="730" y="49"/>
                    <a:pt x="730" y="49"/>
                  </a:cubicBezTo>
                  <a:cubicBezTo>
                    <a:pt x="727" y="50"/>
                    <a:pt x="727" y="50"/>
                    <a:pt x="727" y="50"/>
                  </a:cubicBezTo>
                  <a:cubicBezTo>
                    <a:pt x="726" y="52"/>
                    <a:pt x="726" y="52"/>
                    <a:pt x="726" y="52"/>
                  </a:cubicBezTo>
                  <a:cubicBezTo>
                    <a:pt x="725" y="54"/>
                    <a:pt x="725" y="54"/>
                    <a:pt x="725" y="54"/>
                  </a:cubicBezTo>
                  <a:cubicBezTo>
                    <a:pt x="727" y="57"/>
                    <a:pt x="727" y="57"/>
                    <a:pt x="727" y="57"/>
                  </a:cubicBezTo>
                  <a:cubicBezTo>
                    <a:pt x="730" y="58"/>
                    <a:pt x="730" y="58"/>
                    <a:pt x="730" y="58"/>
                  </a:cubicBezTo>
                  <a:cubicBezTo>
                    <a:pt x="731" y="56"/>
                    <a:pt x="731" y="56"/>
                    <a:pt x="731" y="56"/>
                  </a:cubicBezTo>
                  <a:cubicBezTo>
                    <a:pt x="732" y="54"/>
                    <a:pt x="732" y="54"/>
                    <a:pt x="732" y="54"/>
                  </a:cubicBezTo>
                  <a:cubicBezTo>
                    <a:pt x="736" y="53"/>
                    <a:pt x="736" y="53"/>
                    <a:pt x="736" y="53"/>
                  </a:cubicBezTo>
                  <a:cubicBezTo>
                    <a:pt x="735" y="57"/>
                    <a:pt x="735" y="57"/>
                    <a:pt x="735" y="57"/>
                  </a:cubicBezTo>
                  <a:cubicBezTo>
                    <a:pt x="732" y="57"/>
                    <a:pt x="732" y="57"/>
                    <a:pt x="732" y="57"/>
                  </a:cubicBezTo>
                  <a:cubicBezTo>
                    <a:pt x="733" y="59"/>
                    <a:pt x="733" y="59"/>
                    <a:pt x="733" y="59"/>
                  </a:cubicBezTo>
                  <a:cubicBezTo>
                    <a:pt x="733" y="59"/>
                    <a:pt x="733" y="59"/>
                    <a:pt x="733" y="59"/>
                  </a:cubicBezTo>
                  <a:cubicBezTo>
                    <a:pt x="734" y="61"/>
                    <a:pt x="734" y="61"/>
                    <a:pt x="734" y="61"/>
                  </a:cubicBezTo>
                  <a:cubicBezTo>
                    <a:pt x="732" y="62"/>
                    <a:pt x="732" y="62"/>
                    <a:pt x="732" y="62"/>
                  </a:cubicBezTo>
                  <a:cubicBezTo>
                    <a:pt x="733" y="63"/>
                    <a:pt x="733" y="63"/>
                    <a:pt x="733" y="63"/>
                  </a:cubicBezTo>
                  <a:cubicBezTo>
                    <a:pt x="735" y="62"/>
                    <a:pt x="735" y="62"/>
                    <a:pt x="735" y="62"/>
                  </a:cubicBezTo>
                  <a:cubicBezTo>
                    <a:pt x="736" y="63"/>
                    <a:pt x="736" y="63"/>
                    <a:pt x="736" y="63"/>
                  </a:cubicBezTo>
                  <a:cubicBezTo>
                    <a:pt x="736" y="65"/>
                    <a:pt x="736" y="65"/>
                    <a:pt x="736" y="65"/>
                  </a:cubicBezTo>
                  <a:cubicBezTo>
                    <a:pt x="738" y="67"/>
                    <a:pt x="738" y="67"/>
                    <a:pt x="738" y="67"/>
                  </a:cubicBezTo>
                  <a:cubicBezTo>
                    <a:pt x="740" y="68"/>
                    <a:pt x="740" y="68"/>
                    <a:pt x="740" y="68"/>
                  </a:cubicBezTo>
                  <a:cubicBezTo>
                    <a:pt x="743" y="71"/>
                    <a:pt x="743" y="71"/>
                    <a:pt x="743" y="71"/>
                  </a:cubicBezTo>
                  <a:cubicBezTo>
                    <a:pt x="742" y="72"/>
                    <a:pt x="742" y="72"/>
                    <a:pt x="742" y="72"/>
                  </a:cubicBezTo>
                  <a:cubicBezTo>
                    <a:pt x="741" y="71"/>
                    <a:pt x="741" y="71"/>
                    <a:pt x="741" y="71"/>
                  </a:cubicBezTo>
                  <a:cubicBezTo>
                    <a:pt x="739" y="72"/>
                    <a:pt x="739" y="72"/>
                    <a:pt x="739" y="72"/>
                  </a:cubicBezTo>
                  <a:cubicBezTo>
                    <a:pt x="740" y="74"/>
                    <a:pt x="740" y="74"/>
                    <a:pt x="740" y="74"/>
                  </a:cubicBezTo>
                  <a:cubicBezTo>
                    <a:pt x="739" y="75"/>
                    <a:pt x="739" y="75"/>
                    <a:pt x="739" y="75"/>
                  </a:cubicBezTo>
                  <a:cubicBezTo>
                    <a:pt x="738" y="74"/>
                    <a:pt x="738" y="74"/>
                    <a:pt x="738" y="74"/>
                  </a:cubicBezTo>
                  <a:cubicBezTo>
                    <a:pt x="737" y="74"/>
                    <a:pt x="737" y="74"/>
                    <a:pt x="737" y="74"/>
                  </a:cubicBezTo>
                  <a:cubicBezTo>
                    <a:pt x="736" y="72"/>
                    <a:pt x="736" y="72"/>
                    <a:pt x="736" y="72"/>
                  </a:cubicBezTo>
                  <a:cubicBezTo>
                    <a:pt x="733" y="70"/>
                    <a:pt x="733" y="70"/>
                    <a:pt x="733" y="70"/>
                  </a:cubicBezTo>
                  <a:cubicBezTo>
                    <a:pt x="732" y="71"/>
                    <a:pt x="732" y="71"/>
                    <a:pt x="732" y="71"/>
                  </a:cubicBezTo>
                  <a:cubicBezTo>
                    <a:pt x="733" y="72"/>
                    <a:pt x="733" y="72"/>
                    <a:pt x="733" y="72"/>
                  </a:cubicBezTo>
                  <a:cubicBezTo>
                    <a:pt x="731" y="73"/>
                    <a:pt x="731" y="73"/>
                    <a:pt x="731" y="73"/>
                  </a:cubicBezTo>
                  <a:cubicBezTo>
                    <a:pt x="730" y="72"/>
                    <a:pt x="730" y="72"/>
                    <a:pt x="730" y="72"/>
                  </a:cubicBezTo>
                  <a:cubicBezTo>
                    <a:pt x="729" y="73"/>
                    <a:pt x="729" y="73"/>
                    <a:pt x="729" y="73"/>
                  </a:cubicBezTo>
                  <a:cubicBezTo>
                    <a:pt x="730" y="75"/>
                    <a:pt x="730" y="75"/>
                    <a:pt x="730" y="75"/>
                  </a:cubicBezTo>
                  <a:cubicBezTo>
                    <a:pt x="730" y="78"/>
                    <a:pt x="730" y="78"/>
                    <a:pt x="730" y="78"/>
                  </a:cubicBezTo>
                  <a:cubicBezTo>
                    <a:pt x="732" y="79"/>
                    <a:pt x="732" y="79"/>
                    <a:pt x="732" y="79"/>
                  </a:cubicBezTo>
                  <a:cubicBezTo>
                    <a:pt x="734" y="77"/>
                    <a:pt x="734" y="77"/>
                    <a:pt x="734" y="77"/>
                  </a:cubicBezTo>
                  <a:cubicBezTo>
                    <a:pt x="736" y="79"/>
                    <a:pt x="736" y="79"/>
                    <a:pt x="736" y="79"/>
                  </a:cubicBezTo>
                  <a:cubicBezTo>
                    <a:pt x="735" y="80"/>
                    <a:pt x="735" y="80"/>
                    <a:pt x="735" y="80"/>
                  </a:cubicBezTo>
                  <a:cubicBezTo>
                    <a:pt x="736" y="81"/>
                    <a:pt x="736" y="81"/>
                    <a:pt x="736" y="81"/>
                  </a:cubicBezTo>
                  <a:cubicBezTo>
                    <a:pt x="735" y="82"/>
                    <a:pt x="735" y="82"/>
                    <a:pt x="735" y="82"/>
                  </a:cubicBezTo>
                  <a:cubicBezTo>
                    <a:pt x="732" y="82"/>
                    <a:pt x="732" y="82"/>
                    <a:pt x="732" y="82"/>
                  </a:cubicBezTo>
                  <a:cubicBezTo>
                    <a:pt x="733" y="83"/>
                    <a:pt x="733" y="83"/>
                    <a:pt x="733" y="83"/>
                  </a:cubicBezTo>
                  <a:cubicBezTo>
                    <a:pt x="735" y="84"/>
                    <a:pt x="735" y="84"/>
                    <a:pt x="735" y="84"/>
                  </a:cubicBezTo>
                  <a:cubicBezTo>
                    <a:pt x="731" y="84"/>
                    <a:pt x="731" y="84"/>
                    <a:pt x="731" y="84"/>
                  </a:cubicBezTo>
                  <a:cubicBezTo>
                    <a:pt x="730" y="82"/>
                    <a:pt x="730" y="82"/>
                    <a:pt x="730" y="82"/>
                  </a:cubicBezTo>
                  <a:cubicBezTo>
                    <a:pt x="727" y="82"/>
                    <a:pt x="727" y="82"/>
                    <a:pt x="727" y="82"/>
                  </a:cubicBezTo>
                  <a:cubicBezTo>
                    <a:pt x="726" y="80"/>
                    <a:pt x="726" y="80"/>
                    <a:pt x="726" y="80"/>
                  </a:cubicBezTo>
                  <a:cubicBezTo>
                    <a:pt x="724" y="80"/>
                    <a:pt x="724" y="80"/>
                    <a:pt x="724" y="80"/>
                  </a:cubicBezTo>
                  <a:cubicBezTo>
                    <a:pt x="722" y="78"/>
                    <a:pt x="722" y="78"/>
                    <a:pt x="722" y="78"/>
                  </a:cubicBezTo>
                  <a:cubicBezTo>
                    <a:pt x="719" y="78"/>
                    <a:pt x="719" y="78"/>
                    <a:pt x="719" y="78"/>
                  </a:cubicBezTo>
                  <a:cubicBezTo>
                    <a:pt x="717" y="77"/>
                    <a:pt x="717" y="77"/>
                    <a:pt x="717" y="77"/>
                  </a:cubicBezTo>
                  <a:cubicBezTo>
                    <a:pt x="716" y="77"/>
                    <a:pt x="716" y="77"/>
                    <a:pt x="716" y="77"/>
                  </a:cubicBezTo>
                  <a:cubicBezTo>
                    <a:pt x="715" y="76"/>
                    <a:pt x="715" y="76"/>
                    <a:pt x="715" y="76"/>
                  </a:cubicBezTo>
                  <a:cubicBezTo>
                    <a:pt x="709" y="79"/>
                    <a:pt x="709" y="79"/>
                    <a:pt x="709" y="79"/>
                  </a:cubicBezTo>
                  <a:cubicBezTo>
                    <a:pt x="709" y="81"/>
                    <a:pt x="709" y="81"/>
                    <a:pt x="709" y="81"/>
                  </a:cubicBezTo>
                  <a:cubicBezTo>
                    <a:pt x="708" y="81"/>
                    <a:pt x="708" y="81"/>
                    <a:pt x="708" y="81"/>
                  </a:cubicBezTo>
                  <a:cubicBezTo>
                    <a:pt x="709" y="83"/>
                    <a:pt x="709" y="83"/>
                    <a:pt x="709" y="83"/>
                  </a:cubicBezTo>
                  <a:cubicBezTo>
                    <a:pt x="709" y="84"/>
                    <a:pt x="709" y="84"/>
                    <a:pt x="709" y="84"/>
                  </a:cubicBezTo>
                  <a:cubicBezTo>
                    <a:pt x="710" y="86"/>
                    <a:pt x="710" y="86"/>
                    <a:pt x="710" y="86"/>
                  </a:cubicBezTo>
                  <a:cubicBezTo>
                    <a:pt x="710" y="86"/>
                    <a:pt x="710" y="86"/>
                    <a:pt x="710" y="86"/>
                  </a:cubicBezTo>
                  <a:cubicBezTo>
                    <a:pt x="708" y="85"/>
                    <a:pt x="708" y="85"/>
                    <a:pt x="708" y="85"/>
                  </a:cubicBezTo>
                  <a:cubicBezTo>
                    <a:pt x="707" y="85"/>
                    <a:pt x="707" y="85"/>
                    <a:pt x="707" y="85"/>
                  </a:cubicBezTo>
                  <a:cubicBezTo>
                    <a:pt x="705" y="85"/>
                    <a:pt x="705" y="85"/>
                    <a:pt x="705" y="85"/>
                  </a:cubicBezTo>
                  <a:cubicBezTo>
                    <a:pt x="698" y="86"/>
                    <a:pt x="698" y="86"/>
                    <a:pt x="698" y="86"/>
                  </a:cubicBezTo>
                  <a:cubicBezTo>
                    <a:pt x="695" y="85"/>
                    <a:pt x="695" y="85"/>
                    <a:pt x="695" y="85"/>
                  </a:cubicBezTo>
                  <a:cubicBezTo>
                    <a:pt x="693" y="83"/>
                    <a:pt x="693" y="83"/>
                    <a:pt x="693" y="83"/>
                  </a:cubicBezTo>
                  <a:cubicBezTo>
                    <a:pt x="691" y="83"/>
                    <a:pt x="691" y="83"/>
                    <a:pt x="691" y="83"/>
                  </a:cubicBezTo>
                  <a:cubicBezTo>
                    <a:pt x="689" y="81"/>
                    <a:pt x="689" y="81"/>
                    <a:pt x="689" y="81"/>
                  </a:cubicBezTo>
                  <a:cubicBezTo>
                    <a:pt x="688" y="78"/>
                    <a:pt x="688" y="78"/>
                    <a:pt x="688" y="78"/>
                  </a:cubicBezTo>
                  <a:cubicBezTo>
                    <a:pt x="687" y="78"/>
                    <a:pt x="687" y="78"/>
                    <a:pt x="687" y="78"/>
                  </a:cubicBezTo>
                  <a:cubicBezTo>
                    <a:pt x="687" y="79"/>
                    <a:pt x="687" y="79"/>
                    <a:pt x="687" y="79"/>
                  </a:cubicBezTo>
                  <a:cubicBezTo>
                    <a:pt x="688" y="82"/>
                    <a:pt x="688" y="82"/>
                    <a:pt x="688" y="82"/>
                  </a:cubicBezTo>
                  <a:cubicBezTo>
                    <a:pt x="689" y="87"/>
                    <a:pt x="689" y="87"/>
                    <a:pt x="689" y="87"/>
                  </a:cubicBezTo>
                  <a:cubicBezTo>
                    <a:pt x="691" y="92"/>
                    <a:pt x="691" y="92"/>
                    <a:pt x="691" y="92"/>
                  </a:cubicBezTo>
                  <a:cubicBezTo>
                    <a:pt x="693" y="96"/>
                    <a:pt x="693" y="96"/>
                    <a:pt x="693" y="96"/>
                  </a:cubicBezTo>
                  <a:cubicBezTo>
                    <a:pt x="695" y="105"/>
                    <a:pt x="695" y="105"/>
                    <a:pt x="695" y="105"/>
                  </a:cubicBezTo>
                  <a:cubicBezTo>
                    <a:pt x="694" y="107"/>
                    <a:pt x="694" y="107"/>
                    <a:pt x="694" y="107"/>
                  </a:cubicBezTo>
                  <a:cubicBezTo>
                    <a:pt x="693" y="107"/>
                    <a:pt x="693" y="107"/>
                    <a:pt x="693" y="107"/>
                  </a:cubicBezTo>
                  <a:cubicBezTo>
                    <a:pt x="692" y="106"/>
                    <a:pt x="692" y="106"/>
                    <a:pt x="692" y="106"/>
                  </a:cubicBezTo>
                  <a:cubicBezTo>
                    <a:pt x="692" y="104"/>
                    <a:pt x="692" y="104"/>
                    <a:pt x="692" y="104"/>
                  </a:cubicBezTo>
                  <a:cubicBezTo>
                    <a:pt x="690" y="103"/>
                    <a:pt x="690" y="103"/>
                    <a:pt x="690" y="103"/>
                  </a:cubicBezTo>
                  <a:cubicBezTo>
                    <a:pt x="689" y="103"/>
                    <a:pt x="689" y="103"/>
                    <a:pt x="689" y="103"/>
                  </a:cubicBezTo>
                  <a:cubicBezTo>
                    <a:pt x="690" y="105"/>
                    <a:pt x="690" y="105"/>
                    <a:pt x="690" y="105"/>
                  </a:cubicBezTo>
                  <a:cubicBezTo>
                    <a:pt x="689" y="106"/>
                    <a:pt x="689" y="106"/>
                    <a:pt x="689" y="106"/>
                  </a:cubicBezTo>
                  <a:cubicBezTo>
                    <a:pt x="687" y="105"/>
                    <a:pt x="687" y="105"/>
                    <a:pt x="687" y="105"/>
                  </a:cubicBezTo>
                  <a:cubicBezTo>
                    <a:pt x="684" y="102"/>
                    <a:pt x="684" y="102"/>
                    <a:pt x="684" y="102"/>
                  </a:cubicBezTo>
                  <a:cubicBezTo>
                    <a:pt x="680" y="102"/>
                    <a:pt x="680" y="102"/>
                    <a:pt x="680" y="102"/>
                  </a:cubicBezTo>
                  <a:cubicBezTo>
                    <a:pt x="678" y="100"/>
                    <a:pt x="678" y="100"/>
                    <a:pt x="678" y="100"/>
                  </a:cubicBezTo>
                  <a:cubicBezTo>
                    <a:pt x="677" y="99"/>
                    <a:pt x="677" y="99"/>
                    <a:pt x="677" y="99"/>
                  </a:cubicBezTo>
                  <a:cubicBezTo>
                    <a:pt x="671" y="94"/>
                    <a:pt x="671" y="94"/>
                    <a:pt x="671" y="94"/>
                  </a:cubicBezTo>
                  <a:cubicBezTo>
                    <a:pt x="670" y="94"/>
                    <a:pt x="670" y="94"/>
                    <a:pt x="670" y="94"/>
                  </a:cubicBezTo>
                  <a:cubicBezTo>
                    <a:pt x="669" y="95"/>
                    <a:pt x="669" y="95"/>
                    <a:pt x="669" y="95"/>
                  </a:cubicBezTo>
                  <a:cubicBezTo>
                    <a:pt x="667" y="94"/>
                    <a:pt x="667" y="94"/>
                    <a:pt x="667" y="94"/>
                  </a:cubicBezTo>
                  <a:cubicBezTo>
                    <a:pt x="666" y="93"/>
                    <a:pt x="666" y="93"/>
                    <a:pt x="666" y="93"/>
                  </a:cubicBezTo>
                  <a:cubicBezTo>
                    <a:pt x="670" y="90"/>
                    <a:pt x="670" y="90"/>
                    <a:pt x="670" y="90"/>
                  </a:cubicBezTo>
                  <a:cubicBezTo>
                    <a:pt x="671" y="90"/>
                    <a:pt x="671" y="90"/>
                    <a:pt x="671" y="90"/>
                  </a:cubicBezTo>
                  <a:cubicBezTo>
                    <a:pt x="670" y="89"/>
                    <a:pt x="670" y="89"/>
                    <a:pt x="670" y="89"/>
                  </a:cubicBezTo>
                  <a:cubicBezTo>
                    <a:pt x="668" y="88"/>
                    <a:pt x="668" y="88"/>
                    <a:pt x="668" y="88"/>
                  </a:cubicBezTo>
                  <a:cubicBezTo>
                    <a:pt x="666" y="86"/>
                    <a:pt x="666" y="86"/>
                    <a:pt x="666" y="86"/>
                  </a:cubicBezTo>
                  <a:cubicBezTo>
                    <a:pt x="666" y="86"/>
                    <a:pt x="666" y="86"/>
                    <a:pt x="666" y="86"/>
                  </a:cubicBezTo>
                  <a:cubicBezTo>
                    <a:pt x="666" y="87"/>
                    <a:pt x="666" y="87"/>
                    <a:pt x="666" y="87"/>
                  </a:cubicBezTo>
                  <a:cubicBezTo>
                    <a:pt x="668" y="89"/>
                    <a:pt x="668" y="89"/>
                    <a:pt x="668" y="89"/>
                  </a:cubicBezTo>
                  <a:cubicBezTo>
                    <a:pt x="668" y="91"/>
                    <a:pt x="668" y="91"/>
                    <a:pt x="668" y="91"/>
                  </a:cubicBezTo>
                  <a:cubicBezTo>
                    <a:pt x="666" y="92"/>
                    <a:pt x="666" y="92"/>
                    <a:pt x="666" y="92"/>
                  </a:cubicBezTo>
                  <a:cubicBezTo>
                    <a:pt x="662" y="91"/>
                    <a:pt x="662" y="91"/>
                    <a:pt x="662" y="91"/>
                  </a:cubicBezTo>
                  <a:cubicBezTo>
                    <a:pt x="659" y="89"/>
                    <a:pt x="659" y="89"/>
                    <a:pt x="659" y="89"/>
                  </a:cubicBezTo>
                  <a:cubicBezTo>
                    <a:pt x="658" y="88"/>
                    <a:pt x="658" y="88"/>
                    <a:pt x="658" y="88"/>
                  </a:cubicBezTo>
                  <a:cubicBezTo>
                    <a:pt x="655" y="87"/>
                    <a:pt x="655" y="87"/>
                    <a:pt x="655" y="87"/>
                  </a:cubicBezTo>
                  <a:cubicBezTo>
                    <a:pt x="654" y="85"/>
                    <a:pt x="654" y="85"/>
                    <a:pt x="654" y="85"/>
                  </a:cubicBezTo>
                  <a:cubicBezTo>
                    <a:pt x="653" y="84"/>
                    <a:pt x="653" y="84"/>
                    <a:pt x="653" y="84"/>
                  </a:cubicBezTo>
                  <a:cubicBezTo>
                    <a:pt x="657" y="84"/>
                    <a:pt x="657" y="84"/>
                    <a:pt x="657" y="84"/>
                  </a:cubicBezTo>
                  <a:cubicBezTo>
                    <a:pt x="660" y="85"/>
                    <a:pt x="660" y="85"/>
                    <a:pt x="660" y="85"/>
                  </a:cubicBezTo>
                  <a:cubicBezTo>
                    <a:pt x="662" y="86"/>
                    <a:pt x="662" y="86"/>
                    <a:pt x="662" y="86"/>
                  </a:cubicBezTo>
                  <a:cubicBezTo>
                    <a:pt x="664" y="86"/>
                    <a:pt x="664" y="86"/>
                    <a:pt x="664" y="86"/>
                  </a:cubicBezTo>
                  <a:cubicBezTo>
                    <a:pt x="665" y="83"/>
                    <a:pt x="665" y="83"/>
                    <a:pt x="665" y="83"/>
                  </a:cubicBezTo>
                  <a:cubicBezTo>
                    <a:pt x="665" y="82"/>
                    <a:pt x="665" y="82"/>
                    <a:pt x="665" y="82"/>
                  </a:cubicBezTo>
                  <a:cubicBezTo>
                    <a:pt x="664" y="82"/>
                    <a:pt x="664" y="82"/>
                    <a:pt x="664" y="82"/>
                  </a:cubicBezTo>
                  <a:cubicBezTo>
                    <a:pt x="663" y="81"/>
                    <a:pt x="663" y="81"/>
                    <a:pt x="663" y="81"/>
                  </a:cubicBezTo>
                  <a:cubicBezTo>
                    <a:pt x="662" y="81"/>
                    <a:pt x="662" y="81"/>
                    <a:pt x="662" y="81"/>
                  </a:cubicBezTo>
                  <a:cubicBezTo>
                    <a:pt x="662" y="78"/>
                    <a:pt x="662" y="78"/>
                    <a:pt x="662" y="78"/>
                  </a:cubicBezTo>
                  <a:cubicBezTo>
                    <a:pt x="660" y="76"/>
                    <a:pt x="660" y="76"/>
                    <a:pt x="660" y="76"/>
                  </a:cubicBezTo>
                  <a:cubicBezTo>
                    <a:pt x="659" y="77"/>
                    <a:pt x="659" y="77"/>
                    <a:pt x="659" y="77"/>
                  </a:cubicBezTo>
                  <a:cubicBezTo>
                    <a:pt x="659" y="76"/>
                    <a:pt x="659" y="76"/>
                    <a:pt x="659" y="76"/>
                  </a:cubicBezTo>
                  <a:cubicBezTo>
                    <a:pt x="658" y="75"/>
                    <a:pt x="658" y="75"/>
                    <a:pt x="658" y="75"/>
                  </a:cubicBezTo>
                  <a:cubicBezTo>
                    <a:pt x="656" y="76"/>
                    <a:pt x="656" y="76"/>
                    <a:pt x="656" y="76"/>
                  </a:cubicBezTo>
                  <a:cubicBezTo>
                    <a:pt x="656" y="77"/>
                    <a:pt x="656" y="77"/>
                    <a:pt x="656" y="77"/>
                  </a:cubicBezTo>
                  <a:cubicBezTo>
                    <a:pt x="653" y="76"/>
                    <a:pt x="653" y="76"/>
                    <a:pt x="653" y="76"/>
                  </a:cubicBezTo>
                  <a:cubicBezTo>
                    <a:pt x="653" y="74"/>
                    <a:pt x="653" y="74"/>
                    <a:pt x="653" y="74"/>
                  </a:cubicBezTo>
                  <a:cubicBezTo>
                    <a:pt x="656" y="71"/>
                    <a:pt x="656" y="71"/>
                    <a:pt x="656" y="71"/>
                  </a:cubicBezTo>
                  <a:cubicBezTo>
                    <a:pt x="656" y="70"/>
                    <a:pt x="656" y="70"/>
                    <a:pt x="656" y="70"/>
                  </a:cubicBezTo>
                  <a:cubicBezTo>
                    <a:pt x="654" y="70"/>
                    <a:pt x="654" y="70"/>
                    <a:pt x="654" y="70"/>
                  </a:cubicBezTo>
                  <a:cubicBezTo>
                    <a:pt x="652" y="72"/>
                    <a:pt x="652" y="72"/>
                    <a:pt x="652" y="72"/>
                  </a:cubicBezTo>
                  <a:cubicBezTo>
                    <a:pt x="652" y="70"/>
                    <a:pt x="652" y="70"/>
                    <a:pt x="652" y="70"/>
                  </a:cubicBezTo>
                  <a:cubicBezTo>
                    <a:pt x="653" y="68"/>
                    <a:pt x="653" y="68"/>
                    <a:pt x="653" y="68"/>
                  </a:cubicBezTo>
                  <a:cubicBezTo>
                    <a:pt x="652" y="66"/>
                    <a:pt x="652" y="66"/>
                    <a:pt x="652" y="66"/>
                  </a:cubicBezTo>
                  <a:cubicBezTo>
                    <a:pt x="652" y="67"/>
                    <a:pt x="652" y="67"/>
                    <a:pt x="652" y="67"/>
                  </a:cubicBezTo>
                  <a:cubicBezTo>
                    <a:pt x="651" y="67"/>
                    <a:pt x="651" y="67"/>
                    <a:pt x="651" y="67"/>
                  </a:cubicBezTo>
                  <a:cubicBezTo>
                    <a:pt x="650" y="66"/>
                    <a:pt x="650" y="66"/>
                    <a:pt x="650" y="66"/>
                  </a:cubicBezTo>
                  <a:cubicBezTo>
                    <a:pt x="649" y="66"/>
                    <a:pt x="649" y="66"/>
                    <a:pt x="649" y="66"/>
                  </a:cubicBezTo>
                  <a:cubicBezTo>
                    <a:pt x="648" y="65"/>
                    <a:pt x="648" y="65"/>
                    <a:pt x="648" y="65"/>
                  </a:cubicBezTo>
                  <a:cubicBezTo>
                    <a:pt x="647" y="64"/>
                    <a:pt x="647" y="64"/>
                    <a:pt x="647" y="64"/>
                  </a:cubicBezTo>
                  <a:cubicBezTo>
                    <a:pt x="648" y="62"/>
                    <a:pt x="648" y="62"/>
                    <a:pt x="648" y="62"/>
                  </a:cubicBezTo>
                  <a:cubicBezTo>
                    <a:pt x="647" y="61"/>
                    <a:pt x="647" y="61"/>
                    <a:pt x="647" y="61"/>
                  </a:cubicBezTo>
                  <a:cubicBezTo>
                    <a:pt x="646" y="62"/>
                    <a:pt x="646" y="62"/>
                    <a:pt x="646" y="62"/>
                  </a:cubicBezTo>
                  <a:cubicBezTo>
                    <a:pt x="645" y="64"/>
                    <a:pt x="645" y="64"/>
                    <a:pt x="645" y="64"/>
                  </a:cubicBezTo>
                  <a:cubicBezTo>
                    <a:pt x="644" y="60"/>
                    <a:pt x="644" y="60"/>
                    <a:pt x="644" y="60"/>
                  </a:cubicBezTo>
                  <a:cubicBezTo>
                    <a:pt x="643" y="59"/>
                    <a:pt x="643" y="59"/>
                    <a:pt x="643" y="59"/>
                  </a:cubicBezTo>
                  <a:cubicBezTo>
                    <a:pt x="641" y="60"/>
                    <a:pt x="641" y="60"/>
                    <a:pt x="641" y="60"/>
                  </a:cubicBezTo>
                  <a:cubicBezTo>
                    <a:pt x="640" y="60"/>
                    <a:pt x="640" y="60"/>
                    <a:pt x="640" y="60"/>
                  </a:cubicBezTo>
                  <a:cubicBezTo>
                    <a:pt x="639" y="58"/>
                    <a:pt x="639" y="58"/>
                    <a:pt x="639" y="58"/>
                  </a:cubicBezTo>
                  <a:cubicBezTo>
                    <a:pt x="638" y="59"/>
                    <a:pt x="638" y="59"/>
                    <a:pt x="638" y="59"/>
                  </a:cubicBezTo>
                  <a:cubicBezTo>
                    <a:pt x="637" y="59"/>
                    <a:pt x="637" y="59"/>
                    <a:pt x="637" y="59"/>
                  </a:cubicBezTo>
                  <a:cubicBezTo>
                    <a:pt x="636" y="60"/>
                    <a:pt x="636" y="60"/>
                    <a:pt x="636" y="60"/>
                  </a:cubicBezTo>
                  <a:cubicBezTo>
                    <a:pt x="636" y="58"/>
                    <a:pt x="636" y="58"/>
                    <a:pt x="636" y="58"/>
                  </a:cubicBezTo>
                  <a:cubicBezTo>
                    <a:pt x="636" y="57"/>
                    <a:pt x="636" y="57"/>
                    <a:pt x="636" y="57"/>
                  </a:cubicBezTo>
                  <a:cubicBezTo>
                    <a:pt x="633" y="57"/>
                    <a:pt x="633" y="57"/>
                    <a:pt x="633" y="57"/>
                  </a:cubicBezTo>
                  <a:cubicBezTo>
                    <a:pt x="632" y="57"/>
                    <a:pt x="632" y="57"/>
                    <a:pt x="632" y="57"/>
                  </a:cubicBezTo>
                  <a:cubicBezTo>
                    <a:pt x="632" y="57"/>
                    <a:pt x="632" y="57"/>
                    <a:pt x="632" y="57"/>
                  </a:cubicBezTo>
                  <a:cubicBezTo>
                    <a:pt x="629" y="57"/>
                    <a:pt x="629" y="57"/>
                    <a:pt x="629" y="57"/>
                  </a:cubicBezTo>
                  <a:cubicBezTo>
                    <a:pt x="627" y="57"/>
                    <a:pt x="627" y="57"/>
                    <a:pt x="627" y="57"/>
                  </a:cubicBezTo>
                  <a:cubicBezTo>
                    <a:pt x="627" y="58"/>
                    <a:pt x="627" y="58"/>
                    <a:pt x="627" y="58"/>
                  </a:cubicBezTo>
                  <a:cubicBezTo>
                    <a:pt x="628" y="59"/>
                    <a:pt x="628" y="59"/>
                    <a:pt x="628" y="59"/>
                  </a:cubicBezTo>
                  <a:cubicBezTo>
                    <a:pt x="629" y="61"/>
                    <a:pt x="629" y="61"/>
                    <a:pt x="629" y="61"/>
                  </a:cubicBezTo>
                  <a:cubicBezTo>
                    <a:pt x="627" y="60"/>
                    <a:pt x="627" y="60"/>
                    <a:pt x="627" y="60"/>
                  </a:cubicBezTo>
                  <a:cubicBezTo>
                    <a:pt x="627" y="61"/>
                    <a:pt x="627" y="61"/>
                    <a:pt x="627" y="61"/>
                  </a:cubicBezTo>
                  <a:cubicBezTo>
                    <a:pt x="627" y="62"/>
                    <a:pt x="627" y="62"/>
                    <a:pt x="627" y="62"/>
                  </a:cubicBezTo>
                  <a:cubicBezTo>
                    <a:pt x="626" y="62"/>
                    <a:pt x="626" y="62"/>
                    <a:pt x="626" y="62"/>
                  </a:cubicBezTo>
                  <a:cubicBezTo>
                    <a:pt x="624" y="62"/>
                    <a:pt x="624" y="62"/>
                    <a:pt x="624" y="62"/>
                  </a:cubicBezTo>
                  <a:cubicBezTo>
                    <a:pt x="623" y="62"/>
                    <a:pt x="623" y="62"/>
                    <a:pt x="623" y="62"/>
                  </a:cubicBezTo>
                  <a:cubicBezTo>
                    <a:pt x="624" y="60"/>
                    <a:pt x="624" y="60"/>
                    <a:pt x="624" y="60"/>
                  </a:cubicBezTo>
                  <a:cubicBezTo>
                    <a:pt x="625" y="59"/>
                    <a:pt x="625" y="59"/>
                    <a:pt x="625" y="59"/>
                  </a:cubicBezTo>
                  <a:cubicBezTo>
                    <a:pt x="624" y="58"/>
                    <a:pt x="624" y="58"/>
                    <a:pt x="624" y="58"/>
                  </a:cubicBezTo>
                  <a:cubicBezTo>
                    <a:pt x="623" y="57"/>
                    <a:pt x="623" y="57"/>
                    <a:pt x="623" y="57"/>
                  </a:cubicBezTo>
                  <a:cubicBezTo>
                    <a:pt x="623" y="59"/>
                    <a:pt x="623" y="59"/>
                    <a:pt x="623" y="59"/>
                  </a:cubicBezTo>
                  <a:cubicBezTo>
                    <a:pt x="622" y="60"/>
                    <a:pt x="622" y="60"/>
                    <a:pt x="622" y="60"/>
                  </a:cubicBezTo>
                  <a:cubicBezTo>
                    <a:pt x="621" y="58"/>
                    <a:pt x="621" y="58"/>
                    <a:pt x="621" y="58"/>
                  </a:cubicBezTo>
                  <a:cubicBezTo>
                    <a:pt x="619" y="58"/>
                    <a:pt x="619" y="58"/>
                    <a:pt x="619" y="58"/>
                  </a:cubicBezTo>
                  <a:cubicBezTo>
                    <a:pt x="618" y="56"/>
                    <a:pt x="618" y="56"/>
                    <a:pt x="618" y="56"/>
                  </a:cubicBezTo>
                  <a:cubicBezTo>
                    <a:pt x="617" y="57"/>
                    <a:pt x="617" y="57"/>
                    <a:pt x="617" y="57"/>
                  </a:cubicBezTo>
                  <a:cubicBezTo>
                    <a:pt x="616" y="58"/>
                    <a:pt x="616" y="58"/>
                    <a:pt x="616" y="58"/>
                  </a:cubicBezTo>
                  <a:cubicBezTo>
                    <a:pt x="613" y="58"/>
                    <a:pt x="613" y="58"/>
                    <a:pt x="613" y="58"/>
                  </a:cubicBezTo>
                  <a:cubicBezTo>
                    <a:pt x="613" y="57"/>
                    <a:pt x="613" y="57"/>
                    <a:pt x="613" y="57"/>
                  </a:cubicBezTo>
                  <a:cubicBezTo>
                    <a:pt x="612" y="58"/>
                    <a:pt x="612" y="58"/>
                    <a:pt x="612" y="58"/>
                  </a:cubicBezTo>
                  <a:cubicBezTo>
                    <a:pt x="611" y="59"/>
                    <a:pt x="611" y="59"/>
                    <a:pt x="611" y="59"/>
                  </a:cubicBezTo>
                  <a:cubicBezTo>
                    <a:pt x="609" y="57"/>
                    <a:pt x="609" y="57"/>
                    <a:pt x="609" y="57"/>
                  </a:cubicBezTo>
                  <a:cubicBezTo>
                    <a:pt x="608" y="57"/>
                    <a:pt x="608" y="57"/>
                    <a:pt x="608" y="57"/>
                  </a:cubicBezTo>
                  <a:cubicBezTo>
                    <a:pt x="608" y="59"/>
                    <a:pt x="608" y="59"/>
                    <a:pt x="608" y="59"/>
                  </a:cubicBezTo>
                  <a:cubicBezTo>
                    <a:pt x="609" y="60"/>
                    <a:pt x="609" y="60"/>
                    <a:pt x="609" y="60"/>
                  </a:cubicBezTo>
                  <a:cubicBezTo>
                    <a:pt x="607" y="61"/>
                    <a:pt x="607" y="61"/>
                    <a:pt x="607" y="61"/>
                  </a:cubicBezTo>
                  <a:cubicBezTo>
                    <a:pt x="606" y="61"/>
                    <a:pt x="606" y="61"/>
                    <a:pt x="606" y="61"/>
                  </a:cubicBezTo>
                  <a:cubicBezTo>
                    <a:pt x="606" y="60"/>
                    <a:pt x="606" y="60"/>
                    <a:pt x="606" y="60"/>
                  </a:cubicBezTo>
                  <a:cubicBezTo>
                    <a:pt x="605" y="61"/>
                    <a:pt x="605" y="61"/>
                    <a:pt x="605" y="61"/>
                  </a:cubicBezTo>
                  <a:cubicBezTo>
                    <a:pt x="605" y="64"/>
                    <a:pt x="605" y="64"/>
                    <a:pt x="605" y="64"/>
                  </a:cubicBezTo>
                  <a:cubicBezTo>
                    <a:pt x="606" y="65"/>
                    <a:pt x="606" y="65"/>
                    <a:pt x="606" y="65"/>
                  </a:cubicBezTo>
                  <a:cubicBezTo>
                    <a:pt x="606" y="67"/>
                    <a:pt x="606" y="67"/>
                    <a:pt x="606" y="67"/>
                  </a:cubicBezTo>
                  <a:cubicBezTo>
                    <a:pt x="607" y="67"/>
                    <a:pt x="607" y="67"/>
                    <a:pt x="607" y="67"/>
                  </a:cubicBezTo>
                  <a:cubicBezTo>
                    <a:pt x="608" y="69"/>
                    <a:pt x="608" y="69"/>
                    <a:pt x="608" y="69"/>
                  </a:cubicBezTo>
                  <a:cubicBezTo>
                    <a:pt x="610" y="70"/>
                    <a:pt x="610" y="70"/>
                    <a:pt x="610" y="70"/>
                  </a:cubicBezTo>
                  <a:cubicBezTo>
                    <a:pt x="611" y="71"/>
                    <a:pt x="611" y="71"/>
                    <a:pt x="611" y="71"/>
                  </a:cubicBezTo>
                  <a:cubicBezTo>
                    <a:pt x="610" y="73"/>
                    <a:pt x="610" y="73"/>
                    <a:pt x="610" y="73"/>
                  </a:cubicBezTo>
                  <a:cubicBezTo>
                    <a:pt x="612" y="74"/>
                    <a:pt x="612" y="74"/>
                    <a:pt x="612" y="74"/>
                  </a:cubicBezTo>
                  <a:cubicBezTo>
                    <a:pt x="612" y="76"/>
                    <a:pt x="612" y="76"/>
                    <a:pt x="612" y="76"/>
                  </a:cubicBezTo>
                  <a:cubicBezTo>
                    <a:pt x="611" y="77"/>
                    <a:pt x="611" y="77"/>
                    <a:pt x="611" y="77"/>
                  </a:cubicBezTo>
                  <a:cubicBezTo>
                    <a:pt x="610" y="77"/>
                    <a:pt x="610" y="77"/>
                    <a:pt x="610" y="77"/>
                  </a:cubicBezTo>
                  <a:cubicBezTo>
                    <a:pt x="610" y="76"/>
                    <a:pt x="610" y="76"/>
                    <a:pt x="610" y="76"/>
                  </a:cubicBezTo>
                  <a:cubicBezTo>
                    <a:pt x="607" y="76"/>
                    <a:pt x="607" y="76"/>
                    <a:pt x="607" y="76"/>
                  </a:cubicBezTo>
                  <a:cubicBezTo>
                    <a:pt x="606" y="76"/>
                    <a:pt x="606" y="76"/>
                    <a:pt x="606" y="76"/>
                  </a:cubicBezTo>
                  <a:cubicBezTo>
                    <a:pt x="604" y="76"/>
                    <a:pt x="604" y="76"/>
                    <a:pt x="604" y="76"/>
                  </a:cubicBezTo>
                  <a:cubicBezTo>
                    <a:pt x="605" y="77"/>
                    <a:pt x="605" y="77"/>
                    <a:pt x="605" y="77"/>
                  </a:cubicBezTo>
                  <a:cubicBezTo>
                    <a:pt x="604" y="79"/>
                    <a:pt x="604" y="79"/>
                    <a:pt x="604" y="79"/>
                  </a:cubicBezTo>
                  <a:cubicBezTo>
                    <a:pt x="602" y="79"/>
                    <a:pt x="602" y="79"/>
                    <a:pt x="602" y="79"/>
                  </a:cubicBezTo>
                  <a:cubicBezTo>
                    <a:pt x="601" y="79"/>
                    <a:pt x="601" y="79"/>
                    <a:pt x="601" y="79"/>
                  </a:cubicBezTo>
                  <a:cubicBezTo>
                    <a:pt x="597" y="81"/>
                    <a:pt x="597" y="81"/>
                    <a:pt x="597" y="81"/>
                  </a:cubicBezTo>
                  <a:cubicBezTo>
                    <a:pt x="591" y="82"/>
                    <a:pt x="591" y="82"/>
                    <a:pt x="591" y="82"/>
                  </a:cubicBezTo>
                  <a:cubicBezTo>
                    <a:pt x="589" y="81"/>
                    <a:pt x="589" y="81"/>
                    <a:pt x="589" y="81"/>
                  </a:cubicBezTo>
                  <a:cubicBezTo>
                    <a:pt x="586" y="81"/>
                    <a:pt x="586" y="81"/>
                    <a:pt x="586" y="81"/>
                  </a:cubicBezTo>
                  <a:cubicBezTo>
                    <a:pt x="586" y="81"/>
                    <a:pt x="586" y="81"/>
                    <a:pt x="586" y="81"/>
                  </a:cubicBezTo>
                  <a:cubicBezTo>
                    <a:pt x="584" y="81"/>
                    <a:pt x="584" y="81"/>
                    <a:pt x="584" y="81"/>
                  </a:cubicBezTo>
                  <a:cubicBezTo>
                    <a:pt x="576" y="81"/>
                    <a:pt x="576" y="81"/>
                    <a:pt x="576" y="81"/>
                  </a:cubicBezTo>
                  <a:cubicBezTo>
                    <a:pt x="574" y="79"/>
                    <a:pt x="574" y="79"/>
                    <a:pt x="574" y="79"/>
                  </a:cubicBezTo>
                  <a:cubicBezTo>
                    <a:pt x="573" y="75"/>
                    <a:pt x="573" y="75"/>
                    <a:pt x="573" y="75"/>
                  </a:cubicBezTo>
                  <a:cubicBezTo>
                    <a:pt x="574" y="73"/>
                    <a:pt x="574" y="73"/>
                    <a:pt x="574" y="73"/>
                  </a:cubicBezTo>
                  <a:cubicBezTo>
                    <a:pt x="575" y="73"/>
                    <a:pt x="575" y="73"/>
                    <a:pt x="575" y="73"/>
                  </a:cubicBezTo>
                  <a:cubicBezTo>
                    <a:pt x="575" y="72"/>
                    <a:pt x="575" y="72"/>
                    <a:pt x="575" y="72"/>
                  </a:cubicBezTo>
                  <a:cubicBezTo>
                    <a:pt x="573" y="71"/>
                    <a:pt x="573" y="71"/>
                    <a:pt x="573" y="71"/>
                  </a:cubicBezTo>
                  <a:cubicBezTo>
                    <a:pt x="570" y="71"/>
                    <a:pt x="570" y="71"/>
                    <a:pt x="570" y="71"/>
                  </a:cubicBezTo>
                  <a:cubicBezTo>
                    <a:pt x="565" y="73"/>
                    <a:pt x="565" y="73"/>
                    <a:pt x="565" y="73"/>
                  </a:cubicBezTo>
                  <a:cubicBezTo>
                    <a:pt x="558" y="73"/>
                    <a:pt x="558" y="73"/>
                    <a:pt x="558" y="73"/>
                  </a:cubicBezTo>
                  <a:cubicBezTo>
                    <a:pt x="552" y="75"/>
                    <a:pt x="552" y="75"/>
                    <a:pt x="552" y="75"/>
                  </a:cubicBezTo>
                  <a:cubicBezTo>
                    <a:pt x="548" y="76"/>
                    <a:pt x="548" y="76"/>
                    <a:pt x="548" y="76"/>
                  </a:cubicBezTo>
                  <a:cubicBezTo>
                    <a:pt x="547" y="77"/>
                    <a:pt x="547" y="77"/>
                    <a:pt x="547" y="77"/>
                  </a:cubicBezTo>
                  <a:cubicBezTo>
                    <a:pt x="546" y="77"/>
                    <a:pt x="546" y="77"/>
                    <a:pt x="546" y="77"/>
                  </a:cubicBezTo>
                  <a:cubicBezTo>
                    <a:pt x="545" y="78"/>
                    <a:pt x="545" y="78"/>
                    <a:pt x="545" y="78"/>
                  </a:cubicBezTo>
                  <a:cubicBezTo>
                    <a:pt x="543" y="79"/>
                    <a:pt x="543" y="79"/>
                    <a:pt x="543" y="79"/>
                  </a:cubicBezTo>
                  <a:cubicBezTo>
                    <a:pt x="541" y="81"/>
                    <a:pt x="541" y="81"/>
                    <a:pt x="541" y="81"/>
                  </a:cubicBezTo>
                  <a:cubicBezTo>
                    <a:pt x="542" y="84"/>
                    <a:pt x="542" y="84"/>
                    <a:pt x="542" y="84"/>
                  </a:cubicBezTo>
                  <a:cubicBezTo>
                    <a:pt x="544" y="84"/>
                    <a:pt x="544" y="84"/>
                    <a:pt x="544" y="84"/>
                  </a:cubicBezTo>
                  <a:cubicBezTo>
                    <a:pt x="545" y="83"/>
                    <a:pt x="545" y="83"/>
                    <a:pt x="545" y="83"/>
                  </a:cubicBezTo>
                  <a:cubicBezTo>
                    <a:pt x="546" y="84"/>
                    <a:pt x="546" y="84"/>
                    <a:pt x="546" y="84"/>
                  </a:cubicBezTo>
                  <a:cubicBezTo>
                    <a:pt x="545" y="85"/>
                    <a:pt x="545" y="85"/>
                    <a:pt x="545" y="85"/>
                  </a:cubicBezTo>
                  <a:cubicBezTo>
                    <a:pt x="544" y="85"/>
                    <a:pt x="544" y="85"/>
                    <a:pt x="544" y="85"/>
                  </a:cubicBezTo>
                  <a:cubicBezTo>
                    <a:pt x="542" y="87"/>
                    <a:pt x="542" y="87"/>
                    <a:pt x="542" y="87"/>
                  </a:cubicBezTo>
                  <a:cubicBezTo>
                    <a:pt x="542" y="88"/>
                    <a:pt x="542" y="88"/>
                    <a:pt x="542" y="88"/>
                  </a:cubicBezTo>
                  <a:cubicBezTo>
                    <a:pt x="542" y="87"/>
                    <a:pt x="542" y="87"/>
                    <a:pt x="542" y="87"/>
                  </a:cubicBezTo>
                  <a:cubicBezTo>
                    <a:pt x="541" y="84"/>
                    <a:pt x="541" y="84"/>
                    <a:pt x="541" y="84"/>
                  </a:cubicBezTo>
                  <a:cubicBezTo>
                    <a:pt x="539" y="82"/>
                    <a:pt x="539" y="82"/>
                    <a:pt x="539" y="82"/>
                  </a:cubicBezTo>
                  <a:cubicBezTo>
                    <a:pt x="539" y="81"/>
                    <a:pt x="539" y="81"/>
                    <a:pt x="539" y="81"/>
                  </a:cubicBezTo>
                  <a:cubicBezTo>
                    <a:pt x="539" y="80"/>
                    <a:pt x="539" y="80"/>
                    <a:pt x="539" y="80"/>
                  </a:cubicBezTo>
                  <a:cubicBezTo>
                    <a:pt x="537" y="78"/>
                    <a:pt x="537" y="78"/>
                    <a:pt x="537" y="78"/>
                  </a:cubicBezTo>
                  <a:cubicBezTo>
                    <a:pt x="536" y="78"/>
                    <a:pt x="536" y="78"/>
                    <a:pt x="536" y="78"/>
                  </a:cubicBezTo>
                  <a:cubicBezTo>
                    <a:pt x="533" y="74"/>
                    <a:pt x="533" y="74"/>
                    <a:pt x="533" y="74"/>
                  </a:cubicBezTo>
                  <a:cubicBezTo>
                    <a:pt x="532" y="74"/>
                    <a:pt x="532" y="74"/>
                    <a:pt x="532" y="74"/>
                  </a:cubicBezTo>
                  <a:cubicBezTo>
                    <a:pt x="532" y="75"/>
                    <a:pt x="532" y="75"/>
                    <a:pt x="532" y="75"/>
                  </a:cubicBezTo>
                  <a:cubicBezTo>
                    <a:pt x="535" y="78"/>
                    <a:pt x="535" y="78"/>
                    <a:pt x="535" y="78"/>
                  </a:cubicBezTo>
                  <a:cubicBezTo>
                    <a:pt x="535" y="80"/>
                    <a:pt x="535" y="80"/>
                    <a:pt x="535" y="80"/>
                  </a:cubicBezTo>
                  <a:cubicBezTo>
                    <a:pt x="533" y="82"/>
                    <a:pt x="533" y="82"/>
                    <a:pt x="533" y="82"/>
                  </a:cubicBezTo>
                  <a:cubicBezTo>
                    <a:pt x="530" y="82"/>
                    <a:pt x="530" y="82"/>
                    <a:pt x="530" y="82"/>
                  </a:cubicBezTo>
                  <a:cubicBezTo>
                    <a:pt x="529" y="83"/>
                    <a:pt x="529" y="83"/>
                    <a:pt x="529" y="83"/>
                  </a:cubicBezTo>
                  <a:cubicBezTo>
                    <a:pt x="526" y="83"/>
                    <a:pt x="526" y="83"/>
                    <a:pt x="526" y="83"/>
                  </a:cubicBezTo>
                  <a:cubicBezTo>
                    <a:pt x="522" y="79"/>
                    <a:pt x="522" y="79"/>
                    <a:pt x="522" y="79"/>
                  </a:cubicBezTo>
                  <a:cubicBezTo>
                    <a:pt x="522" y="77"/>
                    <a:pt x="522" y="77"/>
                    <a:pt x="522" y="77"/>
                  </a:cubicBezTo>
                  <a:cubicBezTo>
                    <a:pt x="523" y="76"/>
                    <a:pt x="523" y="76"/>
                    <a:pt x="523" y="76"/>
                  </a:cubicBezTo>
                  <a:cubicBezTo>
                    <a:pt x="522" y="75"/>
                    <a:pt x="522" y="75"/>
                    <a:pt x="522" y="75"/>
                  </a:cubicBezTo>
                  <a:cubicBezTo>
                    <a:pt x="520" y="76"/>
                    <a:pt x="520" y="76"/>
                    <a:pt x="520" y="76"/>
                  </a:cubicBezTo>
                  <a:cubicBezTo>
                    <a:pt x="520" y="78"/>
                    <a:pt x="520" y="78"/>
                    <a:pt x="520" y="78"/>
                  </a:cubicBezTo>
                  <a:cubicBezTo>
                    <a:pt x="519" y="79"/>
                    <a:pt x="519" y="79"/>
                    <a:pt x="519" y="79"/>
                  </a:cubicBezTo>
                  <a:cubicBezTo>
                    <a:pt x="516" y="77"/>
                    <a:pt x="516" y="77"/>
                    <a:pt x="516" y="77"/>
                  </a:cubicBezTo>
                  <a:cubicBezTo>
                    <a:pt x="513" y="77"/>
                    <a:pt x="513" y="77"/>
                    <a:pt x="513" y="77"/>
                  </a:cubicBezTo>
                  <a:cubicBezTo>
                    <a:pt x="512" y="79"/>
                    <a:pt x="512" y="79"/>
                    <a:pt x="512" y="79"/>
                  </a:cubicBezTo>
                  <a:cubicBezTo>
                    <a:pt x="512" y="82"/>
                    <a:pt x="512" y="82"/>
                    <a:pt x="512" y="82"/>
                  </a:cubicBezTo>
                  <a:cubicBezTo>
                    <a:pt x="511" y="84"/>
                    <a:pt x="511" y="84"/>
                    <a:pt x="511" y="84"/>
                  </a:cubicBezTo>
                  <a:cubicBezTo>
                    <a:pt x="512" y="86"/>
                    <a:pt x="512" y="86"/>
                    <a:pt x="512" y="86"/>
                  </a:cubicBezTo>
                  <a:cubicBezTo>
                    <a:pt x="514" y="87"/>
                    <a:pt x="514" y="87"/>
                    <a:pt x="514" y="87"/>
                  </a:cubicBezTo>
                  <a:cubicBezTo>
                    <a:pt x="516" y="85"/>
                    <a:pt x="516" y="85"/>
                    <a:pt x="516" y="85"/>
                  </a:cubicBezTo>
                  <a:cubicBezTo>
                    <a:pt x="517" y="84"/>
                    <a:pt x="517" y="84"/>
                    <a:pt x="517" y="84"/>
                  </a:cubicBezTo>
                  <a:cubicBezTo>
                    <a:pt x="520" y="82"/>
                    <a:pt x="520" y="82"/>
                    <a:pt x="520" y="82"/>
                  </a:cubicBezTo>
                  <a:cubicBezTo>
                    <a:pt x="521" y="83"/>
                    <a:pt x="521" y="83"/>
                    <a:pt x="521" y="83"/>
                  </a:cubicBezTo>
                  <a:cubicBezTo>
                    <a:pt x="520" y="85"/>
                    <a:pt x="520" y="85"/>
                    <a:pt x="520" y="85"/>
                  </a:cubicBezTo>
                  <a:cubicBezTo>
                    <a:pt x="517" y="88"/>
                    <a:pt x="517" y="88"/>
                    <a:pt x="517" y="88"/>
                  </a:cubicBezTo>
                  <a:cubicBezTo>
                    <a:pt x="518" y="89"/>
                    <a:pt x="518" y="89"/>
                    <a:pt x="518" y="89"/>
                  </a:cubicBezTo>
                  <a:cubicBezTo>
                    <a:pt x="517" y="91"/>
                    <a:pt x="517" y="91"/>
                    <a:pt x="517" y="91"/>
                  </a:cubicBezTo>
                  <a:cubicBezTo>
                    <a:pt x="515" y="92"/>
                    <a:pt x="515" y="92"/>
                    <a:pt x="515" y="92"/>
                  </a:cubicBezTo>
                  <a:cubicBezTo>
                    <a:pt x="513" y="91"/>
                    <a:pt x="513" y="91"/>
                    <a:pt x="513" y="91"/>
                  </a:cubicBezTo>
                  <a:cubicBezTo>
                    <a:pt x="513" y="91"/>
                    <a:pt x="513" y="91"/>
                    <a:pt x="513" y="91"/>
                  </a:cubicBezTo>
                  <a:cubicBezTo>
                    <a:pt x="514" y="93"/>
                    <a:pt x="514" y="93"/>
                    <a:pt x="514" y="93"/>
                  </a:cubicBezTo>
                  <a:cubicBezTo>
                    <a:pt x="513" y="95"/>
                    <a:pt x="513" y="95"/>
                    <a:pt x="513" y="95"/>
                  </a:cubicBezTo>
                  <a:cubicBezTo>
                    <a:pt x="510" y="97"/>
                    <a:pt x="510" y="97"/>
                    <a:pt x="510" y="97"/>
                  </a:cubicBezTo>
                  <a:cubicBezTo>
                    <a:pt x="511" y="99"/>
                    <a:pt x="511" y="99"/>
                    <a:pt x="511" y="99"/>
                  </a:cubicBezTo>
                  <a:cubicBezTo>
                    <a:pt x="510" y="100"/>
                    <a:pt x="510" y="100"/>
                    <a:pt x="510" y="100"/>
                  </a:cubicBezTo>
                  <a:cubicBezTo>
                    <a:pt x="509" y="100"/>
                    <a:pt x="509" y="100"/>
                    <a:pt x="509" y="100"/>
                  </a:cubicBezTo>
                  <a:cubicBezTo>
                    <a:pt x="506" y="102"/>
                    <a:pt x="506" y="102"/>
                    <a:pt x="506" y="102"/>
                  </a:cubicBezTo>
                  <a:cubicBezTo>
                    <a:pt x="503" y="102"/>
                    <a:pt x="503" y="102"/>
                    <a:pt x="503" y="102"/>
                  </a:cubicBezTo>
                  <a:cubicBezTo>
                    <a:pt x="500" y="103"/>
                    <a:pt x="500" y="103"/>
                    <a:pt x="500" y="103"/>
                  </a:cubicBezTo>
                  <a:cubicBezTo>
                    <a:pt x="499" y="105"/>
                    <a:pt x="499" y="105"/>
                    <a:pt x="499" y="105"/>
                  </a:cubicBezTo>
                  <a:cubicBezTo>
                    <a:pt x="500" y="107"/>
                    <a:pt x="500" y="107"/>
                    <a:pt x="500" y="107"/>
                  </a:cubicBezTo>
                  <a:cubicBezTo>
                    <a:pt x="503" y="110"/>
                    <a:pt x="503" y="110"/>
                    <a:pt x="503" y="110"/>
                  </a:cubicBezTo>
                  <a:cubicBezTo>
                    <a:pt x="504" y="110"/>
                    <a:pt x="504" y="110"/>
                    <a:pt x="504" y="110"/>
                  </a:cubicBezTo>
                  <a:cubicBezTo>
                    <a:pt x="503" y="111"/>
                    <a:pt x="503" y="111"/>
                    <a:pt x="503" y="111"/>
                  </a:cubicBezTo>
                  <a:cubicBezTo>
                    <a:pt x="501" y="111"/>
                    <a:pt x="501" y="111"/>
                    <a:pt x="501" y="111"/>
                  </a:cubicBezTo>
                  <a:cubicBezTo>
                    <a:pt x="500" y="112"/>
                    <a:pt x="500" y="112"/>
                    <a:pt x="500" y="112"/>
                  </a:cubicBezTo>
                  <a:cubicBezTo>
                    <a:pt x="500" y="113"/>
                    <a:pt x="500" y="113"/>
                    <a:pt x="500" y="113"/>
                  </a:cubicBezTo>
                  <a:cubicBezTo>
                    <a:pt x="500" y="114"/>
                    <a:pt x="500" y="114"/>
                    <a:pt x="500" y="114"/>
                  </a:cubicBezTo>
                  <a:cubicBezTo>
                    <a:pt x="498" y="116"/>
                    <a:pt x="498" y="116"/>
                    <a:pt x="498" y="116"/>
                  </a:cubicBezTo>
                  <a:cubicBezTo>
                    <a:pt x="496" y="116"/>
                    <a:pt x="496" y="116"/>
                    <a:pt x="496" y="116"/>
                  </a:cubicBezTo>
                  <a:cubicBezTo>
                    <a:pt x="496" y="117"/>
                    <a:pt x="496" y="117"/>
                    <a:pt x="496" y="117"/>
                  </a:cubicBezTo>
                  <a:cubicBezTo>
                    <a:pt x="496" y="116"/>
                    <a:pt x="496" y="116"/>
                    <a:pt x="496" y="116"/>
                  </a:cubicBezTo>
                  <a:cubicBezTo>
                    <a:pt x="497" y="114"/>
                    <a:pt x="497" y="114"/>
                    <a:pt x="497" y="114"/>
                  </a:cubicBezTo>
                  <a:cubicBezTo>
                    <a:pt x="499" y="110"/>
                    <a:pt x="499" y="110"/>
                    <a:pt x="499" y="110"/>
                  </a:cubicBezTo>
                  <a:cubicBezTo>
                    <a:pt x="497" y="109"/>
                    <a:pt x="497" y="109"/>
                    <a:pt x="497" y="109"/>
                  </a:cubicBezTo>
                  <a:cubicBezTo>
                    <a:pt x="497" y="108"/>
                    <a:pt x="497" y="108"/>
                    <a:pt x="497" y="108"/>
                  </a:cubicBezTo>
                  <a:cubicBezTo>
                    <a:pt x="498" y="107"/>
                    <a:pt x="498" y="107"/>
                    <a:pt x="498" y="107"/>
                  </a:cubicBezTo>
                  <a:cubicBezTo>
                    <a:pt x="498" y="105"/>
                    <a:pt x="498" y="105"/>
                    <a:pt x="498" y="105"/>
                  </a:cubicBezTo>
                  <a:cubicBezTo>
                    <a:pt x="497" y="102"/>
                    <a:pt x="497" y="102"/>
                    <a:pt x="497" y="102"/>
                  </a:cubicBezTo>
                  <a:cubicBezTo>
                    <a:pt x="498" y="100"/>
                    <a:pt x="498" y="100"/>
                    <a:pt x="498" y="100"/>
                  </a:cubicBezTo>
                  <a:cubicBezTo>
                    <a:pt x="500" y="99"/>
                    <a:pt x="500" y="99"/>
                    <a:pt x="500" y="99"/>
                  </a:cubicBezTo>
                  <a:cubicBezTo>
                    <a:pt x="500" y="97"/>
                    <a:pt x="500" y="97"/>
                    <a:pt x="500" y="97"/>
                  </a:cubicBezTo>
                  <a:cubicBezTo>
                    <a:pt x="499" y="94"/>
                    <a:pt x="499" y="94"/>
                    <a:pt x="499" y="94"/>
                  </a:cubicBezTo>
                  <a:cubicBezTo>
                    <a:pt x="499" y="93"/>
                    <a:pt x="499" y="93"/>
                    <a:pt x="499" y="93"/>
                  </a:cubicBezTo>
                  <a:cubicBezTo>
                    <a:pt x="499" y="91"/>
                    <a:pt x="499" y="91"/>
                    <a:pt x="499" y="91"/>
                  </a:cubicBezTo>
                  <a:cubicBezTo>
                    <a:pt x="500" y="91"/>
                    <a:pt x="500" y="91"/>
                    <a:pt x="500" y="91"/>
                  </a:cubicBezTo>
                  <a:cubicBezTo>
                    <a:pt x="501" y="92"/>
                    <a:pt x="501" y="92"/>
                    <a:pt x="501" y="92"/>
                  </a:cubicBezTo>
                  <a:cubicBezTo>
                    <a:pt x="504" y="91"/>
                    <a:pt x="504" y="91"/>
                    <a:pt x="504" y="91"/>
                  </a:cubicBezTo>
                  <a:cubicBezTo>
                    <a:pt x="505" y="87"/>
                    <a:pt x="505" y="87"/>
                    <a:pt x="505" y="87"/>
                  </a:cubicBezTo>
                  <a:cubicBezTo>
                    <a:pt x="505" y="85"/>
                    <a:pt x="505" y="85"/>
                    <a:pt x="505" y="85"/>
                  </a:cubicBezTo>
                  <a:cubicBezTo>
                    <a:pt x="504" y="84"/>
                    <a:pt x="504" y="84"/>
                    <a:pt x="504" y="84"/>
                  </a:cubicBezTo>
                  <a:cubicBezTo>
                    <a:pt x="505" y="79"/>
                    <a:pt x="505" y="79"/>
                    <a:pt x="505" y="79"/>
                  </a:cubicBezTo>
                  <a:cubicBezTo>
                    <a:pt x="506" y="77"/>
                    <a:pt x="506" y="77"/>
                    <a:pt x="506" y="77"/>
                  </a:cubicBezTo>
                  <a:cubicBezTo>
                    <a:pt x="508" y="74"/>
                    <a:pt x="508" y="74"/>
                    <a:pt x="508" y="74"/>
                  </a:cubicBezTo>
                  <a:cubicBezTo>
                    <a:pt x="507" y="72"/>
                    <a:pt x="507" y="72"/>
                    <a:pt x="507" y="72"/>
                  </a:cubicBezTo>
                  <a:cubicBezTo>
                    <a:pt x="506" y="72"/>
                    <a:pt x="506" y="72"/>
                    <a:pt x="506" y="72"/>
                  </a:cubicBezTo>
                  <a:cubicBezTo>
                    <a:pt x="505" y="73"/>
                    <a:pt x="505" y="73"/>
                    <a:pt x="505" y="73"/>
                  </a:cubicBezTo>
                  <a:cubicBezTo>
                    <a:pt x="504" y="73"/>
                    <a:pt x="504" y="73"/>
                    <a:pt x="504" y="73"/>
                  </a:cubicBezTo>
                  <a:cubicBezTo>
                    <a:pt x="502" y="73"/>
                    <a:pt x="502" y="73"/>
                    <a:pt x="502" y="73"/>
                  </a:cubicBezTo>
                  <a:cubicBezTo>
                    <a:pt x="504" y="73"/>
                    <a:pt x="504" y="73"/>
                    <a:pt x="504" y="73"/>
                  </a:cubicBezTo>
                  <a:cubicBezTo>
                    <a:pt x="506" y="71"/>
                    <a:pt x="506" y="71"/>
                    <a:pt x="506" y="71"/>
                  </a:cubicBezTo>
                  <a:cubicBezTo>
                    <a:pt x="507" y="70"/>
                    <a:pt x="507" y="70"/>
                    <a:pt x="507" y="70"/>
                  </a:cubicBezTo>
                  <a:cubicBezTo>
                    <a:pt x="508" y="68"/>
                    <a:pt x="508" y="68"/>
                    <a:pt x="508" y="68"/>
                  </a:cubicBezTo>
                  <a:cubicBezTo>
                    <a:pt x="508" y="67"/>
                    <a:pt x="508" y="67"/>
                    <a:pt x="508" y="67"/>
                  </a:cubicBezTo>
                  <a:cubicBezTo>
                    <a:pt x="509" y="66"/>
                    <a:pt x="509" y="66"/>
                    <a:pt x="509" y="66"/>
                  </a:cubicBezTo>
                  <a:cubicBezTo>
                    <a:pt x="510" y="63"/>
                    <a:pt x="510" y="63"/>
                    <a:pt x="510" y="63"/>
                  </a:cubicBezTo>
                  <a:cubicBezTo>
                    <a:pt x="510" y="62"/>
                    <a:pt x="510" y="62"/>
                    <a:pt x="510" y="62"/>
                  </a:cubicBezTo>
                  <a:cubicBezTo>
                    <a:pt x="510" y="61"/>
                    <a:pt x="510" y="61"/>
                    <a:pt x="510" y="61"/>
                  </a:cubicBezTo>
                  <a:cubicBezTo>
                    <a:pt x="513" y="60"/>
                    <a:pt x="513" y="60"/>
                    <a:pt x="513" y="60"/>
                  </a:cubicBezTo>
                  <a:cubicBezTo>
                    <a:pt x="512" y="58"/>
                    <a:pt x="512" y="58"/>
                    <a:pt x="512" y="58"/>
                  </a:cubicBezTo>
                  <a:cubicBezTo>
                    <a:pt x="511" y="57"/>
                    <a:pt x="511" y="57"/>
                    <a:pt x="511" y="57"/>
                  </a:cubicBezTo>
                  <a:cubicBezTo>
                    <a:pt x="511" y="56"/>
                    <a:pt x="511" y="56"/>
                    <a:pt x="511" y="56"/>
                  </a:cubicBezTo>
                  <a:cubicBezTo>
                    <a:pt x="513" y="54"/>
                    <a:pt x="513" y="54"/>
                    <a:pt x="513" y="54"/>
                  </a:cubicBezTo>
                  <a:cubicBezTo>
                    <a:pt x="512" y="52"/>
                    <a:pt x="512" y="52"/>
                    <a:pt x="512" y="52"/>
                  </a:cubicBezTo>
                  <a:cubicBezTo>
                    <a:pt x="513" y="51"/>
                    <a:pt x="513" y="51"/>
                    <a:pt x="513" y="51"/>
                  </a:cubicBezTo>
                  <a:cubicBezTo>
                    <a:pt x="514" y="51"/>
                    <a:pt x="514" y="51"/>
                    <a:pt x="514" y="51"/>
                  </a:cubicBezTo>
                  <a:cubicBezTo>
                    <a:pt x="515" y="48"/>
                    <a:pt x="515" y="48"/>
                    <a:pt x="515" y="48"/>
                  </a:cubicBezTo>
                  <a:cubicBezTo>
                    <a:pt x="515" y="44"/>
                    <a:pt x="515" y="44"/>
                    <a:pt x="515" y="44"/>
                  </a:cubicBezTo>
                  <a:cubicBezTo>
                    <a:pt x="514" y="41"/>
                    <a:pt x="514" y="41"/>
                    <a:pt x="514" y="41"/>
                  </a:cubicBezTo>
                  <a:cubicBezTo>
                    <a:pt x="513" y="39"/>
                    <a:pt x="513" y="39"/>
                    <a:pt x="513" y="39"/>
                  </a:cubicBezTo>
                  <a:cubicBezTo>
                    <a:pt x="513" y="38"/>
                    <a:pt x="513" y="38"/>
                    <a:pt x="513" y="38"/>
                  </a:cubicBezTo>
                  <a:cubicBezTo>
                    <a:pt x="513" y="36"/>
                    <a:pt x="513" y="36"/>
                    <a:pt x="513" y="36"/>
                  </a:cubicBezTo>
                  <a:cubicBezTo>
                    <a:pt x="512" y="36"/>
                    <a:pt x="512" y="36"/>
                    <a:pt x="512" y="36"/>
                  </a:cubicBezTo>
                  <a:cubicBezTo>
                    <a:pt x="511" y="37"/>
                    <a:pt x="511" y="37"/>
                    <a:pt x="511" y="37"/>
                  </a:cubicBezTo>
                  <a:cubicBezTo>
                    <a:pt x="510" y="36"/>
                    <a:pt x="510" y="36"/>
                    <a:pt x="510" y="36"/>
                  </a:cubicBezTo>
                  <a:cubicBezTo>
                    <a:pt x="509" y="35"/>
                    <a:pt x="509" y="35"/>
                    <a:pt x="509" y="35"/>
                  </a:cubicBezTo>
                  <a:cubicBezTo>
                    <a:pt x="508" y="35"/>
                    <a:pt x="508" y="35"/>
                    <a:pt x="508" y="35"/>
                  </a:cubicBezTo>
                  <a:cubicBezTo>
                    <a:pt x="507" y="37"/>
                    <a:pt x="507" y="37"/>
                    <a:pt x="507" y="37"/>
                  </a:cubicBezTo>
                  <a:cubicBezTo>
                    <a:pt x="507" y="37"/>
                    <a:pt x="507" y="37"/>
                    <a:pt x="507" y="37"/>
                  </a:cubicBezTo>
                  <a:cubicBezTo>
                    <a:pt x="506" y="36"/>
                    <a:pt x="506" y="36"/>
                    <a:pt x="506" y="36"/>
                  </a:cubicBezTo>
                  <a:cubicBezTo>
                    <a:pt x="505" y="34"/>
                    <a:pt x="505" y="34"/>
                    <a:pt x="505" y="34"/>
                  </a:cubicBezTo>
                  <a:cubicBezTo>
                    <a:pt x="505" y="34"/>
                    <a:pt x="505" y="34"/>
                    <a:pt x="505" y="34"/>
                  </a:cubicBezTo>
                  <a:cubicBezTo>
                    <a:pt x="504" y="33"/>
                    <a:pt x="504" y="33"/>
                    <a:pt x="504" y="33"/>
                  </a:cubicBezTo>
                  <a:cubicBezTo>
                    <a:pt x="502" y="33"/>
                    <a:pt x="502" y="33"/>
                    <a:pt x="502" y="33"/>
                  </a:cubicBezTo>
                  <a:cubicBezTo>
                    <a:pt x="501" y="31"/>
                    <a:pt x="501" y="31"/>
                    <a:pt x="501" y="31"/>
                  </a:cubicBezTo>
                  <a:cubicBezTo>
                    <a:pt x="501" y="31"/>
                    <a:pt x="501" y="31"/>
                    <a:pt x="501" y="31"/>
                  </a:cubicBezTo>
                  <a:cubicBezTo>
                    <a:pt x="503" y="31"/>
                    <a:pt x="503" y="31"/>
                    <a:pt x="503" y="31"/>
                  </a:cubicBezTo>
                  <a:cubicBezTo>
                    <a:pt x="506" y="32"/>
                    <a:pt x="506" y="32"/>
                    <a:pt x="506" y="32"/>
                  </a:cubicBezTo>
                  <a:cubicBezTo>
                    <a:pt x="508" y="33"/>
                    <a:pt x="508" y="33"/>
                    <a:pt x="508" y="33"/>
                  </a:cubicBezTo>
                  <a:cubicBezTo>
                    <a:pt x="509" y="32"/>
                    <a:pt x="509" y="32"/>
                    <a:pt x="509" y="32"/>
                  </a:cubicBezTo>
                  <a:cubicBezTo>
                    <a:pt x="509" y="32"/>
                    <a:pt x="509" y="32"/>
                    <a:pt x="509" y="32"/>
                  </a:cubicBezTo>
                  <a:cubicBezTo>
                    <a:pt x="510" y="33"/>
                    <a:pt x="510" y="33"/>
                    <a:pt x="510" y="33"/>
                  </a:cubicBezTo>
                  <a:cubicBezTo>
                    <a:pt x="510" y="34"/>
                    <a:pt x="510" y="34"/>
                    <a:pt x="510" y="34"/>
                  </a:cubicBezTo>
                  <a:cubicBezTo>
                    <a:pt x="511" y="34"/>
                    <a:pt x="511" y="34"/>
                    <a:pt x="511" y="34"/>
                  </a:cubicBezTo>
                  <a:cubicBezTo>
                    <a:pt x="511" y="33"/>
                    <a:pt x="511" y="33"/>
                    <a:pt x="511" y="33"/>
                  </a:cubicBezTo>
                  <a:cubicBezTo>
                    <a:pt x="510" y="31"/>
                    <a:pt x="510" y="31"/>
                    <a:pt x="510" y="31"/>
                  </a:cubicBezTo>
                  <a:cubicBezTo>
                    <a:pt x="509" y="30"/>
                    <a:pt x="509" y="30"/>
                    <a:pt x="509" y="30"/>
                  </a:cubicBezTo>
                  <a:cubicBezTo>
                    <a:pt x="508" y="28"/>
                    <a:pt x="508" y="28"/>
                    <a:pt x="508" y="28"/>
                  </a:cubicBezTo>
                  <a:cubicBezTo>
                    <a:pt x="507" y="27"/>
                    <a:pt x="507" y="27"/>
                    <a:pt x="507" y="27"/>
                  </a:cubicBezTo>
                  <a:cubicBezTo>
                    <a:pt x="506" y="27"/>
                    <a:pt x="506" y="27"/>
                    <a:pt x="506" y="27"/>
                  </a:cubicBezTo>
                  <a:cubicBezTo>
                    <a:pt x="505" y="28"/>
                    <a:pt x="505" y="28"/>
                    <a:pt x="505" y="28"/>
                  </a:cubicBezTo>
                  <a:cubicBezTo>
                    <a:pt x="504" y="27"/>
                    <a:pt x="504" y="27"/>
                    <a:pt x="504" y="27"/>
                  </a:cubicBezTo>
                  <a:cubicBezTo>
                    <a:pt x="504" y="25"/>
                    <a:pt x="504" y="25"/>
                    <a:pt x="504" y="25"/>
                  </a:cubicBezTo>
                  <a:cubicBezTo>
                    <a:pt x="501" y="23"/>
                    <a:pt x="501" y="23"/>
                    <a:pt x="501" y="23"/>
                  </a:cubicBezTo>
                  <a:cubicBezTo>
                    <a:pt x="501" y="22"/>
                    <a:pt x="501" y="22"/>
                    <a:pt x="501" y="22"/>
                  </a:cubicBezTo>
                  <a:cubicBezTo>
                    <a:pt x="500" y="20"/>
                    <a:pt x="500" y="20"/>
                    <a:pt x="500" y="20"/>
                  </a:cubicBezTo>
                  <a:cubicBezTo>
                    <a:pt x="499" y="19"/>
                    <a:pt x="499" y="19"/>
                    <a:pt x="499" y="19"/>
                  </a:cubicBezTo>
                  <a:cubicBezTo>
                    <a:pt x="498" y="19"/>
                    <a:pt x="498" y="19"/>
                    <a:pt x="498" y="19"/>
                  </a:cubicBezTo>
                  <a:cubicBezTo>
                    <a:pt x="497" y="20"/>
                    <a:pt x="497" y="20"/>
                    <a:pt x="497" y="20"/>
                  </a:cubicBezTo>
                  <a:cubicBezTo>
                    <a:pt x="497" y="22"/>
                    <a:pt x="497" y="22"/>
                    <a:pt x="497" y="22"/>
                  </a:cubicBezTo>
                  <a:cubicBezTo>
                    <a:pt x="498" y="22"/>
                    <a:pt x="498" y="22"/>
                    <a:pt x="498" y="22"/>
                  </a:cubicBezTo>
                  <a:cubicBezTo>
                    <a:pt x="499" y="23"/>
                    <a:pt x="499" y="23"/>
                    <a:pt x="499" y="23"/>
                  </a:cubicBezTo>
                  <a:cubicBezTo>
                    <a:pt x="499" y="23"/>
                    <a:pt x="499" y="23"/>
                    <a:pt x="499" y="23"/>
                  </a:cubicBezTo>
                  <a:cubicBezTo>
                    <a:pt x="498" y="24"/>
                    <a:pt x="498" y="24"/>
                    <a:pt x="498" y="24"/>
                  </a:cubicBezTo>
                  <a:cubicBezTo>
                    <a:pt x="498" y="25"/>
                    <a:pt x="498" y="25"/>
                    <a:pt x="498" y="25"/>
                  </a:cubicBezTo>
                  <a:cubicBezTo>
                    <a:pt x="497" y="26"/>
                    <a:pt x="497" y="26"/>
                    <a:pt x="497" y="26"/>
                  </a:cubicBezTo>
                  <a:cubicBezTo>
                    <a:pt x="494" y="22"/>
                    <a:pt x="494" y="22"/>
                    <a:pt x="494" y="22"/>
                  </a:cubicBezTo>
                  <a:cubicBezTo>
                    <a:pt x="494" y="21"/>
                    <a:pt x="494" y="21"/>
                    <a:pt x="494" y="21"/>
                  </a:cubicBezTo>
                  <a:cubicBezTo>
                    <a:pt x="493" y="19"/>
                    <a:pt x="493" y="19"/>
                    <a:pt x="493" y="19"/>
                  </a:cubicBezTo>
                  <a:cubicBezTo>
                    <a:pt x="492" y="19"/>
                    <a:pt x="492" y="19"/>
                    <a:pt x="492" y="19"/>
                  </a:cubicBezTo>
                  <a:cubicBezTo>
                    <a:pt x="485" y="15"/>
                    <a:pt x="485" y="15"/>
                    <a:pt x="485" y="15"/>
                  </a:cubicBezTo>
                  <a:cubicBezTo>
                    <a:pt x="483" y="14"/>
                    <a:pt x="483" y="14"/>
                    <a:pt x="483" y="14"/>
                  </a:cubicBezTo>
                  <a:cubicBezTo>
                    <a:pt x="483" y="14"/>
                    <a:pt x="483" y="14"/>
                    <a:pt x="483" y="14"/>
                  </a:cubicBezTo>
                  <a:cubicBezTo>
                    <a:pt x="479" y="14"/>
                    <a:pt x="479" y="14"/>
                    <a:pt x="479" y="14"/>
                  </a:cubicBezTo>
                  <a:cubicBezTo>
                    <a:pt x="479" y="13"/>
                    <a:pt x="479" y="13"/>
                    <a:pt x="479" y="13"/>
                  </a:cubicBezTo>
                  <a:cubicBezTo>
                    <a:pt x="479" y="12"/>
                    <a:pt x="479" y="12"/>
                    <a:pt x="479" y="12"/>
                  </a:cubicBezTo>
                  <a:cubicBezTo>
                    <a:pt x="479" y="11"/>
                    <a:pt x="479" y="11"/>
                    <a:pt x="479" y="11"/>
                  </a:cubicBezTo>
                  <a:cubicBezTo>
                    <a:pt x="477" y="11"/>
                    <a:pt x="477" y="11"/>
                    <a:pt x="477" y="11"/>
                  </a:cubicBezTo>
                  <a:cubicBezTo>
                    <a:pt x="476" y="10"/>
                    <a:pt x="476" y="10"/>
                    <a:pt x="476" y="10"/>
                  </a:cubicBezTo>
                  <a:cubicBezTo>
                    <a:pt x="475" y="11"/>
                    <a:pt x="475" y="11"/>
                    <a:pt x="475" y="11"/>
                  </a:cubicBezTo>
                  <a:cubicBezTo>
                    <a:pt x="473" y="12"/>
                    <a:pt x="473" y="12"/>
                    <a:pt x="473" y="12"/>
                  </a:cubicBezTo>
                  <a:cubicBezTo>
                    <a:pt x="473" y="12"/>
                    <a:pt x="473" y="12"/>
                    <a:pt x="473" y="12"/>
                  </a:cubicBezTo>
                  <a:cubicBezTo>
                    <a:pt x="471" y="13"/>
                    <a:pt x="471" y="13"/>
                    <a:pt x="471" y="13"/>
                  </a:cubicBezTo>
                  <a:cubicBezTo>
                    <a:pt x="470" y="15"/>
                    <a:pt x="470" y="15"/>
                    <a:pt x="470" y="15"/>
                  </a:cubicBezTo>
                  <a:cubicBezTo>
                    <a:pt x="468" y="15"/>
                    <a:pt x="468" y="15"/>
                    <a:pt x="468" y="15"/>
                  </a:cubicBezTo>
                  <a:cubicBezTo>
                    <a:pt x="467" y="15"/>
                    <a:pt x="467" y="15"/>
                    <a:pt x="467" y="15"/>
                  </a:cubicBezTo>
                  <a:cubicBezTo>
                    <a:pt x="465" y="17"/>
                    <a:pt x="465" y="17"/>
                    <a:pt x="465" y="17"/>
                  </a:cubicBezTo>
                  <a:cubicBezTo>
                    <a:pt x="462" y="18"/>
                    <a:pt x="462" y="18"/>
                    <a:pt x="462" y="18"/>
                  </a:cubicBezTo>
                  <a:cubicBezTo>
                    <a:pt x="460" y="18"/>
                    <a:pt x="460" y="18"/>
                    <a:pt x="460" y="18"/>
                  </a:cubicBezTo>
                  <a:cubicBezTo>
                    <a:pt x="460" y="18"/>
                    <a:pt x="460" y="18"/>
                    <a:pt x="460" y="18"/>
                  </a:cubicBezTo>
                  <a:cubicBezTo>
                    <a:pt x="458" y="18"/>
                    <a:pt x="458" y="18"/>
                    <a:pt x="458" y="18"/>
                  </a:cubicBezTo>
                  <a:cubicBezTo>
                    <a:pt x="457" y="18"/>
                    <a:pt x="457" y="18"/>
                    <a:pt x="457" y="18"/>
                  </a:cubicBezTo>
                  <a:cubicBezTo>
                    <a:pt x="458" y="20"/>
                    <a:pt x="458" y="20"/>
                    <a:pt x="458" y="20"/>
                  </a:cubicBezTo>
                  <a:cubicBezTo>
                    <a:pt x="459" y="20"/>
                    <a:pt x="459" y="20"/>
                    <a:pt x="459" y="20"/>
                  </a:cubicBezTo>
                  <a:cubicBezTo>
                    <a:pt x="460" y="20"/>
                    <a:pt x="460" y="20"/>
                    <a:pt x="460" y="20"/>
                  </a:cubicBezTo>
                  <a:cubicBezTo>
                    <a:pt x="461" y="23"/>
                    <a:pt x="461" y="23"/>
                    <a:pt x="461" y="23"/>
                  </a:cubicBezTo>
                  <a:cubicBezTo>
                    <a:pt x="461" y="26"/>
                    <a:pt x="461" y="26"/>
                    <a:pt x="461" y="26"/>
                  </a:cubicBezTo>
                  <a:cubicBezTo>
                    <a:pt x="460" y="28"/>
                    <a:pt x="460" y="28"/>
                    <a:pt x="460" y="28"/>
                  </a:cubicBezTo>
                  <a:cubicBezTo>
                    <a:pt x="457" y="28"/>
                    <a:pt x="457" y="28"/>
                    <a:pt x="457" y="28"/>
                  </a:cubicBezTo>
                  <a:cubicBezTo>
                    <a:pt x="455" y="31"/>
                    <a:pt x="455" y="31"/>
                    <a:pt x="455" y="31"/>
                  </a:cubicBezTo>
                  <a:cubicBezTo>
                    <a:pt x="452" y="31"/>
                    <a:pt x="452" y="31"/>
                    <a:pt x="452" y="31"/>
                  </a:cubicBezTo>
                  <a:cubicBezTo>
                    <a:pt x="450" y="31"/>
                    <a:pt x="450" y="31"/>
                    <a:pt x="450" y="31"/>
                  </a:cubicBezTo>
                  <a:cubicBezTo>
                    <a:pt x="452" y="30"/>
                    <a:pt x="452" y="30"/>
                    <a:pt x="452" y="30"/>
                  </a:cubicBezTo>
                  <a:cubicBezTo>
                    <a:pt x="453" y="29"/>
                    <a:pt x="453" y="29"/>
                    <a:pt x="453" y="29"/>
                  </a:cubicBezTo>
                  <a:cubicBezTo>
                    <a:pt x="454" y="27"/>
                    <a:pt x="454" y="27"/>
                    <a:pt x="454" y="27"/>
                  </a:cubicBezTo>
                  <a:cubicBezTo>
                    <a:pt x="451" y="24"/>
                    <a:pt x="451" y="24"/>
                    <a:pt x="451" y="24"/>
                  </a:cubicBezTo>
                  <a:cubicBezTo>
                    <a:pt x="453" y="21"/>
                    <a:pt x="453" y="21"/>
                    <a:pt x="453" y="21"/>
                  </a:cubicBezTo>
                  <a:cubicBezTo>
                    <a:pt x="453" y="20"/>
                    <a:pt x="453" y="20"/>
                    <a:pt x="453" y="20"/>
                  </a:cubicBezTo>
                  <a:cubicBezTo>
                    <a:pt x="453" y="19"/>
                    <a:pt x="453" y="19"/>
                    <a:pt x="453" y="19"/>
                  </a:cubicBezTo>
                  <a:cubicBezTo>
                    <a:pt x="452" y="16"/>
                    <a:pt x="452" y="16"/>
                    <a:pt x="452" y="16"/>
                  </a:cubicBezTo>
                  <a:cubicBezTo>
                    <a:pt x="452" y="14"/>
                    <a:pt x="452" y="14"/>
                    <a:pt x="452" y="14"/>
                  </a:cubicBezTo>
                  <a:cubicBezTo>
                    <a:pt x="450" y="12"/>
                    <a:pt x="450" y="12"/>
                    <a:pt x="450" y="12"/>
                  </a:cubicBezTo>
                  <a:cubicBezTo>
                    <a:pt x="449" y="13"/>
                    <a:pt x="449" y="13"/>
                    <a:pt x="449" y="13"/>
                  </a:cubicBezTo>
                  <a:cubicBezTo>
                    <a:pt x="447" y="12"/>
                    <a:pt x="447" y="12"/>
                    <a:pt x="447" y="12"/>
                  </a:cubicBezTo>
                  <a:cubicBezTo>
                    <a:pt x="446" y="12"/>
                    <a:pt x="446" y="12"/>
                    <a:pt x="446" y="12"/>
                  </a:cubicBezTo>
                  <a:cubicBezTo>
                    <a:pt x="446" y="14"/>
                    <a:pt x="446" y="14"/>
                    <a:pt x="446" y="14"/>
                  </a:cubicBezTo>
                  <a:cubicBezTo>
                    <a:pt x="444" y="14"/>
                    <a:pt x="444" y="14"/>
                    <a:pt x="444" y="14"/>
                  </a:cubicBezTo>
                  <a:cubicBezTo>
                    <a:pt x="443" y="13"/>
                    <a:pt x="443" y="13"/>
                    <a:pt x="443" y="13"/>
                  </a:cubicBezTo>
                  <a:cubicBezTo>
                    <a:pt x="441" y="14"/>
                    <a:pt x="441" y="14"/>
                    <a:pt x="441" y="14"/>
                  </a:cubicBezTo>
                  <a:cubicBezTo>
                    <a:pt x="440" y="17"/>
                    <a:pt x="440" y="17"/>
                    <a:pt x="440" y="17"/>
                  </a:cubicBezTo>
                  <a:cubicBezTo>
                    <a:pt x="438" y="17"/>
                    <a:pt x="438" y="17"/>
                    <a:pt x="438" y="17"/>
                  </a:cubicBezTo>
                  <a:cubicBezTo>
                    <a:pt x="438" y="15"/>
                    <a:pt x="438" y="15"/>
                    <a:pt x="438" y="15"/>
                  </a:cubicBezTo>
                  <a:cubicBezTo>
                    <a:pt x="439" y="14"/>
                    <a:pt x="439" y="14"/>
                    <a:pt x="439" y="14"/>
                  </a:cubicBezTo>
                  <a:cubicBezTo>
                    <a:pt x="439" y="12"/>
                    <a:pt x="439" y="12"/>
                    <a:pt x="439" y="12"/>
                  </a:cubicBezTo>
                  <a:cubicBezTo>
                    <a:pt x="438" y="12"/>
                    <a:pt x="438" y="12"/>
                    <a:pt x="438" y="12"/>
                  </a:cubicBezTo>
                  <a:cubicBezTo>
                    <a:pt x="435" y="16"/>
                    <a:pt x="435" y="16"/>
                    <a:pt x="435" y="16"/>
                  </a:cubicBezTo>
                  <a:cubicBezTo>
                    <a:pt x="431" y="18"/>
                    <a:pt x="431" y="18"/>
                    <a:pt x="431" y="18"/>
                  </a:cubicBezTo>
                  <a:cubicBezTo>
                    <a:pt x="429" y="17"/>
                    <a:pt x="429" y="17"/>
                    <a:pt x="429" y="17"/>
                  </a:cubicBezTo>
                  <a:cubicBezTo>
                    <a:pt x="431" y="15"/>
                    <a:pt x="431" y="15"/>
                    <a:pt x="431" y="15"/>
                  </a:cubicBezTo>
                  <a:cubicBezTo>
                    <a:pt x="433" y="15"/>
                    <a:pt x="433" y="15"/>
                    <a:pt x="433" y="15"/>
                  </a:cubicBezTo>
                  <a:cubicBezTo>
                    <a:pt x="435" y="12"/>
                    <a:pt x="435" y="12"/>
                    <a:pt x="435" y="12"/>
                  </a:cubicBezTo>
                  <a:cubicBezTo>
                    <a:pt x="434" y="10"/>
                    <a:pt x="434" y="10"/>
                    <a:pt x="434" y="10"/>
                  </a:cubicBezTo>
                  <a:cubicBezTo>
                    <a:pt x="435" y="8"/>
                    <a:pt x="435" y="8"/>
                    <a:pt x="435" y="8"/>
                  </a:cubicBezTo>
                  <a:cubicBezTo>
                    <a:pt x="435" y="8"/>
                    <a:pt x="435" y="8"/>
                    <a:pt x="435" y="8"/>
                  </a:cubicBezTo>
                  <a:cubicBezTo>
                    <a:pt x="437" y="7"/>
                    <a:pt x="437" y="7"/>
                    <a:pt x="437" y="7"/>
                  </a:cubicBezTo>
                  <a:cubicBezTo>
                    <a:pt x="437" y="6"/>
                    <a:pt x="437" y="6"/>
                    <a:pt x="437" y="6"/>
                  </a:cubicBezTo>
                  <a:cubicBezTo>
                    <a:pt x="434" y="5"/>
                    <a:pt x="434" y="5"/>
                    <a:pt x="434" y="5"/>
                  </a:cubicBezTo>
                  <a:cubicBezTo>
                    <a:pt x="433" y="4"/>
                    <a:pt x="433" y="4"/>
                    <a:pt x="433" y="4"/>
                  </a:cubicBezTo>
                  <a:cubicBezTo>
                    <a:pt x="433" y="2"/>
                    <a:pt x="433" y="2"/>
                    <a:pt x="433" y="2"/>
                  </a:cubicBezTo>
                  <a:cubicBezTo>
                    <a:pt x="432" y="2"/>
                    <a:pt x="432" y="2"/>
                    <a:pt x="432" y="2"/>
                  </a:cubicBezTo>
                  <a:cubicBezTo>
                    <a:pt x="430" y="4"/>
                    <a:pt x="430" y="4"/>
                    <a:pt x="430" y="4"/>
                  </a:cubicBezTo>
                  <a:cubicBezTo>
                    <a:pt x="427" y="3"/>
                    <a:pt x="427" y="3"/>
                    <a:pt x="427" y="3"/>
                  </a:cubicBezTo>
                  <a:cubicBezTo>
                    <a:pt x="427" y="1"/>
                    <a:pt x="427" y="1"/>
                    <a:pt x="427" y="1"/>
                  </a:cubicBezTo>
                  <a:cubicBezTo>
                    <a:pt x="425" y="1"/>
                    <a:pt x="425" y="1"/>
                    <a:pt x="425" y="1"/>
                  </a:cubicBezTo>
                  <a:cubicBezTo>
                    <a:pt x="423" y="2"/>
                    <a:pt x="423" y="2"/>
                    <a:pt x="423" y="2"/>
                  </a:cubicBezTo>
                  <a:cubicBezTo>
                    <a:pt x="421" y="0"/>
                    <a:pt x="421" y="0"/>
                    <a:pt x="421" y="0"/>
                  </a:cubicBezTo>
                  <a:cubicBezTo>
                    <a:pt x="420" y="0"/>
                    <a:pt x="420" y="0"/>
                    <a:pt x="420" y="0"/>
                  </a:cubicBezTo>
                  <a:cubicBezTo>
                    <a:pt x="418" y="2"/>
                    <a:pt x="418" y="2"/>
                    <a:pt x="418" y="2"/>
                  </a:cubicBezTo>
                  <a:cubicBezTo>
                    <a:pt x="417" y="3"/>
                    <a:pt x="417" y="3"/>
                    <a:pt x="417" y="3"/>
                  </a:cubicBezTo>
                  <a:cubicBezTo>
                    <a:pt x="416" y="4"/>
                    <a:pt x="416" y="4"/>
                    <a:pt x="416" y="4"/>
                  </a:cubicBezTo>
                  <a:cubicBezTo>
                    <a:pt x="417" y="6"/>
                    <a:pt x="417" y="6"/>
                    <a:pt x="417" y="6"/>
                  </a:cubicBezTo>
                  <a:cubicBezTo>
                    <a:pt x="415" y="7"/>
                    <a:pt x="415" y="7"/>
                    <a:pt x="415" y="7"/>
                  </a:cubicBezTo>
                  <a:cubicBezTo>
                    <a:pt x="415" y="10"/>
                    <a:pt x="415" y="10"/>
                    <a:pt x="415" y="10"/>
                  </a:cubicBezTo>
                  <a:cubicBezTo>
                    <a:pt x="415" y="12"/>
                    <a:pt x="415" y="12"/>
                    <a:pt x="415" y="12"/>
                  </a:cubicBezTo>
                  <a:cubicBezTo>
                    <a:pt x="413" y="15"/>
                    <a:pt x="413" y="15"/>
                    <a:pt x="413" y="15"/>
                  </a:cubicBezTo>
                  <a:cubicBezTo>
                    <a:pt x="413" y="23"/>
                    <a:pt x="413" y="23"/>
                    <a:pt x="413" y="23"/>
                  </a:cubicBezTo>
                  <a:cubicBezTo>
                    <a:pt x="415" y="25"/>
                    <a:pt x="415" y="25"/>
                    <a:pt x="415" y="25"/>
                  </a:cubicBezTo>
                  <a:cubicBezTo>
                    <a:pt x="415" y="27"/>
                    <a:pt x="415" y="27"/>
                    <a:pt x="415" y="27"/>
                  </a:cubicBezTo>
                  <a:cubicBezTo>
                    <a:pt x="414" y="27"/>
                    <a:pt x="414" y="27"/>
                    <a:pt x="414" y="27"/>
                  </a:cubicBezTo>
                  <a:cubicBezTo>
                    <a:pt x="414" y="29"/>
                    <a:pt x="414" y="29"/>
                    <a:pt x="414" y="29"/>
                  </a:cubicBezTo>
                  <a:cubicBezTo>
                    <a:pt x="416" y="31"/>
                    <a:pt x="416" y="31"/>
                    <a:pt x="416" y="31"/>
                  </a:cubicBezTo>
                  <a:cubicBezTo>
                    <a:pt x="417" y="31"/>
                    <a:pt x="417" y="31"/>
                    <a:pt x="417" y="31"/>
                  </a:cubicBezTo>
                  <a:cubicBezTo>
                    <a:pt x="419" y="34"/>
                    <a:pt x="419" y="34"/>
                    <a:pt x="419" y="34"/>
                  </a:cubicBezTo>
                  <a:cubicBezTo>
                    <a:pt x="422" y="34"/>
                    <a:pt x="422" y="34"/>
                    <a:pt x="422" y="34"/>
                  </a:cubicBezTo>
                  <a:cubicBezTo>
                    <a:pt x="419" y="36"/>
                    <a:pt x="419" y="36"/>
                    <a:pt x="419" y="36"/>
                  </a:cubicBezTo>
                  <a:cubicBezTo>
                    <a:pt x="420" y="38"/>
                    <a:pt x="420" y="38"/>
                    <a:pt x="420" y="38"/>
                  </a:cubicBezTo>
                  <a:cubicBezTo>
                    <a:pt x="420" y="39"/>
                    <a:pt x="420" y="39"/>
                    <a:pt x="420" y="39"/>
                  </a:cubicBezTo>
                  <a:cubicBezTo>
                    <a:pt x="423" y="39"/>
                    <a:pt x="423" y="39"/>
                    <a:pt x="423" y="39"/>
                  </a:cubicBezTo>
                  <a:cubicBezTo>
                    <a:pt x="425" y="39"/>
                    <a:pt x="425" y="39"/>
                    <a:pt x="425" y="39"/>
                  </a:cubicBezTo>
                  <a:cubicBezTo>
                    <a:pt x="428" y="40"/>
                    <a:pt x="428" y="40"/>
                    <a:pt x="428" y="40"/>
                  </a:cubicBezTo>
                  <a:cubicBezTo>
                    <a:pt x="431" y="40"/>
                    <a:pt x="431" y="40"/>
                    <a:pt x="431" y="40"/>
                  </a:cubicBezTo>
                  <a:cubicBezTo>
                    <a:pt x="432" y="41"/>
                    <a:pt x="432" y="41"/>
                    <a:pt x="432" y="41"/>
                  </a:cubicBezTo>
                  <a:cubicBezTo>
                    <a:pt x="430" y="42"/>
                    <a:pt x="430" y="42"/>
                    <a:pt x="430" y="42"/>
                  </a:cubicBezTo>
                  <a:cubicBezTo>
                    <a:pt x="429" y="42"/>
                    <a:pt x="429" y="42"/>
                    <a:pt x="429" y="42"/>
                  </a:cubicBezTo>
                  <a:cubicBezTo>
                    <a:pt x="427" y="42"/>
                    <a:pt x="427" y="42"/>
                    <a:pt x="427" y="42"/>
                  </a:cubicBezTo>
                  <a:cubicBezTo>
                    <a:pt x="425" y="41"/>
                    <a:pt x="425" y="41"/>
                    <a:pt x="425" y="41"/>
                  </a:cubicBezTo>
                  <a:cubicBezTo>
                    <a:pt x="421" y="43"/>
                    <a:pt x="421" y="43"/>
                    <a:pt x="421" y="43"/>
                  </a:cubicBezTo>
                  <a:cubicBezTo>
                    <a:pt x="420" y="42"/>
                    <a:pt x="420" y="42"/>
                    <a:pt x="420" y="42"/>
                  </a:cubicBezTo>
                  <a:cubicBezTo>
                    <a:pt x="418" y="42"/>
                    <a:pt x="418" y="42"/>
                    <a:pt x="418" y="42"/>
                  </a:cubicBezTo>
                  <a:cubicBezTo>
                    <a:pt x="416" y="42"/>
                    <a:pt x="416" y="42"/>
                    <a:pt x="416" y="42"/>
                  </a:cubicBezTo>
                  <a:cubicBezTo>
                    <a:pt x="415" y="42"/>
                    <a:pt x="415" y="42"/>
                    <a:pt x="415" y="42"/>
                  </a:cubicBezTo>
                  <a:cubicBezTo>
                    <a:pt x="414" y="43"/>
                    <a:pt x="414" y="43"/>
                    <a:pt x="414" y="43"/>
                  </a:cubicBezTo>
                  <a:cubicBezTo>
                    <a:pt x="410" y="43"/>
                    <a:pt x="410" y="43"/>
                    <a:pt x="410" y="43"/>
                  </a:cubicBezTo>
                  <a:cubicBezTo>
                    <a:pt x="409" y="45"/>
                    <a:pt x="409" y="45"/>
                    <a:pt x="409" y="45"/>
                  </a:cubicBezTo>
                  <a:cubicBezTo>
                    <a:pt x="409" y="45"/>
                    <a:pt x="409" y="45"/>
                    <a:pt x="409" y="45"/>
                  </a:cubicBezTo>
                  <a:cubicBezTo>
                    <a:pt x="411" y="46"/>
                    <a:pt x="411" y="46"/>
                    <a:pt x="411" y="46"/>
                  </a:cubicBezTo>
                  <a:cubicBezTo>
                    <a:pt x="411" y="47"/>
                    <a:pt x="411" y="47"/>
                    <a:pt x="411" y="47"/>
                  </a:cubicBezTo>
                  <a:cubicBezTo>
                    <a:pt x="413" y="47"/>
                    <a:pt x="413" y="47"/>
                    <a:pt x="413" y="47"/>
                  </a:cubicBezTo>
                  <a:cubicBezTo>
                    <a:pt x="414" y="48"/>
                    <a:pt x="414" y="48"/>
                    <a:pt x="414" y="48"/>
                  </a:cubicBezTo>
                  <a:cubicBezTo>
                    <a:pt x="416" y="47"/>
                    <a:pt x="416" y="47"/>
                    <a:pt x="416" y="47"/>
                  </a:cubicBezTo>
                  <a:cubicBezTo>
                    <a:pt x="418" y="49"/>
                    <a:pt x="418" y="49"/>
                    <a:pt x="418" y="49"/>
                  </a:cubicBezTo>
                  <a:cubicBezTo>
                    <a:pt x="420" y="50"/>
                    <a:pt x="420" y="50"/>
                    <a:pt x="420" y="50"/>
                  </a:cubicBezTo>
                  <a:cubicBezTo>
                    <a:pt x="422" y="54"/>
                    <a:pt x="422" y="54"/>
                    <a:pt x="422" y="54"/>
                  </a:cubicBezTo>
                  <a:cubicBezTo>
                    <a:pt x="421" y="58"/>
                    <a:pt x="421" y="58"/>
                    <a:pt x="421" y="58"/>
                  </a:cubicBezTo>
                  <a:cubicBezTo>
                    <a:pt x="418" y="59"/>
                    <a:pt x="418" y="59"/>
                    <a:pt x="418" y="59"/>
                  </a:cubicBezTo>
                  <a:cubicBezTo>
                    <a:pt x="420" y="55"/>
                    <a:pt x="420" y="55"/>
                    <a:pt x="420" y="55"/>
                  </a:cubicBezTo>
                  <a:cubicBezTo>
                    <a:pt x="419" y="54"/>
                    <a:pt x="419" y="54"/>
                    <a:pt x="419" y="54"/>
                  </a:cubicBezTo>
                  <a:cubicBezTo>
                    <a:pt x="419" y="51"/>
                    <a:pt x="419" y="51"/>
                    <a:pt x="419" y="51"/>
                  </a:cubicBezTo>
                  <a:cubicBezTo>
                    <a:pt x="416" y="51"/>
                    <a:pt x="416" y="51"/>
                    <a:pt x="416" y="51"/>
                  </a:cubicBezTo>
                  <a:cubicBezTo>
                    <a:pt x="415" y="51"/>
                    <a:pt x="415" y="51"/>
                    <a:pt x="415" y="51"/>
                  </a:cubicBezTo>
                  <a:cubicBezTo>
                    <a:pt x="415" y="49"/>
                    <a:pt x="415" y="49"/>
                    <a:pt x="415" y="49"/>
                  </a:cubicBezTo>
                  <a:cubicBezTo>
                    <a:pt x="414" y="49"/>
                    <a:pt x="414" y="49"/>
                    <a:pt x="414" y="49"/>
                  </a:cubicBezTo>
                  <a:cubicBezTo>
                    <a:pt x="412" y="50"/>
                    <a:pt x="412" y="50"/>
                    <a:pt x="412" y="50"/>
                  </a:cubicBezTo>
                  <a:cubicBezTo>
                    <a:pt x="410" y="50"/>
                    <a:pt x="410" y="50"/>
                    <a:pt x="410" y="50"/>
                  </a:cubicBezTo>
                  <a:cubicBezTo>
                    <a:pt x="408" y="52"/>
                    <a:pt x="408" y="52"/>
                    <a:pt x="408" y="52"/>
                  </a:cubicBezTo>
                  <a:cubicBezTo>
                    <a:pt x="410" y="53"/>
                    <a:pt x="410" y="53"/>
                    <a:pt x="410" y="53"/>
                  </a:cubicBezTo>
                  <a:cubicBezTo>
                    <a:pt x="409" y="54"/>
                    <a:pt x="409" y="54"/>
                    <a:pt x="409" y="54"/>
                  </a:cubicBezTo>
                  <a:cubicBezTo>
                    <a:pt x="407" y="54"/>
                    <a:pt x="407" y="54"/>
                    <a:pt x="407" y="54"/>
                  </a:cubicBezTo>
                  <a:cubicBezTo>
                    <a:pt x="408" y="55"/>
                    <a:pt x="408" y="55"/>
                    <a:pt x="408" y="55"/>
                  </a:cubicBezTo>
                  <a:cubicBezTo>
                    <a:pt x="408" y="56"/>
                    <a:pt x="408" y="56"/>
                    <a:pt x="408" y="56"/>
                  </a:cubicBezTo>
                  <a:cubicBezTo>
                    <a:pt x="405" y="58"/>
                    <a:pt x="405" y="58"/>
                    <a:pt x="405" y="58"/>
                  </a:cubicBezTo>
                  <a:cubicBezTo>
                    <a:pt x="405" y="56"/>
                    <a:pt x="405" y="56"/>
                    <a:pt x="405" y="56"/>
                  </a:cubicBezTo>
                  <a:cubicBezTo>
                    <a:pt x="404" y="56"/>
                    <a:pt x="404" y="56"/>
                    <a:pt x="404" y="56"/>
                  </a:cubicBezTo>
                  <a:cubicBezTo>
                    <a:pt x="403" y="57"/>
                    <a:pt x="403" y="57"/>
                    <a:pt x="403" y="57"/>
                  </a:cubicBezTo>
                  <a:cubicBezTo>
                    <a:pt x="404" y="59"/>
                    <a:pt x="404" y="59"/>
                    <a:pt x="404" y="59"/>
                  </a:cubicBezTo>
                  <a:cubicBezTo>
                    <a:pt x="403" y="61"/>
                    <a:pt x="403" y="61"/>
                    <a:pt x="403" y="61"/>
                  </a:cubicBezTo>
                  <a:cubicBezTo>
                    <a:pt x="402" y="61"/>
                    <a:pt x="402" y="61"/>
                    <a:pt x="402" y="61"/>
                  </a:cubicBezTo>
                  <a:cubicBezTo>
                    <a:pt x="401" y="58"/>
                    <a:pt x="401" y="58"/>
                    <a:pt x="401" y="58"/>
                  </a:cubicBezTo>
                  <a:cubicBezTo>
                    <a:pt x="400" y="57"/>
                    <a:pt x="400" y="57"/>
                    <a:pt x="400" y="57"/>
                  </a:cubicBezTo>
                  <a:cubicBezTo>
                    <a:pt x="399" y="57"/>
                    <a:pt x="399" y="57"/>
                    <a:pt x="399" y="57"/>
                  </a:cubicBezTo>
                  <a:cubicBezTo>
                    <a:pt x="400" y="59"/>
                    <a:pt x="400" y="59"/>
                    <a:pt x="400" y="59"/>
                  </a:cubicBezTo>
                  <a:cubicBezTo>
                    <a:pt x="398" y="62"/>
                    <a:pt x="398" y="62"/>
                    <a:pt x="398" y="62"/>
                  </a:cubicBezTo>
                  <a:cubicBezTo>
                    <a:pt x="398" y="64"/>
                    <a:pt x="398" y="64"/>
                    <a:pt x="398" y="64"/>
                  </a:cubicBezTo>
                  <a:cubicBezTo>
                    <a:pt x="396" y="63"/>
                    <a:pt x="396" y="63"/>
                    <a:pt x="396" y="63"/>
                  </a:cubicBezTo>
                  <a:cubicBezTo>
                    <a:pt x="396" y="62"/>
                    <a:pt x="396" y="62"/>
                    <a:pt x="396" y="62"/>
                  </a:cubicBezTo>
                  <a:cubicBezTo>
                    <a:pt x="397" y="58"/>
                    <a:pt x="397" y="58"/>
                    <a:pt x="397" y="58"/>
                  </a:cubicBezTo>
                  <a:cubicBezTo>
                    <a:pt x="397" y="56"/>
                    <a:pt x="397" y="56"/>
                    <a:pt x="397" y="56"/>
                  </a:cubicBezTo>
                  <a:cubicBezTo>
                    <a:pt x="395" y="56"/>
                    <a:pt x="395" y="56"/>
                    <a:pt x="395" y="56"/>
                  </a:cubicBezTo>
                  <a:cubicBezTo>
                    <a:pt x="390" y="58"/>
                    <a:pt x="390" y="58"/>
                    <a:pt x="390" y="58"/>
                  </a:cubicBezTo>
                  <a:cubicBezTo>
                    <a:pt x="388" y="57"/>
                    <a:pt x="388" y="57"/>
                    <a:pt x="388" y="57"/>
                  </a:cubicBezTo>
                  <a:cubicBezTo>
                    <a:pt x="386" y="59"/>
                    <a:pt x="386" y="59"/>
                    <a:pt x="386" y="59"/>
                  </a:cubicBezTo>
                  <a:cubicBezTo>
                    <a:pt x="384" y="58"/>
                    <a:pt x="384" y="58"/>
                    <a:pt x="384" y="58"/>
                  </a:cubicBezTo>
                  <a:cubicBezTo>
                    <a:pt x="383" y="57"/>
                    <a:pt x="383" y="57"/>
                    <a:pt x="383" y="57"/>
                  </a:cubicBezTo>
                  <a:cubicBezTo>
                    <a:pt x="381" y="58"/>
                    <a:pt x="381" y="58"/>
                    <a:pt x="381" y="58"/>
                  </a:cubicBezTo>
                  <a:cubicBezTo>
                    <a:pt x="383" y="60"/>
                    <a:pt x="383" y="60"/>
                    <a:pt x="383" y="60"/>
                  </a:cubicBezTo>
                  <a:cubicBezTo>
                    <a:pt x="381" y="61"/>
                    <a:pt x="381" y="61"/>
                    <a:pt x="381" y="61"/>
                  </a:cubicBezTo>
                  <a:cubicBezTo>
                    <a:pt x="381" y="61"/>
                    <a:pt x="381" y="61"/>
                    <a:pt x="381" y="61"/>
                  </a:cubicBezTo>
                  <a:cubicBezTo>
                    <a:pt x="380" y="60"/>
                    <a:pt x="380" y="60"/>
                    <a:pt x="380" y="60"/>
                  </a:cubicBezTo>
                  <a:cubicBezTo>
                    <a:pt x="380" y="60"/>
                    <a:pt x="380" y="60"/>
                    <a:pt x="380" y="60"/>
                  </a:cubicBezTo>
                  <a:cubicBezTo>
                    <a:pt x="379" y="61"/>
                    <a:pt x="379" y="61"/>
                    <a:pt x="379" y="61"/>
                  </a:cubicBezTo>
                  <a:cubicBezTo>
                    <a:pt x="378" y="62"/>
                    <a:pt x="378" y="62"/>
                    <a:pt x="378" y="62"/>
                  </a:cubicBezTo>
                  <a:cubicBezTo>
                    <a:pt x="378" y="66"/>
                    <a:pt x="378" y="66"/>
                    <a:pt x="378" y="66"/>
                  </a:cubicBezTo>
                  <a:cubicBezTo>
                    <a:pt x="379" y="67"/>
                    <a:pt x="379" y="67"/>
                    <a:pt x="379" y="67"/>
                  </a:cubicBezTo>
                  <a:cubicBezTo>
                    <a:pt x="381" y="65"/>
                    <a:pt x="381" y="65"/>
                    <a:pt x="381" y="65"/>
                  </a:cubicBezTo>
                  <a:cubicBezTo>
                    <a:pt x="382" y="66"/>
                    <a:pt x="382" y="66"/>
                    <a:pt x="382" y="66"/>
                  </a:cubicBezTo>
                  <a:cubicBezTo>
                    <a:pt x="385" y="64"/>
                    <a:pt x="385" y="64"/>
                    <a:pt x="385" y="64"/>
                  </a:cubicBezTo>
                  <a:cubicBezTo>
                    <a:pt x="386" y="64"/>
                    <a:pt x="386" y="64"/>
                    <a:pt x="386" y="64"/>
                  </a:cubicBezTo>
                  <a:cubicBezTo>
                    <a:pt x="386" y="66"/>
                    <a:pt x="386" y="66"/>
                    <a:pt x="386" y="66"/>
                  </a:cubicBezTo>
                  <a:cubicBezTo>
                    <a:pt x="381" y="68"/>
                    <a:pt x="381" y="68"/>
                    <a:pt x="381" y="68"/>
                  </a:cubicBezTo>
                  <a:cubicBezTo>
                    <a:pt x="380" y="70"/>
                    <a:pt x="380" y="70"/>
                    <a:pt x="380" y="70"/>
                  </a:cubicBezTo>
                  <a:cubicBezTo>
                    <a:pt x="378" y="71"/>
                    <a:pt x="378" y="71"/>
                    <a:pt x="378" y="71"/>
                  </a:cubicBezTo>
                  <a:cubicBezTo>
                    <a:pt x="374" y="72"/>
                    <a:pt x="374" y="72"/>
                    <a:pt x="374" y="72"/>
                  </a:cubicBezTo>
                  <a:cubicBezTo>
                    <a:pt x="374" y="73"/>
                    <a:pt x="374" y="73"/>
                    <a:pt x="374" y="73"/>
                  </a:cubicBezTo>
                  <a:cubicBezTo>
                    <a:pt x="374" y="74"/>
                    <a:pt x="374" y="74"/>
                    <a:pt x="374" y="74"/>
                  </a:cubicBezTo>
                  <a:cubicBezTo>
                    <a:pt x="371" y="75"/>
                    <a:pt x="371" y="75"/>
                    <a:pt x="371" y="75"/>
                  </a:cubicBezTo>
                  <a:cubicBezTo>
                    <a:pt x="370" y="74"/>
                    <a:pt x="370" y="74"/>
                    <a:pt x="370" y="74"/>
                  </a:cubicBezTo>
                  <a:cubicBezTo>
                    <a:pt x="369" y="74"/>
                    <a:pt x="369" y="74"/>
                    <a:pt x="369" y="74"/>
                  </a:cubicBezTo>
                  <a:cubicBezTo>
                    <a:pt x="368" y="76"/>
                    <a:pt x="368" y="76"/>
                    <a:pt x="368" y="76"/>
                  </a:cubicBezTo>
                  <a:cubicBezTo>
                    <a:pt x="367" y="76"/>
                    <a:pt x="367" y="76"/>
                    <a:pt x="367" y="76"/>
                  </a:cubicBezTo>
                  <a:cubicBezTo>
                    <a:pt x="365" y="77"/>
                    <a:pt x="365" y="77"/>
                    <a:pt x="365" y="77"/>
                  </a:cubicBezTo>
                  <a:cubicBezTo>
                    <a:pt x="364" y="78"/>
                    <a:pt x="364" y="78"/>
                    <a:pt x="364" y="78"/>
                  </a:cubicBezTo>
                  <a:cubicBezTo>
                    <a:pt x="365" y="80"/>
                    <a:pt x="365" y="80"/>
                    <a:pt x="365" y="80"/>
                  </a:cubicBezTo>
                  <a:cubicBezTo>
                    <a:pt x="365" y="80"/>
                    <a:pt x="365" y="80"/>
                    <a:pt x="365" y="80"/>
                  </a:cubicBezTo>
                  <a:cubicBezTo>
                    <a:pt x="364" y="81"/>
                    <a:pt x="364" y="81"/>
                    <a:pt x="364" y="81"/>
                  </a:cubicBezTo>
                  <a:cubicBezTo>
                    <a:pt x="363" y="82"/>
                    <a:pt x="363" y="82"/>
                    <a:pt x="363" y="82"/>
                  </a:cubicBezTo>
                  <a:cubicBezTo>
                    <a:pt x="362" y="81"/>
                    <a:pt x="362" y="81"/>
                    <a:pt x="362" y="81"/>
                  </a:cubicBezTo>
                  <a:cubicBezTo>
                    <a:pt x="362" y="81"/>
                    <a:pt x="362" y="81"/>
                    <a:pt x="362" y="81"/>
                  </a:cubicBezTo>
                  <a:cubicBezTo>
                    <a:pt x="360" y="83"/>
                    <a:pt x="360" y="83"/>
                    <a:pt x="360" y="83"/>
                  </a:cubicBezTo>
                  <a:cubicBezTo>
                    <a:pt x="360" y="84"/>
                    <a:pt x="360" y="84"/>
                    <a:pt x="360" y="84"/>
                  </a:cubicBezTo>
                  <a:cubicBezTo>
                    <a:pt x="360" y="85"/>
                    <a:pt x="360" y="85"/>
                    <a:pt x="360" y="85"/>
                  </a:cubicBezTo>
                  <a:cubicBezTo>
                    <a:pt x="360" y="86"/>
                    <a:pt x="360" y="86"/>
                    <a:pt x="360" y="86"/>
                  </a:cubicBezTo>
                  <a:cubicBezTo>
                    <a:pt x="358" y="88"/>
                    <a:pt x="358" y="88"/>
                    <a:pt x="358" y="88"/>
                  </a:cubicBezTo>
                  <a:cubicBezTo>
                    <a:pt x="358" y="90"/>
                    <a:pt x="358" y="90"/>
                    <a:pt x="358" y="90"/>
                  </a:cubicBezTo>
                  <a:cubicBezTo>
                    <a:pt x="356" y="90"/>
                    <a:pt x="356" y="90"/>
                    <a:pt x="356" y="90"/>
                  </a:cubicBezTo>
                  <a:cubicBezTo>
                    <a:pt x="353" y="91"/>
                    <a:pt x="353" y="91"/>
                    <a:pt x="353" y="91"/>
                  </a:cubicBezTo>
                  <a:cubicBezTo>
                    <a:pt x="351" y="92"/>
                    <a:pt x="351" y="92"/>
                    <a:pt x="351" y="92"/>
                  </a:cubicBezTo>
                  <a:cubicBezTo>
                    <a:pt x="351" y="94"/>
                    <a:pt x="351" y="94"/>
                    <a:pt x="351" y="94"/>
                  </a:cubicBezTo>
                  <a:cubicBezTo>
                    <a:pt x="353" y="94"/>
                    <a:pt x="353" y="94"/>
                    <a:pt x="353" y="94"/>
                  </a:cubicBezTo>
                  <a:cubicBezTo>
                    <a:pt x="353" y="93"/>
                    <a:pt x="353" y="93"/>
                    <a:pt x="353" y="93"/>
                  </a:cubicBezTo>
                  <a:cubicBezTo>
                    <a:pt x="358" y="94"/>
                    <a:pt x="358" y="94"/>
                    <a:pt x="358" y="94"/>
                  </a:cubicBezTo>
                  <a:cubicBezTo>
                    <a:pt x="357" y="95"/>
                    <a:pt x="357" y="95"/>
                    <a:pt x="357" y="95"/>
                  </a:cubicBezTo>
                  <a:cubicBezTo>
                    <a:pt x="355" y="95"/>
                    <a:pt x="355" y="95"/>
                    <a:pt x="355" y="95"/>
                  </a:cubicBezTo>
                  <a:cubicBezTo>
                    <a:pt x="354" y="95"/>
                    <a:pt x="354" y="95"/>
                    <a:pt x="354" y="95"/>
                  </a:cubicBezTo>
                  <a:cubicBezTo>
                    <a:pt x="356" y="96"/>
                    <a:pt x="356" y="96"/>
                    <a:pt x="356" y="96"/>
                  </a:cubicBezTo>
                  <a:cubicBezTo>
                    <a:pt x="355" y="100"/>
                    <a:pt x="355" y="100"/>
                    <a:pt x="355" y="100"/>
                  </a:cubicBezTo>
                  <a:cubicBezTo>
                    <a:pt x="354" y="101"/>
                    <a:pt x="354" y="101"/>
                    <a:pt x="354" y="101"/>
                  </a:cubicBezTo>
                  <a:cubicBezTo>
                    <a:pt x="354" y="102"/>
                    <a:pt x="354" y="102"/>
                    <a:pt x="354" y="102"/>
                  </a:cubicBezTo>
                  <a:cubicBezTo>
                    <a:pt x="354" y="104"/>
                    <a:pt x="354" y="104"/>
                    <a:pt x="354" y="104"/>
                  </a:cubicBezTo>
                  <a:cubicBezTo>
                    <a:pt x="352" y="101"/>
                    <a:pt x="352" y="101"/>
                    <a:pt x="352" y="101"/>
                  </a:cubicBezTo>
                  <a:cubicBezTo>
                    <a:pt x="350" y="102"/>
                    <a:pt x="350" y="102"/>
                    <a:pt x="350" y="102"/>
                  </a:cubicBezTo>
                  <a:cubicBezTo>
                    <a:pt x="349" y="99"/>
                    <a:pt x="349" y="99"/>
                    <a:pt x="349" y="99"/>
                  </a:cubicBezTo>
                  <a:cubicBezTo>
                    <a:pt x="347" y="99"/>
                    <a:pt x="347" y="99"/>
                    <a:pt x="347" y="99"/>
                  </a:cubicBezTo>
                  <a:cubicBezTo>
                    <a:pt x="347" y="99"/>
                    <a:pt x="347" y="99"/>
                    <a:pt x="347" y="99"/>
                  </a:cubicBezTo>
                  <a:cubicBezTo>
                    <a:pt x="348" y="101"/>
                    <a:pt x="348" y="101"/>
                    <a:pt x="348" y="101"/>
                  </a:cubicBezTo>
                  <a:cubicBezTo>
                    <a:pt x="348" y="102"/>
                    <a:pt x="348" y="102"/>
                    <a:pt x="348" y="102"/>
                  </a:cubicBezTo>
                  <a:cubicBezTo>
                    <a:pt x="347" y="103"/>
                    <a:pt x="347" y="103"/>
                    <a:pt x="347" y="103"/>
                  </a:cubicBezTo>
                  <a:cubicBezTo>
                    <a:pt x="348" y="105"/>
                    <a:pt x="348" y="105"/>
                    <a:pt x="348" y="105"/>
                  </a:cubicBezTo>
                  <a:cubicBezTo>
                    <a:pt x="350" y="104"/>
                    <a:pt x="350" y="104"/>
                    <a:pt x="350" y="104"/>
                  </a:cubicBezTo>
                  <a:cubicBezTo>
                    <a:pt x="353" y="105"/>
                    <a:pt x="353" y="105"/>
                    <a:pt x="353" y="105"/>
                  </a:cubicBezTo>
                  <a:cubicBezTo>
                    <a:pt x="355" y="105"/>
                    <a:pt x="355" y="105"/>
                    <a:pt x="355" y="105"/>
                  </a:cubicBezTo>
                  <a:cubicBezTo>
                    <a:pt x="355" y="107"/>
                    <a:pt x="355" y="107"/>
                    <a:pt x="355" y="107"/>
                  </a:cubicBezTo>
                  <a:cubicBezTo>
                    <a:pt x="357" y="108"/>
                    <a:pt x="357" y="108"/>
                    <a:pt x="357" y="108"/>
                  </a:cubicBezTo>
                  <a:cubicBezTo>
                    <a:pt x="359" y="108"/>
                    <a:pt x="359" y="108"/>
                    <a:pt x="359" y="108"/>
                  </a:cubicBezTo>
                  <a:cubicBezTo>
                    <a:pt x="359" y="107"/>
                    <a:pt x="359" y="107"/>
                    <a:pt x="359" y="107"/>
                  </a:cubicBezTo>
                  <a:cubicBezTo>
                    <a:pt x="360" y="109"/>
                    <a:pt x="360" y="109"/>
                    <a:pt x="360" y="109"/>
                  </a:cubicBezTo>
                  <a:cubicBezTo>
                    <a:pt x="358" y="109"/>
                    <a:pt x="358" y="109"/>
                    <a:pt x="358" y="109"/>
                  </a:cubicBezTo>
                  <a:cubicBezTo>
                    <a:pt x="356" y="110"/>
                    <a:pt x="356" y="110"/>
                    <a:pt x="356" y="110"/>
                  </a:cubicBezTo>
                  <a:cubicBezTo>
                    <a:pt x="355" y="108"/>
                    <a:pt x="355" y="108"/>
                    <a:pt x="355" y="108"/>
                  </a:cubicBezTo>
                  <a:cubicBezTo>
                    <a:pt x="354" y="109"/>
                    <a:pt x="354" y="109"/>
                    <a:pt x="354" y="109"/>
                  </a:cubicBezTo>
                  <a:cubicBezTo>
                    <a:pt x="353" y="110"/>
                    <a:pt x="353" y="110"/>
                    <a:pt x="353" y="110"/>
                  </a:cubicBezTo>
                  <a:cubicBezTo>
                    <a:pt x="352" y="111"/>
                    <a:pt x="352" y="111"/>
                    <a:pt x="352" y="111"/>
                  </a:cubicBezTo>
                  <a:cubicBezTo>
                    <a:pt x="354" y="113"/>
                    <a:pt x="354" y="113"/>
                    <a:pt x="354" y="113"/>
                  </a:cubicBezTo>
                  <a:cubicBezTo>
                    <a:pt x="356" y="112"/>
                    <a:pt x="356" y="112"/>
                    <a:pt x="356" y="112"/>
                  </a:cubicBezTo>
                  <a:cubicBezTo>
                    <a:pt x="359" y="112"/>
                    <a:pt x="359" y="112"/>
                    <a:pt x="359" y="112"/>
                  </a:cubicBezTo>
                  <a:cubicBezTo>
                    <a:pt x="360" y="115"/>
                    <a:pt x="360" y="115"/>
                    <a:pt x="360" y="115"/>
                  </a:cubicBezTo>
                  <a:cubicBezTo>
                    <a:pt x="361" y="116"/>
                    <a:pt x="361" y="116"/>
                    <a:pt x="361" y="116"/>
                  </a:cubicBezTo>
                  <a:cubicBezTo>
                    <a:pt x="362" y="114"/>
                    <a:pt x="362" y="114"/>
                    <a:pt x="362" y="114"/>
                  </a:cubicBezTo>
                  <a:cubicBezTo>
                    <a:pt x="364" y="115"/>
                    <a:pt x="364" y="115"/>
                    <a:pt x="364" y="115"/>
                  </a:cubicBezTo>
                  <a:cubicBezTo>
                    <a:pt x="364" y="116"/>
                    <a:pt x="364" y="116"/>
                    <a:pt x="364" y="116"/>
                  </a:cubicBezTo>
                  <a:cubicBezTo>
                    <a:pt x="366" y="118"/>
                    <a:pt x="366" y="118"/>
                    <a:pt x="366" y="118"/>
                  </a:cubicBezTo>
                  <a:cubicBezTo>
                    <a:pt x="368" y="118"/>
                    <a:pt x="368" y="118"/>
                    <a:pt x="368" y="118"/>
                  </a:cubicBezTo>
                  <a:cubicBezTo>
                    <a:pt x="370" y="120"/>
                    <a:pt x="370" y="120"/>
                    <a:pt x="370" y="120"/>
                  </a:cubicBezTo>
                  <a:cubicBezTo>
                    <a:pt x="368" y="124"/>
                    <a:pt x="368" y="124"/>
                    <a:pt x="368" y="124"/>
                  </a:cubicBezTo>
                  <a:cubicBezTo>
                    <a:pt x="365" y="126"/>
                    <a:pt x="365" y="126"/>
                    <a:pt x="365" y="126"/>
                  </a:cubicBezTo>
                  <a:cubicBezTo>
                    <a:pt x="364" y="128"/>
                    <a:pt x="364" y="128"/>
                    <a:pt x="364" y="128"/>
                  </a:cubicBezTo>
                  <a:cubicBezTo>
                    <a:pt x="364" y="129"/>
                    <a:pt x="364" y="129"/>
                    <a:pt x="364" y="129"/>
                  </a:cubicBezTo>
                  <a:cubicBezTo>
                    <a:pt x="367" y="132"/>
                    <a:pt x="367" y="132"/>
                    <a:pt x="367" y="132"/>
                  </a:cubicBezTo>
                  <a:cubicBezTo>
                    <a:pt x="369" y="133"/>
                    <a:pt x="369" y="133"/>
                    <a:pt x="369" y="133"/>
                  </a:cubicBezTo>
                  <a:cubicBezTo>
                    <a:pt x="365" y="133"/>
                    <a:pt x="365" y="133"/>
                    <a:pt x="365" y="133"/>
                  </a:cubicBezTo>
                  <a:cubicBezTo>
                    <a:pt x="362" y="130"/>
                    <a:pt x="362" y="130"/>
                    <a:pt x="362" y="130"/>
                  </a:cubicBezTo>
                  <a:cubicBezTo>
                    <a:pt x="362" y="128"/>
                    <a:pt x="362" y="128"/>
                    <a:pt x="362" y="128"/>
                  </a:cubicBezTo>
                  <a:cubicBezTo>
                    <a:pt x="363" y="124"/>
                    <a:pt x="363" y="124"/>
                    <a:pt x="363" y="124"/>
                  </a:cubicBezTo>
                  <a:cubicBezTo>
                    <a:pt x="365" y="123"/>
                    <a:pt x="365" y="123"/>
                    <a:pt x="365" y="123"/>
                  </a:cubicBezTo>
                  <a:cubicBezTo>
                    <a:pt x="364" y="122"/>
                    <a:pt x="364" y="122"/>
                    <a:pt x="364" y="122"/>
                  </a:cubicBezTo>
                  <a:cubicBezTo>
                    <a:pt x="365" y="120"/>
                    <a:pt x="365" y="120"/>
                    <a:pt x="365" y="120"/>
                  </a:cubicBezTo>
                  <a:cubicBezTo>
                    <a:pt x="365" y="120"/>
                    <a:pt x="365" y="120"/>
                    <a:pt x="365" y="120"/>
                  </a:cubicBezTo>
                  <a:cubicBezTo>
                    <a:pt x="359" y="122"/>
                    <a:pt x="359" y="122"/>
                    <a:pt x="359" y="122"/>
                  </a:cubicBezTo>
                  <a:cubicBezTo>
                    <a:pt x="355" y="123"/>
                    <a:pt x="355" y="123"/>
                    <a:pt x="355" y="123"/>
                  </a:cubicBezTo>
                  <a:cubicBezTo>
                    <a:pt x="355" y="125"/>
                    <a:pt x="355" y="125"/>
                    <a:pt x="355" y="125"/>
                  </a:cubicBezTo>
                  <a:cubicBezTo>
                    <a:pt x="352" y="126"/>
                    <a:pt x="352" y="126"/>
                    <a:pt x="352" y="126"/>
                  </a:cubicBezTo>
                  <a:cubicBezTo>
                    <a:pt x="351" y="126"/>
                    <a:pt x="351" y="126"/>
                    <a:pt x="351" y="126"/>
                  </a:cubicBezTo>
                  <a:cubicBezTo>
                    <a:pt x="349" y="126"/>
                    <a:pt x="349" y="126"/>
                    <a:pt x="349" y="126"/>
                  </a:cubicBezTo>
                  <a:cubicBezTo>
                    <a:pt x="346" y="128"/>
                    <a:pt x="346" y="128"/>
                    <a:pt x="346" y="128"/>
                  </a:cubicBezTo>
                  <a:cubicBezTo>
                    <a:pt x="339" y="131"/>
                    <a:pt x="339" y="131"/>
                    <a:pt x="339" y="131"/>
                  </a:cubicBezTo>
                  <a:cubicBezTo>
                    <a:pt x="334" y="132"/>
                    <a:pt x="334" y="132"/>
                    <a:pt x="334" y="132"/>
                  </a:cubicBezTo>
                  <a:cubicBezTo>
                    <a:pt x="332" y="132"/>
                    <a:pt x="332" y="132"/>
                    <a:pt x="332" y="132"/>
                  </a:cubicBezTo>
                  <a:cubicBezTo>
                    <a:pt x="330" y="134"/>
                    <a:pt x="330" y="134"/>
                    <a:pt x="330" y="134"/>
                  </a:cubicBezTo>
                  <a:cubicBezTo>
                    <a:pt x="328" y="134"/>
                    <a:pt x="328" y="134"/>
                    <a:pt x="328" y="134"/>
                  </a:cubicBezTo>
                  <a:cubicBezTo>
                    <a:pt x="326" y="135"/>
                    <a:pt x="326" y="135"/>
                    <a:pt x="326" y="135"/>
                  </a:cubicBezTo>
                  <a:cubicBezTo>
                    <a:pt x="328" y="137"/>
                    <a:pt x="328" y="137"/>
                    <a:pt x="328" y="137"/>
                  </a:cubicBezTo>
                  <a:cubicBezTo>
                    <a:pt x="328" y="139"/>
                    <a:pt x="328" y="139"/>
                    <a:pt x="328" y="139"/>
                  </a:cubicBezTo>
                  <a:cubicBezTo>
                    <a:pt x="328" y="141"/>
                    <a:pt x="328" y="141"/>
                    <a:pt x="328" y="141"/>
                  </a:cubicBezTo>
                  <a:cubicBezTo>
                    <a:pt x="329" y="142"/>
                    <a:pt x="329" y="142"/>
                    <a:pt x="329" y="142"/>
                  </a:cubicBezTo>
                  <a:cubicBezTo>
                    <a:pt x="330" y="142"/>
                    <a:pt x="330" y="142"/>
                    <a:pt x="330" y="142"/>
                  </a:cubicBezTo>
                  <a:cubicBezTo>
                    <a:pt x="331" y="143"/>
                    <a:pt x="331" y="143"/>
                    <a:pt x="331" y="143"/>
                  </a:cubicBezTo>
                  <a:cubicBezTo>
                    <a:pt x="330" y="144"/>
                    <a:pt x="330" y="144"/>
                    <a:pt x="330" y="144"/>
                  </a:cubicBezTo>
                  <a:cubicBezTo>
                    <a:pt x="333" y="146"/>
                    <a:pt x="333" y="146"/>
                    <a:pt x="333" y="146"/>
                  </a:cubicBezTo>
                  <a:cubicBezTo>
                    <a:pt x="335" y="150"/>
                    <a:pt x="335" y="150"/>
                    <a:pt x="335" y="150"/>
                  </a:cubicBezTo>
                  <a:cubicBezTo>
                    <a:pt x="335" y="153"/>
                    <a:pt x="335" y="153"/>
                    <a:pt x="335" y="153"/>
                  </a:cubicBezTo>
                  <a:cubicBezTo>
                    <a:pt x="336" y="155"/>
                    <a:pt x="336" y="155"/>
                    <a:pt x="336" y="155"/>
                  </a:cubicBezTo>
                  <a:cubicBezTo>
                    <a:pt x="337" y="155"/>
                    <a:pt x="337" y="155"/>
                    <a:pt x="337" y="155"/>
                  </a:cubicBezTo>
                  <a:cubicBezTo>
                    <a:pt x="337" y="157"/>
                    <a:pt x="337" y="157"/>
                    <a:pt x="337" y="157"/>
                  </a:cubicBezTo>
                  <a:cubicBezTo>
                    <a:pt x="340" y="159"/>
                    <a:pt x="340" y="159"/>
                    <a:pt x="340" y="159"/>
                  </a:cubicBezTo>
                  <a:cubicBezTo>
                    <a:pt x="342" y="158"/>
                    <a:pt x="342" y="158"/>
                    <a:pt x="342" y="158"/>
                  </a:cubicBezTo>
                  <a:cubicBezTo>
                    <a:pt x="348" y="159"/>
                    <a:pt x="348" y="159"/>
                    <a:pt x="348" y="159"/>
                  </a:cubicBezTo>
                  <a:cubicBezTo>
                    <a:pt x="350" y="157"/>
                    <a:pt x="350" y="157"/>
                    <a:pt x="350" y="157"/>
                  </a:cubicBezTo>
                  <a:cubicBezTo>
                    <a:pt x="350" y="159"/>
                    <a:pt x="350" y="159"/>
                    <a:pt x="350" y="159"/>
                  </a:cubicBezTo>
                  <a:cubicBezTo>
                    <a:pt x="351" y="160"/>
                    <a:pt x="351" y="160"/>
                    <a:pt x="351" y="160"/>
                  </a:cubicBezTo>
                  <a:cubicBezTo>
                    <a:pt x="351" y="162"/>
                    <a:pt x="351" y="162"/>
                    <a:pt x="351" y="162"/>
                  </a:cubicBezTo>
                  <a:cubicBezTo>
                    <a:pt x="353" y="164"/>
                    <a:pt x="353" y="164"/>
                    <a:pt x="353" y="164"/>
                  </a:cubicBezTo>
                  <a:cubicBezTo>
                    <a:pt x="355" y="166"/>
                    <a:pt x="355" y="166"/>
                    <a:pt x="355" y="166"/>
                  </a:cubicBezTo>
                  <a:cubicBezTo>
                    <a:pt x="359" y="166"/>
                    <a:pt x="359" y="166"/>
                    <a:pt x="359" y="166"/>
                  </a:cubicBezTo>
                  <a:cubicBezTo>
                    <a:pt x="362" y="168"/>
                    <a:pt x="362" y="168"/>
                    <a:pt x="362" y="168"/>
                  </a:cubicBezTo>
                  <a:cubicBezTo>
                    <a:pt x="364" y="168"/>
                    <a:pt x="364" y="168"/>
                    <a:pt x="364" y="168"/>
                  </a:cubicBezTo>
                  <a:cubicBezTo>
                    <a:pt x="365" y="171"/>
                    <a:pt x="365" y="171"/>
                    <a:pt x="365" y="171"/>
                  </a:cubicBezTo>
                  <a:cubicBezTo>
                    <a:pt x="366" y="175"/>
                    <a:pt x="366" y="175"/>
                    <a:pt x="366" y="175"/>
                  </a:cubicBezTo>
                  <a:cubicBezTo>
                    <a:pt x="366" y="177"/>
                    <a:pt x="366" y="177"/>
                    <a:pt x="366" y="177"/>
                  </a:cubicBezTo>
                  <a:cubicBezTo>
                    <a:pt x="366" y="179"/>
                    <a:pt x="366" y="179"/>
                    <a:pt x="366" y="179"/>
                  </a:cubicBezTo>
                  <a:cubicBezTo>
                    <a:pt x="368" y="181"/>
                    <a:pt x="368" y="181"/>
                    <a:pt x="368" y="181"/>
                  </a:cubicBezTo>
                  <a:cubicBezTo>
                    <a:pt x="370" y="183"/>
                    <a:pt x="370" y="183"/>
                    <a:pt x="370" y="183"/>
                  </a:cubicBezTo>
                  <a:cubicBezTo>
                    <a:pt x="372" y="187"/>
                    <a:pt x="372" y="187"/>
                    <a:pt x="372" y="187"/>
                  </a:cubicBezTo>
                  <a:cubicBezTo>
                    <a:pt x="373" y="191"/>
                    <a:pt x="373" y="191"/>
                    <a:pt x="373" y="191"/>
                  </a:cubicBezTo>
                  <a:cubicBezTo>
                    <a:pt x="376" y="193"/>
                    <a:pt x="376" y="193"/>
                    <a:pt x="376" y="193"/>
                  </a:cubicBezTo>
                  <a:cubicBezTo>
                    <a:pt x="377" y="195"/>
                    <a:pt x="377" y="195"/>
                    <a:pt x="377" y="195"/>
                  </a:cubicBezTo>
                  <a:cubicBezTo>
                    <a:pt x="375" y="198"/>
                    <a:pt x="375" y="198"/>
                    <a:pt x="375" y="198"/>
                  </a:cubicBezTo>
                  <a:cubicBezTo>
                    <a:pt x="373" y="199"/>
                    <a:pt x="373" y="199"/>
                    <a:pt x="373" y="199"/>
                  </a:cubicBezTo>
                  <a:cubicBezTo>
                    <a:pt x="372" y="198"/>
                    <a:pt x="372" y="198"/>
                    <a:pt x="372" y="198"/>
                  </a:cubicBezTo>
                  <a:cubicBezTo>
                    <a:pt x="374" y="201"/>
                    <a:pt x="374" y="201"/>
                    <a:pt x="374" y="201"/>
                  </a:cubicBezTo>
                  <a:cubicBezTo>
                    <a:pt x="377" y="201"/>
                    <a:pt x="377" y="201"/>
                    <a:pt x="377" y="201"/>
                  </a:cubicBezTo>
                  <a:cubicBezTo>
                    <a:pt x="378" y="202"/>
                    <a:pt x="378" y="202"/>
                    <a:pt x="378" y="202"/>
                  </a:cubicBezTo>
                  <a:cubicBezTo>
                    <a:pt x="382" y="206"/>
                    <a:pt x="382" y="206"/>
                    <a:pt x="382" y="206"/>
                  </a:cubicBezTo>
                  <a:cubicBezTo>
                    <a:pt x="385" y="207"/>
                    <a:pt x="385" y="207"/>
                    <a:pt x="385" y="207"/>
                  </a:cubicBezTo>
                  <a:cubicBezTo>
                    <a:pt x="385" y="207"/>
                    <a:pt x="385" y="207"/>
                    <a:pt x="385" y="207"/>
                  </a:cubicBezTo>
                  <a:cubicBezTo>
                    <a:pt x="386" y="207"/>
                    <a:pt x="386" y="207"/>
                    <a:pt x="386" y="207"/>
                  </a:cubicBezTo>
                  <a:cubicBezTo>
                    <a:pt x="389" y="205"/>
                    <a:pt x="389" y="205"/>
                    <a:pt x="389" y="205"/>
                  </a:cubicBezTo>
                  <a:cubicBezTo>
                    <a:pt x="392" y="204"/>
                    <a:pt x="392" y="204"/>
                    <a:pt x="392" y="204"/>
                  </a:cubicBezTo>
                  <a:cubicBezTo>
                    <a:pt x="396" y="207"/>
                    <a:pt x="396" y="207"/>
                    <a:pt x="396" y="207"/>
                  </a:cubicBezTo>
                  <a:cubicBezTo>
                    <a:pt x="398" y="207"/>
                    <a:pt x="398" y="207"/>
                    <a:pt x="398" y="207"/>
                  </a:cubicBezTo>
                  <a:cubicBezTo>
                    <a:pt x="400" y="208"/>
                    <a:pt x="400" y="208"/>
                    <a:pt x="400" y="208"/>
                  </a:cubicBezTo>
                  <a:cubicBezTo>
                    <a:pt x="401" y="210"/>
                    <a:pt x="401" y="210"/>
                    <a:pt x="401" y="210"/>
                  </a:cubicBezTo>
                  <a:cubicBezTo>
                    <a:pt x="401" y="213"/>
                    <a:pt x="401" y="213"/>
                    <a:pt x="401" y="213"/>
                  </a:cubicBezTo>
                  <a:cubicBezTo>
                    <a:pt x="400" y="210"/>
                    <a:pt x="400" y="210"/>
                    <a:pt x="400" y="210"/>
                  </a:cubicBezTo>
                  <a:cubicBezTo>
                    <a:pt x="399" y="208"/>
                    <a:pt x="399" y="208"/>
                    <a:pt x="399" y="208"/>
                  </a:cubicBezTo>
                  <a:cubicBezTo>
                    <a:pt x="396" y="208"/>
                    <a:pt x="396" y="208"/>
                    <a:pt x="396" y="208"/>
                  </a:cubicBezTo>
                  <a:cubicBezTo>
                    <a:pt x="392" y="205"/>
                    <a:pt x="392" y="205"/>
                    <a:pt x="392" y="205"/>
                  </a:cubicBezTo>
                  <a:cubicBezTo>
                    <a:pt x="390" y="205"/>
                    <a:pt x="390" y="205"/>
                    <a:pt x="390" y="205"/>
                  </a:cubicBezTo>
                  <a:cubicBezTo>
                    <a:pt x="388" y="208"/>
                    <a:pt x="388" y="208"/>
                    <a:pt x="388" y="208"/>
                  </a:cubicBezTo>
                  <a:cubicBezTo>
                    <a:pt x="388" y="211"/>
                    <a:pt x="388" y="211"/>
                    <a:pt x="388" y="211"/>
                  </a:cubicBezTo>
                  <a:cubicBezTo>
                    <a:pt x="388" y="212"/>
                    <a:pt x="388" y="212"/>
                    <a:pt x="388" y="212"/>
                  </a:cubicBezTo>
                  <a:cubicBezTo>
                    <a:pt x="384" y="208"/>
                    <a:pt x="384" y="208"/>
                    <a:pt x="384" y="208"/>
                  </a:cubicBezTo>
                  <a:cubicBezTo>
                    <a:pt x="381" y="208"/>
                    <a:pt x="381" y="208"/>
                    <a:pt x="381" y="208"/>
                  </a:cubicBezTo>
                  <a:cubicBezTo>
                    <a:pt x="379" y="207"/>
                    <a:pt x="379" y="207"/>
                    <a:pt x="379" y="207"/>
                  </a:cubicBezTo>
                  <a:cubicBezTo>
                    <a:pt x="379" y="205"/>
                    <a:pt x="379" y="205"/>
                    <a:pt x="379" y="205"/>
                  </a:cubicBezTo>
                  <a:cubicBezTo>
                    <a:pt x="377" y="203"/>
                    <a:pt x="377" y="203"/>
                    <a:pt x="377" y="203"/>
                  </a:cubicBezTo>
                  <a:cubicBezTo>
                    <a:pt x="375" y="202"/>
                    <a:pt x="375" y="202"/>
                    <a:pt x="375" y="202"/>
                  </a:cubicBezTo>
                  <a:cubicBezTo>
                    <a:pt x="372" y="202"/>
                    <a:pt x="372" y="202"/>
                    <a:pt x="372" y="202"/>
                  </a:cubicBezTo>
                  <a:cubicBezTo>
                    <a:pt x="369" y="200"/>
                    <a:pt x="369" y="200"/>
                    <a:pt x="369" y="200"/>
                  </a:cubicBezTo>
                  <a:cubicBezTo>
                    <a:pt x="369" y="199"/>
                    <a:pt x="369" y="199"/>
                    <a:pt x="369" y="199"/>
                  </a:cubicBezTo>
                  <a:cubicBezTo>
                    <a:pt x="369" y="197"/>
                    <a:pt x="369" y="197"/>
                    <a:pt x="369" y="197"/>
                  </a:cubicBezTo>
                  <a:cubicBezTo>
                    <a:pt x="371" y="196"/>
                    <a:pt x="371" y="196"/>
                    <a:pt x="371" y="196"/>
                  </a:cubicBezTo>
                  <a:cubicBezTo>
                    <a:pt x="370" y="195"/>
                    <a:pt x="370" y="195"/>
                    <a:pt x="370" y="195"/>
                  </a:cubicBezTo>
                  <a:cubicBezTo>
                    <a:pt x="370" y="191"/>
                    <a:pt x="370" y="191"/>
                    <a:pt x="370" y="191"/>
                  </a:cubicBezTo>
                  <a:cubicBezTo>
                    <a:pt x="369" y="188"/>
                    <a:pt x="369" y="188"/>
                    <a:pt x="369" y="188"/>
                  </a:cubicBezTo>
                  <a:cubicBezTo>
                    <a:pt x="367" y="187"/>
                    <a:pt x="367" y="187"/>
                    <a:pt x="367" y="187"/>
                  </a:cubicBezTo>
                  <a:cubicBezTo>
                    <a:pt x="366" y="190"/>
                    <a:pt x="366" y="190"/>
                    <a:pt x="366" y="190"/>
                  </a:cubicBezTo>
                  <a:cubicBezTo>
                    <a:pt x="365" y="190"/>
                    <a:pt x="365" y="190"/>
                    <a:pt x="365" y="190"/>
                  </a:cubicBezTo>
                  <a:cubicBezTo>
                    <a:pt x="365" y="192"/>
                    <a:pt x="365" y="192"/>
                    <a:pt x="365" y="192"/>
                  </a:cubicBezTo>
                  <a:cubicBezTo>
                    <a:pt x="364" y="194"/>
                    <a:pt x="364" y="194"/>
                    <a:pt x="364" y="194"/>
                  </a:cubicBezTo>
                  <a:cubicBezTo>
                    <a:pt x="365" y="195"/>
                    <a:pt x="365" y="195"/>
                    <a:pt x="365" y="195"/>
                  </a:cubicBezTo>
                  <a:cubicBezTo>
                    <a:pt x="364" y="197"/>
                    <a:pt x="364" y="197"/>
                    <a:pt x="364" y="197"/>
                  </a:cubicBezTo>
                  <a:cubicBezTo>
                    <a:pt x="363" y="197"/>
                    <a:pt x="363" y="197"/>
                    <a:pt x="363" y="197"/>
                  </a:cubicBezTo>
                  <a:cubicBezTo>
                    <a:pt x="362" y="191"/>
                    <a:pt x="362" y="191"/>
                    <a:pt x="362" y="191"/>
                  </a:cubicBezTo>
                  <a:cubicBezTo>
                    <a:pt x="364" y="190"/>
                    <a:pt x="364" y="190"/>
                    <a:pt x="364" y="190"/>
                  </a:cubicBezTo>
                  <a:cubicBezTo>
                    <a:pt x="363" y="188"/>
                    <a:pt x="363" y="188"/>
                    <a:pt x="363" y="188"/>
                  </a:cubicBezTo>
                  <a:cubicBezTo>
                    <a:pt x="360" y="186"/>
                    <a:pt x="360" y="186"/>
                    <a:pt x="360" y="186"/>
                  </a:cubicBezTo>
                  <a:cubicBezTo>
                    <a:pt x="360" y="183"/>
                    <a:pt x="360" y="183"/>
                    <a:pt x="360" y="183"/>
                  </a:cubicBezTo>
                  <a:cubicBezTo>
                    <a:pt x="359" y="181"/>
                    <a:pt x="359" y="181"/>
                    <a:pt x="359" y="181"/>
                  </a:cubicBezTo>
                  <a:cubicBezTo>
                    <a:pt x="359" y="178"/>
                    <a:pt x="359" y="178"/>
                    <a:pt x="359" y="178"/>
                  </a:cubicBezTo>
                  <a:cubicBezTo>
                    <a:pt x="362" y="177"/>
                    <a:pt x="362" y="177"/>
                    <a:pt x="362" y="177"/>
                  </a:cubicBezTo>
                  <a:cubicBezTo>
                    <a:pt x="362" y="175"/>
                    <a:pt x="362" y="175"/>
                    <a:pt x="362" y="175"/>
                  </a:cubicBezTo>
                  <a:cubicBezTo>
                    <a:pt x="362" y="174"/>
                    <a:pt x="362" y="174"/>
                    <a:pt x="362" y="174"/>
                  </a:cubicBezTo>
                  <a:cubicBezTo>
                    <a:pt x="362" y="171"/>
                    <a:pt x="362" y="171"/>
                    <a:pt x="362" y="171"/>
                  </a:cubicBezTo>
                  <a:cubicBezTo>
                    <a:pt x="360" y="170"/>
                    <a:pt x="360" y="170"/>
                    <a:pt x="360" y="170"/>
                  </a:cubicBezTo>
                  <a:cubicBezTo>
                    <a:pt x="359" y="171"/>
                    <a:pt x="359" y="171"/>
                    <a:pt x="359" y="171"/>
                  </a:cubicBezTo>
                  <a:cubicBezTo>
                    <a:pt x="358" y="169"/>
                    <a:pt x="358" y="169"/>
                    <a:pt x="358" y="169"/>
                  </a:cubicBezTo>
                  <a:cubicBezTo>
                    <a:pt x="354" y="171"/>
                    <a:pt x="354" y="171"/>
                    <a:pt x="354" y="171"/>
                  </a:cubicBezTo>
                  <a:cubicBezTo>
                    <a:pt x="350" y="172"/>
                    <a:pt x="350" y="172"/>
                    <a:pt x="350" y="172"/>
                  </a:cubicBezTo>
                  <a:cubicBezTo>
                    <a:pt x="347" y="172"/>
                    <a:pt x="347" y="172"/>
                    <a:pt x="347" y="172"/>
                  </a:cubicBezTo>
                  <a:cubicBezTo>
                    <a:pt x="343" y="168"/>
                    <a:pt x="343" y="168"/>
                    <a:pt x="343" y="168"/>
                  </a:cubicBezTo>
                  <a:cubicBezTo>
                    <a:pt x="341" y="167"/>
                    <a:pt x="341" y="167"/>
                    <a:pt x="341" y="167"/>
                  </a:cubicBezTo>
                  <a:cubicBezTo>
                    <a:pt x="341" y="165"/>
                    <a:pt x="341" y="165"/>
                    <a:pt x="341" y="165"/>
                  </a:cubicBezTo>
                  <a:cubicBezTo>
                    <a:pt x="336" y="165"/>
                    <a:pt x="336" y="165"/>
                    <a:pt x="336" y="165"/>
                  </a:cubicBezTo>
                  <a:cubicBezTo>
                    <a:pt x="334" y="163"/>
                    <a:pt x="334" y="163"/>
                    <a:pt x="334" y="163"/>
                  </a:cubicBezTo>
                  <a:cubicBezTo>
                    <a:pt x="332" y="161"/>
                    <a:pt x="332" y="161"/>
                    <a:pt x="332" y="161"/>
                  </a:cubicBezTo>
                  <a:cubicBezTo>
                    <a:pt x="325" y="161"/>
                    <a:pt x="325" y="161"/>
                    <a:pt x="325" y="161"/>
                  </a:cubicBezTo>
                  <a:cubicBezTo>
                    <a:pt x="324" y="160"/>
                    <a:pt x="324" y="160"/>
                    <a:pt x="324" y="160"/>
                  </a:cubicBezTo>
                  <a:cubicBezTo>
                    <a:pt x="322" y="162"/>
                    <a:pt x="322" y="162"/>
                    <a:pt x="322" y="162"/>
                  </a:cubicBezTo>
                  <a:cubicBezTo>
                    <a:pt x="320" y="165"/>
                    <a:pt x="320" y="165"/>
                    <a:pt x="320" y="165"/>
                  </a:cubicBezTo>
                  <a:cubicBezTo>
                    <a:pt x="319" y="167"/>
                    <a:pt x="319" y="167"/>
                    <a:pt x="319" y="167"/>
                  </a:cubicBezTo>
                  <a:cubicBezTo>
                    <a:pt x="318" y="168"/>
                    <a:pt x="318" y="168"/>
                    <a:pt x="318" y="168"/>
                  </a:cubicBezTo>
                  <a:cubicBezTo>
                    <a:pt x="317" y="167"/>
                    <a:pt x="317" y="167"/>
                    <a:pt x="317" y="167"/>
                  </a:cubicBezTo>
                  <a:cubicBezTo>
                    <a:pt x="317" y="168"/>
                    <a:pt x="317" y="168"/>
                    <a:pt x="317" y="168"/>
                  </a:cubicBezTo>
                  <a:cubicBezTo>
                    <a:pt x="318" y="169"/>
                    <a:pt x="318" y="169"/>
                    <a:pt x="318" y="169"/>
                  </a:cubicBezTo>
                  <a:cubicBezTo>
                    <a:pt x="321" y="168"/>
                    <a:pt x="321" y="168"/>
                    <a:pt x="321" y="168"/>
                  </a:cubicBezTo>
                  <a:cubicBezTo>
                    <a:pt x="324" y="168"/>
                    <a:pt x="324" y="168"/>
                    <a:pt x="324" y="168"/>
                  </a:cubicBezTo>
                  <a:cubicBezTo>
                    <a:pt x="326" y="172"/>
                    <a:pt x="326" y="172"/>
                    <a:pt x="326" y="172"/>
                  </a:cubicBezTo>
                  <a:cubicBezTo>
                    <a:pt x="324" y="175"/>
                    <a:pt x="324" y="175"/>
                    <a:pt x="324" y="175"/>
                  </a:cubicBezTo>
                  <a:cubicBezTo>
                    <a:pt x="322" y="176"/>
                    <a:pt x="322" y="176"/>
                    <a:pt x="322" y="176"/>
                  </a:cubicBezTo>
                  <a:cubicBezTo>
                    <a:pt x="318" y="174"/>
                    <a:pt x="318" y="174"/>
                    <a:pt x="318" y="174"/>
                  </a:cubicBezTo>
                  <a:cubicBezTo>
                    <a:pt x="315" y="171"/>
                    <a:pt x="315" y="171"/>
                    <a:pt x="315" y="171"/>
                  </a:cubicBezTo>
                  <a:cubicBezTo>
                    <a:pt x="314" y="171"/>
                    <a:pt x="314" y="171"/>
                    <a:pt x="314" y="171"/>
                  </a:cubicBezTo>
                  <a:cubicBezTo>
                    <a:pt x="311" y="173"/>
                    <a:pt x="311" y="173"/>
                    <a:pt x="311" y="173"/>
                  </a:cubicBezTo>
                  <a:cubicBezTo>
                    <a:pt x="311" y="174"/>
                    <a:pt x="311" y="174"/>
                    <a:pt x="311" y="174"/>
                  </a:cubicBezTo>
                  <a:cubicBezTo>
                    <a:pt x="309" y="174"/>
                    <a:pt x="309" y="174"/>
                    <a:pt x="309" y="174"/>
                  </a:cubicBezTo>
                  <a:cubicBezTo>
                    <a:pt x="312" y="178"/>
                    <a:pt x="312" y="178"/>
                    <a:pt x="312" y="178"/>
                  </a:cubicBezTo>
                  <a:cubicBezTo>
                    <a:pt x="313" y="179"/>
                    <a:pt x="313" y="179"/>
                    <a:pt x="313" y="179"/>
                  </a:cubicBezTo>
                  <a:cubicBezTo>
                    <a:pt x="314" y="181"/>
                    <a:pt x="314" y="181"/>
                    <a:pt x="314" y="181"/>
                  </a:cubicBezTo>
                  <a:cubicBezTo>
                    <a:pt x="317" y="183"/>
                    <a:pt x="317" y="183"/>
                    <a:pt x="317" y="183"/>
                  </a:cubicBezTo>
                  <a:cubicBezTo>
                    <a:pt x="320" y="184"/>
                    <a:pt x="320" y="184"/>
                    <a:pt x="320" y="184"/>
                  </a:cubicBezTo>
                  <a:cubicBezTo>
                    <a:pt x="321" y="185"/>
                    <a:pt x="321" y="185"/>
                    <a:pt x="321" y="185"/>
                  </a:cubicBezTo>
                  <a:cubicBezTo>
                    <a:pt x="326" y="185"/>
                    <a:pt x="326" y="185"/>
                    <a:pt x="326" y="185"/>
                  </a:cubicBezTo>
                  <a:cubicBezTo>
                    <a:pt x="327" y="184"/>
                    <a:pt x="327" y="184"/>
                    <a:pt x="327" y="184"/>
                  </a:cubicBezTo>
                  <a:cubicBezTo>
                    <a:pt x="328" y="184"/>
                    <a:pt x="328" y="184"/>
                    <a:pt x="328" y="184"/>
                  </a:cubicBezTo>
                  <a:cubicBezTo>
                    <a:pt x="328" y="186"/>
                    <a:pt x="328" y="186"/>
                    <a:pt x="328" y="186"/>
                  </a:cubicBezTo>
                  <a:cubicBezTo>
                    <a:pt x="331" y="186"/>
                    <a:pt x="331" y="186"/>
                    <a:pt x="331" y="186"/>
                  </a:cubicBezTo>
                  <a:cubicBezTo>
                    <a:pt x="332" y="188"/>
                    <a:pt x="332" y="188"/>
                    <a:pt x="332" y="188"/>
                  </a:cubicBezTo>
                  <a:cubicBezTo>
                    <a:pt x="333" y="189"/>
                    <a:pt x="333" y="189"/>
                    <a:pt x="333" y="189"/>
                  </a:cubicBezTo>
                  <a:cubicBezTo>
                    <a:pt x="333" y="190"/>
                    <a:pt x="333" y="190"/>
                    <a:pt x="333" y="190"/>
                  </a:cubicBezTo>
                  <a:cubicBezTo>
                    <a:pt x="337" y="191"/>
                    <a:pt x="337" y="191"/>
                    <a:pt x="337" y="191"/>
                  </a:cubicBezTo>
                  <a:cubicBezTo>
                    <a:pt x="339" y="190"/>
                    <a:pt x="339" y="190"/>
                    <a:pt x="339" y="190"/>
                  </a:cubicBezTo>
                  <a:cubicBezTo>
                    <a:pt x="337" y="191"/>
                    <a:pt x="337" y="191"/>
                    <a:pt x="337" y="191"/>
                  </a:cubicBezTo>
                  <a:cubicBezTo>
                    <a:pt x="334" y="192"/>
                    <a:pt x="334" y="192"/>
                    <a:pt x="334" y="192"/>
                  </a:cubicBezTo>
                  <a:cubicBezTo>
                    <a:pt x="331" y="191"/>
                    <a:pt x="331" y="191"/>
                    <a:pt x="331" y="191"/>
                  </a:cubicBezTo>
                  <a:cubicBezTo>
                    <a:pt x="330" y="190"/>
                    <a:pt x="330" y="190"/>
                    <a:pt x="330" y="190"/>
                  </a:cubicBezTo>
                  <a:cubicBezTo>
                    <a:pt x="327" y="188"/>
                    <a:pt x="327" y="188"/>
                    <a:pt x="327" y="188"/>
                  </a:cubicBezTo>
                  <a:cubicBezTo>
                    <a:pt x="326" y="187"/>
                    <a:pt x="326" y="187"/>
                    <a:pt x="326" y="187"/>
                  </a:cubicBezTo>
                  <a:cubicBezTo>
                    <a:pt x="324" y="188"/>
                    <a:pt x="324" y="188"/>
                    <a:pt x="324" y="188"/>
                  </a:cubicBezTo>
                  <a:cubicBezTo>
                    <a:pt x="322" y="188"/>
                    <a:pt x="322" y="188"/>
                    <a:pt x="322" y="188"/>
                  </a:cubicBezTo>
                  <a:cubicBezTo>
                    <a:pt x="320" y="190"/>
                    <a:pt x="320" y="190"/>
                    <a:pt x="320" y="190"/>
                  </a:cubicBezTo>
                  <a:cubicBezTo>
                    <a:pt x="320" y="189"/>
                    <a:pt x="320" y="189"/>
                    <a:pt x="320" y="189"/>
                  </a:cubicBezTo>
                  <a:cubicBezTo>
                    <a:pt x="318" y="188"/>
                    <a:pt x="318" y="188"/>
                    <a:pt x="318" y="188"/>
                  </a:cubicBezTo>
                  <a:cubicBezTo>
                    <a:pt x="317" y="188"/>
                    <a:pt x="317" y="188"/>
                    <a:pt x="317" y="188"/>
                  </a:cubicBezTo>
                  <a:cubicBezTo>
                    <a:pt x="313" y="188"/>
                    <a:pt x="313" y="188"/>
                    <a:pt x="313" y="188"/>
                  </a:cubicBezTo>
                  <a:cubicBezTo>
                    <a:pt x="311" y="187"/>
                    <a:pt x="311" y="187"/>
                    <a:pt x="311" y="187"/>
                  </a:cubicBezTo>
                  <a:cubicBezTo>
                    <a:pt x="309" y="187"/>
                    <a:pt x="309" y="187"/>
                    <a:pt x="309" y="187"/>
                  </a:cubicBezTo>
                  <a:cubicBezTo>
                    <a:pt x="308" y="186"/>
                    <a:pt x="308" y="186"/>
                    <a:pt x="308" y="186"/>
                  </a:cubicBezTo>
                  <a:cubicBezTo>
                    <a:pt x="310" y="185"/>
                    <a:pt x="310" y="185"/>
                    <a:pt x="310" y="185"/>
                  </a:cubicBezTo>
                  <a:cubicBezTo>
                    <a:pt x="310" y="184"/>
                    <a:pt x="310" y="184"/>
                    <a:pt x="310" y="184"/>
                  </a:cubicBezTo>
                  <a:cubicBezTo>
                    <a:pt x="308" y="182"/>
                    <a:pt x="308" y="182"/>
                    <a:pt x="308" y="182"/>
                  </a:cubicBezTo>
                  <a:cubicBezTo>
                    <a:pt x="308" y="181"/>
                    <a:pt x="308" y="181"/>
                    <a:pt x="308" y="181"/>
                  </a:cubicBezTo>
                  <a:cubicBezTo>
                    <a:pt x="305" y="179"/>
                    <a:pt x="305" y="179"/>
                    <a:pt x="305" y="179"/>
                  </a:cubicBezTo>
                  <a:cubicBezTo>
                    <a:pt x="304" y="177"/>
                    <a:pt x="304" y="177"/>
                    <a:pt x="304" y="177"/>
                  </a:cubicBezTo>
                  <a:cubicBezTo>
                    <a:pt x="305" y="174"/>
                    <a:pt x="305" y="174"/>
                    <a:pt x="305" y="174"/>
                  </a:cubicBezTo>
                  <a:cubicBezTo>
                    <a:pt x="304" y="172"/>
                    <a:pt x="304" y="172"/>
                    <a:pt x="304" y="172"/>
                  </a:cubicBezTo>
                  <a:cubicBezTo>
                    <a:pt x="304" y="168"/>
                    <a:pt x="304" y="168"/>
                    <a:pt x="304" y="168"/>
                  </a:cubicBezTo>
                  <a:cubicBezTo>
                    <a:pt x="302" y="166"/>
                    <a:pt x="302" y="166"/>
                    <a:pt x="302" y="166"/>
                  </a:cubicBezTo>
                  <a:cubicBezTo>
                    <a:pt x="302" y="163"/>
                    <a:pt x="302" y="163"/>
                    <a:pt x="302" y="163"/>
                  </a:cubicBezTo>
                  <a:cubicBezTo>
                    <a:pt x="301" y="163"/>
                    <a:pt x="301" y="163"/>
                    <a:pt x="301" y="163"/>
                  </a:cubicBezTo>
                  <a:cubicBezTo>
                    <a:pt x="300" y="162"/>
                    <a:pt x="300" y="162"/>
                    <a:pt x="300" y="162"/>
                  </a:cubicBezTo>
                  <a:cubicBezTo>
                    <a:pt x="299" y="160"/>
                    <a:pt x="299" y="160"/>
                    <a:pt x="299" y="160"/>
                  </a:cubicBezTo>
                  <a:cubicBezTo>
                    <a:pt x="297" y="158"/>
                    <a:pt x="297" y="158"/>
                    <a:pt x="297" y="158"/>
                  </a:cubicBezTo>
                  <a:cubicBezTo>
                    <a:pt x="296" y="159"/>
                    <a:pt x="296" y="159"/>
                    <a:pt x="296" y="159"/>
                  </a:cubicBezTo>
                  <a:cubicBezTo>
                    <a:pt x="299" y="166"/>
                    <a:pt x="299" y="166"/>
                    <a:pt x="299" y="166"/>
                  </a:cubicBezTo>
                  <a:cubicBezTo>
                    <a:pt x="301" y="171"/>
                    <a:pt x="301" y="171"/>
                    <a:pt x="301" y="171"/>
                  </a:cubicBezTo>
                  <a:cubicBezTo>
                    <a:pt x="300" y="174"/>
                    <a:pt x="300" y="174"/>
                    <a:pt x="300" y="174"/>
                  </a:cubicBezTo>
                  <a:cubicBezTo>
                    <a:pt x="297" y="178"/>
                    <a:pt x="297" y="178"/>
                    <a:pt x="297" y="178"/>
                  </a:cubicBezTo>
                  <a:cubicBezTo>
                    <a:pt x="295" y="180"/>
                    <a:pt x="295" y="180"/>
                    <a:pt x="295" y="180"/>
                  </a:cubicBezTo>
                  <a:cubicBezTo>
                    <a:pt x="295" y="181"/>
                    <a:pt x="295" y="181"/>
                    <a:pt x="295" y="181"/>
                  </a:cubicBezTo>
                  <a:cubicBezTo>
                    <a:pt x="296" y="182"/>
                    <a:pt x="296" y="182"/>
                    <a:pt x="296" y="182"/>
                  </a:cubicBezTo>
                  <a:cubicBezTo>
                    <a:pt x="297" y="185"/>
                    <a:pt x="297" y="185"/>
                    <a:pt x="297" y="185"/>
                  </a:cubicBezTo>
                  <a:cubicBezTo>
                    <a:pt x="296" y="188"/>
                    <a:pt x="296" y="188"/>
                    <a:pt x="296" y="188"/>
                  </a:cubicBezTo>
                  <a:cubicBezTo>
                    <a:pt x="296" y="190"/>
                    <a:pt x="296" y="190"/>
                    <a:pt x="296" y="190"/>
                  </a:cubicBezTo>
                  <a:cubicBezTo>
                    <a:pt x="299" y="192"/>
                    <a:pt x="299" y="192"/>
                    <a:pt x="299" y="192"/>
                  </a:cubicBezTo>
                  <a:cubicBezTo>
                    <a:pt x="303" y="196"/>
                    <a:pt x="303" y="196"/>
                    <a:pt x="303" y="196"/>
                  </a:cubicBezTo>
                  <a:cubicBezTo>
                    <a:pt x="304" y="198"/>
                    <a:pt x="304" y="198"/>
                    <a:pt x="304" y="198"/>
                  </a:cubicBezTo>
                  <a:cubicBezTo>
                    <a:pt x="306" y="198"/>
                    <a:pt x="306" y="198"/>
                    <a:pt x="306" y="198"/>
                  </a:cubicBezTo>
                  <a:cubicBezTo>
                    <a:pt x="308" y="200"/>
                    <a:pt x="308" y="200"/>
                    <a:pt x="308" y="200"/>
                  </a:cubicBezTo>
                  <a:cubicBezTo>
                    <a:pt x="310" y="204"/>
                    <a:pt x="310" y="204"/>
                    <a:pt x="310" y="204"/>
                  </a:cubicBezTo>
                  <a:cubicBezTo>
                    <a:pt x="309" y="210"/>
                    <a:pt x="309" y="210"/>
                    <a:pt x="309" y="210"/>
                  </a:cubicBezTo>
                  <a:cubicBezTo>
                    <a:pt x="309" y="212"/>
                    <a:pt x="309" y="212"/>
                    <a:pt x="309" y="212"/>
                  </a:cubicBezTo>
                  <a:cubicBezTo>
                    <a:pt x="311" y="215"/>
                    <a:pt x="311" y="215"/>
                    <a:pt x="311" y="215"/>
                  </a:cubicBezTo>
                  <a:cubicBezTo>
                    <a:pt x="310" y="219"/>
                    <a:pt x="310" y="219"/>
                    <a:pt x="310" y="219"/>
                  </a:cubicBezTo>
                  <a:cubicBezTo>
                    <a:pt x="311" y="221"/>
                    <a:pt x="311" y="221"/>
                    <a:pt x="311" y="221"/>
                  </a:cubicBezTo>
                  <a:cubicBezTo>
                    <a:pt x="315" y="224"/>
                    <a:pt x="315" y="224"/>
                    <a:pt x="315" y="224"/>
                  </a:cubicBezTo>
                  <a:cubicBezTo>
                    <a:pt x="315" y="226"/>
                    <a:pt x="315" y="226"/>
                    <a:pt x="315" y="226"/>
                  </a:cubicBezTo>
                  <a:cubicBezTo>
                    <a:pt x="315" y="228"/>
                    <a:pt x="315" y="228"/>
                    <a:pt x="315" y="228"/>
                  </a:cubicBezTo>
                  <a:cubicBezTo>
                    <a:pt x="316" y="230"/>
                    <a:pt x="316" y="230"/>
                    <a:pt x="316" y="230"/>
                  </a:cubicBezTo>
                  <a:cubicBezTo>
                    <a:pt x="318" y="230"/>
                    <a:pt x="318" y="230"/>
                    <a:pt x="318" y="230"/>
                  </a:cubicBezTo>
                  <a:cubicBezTo>
                    <a:pt x="321" y="229"/>
                    <a:pt x="321" y="229"/>
                    <a:pt x="321" y="229"/>
                  </a:cubicBezTo>
                  <a:cubicBezTo>
                    <a:pt x="324" y="230"/>
                    <a:pt x="324" y="230"/>
                    <a:pt x="324" y="230"/>
                  </a:cubicBezTo>
                  <a:cubicBezTo>
                    <a:pt x="325" y="229"/>
                    <a:pt x="325" y="229"/>
                    <a:pt x="325" y="229"/>
                  </a:cubicBezTo>
                  <a:cubicBezTo>
                    <a:pt x="326" y="226"/>
                    <a:pt x="326" y="226"/>
                    <a:pt x="326" y="226"/>
                  </a:cubicBezTo>
                  <a:cubicBezTo>
                    <a:pt x="328" y="224"/>
                    <a:pt x="328" y="224"/>
                    <a:pt x="328" y="224"/>
                  </a:cubicBezTo>
                  <a:cubicBezTo>
                    <a:pt x="330" y="225"/>
                    <a:pt x="330" y="225"/>
                    <a:pt x="330" y="225"/>
                  </a:cubicBezTo>
                  <a:cubicBezTo>
                    <a:pt x="332" y="224"/>
                    <a:pt x="332" y="224"/>
                    <a:pt x="332" y="224"/>
                  </a:cubicBezTo>
                  <a:cubicBezTo>
                    <a:pt x="335" y="226"/>
                    <a:pt x="335" y="226"/>
                    <a:pt x="335" y="226"/>
                  </a:cubicBezTo>
                  <a:cubicBezTo>
                    <a:pt x="337" y="226"/>
                    <a:pt x="337" y="226"/>
                    <a:pt x="337" y="226"/>
                  </a:cubicBezTo>
                  <a:cubicBezTo>
                    <a:pt x="338" y="228"/>
                    <a:pt x="338" y="228"/>
                    <a:pt x="338" y="228"/>
                  </a:cubicBezTo>
                  <a:cubicBezTo>
                    <a:pt x="342" y="229"/>
                    <a:pt x="342" y="229"/>
                    <a:pt x="342" y="229"/>
                  </a:cubicBezTo>
                  <a:cubicBezTo>
                    <a:pt x="345" y="229"/>
                    <a:pt x="345" y="229"/>
                    <a:pt x="345" y="229"/>
                  </a:cubicBezTo>
                  <a:cubicBezTo>
                    <a:pt x="347" y="232"/>
                    <a:pt x="347" y="232"/>
                    <a:pt x="347" y="232"/>
                  </a:cubicBezTo>
                  <a:cubicBezTo>
                    <a:pt x="347" y="233"/>
                    <a:pt x="347" y="233"/>
                    <a:pt x="347" y="233"/>
                  </a:cubicBezTo>
                  <a:cubicBezTo>
                    <a:pt x="350" y="235"/>
                    <a:pt x="350" y="235"/>
                    <a:pt x="350" y="235"/>
                  </a:cubicBezTo>
                  <a:cubicBezTo>
                    <a:pt x="350" y="236"/>
                    <a:pt x="350" y="236"/>
                    <a:pt x="350" y="236"/>
                  </a:cubicBezTo>
                  <a:cubicBezTo>
                    <a:pt x="351" y="237"/>
                    <a:pt x="351" y="237"/>
                    <a:pt x="351" y="237"/>
                  </a:cubicBezTo>
                  <a:cubicBezTo>
                    <a:pt x="351" y="238"/>
                    <a:pt x="351" y="238"/>
                    <a:pt x="351" y="238"/>
                  </a:cubicBezTo>
                  <a:cubicBezTo>
                    <a:pt x="353" y="239"/>
                    <a:pt x="353" y="239"/>
                    <a:pt x="353" y="239"/>
                  </a:cubicBezTo>
                  <a:cubicBezTo>
                    <a:pt x="351" y="240"/>
                    <a:pt x="351" y="240"/>
                    <a:pt x="351" y="240"/>
                  </a:cubicBezTo>
                  <a:cubicBezTo>
                    <a:pt x="349" y="241"/>
                    <a:pt x="349" y="241"/>
                    <a:pt x="349" y="241"/>
                  </a:cubicBezTo>
                  <a:cubicBezTo>
                    <a:pt x="349" y="244"/>
                    <a:pt x="349" y="244"/>
                    <a:pt x="349" y="244"/>
                  </a:cubicBezTo>
                  <a:cubicBezTo>
                    <a:pt x="350" y="246"/>
                    <a:pt x="350" y="246"/>
                    <a:pt x="350" y="246"/>
                  </a:cubicBezTo>
                  <a:cubicBezTo>
                    <a:pt x="352" y="247"/>
                    <a:pt x="352" y="247"/>
                    <a:pt x="352" y="247"/>
                  </a:cubicBezTo>
                  <a:cubicBezTo>
                    <a:pt x="351" y="248"/>
                    <a:pt x="351" y="248"/>
                    <a:pt x="351" y="248"/>
                  </a:cubicBezTo>
                  <a:cubicBezTo>
                    <a:pt x="352" y="250"/>
                    <a:pt x="352" y="250"/>
                    <a:pt x="352" y="250"/>
                  </a:cubicBezTo>
                  <a:cubicBezTo>
                    <a:pt x="354" y="250"/>
                    <a:pt x="354" y="250"/>
                    <a:pt x="354" y="250"/>
                  </a:cubicBezTo>
                  <a:cubicBezTo>
                    <a:pt x="355" y="251"/>
                    <a:pt x="355" y="251"/>
                    <a:pt x="355" y="251"/>
                  </a:cubicBezTo>
                  <a:cubicBezTo>
                    <a:pt x="358" y="251"/>
                    <a:pt x="358" y="251"/>
                    <a:pt x="358" y="251"/>
                  </a:cubicBezTo>
                  <a:cubicBezTo>
                    <a:pt x="359" y="249"/>
                    <a:pt x="359" y="249"/>
                    <a:pt x="359" y="249"/>
                  </a:cubicBezTo>
                  <a:cubicBezTo>
                    <a:pt x="360" y="250"/>
                    <a:pt x="360" y="250"/>
                    <a:pt x="360" y="250"/>
                  </a:cubicBezTo>
                  <a:cubicBezTo>
                    <a:pt x="361" y="250"/>
                    <a:pt x="361" y="250"/>
                    <a:pt x="361" y="250"/>
                  </a:cubicBezTo>
                  <a:cubicBezTo>
                    <a:pt x="363" y="250"/>
                    <a:pt x="363" y="250"/>
                    <a:pt x="363" y="250"/>
                  </a:cubicBezTo>
                  <a:cubicBezTo>
                    <a:pt x="362" y="251"/>
                    <a:pt x="362" y="251"/>
                    <a:pt x="362" y="251"/>
                  </a:cubicBezTo>
                  <a:cubicBezTo>
                    <a:pt x="361" y="252"/>
                    <a:pt x="361" y="252"/>
                    <a:pt x="361" y="252"/>
                  </a:cubicBezTo>
                  <a:cubicBezTo>
                    <a:pt x="358" y="252"/>
                    <a:pt x="358" y="252"/>
                    <a:pt x="358" y="252"/>
                  </a:cubicBezTo>
                  <a:cubicBezTo>
                    <a:pt x="357" y="253"/>
                    <a:pt x="357" y="253"/>
                    <a:pt x="357" y="253"/>
                  </a:cubicBezTo>
                  <a:cubicBezTo>
                    <a:pt x="354" y="253"/>
                    <a:pt x="354" y="253"/>
                    <a:pt x="354" y="253"/>
                  </a:cubicBezTo>
                  <a:cubicBezTo>
                    <a:pt x="352" y="252"/>
                    <a:pt x="352" y="252"/>
                    <a:pt x="352" y="252"/>
                  </a:cubicBezTo>
                  <a:cubicBezTo>
                    <a:pt x="350" y="251"/>
                    <a:pt x="350" y="251"/>
                    <a:pt x="350" y="251"/>
                  </a:cubicBezTo>
                  <a:cubicBezTo>
                    <a:pt x="349" y="249"/>
                    <a:pt x="349" y="249"/>
                    <a:pt x="349" y="249"/>
                  </a:cubicBezTo>
                  <a:cubicBezTo>
                    <a:pt x="349" y="249"/>
                    <a:pt x="349" y="249"/>
                    <a:pt x="349" y="249"/>
                  </a:cubicBezTo>
                  <a:cubicBezTo>
                    <a:pt x="349" y="246"/>
                    <a:pt x="349" y="246"/>
                    <a:pt x="349" y="246"/>
                  </a:cubicBezTo>
                  <a:cubicBezTo>
                    <a:pt x="347" y="244"/>
                    <a:pt x="347" y="244"/>
                    <a:pt x="347" y="244"/>
                  </a:cubicBezTo>
                  <a:cubicBezTo>
                    <a:pt x="347" y="242"/>
                    <a:pt x="347" y="242"/>
                    <a:pt x="347" y="242"/>
                  </a:cubicBezTo>
                  <a:cubicBezTo>
                    <a:pt x="345" y="241"/>
                    <a:pt x="345" y="241"/>
                    <a:pt x="345" y="241"/>
                  </a:cubicBezTo>
                  <a:cubicBezTo>
                    <a:pt x="346" y="239"/>
                    <a:pt x="346" y="239"/>
                    <a:pt x="346" y="239"/>
                  </a:cubicBezTo>
                  <a:cubicBezTo>
                    <a:pt x="344" y="237"/>
                    <a:pt x="344" y="237"/>
                    <a:pt x="344" y="237"/>
                  </a:cubicBezTo>
                  <a:cubicBezTo>
                    <a:pt x="343" y="237"/>
                    <a:pt x="343" y="237"/>
                    <a:pt x="343" y="237"/>
                  </a:cubicBezTo>
                  <a:cubicBezTo>
                    <a:pt x="342" y="235"/>
                    <a:pt x="342" y="235"/>
                    <a:pt x="342" y="235"/>
                  </a:cubicBezTo>
                  <a:cubicBezTo>
                    <a:pt x="339" y="234"/>
                    <a:pt x="339" y="234"/>
                    <a:pt x="339" y="234"/>
                  </a:cubicBezTo>
                  <a:cubicBezTo>
                    <a:pt x="339" y="231"/>
                    <a:pt x="339" y="231"/>
                    <a:pt x="339" y="231"/>
                  </a:cubicBezTo>
                  <a:cubicBezTo>
                    <a:pt x="336" y="229"/>
                    <a:pt x="336" y="229"/>
                    <a:pt x="336" y="229"/>
                  </a:cubicBezTo>
                  <a:cubicBezTo>
                    <a:pt x="334" y="229"/>
                    <a:pt x="334" y="229"/>
                    <a:pt x="334" y="229"/>
                  </a:cubicBezTo>
                  <a:cubicBezTo>
                    <a:pt x="330" y="232"/>
                    <a:pt x="330" y="232"/>
                    <a:pt x="330" y="232"/>
                  </a:cubicBezTo>
                  <a:cubicBezTo>
                    <a:pt x="328" y="233"/>
                    <a:pt x="328" y="233"/>
                    <a:pt x="328" y="233"/>
                  </a:cubicBezTo>
                  <a:cubicBezTo>
                    <a:pt x="327" y="235"/>
                    <a:pt x="327" y="235"/>
                    <a:pt x="327" y="235"/>
                  </a:cubicBezTo>
                  <a:cubicBezTo>
                    <a:pt x="324" y="237"/>
                    <a:pt x="324" y="237"/>
                    <a:pt x="324" y="237"/>
                  </a:cubicBezTo>
                  <a:cubicBezTo>
                    <a:pt x="324" y="242"/>
                    <a:pt x="324" y="242"/>
                    <a:pt x="324" y="242"/>
                  </a:cubicBezTo>
                  <a:cubicBezTo>
                    <a:pt x="325" y="243"/>
                    <a:pt x="325" y="243"/>
                    <a:pt x="325" y="243"/>
                  </a:cubicBezTo>
                  <a:cubicBezTo>
                    <a:pt x="329" y="246"/>
                    <a:pt x="329" y="246"/>
                    <a:pt x="329" y="246"/>
                  </a:cubicBezTo>
                  <a:cubicBezTo>
                    <a:pt x="332" y="252"/>
                    <a:pt x="332" y="252"/>
                    <a:pt x="332" y="252"/>
                  </a:cubicBezTo>
                  <a:cubicBezTo>
                    <a:pt x="331" y="254"/>
                    <a:pt x="331" y="254"/>
                    <a:pt x="331" y="254"/>
                  </a:cubicBezTo>
                  <a:cubicBezTo>
                    <a:pt x="329" y="258"/>
                    <a:pt x="329" y="258"/>
                    <a:pt x="329" y="258"/>
                  </a:cubicBezTo>
                  <a:cubicBezTo>
                    <a:pt x="328" y="261"/>
                    <a:pt x="328" y="261"/>
                    <a:pt x="328" y="261"/>
                  </a:cubicBezTo>
                  <a:cubicBezTo>
                    <a:pt x="330" y="264"/>
                    <a:pt x="330" y="264"/>
                    <a:pt x="330" y="264"/>
                  </a:cubicBezTo>
                  <a:cubicBezTo>
                    <a:pt x="328" y="268"/>
                    <a:pt x="328" y="268"/>
                    <a:pt x="328" y="268"/>
                  </a:cubicBezTo>
                  <a:cubicBezTo>
                    <a:pt x="328" y="270"/>
                    <a:pt x="328" y="270"/>
                    <a:pt x="328" y="270"/>
                  </a:cubicBezTo>
                  <a:cubicBezTo>
                    <a:pt x="325" y="272"/>
                    <a:pt x="325" y="272"/>
                    <a:pt x="325" y="272"/>
                  </a:cubicBezTo>
                  <a:cubicBezTo>
                    <a:pt x="325" y="273"/>
                    <a:pt x="325" y="273"/>
                    <a:pt x="325" y="273"/>
                  </a:cubicBezTo>
                  <a:cubicBezTo>
                    <a:pt x="324" y="274"/>
                    <a:pt x="324" y="274"/>
                    <a:pt x="324" y="274"/>
                  </a:cubicBezTo>
                  <a:cubicBezTo>
                    <a:pt x="323" y="276"/>
                    <a:pt x="323" y="276"/>
                    <a:pt x="323" y="276"/>
                  </a:cubicBezTo>
                  <a:cubicBezTo>
                    <a:pt x="323" y="278"/>
                    <a:pt x="323" y="278"/>
                    <a:pt x="323" y="278"/>
                  </a:cubicBezTo>
                  <a:cubicBezTo>
                    <a:pt x="324" y="279"/>
                    <a:pt x="324" y="279"/>
                    <a:pt x="324" y="279"/>
                  </a:cubicBezTo>
                  <a:cubicBezTo>
                    <a:pt x="324" y="281"/>
                    <a:pt x="324" y="281"/>
                    <a:pt x="324" y="281"/>
                  </a:cubicBezTo>
                  <a:cubicBezTo>
                    <a:pt x="321" y="282"/>
                    <a:pt x="321" y="282"/>
                    <a:pt x="321" y="282"/>
                  </a:cubicBezTo>
                  <a:cubicBezTo>
                    <a:pt x="318" y="282"/>
                    <a:pt x="318" y="282"/>
                    <a:pt x="318" y="282"/>
                  </a:cubicBezTo>
                  <a:cubicBezTo>
                    <a:pt x="317" y="281"/>
                    <a:pt x="317" y="281"/>
                    <a:pt x="317" y="281"/>
                  </a:cubicBezTo>
                  <a:cubicBezTo>
                    <a:pt x="314" y="281"/>
                    <a:pt x="314" y="281"/>
                    <a:pt x="314" y="281"/>
                  </a:cubicBezTo>
                  <a:cubicBezTo>
                    <a:pt x="311" y="281"/>
                    <a:pt x="311" y="281"/>
                    <a:pt x="311" y="281"/>
                  </a:cubicBezTo>
                  <a:cubicBezTo>
                    <a:pt x="308" y="281"/>
                    <a:pt x="308" y="281"/>
                    <a:pt x="308" y="281"/>
                  </a:cubicBezTo>
                  <a:cubicBezTo>
                    <a:pt x="301" y="280"/>
                    <a:pt x="301" y="280"/>
                    <a:pt x="301" y="280"/>
                  </a:cubicBezTo>
                  <a:cubicBezTo>
                    <a:pt x="299" y="277"/>
                    <a:pt x="299" y="277"/>
                    <a:pt x="299" y="277"/>
                  </a:cubicBezTo>
                  <a:cubicBezTo>
                    <a:pt x="298" y="276"/>
                    <a:pt x="298" y="276"/>
                    <a:pt x="298" y="276"/>
                  </a:cubicBezTo>
                  <a:cubicBezTo>
                    <a:pt x="295" y="276"/>
                    <a:pt x="295" y="276"/>
                    <a:pt x="295" y="276"/>
                  </a:cubicBezTo>
                  <a:cubicBezTo>
                    <a:pt x="294" y="278"/>
                    <a:pt x="294" y="278"/>
                    <a:pt x="294" y="278"/>
                  </a:cubicBezTo>
                  <a:cubicBezTo>
                    <a:pt x="294" y="277"/>
                    <a:pt x="294" y="277"/>
                    <a:pt x="294" y="277"/>
                  </a:cubicBezTo>
                  <a:cubicBezTo>
                    <a:pt x="293" y="277"/>
                    <a:pt x="293" y="277"/>
                    <a:pt x="293" y="277"/>
                  </a:cubicBezTo>
                  <a:cubicBezTo>
                    <a:pt x="294" y="275"/>
                    <a:pt x="294" y="275"/>
                    <a:pt x="294" y="275"/>
                  </a:cubicBezTo>
                  <a:cubicBezTo>
                    <a:pt x="297" y="274"/>
                    <a:pt x="297" y="274"/>
                    <a:pt x="297" y="274"/>
                  </a:cubicBezTo>
                  <a:cubicBezTo>
                    <a:pt x="302" y="274"/>
                    <a:pt x="302" y="274"/>
                    <a:pt x="302" y="274"/>
                  </a:cubicBezTo>
                  <a:cubicBezTo>
                    <a:pt x="302" y="273"/>
                    <a:pt x="302" y="273"/>
                    <a:pt x="302" y="273"/>
                  </a:cubicBezTo>
                  <a:cubicBezTo>
                    <a:pt x="306" y="275"/>
                    <a:pt x="306" y="275"/>
                    <a:pt x="306" y="275"/>
                  </a:cubicBezTo>
                  <a:cubicBezTo>
                    <a:pt x="308" y="275"/>
                    <a:pt x="308" y="275"/>
                    <a:pt x="308" y="275"/>
                  </a:cubicBezTo>
                  <a:cubicBezTo>
                    <a:pt x="308" y="274"/>
                    <a:pt x="308" y="274"/>
                    <a:pt x="308" y="274"/>
                  </a:cubicBezTo>
                  <a:cubicBezTo>
                    <a:pt x="310" y="274"/>
                    <a:pt x="310" y="274"/>
                    <a:pt x="310" y="274"/>
                  </a:cubicBezTo>
                  <a:cubicBezTo>
                    <a:pt x="310" y="275"/>
                    <a:pt x="310" y="275"/>
                    <a:pt x="310" y="275"/>
                  </a:cubicBezTo>
                  <a:cubicBezTo>
                    <a:pt x="307" y="276"/>
                    <a:pt x="307" y="276"/>
                    <a:pt x="307" y="276"/>
                  </a:cubicBezTo>
                  <a:cubicBezTo>
                    <a:pt x="309" y="278"/>
                    <a:pt x="309" y="278"/>
                    <a:pt x="309" y="278"/>
                  </a:cubicBezTo>
                  <a:cubicBezTo>
                    <a:pt x="312" y="278"/>
                    <a:pt x="312" y="278"/>
                    <a:pt x="312" y="278"/>
                  </a:cubicBezTo>
                  <a:cubicBezTo>
                    <a:pt x="314" y="276"/>
                    <a:pt x="314" y="276"/>
                    <a:pt x="314" y="276"/>
                  </a:cubicBezTo>
                  <a:cubicBezTo>
                    <a:pt x="315" y="275"/>
                    <a:pt x="315" y="275"/>
                    <a:pt x="315" y="275"/>
                  </a:cubicBezTo>
                  <a:cubicBezTo>
                    <a:pt x="315" y="274"/>
                    <a:pt x="315" y="274"/>
                    <a:pt x="315" y="274"/>
                  </a:cubicBezTo>
                  <a:cubicBezTo>
                    <a:pt x="313" y="272"/>
                    <a:pt x="313" y="272"/>
                    <a:pt x="313" y="272"/>
                  </a:cubicBezTo>
                  <a:cubicBezTo>
                    <a:pt x="313" y="270"/>
                    <a:pt x="313" y="270"/>
                    <a:pt x="313" y="270"/>
                  </a:cubicBezTo>
                  <a:cubicBezTo>
                    <a:pt x="316" y="272"/>
                    <a:pt x="316" y="272"/>
                    <a:pt x="316" y="272"/>
                  </a:cubicBezTo>
                  <a:cubicBezTo>
                    <a:pt x="316" y="270"/>
                    <a:pt x="316" y="270"/>
                    <a:pt x="316" y="270"/>
                  </a:cubicBezTo>
                  <a:cubicBezTo>
                    <a:pt x="317" y="267"/>
                    <a:pt x="317" y="267"/>
                    <a:pt x="317" y="267"/>
                  </a:cubicBezTo>
                  <a:cubicBezTo>
                    <a:pt x="319" y="266"/>
                    <a:pt x="319" y="266"/>
                    <a:pt x="319" y="266"/>
                  </a:cubicBezTo>
                  <a:cubicBezTo>
                    <a:pt x="318" y="265"/>
                    <a:pt x="318" y="265"/>
                    <a:pt x="318" y="265"/>
                  </a:cubicBezTo>
                  <a:cubicBezTo>
                    <a:pt x="317" y="265"/>
                    <a:pt x="317" y="265"/>
                    <a:pt x="317" y="265"/>
                  </a:cubicBezTo>
                  <a:cubicBezTo>
                    <a:pt x="317" y="264"/>
                    <a:pt x="317" y="264"/>
                    <a:pt x="317" y="264"/>
                  </a:cubicBezTo>
                  <a:cubicBezTo>
                    <a:pt x="319" y="263"/>
                    <a:pt x="319" y="263"/>
                    <a:pt x="319" y="263"/>
                  </a:cubicBezTo>
                  <a:cubicBezTo>
                    <a:pt x="319" y="259"/>
                    <a:pt x="319" y="259"/>
                    <a:pt x="319" y="259"/>
                  </a:cubicBezTo>
                  <a:cubicBezTo>
                    <a:pt x="318" y="258"/>
                    <a:pt x="318" y="258"/>
                    <a:pt x="318" y="258"/>
                  </a:cubicBezTo>
                  <a:cubicBezTo>
                    <a:pt x="319" y="257"/>
                    <a:pt x="319" y="257"/>
                    <a:pt x="319" y="257"/>
                  </a:cubicBezTo>
                  <a:cubicBezTo>
                    <a:pt x="319" y="256"/>
                    <a:pt x="319" y="256"/>
                    <a:pt x="319" y="256"/>
                  </a:cubicBezTo>
                  <a:cubicBezTo>
                    <a:pt x="321" y="255"/>
                    <a:pt x="321" y="255"/>
                    <a:pt x="321" y="255"/>
                  </a:cubicBezTo>
                  <a:cubicBezTo>
                    <a:pt x="320" y="252"/>
                    <a:pt x="320" y="252"/>
                    <a:pt x="320" y="252"/>
                  </a:cubicBezTo>
                  <a:cubicBezTo>
                    <a:pt x="318" y="250"/>
                    <a:pt x="318" y="250"/>
                    <a:pt x="318" y="250"/>
                  </a:cubicBezTo>
                  <a:cubicBezTo>
                    <a:pt x="317" y="247"/>
                    <a:pt x="317" y="247"/>
                    <a:pt x="317" y="247"/>
                  </a:cubicBezTo>
                  <a:cubicBezTo>
                    <a:pt x="318" y="244"/>
                    <a:pt x="318" y="244"/>
                    <a:pt x="318" y="244"/>
                  </a:cubicBezTo>
                  <a:cubicBezTo>
                    <a:pt x="318" y="242"/>
                    <a:pt x="318" y="242"/>
                    <a:pt x="318" y="242"/>
                  </a:cubicBezTo>
                  <a:cubicBezTo>
                    <a:pt x="319" y="243"/>
                    <a:pt x="319" y="243"/>
                    <a:pt x="319" y="243"/>
                  </a:cubicBezTo>
                  <a:cubicBezTo>
                    <a:pt x="319" y="241"/>
                    <a:pt x="319" y="241"/>
                    <a:pt x="319" y="241"/>
                  </a:cubicBezTo>
                  <a:cubicBezTo>
                    <a:pt x="316" y="239"/>
                    <a:pt x="316" y="239"/>
                    <a:pt x="316" y="239"/>
                  </a:cubicBezTo>
                  <a:cubicBezTo>
                    <a:pt x="315" y="238"/>
                    <a:pt x="315" y="238"/>
                    <a:pt x="315" y="238"/>
                  </a:cubicBezTo>
                  <a:cubicBezTo>
                    <a:pt x="313" y="237"/>
                    <a:pt x="313" y="237"/>
                    <a:pt x="313" y="237"/>
                  </a:cubicBezTo>
                  <a:cubicBezTo>
                    <a:pt x="311" y="236"/>
                    <a:pt x="311" y="236"/>
                    <a:pt x="311" y="236"/>
                  </a:cubicBezTo>
                  <a:cubicBezTo>
                    <a:pt x="307" y="231"/>
                    <a:pt x="307" y="231"/>
                    <a:pt x="307" y="231"/>
                  </a:cubicBezTo>
                  <a:cubicBezTo>
                    <a:pt x="306" y="228"/>
                    <a:pt x="306" y="228"/>
                    <a:pt x="306" y="228"/>
                  </a:cubicBezTo>
                  <a:cubicBezTo>
                    <a:pt x="305" y="227"/>
                    <a:pt x="305" y="227"/>
                    <a:pt x="305" y="227"/>
                  </a:cubicBezTo>
                  <a:cubicBezTo>
                    <a:pt x="306" y="225"/>
                    <a:pt x="306" y="225"/>
                    <a:pt x="306" y="225"/>
                  </a:cubicBezTo>
                  <a:cubicBezTo>
                    <a:pt x="304" y="224"/>
                    <a:pt x="304" y="224"/>
                    <a:pt x="304" y="224"/>
                  </a:cubicBezTo>
                  <a:cubicBezTo>
                    <a:pt x="303" y="222"/>
                    <a:pt x="303" y="222"/>
                    <a:pt x="303" y="222"/>
                  </a:cubicBezTo>
                  <a:cubicBezTo>
                    <a:pt x="304" y="220"/>
                    <a:pt x="304" y="220"/>
                    <a:pt x="304" y="220"/>
                  </a:cubicBezTo>
                  <a:cubicBezTo>
                    <a:pt x="301" y="216"/>
                    <a:pt x="301" y="216"/>
                    <a:pt x="301" y="216"/>
                  </a:cubicBezTo>
                  <a:cubicBezTo>
                    <a:pt x="301" y="213"/>
                    <a:pt x="301" y="213"/>
                    <a:pt x="301" y="213"/>
                  </a:cubicBezTo>
                  <a:cubicBezTo>
                    <a:pt x="299" y="211"/>
                    <a:pt x="299" y="211"/>
                    <a:pt x="299" y="211"/>
                  </a:cubicBezTo>
                  <a:cubicBezTo>
                    <a:pt x="300" y="210"/>
                    <a:pt x="300" y="210"/>
                    <a:pt x="300" y="210"/>
                  </a:cubicBezTo>
                  <a:cubicBezTo>
                    <a:pt x="300" y="209"/>
                    <a:pt x="300" y="209"/>
                    <a:pt x="300" y="209"/>
                  </a:cubicBezTo>
                  <a:cubicBezTo>
                    <a:pt x="299" y="207"/>
                    <a:pt x="299" y="207"/>
                    <a:pt x="299" y="207"/>
                  </a:cubicBezTo>
                  <a:cubicBezTo>
                    <a:pt x="298" y="202"/>
                    <a:pt x="298" y="202"/>
                    <a:pt x="298" y="202"/>
                  </a:cubicBezTo>
                  <a:cubicBezTo>
                    <a:pt x="297" y="200"/>
                    <a:pt x="297" y="200"/>
                    <a:pt x="297" y="200"/>
                  </a:cubicBezTo>
                  <a:cubicBezTo>
                    <a:pt x="295" y="198"/>
                    <a:pt x="295" y="198"/>
                    <a:pt x="295" y="198"/>
                  </a:cubicBezTo>
                  <a:cubicBezTo>
                    <a:pt x="294" y="195"/>
                    <a:pt x="294" y="195"/>
                    <a:pt x="294" y="195"/>
                  </a:cubicBezTo>
                  <a:cubicBezTo>
                    <a:pt x="293" y="194"/>
                    <a:pt x="293" y="194"/>
                    <a:pt x="293" y="194"/>
                  </a:cubicBezTo>
                  <a:cubicBezTo>
                    <a:pt x="292" y="195"/>
                    <a:pt x="292" y="195"/>
                    <a:pt x="292" y="195"/>
                  </a:cubicBezTo>
                  <a:cubicBezTo>
                    <a:pt x="292" y="194"/>
                    <a:pt x="292" y="194"/>
                    <a:pt x="292" y="194"/>
                  </a:cubicBezTo>
                  <a:cubicBezTo>
                    <a:pt x="290" y="194"/>
                    <a:pt x="290" y="194"/>
                    <a:pt x="290" y="194"/>
                  </a:cubicBezTo>
                  <a:cubicBezTo>
                    <a:pt x="288" y="191"/>
                    <a:pt x="288" y="191"/>
                    <a:pt x="288" y="191"/>
                  </a:cubicBezTo>
                  <a:cubicBezTo>
                    <a:pt x="286" y="190"/>
                    <a:pt x="286" y="190"/>
                    <a:pt x="286" y="190"/>
                  </a:cubicBezTo>
                  <a:cubicBezTo>
                    <a:pt x="286" y="188"/>
                    <a:pt x="286" y="188"/>
                    <a:pt x="286" y="188"/>
                  </a:cubicBezTo>
                  <a:cubicBezTo>
                    <a:pt x="287" y="187"/>
                    <a:pt x="287" y="187"/>
                    <a:pt x="287" y="187"/>
                  </a:cubicBezTo>
                  <a:cubicBezTo>
                    <a:pt x="287" y="185"/>
                    <a:pt x="287" y="185"/>
                    <a:pt x="287" y="185"/>
                  </a:cubicBezTo>
                  <a:cubicBezTo>
                    <a:pt x="287" y="184"/>
                    <a:pt x="287" y="184"/>
                    <a:pt x="287" y="184"/>
                  </a:cubicBezTo>
                  <a:cubicBezTo>
                    <a:pt x="287" y="183"/>
                    <a:pt x="287" y="183"/>
                    <a:pt x="287" y="183"/>
                  </a:cubicBezTo>
                  <a:cubicBezTo>
                    <a:pt x="286" y="181"/>
                    <a:pt x="286" y="181"/>
                    <a:pt x="286" y="181"/>
                  </a:cubicBezTo>
                  <a:cubicBezTo>
                    <a:pt x="287" y="177"/>
                    <a:pt x="287" y="177"/>
                    <a:pt x="287" y="177"/>
                  </a:cubicBezTo>
                  <a:cubicBezTo>
                    <a:pt x="286" y="174"/>
                    <a:pt x="286" y="174"/>
                    <a:pt x="286" y="174"/>
                  </a:cubicBezTo>
                  <a:cubicBezTo>
                    <a:pt x="286" y="171"/>
                    <a:pt x="286" y="171"/>
                    <a:pt x="286" y="171"/>
                  </a:cubicBezTo>
                  <a:cubicBezTo>
                    <a:pt x="285" y="170"/>
                    <a:pt x="285" y="170"/>
                    <a:pt x="285" y="170"/>
                  </a:cubicBezTo>
                  <a:cubicBezTo>
                    <a:pt x="285" y="168"/>
                    <a:pt x="285" y="168"/>
                    <a:pt x="285" y="168"/>
                  </a:cubicBezTo>
                  <a:cubicBezTo>
                    <a:pt x="284" y="166"/>
                    <a:pt x="284" y="166"/>
                    <a:pt x="284" y="166"/>
                  </a:cubicBezTo>
                  <a:cubicBezTo>
                    <a:pt x="285" y="165"/>
                    <a:pt x="285" y="165"/>
                    <a:pt x="285" y="165"/>
                  </a:cubicBezTo>
                  <a:cubicBezTo>
                    <a:pt x="284" y="163"/>
                    <a:pt x="284" y="163"/>
                    <a:pt x="284" y="163"/>
                  </a:cubicBezTo>
                  <a:cubicBezTo>
                    <a:pt x="282" y="163"/>
                    <a:pt x="282" y="163"/>
                    <a:pt x="282" y="163"/>
                  </a:cubicBezTo>
                  <a:cubicBezTo>
                    <a:pt x="280" y="163"/>
                    <a:pt x="280" y="163"/>
                    <a:pt x="280" y="163"/>
                  </a:cubicBezTo>
                  <a:cubicBezTo>
                    <a:pt x="275" y="161"/>
                    <a:pt x="275" y="161"/>
                    <a:pt x="275" y="161"/>
                  </a:cubicBezTo>
                  <a:cubicBezTo>
                    <a:pt x="273" y="161"/>
                    <a:pt x="273" y="161"/>
                    <a:pt x="273" y="161"/>
                  </a:cubicBezTo>
                  <a:cubicBezTo>
                    <a:pt x="272" y="162"/>
                    <a:pt x="272" y="162"/>
                    <a:pt x="272" y="162"/>
                  </a:cubicBezTo>
                  <a:cubicBezTo>
                    <a:pt x="270" y="161"/>
                    <a:pt x="270" y="161"/>
                    <a:pt x="270" y="161"/>
                  </a:cubicBezTo>
                  <a:cubicBezTo>
                    <a:pt x="269" y="161"/>
                    <a:pt x="269" y="161"/>
                    <a:pt x="269" y="161"/>
                  </a:cubicBezTo>
                  <a:cubicBezTo>
                    <a:pt x="266" y="162"/>
                    <a:pt x="266" y="162"/>
                    <a:pt x="266" y="162"/>
                  </a:cubicBezTo>
                  <a:cubicBezTo>
                    <a:pt x="264" y="162"/>
                    <a:pt x="264" y="162"/>
                    <a:pt x="264" y="162"/>
                  </a:cubicBezTo>
                  <a:cubicBezTo>
                    <a:pt x="262" y="163"/>
                    <a:pt x="262" y="163"/>
                    <a:pt x="262" y="163"/>
                  </a:cubicBezTo>
                  <a:cubicBezTo>
                    <a:pt x="261" y="162"/>
                    <a:pt x="261" y="162"/>
                    <a:pt x="261" y="162"/>
                  </a:cubicBezTo>
                  <a:cubicBezTo>
                    <a:pt x="262" y="161"/>
                    <a:pt x="262" y="161"/>
                    <a:pt x="262" y="161"/>
                  </a:cubicBezTo>
                  <a:cubicBezTo>
                    <a:pt x="260" y="161"/>
                    <a:pt x="260" y="161"/>
                    <a:pt x="260" y="161"/>
                  </a:cubicBezTo>
                  <a:cubicBezTo>
                    <a:pt x="259" y="161"/>
                    <a:pt x="259" y="161"/>
                    <a:pt x="259" y="161"/>
                  </a:cubicBezTo>
                  <a:cubicBezTo>
                    <a:pt x="259" y="165"/>
                    <a:pt x="259" y="165"/>
                    <a:pt x="259" y="165"/>
                  </a:cubicBezTo>
                  <a:cubicBezTo>
                    <a:pt x="259" y="168"/>
                    <a:pt x="259" y="168"/>
                    <a:pt x="259" y="168"/>
                  </a:cubicBezTo>
                  <a:cubicBezTo>
                    <a:pt x="260" y="170"/>
                    <a:pt x="260" y="170"/>
                    <a:pt x="260" y="170"/>
                  </a:cubicBezTo>
                  <a:cubicBezTo>
                    <a:pt x="260" y="170"/>
                    <a:pt x="260" y="170"/>
                    <a:pt x="260" y="170"/>
                  </a:cubicBezTo>
                  <a:cubicBezTo>
                    <a:pt x="259" y="174"/>
                    <a:pt x="259" y="174"/>
                    <a:pt x="259" y="174"/>
                  </a:cubicBezTo>
                  <a:cubicBezTo>
                    <a:pt x="260" y="175"/>
                    <a:pt x="260" y="175"/>
                    <a:pt x="260" y="175"/>
                  </a:cubicBezTo>
                  <a:cubicBezTo>
                    <a:pt x="260" y="177"/>
                    <a:pt x="260" y="177"/>
                    <a:pt x="260" y="177"/>
                  </a:cubicBezTo>
                  <a:cubicBezTo>
                    <a:pt x="260" y="178"/>
                    <a:pt x="260" y="178"/>
                    <a:pt x="260" y="178"/>
                  </a:cubicBezTo>
                  <a:cubicBezTo>
                    <a:pt x="260" y="179"/>
                    <a:pt x="260" y="179"/>
                    <a:pt x="260" y="179"/>
                  </a:cubicBezTo>
                  <a:cubicBezTo>
                    <a:pt x="260" y="182"/>
                    <a:pt x="260" y="182"/>
                    <a:pt x="260" y="182"/>
                  </a:cubicBezTo>
                  <a:cubicBezTo>
                    <a:pt x="261" y="184"/>
                    <a:pt x="261" y="184"/>
                    <a:pt x="261" y="184"/>
                  </a:cubicBezTo>
                  <a:cubicBezTo>
                    <a:pt x="260" y="186"/>
                    <a:pt x="260" y="186"/>
                    <a:pt x="260" y="186"/>
                  </a:cubicBezTo>
                  <a:cubicBezTo>
                    <a:pt x="260" y="188"/>
                    <a:pt x="260" y="188"/>
                    <a:pt x="260" y="188"/>
                  </a:cubicBezTo>
                  <a:cubicBezTo>
                    <a:pt x="261" y="190"/>
                    <a:pt x="261" y="190"/>
                    <a:pt x="261" y="190"/>
                  </a:cubicBezTo>
                  <a:cubicBezTo>
                    <a:pt x="261" y="191"/>
                    <a:pt x="261" y="191"/>
                    <a:pt x="261" y="191"/>
                  </a:cubicBezTo>
                  <a:cubicBezTo>
                    <a:pt x="259" y="193"/>
                    <a:pt x="259" y="193"/>
                    <a:pt x="259" y="193"/>
                  </a:cubicBezTo>
                  <a:cubicBezTo>
                    <a:pt x="256" y="197"/>
                    <a:pt x="256" y="197"/>
                    <a:pt x="256" y="197"/>
                  </a:cubicBezTo>
                  <a:cubicBezTo>
                    <a:pt x="254" y="198"/>
                    <a:pt x="254" y="198"/>
                    <a:pt x="254" y="198"/>
                  </a:cubicBezTo>
                  <a:cubicBezTo>
                    <a:pt x="255" y="200"/>
                    <a:pt x="255" y="200"/>
                    <a:pt x="255" y="200"/>
                  </a:cubicBezTo>
                  <a:cubicBezTo>
                    <a:pt x="256" y="201"/>
                    <a:pt x="256" y="201"/>
                    <a:pt x="256" y="201"/>
                  </a:cubicBezTo>
                  <a:cubicBezTo>
                    <a:pt x="255" y="203"/>
                    <a:pt x="255" y="203"/>
                    <a:pt x="255" y="203"/>
                  </a:cubicBezTo>
                  <a:cubicBezTo>
                    <a:pt x="255" y="206"/>
                    <a:pt x="255" y="206"/>
                    <a:pt x="255" y="206"/>
                  </a:cubicBezTo>
                  <a:cubicBezTo>
                    <a:pt x="257" y="208"/>
                    <a:pt x="257" y="208"/>
                    <a:pt x="257" y="208"/>
                  </a:cubicBezTo>
                  <a:cubicBezTo>
                    <a:pt x="258" y="207"/>
                    <a:pt x="258" y="207"/>
                    <a:pt x="258" y="207"/>
                  </a:cubicBezTo>
                  <a:cubicBezTo>
                    <a:pt x="259" y="208"/>
                    <a:pt x="259" y="208"/>
                    <a:pt x="259" y="208"/>
                  </a:cubicBezTo>
                  <a:cubicBezTo>
                    <a:pt x="260" y="211"/>
                    <a:pt x="260" y="211"/>
                    <a:pt x="260" y="211"/>
                  </a:cubicBezTo>
                  <a:cubicBezTo>
                    <a:pt x="262" y="212"/>
                    <a:pt x="262" y="212"/>
                    <a:pt x="262" y="212"/>
                  </a:cubicBezTo>
                  <a:cubicBezTo>
                    <a:pt x="264" y="213"/>
                    <a:pt x="264" y="213"/>
                    <a:pt x="264" y="213"/>
                  </a:cubicBezTo>
                  <a:cubicBezTo>
                    <a:pt x="263" y="213"/>
                    <a:pt x="263" y="213"/>
                    <a:pt x="263" y="213"/>
                  </a:cubicBezTo>
                  <a:cubicBezTo>
                    <a:pt x="261" y="214"/>
                    <a:pt x="261" y="214"/>
                    <a:pt x="261" y="214"/>
                  </a:cubicBezTo>
                  <a:cubicBezTo>
                    <a:pt x="262" y="217"/>
                    <a:pt x="262" y="217"/>
                    <a:pt x="262" y="217"/>
                  </a:cubicBezTo>
                  <a:cubicBezTo>
                    <a:pt x="264" y="219"/>
                    <a:pt x="264" y="219"/>
                    <a:pt x="264" y="219"/>
                  </a:cubicBezTo>
                  <a:cubicBezTo>
                    <a:pt x="264" y="221"/>
                    <a:pt x="264" y="221"/>
                    <a:pt x="264" y="221"/>
                  </a:cubicBezTo>
                  <a:cubicBezTo>
                    <a:pt x="263" y="222"/>
                    <a:pt x="263" y="222"/>
                    <a:pt x="263" y="222"/>
                  </a:cubicBezTo>
                  <a:cubicBezTo>
                    <a:pt x="262" y="221"/>
                    <a:pt x="262" y="221"/>
                    <a:pt x="262" y="221"/>
                  </a:cubicBezTo>
                  <a:cubicBezTo>
                    <a:pt x="262" y="222"/>
                    <a:pt x="262" y="222"/>
                    <a:pt x="262" y="222"/>
                  </a:cubicBezTo>
                  <a:cubicBezTo>
                    <a:pt x="263" y="226"/>
                    <a:pt x="263" y="226"/>
                    <a:pt x="263" y="226"/>
                  </a:cubicBezTo>
                  <a:cubicBezTo>
                    <a:pt x="264" y="227"/>
                    <a:pt x="264" y="227"/>
                    <a:pt x="264" y="227"/>
                  </a:cubicBezTo>
                  <a:cubicBezTo>
                    <a:pt x="265" y="230"/>
                    <a:pt x="265" y="230"/>
                    <a:pt x="265" y="230"/>
                  </a:cubicBezTo>
                  <a:cubicBezTo>
                    <a:pt x="266" y="229"/>
                    <a:pt x="266" y="229"/>
                    <a:pt x="266" y="229"/>
                  </a:cubicBezTo>
                  <a:cubicBezTo>
                    <a:pt x="268" y="230"/>
                    <a:pt x="268" y="230"/>
                    <a:pt x="268" y="230"/>
                  </a:cubicBezTo>
                  <a:cubicBezTo>
                    <a:pt x="270" y="230"/>
                    <a:pt x="270" y="230"/>
                    <a:pt x="270" y="230"/>
                  </a:cubicBezTo>
                  <a:cubicBezTo>
                    <a:pt x="271" y="231"/>
                    <a:pt x="271" y="231"/>
                    <a:pt x="271" y="231"/>
                  </a:cubicBezTo>
                  <a:cubicBezTo>
                    <a:pt x="273" y="229"/>
                    <a:pt x="273" y="229"/>
                    <a:pt x="273" y="229"/>
                  </a:cubicBezTo>
                  <a:cubicBezTo>
                    <a:pt x="274" y="230"/>
                    <a:pt x="274" y="230"/>
                    <a:pt x="274" y="230"/>
                  </a:cubicBezTo>
                  <a:cubicBezTo>
                    <a:pt x="274" y="233"/>
                    <a:pt x="274" y="233"/>
                    <a:pt x="274" y="233"/>
                  </a:cubicBezTo>
                  <a:cubicBezTo>
                    <a:pt x="275" y="235"/>
                    <a:pt x="275" y="235"/>
                    <a:pt x="275" y="235"/>
                  </a:cubicBezTo>
                  <a:cubicBezTo>
                    <a:pt x="276" y="235"/>
                    <a:pt x="276" y="235"/>
                    <a:pt x="276" y="235"/>
                  </a:cubicBezTo>
                  <a:cubicBezTo>
                    <a:pt x="280" y="239"/>
                    <a:pt x="280" y="239"/>
                    <a:pt x="280" y="239"/>
                  </a:cubicBezTo>
                  <a:cubicBezTo>
                    <a:pt x="282" y="240"/>
                    <a:pt x="282" y="240"/>
                    <a:pt x="282" y="240"/>
                  </a:cubicBezTo>
                  <a:cubicBezTo>
                    <a:pt x="283" y="239"/>
                    <a:pt x="283" y="239"/>
                    <a:pt x="283" y="239"/>
                  </a:cubicBezTo>
                  <a:cubicBezTo>
                    <a:pt x="285" y="239"/>
                    <a:pt x="285" y="239"/>
                    <a:pt x="285" y="239"/>
                  </a:cubicBezTo>
                  <a:cubicBezTo>
                    <a:pt x="285" y="239"/>
                    <a:pt x="285" y="239"/>
                    <a:pt x="285" y="239"/>
                  </a:cubicBezTo>
                  <a:cubicBezTo>
                    <a:pt x="287" y="239"/>
                    <a:pt x="287" y="239"/>
                    <a:pt x="287" y="239"/>
                  </a:cubicBezTo>
                  <a:cubicBezTo>
                    <a:pt x="285" y="241"/>
                    <a:pt x="285" y="241"/>
                    <a:pt x="285" y="241"/>
                  </a:cubicBezTo>
                  <a:cubicBezTo>
                    <a:pt x="285" y="245"/>
                    <a:pt x="285" y="245"/>
                    <a:pt x="285" y="245"/>
                  </a:cubicBezTo>
                  <a:cubicBezTo>
                    <a:pt x="285" y="246"/>
                    <a:pt x="285" y="246"/>
                    <a:pt x="285" y="246"/>
                  </a:cubicBezTo>
                  <a:cubicBezTo>
                    <a:pt x="286" y="248"/>
                    <a:pt x="286" y="248"/>
                    <a:pt x="286" y="248"/>
                  </a:cubicBezTo>
                  <a:cubicBezTo>
                    <a:pt x="285" y="249"/>
                    <a:pt x="285" y="249"/>
                    <a:pt x="285" y="249"/>
                  </a:cubicBezTo>
                  <a:cubicBezTo>
                    <a:pt x="284" y="249"/>
                    <a:pt x="284" y="249"/>
                    <a:pt x="284" y="249"/>
                  </a:cubicBezTo>
                  <a:cubicBezTo>
                    <a:pt x="285" y="252"/>
                    <a:pt x="285" y="252"/>
                    <a:pt x="285" y="252"/>
                  </a:cubicBezTo>
                  <a:cubicBezTo>
                    <a:pt x="285" y="253"/>
                    <a:pt x="285" y="253"/>
                    <a:pt x="285" y="253"/>
                  </a:cubicBezTo>
                  <a:cubicBezTo>
                    <a:pt x="283" y="253"/>
                    <a:pt x="283" y="253"/>
                    <a:pt x="283" y="253"/>
                  </a:cubicBezTo>
                  <a:cubicBezTo>
                    <a:pt x="281" y="249"/>
                    <a:pt x="281" y="249"/>
                    <a:pt x="281" y="249"/>
                  </a:cubicBezTo>
                  <a:cubicBezTo>
                    <a:pt x="278" y="247"/>
                    <a:pt x="278" y="247"/>
                    <a:pt x="278" y="247"/>
                  </a:cubicBezTo>
                  <a:cubicBezTo>
                    <a:pt x="276" y="246"/>
                    <a:pt x="276" y="246"/>
                    <a:pt x="276" y="246"/>
                  </a:cubicBezTo>
                  <a:cubicBezTo>
                    <a:pt x="274" y="244"/>
                    <a:pt x="274" y="244"/>
                    <a:pt x="274" y="244"/>
                  </a:cubicBezTo>
                  <a:cubicBezTo>
                    <a:pt x="273" y="242"/>
                    <a:pt x="273" y="242"/>
                    <a:pt x="273" y="242"/>
                  </a:cubicBezTo>
                  <a:cubicBezTo>
                    <a:pt x="268" y="242"/>
                    <a:pt x="268" y="242"/>
                    <a:pt x="268" y="242"/>
                  </a:cubicBezTo>
                  <a:cubicBezTo>
                    <a:pt x="263" y="239"/>
                    <a:pt x="263" y="239"/>
                    <a:pt x="263" y="239"/>
                  </a:cubicBezTo>
                  <a:cubicBezTo>
                    <a:pt x="260" y="239"/>
                    <a:pt x="260" y="239"/>
                    <a:pt x="260" y="239"/>
                  </a:cubicBezTo>
                  <a:cubicBezTo>
                    <a:pt x="260" y="237"/>
                    <a:pt x="260" y="237"/>
                    <a:pt x="260" y="237"/>
                  </a:cubicBezTo>
                  <a:cubicBezTo>
                    <a:pt x="258" y="237"/>
                    <a:pt x="258" y="237"/>
                    <a:pt x="258" y="237"/>
                  </a:cubicBezTo>
                  <a:cubicBezTo>
                    <a:pt x="257" y="236"/>
                    <a:pt x="257" y="236"/>
                    <a:pt x="257" y="236"/>
                  </a:cubicBezTo>
                  <a:cubicBezTo>
                    <a:pt x="254" y="236"/>
                    <a:pt x="254" y="236"/>
                    <a:pt x="254" y="236"/>
                  </a:cubicBezTo>
                  <a:cubicBezTo>
                    <a:pt x="253" y="238"/>
                    <a:pt x="253" y="238"/>
                    <a:pt x="253" y="238"/>
                  </a:cubicBezTo>
                  <a:cubicBezTo>
                    <a:pt x="252" y="236"/>
                    <a:pt x="252" y="236"/>
                    <a:pt x="252" y="236"/>
                  </a:cubicBezTo>
                  <a:cubicBezTo>
                    <a:pt x="253" y="235"/>
                    <a:pt x="253" y="235"/>
                    <a:pt x="253" y="235"/>
                  </a:cubicBezTo>
                  <a:cubicBezTo>
                    <a:pt x="252" y="234"/>
                    <a:pt x="252" y="234"/>
                    <a:pt x="252" y="234"/>
                  </a:cubicBezTo>
                  <a:cubicBezTo>
                    <a:pt x="246" y="232"/>
                    <a:pt x="246" y="232"/>
                    <a:pt x="246" y="232"/>
                  </a:cubicBezTo>
                  <a:cubicBezTo>
                    <a:pt x="244" y="230"/>
                    <a:pt x="244" y="230"/>
                    <a:pt x="244" y="230"/>
                  </a:cubicBezTo>
                  <a:cubicBezTo>
                    <a:pt x="235" y="230"/>
                    <a:pt x="235" y="230"/>
                    <a:pt x="235" y="230"/>
                  </a:cubicBezTo>
                  <a:cubicBezTo>
                    <a:pt x="229" y="231"/>
                    <a:pt x="229" y="231"/>
                    <a:pt x="229" y="231"/>
                  </a:cubicBezTo>
                  <a:cubicBezTo>
                    <a:pt x="227" y="230"/>
                    <a:pt x="227" y="230"/>
                    <a:pt x="227" y="230"/>
                  </a:cubicBezTo>
                  <a:cubicBezTo>
                    <a:pt x="225" y="230"/>
                    <a:pt x="225" y="230"/>
                    <a:pt x="225" y="230"/>
                  </a:cubicBezTo>
                  <a:cubicBezTo>
                    <a:pt x="224" y="229"/>
                    <a:pt x="224" y="229"/>
                    <a:pt x="224" y="229"/>
                  </a:cubicBezTo>
                  <a:cubicBezTo>
                    <a:pt x="223" y="230"/>
                    <a:pt x="223" y="230"/>
                    <a:pt x="223" y="230"/>
                  </a:cubicBezTo>
                  <a:cubicBezTo>
                    <a:pt x="222" y="229"/>
                    <a:pt x="222" y="229"/>
                    <a:pt x="222" y="229"/>
                  </a:cubicBezTo>
                  <a:cubicBezTo>
                    <a:pt x="221" y="230"/>
                    <a:pt x="221" y="230"/>
                    <a:pt x="221" y="230"/>
                  </a:cubicBezTo>
                  <a:cubicBezTo>
                    <a:pt x="222" y="232"/>
                    <a:pt x="222" y="232"/>
                    <a:pt x="222" y="232"/>
                  </a:cubicBezTo>
                  <a:cubicBezTo>
                    <a:pt x="222" y="234"/>
                    <a:pt x="222" y="234"/>
                    <a:pt x="222" y="234"/>
                  </a:cubicBezTo>
                  <a:cubicBezTo>
                    <a:pt x="220" y="234"/>
                    <a:pt x="220" y="234"/>
                    <a:pt x="220" y="234"/>
                  </a:cubicBezTo>
                  <a:cubicBezTo>
                    <a:pt x="220" y="235"/>
                    <a:pt x="220" y="235"/>
                    <a:pt x="220" y="235"/>
                  </a:cubicBezTo>
                  <a:cubicBezTo>
                    <a:pt x="221" y="237"/>
                    <a:pt x="221" y="237"/>
                    <a:pt x="221" y="237"/>
                  </a:cubicBezTo>
                  <a:cubicBezTo>
                    <a:pt x="222" y="238"/>
                    <a:pt x="222" y="238"/>
                    <a:pt x="222" y="238"/>
                  </a:cubicBezTo>
                  <a:cubicBezTo>
                    <a:pt x="223" y="241"/>
                    <a:pt x="223" y="241"/>
                    <a:pt x="223" y="241"/>
                  </a:cubicBezTo>
                  <a:cubicBezTo>
                    <a:pt x="224" y="242"/>
                    <a:pt x="224" y="242"/>
                    <a:pt x="224" y="242"/>
                  </a:cubicBezTo>
                  <a:cubicBezTo>
                    <a:pt x="224" y="241"/>
                    <a:pt x="224" y="241"/>
                    <a:pt x="224" y="241"/>
                  </a:cubicBezTo>
                  <a:cubicBezTo>
                    <a:pt x="225" y="241"/>
                    <a:pt x="225" y="241"/>
                    <a:pt x="225" y="241"/>
                  </a:cubicBezTo>
                  <a:cubicBezTo>
                    <a:pt x="227" y="244"/>
                    <a:pt x="227" y="244"/>
                    <a:pt x="227" y="244"/>
                  </a:cubicBezTo>
                  <a:cubicBezTo>
                    <a:pt x="227" y="245"/>
                    <a:pt x="227" y="245"/>
                    <a:pt x="227" y="245"/>
                  </a:cubicBezTo>
                  <a:cubicBezTo>
                    <a:pt x="229" y="246"/>
                    <a:pt x="229" y="246"/>
                    <a:pt x="229" y="246"/>
                  </a:cubicBezTo>
                  <a:cubicBezTo>
                    <a:pt x="231" y="249"/>
                    <a:pt x="231" y="249"/>
                    <a:pt x="231" y="249"/>
                  </a:cubicBezTo>
                  <a:cubicBezTo>
                    <a:pt x="229" y="248"/>
                    <a:pt x="229" y="248"/>
                    <a:pt x="229" y="248"/>
                  </a:cubicBezTo>
                  <a:cubicBezTo>
                    <a:pt x="228" y="247"/>
                    <a:pt x="228" y="247"/>
                    <a:pt x="228" y="247"/>
                  </a:cubicBezTo>
                  <a:cubicBezTo>
                    <a:pt x="227" y="248"/>
                    <a:pt x="227" y="248"/>
                    <a:pt x="227" y="248"/>
                  </a:cubicBezTo>
                  <a:cubicBezTo>
                    <a:pt x="226" y="251"/>
                    <a:pt x="226" y="251"/>
                    <a:pt x="226" y="251"/>
                  </a:cubicBezTo>
                  <a:cubicBezTo>
                    <a:pt x="225" y="252"/>
                    <a:pt x="225" y="252"/>
                    <a:pt x="225" y="252"/>
                  </a:cubicBezTo>
                  <a:cubicBezTo>
                    <a:pt x="222" y="251"/>
                    <a:pt x="222" y="251"/>
                    <a:pt x="222" y="251"/>
                  </a:cubicBezTo>
                  <a:cubicBezTo>
                    <a:pt x="221" y="252"/>
                    <a:pt x="221" y="252"/>
                    <a:pt x="221" y="252"/>
                  </a:cubicBezTo>
                  <a:cubicBezTo>
                    <a:pt x="221" y="253"/>
                    <a:pt x="221" y="253"/>
                    <a:pt x="221" y="253"/>
                  </a:cubicBezTo>
                  <a:cubicBezTo>
                    <a:pt x="223" y="255"/>
                    <a:pt x="223" y="255"/>
                    <a:pt x="223" y="255"/>
                  </a:cubicBezTo>
                  <a:cubicBezTo>
                    <a:pt x="223" y="255"/>
                    <a:pt x="223" y="255"/>
                    <a:pt x="223" y="255"/>
                  </a:cubicBezTo>
                  <a:cubicBezTo>
                    <a:pt x="223" y="256"/>
                    <a:pt x="223" y="256"/>
                    <a:pt x="223" y="256"/>
                  </a:cubicBezTo>
                  <a:cubicBezTo>
                    <a:pt x="222" y="258"/>
                    <a:pt x="222" y="258"/>
                    <a:pt x="222" y="258"/>
                  </a:cubicBezTo>
                  <a:cubicBezTo>
                    <a:pt x="218" y="257"/>
                    <a:pt x="218" y="257"/>
                    <a:pt x="218" y="257"/>
                  </a:cubicBezTo>
                  <a:cubicBezTo>
                    <a:pt x="217" y="256"/>
                    <a:pt x="217" y="256"/>
                    <a:pt x="217" y="256"/>
                  </a:cubicBezTo>
                  <a:cubicBezTo>
                    <a:pt x="217" y="255"/>
                    <a:pt x="217" y="255"/>
                    <a:pt x="217" y="255"/>
                  </a:cubicBezTo>
                  <a:cubicBezTo>
                    <a:pt x="216" y="253"/>
                    <a:pt x="216" y="253"/>
                    <a:pt x="216" y="253"/>
                  </a:cubicBezTo>
                  <a:cubicBezTo>
                    <a:pt x="218" y="252"/>
                    <a:pt x="218" y="252"/>
                    <a:pt x="218" y="252"/>
                  </a:cubicBezTo>
                  <a:cubicBezTo>
                    <a:pt x="218" y="251"/>
                    <a:pt x="218" y="251"/>
                    <a:pt x="218" y="251"/>
                  </a:cubicBezTo>
                  <a:cubicBezTo>
                    <a:pt x="216" y="249"/>
                    <a:pt x="216" y="249"/>
                    <a:pt x="216" y="249"/>
                  </a:cubicBezTo>
                  <a:cubicBezTo>
                    <a:pt x="215" y="248"/>
                    <a:pt x="215" y="248"/>
                    <a:pt x="215" y="248"/>
                  </a:cubicBezTo>
                  <a:cubicBezTo>
                    <a:pt x="216" y="247"/>
                    <a:pt x="216" y="247"/>
                    <a:pt x="216" y="247"/>
                  </a:cubicBezTo>
                  <a:cubicBezTo>
                    <a:pt x="216" y="246"/>
                    <a:pt x="216" y="246"/>
                    <a:pt x="216" y="246"/>
                  </a:cubicBezTo>
                  <a:cubicBezTo>
                    <a:pt x="214" y="247"/>
                    <a:pt x="214" y="247"/>
                    <a:pt x="214" y="247"/>
                  </a:cubicBezTo>
                  <a:cubicBezTo>
                    <a:pt x="213" y="247"/>
                    <a:pt x="213" y="247"/>
                    <a:pt x="213" y="247"/>
                  </a:cubicBezTo>
                  <a:cubicBezTo>
                    <a:pt x="211" y="249"/>
                    <a:pt x="211" y="249"/>
                    <a:pt x="211" y="249"/>
                  </a:cubicBezTo>
                  <a:cubicBezTo>
                    <a:pt x="210" y="250"/>
                    <a:pt x="210" y="250"/>
                    <a:pt x="210" y="250"/>
                  </a:cubicBezTo>
                  <a:cubicBezTo>
                    <a:pt x="208" y="251"/>
                    <a:pt x="208" y="251"/>
                    <a:pt x="208" y="251"/>
                  </a:cubicBezTo>
                  <a:cubicBezTo>
                    <a:pt x="208" y="252"/>
                    <a:pt x="208" y="252"/>
                    <a:pt x="208" y="252"/>
                  </a:cubicBezTo>
                  <a:cubicBezTo>
                    <a:pt x="206" y="252"/>
                    <a:pt x="206" y="252"/>
                    <a:pt x="206" y="252"/>
                  </a:cubicBezTo>
                  <a:cubicBezTo>
                    <a:pt x="205" y="253"/>
                    <a:pt x="205" y="253"/>
                    <a:pt x="205" y="253"/>
                  </a:cubicBezTo>
                  <a:cubicBezTo>
                    <a:pt x="205" y="254"/>
                    <a:pt x="205" y="254"/>
                    <a:pt x="205" y="254"/>
                  </a:cubicBezTo>
                  <a:cubicBezTo>
                    <a:pt x="203" y="255"/>
                    <a:pt x="203" y="255"/>
                    <a:pt x="203" y="255"/>
                  </a:cubicBezTo>
                  <a:cubicBezTo>
                    <a:pt x="200" y="255"/>
                    <a:pt x="200" y="255"/>
                    <a:pt x="200" y="255"/>
                  </a:cubicBezTo>
                  <a:cubicBezTo>
                    <a:pt x="198" y="255"/>
                    <a:pt x="198" y="255"/>
                    <a:pt x="198" y="255"/>
                  </a:cubicBezTo>
                  <a:cubicBezTo>
                    <a:pt x="197" y="255"/>
                    <a:pt x="197" y="255"/>
                    <a:pt x="197" y="255"/>
                  </a:cubicBezTo>
                  <a:cubicBezTo>
                    <a:pt x="196" y="255"/>
                    <a:pt x="196" y="255"/>
                    <a:pt x="196" y="255"/>
                  </a:cubicBezTo>
                  <a:cubicBezTo>
                    <a:pt x="195" y="254"/>
                    <a:pt x="195" y="254"/>
                    <a:pt x="195" y="254"/>
                  </a:cubicBezTo>
                  <a:cubicBezTo>
                    <a:pt x="193" y="256"/>
                    <a:pt x="193" y="256"/>
                    <a:pt x="193" y="256"/>
                  </a:cubicBezTo>
                  <a:cubicBezTo>
                    <a:pt x="192" y="257"/>
                    <a:pt x="192" y="257"/>
                    <a:pt x="192" y="257"/>
                  </a:cubicBezTo>
                  <a:cubicBezTo>
                    <a:pt x="191" y="257"/>
                    <a:pt x="191" y="257"/>
                    <a:pt x="191" y="257"/>
                  </a:cubicBezTo>
                  <a:cubicBezTo>
                    <a:pt x="189" y="259"/>
                    <a:pt x="189" y="259"/>
                    <a:pt x="189" y="259"/>
                  </a:cubicBezTo>
                  <a:cubicBezTo>
                    <a:pt x="189" y="259"/>
                    <a:pt x="189" y="259"/>
                    <a:pt x="189" y="259"/>
                  </a:cubicBezTo>
                  <a:cubicBezTo>
                    <a:pt x="191" y="260"/>
                    <a:pt x="191" y="260"/>
                    <a:pt x="191" y="260"/>
                  </a:cubicBezTo>
                  <a:cubicBezTo>
                    <a:pt x="190" y="262"/>
                    <a:pt x="190" y="262"/>
                    <a:pt x="190" y="262"/>
                  </a:cubicBezTo>
                  <a:cubicBezTo>
                    <a:pt x="190" y="263"/>
                    <a:pt x="190" y="263"/>
                    <a:pt x="190" y="263"/>
                  </a:cubicBezTo>
                  <a:cubicBezTo>
                    <a:pt x="190" y="263"/>
                    <a:pt x="190" y="263"/>
                    <a:pt x="190" y="263"/>
                  </a:cubicBezTo>
                  <a:cubicBezTo>
                    <a:pt x="188" y="262"/>
                    <a:pt x="188" y="262"/>
                    <a:pt x="188" y="262"/>
                  </a:cubicBezTo>
                  <a:cubicBezTo>
                    <a:pt x="188" y="261"/>
                    <a:pt x="188" y="261"/>
                    <a:pt x="188" y="261"/>
                  </a:cubicBezTo>
                  <a:cubicBezTo>
                    <a:pt x="187" y="261"/>
                    <a:pt x="187" y="261"/>
                    <a:pt x="187" y="261"/>
                  </a:cubicBezTo>
                  <a:cubicBezTo>
                    <a:pt x="185" y="263"/>
                    <a:pt x="185" y="263"/>
                    <a:pt x="185" y="263"/>
                  </a:cubicBezTo>
                  <a:cubicBezTo>
                    <a:pt x="184" y="265"/>
                    <a:pt x="184" y="265"/>
                    <a:pt x="184" y="265"/>
                  </a:cubicBezTo>
                  <a:cubicBezTo>
                    <a:pt x="184" y="263"/>
                    <a:pt x="184" y="263"/>
                    <a:pt x="184" y="263"/>
                  </a:cubicBezTo>
                  <a:cubicBezTo>
                    <a:pt x="182" y="263"/>
                    <a:pt x="182" y="263"/>
                    <a:pt x="182" y="263"/>
                  </a:cubicBezTo>
                  <a:cubicBezTo>
                    <a:pt x="181" y="263"/>
                    <a:pt x="181" y="263"/>
                    <a:pt x="181" y="263"/>
                  </a:cubicBezTo>
                  <a:cubicBezTo>
                    <a:pt x="180" y="263"/>
                    <a:pt x="180" y="263"/>
                    <a:pt x="180" y="263"/>
                  </a:cubicBezTo>
                  <a:cubicBezTo>
                    <a:pt x="179" y="264"/>
                    <a:pt x="179" y="264"/>
                    <a:pt x="179" y="264"/>
                  </a:cubicBezTo>
                  <a:cubicBezTo>
                    <a:pt x="177" y="263"/>
                    <a:pt x="177" y="263"/>
                    <a:pt x="177" y="263"/>
                  </a:cubicBezTo>
                  <a:cubicBezTo>
                    <a:pt x="177" y="262"/>
                    <a:pt x="177" y="262"/>
                    <a:pt x="177" y="262"/>
                  </a:cubicBezTo>
                  <a:cubicBezTo>
                    <a:pt x="179" y="260"/>
                    <a:pt x="179" y="260"/>
                    <a:pt x="179" y="260"/>
                  </a:cubicBezTo>
                  <a:cubicBezTo>
                    <a:pt x="180" y="260"/>
                    <a:pt x="180" y="260"/>
                    <a:pt x="180" y="260"/>
                  </a:cubicBezTo>
                  <a:cubicBezTo>
                    <a:pt x="181" y="259"/>
                    <a:pt x="181" y="259"/>
                    <a:pt x="181" y="259"/>
                  </a:cubicBezTo>
                  <a:cubicBezTo>
                    <a:pt x="180" y="257"/>
                    <a:pt x="180" y="257"/>
                    <a:pt x="180" y="257"/>
                  </a:cubicBezTo>
                  <a:cubicBezTo>
                    <a:pt x="180" y="256"/>
                    <a:pt x="180" y="256"/>
                    <a:pt x="180" y="256"/>
                  </a:cubicBezTo>
                  <a:cubicBezTo>
                    <a:pt x="182" y="256"/>
                    <a:pt x="182" y="256"/>
                    <a:pt x="182" y="256"/>
                  </a:cubicBezTo>
                  <a:cubicBezTo>
                    <a:pt x="180" y="254"/>
                    <a:pt x="180" y="254"/>
                    <a:pt x="180" y="254"/>
                  </a:cubicBezTo>
                  <a:cubicBezTo>
                    <a:pt x="179" y="254"/>
                    <a:pt x="179" y="254"/>
                    <a:pt x="179" y="254"/>
                  </a:cubicBezTo>
                  <a:cubicBezTo>
                    <a:pt x="177" y="254"/>
                    <a:pt x="177" y="254"/>
                    <a:pt x="177" y="254"/>
                  </a:cubicBezTo>
                  <a:cubicBezTo>
                    <a:pt x="177" y="253"/>
                    <a:pt x="177" y="253"/>
                    <a:pt x="177" y="253"/>
                  </a:cubicBezTo>
                  <a:cubicBezTo>
                    <a:pt x="180" y="252"/>
                    <a:pt x="180" y="252"/>
                    <a:pt x="180" y="252"/>
                  </a:cubicBezTo>
                  <a:cubicBezTo>
                    <a:pt x="181" y="252"/>
                    <a:pt x="181" y="252"/>
                    <a:pt x="181" y="252"/>
                  </a:cubicBezTo>
                  <a:cubicBezTo>
                    <a:pt x="183" y="251"/>
                    <a:pt x="183" y="251"/>
                    <a:pt x="183" y="251"/>
                  </a:cubicBezTo>
                  <a:cubicBezTo>
                    <a:pt x="183" y="250"/>
                    <a:pt x="183" y="250"/>
                    <a:pt x="183" y="250"/>
                  </a:cubicBezTo>
                  <a:cubicBezTo>
                    <a:pt x="180" y="251"/>
                    <a:pt x="180" y="251"/>
                    <a:pt x="180" y="251"/>
                  </a:cubicBezTo>
                  <a:cubicBezTo>
                    <a:pt x="175" y="253"/>
                    <a:pt x="175" y="253"/>
                    <a:pt x="175" y="253"/>
                  </a:cubicBezTo>
                  <a:cubicBezTo>
                    <a:pt x="174" y="254"/>
                    <a:pt x="174" y="254"/>
                    <a:pt x="174" y="254"/>
                  </a:cubicBezTo>
                  <a:cubicBezTo>
                    <a:pt x="174" y="254"/>
                    <a:pt x="174" y="254"/>
                    <a:pt x="174" y="254"/>
                  </a:cubicBezTo>
                  <a:cubicBezTo>
                    <a:pt x="175" y="256"/>
                    <a:pt x="175" y="256"/>
                    <a:pt x="175" y="256"/>
                  </a:cubicBezTo>
                  <a:cubicBezTo>
                    <a:pt x="175" y="257"/>
                    <a:pt x="175" y="257"/>
                    <a:pt x="175" y="257"/>
                  </a:cubicBezTo>
                  <a:cubicBezTo>
                    <a:pt x="174" y="258"/>
                    <a:pt x="174" y="258"/>
                    <a:pt x="174" y="258"/>
                  </a:cubicBezTo>
                  <a:cubicBezTo>
                    <a:pt x="173" y="259"/>
                    <a:pt x="173" y="259"/>
                    <a:pt x="173" y="259"/>
                  </a:cubicBezTo>
                  <a:cubicBezTo>
                    <a:pt x="172" y="257"/>
                    <a:pt x="172" y="257"/>
                    <a:pt x="172" y="257"/>
                  </a:cubicBezTo>
                  <a:cubicBezTo>
                    <a:pt x="172" y="256"/>
                    <a:pt x="172" y="256"/>
                    <a:pt x="172" y="256"/>
                  </a:cubicBezTo>
                  <a:cubicBezTo>
                    <a:pt x="173" y="256"/>
                    <a:pt x="173" y="256"/>
                    <a:pt x="173" y="256"/>
                  </a:cubicBezTo>
                  <a:cubicBezTo>
                    <a:pt x="173" y="255"/>
                    <a:pt x="173" y="255"/>
                    <a:pt x="173" y="255"/>
                  </a:cubicBezTo>
                  <a:cubicBezTo>
                    <a:pt x="172" y="255"/>
                    <a:pt x="172" y="255"/>
                    <a:pt x="172" y="255"/>
                  </a:cubicBezTo>
                  <a:cubicBezTo>
                    <a:pt x="169" y="258"/>
                    <a:pt x="169" y="258"/>
                    <a:pt x="169" y="258"/>
                  </a:cubicBezTo>
                  <a:cubicBezTo>
                    <a:pt x="169" y="259"/>
                    <a:pt x="169" y="259"/>
                    <a:pt x="169" y="259"/>
                  </a:cubicBezTo>
                  <a:cubicBezTo>
                    <a:pt x="170" y="260"/>
                    <a:pt x="170" y="260"/>
                    <a:pt x="170" y="260"/>
                  </a:cubicBezTo>
                  <a:cubicBezTo>
                    <a:pt x="171" y="261"/>
                    <a:pt x="171" y="261"/>
                    <a:pt x="171" y="261"/>
                  </a:cubicBezTo>
                  <a:cubicBezTo>
                    <a:pt x="171" y="262"/>
                    <a:pt x="171" y="262"/>
                    <a:pt x="171" y="262"/>
                  </a:cubicBezTo>
                  <a:cubicBezTo>
                    <a:pt x="169" y="264"/>
                    <a:pt x="169" y="264"/>
                    <a:pt x="169" y="264"/>
                  </a:cubicBezTo>
                  <a:cubicBezTo>
                    <a:pt x="168" y="263"/>
                    <a:pt x="168" y="263"/>
                    <a:pt x="168" y="263"/>
                  </a:cubicBezTo>
                  <a:cubicBezTo>
                    <a:pt x="169" y="262"/>
                    <a:pt x="169" y="262"/>
                    <a:pt x="169" y="262"/>
                  </a:cubicBezTo>
                  <a:cubicBezTo>
                    <a:pt x="168" y="261"/>
                    <a:pt x="168" y="261"/>
                    <a:pt x="168" y="261"/>
                  </a:cubicBezTo>
                  <a:cubicBezTo>
                    <a:pt x="168" y="261"/>
                    <a:pt x="168" y="261"/>
                    <a:pt x="168" y="261"/>
                  </a:cubicBezTo>
                  <a:cubicBezTo>
                    <a:pt x="168" y="259"/>
                    <a:pt x="168" y="259"/>
                    <a:pt x="168" y="259"/>
                  </a:cubicBezTo>
                  <a:cubicBezTo>
                    <a:pt x="164" y="260"/>
                    <a:pt x="164" y="260"/>
                    <a:pt x="164" y="260"/>
                  </a:cubicBezTo>
                  <a:cubicBezTo>
                    <a:pt x="164" y="262"/>
                    <a:pt x="164" y="262"/>
                    <a:pt x="164" y="262"/>
                  </a:cubicBezTo>
                  <a:cubicBezTo>
                    <a:pt x="161" y="263"/>
                    <a:pt x="161" y="263"/>
                    <a:pt x="161" y="263"/>
                  </a:cubicBezTo>
                  <a:cubicBezTo>
                    <a:pt x="159" y="262"/>
                    <a:pt x="159" y="262"/>
                    <a:pt x="159" y="262"/>
                  </a:cubicBezTo>
                  <a:cubicBezTo>
                    <a:pt x="158" y="263"/>
                    <a:pt x="158" y="263"/>
                    <a:pt x="158" y="263"/>
                  </a:cubicBezTo>
                  <a:cubicBezTo>
                    <a:pt x="158" y="264"/>
                    <a:pt x="158" y="264"/>
                    <a:pt x="158" y="264"/>
                  </a:cubicBezTo>
                  <a:cubicBezTo>
                    <a:pt x="155" y="268"/>
                    <a:pt x="155" y="268"/>
                    <a:pt x="155" y="268"/>
                  </a:cubicBezTo>
                  <a:cubicBezTo>
                    <a:pt x="154" y="269"/>
                    <a:pt x="154" y="269"/>
                    <a:pt x="154" y="269"/>
                  </a:cubicBezTo>
                  <a:cubicBezTo>
                    <a:pt x="150" y="273"/>
                    <a:pt x="150" y="273"/>
                    <a:pt x="150" y="273"/>
                  </a:cubicBezTo>
                  <a:cubicBezTo>
                    <a:pt x="149" y="273"/>
                    <a:pt x="149" y="273"/>
                    <a:pt x="149" y="273"/>
                  </a:cubicBezTo>
                  <a:cubicBezTo>
                    <a:pt x="148" y="272"/>
                    <a:pt x="148" y="272"/>
                    <a:pt x="148" y="272"/>
                  </a:cubicBezTo>
                  <a:cubicBezTo>
                    <a:pt x="147" y="272"/>
                    <a:pt x="147" y="272"/>
                    <a:pt x="147" y="272"/>
                  </a:cubicBezTo>
                  <a:cubicBezTo>
                    <a:pt x="147" y="274"/>
                    <a:pt x="147" y="274"/>
                    <a:pt x="147" y="274"/>
                  </a:cubicBezTo>
                  <a:cubicBezTo>
                    <a:pt x="150" y="276"/>
                    <a:pt x="150" y="276"/>
                    <a:pt x="150" y="276"/>
                  </a:cubicBezTo>
                  <a:cubicBezTo>
                    <a:pt x="150" y="277"/>
                    <a:pt x="150" y="277"/>
                    <a:pt x="150" y="277"/>
                  </a:cubicBezTo>
                  <a:cubicBezTo>
                    <a:pt x="147" y="276"/>
                    <a:pt x="147" y="276"/>
                    <a:pt x="147" y="276"/>
                  </a:cubicBezTo>
                  <a:cubicBezTo>
                    <a:pt x="147" y="277"/>
                    <a:pt x="147" y="277"/>
                    <a:pt x="147" y="277"/>
                  </a:cubicBezTo>
                  <a:cubicBezTo>
                    <a:pt x="142" y="277"/>
                    <a:pt x="142" y="277"/>
                    <a:pt x="142" y="277"/>
                  </a:cubicBezTo>
                  <a:cubicBezTo>
                    <a:pt x="141" y="278"/>
                    <a:pt x="141" y="278"/>
                    <a:pt x="141" y="278"/>
                  </a:cubicBezTo>
                  <a:cubicBezTo>
                    <a:pt x="142" y="280"/>
                    <a:pt x="142" y="280"/>
                    <a:pt x="142" y="280"/>
                  </a:cubicBezTo>
                  <a:cubicBezTo>
                    <a:pt x="142" y="281"/>
                    <a:pt x="142" y="281"/>
                    <a:pt x="142" y="281"/>
                  </a:cubicBezTo>
                  <a:cubicBezTo>
                    <a:pt x="141" y="283"/>
                    <a:pt x="141" y="283"/>
                    <a:pt x="141" y="283"/>
                  </a:cubicBezTo>
                  <a:cubicBezTo>
                    <a:pt x="142" y="286"/>
                    <a:pt x="142" y="286"/>
                    <a:pt x="142" y="286"/>
                  </a:cubicBezTo>
                  <a:cubicBezTo>
                    <a:pt x="141" y="288"/>
                    <a:pt x="141" y="288"/>
                    <a:pt x="141" y="288"/>
                  </a:cubicBezTo>
                  <a:cubicBezTo>
                    <a:pt x="138" y="289"/>
                    <a:pt x="138" y="289"/>
                    <a:pt x="138" y="289"/>
                  </a:cubicBezTo>
                  <a:cubicBezTo>
                    <a:pt x="138" y="290"/>
                    <a:pt x="138" y="290"/>
                    <a:pt x="138" y="290"/>
                  </a:cubicBezTo>
                  <a:cubicBezTo>
                    <a:pt x="136" y="290"/>
                    <a:pt x="136" y="290"/>
                    <a:pt x="136" y="290"/>
                  </a:cubicBezTo>
                  <a:cubicBezTo>
                    <a:pt x="135" y="291"/>
                    <a:pt x="135" y="291"/>
                    <a:pt x="135" y="291"/>
                  </a:cubicBezTo>
                  <a:cubicBezTo>
                    <a:pt x="134" y="289"/>
                    <a:pt x="134" y="289"/>
                    <a:pt x="134" y="289"/>
                  </a:cubicBezTo>
                  <a:cubicBezTo>
                    <a:pt x="132" y="291"/>
                    <a:pt x="132" y="291"/>
                    <a:pt x="132" y="291"/>
                  </a:cubicBezTo>
                  <a:cubicBezTo>
                    <a:pt x="130" y="291"/>
                    <a:pt x="130" y="291"/>
                    <a:pt x="130" y="291"/>
                  </a:cubicBezTo>
                  <a:cubicBezTo>
                    <a:pt x="127" y="286"/>
                    <a:pt x="127" y="286"/>
                    <a:pt x="127" y="286"/>
                  </a:cubicBezTo>
                  <a:cubicBezTo>
                    <a:pt x="123" y="283"/>
                    <a:pt x="123" y="283"/>
                    <a:pt x="123" y="283"/>
                  </a:cubicBezTo>
                  <a:cubicBezTo>
                    <a:pt x="122" y="283"/>
                    <a:pt x="122" y="283"/>
                    <a:pt x="122" y="283"/>
                  </a:cubicBezTo>
                  <a:cubicBezTo>
                    <a:pt x="122" y="280"/>
                    <a:pt x="122" y="280"/>
                    <a:pt x="122" y="280"/>
                  </a:cubicBezTo>
                  <a:cubicBezTo>
                    <a:pt x="122" y="279"/>
                    <a:pt x="122" y="279"/>
                    <a:pt x="122" y="279"/>
                  </a:cubicBezTo>
                  <a:cubicBezTo>
                    <a:pt x="123" y="280"/>
                    <a:pt x="123" y="280"/>
                    <a:pt x="123" y="280"/>
                  </a:cubicBezTo>
                  <a:cubicBezTo>
                    <a:pt x="124" y="278"/>
                    <a:pt x="124" y="278"/>
                    <a:pt x="124" y="278"/>
                  </a:cubicBezTo>
                  <a:cubicBezTo>
                    <a:pt x="124" y="277"/>
                    <a:pt x="124" y="277"/>
                    <a:pt x="124" y="277"/>
                  </a:cubicBezTo>
                  <a:cubicBezTo>
                    <a:pt x="125" y="276"/>
                    <a:pt x="125" y="276"/>
                    <a:pt x="125" y="276"/>
                  </a:cubicBezTo>
                  <a:cubicBezTo>
                    <a:pt x="127" y="276"/>
                    <a:pt x="127" y="276"/>
                    <a:pt x="127" y="276"/>
                  </a:cubicBezTo>
                  <a:cubicBezTo>
                    <a:pt x="128" y="275"/>
                    <a:pt x="128" y="275"/>
                    <a:pt x="128" y="275"/>
                  </a:cubicBezTo>
                  <a:cubicBezTo>
                    <a:pt x="131" y="275"/>
                    <a:pt x="131" y="275"/>
                    <a:pt x="131" y="275"/>
                  </a:cubicBezTo>
                  <a:cubicBezTo>
                    <a:pt x="132" y="274"/>
                    <a:pt x="132" y="274"/>
                    <a:pt x="132" y="274"/>
                  </a:cubicBezTo>
                  <a:cubicBezTo>
                    <a:pt x="129" y="271"/>
                    <a:pt x="129" y="271"/>
                    <a:pt x="129" y="271"/>
                  </a:cubicBezTo>
                  <a:cubicBezTo>
                    <a:pt x="129" y="269"/>
                    <a:pt x="129" y="269"/>
                    <a:pt x="129" y="269"/>
                  </a:cubicBezTo>
                  <a:cubicBezTo>
                    <a:pt x="127" y="269"/>
                    <a:pt x="127" y="269"/>
                    <a:pt x="127" y="269"/>
                  </a:cubicBezTo>
                  <a:cubicBezTo>
                    <a:pt x="125" y="267"/>
                    <a:pt x="125" y="267"/>
                    <a:pt x="125" y="267"/>
                  </a:cubicBezTo>
                  <a:cubicBezTo>
                    <a:pt x="125" y="265"/>
                    <a:pt x="125" y="265"/>
                    <a:pt x="125" y="265"/>
                  </a:cubicBezTo>
                  <a:cubicBezTo>
                    <a:pt x="123" y="264"/>
                    <a:pt x="123" y="264"/>
                    <a:pt x="123" y="264"/>
                  </a:cubicBezTo>
                  <a:cubicBezTo>
                    <a:pt x="118" y="263"/>
                    <a:pt x="118" y="263"/>
                    <a:pt x="118" y="263"/>
                  </a:cubicBezTo>
                  <a:cubicBezTo>
                    <a:pt x="115" y="264"/>
                    <a:pt x="115" y="264"/>
                    <a:pt x="115" y="264"/>
                  </a:cubicBezTo>
                  <a:cubicBezTo>
                    <a:pt x="113" y="264"/>
                    <a:pt x="113" y="264"/>
                    <a:pt x="113" y="264"/>
                  </a:cubicBezTo>
                  <a:cubicBezTo>
                    <a:pt x="111" y="264"/>
                    <a:pt x="111" y="264"/>
                    <a:pt x="111" y="264"/>
                  </a:cubicBezTo>
                  <a:cubicBezTo>
                    <a:pt x="108" y="262"/>
                    <a:pt x="108" y="262"/>
                    <a:pt x="108" y="262"/>
                  </a:cubicBezTo>
                  <a:cubicBezTo>
                    <a:pt x="106" y="262"/>
                    <a:pt x="106" y="262"/>
                    <a:pt x="106" y="262"/>
                  </a:cubicBezTo>
                  <a:cubicBezTo>
                    <a:pt x="106" y="263"/>
                    <a:pt x="106" y="263"/>
                    <a:pt x="106" y="263"/>
                  </a:cubicBezTo>
                  <a:cubicBezTo>
                    <a:pt x="110" y="267"/>
                    <a:pt x="110" y="267"/>
                    <a:pt x="110" y="267"/>
                  </a:cubicBezTo>
                  <a:cubicBezTo>
                    <a:pt x="113" y="268"/>
                    <a:pt x="113" y="268"/>
                    <a:pt x="113" y="268"/>
                  </a:cubicBezTo>
                  <a:cubicBezTo>
                    <a:pt x="114" y="272"/>
                    <a:pt x="114" y="272"/>
                    <a:pt x="114" y="272"/>
                  </a:cubicBezTo>
                  <a:cubicBezTo>
                    <a:pt x="114" y="274"/>
                    <a:pt x="114" y="274"/>
                    <a:pt x="114" y="274"/>
                  </a:cubicBezTo>
                  <a:cubicBezTo>
                    <a:pt x="115" y="275"/>
                    <a:pt x="115" y="275"/>
                    <a:pt x="115" y="275"/>
                  </a:cubicBezTo>
                  <a:cubicBezTo>
                    <a:pt x="114" y="276"/>
                    <a:pt x="114" y="276"/>
                    <a:pt x="114" y="276"/>
                  </a:cubicBezTo>
                  <a:cubicBezTo>
                    <a:pt x="114" y="278"/>
                    <a:pt x="114" y="278"/>
                    <a:pt x="114" y="278"/>
                  </a:cubicBezTo>
                  <a:cubicBezTo>
                    <a:pt x="114" y="279"/>
                    <a:pt x="114" y="279"/>
                    <a:pt x="114" y="279"/>
                  </a:cubicBezTo>
                  <a:cubicBezTo>
                    <a:pt x="114" y="279"/>
                    <a:pt x="114" y="279"/>
                    <a:pt x="114" y="279"/>
                  </a:cubicBezTo>
                  <a:cubicBezTo>
                    <a:pt x="114" y="283"/>
                    <a:pt x="114" y="283"/>
                    <a:pt x="114" y="283"/>
                  </a:cubicBezTo>
                  <a:cubicBezTo>
                    <a:pt x="113" y="286"/>
                    <a:pt x="113" y="286"/>
                    <a:pt x="113" y="286"/>
                  </a:cubicBezTo>
                  <a:cubicBezTo>
                    <a:pt x="114" y="288"/>
                    <a:pt x="114" y="288"/>
                    <a:pt x="114" y="288"/>
                  </a:cubicBezTo>
                  <a:cubicBezTo>
                    <a:pt x="116" y="288"/>
                    <a:pt x="116" y="288"/>
                    <a:pt x="116" y="288"/>
                  </a:cubicBezTo>
                  <a:cubicBezTo>
                    <a:pt x="118" y="289"/>
                    <a:pt x="118" y="289"/>
                    <a:pt x="118" y="289"/>
                  </a:cubicBezTo>
                  <a:cubicBezTo>
                    <a:pt x="120" y="290"/>
                    <a:pt x="120" y="290"/>
                    <a:pt x="120" y="290"/>
                  </a:cubicBezTo>
                  <a:cubicBezTo>
                    <a:pt x="119" y="291"/>
                    <a:pt x="119" y="291"/>
                    <a:pt x="119" y="291"/>
                  </a:cubicBezTo>
                  <a:cubicBezTo>
                    <a:pt x="120" y="292"/>
                    <a:pt x="120" y="292"/>
                    <a:pt x="120" y="292"/>
                  </a:cubicBezTo>
                  <a:cubicBezTo>
                    <a:pt x="119" y="293"/>
                    <a:pt x="119" y="293"/>
                    <a:pt x="119" y="293"/>
                  </a:cubicBezTo>
                  <a:cubicBezTo>
                    <a:pt x="119" y="294"/>
                    <a:pt x="119" y="294"/>
                    <a:pt x="119" y="294"/>
                  </a:cubicBezTo>
                  <a:cubicBezTo>
                    <a:pt x="120" y="295"/>
                    <a:pt x="120" y="295"/>
                    <a:pt x="120" y="295"/>
                  </a:cubicBezTo>
                  <a:cubicBezTo>
                    <a:pt x="120" y="296"/>
                    <a:pt x="120" y="296"/>
                    <a:pt x="120" y="296"/>
                  </a:cubicBezTo>
                  <a:cubicBezTo>
                    <a:pt x="120" y="300"/>
                    <a:pt x="120" y="300"/>
                    <a:pt x="120" y="300"/>
                  </a:cubicBezTo>
                  <a:cubicBezTo>
                    <a:pt x="119" y="301"/>
                    <a:pt x="119" y="301"/>
                    <a:pt x="119" y="301"/>
                  </a:cubicBezTo>
                  <a:cubicBezTo>
                    <a:pt x="120" y="303"/>
                    <a:pt x="120" y="303"/>
                    <a:pt x="120" y="303"/>
                  </a:cubicBezTo>
                  <a:cubicBezTo>
                    <a:pt x="120" y="307"/>
                    <a:pt x="120" y="307"/>
                    <a:pt x="120" y="307"/>
                  </a:cubicBezTo>
                  <a:cubicBezTo>
                    <a:pt x="119" y="306"/>
                    <a:pt x="119" y="306"/>
                    <a:pt x="119" y="306"/>
                  </a:cubicBezTo>
                  <a:cubicBezTo>
                    <a:pt x="119" y="303"/>
                    <a:pt x="119" y="303"/>
                    <a:pt x="119" y="303"/>
                  </a:cubicBezTo>
                  <a:cubicBezTo>
                    <a:pt x="116" y="302"/>
                    <a:pt x="116" y="302"/>
                    <a:pt x="116" y="302"/>
                  </a:cubicBezTo>
                  <a:cubicBezTo>
                    <a:pt x="114" y="304"/>
                    <a:pt x="114" y="304"/>
                    <a:pt x="114" y="304"/>
                  </a:cubicBezTo>
                  <a:cubicBezTo>
                    <a:pt x="114" y="302"/>
                    <a:pt x="114" y="302"/>
                    <a:pt x="114" y="302"/>
                  </a:cubicBezTo>
                  <a:cubicBezTo>
                    <a:pt x="114" y="301"/>
                    <a:pt x="114" y="301"/>
                    <a:pt x="114" y="301"/>
                  </a:cubicBezTo>
                  <a:cubicBezTo>
                    <a:pt x="111" y="300"/>
                    <a:pt x="111" y="300"/>
                    <a:pt x="111" y="300"/>
                  </a:cubicBezTo>
                  <a:cubicBezTo>
                    <a:pt x="108" y="301"/>
                    <a:pt x="108" y="301"/>
                    <a:pt x="108" y="301"/>
                  </a:cubicBezTo>
                  <a:cubicBezTo>
                    <a:pt x="107" y="299"/>
                    <a:pt x="107" y="299"/>
                    <a:pt x="107" y="299"/>
                  </a:cubicBezTo>
                  <a:cubicBezTo>
                    <a:pt x="104" y="299"/>
                    <a:pt x="104" y="299"/>
                    <a:pt x="104" y="299"/>
                  </a:cubicBezTo>
                  <a:cubicBezTo>
                    <a:pt x="103" y="300"/>
                    <a:pt x="103" y="300"/>
                    <a:pt x="103" y="300"/>
                  </a:cubicBezTo>
                  <a:cubicBezTo>
                    <a:pt x="101" y="304"/>
                    <a:pt x="101" y="304"/>
                    <a:pt x="101" y="304"/>
                  </a:cubicBezTo>
                  <a:cubicBezTo>
                    <a:pt x="98" y="306"/>
                    <a:pt x="98" y="306"/>
                    <a:pt x="98" y="306"/>
                  </a:cubicBezTo>
                  <a:cubicBezTo>
                    <a:pt x="96" y="307"/>
                    <a:pt x="96" y="307"/>
                    <a:pt x="96" y="307"/>
                  </a:cubicBezTo>
                  <a:cubicBezTo>
                    <a:pt x="95" y="308"/>
                    <a:pt x="95" y="308"/>
                    <a:pt x="95" y="308"/>
                  </a:cubicBezTo>
                  <a:cubicBezTo>
                    <a:pt x="94" y="311"/>
                    <a:pt x="94" y="311"/>
                    <a:pt x="94" y="311"/>
                  </a:cubicBezTo>
                  <a:cubicBezTo>
                    <a:pt x="92" y="313"/>
                    <a:pt x="92" y="313"/>
                    <a:pt x="92" y="313"/>
                  </a:cubicBezTo>
                  <a:cubicBezTo>
                    <a:pt x="90" y="315"/>
                    <a:pt x="90" y="315"/>
                    <a:pt x="90" y="315"/>
                  </a:cubicBezTo>
                  <a:cubicBezTo>
                    <a:pt x="90" y="317"/>
                    <a:pt x="90" y="317"/>
                    <a:pt x="90" y="317"/>
                  </a:cubicBezTo>
                  <a:cubicBezTo>
                    <a:pt x="91" y="319"/>
                    <a:pt x="91" y="319"/>
                    <a:pt x="91" y="319"/>
                  </a:cubicBezTo>
                  <a:cubicBezTo>
                    <a:pt x="94" y="323"/>
                    <a:pt x="94" y="323"/>
                    <a:pt x="94" y="323"/>
                  </a:cubicBezTo>
                  <a:cubicBezTo>
                    <a:pt x="97" y="327"/>
                    <a:pt x="97" y="327"/>
                    <a:pt x="97" y="327"/>
                  </a:cubicBezTo>
                  <a:cubicBezTo>
                    <a:pt x="95" y="328"/>
                    <a:pt x="95" y="328"/>
                    <a:pt x="95" y="328"/>
                  </a:cubicBezTo>
                  <a:cubicBezTo>
                    <a:pt x="94" y="328"/>
                    <a:pt x="94" y="328"/>
                    <a:pt x="94" y="328"/>
                  </a:cubicBezTo>
                  <a:cubicBezTo>
                    <a:pt x="94" y="330"/>
                    <a:pt x="94" y="330"/>
                    <a:pt x="94" y="330"/>
                  </a:cubicBezTo>
                  <a:cubicBezTo>
                    <a:pt x="93" y="331"/>
                    <a:pt x="93" y="331"/>
                    <a:pt x="93" y="331"/>
                  </a:cubicBezTo>
                  <a:cubicBezTo>
                    <a:pt x="92" y="333"/>
                    <a:pt x="92" y="333"/>
                    <a:pt x="92" y="333"/>
                  </a:cubicBezTo>
                  <a:cubicBezTo>
                    <a:pt x="89" y="331"/>
                    <a:pt x="89" y="331"/>
                    <a:pt x="89" y="331"/>
                  </a:cubicBezTo>
                  <a:cubicBezTo>
                    <a:pt x="84" y="328"/>
                    <a:pt x="84" y="328"/>
                    <a:pt x="84" y="328"/>
                  </a:cubicBezTo>
                  <a:cubicBezTo>
                    <a:pt x="82" y="328"/>
                    <a:pt x="82" y="328"/>
                    <a:pt x="82" y="328"/>
                  </a:cubicBezTo>
                  <a:cubicBezTo>
                    <a:pt x="81" y="327"/>
                    <a:pt x="81" y="327"/>
                    <a:pt x="81" y="327"/>
                  </a:cubicBezTo>
                  <a:cubicBezTo>
                    <a:pt x="78" y="326"/>
                    <a:pt x="78" y="326"/>
                    <a:pt x="78" y="326"/>
                  </a:cubicBezTo>
                  <a:cubicBezTo>
                    <a:pt x="77" y="325"/>
                    <a:pt x="77" y="325"/>
                    <a:pt x="77" y="325"/>
                  </a:cubicBezTo>
                  <a:cubicBezTo>
                    <a:pt x="75" y="323"/>
                    <a:pt x="75" y="323"/>
                    <a:pt x="75" y="323"/>
                  </a:cubicBezTo>
                  <a:cubicBezTo>
                    <a:pt x="73" y="323"/>
                    <a:pt x="73" y="323"/>
                    <a:pt x="73" y="323"/>
                  </a:cubicBezTo>
                  <a:cubicBezTo>
                    <a:pt x="71" y="321"/>
                    <a:pt x="71" y="321"/>
                    <a:pt x="71" y="321"/>
                  </a:cubicBezTo>
                  <a:cubicBezTo>
                    <a:pt x="69" y="322"/>
                    <a:pt x="69" y="322"/>
                    <a:pt x="69" y="322"/>
                  </a:cubicBezTo>
                  <a:cubicBezTo>
                    <a:pt x="69" y="323"/>
                    <a:pt x="69" y="323"/>
                    <a:pt x="69" y="323"/>
                  </a:cubicBezTo>
                  <a:cubicBezTo>
                    <a:pt x="69" y="324"/>
                    <a:pt x="69" y="324"/>
                    <a:pt x="69" y="324"/>
                  </a:cubicBezTo>
                  <a:cubicBezTo>
                    <a:pt x="69" y="325"/>
                    <a:pt x="69" y="325"/>
                    <a:pt x="69" y="325"/>
                  </a:cubicBezTo>
                  <a:cubicBezTo>
                    <a:pt x="69" y="326"/>
                    <a:pt x="69" y="326"/>
                    <a:pt x="69" y="326"/>
                  </a:cubicBezTo>
                  <a:cubicBezTo>
                    <a:pt x="68" y="327"/>
                    <a:pt x="68" y="327"/>
                    <a:pt x="68" y="327"/>
                  </a:cubicBezTo>
                  <a:cubicBezTo>
                    <a:pt x="66" y="327"/>
                    <a:pt x="66" y="327"/>
                    <a:pt x="66" y="327"/>
                  </a:cubicBezTo>
                  <a:cubicBezTo>
                    <a:pt x="68" y="329"/>
                    <a:pt x="68" y="329"/>
                    <a:pt x="68" y="329"/>
                  </a:cubicBezTo>
                  <a:cubicBezTo>
                    <a:pt x="68" y="331"/>
                    <a:pt x="68" y="331"/>
                    <a:pt x="68" y="331"/>
                  </a:cubicBezTo>
                  <a:cubicBezTo>
                    <a:pt x="71" y="332"/>
                    <a:pt x="71" y="332"/>
                    <a:pt x="71" y="332"/>
                  </a:cubicBezTo>
                  <a:cubicBezTo>
                    <a:pt x="72" y="334"/>
                    <a:pt x="72" y="334"/>
                    <a:pt x="72" y="334"/>
                  </a:cubicBezTo>
                  <a:cubicBezTo>
                    <a:pt x="74" y="335"/>
                    <a:pt x="74" y="335"/>
                    <a:pt x="74" y="335"/>
                  </a:cubicBezTo>
                  <a:cubicBezTo>
                    <a:pt x="76" y="335"/>
                    <a:pt x="76" y="335"/>
                    <a:pt x="76" y="335"/>
                  </a:cubicBezTo>
                  <a:cubicBezTo>
                    <a:pt x="77" y="335"/>
                    <a:pt x="77" y="335"/>
                    <a:pt x="77" y="335"/>
                  </a:cubicBezTo>
                  <a:cubicBezTo>
                    <a:pt x="78" y="334"/>
                    <a:pt x="78" y="334"/>
                    <a:pt x="78" y="334"/>
                  </a:cubicBezTo>
                  <a:cubicBezTo>
                    <a:pt x="78" y="335"/>
                    <a:pt x="78" y="335"/>
                    <a:pt x="78" y="335"/>
                  </a:cubicBezTo>
                  <a:cubicBezTo>
                    <a:pt x="80" y="336"/>
                    <a:pt x="80" y="336"/>
                    <a:pt x="80" y="336"/>
                  </a:cubicBezTo>
                  <a:cubicBezTo>
                    <a:pt x="81" y="336"/>
                    <a:pt x="81" y="336"/>
                    <a:pt x="81" y="336"/>
                  </a:cubicBezTo>
                  <a:cubicBezTo>
                    <a:pt x="80" y="337"/>
                    <a:pt x="80" y="337"/>
                    <a:pt x="80" y="337"/>
                  </a:cubicBezTo>
                  <a:cubicBezTo>
                    <a:pt x="81" y="338"/>
                    <a:pt x="81" y="338"/>
                    <a:pt x="81" y="338"/>
                  </a:cubicBezTo>
                  <a:cubicBezTo>
                    <a:pt x="81" y="341"/>
                    <a:pt x="81" y="341"/>
                    <a:pt x="81" y="341"/>
                  </a:cubicBezTo>
                  <a:cubicBezTo>
                    <a:pt x="80" y="342"/>
                    <a:pt x="80" y="342"/>
                    <a:pt x="80" y="342"/>
                  </a:cubicBezTo>
                  <a:cubicBezTo>
                    <a:pt x="79" y="342"/>
                    <a:pt x="79" y="342"/>
                    <a:pt x="79" y="342"/>
                  </a:cubicBezTo>
                  <a:cubicBezTo>
                    <a:pt x="77" y="344"/>
                    <a:pt x="77" y="344"/>
                    <a:pt x="77" y="344"/>
                  </a:cubicBezTo>
                  <a:cubicBezTo>
                    <a:pt x="76" y="344"/>
                    <a:pt x="76" y="344"/>
                    <a:pt x="76" y="344"/>
                  </a:cubicBezTo>
                  <a:cubicBezTo>
                    <a:pt x="74" y="342"/>
                    <a:pt x="74" y="342"/>
                    <a:pt x="74" y="342"/>
                  </a:cubicBezTo>
                  <a:cubicBezTo>
                    <a:pt x="72" y="342"/>
                    <a:pt x="72" y="342"/>
                    <a:pt x="72" y="342"/>
                  </a:cubicBezTo>
                  <a:cubicBezTo>
                    <a:pt x="71" y="341"/>
                    <a:pt x="71" y="341"/>
                    <a:pt x="71" y="341"/>
                  </a:cubicBezTo>
                  <a:cubicBezTo>
                    <a:pt x="68" y="341"/>
                    <a:pt x="68" y="341"/>
                    <a:pt x="68" y="341"/>
                  </a:cubicBezTo>
                  <a:cubicBezTo>
                    <a:pt x="67" y="341"/>
                    <a:pt x="67" y="341"/>
                    <a:pt x="67" y="341"/>
                  </a:cubicBezTo>
                  <a:cubicBezTo>
                    <a:pt x="67" y="339"/>
                    <a:pt x="67" y="339"/>
                    <a:pt x="67" y="339"/>
                  </a:cubicBezTo>
                  <a:cubicBezTo>
                    <a:pt x="65" y="338"/>
                    <a:pt x="65" y="338"/>
                    <a:pt x="65" y="338"/>
                  </a:cubicBezTo>
                  <a:cubicBezTo>
                    <a:pt x="64" y="336"/>
                    <a:pt x="64" y="336"/>
                    <a:pt x="64" y="336"/>
                  </a:cubicBezTo>
                  <a:cubicBezTo>
                    <a:pt x="63" y="336"/>
                    <a:pt x="63" y="336"/>
                    <a:pt x="63" y="336"/>
                  </a:cubicBezTo>
                  <a:cubicBezTo>
                    <a:pt x="62" y="337"/>
                    <a:pt x="62" y="337"/>
                    <a:pt x="62" y="337"/>
                  </a:cubicBezTo>
                  <a:cubicBezTo>
                    <a:pt x="58" y="336"/>
                    <a:pt x="58" y="336"/>
                    <a:pt x="58" y="336"/>
                  </a:cubicBezTo>
                  <a:cubicBezTo>
                    <a:pt x="57" y="334"/>
                    <a:pt x="57" y="334"/>
                    <a:pt x="57" y="334"/>
                  </a:cubicBezTo>
                  <a:cubicBezTo>
                    <a:pt x="57" y="334"/>
                    <a:pt x="57" y="334"/>
                    <a:pt x="57" y="334"/>
                  </a:cubicBezTo>
                  <a:cubicBezTo>
                    <a:pt x="57" y="332"/>
                    <a:pt x="57" y="332"/>
                    <a:pt x="57" y="332"/>
                  </a:cubicBezTo>
                  <a:cubicBezTo>
                    <a:pt x="57" y="330"/>
                    <a:pt x="57" y="330"/>
                    <a:pt x="57" y="330"/>
                  </a:cubicBezTo>
                  <a:cubicBezTo>
                    <a:pt x="57" y="328"/>
                    <a:pt x="57" y="328"/>
                    <a:pt x="57" y="328"/>
                  </a:cubicBezTo>
                  <a:cubicBezTo>
                    <a:pt x="55" y="327"/>
                    <a:pt x="55" y="327"/>
                    <a:pt x="55" y="327"/>
                  </a:cubicBezTo>
                  <a:cubicBezTo>
                    <a:pt x="55" y="326"/>
                    <a:pt x="55" y="326"/>
                    <a:pt x="55" y="326"/>
                  </a:cubicBezTo>
                  <a:cubicBezTo>
                    <a:pt x="53" y="323"/>
                    <a:pt x="53" y="323"/>
                    <a:pt x="53" y="323"/>
                  </a:cubicBezTo>
                  <a:cubicBezTo>
                    <a:pt x="53" y="321"/>
                    <a:pt x="53" y="321"/>
                    <a:pt x="53" y="321"/>
                  </a:cubicBezTo>
                  <a:cubicBezTo>
                    <a:pt x="51" y="321"/>
                    <a:pt x="51" y="321"/>
                    <a:pt x="51" y="321"/>
                  </a:cubicBezTo>
                  <a:cubicBezTo>
                    <a:pt x="52" y="319"/>
                    <a:pt x="52" y="319"/>
                    <a:pt x="52" y="319"/>
                  </a:cubicBezTo>
                  <a:cubicBezTo>
                    <a:pt x="53" y="319"/>
                    <a:pt x="53" y="319"/>
                    <a:pt x="53" y="319"/>
                  </a:cubicBezTo>
                  <a:cubicBezTo>
                    <a:pt x="53" y="316"/>
                    <a:pt x="53" y="316"/>
                    <a:pt x="53" y="316"/>
                  </a:cubicBezTo>
                  <a:cubicBezTo>
                    <a:pt x="53" y="314"/>
                    <a:pt x="53" y="314"/>
                    <a:pt x="53" y="314"/>
                  </a:cubicBezTo>
                  <a:cubicBezTo>
                    <a:pt x="53" y="314"/>
                    <a:pt x="53" y="314"/>
                    <a:pt x="53" y="314"/>
                  </a:cubicBezTo>
                  <a:cubicBezTo>
                    <a:pt x="53" y="313"/>
                    <a:pt x="53" y="313"/>
                    <a:pt x="53" y="313"/>
                  </a:cubicBezTo>
                  <a:cubicBezTo>
                    <a:pt x="53" y="312"/>
                    <a:pt x="53" y="312"/>
                    <a:pt x="53" y="312"/>
                  </a:cubicBezTo>
                  <a:cubicBezTo>
                    <a:pt x="52" y="312"/>
                    <a:pt x="52" y="312"/>
                    <a:pt x="52" y="312"/>
                  </a:cubicBezTo>
                  <a:cubicBezTo>
                    <a:pt x="50" y="309"/>
                    <a:pt x="50" y="309"/>
                    <a:pt x="50" y="309"/>
                  </a:cubicBezTo>
                  <a:cubicBezTo>
                    <a:pt x="46" y="307"/>
                    <a:pt x="46" y="307"/>
                    <a:pt x="46" y="307"/>
                  </a:cubicBezTo>
                  <a:cubicBezTo>
                    <a:pt x="45" y="308"/>
                    <a:pt x="45" y="308"/>
                    <a:pt x="45" y="308"/>
                  </a:cubicBezTo>
                  <a:cubicBezTo>
                    <a:pt x="44" y="307"/>
                    <a:pt x="44" y="307"/>
                    <a:pt x="44" y="307"/>
                  </a:cubicBezTo>
                  <a:cubicBezTo>
                    <a:pt x="43" y="307"/>
                    <a:pt x="43" y="307"/>
                    <a:pt x="43" y="307"/>
                  </a:cubicBezTo>
                  <a:cubicBezTo>
                    <a:pt x="42" y="308"/>
                    <a:pt x="42" y="308"/>
                    <a:pt x="42" y="308"/>
                  </a:cubicBezTo>
                  <a:cubicBezTo>
                    <a:pt x="40" y="308"/>
                    <a:pt x="40" y="308"/>
                    <a:pt x="40" y="308"/>
                  </a:cubicBezTo>
                  <a:cubicBezTo>
                    <a:pt x="41" y="307"/>
                    <a:pt x="41" y="307"/>
                    <a:pt x="41" y="307"/>
                  </a:cubicBezTo>
                  <a:cubicBezTo>
                    <a:pt x="43" y="306"/>
                    <a:pt x="43" y="306"/>
                    <a:pt x="43" y="306"/>
                  </a:cubicBezTo>
                  <a:cubicBezTo>
                    <a:pt x="43" y="305"/>
                    <a:pt x="43" y="305"/>
                    <a:pt x="43" y="305"/>
                  </a:cubicBezTo>
                  <a:cubicBezTo>
                    <a:pt x="41" y="305"/>
                    <a:pt x="41" y="305"/>
                    <a:pt x="41" y="305"/>
                  </a:cubicBezTo>
                  <a:cubicBezTo>
                    <a:pt x="41" y="304"/>
                    <a:pt x="41" y="304"/>
                    <a:pt x="41" y="304"/>
                  </a:cubicBezTo>
                  <a:cubicBezTo>
                    <a:pt x="43" y="304"/>
                    <a:pt x="43" y="304"/>
                    <a:pt x="43" y="304"/>
                  </a:cubicBezTo>
                  <a:cubicBezTo>
                    <a:pt x="41" y="303"/>
                    <a:pt x="41" y="303"/>
                    <a:pt x="41" y="303"/>
                  </a:cubicBezTo>
                  <a:cubicBezTo>
                    <a:pt x="40" y="304"/>
                    <a:pt x="40" y="304"/>
                    <a:pt x="40" y="304"/>
                  </a:cubicBezTo>
                  <a:cubicBezTo>
                    <a:pt x="37" y="304"/>
                    <a:pt x="37" y="304"/>
                    <a:pt x="37" y="304"/>
                  </a:cubicBezTo>
                  <a:cubicBezTo>
                    <a:pt x="37" y="304"/>
                    <a:pt x="37" y="304"/>
                    <a:pt x="37" y="304"/>
                  </a:cubicBezTo>
                  <a:cubicBezTo>
                    <a:pt x="38" y="303"/>
                    <a:pt x="38" y="303"/>
                    <a:pt x="38" y="303"/>
                  </a:cubicBezTo>
                  <a:cubicBezTo>
                    <a:pt x="39" y="302"/>
                    <a:pt x="39" y="302"/>
                    <a:pt x="39" y="302"/>
                  </a:cubicBezTo>
                  <a:cubicBezTo>
                    <a:pt x="39" y="301"/>
                    <a:pt x="39" y="301"/>
                    <a:pt x="39" y="301"/>
                  </a:cubicBezTo>
                  <a:cubicBezTo>
                    <a:pt x="36" y="301"/>
                    <a:pt x="36" y="301"/>
                    <a:pt x="36" y="301"/>
                  </a:cubicBezTo>
                  <a:cubicBezTo>
                    <a:pt x="36" y="299"/>
                    <a:pt x="36" y="299"/>
                    <a:pt x="36" y="299"/>
                  </a:cubicBezTo>
                  <a:cubicBezTo>
                    <a:pt x="34" y="298"/>
                    <a:pt x="34" y="298"/>
                    <a:pt x="34" y="298"/>
                  </a:cubicBezTo>
                  <a:cubicBezTo>
                    <a:pt x="33" y="296"/>
                    <a:pt x="33" y="296"/>
                    <a:pt x="33" y="296"/>
                  </a:cubicBezTo>
                  <a:cubicBezTo>
                    <a:pt x="31" y="294"/>
                    <a:pt x="31" y="294"/>
                    <a:pt x="31" y="294"/>
                  </a:cubicBezTo>
                  <a:cubicBezTo>
                    <a:pt x="32" y="294"/>
                    <a:pt x="32" y="294"/>
                    <a:pt x="32" y="294"/>
                  </a:cubicBezTo>
                  <a:cubicBezTo>
                    <a:pt x="33" y="294"/>
                    <a:pt x="33" y="294"/>
                    <a:pt x="33" y="294"/>
                  </a:cubicBezTo>
                  <a:cubicBezTo>
                    <a:pt x="34" y="294"/>
                    <a:pt x="34" y="294"/>
                    <a:pt x="34" y="294"/>
                  </a:cubicBezTo>
                  <a:cubicBezTo>
                    <a:pt x="36" y="294"/>
                    <a:pt x="36" y="294"/>
                    <a:pt x="36" y="294"/>
                  </a:cubicBezTo>
                  <a:cubicBezTo>
                    <a:pt x="37" y="296"/>
                    <a:pt x="37" y="296"/>
                    <a:pt x="37" y="296"/>
                  </a:cubicBezTo>
                  <a:cubicBezTo>
                    <a:pt x="40" y="299"/>
                    <a:pt x="40" y="299"/>
                    <a:pt x="40" y="299"/>
                  </a:cubicBezTo>
                  <a:cubicBezTo>
                    <a:pt x="42" y="299"/>
                    <a:pt x="42" y="299"/>
                    <a:pt x="42" y="299"/>
                  </a:cubicBezTo>
                  <a:cubicBezTo>
                    <a:pt x="42" y="299"/>
                    <a:pt x="42" y="299"/>
                    <a:pt x="42" y="299"/>
                  </a:cubicBezTo>
                  <a:cubicBezTo>
                    <a:pt x="44" y="300"/>
                    <a:pt x="44" y="300"/>
                    <a:pt x="44" y="300"/>
                  </a:cubicBezTo>
                  <a:cubicBezTo>
                    <a:pt x="47" y="300"/>
                    <a:pt x="47" y="300"/>
                    <a:pt x="47" y="300"/>
                  </a:cubicBezTo>
                  <a:cubicBezTo>
                    <a:pt x="47" y="299"/>
                    <a:pt x="47" y="299"/>
                    <a:pt x="47" y="299"/>
                  </a:cubicBezTo>
                  <a:cubicBezTo>
                    <a:pt x="48" y="301"/>
                    <a:pt x="48" y="301"/>
                    <a:pt x="48" y="301"/>
                  </a:cubicBezTo>
                  <a:cubicBezTo>
                    <a:pt x="47" y="301"/>
                    <a:pt x="47" y="301"/>
                    <a:pt x="47" y="301"/>
                  </a:cubicBezTo>
                  <a:cubicBezTo>
                    <a:pt x="48" y="302"/>
                    <a:pt x="48" y="302"/>
                    <a:pt x="48" y="302"/>
                  </a:cubicBezTo>
                  <a:cubicBezTo>
                    <a:pt x="48" y="303"/>
                    <a:pt x="48" y="303"/>
                    <a:pt x="48" y="303"/>
                  </a:cubicBezTo>
                  <a:cubicBezTo>
                    <a:pt x="49" y="303"/>
                    <a:pt x="49" y="303"/>
                    <a:pt x="49" y="303"/>
                  </a:cubicBezTo>
                  <a:cubicBezTo>
                    <a:pt x="50" y="302"/>
                    <a:pt x="50" y="302"/>
                    <a:pt x="50" y="302"/>
                  </a:cubicBezTo>
                  <a:cubicBezTo>
                    <a:pt x="53" y="302"/>
                    <a:pt x="53" y="302"/>
                    <a:pt x="53" y="302"/>
                  </a:cubicBezTo>
                  <a:cubicBezTo>
                    <a:pt x="52" y="302"/>
                    <a:pt x="52" y="302"/>
                    <a:pt x="52" y="302"/>
                  </a:cubicBezTo>
                  <a:cubicBezTo>
                    <a:pt x="54" y="303"/>
                    <a:pt x="54" y="303"/>
                    <a:pt x="54" y="303"/>
                  </a:cubicBezTo>
                  <a:cubicBezTo>
                    <a:pt x="55" y="302"/>
                    <a:pt x="55" y="302"/>
                    <a:pt x="55" y="302"/>
                  </a:cubicBezTo>
                  <a:cubicBezTo>
                    <a:pt x="55" y="303"/>
                    <a:pt x="55" y="303"/>
                    <a:pt x="55" y="303"/>
                  </a:cubicBezTo>
                  <a:cubicBezTo>
                    <a:pt x="58" y="306"/>
                    <a:pt x="58" y="306"/>
                    <a:pt x="58" y="306"/>
                  </a:cubicBezTo>
                  <a:cubicBezTo>
                    <a:pt x="59" y="305"/>
                    <a:pt x="59" y="305"/>
                    <a:pt x="59" y="305"/>
                  </a:cubicBezTo>
                  <a:cubicBezTo>
                    <a:pt x="60" y="305"/>
                    <a:pt x="60" y="305"/>
                    <a:pt x="60" y="305"/>
                  </a:cubicBezTo>
                  <a:cubicBezTo>
                    <a:pt x="61" y="306"/>
                    <a:pt x="61" y="306"/>
                    <a:pt x="61" y="306"/>
                  </a:cubicBezTo>
                  <a:cubicBezTo>
                    <a:pt x="63" y="306"/>
                    <a:pt x="63" y="306"/>
                    <a:pt x="63" y="306"/>
                  </a:cubicBezTo>
                  <a:cubicBezTo>
                    <a:pt x="65" y="306"/>
                    <a:pt x="65" y="306"/>
                    <a:pt x="65" y="306"/>
                  </a:cubicBezTo>
                  <a:cubicBezTo>
                    <a:pt x="66" y="306"/>
                    <a:pt x="66" y="306"/>
                    <a:pt x="66" y="306"/>
                  </a:cubicBezTo>
                  <a:cubicBezTo>
                    <a:pt x="68" y="307"/>
                    <a:pt x="68" y="307"/>
                    <a:pt x="68" y="307"/>
                  </a:cubicBezTo>
                  <a:cubicBezTo>
                    <a:pt x="71" y="308"/>
                    <a:pt x="71" y="308"/>
                    <a:pt x="71" y="308"/>
                  </a:cubicBezTo>
                  <a:cubicBezTo>
                    <a:pt x="76" y="308"/>
                    <a:pt x="76" y="308"/>
                    <a:pt x="76" y="308"/>
                  </a:cubicBezTo>
                  <a:cubicBezTo>
                    <a:pt x="80" y="308"/>
                    <a:pt x="80" y="308"/>
                    <a:pt x="80" y="308"/>
                  </a:cubicBezTo>
                  <a:cubicBezTo>
                    <a:pt x="81" y="307"/>
                    <a:pt x="81" y="307"/>
                    <a:pt x="81" y="307"/>
                  </a:cubicBezTo>
                  <a:cubicBezTo>
                    <a:pt x="83" y="307"/>
                    <a:pt x="83" y="307"/>
                    <a:pt x="83" y="307"/>
                  </a:cubicBezTo>
                  <a:cubicBezTo>
                    <a:pt x="84" y="306"/>
                    <a:pt x="84" y="306"/>
                    <a:pt x="84" y="306"/>
                  </a:cubicBezTo>
                  <a:cubicBezTo>
                    <a:pt x="87" y="305"/>
                    <a:pt x="87" y="305"/>
                    <a:pt x="87" y="305"/>
                  </a:cubicBezTo>
                  <a:cubicBezTo>
                    <a:pt x="90" y="304"/>
                    <a:pt x="90" y="304"/>
                    <a:pt x="90" y="304"/>
                  </a:cubicBezTo>
                  <a:cubicBezTo>
                    <a:pt x="93" y="300"/>
                    <a:pt x="93" y="300"/>
                    <a:pt x="93" y="300"/>
                  </a:cubicBezTo>
                  <a:cubicBezTo>
                    <a:pt x="93" y="298"/>
                    <a:pt x="93" y="298"/>
                    <a:pt x="93" y="298"/>
                  </a:cubicBezTo>
                  <a:cubicBezTo>
                    <a:pt x="95" y="296"/>
                    <a:pt x="95" y="296"/>
                    <a:pt x="95" y="296"/>
                  </a:cubicBezTo>
                  <a:cubicBezTo>
                    <a:pt x="95" y="295"/>
                    <a:pt x="95" y="295"/>
                    <a:pt x="95" y="295"/>
                  </a:cubicBezTo>
                  <a:cubicBezTo>
                    <a:pt x="96" y="293"/>
                    <a:pt x="96" y="293"/>
                    <a:pt x="96" y="293"/>
                  </a:cubicBezTo>
                  <a:cubicBezTo>
                    <a:pt x="96" y="291"/>
                    <a:pt x="96" y="291"/>
                    <a:pt x="96" y="291"/>
                  </a:cubicBezTo>
                  <a:cubicBezTo>
                    <a:pt x="96" y="289"/>
                    <a:pt x="96" y="289"/>
                    <a:pt x="96" y="289"/>
                  </a:cubicBezTo>
                  <a:cubicBezTo>
                    <a:pt x="96" y="287"/>
                    <a:pt x="96" y="287"/>
                    <a:pt x="96" y="287"/>
                  </a:cubicBezTo>
                  <a:cubicBezTo>
                    <a:pt x="95" y="286"/>
                    <a:pt x="95" y="286"/>
                    <a:pt x="95" y="286"/>
                  </a:cubicBezTo>
                  <a:cubicBezTo>
                    <a:pt x="95" y="286"/>
                    <a:pt x="95" y="286"/>
                    <a:pt x="95" y="286"/>
                  </a:cubicBezTo>
                  <a:cubicBezTo>
                    <a:pt x="93" y="284"/>
                    <a:pt x="93" y="284"/>
                    <a:pt x="93" y="284"/>
                  </a:cubicBezTo>
                  <a:cubicBezTo>
                    <a:pt x="92" y="283"/>
                    <a:pt x="92" y="283"/>
                    <a:pt x="92" y="283"/>
                  </a:cubicBezTo>
                  <a:cubicBezTo>
                    <a:pt x="92" y="281"/>
                    <a:pt x="92" y="281"/>
                    <a:pt x="92" y="281"/>
                  </a:cubicBezTo>
                  <a:cubicBezTo>
                    <a:pt x="90" y="279"/>
                    <a:pt x="90" y="279"/>
                    <a:pt x="90" y="279"/>
                  </a:cubicBezTo>
                  <a:cubicBezTo>
                    <a:pt x="88" y="279"/>
                    <a:pt x="88" y="279"/>
                    <a:pt x="88" y="279"/>
                  </a:cubicBezTo>
                  <a:cubicBezTo>
                    <a:pt x="88" y="280"/>
                    <a:pt x="88" y="280"/>
                    <a:pt x="88" y="280"/>
                  </a:cubicBezTo>
                  <a:cubicBezTo>
                    <a:pt x="86" y="279"/>
                    <a:pt x="86" y="279"/>
                    <a:pt x="86" y="279"/>
                  </a:cubicBezTo>
                  <a:cubicBezTo>
                    <a:pt x="86" y="277"/>
                    <a:pt x="86" y="277"/>
                    <a:pt x="86" y="277"/>
                  </a:cubicBezTo>
                  <a:cubicBezTo>
                    <a:pt x="83" y="275"/>
                    <a:pt x="83" y="275"/>
                    <a:pt x="83" y="275"/>
                  </a:cubicBezTo>
                  <a:cubicBezTo>
                    <a:pt x="83" y="273"/>
                    <a:pt x="83" y="273"/>
                    <a:pt x="83" y="273"/>
                  </a:cubicBezTo>
                  <a:cubicBezTo>
                    <a:pt x="81" y="271"/>
                    <a:pt x="81" y="271"/>
                    <a:pt x="81" y="271"/>
                  </a:cubicBezTo>
                  <a:cubicBezTo>
                    <a:pt x="80" y="271"/>
                    <a:pt x="80" y="271"/>
                    <a:pt x="80" y="271"/>
                  </a:cubicBezTo>
                  <a:cubicBezTo>
                    <a:pt x="80" y="272"/>
                    <a:pt x="80" y="272"/>
                    <a:pt x="80" y="272"/>
                  </a:cubicBezTo>
                  <a:cubicBezTo>
                    <a:pt x="82" y="274"/>
                    <a:pt x="82" y="274"/>
                    <a:pt x="82" y="274"/>
                  </a:cubicBezTo>
                  <a:cubicBezTo>
                    <a:pt x="80" y="275"/>
                    <a:pt x="80" y="275"/>
                    <a:pt x="80" y="275"/>
                  </a:cubicBezTo>
                  <a:cubicBezTo>
                    <a:pt x="78" y="273"/>
                    <a:pt x="78" y="273"/>
                    <a:pt x="78" y="273"/>
                  </a:cubicBezTo>
                  <a:cubicBezTo>
                    <a:pt x="77" y="273"/>
                    <a:pt x="77" y="273"/>
                    <a:pt x="77" y="273"/>
                  </a:cubicBezTo>
                  <a:cubicBezTo>
                    <a:pt x="74" y="270"/>
                    <a:pt x="74" y="270"/>
                    <a:pt x="74" y="270"/>
                  </a:cubicBezTo>
                  <a:cubicBezTo>
                    <a:pt x="73" y="270"/>
                    <a:pt x="73" y="270"/>
                    <a:pt x="73" y="270"/>
                  </a:cubicBezTo>
                  <a:cubicBezTo>
                    <a:pt x="73" y="271"/>
                    <a:pt x="73" y="271"/>
                    <a:pt x="73" y="271"/>
                  </a:cubicBezTo>
                  <a:cubicBezTo>
                    <a:pt x="74" y="272"/>
                    <a:pt x="74" y="272"/>
                    <a:pt x="74" y="272"/>
                  </a:cubicBezTo>
                  <a:cubicBezTo>
                    <a:pt x="72" y="272"/>
                    <a:pt x="72" y="272"/>
                    <a:pt x="72" y="272"/>
                  </a:cubicBezTo>
                  <a:cubicBezTo>
                    <a:pt x="70" y="269"/>
                    <a:pt x="70" y="269"/>
                    <a:pt x="70" y="269"/>
                  </a:cubicBezTo>
                  <a:cubicBezTo>
                    <a:pt x="69" y="268"/>
                    <a:pt x="69" y="268"/>
                    <a:pt x="69" y="268"/>
                  </a:cubicBezTo>
                  <a:cubicBezTo>
                    <a:pt x="67" y="267"/>
                    <a:pt x="67" y="267"/>
                    <a:pt x="67" y="267"/>
                  </a:cubicBezTo>
                  <a:cubicBezTo>
                    <a:pt x="61" y="263"/>
                    <a:pt x="61" y="263"/>
                    <a:pt x="61" y="263"/>
                  </a:cubicBezTo>
                  <a:cubicBezTo>
                    <a:pt x="52" y="258"/>
                    <a:pt x="52" y="258"/>
                    <a:pt x="52" y="258"/>
                  </a:cubicBezTo>
                  <a:cubicBezTo>
                    <a:pt x="50" y="257"/>
                    <a:pt x="50" y="257"/>
                    <a:pt x="50" y="257"/>
                  </a:cubicBezTo>
                  <a:cubicBezTo>
                    <a:pt x="50" y="258"/>
                    <a:pt x="50" y="258"/>
                    <a:pt x="50" y="258"/>
                  </a:cubicBezTo>
                  <a:cubicBezTo>
                    <a:pt x="48" y="257"/>
                    <a:pt x="48" y="257"/>
                    <a:pt x="48" y="257"/>
                  </a:cubicBezTo>
                  <a:cubicBezTo>
                    <a:pt x="46" y="256"/>
                    <a:pt x="46" y="256"/>
                    <a:pt x="46" y="256"/>
                  </a:cubicBezTo>
                  <a:cubicBezTo>
                    <a:pt x="46" y="257"/>
                    <a:pt x="46" y="257"/>
                    <a:pt x="46" y="257"/>
                  </a:cubicBezTo>
                  <a:cubicBezTo>
                    <a:pt x="45" y="258"/>
                    <a:pt x="45" y="258"/>
                    <a:pt x="45" y="258"/>
                  </a:cubicBezTo>
                  <a:cubicBezTo>
                    <a:pt x="43" y="257"/>
                    <a:pt x="43" y="257"/>
                    <a:pt x="43" y="257"/>
                  </a:cubicBezTo>
                  <a:cubicBezTo>
                    <a:pt x="41" y="257"/>
                    <a:pt x="41" y="257"/>
                    <a:pt x="41" y="257"/>
                  </a:cubicBezTo>
                  <a:cubicBezTo>
                    <a:pt x="40" y="256"/>
                    <a:pt x="40" y="256"/>
                    <a:pt x="40" y="256"/>
                  </a:cubicBezTo>
                  <a:cubicBezTo>
                    <a:pt x="38" y="255"/>
                    <a:pt x="38" y="255"/>
                    <a:pt x="38" y="255"/>
                  </a:cubicBezTo>
                  <a:cubicBezTo>
                    <a:pt x="38" y="255"/>
                    <a:pt x="38" y="255"/>
                    <a:pt x="38" y="255"/>
                  </a:cubicBezTo>
                  <a:cubicBezTo>
                    <a:pt x="39" y="257"/>
                    <a:pt x="39" y="257"/>
                    <a:pt x="39" y="257"/>
                  </a:cubicBezTo>
                  <a:cubicBezTo>
                    <a:pt x="38" y="257"/>
                    <a:pt x="38" y="257"/>
                    <a:pt x="38" y="257"/>
                  </a:cubicBezTo>
                  <a:cubicBezTo>
                    <a:pt x="37" y="256"/>
                    <a:pt x="37" y="256"/>
                    <a:pt x="37" y="256"/>
                  </a:cubicBezTo>
                  <a:cubicBezTo>
                    <a:pt x="35" y="257"/>
                    <a:pt x="35" y="257"/>
                    <a:pt x="35" y="257"/>
                  </a:cubicBezTo>
                  <a:cubicBezTo>
                    <a:pt x="35" y="257"/>
                    <a:pt x="35" y="257"/>
                    <a:pt x="35" y="257"/>
                  </a:cubicBezTo>
                  <a:cubicBezTo>
                    <a:pt x="35" y="258"/>
                    <a:pt x="35" y="258"/>
                    <a:pt x="35" y="258"/>
                  </a:cubicBezTo>
                  <a:cubicBezTo>
                    <a:pt x="34" y="261"/>
                    <a:pt x="34" y="261"/>
                    <a:pt x="34" y="261"/>
                  </a:cubicBezTo>
                  <a:cubicBezTo>
                    <a:pt x="32" y="261"/>
                    <a:pt x="32" y="261"/>
                    <a:pt x="32" y="261"/>
                  </a:cubicBezTo>
                  <a:cubicBezTo>
                    <a:pt x="33" y="259"/>
                    <a:pt x="33" y="259"/>
                    <a:pt x="33" y="259"/>
                  </a:cubicBezTo>
                  <a:cubicBezTo>
                    <a:pt x="34" y="258"/>
                    <a:pt x="34" y="258"/>
                    <a:pt x="34" y="258"/>
                  </a:cubicBezTo>
                  <a:cubicBezTo>
                    <a:pt x="34" y="258"/>
                    <a:pt x="34" y="258"/>
                    <a:pt x="34" y="258"/>
                  </a:cubicBezTo>
                  <a:cubicBezTo>
                    <a:pt x="32" y="258"/>
                    <a:pt x="32" y="258"/>
                    <a:pt x="32" y="258"/>
                  </a:cubicBezTo>
                  <a:cubicBezTo>
                    <a:pt x="33" y="257"/>
                    <a:pt x="33" y="257"/>
                    <a:pt x="33" y="257"/>
                  </a:cubicBezTo>
                  <a:cubicBezTo>
                    <a:pt x="33" y="256"/>
                    <a:pt x="33" y="256"/>
                    <a:pt x="33" y="256"/>
                  </a:cubicBezTo>
                  <a:cubicBezTo>
                    <a:pt x="32" y="256"/>
                    <a:pt x="32" y="256"/>
                    <a:pt x="32" y="256"/>
                  </a:cubicBezTo>
                  <a:cubicBezTo>
                    <a:pt x="32" y="256"/>
                    <a:pt x="32" y="256"/>
                    <a:pt x="32" y="256"/>
                  </a:cubicBezTo>
                  <a:cubicBezTo>
                    <a:pt x="30" y="258"/>
                    <a:pt x="30" y="258"/>
                    <a:pt x="30" y="258"/>
                  </a:cubicBezTo>
                  <a:cubicBezTo>
                    <a:pt x="30" y="257"/>
                    <a:pt x="30" y="257"/>
                    <a:pt x="30" y="257"/>
                  </a:cubicBezTo>
                  <a:cubicBezTo>
                    <a:pt x="30" y="257"/>
                    <a:pt x="30" y="257"/>
                    <a:pt x="30" y="257"/>
                  </a:cubicBezTo>
                  <a:cubicBezTo>
                    <a:pt x="30" y="256"/>
                    <a:pt x="30" y="256"/>
                    <a:pt x="30" y="256"/>
                  </a:cubicBezTo>
                  <a:cubicBezTo>
                    <a:pt x="29" y="257"/>
                    <a:pt x="29" y="257"/>
                    <a:pt x="29" y="257"/>
                  </a:cubicBezTo>
                  <a:cubicBezTo>
                    <a:pt x="29" y="257"/>
                    <a:pt x="29" y="257"/>
                    <a:pt x="29" y="257"/>
                  </a:cubicBezTo>
                  <a:cubicBezTo>
                    <a:pt x="28" y="256"/>
                    <a:pt x="28" y="256"/>
                    <a:pt x="28" y="256"/>
                  </a:cubicBezTo>
                  <a:cubicBezTo>
                    <a:pt x="27" y="255"/>
                    <a:pt x="27" y="255"/>
                    <a:pt x="27" y="255"/>
                  </a:cubicBezTo>
                  <a:cubicBezTo>
                    <a:pt x="26" y="257"/>
                    <a:pt x="26" y="257"/>
                    <a:pt x="26" y="257"/>
                  </a:cubicBezTo>
                  <a:cubicBezTo>
                    <a:pt x="25" y="255"/>
                    <a:pt x="25" y="255"/>
                    <a:pt x="25" y="255"/>
                  </a:cubicBezTo>
                  <a:cubicBezTo>
                    <a:pt x="24" y="255"/>
                    <a:pt x="24" y="255"/>
                    <a:pt x="24" y="255"/>
                  </a:cubicBezTo>
                  <a:cubicBezTo>
                    <a:pt x="23" y="256"/>
                    <a:pt x="23" y="256"/>
                    <a:pt x="23" y="256"/>
                  </a:cubicBezTo>
                  <a:cubicBezTo>
                    <a:pt x="23" y="254"/>
                    <a:pt x="23" y="254"/>
                    <a:pt x="23" y="254"/>
                  </a:cubicBezTo>
                  <a:cubicBezTo>
                    <a:pt x="23" y="252"/>
                    <a:pt x="23" y="252"/>
                    <a:pt x="23" y="252"/>
                  </a:cubicBezTo>
                  <a:cubicBezTo>
                    <a:pt x="24" y="251"/>
                    <a:pt x="24" y="251"/>
                    <a:pt x="24" y="251"/>
                  </a:cubicBezTo>
                  <a:cubicBezTo>
                    <a:pt x="24" y="252"/>
                    <a:pt x="24" y="252"/>
                    <a:pt x="24" y="252"/>
                  </a:cubicBezTo>
                  <a:cubicBezTo>
                    <a:pt x="25" y="253"/>
                    <a:pt x="25" y="253"/>
                    <a:pt x="25" y="253"/>
                  </a:cubicBezTo>
                  <a:cubicBezTo>
                    <a:pt x="27" y="253"/>
                    <a:pt x="27" y="253"/>
                    <a:pt x="27" y="253"/>
                  </a:cubicBezTo>
                  <a:cubicBezTo>
                    <a:pt x="29" y="254"/>
                    <a:pt x="29" y="254"/>
                    <a:pt x="29" y="254"/>
                  </a:cubicBezTo>
                  <a:cubicBezTo>
                    <a:pt x="30" y="253"/>
                    <a:pt x="30" y="253"/>
                    <a:pt x="30" y="253"/>
                  </a:cubicBezTo>
                  <a:cubicBezTo>
                    <a:pt x="30" y="252"/>
                    <a:pt x="30" y="252"/>
                    <a:pt x="30" y="252"/>
                  </a:cubicBezTo>
                  <a:cubicBezTo>
                    <a:pt x="29" y="251"/>
                    <a:pt x="29" y="251"/>
                    <a:pt x="29" y="251"/>
                  </a:cubicBezTo>
                  <a:cubicBezTo>
                    <a:pt x="28" y="250"/>
                    <a:pt x="28" y="250"/>
                    <a:pt x="28" y="250"/>
                  </a:cubicBezTo>
                  <a:cubicBezTo>
                    <a:pt x="27" y="250"/>
                    <a:pt x="27" y="250"/>
                    <a:pt x="27" y="250"/>
                  </a:cubicBezTo>
                  <a:cubicBezTo>
                    <a:pt x="26" y="250"/>
                    <a:pt x="26" y="250"/>
                    <a:pt x="26" y="250"/>
                  </a:cubicBezTo>
                  <a:cubicBezTo>
                    <a:pt x="26" y="250"/>
                    <a:pt x="26" y="250"/>
                    <a:pt x="26" y="250"/>
                  </a:cubicBezTo>
                  <a:cubicBezTo>
                    <a:pt x="25" y="248"/>
                    <a:pt x="25" y="248"/>
                    <a:pt x="25" y="248"/>
                  </a:cubicBezTo>
                  <a:cubicBezTo>
                    <a:pt x="23" y="248"/>
                    <a:pt x="23" y="248"/>
                    <a:pt x="23" y="248"/>
                  </a:cubicBezTo>
                  <a:cubicBezTo>
                    <a:pt x="21" y="247"/>
                    <a:pt x="21" y="247"/>
                    <a:pt x="21" y="247"/>
                  </a:cubicBezTo>
                  <a:cubicBezTo>
                    <a:pt x="21" y="248"/>
                    <a:pt x="21" y="248"/>
                    <a:pt x="21" y="248"/>
                  </a:cubicBezTo>
                  <a:cubicBezTo>
                    <a:pt x="21" y="249"/>
                    <a:pt x="21" y="249"/>
                    <a:pt x="21" y="249"/>
                  </a:cubicBezTo>
                  <a:cubicBezTo>
                    <a:pt x="22" y="249"/>
                    <a:pt x="22" y="249"/>
                    <a:pt x="22" y="249"/>
                  </a:cubicBezTo>
                  <a:cubicBezTo>
                    <a:pt x="22" y="250"/>
                    <a:pt x="22" y="250"/>
                    <a:pt x="22" y="250"/>
                  </a:cubicBezTo>
                  <a:cubicBezTo>
                    <a:pt x="21" y="250"/>
                    <a:pt x="21" y="250"/>
                    <a:pt x="21" y="250"/>
                  </a:cubicBezTo>
                  <a:cubicBezTo>
                    <a:pt x="20" y="250"/>
                    <a:pt x="20" y="250"/>
                    <a:pt x="20" y="250"/>
                  </a:cubicBezTo>
                  <a:cubicBezTo>
                    <a:pt x="20" y="250"/>
                    <a:pt x="20" y="250"/>
                    <a:pt x="20" y="250"/>
                  </a:cubicBezTo>
                  <a:cubicBezTo>
                    <a:pt x="21" y="251"/>
                    <a:pt x="21" y="251"/>
                    <a:pt x="21" y="251"/>
                  </a:cubicBezTo>
                  <a:cubicBezTo>
                    <a:pt x="21" y="252"/>
                    <a:pt x="21" y="252"/>
                    <a:pt x="21" y="252"/>
                  </a:cubicBezTo>
                  <a:cubicBezTo>
                    <a:pt x="19" y="252"/>
                    <a:pt x="19" y="252"/>
                    <a:pt x="19" y="252"/>
                  </a:cubicBezTo>
                  <a:cubicBezTo>
                    <a:pt x="19" y="253"/>
                    <a:pt x="19" y="253"/>
                    <a:pt x="19" y="253"/>
                  </a:cubicBezTo>
                  <a:cubicBezTo>
                    <a:pt x="18" y="255"/>
                    <a:pt x="18" y="255"/>
                    <a:pt x="18" y="255"/>
                  </a:cubicBezTo>
                  <a:cubicBezTo>
                    <a:pt x="18" y="254"/>
                    <a:pt x="18" y="254"/>
                    <a:pt x="18" y="254"/>
                  </a:cubicBezTo>
                  <a:cubicBezTo>
                    <a:pt x="18" y="252"/>
                    <a:pt x="18" y="252"/>
                    <a:pt x="18" y="252"/>
                  </a:cubicBezTo>
                  <a:cubicBezTo>
                    <a:pt x="17" y="252"/>
                    <a:pt x="17" y="252"/>
                    <a:pt x="17" y="252"/>
                  </a:cubicBezTo>
                  <a:cubicBezTo>
                    <a:pt x="15" y="251"/>
                    <a:pt x="15" y="251"/>
                    <a:pt x="15" y="251"/>
                  </a:cubicBezTo>
                  <a:cubicBezTo>
                    <a:pt x="15" y="251"/>
                    <a:pt x="15" y="251"/>
                    <a:pt x="15" y="251"/>
                  </a:cubicBezTo>
                  <a:cubicBezTo>
                    <a:pt x="15" y="253"/>
                    <a:pt x="15" y="253"/>
                    <a:pt x="15" y="253"/>
                  </a:cubicBezTo>
                  <a:cubicBezTo>
                    <a:pt x="14" y="255"/>
                    <a:pt x="14" y="255"/>
                    <a:pt x="14" y="255"/>
                  </a:cubicBezTo>
                  <a:cubicBezTo>
                    <a:pt x="12" y="254"/>
                    <a:pt x="12" y="254"/>
                    <a:pt x="12" y="254"/>
                  </a:cubicBezTo>
                  <a:cubicBezTo>
                    <a:pt x="11" y="254"/>
                    <a:pt x="11" y="254"/>
                    <a:pt x="11" y="254"/>
                  </a:cubicBezTo>
                  <a:cubicBezTo>
                    <a:pt x="11" y="257"/>
                    <a:pt x="11" y="257"/>
                    <a:pt x="11" y="257"/>
                  </a:cubicBezTo>
                  <a:cubicBezTo>
                    <a:pt x="10" y="258"/>
                    <a:pt x="10" y="258"/>
                    <a:pt x="10" y="258"/>
                  </a:cubicBezTo>
                  <a:cubicBezTo>
                    <a:pt x="8" y="259"/>
                    <a:pt x="8" y="259"/>
                    <a:pt x="8" y="259"/>
                  </a:cubicBezTo>
                  <a:cubicBezTo>
                    <a:pt x="5" y="261"/>
                    <a:pt x="5" y="261"/>
                    <a:pt x="5" y="261"/>
                  </a:cubicBezTo>
                  <a:cubicBezTo>
                    <a:pt x="5" y="264"/>
                    <a:pt x="5" y="264"/>
                    <a:pt x="5" y="264"/>
                  </a:cubicBezTo>
                  <a:cubicBezTo>
                    <a:pt x="4" y="264"/>
                    <a:pt x="4" y="264"/>
                    <a:pt x="4" y="264"/>
                  </a:cubicBezTo>
                  <a:cubicBezTo>
                    <a:pt x="4" y="264"/>
                    <a:pt x="4" y="264"/>
                    <a:pt x="4" y="264"/>
                  </a:cubicBezTo>
                  <a:cubicBezTo>
                    <a:pt x="2" y="265"/>
                    <a:pt x="2" y="265"/>
                    <a:pt x="2" y="265"/>
                  </a:cubicBezTo>
                  <a:cubicBezTo>
                    <a:pt x="0" y="266"/>
                    <a:pt x="0" y="266"/>
                    <a:pt x="0" y="266"/>
                  </a:cubicBezTo>
                  <a:cubicBezTo>
                    <a:pt x="2" y="267"/>
                    <a:pt x="2" y="267"/>
                    <a:pt x="2" y="267"/>
                  </a:cubicBezTo>
                  <a:cubicBezTo>
                    <a:pt x="1" y="269"/>
                    <a:pt x="1" y="269"/>
                    <a:pt x="1" y="269"/>
                  </a:cubicBezTo>
                  <a:cubicBezTo>
                    <a:pt x="1" y="272"/>
                    <a:pt x="1" y="272"/>
                    <a:pt x="1" y="272"/>
                  </a:cubicBezTo>
                  <a:cubicBezTo>
                    <a:pt x="2" y="273"/>
                    <a:pt x="2" y="273"/>
                    <a:pt x="2" y="273"/>
                  </a:cubicBezTo>
                  <a:cubicBezTo>
                    <a:pt x="3" y="277"/>
                    <a:pt x="3" y="277"/>
                    <a:pt x="3" y="277"/>
                  </a:cubicBezTo>
                  <a:cubicBezTo>
                    <a:pt x="5" y="278"/>
                    <a:pt x="5" y="278"/>
                    <a:pt x="5" y="278"/>
                  </a:cubicBezTo>
                  <a:cubicBezTo>
                    <a:pt x="7" y="279"/>
                    <a:pt x="7" y="279"/>
                    <a:pt x="7" y="279"/>
                  </a:cubicBezTo>
                  <a:cubicBezTo>
                    <a:pt x="8" y="281"/>
                    <a:pt x="8" y="281"/>
                    <a:pt x="8" y="281"/>
                  </a:cubicBezTo>
                  <a:cubicBezTo>
                    <a:pt x="9" y="283"/>
                    <a:pt x="9" y="283"/>
                    <a:pt x="9" y="283"/>
                  </a:cubicBezTo>
                  <a:cubicBezTo>
                    <a:pt x="13" y="285"/>
                    <a:pt x="13" y="285"/>
                    <a:pt x="13" y="285"/>
                  </a:cubicBezTo>
                  <a:cubicBezTo>
                    <a:pt x="14" y="286"/>
                    <a:pt x="14" y="286"/>
                    <a:pt x="14" y="286"/>
                  </a:cubicBezTo>
                  <a:cubicBezTo>
                    <a:pt x="13" y="289"/>
                    <a:pt x="13" y="289"/>
                    <a:pt x="13" y="289"/>
                  </a:cubicBezTo>
                  <a:cubicBezTo>
                    <a:pt x="12" y="292"/>
                    <a:pt x="12" y="292"/>
                    <a:pt x="12" y="292"/>
                  </a:cubicBezTo>
                  <a:cubicBezTo>
                    <a:pt x="10" y="296"/>
                    <a:pt x="10" y="296"/>
                    <a:pt x="10" y="296"/>
                  </a:cubicBezTo>
                  <a:cubicBezTo>
                    <a:pt x="12" y="298"/>
                    <a:pt x="12" y="298"/>
                    <a:pt x="12" y="298"/>
                  </a:cubicBezTo>
                  <a:cubicBezTo>
                    <a:pt x="13" y="301"/>
                    <a:pt x="13" y="301"/>
                    <a:pt x="13" y="301"/>
                  </a:cubicBezTo>
                  <a:cubicBezTo>
                    <a:pt x="17" y="307"/>
                    <a:pt x="17" y="307"/>
                    <a:pt x="17" y="307"/>
                  </a:cubicBezTo>
                  <a:cubicBezTo>
                    <a:pt x="20" y="316"/>
                    <a:pt x="20" y="316"/>
                    <a:pt x="20" y="316"/>
                  </a:cubicBezTo>
                  <a:cubicBezTo>
                    <a:pt x="19" y="317"/>
                    <a:pt x="19" y="317"/>
                    <a:pt x="19" y="317"/>
                  </a:cubicBezTo>
                  <a:cubicBezTo>
                    <a:pt x="19" y="323"/>
                    <a:pt x="19" y="323"/>
                    <a:pt x="19" y="323"/>
                  </a:cubicBezTo>
                  <a:cubicBezTo>
                    <a:pt x="19" y="324"/>
                    <a:pt x="19" y="324"/>
                    <a:pt x="19" y="324"/>
                  </a:cubicBezTo>
                  <a:cubicBezTo>
                    <a:pt x="20" y="325"/>
                    <a:pt x="20" y="325"/>
                    <a:pt x="20" y="325"/>
                  </a:cubicBezTo>
                  <a:cubicBezTo>
                    <a:pt x="19" y="326"/>
                    <a:pt x="19" y="326"/>
                    <a:pt x="19" y="326"/>
                  </a:cubicBezTo>
                  <a:cubicBezTo>
                    <a:pt x="19" y="329"/>
                    <a:pt x="19" y="329"/>
                    <a:pt x="19" y="329"/>
                  </a:cubicBezTo>
                  <a:cubicBezTo>
                    <a:pt x="20" y="330"/>
                    <a:pt x="20" y="330"/>
                    <a:pt x="20" y="330"/>
                  </a:cubicBezTo>
                  <a:cubicBezTo>
                    <a:pt x="22" y="331"/>
                    <a:pt x="22" y="331"/>
                    <a:pt x="22" y="331"/>
                  </a:cubicBezTo>
                  <a:cubicBezTo>
                    <a:pt x="23" y="333"/>
                    <a:pt x="23" y="333"/>
                    <a:pt x="23" y="333"/>
                  </a:cubicBezTo>
                  <a:cubicBezTo>
                    <a:pt x="22" y="333"/>
                    <a:pt x="22" y="333"/>
                    <a:pt x="22" y="333"/>
                  </a:cubicBezTo>
                  <a:cubicBezTo>
                    <a:pt x="23" y="337"/>
                    <a:pt x="23" y="337"/>
                    <a:pt x="23" y="337"/>
                  </a:cubicBezTo>
                  <a:cubicBezTo>
                    <a:pt x="24" y="339"/>
                    <a:pt x="24" y="339"/>
                    <a:pt x="24" y="339"/>
                  </a:cubicBezTo>
                  <a:cubicBezTo>
                    <a:pt x="26" y="340"/>
                    <a:pt x="26" y="340"/>
                    <a:pt x="26" y="340"/>
                  </a:cubicBezTo>
                  <a:cubicBezTo>
                    <a:pt x="26" y="343"/>
                    <a:pt x="26" y="343"/>
                    <a:pt x="26" y="343"/>
                  </a:cubicBezTo>
                  <a:cubicBezTo>
                    <a:pt x="25" y="345"/>
                    <a:pt x="25" y="345"/>
                    <a:pt x="25" y="345"/>
                  </a:cubicBezTo>
                  <a:cubicBezTo>
                    <a:pt x="24" y="348"/>
                    <a:pt x="24" y="348"/>
                    <a:pt x="24" y="348"/>
                  </a:cubicBezTo>
                  <a:cubicBezTo>
                    <a:pt x="28" y="354"/>
                    <a:pt x="28" y="354"/>
                    <a:pt x="28" y="354"/>
                  </a:cubicBezTo>
                  <a:cubicBezTo>
                    <a:pt x="30" y="354"/>
                    <a:pt x="30" y="354"/>
                    <a:pt x="30" y="354"/>
                  </a:cubicBezTo>
                  <a:cubicBezTo>
                    <a:pt x="34" y="359"/>
                    <a:pt x="34" y="359"/>
                    <a:pt x="34" y="359"/>
                  </a:cubicBezTo>
                  <a:cubicBezTo>
                    <a:pt x="35" y="361"/>
                    <a:pt x="35" y="361"/>
                    <a:pt x="35" y="361"/>
                  </a:cubicBezTo>
                  <a:cubicBezTo>
                    <a:pt x="32" y="368"/>
                    <a:pt x="32" y="368"/>
                    <a:pt x="32" y="368"/>
                  </a:cubicBezTo>
                  <a:cubicBezTo>
                    <a:pt x="29" y="374"/>
                    <a:pt x="29" y="374"/>
                    <a:pt x="29" y="374"/>
                  </a:cubicBezTo>
                  <a:cubicBezTo>
                    <a:pt x="27" y="378"/>
                    <a:pt x="27" y="378"/>
                    <a:pt x="27" y="378"/>
                  </a:cubicBezTo>
                  <a:cubicBezTo>
                    <a:pt x="24" y="382"/>
                    <a:pt x="24" y="382"/>
                    <a:pt x="24" y="382"/>
                  </a:cubicBezTo>
                  <a:cubicBezTo>
                    <a:pt x="22" y="386"/>
                    <a:pt x="22" y="386"/>
                    <a:pt x="22" y="386"/>
                  </a:cubicBezTo>
                  <a:cubicBezTo>
                    <a:pt x="20" y="387"/>
                    <a:pt x="20" y="387"/>
                    <a:pt x="20" y="387"/>
                  </a:cubicBezTo>
                  <a:cubicBezTo>
                    <a:pt x="16" y="391"/>
                    <a:pt x="16" y="391"/>
                    <a:pt x="16" y="391"/>
                  </a:cubicBezTo>
                  <a:cubicBezTo>
                    <a:pt x="16" y="393"/>
                    <a:pt x="16" y="393"/>
                    <a:pt x="16" y="393"/>
                  </a:cubicBezTo>
                  <a:cubicBezTo>
                    <a:pt x="16" y="393"/>
                    <a:pt x="16" y="393"/>
                    <a:pt x="16" y="393"/>
                  </a:cubicBezTo>
                  <a:cubicBezTo>
                    <a:pt x="17" y="393"/>
                    <a:pt x="17" y="393"/>
                    <a:pt x="17" y="393"/>
                  </a:cubicBezTo>
                  <a:cubicBezTo>
                    <a:pt x="17" y="393"/>
                    <a:pt x="19" y="392"/>
                    <a:pt x="19" y="392"/>
                  </a:cubicBezTo>
                  <a:cubicBezTo>
                    <a:pt x="21" y="391"/>
                    <a:pt x="21" y="391"/>
                    <a:pt x="21" y="391"/>
                  </a:cubicBezTo>
                  <a:cubicBezTo>
                    <a:pt x="20" y="392"/>
                    <a:pt x="20" y="392"/>
                    <a:pt x="20" y="392"/>
                  </a:cubicBezTo>
                  <a:cubicBezTo>
                    <a:pt x="20" y="393"/>
                    <a:pt x="20" y="393"/>
                    <a:pt x="20" y="393"/>
                  </a:cubicBezTo>
                  <a:cubicBezTo>
                    <a:pt x="20" y="395"/>
                    <a:pt x="20" y="395"/>
                    <a:pt x="20" y="395"/>
                  </a:cubicBezTo>
                  <a:cubicBezTo>
                    <a:pt x="18" y="393"/>
                    <a:pt x="18" y="393"/>
                    <a:pt x="18" y="393"/>
                  </a:cubicBezTo>
                  <a:cubicBezTo>
                    <a:pt x="18" y="395"/>
                    <a:pt x="18" y="395"/>
                    <a:pt x="18" y="395"/>
                  </a:cubicBezTo>
                  <a:cubicBezTo>
                    <a:pt x="20" y="397"/>
                    <a:pt x="20" y="397"/>
                    <a:pt x="20" y="397"/>
                  </a:cubicBezTo>
                  <a:cubicBezTo>
                    <a:pt x="22" y="397"/>
                    <a:pt x="22" y="397"/>
                    <a:pt x="22" y="397"/>
                  </a:cubicBezTo>
                  <a:cubicBezTo>
                    <a:pt x="23" y="399"/>
                    <a:pt x="23" y="399"/>
                    <a:pt x="23" y="399"/>
                  </a:cubicBezTo>
                  <a:cubicBezTo>
                    <a:pt x="25" y="399"/>
                    <a:pt x="25" y="399"/>
                    <a:pt x="25" y="399"/>
                  </a:cubicBezTo>
                  <a:cubicBezTo>
                    <a:pt x="26" y="398"/>
                    <a:pt x="26" y="398"/>
                    <a:pt x="26" y="398"/>
                  </a:cubicBezTo>
                  <a:cubicBezTo>
                    <a:pt x="28" y="398"/>
                    <a:pt x="28" y="398"/>
                    <a:pt x="28" y="398"/>
                  </a:cubicBezTo>
                  <a:cubicBezTo>
                    <a:pt x="29" y="400"/>
                    <a:pt x="29" y="400"/>
                    <a:pt x="29" y="400"/>
                  </a:cubicBezTo>
                  <a:cubicBezTo>
                    <a:pt x="28" y="402"/>
                    <a:pt x="28" y="402"/>
                    <a:pt x="28" y="402"/>
                  </a:cubicBezTo>
                  <a:cubicBezTo>
                    <a:pt x="25" y="401"/>
                    <a:pt x="25" y="401"/>
                    <a:pt x="25" y="401"/>
                  </a:cubicBezTo>
                  <a:cubicBezTo>
                    <a:pt x="24" y="401"/>
                    <a:pt x="24" y="401"/>
                    <a:pt x="24" y="401"/>
                  </a:cubicBezTo>
                  <a:cubicBezTo>
                    <a:pt x="24" y="403"/>
                    <a:pt x="24" y="403"/>
                    <a:pt x="24" y="403"/>
                  </a:cubicBezTo>
                  <a:cubicBezTo>
                    <a:pt x="22" y="404"/>
                    <a:pt x="22" y="404"/>
                    <a:pt x="22" y="404"/>
                  </a:cubicBezTo>
                  <a:cubicBezTo>
                    <a:pt x="20" y="403"/>
                    <a:pt x="20" y="403"/>
                    <a:pt x="20" y="403"/>
                  </a:cubicBezTo>
                  <a:cubicBezTo>
                    <a:pt x="19" y="404"/>
                    <a:pt x="19" y="404"/>
                    <a:pt x="19" y="404"/>
                  </a:cubicBezTo>
                  <a:cubicBezTo>
                    <a:pt x="19" y="406"/>
                    <a:pt x="19" y="406"/>
                    <a:pt x="19" y="406"/>
                  </a:cubicBezTo>
                  <a:cubicBezTo>
                    <a:pt x="18" y="406"/>
                    <a:pt x="18" y="406"/>
                    <a:pt x="18" y="406"/>
                  </a:cubicBezTo>
                  <a:cubicBezTo>
                    <a:pt x="17" y="405"/>
                    <a:pt x="17" y="405"/>
                    <a:pt x="17" y="405"/>
                  </a:cubicBezTo>
                  <a:cubicBezTo>
                    <a:pt x="16" y="405"/>
                    <a:pt x="16" y="405"/>
                    <a:pt x="16" y="405"/>
                  </a:cubicBezTo>
                  <a:cubicBezTo>
                    <a:pt x="16" y="406"/>
                    <a:pt x="16" y="406"/>
                    <a:pt x="16" y="406"/>
                  </a:cubicBezTo>
                  <a:cubicBezTo>
                    <a:pt x="17" y="408"/>
                    <a:pt x="17" y="408"/>
                    <a:pt x="17" y="408"/>
                  </a:cubicBezTo>
                  <a:cubicBezTo>
                    <a:pt x="16" y="410"/>
                    <a:pt x="16" y="410"/>
                    <a:pt x="16" y="410"/>
                  </a:cubicBezTo>
                  <a:cubicBezTo>
                    <a:pt x="16" y="410"/>
                    <a:pt x="16" y="410"/>
                    <a:pt x="16" y="410"/>
                  </a:cubicBezTo>
                  <a:cubicBezTo>
                    <a:pt x="17" y="411"/>
                    <a:pt x="17" y="411"/>
                    <a:pt x="17" y="411"/>
                  </a:cubicBezTo>
                  <a:cubicBezTo>
                    <a:pt x="17" y="411"/>
                    <a:pt x="17" y="411"/>
                    <a:pt x="17" y="411"/>
                  </a:cubicBezTo>
                  <a:cubicBezTo>
                    <a:pt x="17" y="412"/>
                    <a:pt x="17" y="412"/>
                    <a:pt x="17" y="412"/>
                  </a:cubicBezTo>
                  <a:cubicBezTo>
                    <a:pt x="16" y="414"/>
                    <a:pt x="16" y="414"/>
                    <a:pt x="16" y="414"/>
                  </a:cubicBezTo>
                  <a:cubicBezTo>
                    <a:pt x="15" y="416"/>
                    <a:pt x="15" y="416"/>
                    <a:pt x="15" y="416"/>
                  </a:cubicBezTo>
                  <a:cubicBezTo>
                    <a:pt x="14" y="417"/>
                    <a:pt x="14" y="417"/>
                    <a:pt x="14" y="417"/>
                  </a:cubicBezTo>
                  <a:cubicBezTo>
                    <a:pt x="13" y="423"/>
                    <a:pt x="13" y="423"/>
                    <a:pt x="13" y="423"/>
                  </a:cubicBezTo>
                  <a:cubicBezTo>
                    <a:pt x="17" y="431"/>
                    <a:pt x="17" y="431"/>
                    <a:pt x="17" y="431"/>
                  </a:cubicBezTo>
                  <a:cubicBezTo>
                    <a:pt x="17" y="433"/>
                    <a:pt x="17" y="433"/>
                    <a:pt x="17" y="433"/>
                  </a:cubicBezTo>
                  <a:cubicBezTo>
                    <a:pt x="16" y="434"/>
                    <a:pt x="16" y="434"/>
                    <a:pt x="16" y="434"/>
                  </a:cubicBezTo>
                  <a:cubicBezTo>
                    <a:pt x="16" y="435"/>
                    <a:pt x="16" y="435"/>
                    <a:pt x="16" y="435"/>
                  </a:cubicBezTo>
                  <a:cubicBezTo>
                    <a:pt x="15" y="437"/>
                    <a:pt x="15" y="437"/>
                    <a:pt x="15" y="437"/>
                  </a:cubicBezTo>
                  <a:cubicBezTo>
                    <a:pt x="17" y="438"/>
                    <a:pt x="17" y="438"/>
                    <a:pt x="17" y="438"/>
                  </a:cubicBezTo>
                  <a:cubicBezTo>
                    <a:pt x="17" y="439"/>
                    <a:pt x="17" y="439"/>
                    <a:pt x="17" y="439"/>
                  </a:cubicBezTo>
                  <a:cubicBezTo>
                    <a:pt x="17" y="440"/>
                    <a:pt x="17" y="440"/>
                    <a:pt x="17" y="440"/>
                  </a:cubicBezTo>
                  <a:cubicBezTo>
                    <a:pt x="17" y="441"/>
                    <a:pt x="17" y="441"/>
                    <a:pt x="17" y="441"/>
                  </a:cubicBezTo>
                  <a:cubicBezTo>
                    <a:pt x="18" y="442"/>
                    <a:pt x="18" y="442"/>
                    <a:pt x="18" y="442"/>
                  </a:cubicBezTo>
                  <a:cubicBezTo>
                    <a:pt x="18" y="443"/>
                    <a:pt x="18" y="443"/>
                    <a:pt x="18" y="443"/>
                  </a:cubicBezTo>
                  <a:cubicBezTo>
                    <a:pt x="19" y="446"/>
                    <a:pt x="19" y="446"/>
                    <a:pt x="19" y="446"/>
                  </a:cubicBezTo>
                  <a:cubicBezTo>
                    <a:pt x="19" y="446"/>
                    <a:pt x="19" y="446"/>
                    <a:pt x="19" y="446"/>
                  </a:cubicBezTo>
                  <a:cubicBezTo>
                    <a:pt x="20" y="449"/>
                    <a:pt x="20" y="449"/>
                    <a:pt x="20" y="449"/>
                  </a:cubicBezTo>
                  <a:cubicBezTo>
                    <a:pt x="21" y="451"/>
                    <a:pt x="21" y="451"/>
                    <a:pt x="21" y="451"/>
                  </a:cubicBezTo>
                  <a:cubicBezTo>
                    <a:pt x="22" y="453"/>
                    <a:pt x="22" y="453"/>
                    <a:pt x="22" y="453"/>
                  </a:cubicBezTo>
                  <a:cubicBezTo>
                    <a:pt x="22" y="453"/>
                    <a:pt x="22" y="453"/>
                    <a:pt x="22" y="453"/>
                  </a:cubicBezTo>
                  <a:cubicBezTo>
                    <a:pt x="24" y="454"/>
                    <a:pt x="24" y="454"/>
                    <a:pt x="24" y="454"/>
                  </a:cubicBezTo>
                  <a:cubicBezTo>
                    <a:pt x="26" y="453"/>
                    <a:pt x="26" y="453"/>
                    <a:pt x="26" y="453"/>
                  </a:cubicBezTo>
                  <a:cubicBezTo>
                    <a:pt x="28" y="456"/>
                    <a:pt x="28" y="456"/>
                    <a:pt x="28" y="456"/>
                  </a:cubicBezTo>
                  <a:cubicBezTo>
                    <a:pt x="30" y="455"/>
                    <a:pt x="30" y="455"/>
                    <a:pt x="30" y="455"/>
                  </a:cubicBezTo>
                  <a:cubicBezTo>
                    <a:pt x="32" y="455"/>
                    <a:pt x="32" y="455"/>
                    <a:pt x="32" y="455"/>
                  </a:cubicBezTo>
                  <a:cubicBezTo>
                    <a:pt x="33" y="458"/>
                    <a:pt x="33" y="458"/>
                    <a:pt x="33" y="458"/>
                  </a:cubicBezTo>
                  <a:cubicBezTo>
                    <a:pt x="36" y="456"/>
                    <a:pt x="36" y="456"/>
                    <a:pt x="36" y="456"/>
                  </a:cubicBezTo>
                  <a:cubicBezTo>
                    <a:pt x="38" y="455"/>
                    <a:pt x="38" y="455"/>
                    <a:pt x="38" y="455"/>
                  </a:cubicBezTo>
                  <a:cubicBezTo>
                    <a:pt x="39" y="456"/>
                    <a:pt x="39" y="456"/>
                    <a:pt x="39" y="456"/>
                  </a:cubicBezTo>
                  <a:cubicBezTo>
                    <a:pt x="41" y="456"/>
                    <a:pt x="41" y="456"/>
                    <a:pt x="41" y="456"/>
                  </a:cubicBezTo>
                  <a:cubicBezTo>
                    <a:pt x="44" y="458"/>
                    <a:pt x="44" y="458"/>
                    <a:pt x="44" y="458"/>
                  </a:cubicBezTo>
                  <a:cubicBezTo>
                    <a:pt x="45" y="460"/>
                    <a:pt x="45" y="460"/>
                    <a:pt x="45" y="460"/>
                  </a:cubicBezTo>
                  <a:cubicBezTo>
                    <a:pt x="44" y="462"/>
                    <a:pt x="44" y="462"/>
                    <a:pt x="44" y="462"/>
                  </a:cubicBezTo>
                  <a:cubicBezTo>
                    <a:pt x="46" y="464"/>
                    <a:pt x="46" y="464"/>
                    <a:pt x="46" y="464"/>
                  </a:cubicBezTo>
                  <a:cubicBezTo>
                    <a:pt x="46" y="467"/>
                    <a:pt x="46" y="467"/>
                    <a:pt x="46" y="467"/>
                  </a:cubicBezTo>
                  <a:cubicBezTo>
                    <a:pt x="48" y="469"/>
                    <a:pt x="48" y="469"/>
                    <a:pt x="48" y="469"/>
                  </a:cubicBezTo>
                  <a:cubicBezTo>
                    <a:pt x="49" y="471"/>
                    <a:pt x="49" y="471"/>
                    <a:pt x="49" y="471"/>
                  </a:cubicBezTo>
                  <a:cubicBezTo>
                    <a:pt x="51" y="474"/>
                    <a:pt x="51" y="474"/>
                    <a:pt x="51" y="474"/>
                  </a:cubicBezTo>
                  <a:cubicBezTo>
                    <a:pt x="53" y="476"/>
                    <a:pt x="53" y="476"/>
                    <a:pt x="53" y="476"/>
                  </a:cubicBezTo>
                  <a:cubicBezTo>
                    <a:pt x="54" y="479"/>
                    <a:pt x="54" y="479"/>
                    <a:pt x="54" y="479"/>
                  </a:cubicBezTo>
                  <a:cubicBezTo>
                    <a:pt x="57" y="479"/>
                    <a:pt x="57" y="479"/>
                    <a:pt x="57" y="479"/>
                  </a:cubicBezTo>
                  <a:cubicBezTo>
                    <a:pt x="60" y="482"/>
                    <a:pt x="60" y="482"/>
                    <a:pt x="60" y="482"/>
                  </a:cubicBezTo>
                  <a:cubicBezTo>
                    <a:pt x="60" y="484"/>
                    <a:pt x="60" y="484"/>
                    <a:pt x="60" y="484"/>
                  </a:cubicBezTo>
                  <a:cubicBezTo>
                    <a:pt x="62" y="485"/>
                    <a:pt x="62" y="485"/>
                    <a:pt x="62" y="485"/>
                  </a:cubicBezTo>
                  <a:cubicBezTo>
                    <a:pt x="61" y="486"/>
                    <a:pt x="61" y="486"/>
                    <a:pt x="61" y="486"/>
                  </a:cubicBezTo>
                  <a:cubicBezTo>
                    <a:pt x="60" y="489"/>
                    <a:pt x="60" y="489"/>
                    <a:pt x="60" y="489"/>
                  </a:cubicBezTo>
                  <a:cubicBezTo>
                    <a:pt x="55" y="490"/>
                    <a:pt x="55" y="490"/>
                    <a:pt x="55" y="490"/>
                  </a:cubicBezTo>
                  <a:cubicBezTo>
                    <a:pt x="53" y="488"/>
                    <a:pt x="53" y="488"/>
                    <a:pt x="53" y="488"/>
                  </a:cubicBezTo>
                  <a:cubicBezTo>
                    <a:pt x="52" y="489"/>
                    <a:pt x="52" y="489"/>
                    <a:pt x="52" y="489"/>
                  </a:cubicBezTo>
                  <a:cubicBezTo>
                    <a:pt x="52" y="492"/>
                    <a:pt x="52" y="492"/>
                    <a:pt x="52" y="492"/>
                  </a:cubicBezTo>
                  <a:cubicBezTo>
                    <a:pt x="54" y="494"/>
                    <a:pt x="54" y="494"/>
                    <a:pt x="54" y="494"/>
                  </a:cubicBezTo>
                  <a:cubicBezTo>
                    <a:pt x="54" y="497"/>
                    <a:pt x="54" y="497"/>
                    <a:pt x="54" y="497"/>
                  </a:cubicBezTo>
                  <a:cubicBezTo>
                    <a:pt x="56" y="499"/>
                    <a:pt x="56" y="499"/>
                    <a:pt x="56" y="499"/>
                  </a:cubicBezTo>
                  <a:cubicBezTo>
                    <a:pt x="56" y="501"/>
                    <a:pt x="56" y="501"/>
                    <a:pt x="56" y="501"/>
                  </a:cubicBezTo>
                  <a:cubicBezTo>
                    <a:pt x="57" y="502"/>
                    <a:pt x="57" y="502"/>
                    <a:pt x="57" y="502"/>
                  </a:cubicBezTo>
                  <a:cubicBezTo>
                    <a:pt x="59" y="501"/>
                    <a:pt x="59" y="501"/>
                    <a:pt x="59" y="501"/>
                  </a:cubicBezTo>
                  <a:cubicBezTo>
                    <a:pt x="59" y="499"/>
                    <a:pt x="59" y="499"/>
                    <a:pt x="59" y="499"/>
                  </a:cubicBezTo>
                  <a:cubicBezTo>
                    <a:pt x="61" y="498"/>
                    <a:pt x="61" y="498"/>
                    <a:pt x="61" y="498"/>
                  </a:cubicBezTo>
                  <a:cubicBezTo>
                    <a:pt x="65" y="500"/>
                    <a:pt x="65" y="500"/>
                    <a:pt x="65" y="500"/>
                  </a:cubicBezTo>
                  <a:cubicBezTo>
                    <a:pt x="70" y="500"/>
                    <a:pt x="70" y="500"/>
                    <a:pt x="70" y="500"/>
                  </a:cubicBezTo>
                  <a:cubicBezTo>
                    <a:pt x="72" y="498"/>
                    <a:pt x="72" y="498"/>
                    <a:pt x="72" y="498"/>
                  </a:cubicBezTo>
                  <a:cubicBezTo>
                    <a:pt x="74" y="499"/>
                    <a:pt x="74" y="499"/>
                    <a:pt x="74" y="499"/>
                  </a:cubicBezTo>
                  <a:cubicBezTo>
                    <a:pt x="75" y="503"/>
                    <a:pt x="75" y="503"/>
                    <a:pt x="75" y="503"/>
                  </a:cubicBezTo>
                  <a:cubicBezTo>
                    <a:pt x="77" y="504"/>
                    <a:pt x="77" y="504"/>
                    <a:pt x="77" y="504"/>
                  </a:cubicBezTo>
                  <a:cubicBezTo>
                    <a:pt x="76" y="506"/>
                    <a:pt x="76" y="506"/>
                    <a:pt x="76" y="506"/>
                  </a:cubicBezTo>
                  <a:cubicBezTo>
                    <a:pt x="78" y="509"/>
                    <a:pt x="78" y="509"/>
                    <a:pt x="78" y="509"/>
                  </a:cubicBezTo>
                  <a:cubicBezTo>
                    <a:pt x="83" y="509"/>
                    <a:pt x="83" y="509"/>
                    <a:pt x="83" y="509"/>
                  </a:cubicBezTo>
                  <a:cubicBezTo>
                    <a:pt x="85" y="510"/>
                    <a:pt x="85" y="510"/>
                    <a:pt x="85" y="510"/>
                  </a:cubicBezTo>
                  <a:cubicBezTo>
                    <a:pt x="85" y="512"/>
                    <a:pt x="85" y="512"/>
                    <a:pt x="85" y="512"/>
                  </a:cubicBezTo>
                  <a:cubicBezTo>
                    <a:pt x="87" y="512"/>
                    <a:pt x="87" y="512"/>
                    <a:pt x="87" y="512"/>
                  </a:cubicBezTo>
                  <a:cubicBezTo>
                    <a:pt x="87" y="515"/>
                    <a:pt x="87" y="515"/>
                    <a:pt x="87" y="515"/>
                  </a:cubicBezTo>
                  <a:cubicBezTo>
                    <a:pt x="88" y="518"/>
                    <a:pt x="88" y="518"/>
                    <a:pt x="88" y="518"/>
                  </a:cubicBezTo>
                  <a:cubicBezTo>
                    <a:pt x="92" y="521"/>
                    <a:pt x="92" y="521"/>
                    <a:pt x="92" y="521"/>
                  </a:cubicBezTo>
                  <a:cubicBezTo>
                    <a:pt x="93" y="520"/>
                    <a:pt x="93" y="520"/>
                    <a:pt x="93" y="520"/>
                  </a:cubicBezTo>
                  <a:cubicBezTo>
                    <a:pt x="96" y="521"/>
                    <a:pt x="96" y="521"/>
                    <a:pt x="96" y="521"/>
                  </a:cubicBezTo>
                  <a:cubicBezTo>
                    <a:pt x="98" y="520"/>
                    <a:pt x="98" y="520"/>
                    <a:pt x="98" y="520"/>
                  </a:cubicBezTo>
                  <a:cubicBezTo>
                    <a:pt x="100" y="521"/>
                    <a:pt x="100" y="521"/>
                    <a:pt x="100" y="521"/>
                  </a:cubicBezTo>
                  <a:cubicBezTo>
                    <a:pt x="103" y="518"/>
                    <a:pt x="103" y="518"/>
                    <a:pt x="103" y="518"/>
                  </a:cubicBezTo>
                  <a:cubicBezTo>
                    <a:pt x="104" y="518"/>
                    <a:pt x="104" y="518"/>
                    <a:pt x="104" y="518"/>
                  </a:cubicBezTo>
                  <a:cubicBezTo>
                    <a:pt x="106" y="523"/>
                    <a:pt x="106" y="523"/>
                    <a:pt x="106" y="523"/>
                  </a:cubicBezTo>
                  <a:cubicBezTo>
                    <a:pt x="109" y="524"/>
                    <a:pt x="109" y="524"/>
                    <a:pt x="109" y="524"/>
                  </a:cubicBezTo>
                  <a:cubicBezTo>
                    <a:pt x="110" y="526"/>
                    <a:pt x="110" y="526"/>
                    <a:pt x="110" y="526"/>
                  </a:cubicBezTo>
                  <a:cubicBezTo>
                    <a:pt x="111" y="525"/>
                    <a:pt x="111" y="525"/>
                    <a:pt x="111" y="525"/>
                  </a:cubicBezTo>
                  <a:cubicBezTo>
                    <a:pt x="114" y="526"/>
                    <a:pt x="114" y="526"/>
                    <a:pt x="114" y="526"/>
                  </a:cubicBezTo>
                  <a:cubicBezTo>
                    <a:pt x="117" y="526"/>
                    <a:pt x="117" y="526"/>
                    <a:pt x="117" y="526"/>
                  </a:cubicBezTo>
                  <a:cubicBezTo>
                    <a:pt x="118" y="527"/>
                    <a:pt x="118" y="527"/>
                    <a:pt x="118" y="527"/>
                  </a:cubicBezTo>
                  <a:cubicBezTo>
                    <a:pt x="120" y="526"/>
                    <a:pt x="120" y="526"/>
                    <a:pt x="120" y="526"/>
                  </a:cubicBezTo>
                  <a:cubicBezTo>
                    <a:pt x="122" y="528"/>
                    <a:pt x="122" y="528"/>
                    <a:pt x="122" y="528"/>
                  </a:cubicBezTo>
                  <a:cubicBezTo>
                    <a:pt x="125" y="528"/>
                    <a:pt x="125" y="528"/>
                    <a:pt x="125" y="528"/>
                  </a:cubicBezTo>
                  <a:cubicBezTo>
                    <a:pt x="126" y="527"/>
                    <a:pt x="126" y="527"/>
                    <a:pt x="126" y="527"/>
                  </a:cubicBezTo>
                  <a:cubicBezTo>
                    <a:pt x="127" y="529"/>
                    <a:pt x="127" y="529"/>
                    <a:pt x="127" y="529"/>
                  </a:cubicBezTo>
                  <a:cubicBezTo>
                    <a:pt x="128" y="530"/>
                    <a:pt x="128" y="530"/>
                    <a:pt x="128" y="530"/>
                  </a:cubicBezTo>
                  <a:cubicBezTo>
                    <a:pt x="128" y="532"/>
                    <a:pt x="128" y="532"/>
                    <a:pt x="128" y="532"/>
                  </a:cubicBezTo>
                  <a:cubicBezTo>
                    <a:pt x="127" y="534"/>
                    <a:pt x="127" y="534"/>
                    <a:pt x="127" y="534"/>
                  </a:cubicBezTo>
                  <a:cubicBezTo>
                    <a:pt x="125" y="534"/>
                    <a:pt x="125" y="534"/>
                    <a:pt x="125" y="534"/>
                  </a:cubicBezTo>
                  <a:cubicBezTo>
                    <a:pt x="125" y="538"/>
                    <a:pt x="125" y="538"/>
                    <a:pt x="125" y="538"/>
                  </a:cubicBezTo>
                  <a:cubicBezTo>
                    <a:pt x="127" y="540"/>
                    <a:pt x="127" y="540"/>
                    <a:pt x="127" y="540"/>
                  </a:cubicBezTo>
                  <a:cubicBezTo>
                    <a:pt x="127" y="542"/>
                    <a:pt x="127" y="542"/>
                    <a:pt x="127" y="542"/>
                  </a:cubicBezTo>
                  <a:cubicBezTo>
                    <a:pt x="126" y="546"/>
                    <a:pt x="126" y="546"/>
                    <a:pt x="126" y="546"/>
                  </a:cubicBezTo>
                  <a:cubicBezTo>
                    <a:pt x="127" y="548"/>
                    <a:pt x="127" y="548"/>
                    <a:pt x="127" y="548"/>
                  </a:cubicBezTo>
                  <a:cubicBezTo>
                    <a:pt x="125" y="549"/>
                    <a:pt x="125" y="549"/>
                    <a:pt x="125" y="549"/>
                  </a:cubicBezTo>
                  <a:cubicBezTo>
                    <a:pt x="121" y="549"/>
                    <a:pt x="121" y="549"/>
                    <a:pt x="121" y="549"/>
                  </a:cubicBezTo>
                  <a:cubicBezTo>
                    <a:pt x="119" y="552"/>
                    <a:pt x="119" y="552"/>
                    <a:pt x="119" y="552"/>
                  </a:cubicBezTo>
                  <a:cubicBezTo>
                    <a:pt x="118" y="553"/>
                    <a:pt x="118" y="553"/>
                    <a:pt x="118" y="553"/>
                  </a:cubicBezTo>
                  <a:cubicBezTo>
                    <a:pt x="117" y="557"/>
                    <a:pt x="117" y="557"/>
                    <a:pt x="117" y="557"/>
                  </a:cubicBezTo>
                  <a:cubicBezTo>
                    <a:pt x="117" y="557"/>
                    <a:pt x="117" y="557"/>
                    <a:pt x="117" y="557"/>
                  </a:cubicBezTo>
                  <a:cubicBezTo>
                    <a:pt x="118" y="557"/>
                    <a:pt x="118" y="557"/>
                    <a:pt x="118" y="557"/>
                  </a:cubicBezTo>
                  <a:cubicBezTo>
                    <a:pt x="119" y="557"/>
                    <a:pt x="119" y="557"/>
                    <a:pt x="119" y="557"/>
                  </a:cubicBezTo>
                  <a:cubicBezTo>
                    <a:pt x="121" y="556"/>
                    <a:pt x="121" y="556"/>
                    <a:pt x="121" y="556"/>
                  </a:cubicBezTo>
                  <a:cubicBezTo>
                    <a:pt x="124" y="556"/>
                    <a:pt x="124" y="556"/>
                    <a:pt x="124" y="556"/>
                  </a:cubicBezTo>
                  <a:cubicBezTo>
                    <a:pt x="124" y="556"/>
                    <a:pt x="124" y="556"/>
                    <a:pt x="124" y="556"/>
                  </a:cubicBezTo>
                  <a:cubicBezTo>
                    <a:pt x="124" y="558"/>
                    <a:pt x="124" y="558"/>
                    <a:pt x="124" y="558"/>
                  </a:cubicBezTo>
                  <a:cubicBezTo>
                    <a:pt x="119" y="560"/>
                    <a:pt x="119" y="560"/>
                    <a:pt x="119" y="560"/>
                  </a:cubicBezTo>
                  <a:cubicBezTo>
                    <a:pt x="117" y="562"/>
                    <a:pt x="117" y="562"/>
                    <a:pt x="117" y="562"/>
                  </a:cubicBezTo>
                  <a:cubicBezTo>
                    <a:pt x="118" y="562"/>
                    <a:pt x="118" y="562"/>
                    <a:pt x="118" y="562"/>
                  </a:cubicBezTo>
                  <a:cubicBezTo>
                    <a:pt x="119" y="562"/>
                    <a:pt x="119" y="562"/>
                    <a:pt x="119" y="562"/>
                  </a:cubicBezTo>
                  <a:cubicBezTo>
                    <a:pt x="118" y="564"/>
                    <a:pt x="118" y="564"/>
                    <a:pt x="118" y="564"/>
                  </a:cubicBezTo>
                  <a:cubicBezTo>
                    <a:pt x="116" y="563"/>
                    <a:pt x="116" y="563"/>
                    <a:pt x="116" y="563"/>
                  </a:cubicBezTo>
                  <a:cubicBezTo>
                    <a:pt x="113" y="564"/>
                    <a:pt x="113" y="564"/>
                    <a:pt x="113" y="564"/>
                  </a:cubicBezTo>
                  <a:cubicBezTo>
                    <a:pt x="114" y="566"/>
                    <a:pt x="114" y="566"/>
                    <a:pt x="114" y="566"/>
                  </a:cubicBezTo>
                  <a:cubicBezTo>
                    <a:pt x="115" y="568"/>
                    <a:pt x="115" y="568"/>
                    <a:pt x="115" y="568"/>
                  </a:cubicBezTo>
                  <a:cubicBezTo>
                    <a:pt x="116" y="567"/>
                    <a:pt x="116" y="567"/>
                    <a:pt x="116" y="567"/>
                  </a:cubicBezTo>
                  <a:cubicBezTo>
                    <a:pt x="117" y="568"/>
                    <a:pt x="117" y="568"/>
                    <a:pt x="117" y="568"/>
                  </a:cubicBezTo>
                  <a:cubicBezTo>
                    <a:pt x="119" y="568"/>
                    <a:pt x="119" y="568"/>
                    <a:pt x="119" y="568"/>
                  </a:cubicBezTo>
                  <a:cubicBezTo>
                    <a:pt x="119" y="569"/>
                    <a:pt x="119" y="569"/>
                    <a:pt x="119" y="569"/>
                  </a:cubicBezTo>
                  <a:cubicBezTo>
                    <a:pt x="118" y="569"/>
                    <a:pt x="118" y="569"/>
                    <a:pt x="118" y="569"/>
                  </a:cubicBezTo>
                  <a:cubicBezTo>
                    <a:pt x="117" y="570"/>
                    <a:pt x="117" y="570"/>
                    <a:pt x="117" y="570"/>
                  </a:cubicBezTo>
                  <a:cubicBezTo>
                    <a:pt x="116" y="570"/>
                    <a:pt x="116" y="570"/>
                    <a:pt x="116" y="570"/>
                  </a:cubicBezTo>
                  <a:cubicBezTo>
                    <a:pt x="115" y="571"/>
                    <a:pt x="115" y="571"/>
                    <a:pt x="115" y="571"/>
                  </a:cubicBezTo>
                  <a:cubicBezTo>
                    <a:pt x="115" y="571"/>
                    <a:pt x="115" y="571"/>
                    <a:pt x="115" y="571"/>
                  </a:cubicBezTo>
                  <a:cubicBezTo>
                    <a:pt x="113" y="573"/>
                    <a:pt x="113" y="573"/>
                    <a:pt x="113" y="573"/>
                  </a:cubicBezTo>
                  <a:cubicBezTo>
                    <a:pt x="113" y="575"/>
                    <a:pt x="113" y="575"/>
                    <a:pt x="113" y="575"/>
                  </a:cubicBezTo>
                  <a:cubicBezTo>
                    <a:pt x="114" y="576"/>
                    <a:pt x="114" y="576"/>
                    <a:pt x="114" y="576"/>
                  </a:cubicBezTo>
                  <a:cubicBezTo>
                    <a:pt x="113" y="578"/>
                    <a:pt x="113" y="578"/>
                    <a:pt x="113" y="578"/>
                  </a:cubicBezTo>
                  <a:cubicBezTo>
                    <a:pt x="112" y="578"/>
                    <a:pt x="112" y="578"/>
                    <a:pt x="112" y="578"/>
                  </a:cubicBezTo>
                  <a:cubicBezTo>
                    <a:pt x="111" y="578"/>
                    <a:pt x="111" y="578"/>
                    <a:pt x="111" y="578"/>
                  </a:cubicBezTo>
                  <a:cubicBezTo>
                    <a:pt x="110" y="577"/>
                    <a:pt x="110" y="577"/>
                    <a:pt x="110" y="577"/>
                  </a:cubicBezTo>
                  <a:cubicBezTo>
                    <a:pt x="108" y="577"/>
                    <a:pt x="108" y="577"/>
                    <a:pt x="108" y="577"/>
                  </a:cubicBezTo>
                  <a:cubicBezTo>
                    <a:pt x="108" y="578"/>
                    <a:pt x="108" y="578"/>
                    <a:pt x="108" y="578"/>
                  </a:cubicBezTo>
                  <a:cubicBezTo>
                    <a:pt x="109" y="579"/>
                    <a:pt x="109" y="579"/>
                    <a:pt x="109" y="579"/>
                  </a:cubicBezTo>
                  <a:cubicBezTo>
                    <a:pt x="107" y="579"/>
                    <a:pt x="107" y="579"/>
                    <a:pt x="107" y="579"/>
                  </a:cubicBezTo>
                  <a:cubicBezTo>
                    <a:pt x="106" y="580"/>
                    <a:pt x="106" y="580"/>
                    <a:pt x="106" y="580"/>
                  </a:cubicBezTo>
                  <a:cubicBezTo>
                    <a:pt x="108" y="581"/>
                    <a:pt x="108" y="581"/>
                    <a:pt x="108" y="581"/>
                  </a:cubicBezTo>
                  <a:cubicBezTo>
                    <a:pt x="109" y="581"/>
                    <a:pt x="109" y="581"/>
                    <a:pt x="109" y="581"/>
                  </a:cubicBezTo>
                  <a:cubicBezTo>
                    <a:pt x="112" y="583"/>
                    <a:pt x="112" y="583"/>
                    <a:pt x="112" y="583"/>
                  </a:cubicBezTo>
                  <a:cubicBezTo>
                    <a:pt x="112" y="584"/>
                    <a:pt x="112" y="584"/>
                    <a:pt x="112" y="584"/>
                  </a:cubicBezTo>
                  <a:cubicBezTo>
                    <a:pt x="114" y="586"/>
                    <a:pt x="114" y="586"/>
                    <a:pt x="114" y="586"/>
                  </a:cubicBezTo>
                  <a:cubicBezTo>
                    <a:pt x="117" y="586"/>
                    <a:pt x="117" y="586"/>
                    <a:pt x="117" y="586"/>
                  </a:cubicBezTo>
                  <a:cubicBezTo>
                    <a:pt x="120" y="588"/>
                    <a:pt x="120" y="588"/>
                    <a:pt x="120" y="588"/>
                  </a:cubicBezTo>
                  <a:cubicBezTo>
                    <a:pt x="123" y="588"/>
                    <a:pt x="123" y="588"/>
                    <a:pt x="123" y="588"/>
                  </a:cubicBezTo>
                  <a:cubicBezTo>
                    <a:pt x="128" y="592"/>
                    <a:pt x="128" y="592"/>
                    <a:pt x="128" y="592"/>
                  </a:cubicBezTo>
                  <a:cubicBezTo>
                    <a:pt x="129" y="595"/>
                    <a:pt x="129" y="595"/>
                    <a:pt x="129" y="595"/>
                  </a:cubicBezTo>
                  <a:cubicBezTo>
                    <a:pt x="131" y="595"/>
                    <a:pt x="131" y="595"/>
                    <a:pt x="131" y="595"/>
                  </a:cubicBezTo>
                  <a:cubicBezTo>
                    <a:pt x="132" y="596"/>
                    <a:pt x="132" y="596"/>
                    <a:pt x="132" y="596"/>
                  </a:cubicBezTo>
                  <a:cubicBezTo>
                    <a:pt x="133" y="597"/>
                    <a:pt x="133" y="597"/>
                    <a:pt x="133" y="597"/>
                  </a:cubicBezTo>
                  <a:cubicBezTo>
                    <a:pt x="134" y="597"/>
                    <a:pt x="134" y="597"/>
                    <a:pt x="134" y="597"/>
                  </a:cubicBezTo>
                  <a:cubicBezTo>
                    <a:pt x="135" y="599"/>
                    <a:pt x="135" y="599"/>
                    <a:pt x="135" y="599"/>
                  </a:cubicBezTo>
                  <a:cubicBezTo>
                    <a:pt x="137" y="599"/>
                    <a:pt x="137" y="599"/>
                    <a:pt x="137" y="599"/>
                  </a:cubicBezTo>
                  <a:cubicBezTo>
                    <a:pt x="137" y="599"/>
                    <a:pt x="137" y="599"/>
                    <a:pt x="137" y="599"/>
                  </a:cubicBezTo>
                  <a:cubicBezTo>
                    <a:pt x="139" y="601"/>
                    <a:pt x="139" y="601"/>
                    <a:pt x="139" y="601"/>
                  </a:cubicBezTo>
                  <a:cubicBezTo>
                    <a:pt x="141" y="602"/>
                    <a:pt x="141" y="602"/>
                    <a:pt x="141" y="602"/>
                  </a:cubicBezTo>
                  <a:cubicBezTo>
                    <a:pt x="141" y="602"/>
                    <a:pt x="141" y="602"/>
                    <a:pt x="141" y="602"/>
                  </a:cubicBezTo>
                  <a:cubicBezTo>
                    <a:pt x="142" y="602"/>
                    <a:pt x="142" y="602"/>
                    <a:pt x="142" y="602"/>
                  </a:cubicBezTo>
                  <a:cubicBezTo>
                    <a:pt x="145" y="603"/>
                    <a:pt x="145" y="603"/>
                    <a:pt x="145" y="603"/>
                  </a:cubicBezTo>
                  <a:cubicBezTo>
                    <a:pt x="145" y="605"/>
                    <a:pt x="145" y="605"/>
                    <a:pt x="145" y="605"/>
                  </a:cubicBezTo>
                  <a:cubicBezTo>
                    <a:pt x="147" y="605"/>
                    <a:pt x="147" y="605"/>
                    <a:pt x="147" y="605"/>
                  </a:cubicBezTo>
                  <a:cubicBezTo>
                    <a:pt x="149" y="608"/>
                    <a:pt x="149" y="608"/>
                    <a:pt x="149" y="608"/>
                  </a:cubicBezTo>
                  <a:cubicBezTo>
                    <a:pt x="150" y="609"/>
                    <a:pt x="150" y="609"/>
                    <a:pt x="150" y="609"/>
                  </a:cubicBezTo>
                  <a:cubicBezTo>
                    <a:pt x="150" y="613"/>
                    <a:pt x="150" y="613"/>
                    <a:pt x="150" y="613"/>
                  </a:cubicBezTo>
                  <a:cubicBezTo>
                    <a:pt x="152" y="616"/>
                    <a:pt x="152" y="616"/>
                    <a:pt x="152" y="616"/>
                  </a:cubicBezTo>
                  <a:cubicBezTo>
                    <a:pt x="151" y="617"/>
                    <a:pt x="151" y="617"/>
                    <a:pt x="151" y="617"/>
                  </a:cubicBezTo>
                  <a:cubicBezTo>
                    <a:pt x="152" y="618"/>
                    <a:pt x="152" y="618"/>
                    <a:pt x="152" y="618"/>
                  </a:cubicBezTo>
                  <a:cubicBezTo>
                    <a:pt x="155" y="618"/>
                    <a:pt x="163" y="618"/>
                    <a:pt x="163" y="616"/>
                  </a:cubicBezTo>
                  <a:cubicBezTo>
                    <a:pt x="163" y="614"/>
                    <a:pt x="163" y="614"/>
                    <a:pt x="163" y="614"/>
                  </a:cubicBezTo>
                  <a:cubicBezTo>
                    <a:pt x="173" y="613"/>
                    <a:pt x="173" y="613"/>
                    <a:pt x="173" y="613"/>
                  </a:cubicBezTo>
                  <a:cubicBezTo>
                    <a:pt x="173" y="613"/>
                    <a:pt x="174" y="615"/>
                    <a:pt x="176" y="615"/>
                  </a:cubicBezTo>
                  <a:cubicBezTo>
                    <a:pt x="178" y="615"/>
                    <a:pt x="186" y="612"/>
                    <a:pt x="186" y="612"/>
                  </a:cubicBezTo>
                  <a:cubicBezTo>
                    <a:pt x="186" y="612"/>
                    <a:pt x="188" y="612"/>
                    <a:pt x="189" y="614"/>
                  </a:cubicBezTo>
                  <a:cubicBezTo>
                    <a:pt x="190" y="615"/>
                    <a:pt x="192" y="615"/>
                    <a:pt x="192" y="615"/>
                  </a:cubicBezTo>
                  <a:cubicBezTo>
                    <a:pt x="192" y="614"/>
                    <a:pt x="192" y="614"/>
                    <a:pt x="192" y="614"/>
                  </a:cubicBezTo>
                  <a:cubicBezTo>
                    <a:pt x="195" y="614"/>
                    <a:pt x="195" y="614"/>
                    <a:pt x="195" y="614"/>
                  </a:cubicBezTo>
                  <a:cubicBezTo>
                    <a:pt x="199" y="618"/>
                    <a:pt x="199" y="618"/>
                    <a:pt x="199" y="618"/>
                  </a:cubicBezTo>
                  <a:cubicBezTo>
                    <a:pt x="200" y="620"/>
                    <a:pt x="200" y="620"/>
                    <a:pt x="200" y="620"/>
                  </a:cubicBezTo>
                  <a:cubicBezTo>
                    <a:pt x="204" y="620"/>
                    <a:pt x="204" y="620"/>
                    <a:pt x="204" y="620"/>
                  </a:cubicBezTo>
                  <a:cubicBezTo>
                    <a:pt x="205" y="619"/>
                    <a:pt x="205" y="619"/>
                    <a:pt x="205" y="619"/>
                  </a:cubicBezTo>
                  <a:cubicBezTo>
                    <a:pt x="207" y="617"/>
                    <a:pt x="207" y="617"/>
                    <a:pt x="207" y="617"/>
                  </a:cubicBezTo>
                  <a:cubicBezTo>
                    <a:pt x="210" y="614"/>
                    <a:pt x="210" y="614"/>
                    <a:pt x="210" y="614"/>
                  </a:cubicBezTo>
                  <a:cubicBezTo>
                    <a:pt x="210" y="614"/>
                    <a:pt x="210" y="614"/>
                    <a:pt x="210" y="614"/>
                  </a:cubicBezTo>
                  <a:cubicBezTo>
                    <a:pt x="210" y="613"/>
                    <a:pt x="210" y="613"/>
                    <a:pt x="210" y="613"/>
                  </a:cubicBezTo>
                  <a:cubicBezTo>
                    <a:pt x="205" y="609"/>
                    <a:pt x="205" y="609"/>
                    <a:pt x="205" y="609"/>
                  </a:cubicBezTo>
                  <a:cubicBezTo>
                    <a:pt x="202" y="605"/>
                    <a:pt x="202" y="605"/>
                    <a:pt x="202" y="605"/>
                  </a:cubicBezTo>
                  <a:cubicBezTo>
                    <a:pt x="201" y="603"/>
                    <a:pt x="201" y="603"/>
                    <a:pt x="201" y="603"/>
                  </a:cubicBezTo>
                  <a:cubicBezTo>
                    <a:pt x="200" y="601"/>
                    <a:pt x="200" y="601"/>
                    <a:pt x="200" y="601"/>
                  </a:cubicBezTo>
                  <a:cubicBezTo>
                    <a:pt x="200" y="599"/>
                    <a:pt x="200" y="599"/>
                    <a:pt x="200" y="599"/>
                  </a:cubicBezTo>
                  <a:cubicBezTo>
                    <a:pt x="199" y="597"/>
                    <a:pt x="199" y="597"/>
                    <a:pt x="199" y="597"/>
                  </a:cubicBezTo>
                  <a:cubicBezTo>
                    <a:pt x="199" y="596"/>
                    <a:pt x="199" y="596"/>
                    <a:pt x="199" y="596"/>
                  </a:cubicBezTo>
                  <a:cubicBezTo>
                    <a:pt x="198" y="596"/>
                    <a:pt x="198" y="596"/>
                    <a:pt x="198" y="596"/>
                  </a:cubicBezTo>
                  <a:cubicBezTo>
                    <a:pt x="198" y="595"/>
                    <a:pt x="198" y="595"/>
                    <a:pt x="198" y="595"/>
                  </a:cubicBezTo>
                  <a:cubicBezTo>
                    <a:pt x="199" y="595"/>
                    <a:pt x="199" y="595"/>
                    <a:pt x="199" y="595"/>
                  </a:cubicBezTo>
                  <a:cubicBezTo>
                    <a:pt x="199" y="594"/>
                    <a:pt x="199" y="594"/>
                    <a:pt x="199" y="594"/>
                  </a:cubicBezTo>
                  <a:cubicBezTo>
                    <a:pt x="200" y="592"/>
                    <a:pt x="200" y="592"/>
                    <a:pt x="200" y="592"/>
                  </a:cubicBezTo>
                  <a:cubicBezTo>
                    <a:pt x="199" y="592"/>
                    <a:pt x="199" y="592"/>
                    <a:pt x="199" y="592"/>
                  </a:cubicBezTo>
                  <a:cubicBezTo>
                    <a:pt x="198" y="593"/>
                    <a:pt x="198" y="593"/>
                    <a:pt x="198" y="593"/>
                  </a:cubicBezTo>
                  <a:cubicBezTo>
                    <a:pt x="196" y="592"/>
                    <a:pt x="196" y="592"/>
                    <a:pt x="196" y="592"/>
                  </a:cubicBezTo>
                  <a:cubicBezTo>
                    <a:pt x="196" y="589"/>
                    <a:pt x="196" y="589"/>
                    <a:pt x="196" y="589"/>
                  </a:cubicBezTo>
                  <a:cubicBezTo>
                    <a:pt x="194" y="588"/>
                    <a:pt x="194" y="588"/>
                    <a:pt x="194" y="588"/>
                  </a:cubicBezTo>
                  <a:cubicBezTo>
                    <a:pt x="193" y="587"/>
                    <a:pt x="193" y="587"/>
                    <a:pt x="193" y="587"/>
                  </a:cubicBezTo>
                  <a:cubicBezTo>
                    <a:pt x="192" y="587"/>
                    <a:pt x="192" y="587"/>
                    <a:pt x="192" y="587"/>
                  </a:cubicBezTo>
                  <a:cubicBezTo>
                    <a:pt x="191" y="587"/>
                    <a:pt x="191" y="587"/>
                    <a:pt x="191" y="587"/>
                  </a:cubicBezTo>
                  <a:cubicBezTo>
                    <a:pt x="190" y="584"/>
                    <a:pt x="190" y="584"/>
                    <a:pt x="190" y="584"/>
                  </a:cubicBezTo>
                  <a:cubicBezTo>
                    <a:pt x="190" y="582"/>
                    <a:pt x="190" y="582"/>
                    <a:pt x="190" y="582"/>
                  </a:cubicBezTo>
                  <a:cubicBezTo>
                    <a:pt x="191" y="582"/>
                    <a:pt x="191" y="582"/>
                    <a:pt x="191" y="582"/>
                  </a:cubicBezTo>
                  <a:cubicBezTo>
                    <a:pt x="191" y="578"/>
                    <a:pt x="191" y="578"/>
                    <a:pt x="191" y="578"/>
                  </a:cubicBezTo>
                  <a:cubicBezTo>
                    <a:pt x="192" y="577"/>
                    <a:pt x="192" y="577"/>
                    <a:pt x="192" y="577"/>
                  </a:cubicBezTo>
                  <a:cubicBezTo>
                    <a:pt x="193" y="575"/>
                    <a:pt x="193" y="575"/>
                    <a:pt x="193" y="575"/>
                  </a:cubicBezTo>
                  <a:cubicBezTo>
                    <a:pt x="193" y="575"/>
                    <a:pt x="193" y="575"/>
                    <a:pt x="193" y="575"/>
                  </a:cubicBezTo>
                  <a:cubicBezTo>
                    <a:pt x="194" y="573"/>
                    <a:pt x="194" y="573"/>
                    <a:pt x="194" y="573"/>
                  </a:cubicBezTo>
                  <a:cubicBezTo>
                    <a:pt x="195" y="571"/>
                    <a:pt x="195" y="571"/>
                    <a:pt x="195" y="571"/>
                  </a:cubicBezTo>
                  <a:cubicBezTo>
                    <a:pt x="195" y="570"/>
                    <a:pt x="195" y="570"/>
                    <a:pt x="195" y="570"/>
                  </a:cubicBezTo>
                  <a:cubicBezTo>
                    <a:pt x="196" y="570"/>
                    <a:pt x="196" y="570"/>
                    <a:pt x="196" y="570"/>
                  </a:cubicBezTo>
                  <a:cubicBezTo>
                    <a:pt x="196" y="571"/>
                    <a:pt x="196" y="571"/>
                    <a:pt x="196" y="571"/>
                  </a:cubicBezTo>
                  <a:cubicBezTo>
                    <a:pt x="197" y="571"/>
                    <a:pt x="197" y="571"/>
                    <a:pt x="197" y="571"/>
                  </a:cubicBezTo>
                  <a:cubicBezTo>
                    <a:pt x="198" y="570"/>
                    <a:pt x="198" y="570"/>
                    <a:pt x="198" y="570"/>
                  </a:cubicBezTo>
                  <a:cubicBezTo>
                    <a:pt x="198" y="570"/>
                    <a:pt x="198" y="570"/>
                    <a:pt x="198" y="570"/>
                  </a:cubicBezTo>
                  <a:cubicBezTo>
                    <a:pt x="199" y="570"/>
                    <a:pt x="199" y="570"/>
                    <a:pt x="199" y="570"/>
                  </a:cubicBezTo>
                  <a:cubicBezTo>
                    <a:pt x="200" y="570"/>
                    <a:pt x="200" y="570"/>
                    <a:pt x="200" y="570"/>
                  </a:cubicBezTo>
                  <a:cubicBezTo>
                    <a:pt x="202" y="569"/>
                    <a:pt x="202" y="569"/>
                    <a:pt x="202" y="569"/>
                  </a:cubicBezTo>
                  <a:cubicBezTo>
                    <a:pt x="201" y="568"/>
                    <a:pt x="201" y="568"/>
                    <a:pt x="201" y="568"/>
                  </a:cubicBezTo>
                  <a:cubicBezTo>
                    <a:pt x="200" y="568"/>
                    <a:pt x="200" y="568"/>
                    <a:pt x="200" y="568"/>
                  </a:cubicBezTo>
                  <a:cubicBezTo>
                    <a:pt x="201" y="568"/>
                    <a:pt x="201" y="568"/>
                    <a:pt x="201" y="568"/>
                  </a:cubicBezTo>
                  <a:cubicBezTo>
                    <a:pt x="202" y="568"/>
                    <a:pt x="202" y="568"/>
                    <a:pt x="202" y="568"/>
                  </a:cubicBezTo>
                  <a:cubicBezTo>
                    <a:pt x="203" y="568"/>
                    <a:pt x="203" y="568"/>
                    <a:pt x="203" y="568"/>
                  </a:cubicBezTo>
                  <a:cubicBezTo>
                    <a:pt x="204" y="568"/>
                    <a:pt x="204" y="568"/>
                    <a:pt x="204" y="568"/>
                  </a:cubicBezTo>
                  <a:cubicBezTo>
                    <a:pt x="204" y="568"/>
                    <a:pt x="204" y="568"/>
                    <a:pt x="204" y="568"/>
                  </a:cubicBezTo>
                  <a:cubicBezTo>
                    <a:pt x="204" y="567"/>
                    <a:pt x="204" y="567"/>
                    <a:pt x="204" y="567"/>
                  </a:cubicBezTo>
                  <a:cubicBezTo>
                    <a:pt x="202" y="565"/>
                    <a:pt x="202" y="565"/>
                    <a:pt x="202" y="565"/>
                  </a:cubicBezTo>
                  <a:cubicBezTo>
                    <a:pt x="203" y="565"/>
                    <a:pt x="203" y="565"/>
                    <a:pt x="203" y="565"/>
                  </a:cubicBezTo>
                  <a:cubicBezTo>
                    <a:pt x="204" y="566"/>
                    <a:pt x="204" y="566"/>
                    <a:pt x="204" y="566"/>
                  </a:cubicBezTo>
                  <a:cubicBezTo>
                    <a:pt x="205" y="565"/>
                    <a:pt x="205" y="565"/>
                    <a:pt x="205" y="565"/>
                  </a:cubicBezTo>
                  <a:cubicBezTo>
                    <a:pt x="206" y="566"/>
                    <a:pt x="206" y="566"/>
                    <a:pt x="206" y="566"/>
                  </a:cubicBezTo>
                  <a:cubicBezTo>
                    <a:pt x="206" y="565"/>
                    <a:pt x="206" y="565"/>
                    <a:pt x="206" y="565"/>
                  </a:cubicBezTo>
                  <a:cubicBezTo>
                    <a:pt x="206" y="564"/>
                    <a:pt x="206" y="564"/>
                    <a:pt x="206" y="564"/>
                  </a:cubicBezTo>
                  <a:cubicBezTo>
                    <a:pt x="206" y="564"/>
                    <a:pt x="206" y="564"/>
                    <a:pt x="206" y="564"/>
                  </a:cubicBezTo>
                  <a:cubicBezTo>
                    <a:pt x="206" y="563"/>
                    <a:pt x="206" y="563"/>
                    <a:pt x="206" y="563"/>
                  </a:cubicBezTo>
                  <a:cubicBezTo>
                    <a:pt x="206" y="562"/>
                    <a:pt x="206" y="562"/>
                    <a:pt x="206" y="562"/>
                  </a:cubicBezTo>
                  <a:cubicBezTo>
                    <a:pt x="207" y="562"/>
                    <a:pt x="207" y="562"/>
                    <a:pt x="207" y="562"/>
                  </a:cubicBezTo>
                  <a:cubicBezTo>
                    <a:pt x="207" y="561"/>
                    <a:pt x="207" y="561"/>
                    <a:pt x="207" y="561"/>
                  </a:cubicBezTo>
                  <a:cubicBezTo>
                    <a:pt x="207" y="561"/>
                    <a:pt x="207" y="561"/>
                    <a:pt x="207" y="561"/>
                  </a:cubicBezTo>
                  <a:cubicBezTo>
                    <a:pt x="207" y="561"/>
                    <a:pt x="207" y="561"/>
                    <a:pt x="207" y="561"/>
                  </a:cubicBezTo>
                  <a:cubicBezTo>
                    <a:pt x="207" y="561"/>
                    <a:pt x="207" y="561"/>
                    <a:pt x="207" y="561"/>
                  </a:cubicBezTo>
                  <a:cubicBezTo>
                    <a:pt x="205" y="559"/>
                    <a:pt x="205" y="559"/>
                    <a:pt x="205" y="559"/>
                  </a:cubicBezTo>
                  <a:cubicBezTo>
                    <a:pt x="203" y="560"/>
                    <a:pt x="203" y="560"/>
                    <a:pt x="203" y="560"/>
                  </a:cubicBezTo>
                  <a:cubicBezTo>
                    <a:pt x="200" y="558"/>
                    <a:pt x="200" y="558"/>
                    <a:pt x="200" y="558"/>
                  </a:cubicBezTo>
                  <a:cubicBezTo>
                    <a:pt x="200" y="556"/>
                    <a:pt x="200" y="556"/>
                    <a:pt x="200" y="556"/>
                  </a:cubicBezTo>
                  <a:cubicBezTo>
                    <a:pt x="203" y="556"/>
                    <a:pt x="203" y="556"/>
                    <a:pt x="203" y="556"/>
                  </a:cubicBezTo>
                  <a:cubicBezTo>
                    <a:pt x="200" y="550"/>
                    <a:pt x="200" y="550"/>
                    <a:pt x="200" y="550"/>
                  </a:cubicBezTo>
                  <a:cubicBezTo>
                    <a:pt x="196" y="546"/>
                    <a:pt x="196" y="546"/>
                    <a:pt x="196" y="546"/>
                  </a:cubicBezTo>
                  <a:cubicBezTo>
                    <a:pt x="190" y="545"/>
                    <a:pt x="190" y="545"/>
                    <a:pt x="190" y="545"/>
                  </a:cubicBezTo>
                  <a:cubicBezTo>
                    <a:pt x="189" y="546"/>
                    <a:pt x="189" y="546"/>
                    <a:pt x="189" y="546"/>
                  </a:cubicBezTo>
                  <a:cubicBezTo>
                    <a:pt x="186" y="544"/>
                    <a:pt x="186" y="544"/>
                    <a:pt x="186" y="544"/>
                  </a:cubicBezTo>
                  <a:cubicBezTo>
                    <a:pt x="187" y="542"/>
                    <a:pt x="187" y="542"/>
                    <a:pt x="187" y="542"/>
                  </a:cubicBezTo>
                  <a:cubicBezTo>
                    <a:pt x="185" y="540"/>
                    <a:pt x="185" y="540"/>
                    <a:pt x="185" y="540"/>
                  </a:cubicBezTo>
                  <a:cubicBezTo>
                    <a:pt x="182" y="539"/>
                    <a:pt x="182" y="539"/>
                    <a:pt x="182" y="539"/>
                  </a:cubicBezTo>
                  <a:cubicBezTo>
                    <a:pt x="183" y="536"/>
                    <a:pt x="183" y="536"/>
                    <a:pt x="183" y="536"/>
                  </a:cubicBezTo>
                  <a:cubicBezTo>
                    <a:pt x="184" y="530"/>
                    <a:pt x="184" y="530"/>
                    <a:pt x="184" y="530"/>
                  </a:cubicBezTo>
                  <a:cubicBezTo>
                    <a:pt x="182" y="529"/>
                    <a:pt x="182" y="529"/>
                    <a:pt x="182" y="529"/>
                  </a:cubicBezTo>
                  <a:cubicBezTo>
                    <a:pt x="182" y="524"/>
                    <a:pt x="182" y="524"/>
                    <a:pt x="182" y="524"/>
                  </a:cubicBezTo>
                  <a:cubicBezTo>
                    <a:pt x="184" y="524"/>
                    <a:pt x="184" y="524"/>
                    <a:pt x="184" y="524"/>
                  </a:cubicBezTo>
                  <a:cubicBezTo>
                    <a:pt x="186" y="521"/>
                    <a:pt x="186" y="521"/>
                    <a:pt x="186" y="521"/>
                  </a:cubicBezTo>
                  <a:cubicBezTo>
                    <a:pt x="186" y="518"/>
                    <a:pt x="186" y="518"/>
                    <a:pt x="186" y="518"/>
                  </a:cubicBezTo>
                  <a:cubicBezTo>
                    <a:pt x="187" y="517"/>
                    <a:pt x="187" y="517"/>
                    <a:pt x="187" y="517"/>
                  </a:cubicBezTo>
                  <a:cubicBezTo>
                    <a:pt x="192" y="521"/>
                    <a:pt x="192" y="521"/>
                    <a:pt x="192" y="521"/>
                  </a:cubicBezTo>
                  <a:cubicBezTo>
                    <a:pt x="193" y="523"/>
                    <a:pt x="193" y="523"/>
                    <a:pt x="193" y="523"/>
                  </a:cubicBezTo>
                  <a:cubicBezTo>
                    <a:pt x="195" y="524"/>
                    <a:pt x="195" y="524"/>
                    <a:pt x="195" y="524"/>
                  </a:cubicBezTo>
                  <a:cubicBezTo>
                    <a:pt x="198" y="524"/>
                    <a:pt x="198" y="524"/>
                    <a:pt x="198" y="524"/>
                  </a:cubicBezTo>
                  <a:cubicBezTo>
                    <a:pt x="198" y="521"/>
                    <a:pt x="198" y="521"/>
                    <a:pt x="198" y="521"/>
                  </a:cubicBezTo>
                  <a:cubicBezTo>
                    <a:pt x="199" y="521"/>
                    <a:pt x="199" y="521"/>
                    <a:pt x="199" y="521"/>
                  </a:cubicBezTo>
                  <a:cubicBezTo>
                    <a:pt x="197" y="513"/>
                    <a:pt x="197" y="513"/>
                    <a:pt x="197" y="513"/>
                  </a:cubicBezTo>
                  <a:cubicBezTo>
                    <a:pt x="199" y="513"/>
                    <a:pt x="199" y="513"/>
                    <a:pt x="199" y="513"/>
                  </a:cubicBezTo>
                  <a:cubicBezTo>
                    <a:pt x="202" y="513"/>
                    <a:pt x="202" y="513"/>
                    <a:pt x="202" y="513"/>
                  </a:cubicBezTo>
                  <a:cubicBezTo>
                    <a:pt x="202" y="511"/>
                    <a:pt x="202" y="511"/>
                    <a:pt x="202" y="511"/>
                  </a:cubicBezTo>
                  <a:cubicBezTo>
                    <a:pt x="201" y="509"/>
                    <a:pt x="201" y="509"/>
                    <a:pt x="201" y="509"/>
                  </a:cubicBezTo>
                  <a:cubicBezTo>
                    <a:pt x="202" y="507"/>
                    <a:pt x="202" y="507"/>
                    <a:pt x="202" y="507"/>
                  </a:cubicBezTo>
                  <a:cubicBezTo>
                    <a:pt x="204" y="506"/>
                    <a:pt x="204" y="506"/>
                    <a:pt x="204" y="506"/>
                  </a:cubicBezTo>
                  <a:cubicBezTo>
                    <a:pt x="205" y="506"/>
                    <a:pt x="205" y="506"/>
                    <a:pt x="205" y="506"/>
                  </a:cubicBezTo>
                  <a:cubicBezTo>
                    <a:pt x="206" y="503"/>
                    <a:pt x="206" y="503"/>
                    <a:pt x="206" y="503"/>
                  </a:cubicBezTo>
                  <a:cubicBezTo>
                    <a:pt x="208" y="502"/>
                    <a:pt x="208" y="502"/>
                    <a:pt x="208" y="502"/>
                  </a:cubicBezTo>
                  <a:cubicBezTo>
                    <a:pt x="209" y="503"/>
                    <a:pt x="209" y="503"/>
                    <a:pt x="209" y="503"/>
                  </a:cubicBezTo>
                  <a:cubicBezTo>
                    <a:pt x="210" y="501"/>
                    <a:pt x="210" y="501"/>
                    <a:pt x="210" y="501"/>
                  </a:cubicBezTo>
                  <a:cubicBezTo>
                    <a:pt x="209" y="500"/>
                    <a:pt x="209" y="500"/>
                    <a:pt x="209" y="500"/>
                  </a:cubicBezTo>
                  <a:cubicBezTo>
                    <a:pt x="210" y="499"/>
                    <a:pt x="210" y="499"/>
                    <a:pt x="210" y="499"/>
                  </a:cubicBezTo>
                  <a:cubicBezTo>
                    <a:pt x="212" y="500"/>
                    <a:pt x="212" y="500"/>
                    <a:pt x="212" y="500"/>
                  </a:cubicBezTo>
                  <a:cubicBezTo>
                    <a:pt x="214" y="501"/>
                    <a:pt x="214" y="501"/>
                    <a:pt x="214" y="501"/>
                  </a:cubicBezTo>
                  <a:cubicBezTo>
                    <a:pt x="214" y="502"/>
                    <a:pt x="214" y="502"/>
                    <a:pt x="214" y="502"/>
                  </a:cubicBezTo>
                  <a:cubicBezTo>
                    <a:pt x="213" y="504"/>
                    <a:pt x="213" y="504"/>
                    <a:pt x="213" y="504"/>
                  </a:cubicBezTo>
                  <a:cubicBezTo>
                    <a:pt x="214" y="504"/>
                    <a:pt x="214" y="504"/>
                    <a:pt x="214" y="504"/>
                  </a:cubicBezTo>
                  <a:cubicBezTo>
                    <a:pt x="215" y="504"/>
                    <a:pt x="215" y="504"/>
                    <a:pt x="215" y="504"/>
                  </a:cubicBezTo>
                  <a:cubicBezTo>
                    <a:pt x="216" y="502"/>
                    <a:pt x="216" y="502"/>
                    <a:pt x="216" y="502"/>
                  </a:cubicBezTo>
                  <a:cubicBezTo>
                    <a:pt x="217" y="501"/>
                    <a:pt x="217" y="501"/>
                    <a:pt x="217" y="501"/>
                  </a:cubicBezTo>
                  <a:cubicBezTo>
                    <a:pt x="217" y="503"/>
                    <a:pt x="217" y="503"/>
                    <a:pt x="217" y="503"/>
                  </a:cubicBezTo>
                  <a:cubicBezTo>
                    <a:pt x="218" y="502"/>
                    <a:pt x="218" y="502"/>
                    <a:pt x="218" y="502"/>
                  </a:cubicBezTo>
                  <a:cubicBezTo>
                    <a:pt x="219" y="501"/>
                    <a:pt x="219" y="501"/>
                    <a:pt x="219" y="501"/>
                  </a:cubicBezTo>
                  <a:cubicBezTo>
                    <a:pt x="220" y="500"/>
                    <a:pt x="220" y="500"/>
                    <a:pt x="220" y="500"/>
                  </a:cubicBezTo>
                  <a:cubicBezTo>
                    <a:pt x="222" y="499"/>
                    <a:pt x="222" y="499"/>
                    <a:pt x="222" y="499"/>
                  </a:cubicBezTo>
                  <a:cubicBezTo>
                    <a:pt x="224" y="499"/>
                    <a:pt x="224" y="499"/>
                    <a:pt x="224" y="499"/>
                  </a:cubicBezTo>
                  <a:cubicBezTo>
                    <a:pt x="225" y="501"/>
                    <a:pt x="225" y="501"/>
                    <a:pt x="225" y="501"/>
                  </a:cubicBezTo>
                  <a:cubicBezTo>
                    <a:pt x="227" y="503"/>
                    <a:pt x="227" y="503"/>
                    <a:pt x="227" y="503"/>
                  </a:cubicBezTo>
                  <a:cubicBezTo>
                    <a:pt x="230" y="502"/>
                    <a:pt x="230" y="502"/>
                    <a:pt x="230" y="502"/>
                  </a:cubicBezTo>
                  <a:cubicBezTo>
                    <a:pt x="231" y="502"/>
                    <a:pt x="231" y="502"/>
                    <a:pt x="231" y="502"/>
                  </a:cubicBezTo>
                  <a:cubicBezTo>
                    <a:pt x="232" y="503"/>
                    <a:pt x="232" y="503"/>
                    <a:pt x="232" y="503"/>
                  </a:cubicBezTo>
                  <a:cubicBezTo>
                    <a:pt x="233" y="503"/>
                    <a:pt x="233" y="503"/>
                    <a:pt x="233" y="503"/>
                  </a:cubicBezTo>
                  <a:cubicBezTo>
                    <a:pt x="235" y="506"/>
                    <a:pt x="235" y="506"/>
                    <a:pt x="235" y="506"/>
                  </a:cubicBezTo>
                  <a:cubicBezTo>
                    <a:pt x="237" y="506"/>
                    <a:pt x="237" y="506"/>
                    <a:pt x="237" y="506"/>
                  </a:cubicBezTo>
                  <a:cubicBezTo>
                    <a:pt x="238" y="507"/>
                    <a:pt x="238" y="507"/>
                    <a:pt x="238" y="507"/>
                  </a:cubicBezTo>
                  <a:cubicBezTo>
                    <a:pt x="241" y="509"/>
                    <a:pt x="241" y="509"/>
                    <a:pt x="241" y="509"/>
                  </a:cubicBezTo>
                  <a:cubicBezTo>
                    <a:pt x="242" y="509"/>
                    <a:pt x="242" y="509"/>
                    <a:pt x="242" y="509"/>
                  </a:cubicBezTo>
                  <a:cubicBezTo>
                    <a:pt x="243" y="511"/>
                    <a:pt x="243" y="511"/>
                    <a:pt x="243" y="511"/>
                  </a:cubicBezTo>
                  <a:cubicBezTo>
                    <a:pt x="243" y="513"/>
                    <a:pt x="243" y="513"/>
                    <a:pt x="243" y="513"/>
                  </a:cubicBezTo>
                  <a:cubicBezTo>
                    <a:pt x="244" y="513"/>
                    <a:pt x="244" y="513"/>
                    <a:pt x="244" y="513"/>
                  </a:cubicBezTo>
                  <a:cubicBezTo>
                    <a:pt x="245" y="511"/>
                    <a:pt x="245" y="511"/>
                    <a:pt x="245" y="511"/>
                  </a:cubicBezTo>
                  <a:cubicBezTo>
                    <a:pt x="245" y="509"/>
                    <a:pt x="245" y="509"/>
                    <a:pt x="245" y="509"/>
                  </a:cubicBezTo>
                  <a:cubicBezTo>
                    <a:pt x="247" y="508"/>
                    <a:pt x="247" y="508"/>
                    <a:pt x="247" y="508"/>
                  </a:cubicBezTo>
                  <a:cubicBezTo>
                    <a:pt x="248" y="510"/>
                    <a:pt x="248" y="510"/>
                    <a:pt x="248" y="510"/>
                  </a:cubicBezTo>
                  <a:cubicBezTo>
                    <a:pt x="251" y="510"/>
                    <a:pt x="251" y="510"/>
                    <a:pt x="251" y="510"/>
                  </a:cubicBezTo>
                  <a:cubicBezTo>
                    <a:pt x="252" y="512"/>
                    <a:pt x="252" y="512"/>
                    <a:pt x="252" y="512"/>
                  </a:cubicBezTo>
                  <a:cubicBezTo>
                    <a:pt x="254" y="512"/>
                    <a:pt x="254" y="512"/>
                    <a:pt x="254" y="512"/>
                  </a:cubicBezTo>
                  <a:cubicBezTo>
                    <a:pt x="256" y="511"/>
                    <a:pt x="256" y="511"/>
                    <a:pt x="256" y="511"/>
                  </a:cubicBezTo>
                  <a:cubicBezTo>
                    <a:pt x="256" y="507"/>
                    <a:pt x="256" y="507"/>
                    <a:pt x="256" y="507"/>
                  </a:cubicBezTo>
                  <a:cubicBezTo>
                    <a:pt x="258" y="507"/>
                    <a:pt x="258" y="507"/>
                    <a:pt x="258" y="507"/>
                  </a:cubicBezTo>
                  <a:cubicBezTo>
                    <a:pt x="258" y="506"/>
                    <a:pt x="258" y="506"/>
                    <a:pt x="258" y="506"/>
                  </a:cubicBezTo>
                  <a:cubicBezTo>
                    <a:pt x="259" y="505"/>
                    <a:pt x="259" y="505"/>
                    <a:pt x="259" y="505"/>
                  </a:cubicBezTo>
                  <a:cubicBezTo>
                    <a:pt x="260" y="506"/>
                    <a:pt x="260" y="506"/>
                    <a:pt x="260" y="506"/>
                  </a:cubicBezTo>
                  <a:cubicBezTo>
                    <a:pt x="261" y="505"/>
                    <a:pt x="261" y="505"/>
                    <a:pt x="261" y="505"/>
                  </a:cubicBezTo>
                  <a:cubicBezTo>
                    <a:pt x="263" y="505"/>
                    <a:pt x="263" y="505"/>
                    <a:pt x="263" y="505"/>
                  </a:cubicBezTo>
                  <a:cubicBezTo>
                    <a:pt x="266" y="507"/>
                    <a:pt x="266" y="507"/>
                    <a:pt x="266" y="507"/>
                  </a:cubicBezTo>
                  <a:cubicBezTo>
                    <a:pt x="266" y="508"/>
                    <a:pt x="266" y="508"/>
                    <a:pt x="266" y="508"/>
                  </a:cubicBezTo>
                  <a:cubicBezTo>
                    <a:pt x="269" y="508"/>
                    <a:pt x="269" y="508"/>
                    <a:pt x="269" y="508"/>
                  </a:cubicBezTo>
                  <a:cubicBezTo>
                    <a:pt x="268" y="506"/>
                    <a:pt x="268" y="506"/>
                    <a:pt x="268" y="506"/>
                  </a:cubicBezTo>
                  <a:cubicBezTo>
                    <a:pt x="270" y="505"/>
                    <a:pt x="270" y="505"/>
                    <a:pt x="270" y="505"/>
                  </a:cubicBezTo>
                  <a:cubicBezTo>
                    <a:pt x="272" y="505"/>
                    <a:pt x="272" y="505"/>
                    <a:pt x="272" y="505"/>
                  </a:cubicBezTo>
                  <a:cubicBezTo>
                    <a:pt x="273" y="504"/>
                    <a:pt x="273" y="504"/>
                    <a:pt x="273" y="504"/>
                  </a:cubicBezTo>
                  <a:cubicBezTo>
                    <a:pt x="275" y="505"/>
                    <a:pt x="275" y="505"/>
                    <a:pt x="275" y="505"/>
                  </a:cubicBezTo>
                  <a:cubicBezTo>
                    <a:pt x="276" y="506"/>
                    <a:pt x="276" y="506"/>
                    <a:pt x="276" y="506"/>
                  </a:cubicBezTo>
                  <a:cubicBezTo>
                    <a:pt x="275" y="507"/>
                    <a:pt x="275" y="507"/>
                    <a:pt x="275" y="507"/>
                  </a:cubicBezTo>
                  <a:cubicBezTo>
                    <a:pt x="274" y="508"/>
                    <a:pt x="274" y="508"/>
                    <a:pt x="274" y="508"/>
                  </a:cubicBezTo>
                  <a:cubicBezTo>
                    <a:pt x="276" y="510"/>
                    <a:pt x="276" y="510"/>
                    <a:pt x="276" y="510"/>
                  </a:cubicBezTo>
                  <a:cubicBezTo>
                    <a:pt x="277" y="510"/>
                    <a:pt x="277" y="510"/>
                    <a:pt x="277" y="510"/>
                  </a:cubicBezTo>
                  <a:cubicBezTo>
                    <a:pt x="278" y="510"/>
                    <a:pt x="278" y="510"/>
                    <a:pt x="278" y="510"/>
                  </a:cubicBezTo>
                  <a:cubicBezTo>
                    <a:pt x="279" y="511"/>
                    <a:pt x="279" y="511"/>
                    <a:pt x="279" y="511"/>
                  </a:cubicBezTo>
                  <a:cubicBezTo>
                    <a:pt x="282" y="510"/>
                    <a:pt x="282" y="510"/>
                    <a:pt x="282" y="510"/>
                  </a:cubicBezTo>
                  <a:cubicBezTo>
                    <a:pt x="285" y="512"/>
                    <a:pt x="285" y="512"/>
                    <a:pt x="285" y="512"/>
                  </a:cubicBezTo>
                  <a:cubicBezTo>
                    <a:pt x="287" y="512"/>
                    <a:pt x="287" y="512"/>
                    <a:pt x="287" y="512"/>
                  </a:cubicBezTo>
                  <a:cubicBezTo>
                    <a:pt x="288" y="510"/>
                    <a:pt x="288" y="510"/>
                    <a:pt x="288" y="510"/>
                  </a:cubicBezTo>
                  <a:cubicBezTo>
                    <a:pt x="288" y="508"/>
                    <a:pt x="288" y="508"/>
                    <a:pt x="288" y="508"/>
                  </a:cubicBezTo>
                  <a:cubicBezTo>
                    <a:pt x="289" y="507"/>
                    <a:pt x="289" y="507"/>
                    <a:pt x="289" y="507"/>
                  </a:cubicBezTo>
                  <a:cubicBezTo>
                    <a:pt x="292" y="509"/>
                    <a:pt x="292" y="509"/>
                    <a:pt x="292" y="509"/>
                  </a:cubicBezTo>
                  <a:cubicBezTo>
                    <a:pt x="294" y="509"/>
                    <a:pt x="294" y="509"/>
                    <a:pt x="294" y="509"/>
                  </a:cubicBezTo>
                  <a:cubicBezTo>
                    <a:pt x="297" y="508"/>
                    <a:pt x="297" y="508"/>
                    <a:pt x="297" y="508"/>
                  </a:cubicBezTo>
                  <a:cubicBezTo>
                    <a:pt x="298" y="507"/>
                    <a:pt x="298" y="507"/>
                    <a:pt x="298" y="507"/>
                  </a:cubicBezTo>
                  <a:cubicBezTo>
                    <a:pt x="298" y="500"/>
                    <a:pt x="298" y="500"/>
                    <a:pt x="298" y="500"/>
                  </a:cubicBezTo>
                  <a:cubicBezTo>
                    <a:pt x="297" y="499"/>
                    <a:pt x="297" y="499"/>
                    <a:pt x="297" y="499"/>
                  </a:cubicBezTo>
                  <a:cubicBezTo>
                    <a:pt x="294" y="499"/>
                    <a:pt x="294" y="499"/>
                    <a:pt x="294" y="499"/>
                  </a:cubicBezTo>
                  <a:cubicBezTo>
                    <a:pt x="293" y="498"/>
                    <a:pt x="293" y="498"/>
                    <a:pt x="293" y="498"/>
                  </a:cubicBezTo>
                  <a:cubicBezTo>
                    <a:pt x="292" y="497"/>
                    <a:pt x="292" y="497"/>
                    <a:pt x="292" y="497"/>
                  </a:cubicBezTo>
                  <a:cubicBezTo>
                    <a:pt x="290" y="496"/>
                    <a:pt x="290" y="496"/>
                    <a:pt x="290" y="496"/>
                  </a:cubicBezTo>
                  <a:cubicBezTo>
                    <a:pt x="289" y="495"/>
                    <a:pt x="289" y="495"/>
                    <a:pt x="289" y="495"/>
                  </a:cubicBezTo>
                  <a:cubicBezTo>
                    <a:pt x="287" y="495"/>
                    <a:pt x="287" y="495"/>
                    <a:pt x="287" y="495"/>
                  </a:cubicBezTo>
                  <a:cubicBezTo>
                    <a:pt x="287" y="494"/>
                    <a:pt x="287" y="494"/>
                    <a:pt x="287" y="494"/>
                  </a:cubicBezTo>
                  <a:cubicBezTo>
                    <a:pt x="286" y="493"/>
                    <a:pt x="286" y="493"/>
                    <a:pt x="286" y="493"/>
                  </a:cubicBezTo>
                  <a:cubicBezTo>
                    <a:pt x="287" y="492"/>
                    <a:pt x="287" y="492"/>
                    <a:pt x="287" y="492"/>
                  </a:cubicBezTo>
                  <a:cubicBezTo>
                    <a:pt x="288" y="492"/>
                    <a:pt x="288" y="492"/>
                    <a:pt x="288" y="492"/>
                  </a:cubicBezTo>
                  <a:cubicBezTo>
                    <a:pt x="288" y="490"/>
                    <a:pt x="288" y="490"/>
                    <a:pt x="288" y="490"/>
                  </a:cubicBezTo>
                  <a:cubicBezTo>
                    <a:pt x="290" y="489"/>
                    <a:pt x="290" y="489"/>
                    <a:pt x="290" y="489"/>
                  </a:cubicBezTo>
                  <a:cubicBezTo>
                    <a:pt x="289" y="487"/>
                    <a:pt x="289" y="487"/>
                    <a:pt x="289" y="487"/>
                  </a:cubicBezTo>
                  <a:cubicBezTo>
                    <a:pt x="288" y="486"/>
                    <a:pt x="288" y="486"/>
                    <a:pt x="288" y="486"/>
                  </a:cubicBezTo>
                  <a:cubicBezTo>
                    <a:pt x="288" y="484"/>
                    <a:pt x="288" y="484"/>
                    <a:pt x="288" y="484"/>
                  </a:cubicBezTo>
                  <a:cubicBezTo>
                    <a:pt x="290" y="482"/>
                    <a:pt x="290" y="482"/>
                    <a:pt x="290" y="482"/>
                  </a:cubicBezTo>
                  <a:cubicBezTo>
                    <a:pt x="292" y="480"/>
                    <a:pt x="292" y="480"/>
                    <a:pt x="292" y="480"/>
                  </a:cubicBezTo>
                  <a:cubicBezTo>
                    <a:pt x="296" y="479"/>
                    <a:pt x="296" y="479"/>
                    <a:pt x="296" y="479"/>
                  </a:cubicBezTo>
                  <a:cubicBezTo>
                    <a:pt x="297" y="480"/>
                    <a:pt x="297" y="480"/>
                    <a:pt x="297" y="480"/>
                  </a:cubicBezTo>
                  <a:cubicBezTo>
                    <a:pt x="298" y="479"/>
                    <a:pt x="298" y="479"/>
                    <a:pt x="298" y="479"/>
                  </a:cubicBezTo>
                  <a:cubicBezTo>
                    <a:pt x="298" y="477"/>
                    <a:pt x="298" y="477"/>
                    <a:pt x="298" y="477"/>
                  </a:cubicBezTo>
                  <a:cubicBezTo>
                    <a:pt x="296" y="477"/>
                    <a:pt x="296" y="477"/>
                    <a:pt x="296" y="477"/>
                  </a:cubicBezTo>
                  <a:cubicBezTo>
                    <a:pt x="295" y="475"/>
                    <a:pt x="295" y="475"/>
                    <a:pt x="295" y="475"/>
                  </a:cubicBezTo>
                  <a:cubicBezTo>
                    <a:pt x="294" y="476"/>
                    <a:pt x="294" y="476"/>
                    <a:pt x="294" y="476"/>
                  </a:cubicBezTo>
                  <a:cubicBezTo>
                    <a:pt x="293" y="476"/>
                    <a:pt x="293" y="476"/>
                    <a:pt x="293" y="476"/>
                  </a:cubicBezTo>
                  <a:cubicBezTo>
                    <a:pt x="291" y="476"/>
                    <a:pt x="291" y="476"/>
                    <a:pt x="291" y="476"/>
                  </a:cubicBezTo>
                  <a:cubicBezTo>
                    <a:pt x="289" y="476"/>
                    <a:pt x="289" y="476"/>
                    <a:pt x="289" y="476"/>
                  </a:cubicBezTo>
                  <a:cubicBezTo>
                    <a:pt x="288" y="474"/>
                    <a:pt x="288" y="474"/>
                    <a:pt x="288" y="474"/>
                  </a:cubicBezTo>
                  <a:cubicBezTo>
                    <a:pt x="289" y="474"/>
                    <a:pt x="289" y="474"/>
                    <a:pt x="289" y="474"/>
                  </a:cubicBezTo>
                  <a:cubicBezTo>
                    <a:pt x="291" y="474"/>
                    <a:pt x="291" y="474"/>
                    <a:pt x="291" y="474"/>
                  </a:cubicBezTo>
                  <a:cubicBezTo>
                    <a:pt x="291" y="472"/>
                    <a:pt x="291" y="472"/>
                    <a:pt x="291" y="472"/>
                  </a:cubicBezTo>
                  <a:cubicBezTo>
                    <a:pt x="289" y="472"/>
                    <a:pt x="289" y="472"/>
                    <a:pt x="289" y="472"/>
                  </a:cubicBezTo>
                  <a:cubicBezTo>
                    <a:pt x="287" y="472"/>
                    <a:pt x="287" y="472"/>
                    <a:pt x="287" y="472"/>
                  </a:cubicBezTo>
                  <a:cubicBezTo>
                    <a:pt x="288" y="471"/>
                    <a:pt x="288" y="471"/>
                    <a:pt x="288" y="471"/>
                  </a:cubicBezTo>
                  <a:cubicBezTo>
                    <a:pt x="287" y="469"/>
                    <a:pt x="287" y="469"/>
                    <a:pt x="287" y="469"/>
                  </a:cubicBezTo>
                  <a:cubicBezTo>
                    <a:pt x="287" y="468"/>
                    <a:pt x="287" y="468"/>
                    <a:pt x="287" y="468"/>
                  </a:cubicBezTo>
                  <a:cubicBezTo>
                    <a:pt x="289" y="468"/>
                    <a:pt x="289" y="468"/>
                    <a:pt x="289" y="468"/>
                  </a:cubicBezTo>
                  <a:cubicBezTo>
                    <a:pt x="290" y="467"/>
                    <a:pt x="290" y="467"/>
                    <a:pt x="290" y="467"/>
                  </a:cubicBezTo>
                  <a:cubicBezTo>
                    <a:pt x="291" y="467"/>
                    <a:pt x="291" y="467"/>
                    <a:pt x="291" y="467"/>
                  </a:cubicBezTo>
                  <a:cubicBezTo>
                    <a:pt x="292" y="468"/>
                    <a:pt x="292" y="468"/>
                    <a:pt x="292" y="468"/>
                  </a:cubicBezTo>
                  <a:cubicBezTo>
                    <a:pt x="294" y="468"/>
                    <a:pt x="294" y="468"/>
                    <a:pt x="294" y="468"/>
                  </a:cubicBezTo>
                  <a:cubicBezTo>
                    <a:pt x="296" y="469"/>
                    <a:pt x="296" y="469"/>
                    <a:pt x="296" y="469"/>
                  </a:cubicBezTo>
                  <a:cubicBezTo>
                    <a:pt x="296" y="468"/>
                    <a:pt x="296" y="468"/>
                    <a:pt x="296" y="468"/>
                  </a:cubicBezTo>
                  <a:cubicBezTo>
                    <a:pt x="296" y="467"/>
                    <a:pt x="296" y="467"/>
                    <a:pt x="296" y="467"/>
                  </a:cubicBezTo>
                  <a:cubicBezTo>
                    <a:pt x="298" y="466"/>
                    <a:pt x="298" y="466"/>
                    <a:pt x="298" y="466"/>
                  </a:cubicBezTo>
                  <a:cubicBezTo>
                    <a:pt x="299" y="466"/>
                    <a:pt x="299" y="466"/>
                    <a:pt x="299" y="466"/>
                  </a:cubicBezTo>
                  <a:cubicBezTo>
                    <a:pt x="301" y="467"/>
                    <a:pt x="301" y="467"/>
                    <a:pt x="301" y="467"/>
                  </a:cubicBezTo>
                  <a:cubicBezTo>
                    <a:pt x="301" y="466"/>
                    <a:pt x="301" y="466"/>
                    <a:pt x="301" y="466"/>
                  </a:cubicBezTo>
                  <a:cubicBezTo>
                    <a:pt x="302" y="465"/>
                    <a:pt x="302" y="465"/>
                    <a:pt x="302" y="465"/>
                  </a:cubicBezTo>
                  <a:cubicBezTo>
                    <a:pt x="305" y="464"/>
                    <a:pt x="305" y="464"/>
                    <a:pt x="305" y="464"/>
                  </a:cubicBezTo>
                  <a:cubicBezTo>
                    <a:pt x="307" y="464"/>
                    <a:pt x="307" y="464"/>
                    <a:pt x="307" y="464"/>
                  </a:cubicBezTo>
                  <a:cubicBezTo>
                    <a:pt x="309" y="463"/>
                    <a:pt x="309" y="463"/>
                    <a:pt x="309" y="463"/>
                  </a:cubicBezTo>
                  <a:cubicBezTo>
                    <a:pt x="311" y="463"/>
                    <a:pt x="311" y="463"/>
                    <a:pt x="311" y="463"/>
                  </a:cubicBezTo>
                  <a:cubicBezTo>
                    <a:pt x="312" y="462"/>
                    <a:pt x="312" y="462"/>
                    <a:pt x="312" y="462"/>
                  </a:cubicBezTo>
                  <a:cubicBezTo>
                    <a:pt x="314" y="460"/>
                    <a:pt x="314" y="460"/>
                    <a:pt x="314" y="460"/>
                  </a:cubicBezTo>
                  <a:cubicBezTo>
                    <a:pt x="316" y="460"/>
                    <a:pt x="316" y="460"/>
                    <a:pt x="316" y="460"/>
                  </a:cubicBezTo>
                  <a:cubicBezTo>
                    <a:pt x="318" y="459"/>
                    <a:pt x="318" y="459"/>
                    <a:pt x="318" y="459"/>
                  </a:cubicBezTo>
                  <a:cubicBezTo>
                    <a:pt x="319" y="459"/>
                    <a:pt x="319" y="459"/>
                    <a:pt x="319" y="459"/>
                  </a:cubicBezTo>
                  <a:cubicBezTo>
                    <a:pt x="320" y="460"/>
                    <a:pt x="320" y="460"/>
                    <a:pt x="320" y="460"/>
                  </a:cubicBezTo>
                  <a:cubicBezTo>
                    <a:pt x="321" y="459"/>
                    <a:pt x="321" y="459"/>
                    <a:pt x="321" y="459"/>
                  </a:cubicBezTo>
                  <a:cubicBezTo>
                    <a:pt x="321" y="457"/>
                    <a:pt x="321" y="457"/>
                    <a:pt x="321" y="457"/>
                  </a:cubicBezTo>
                  <a:cubicBezTo>
                    <a:pt x="322" y="456"/>
                    <a:pt x="322" y="456"/>
                    <a:pt x="322" y="456"/>
                  </a:cubicBezTo>
                  <a:cubicBezTo>
                    <a:pt x="324" y="456"/>
                    <a:pt x="324" y="456"/>
                    <a:pt x="324" y="456"/>
                  </a:cubicBezTo>
                  <a:cubicBezTo>
                    <a:pt x="324" y="455"/>
                    <a:pt x="324" y="455"/>
                    <a:pt x="324" y="455"/>
                  </a:cubicBezTo>
                  <a:cubicBezTo>
                    <a:pt x="325" y="454"/>
                    <a:pt x="325" y="454"/>
                    <a:pt x="325" y="454"/>
                  </a:cubicBezTo>
                  <a:cubicBezTo>
                    <a:pt x="326" y="455"/>
                    <a:pt x="326" y="455"/>
                    <a:pt x="326" y="455"/>
                  </a:cubicBezTo>
                  <a:cubicBezTo>
                    <a:pt x="327" y="455"/>
                    <a:pt x="327" y="455"/>
                    <a:pt x="327" y="455"/>
                  </a:cubicBezTo>
                  <a:cubicBezTo>
                    <a:pt x="329" y="455"/>
                    <a:pt x="329" y="455"/>
                    <a:pt x="329" y="455"/>
                  </a:cubicBezTo>
                  <a:cubicBezTo>
                    <a:pt x="331" y="454"/>
                    <a:pt x="331" y="454"/>
                    <a:pt x="331" y="454"/>
                  </a:cubicBezTo>
                  <a:cubicBezTo>
                    <a:pt x="335" y="451"/>
                    <a:pt x="335" y="451"/>
                    <a:pt x="335" y="451"/>
                  </a:cubicBezTo>
                  <a:cubicBezTo>
                    <a:pt x="335" y="451"/>
                    <a:pt x="335" y="451"/>
                    <a:pt x="335" y="451"/>
                  </a:cubicBezTo>
                  <a:cubicBezTo>
                    <a:pt x="336" y="451"/>
                    <a:pt x="336" y="451"/>
                    <a:pt x="336" y="451"/>
                  </a:cubicBezTo>
                  <a:cubicBezTo>
                    <a:pt x="338" y="450"/>
                    <a:pt x="338" y="450"/>
                    <a:pt x="338" y="450"/>
                  </a:cubicBezTo>
                  <a:cubicBezTo>
                    <a:pt x="340" y="449"/>
                    <a:pt x="340" y="449"/>
                    <a:pt x="340" y="449"/>
                  </a:cubicBezTo>
                  <a:cubicBezTo>
                    <a:pt x="341" y="449"/>
                    <a:pt x="341" y="449"/>
                    <a:pt x="341" y="449"/>
                  </a:cubicBezTo>
                  <a:cubicBezTo>
                    <a:pt x="343" y="449"/>
                    <a:pt x="343" y="449"/>
                    <a:pt x="343" y="449"/>
                  </a:cubicBezTo>
                  <a:cubicBezTo>
                    <a:pt x="343" y="447"/>
                    <a:pt x="343" y="447"/>
                    <a:pt x="343" y="447"/>
                  </a:cubicBezTo>
                  <a:cubicBezTo>
                    <a:pt x="342" y="446"/>
                    <a:pt x="342" y="446"/>
                    <a:pt x="342" y="446"/>
                  </a:cubicBezTo>
                  <a:cubicBezTo>
                    <a:pt x="343" y="446"/>
                    <a:pt x="343" y="446"/>
                    <a:pt x="343" y="446"/>
                  </a:cubicBezTo>
                  <a:cubicBezTo>
                    <a:pt x="345" y="445"/>
                    <a:pt x="345" y="445"/>
                    <a:pt x="345" y="445"/>
                  </a:cubicBezTo>
                  <a:cubicBezTo>
                    <a:pt x="346" y="444"/>
                    <a:pt x="346" y="444"/>
                    <a:pt x="346" y="444"/>
                  </a:cubicBezTo>
                  <a:cubicBezTo>
                    <a:pt x="348" y="443"/>
                    <a:pt x="348" y="443"/>
                    <a:pt x="348" y="443"/>
                  </a:cubicBezTo>
                  <a:cubicBezTo>
                    <a:pt x="349" y="443"/>
                    <a:pt x="349" y="443"/>
                    <a:pt x="349" y="443"/>
                  </a:cubicBezTo>
                  <a:cubicBezTo>
                    <a:pt x="350" y="443"/>
                    <a:pt x="350" y="443"/>
                    <a:pt x="350" y="443"/>
                  </a:cubicBezTo>
                  <a:cubicBezTo>
                    <a:pt x="352" y="443"/>
                    <a:pt x="352" y="443"/>
                    <a:pt x="352" y="443"/>
                  </a:cubicBezTo>
                  <a:cubicBezTo>
                    <a:pt x="354" y="443"/>
                    <a:pt x="354" y="443"/>
                    <a:pt x="354" y="443"/>
                  </a:cubicBezTo>
                  <a:cubicBezTo>
                    <a:pt x="357" y="445"/>
                    <a:pt x="357" y="445"/>
                    <a:pt x="357" y="445"/>
                  </a:cubicBezTo>
                  <a:cubicBezTo>
                    <a:pt x="359" y="445"/>
                    <a:pt x="359" y="445"/>
                    <a:pt x="359" y="445"/>
                  </a:cubicBezTo>
                  <a:cubicBezTo>
                    <a:pt x="361" y="444"/>
                    <a:pt x="361" y="444"/>
                    <a:pt x="361" y="444"/>
                  </a:cubicBezTo>
                  <a:cubicBezTo>
                    <a:pt x="362" y="444"/>
                    <a:pt x="362" y="444"/>
                    <a:pt x="362" y="444"/>
                  </a:cubicBezTo>
                  <a:cubicBezTo>
                    <a:pt x="363" y="446"/>
                    <a:pt x="363" y="446"/>
                    <a:pt x="363" y="446"/>
                  </a:cubicBezTo>
                  <a:cubicBezTo>
                    <a:pt x="364" y="447"/>
                    <a:pt x="364" y="447"/>
                    <a:pt x="364" y="447"/>
                  </a:cubicBezTo>
                  <a:cubicBezTo>
                    <a:pt x="365" y="448"/>
                    <a:pt x="365" y="448"/>
                    <a:pt x="365" y="448"/>
                  </a:cubicBezTo>
                  <a:cubicBezTo>
                    <a:pt x="366" y="450"/>
                    <a:pt x="366" y="450"/>
                    <a:pt x="366" y="450"/>
                  </a:cubicBezTo>
                  <a:cubicBezTo>
                    <a:pt x="367" y="451"/>
                    <a:pt x="367" y="451"/>
                    <a:pt x="367" y="451"/>
                  </a:cubicBezTo>
                  <a:cubicBezTo>
                    <a:pt x="367" y="452"/>
                    <a:pt x="367" y="452"/>
                    <a:pt x="367" y="452"/>
                  </a:cubicBezTo>
                  <a:cubicBezTo>
                    <a:pt x="367" y="453"/>
                    <a:pt x="367" y="453"/>
                    <a:pt x="367" y="453"/>
                  </a:cubicBezTo>
                  <a:cubicBezTo>
                    <a:pt x="367" y="455"/>
                    <a:pt x="367" y="455"/>
                    <a:pt x="367" y="455"/>
                  </a:cubicBezTo>
                  <a:cubicBezTo>
                    <a:pt x="367" y="455"/>
                    <a:pt x="367" y="455"/>
                    <a:pt x="367" y="455"/>
                  </a:cubicBezTo>
                  <a:cubicBezTo>
                    <a:pt x="366" y="456"/>
                    <a:pt x="366" y="456"/>
                    <a:pt x="366" y="456"/>
                  </a:cubicBezTo>
                  <a:cubicBezTo>
                    <a:pt x="366" y="457"/>
                    <a:pt x="366" y="457"/>
                    <a:pt x="366" y="457"/>
                  </a:cubicBezTo>
                  <a:cubicBezTo>
                    <a:pt x="367" y="458"/>
                    <a:pt x="367" y="458"/>
                    <a:pt x="367" y="458"/>
                  </a:cubicBezTo>
                  <a:cubicBezTo>
                    <a:pt x="369" y="457"/>
                    <a:pt x="369" y="457"/>
                    <a:pt x="369" y="457"/>
                  </a:cubicBezTo>
                  <a:cubicBezTo>
                    <a:pt x="371" y="458"/>
                    <a:pt x="371" y="458"/>
                    <a:pt x="371" y="458"/>
                  </a:cubicBezTo>
                  <a:cubicBezTo>
                    <a:pt x="372" y="458"/>
                    <a:pt x="372" y="458"/>
                    <a:pt x="372" y="458"/>
                  </a:cubicBezTo>
                  <a:cubicBezTo>
                    <a:pt x="372" y="456"/>
                    <a:pt x="372" y="456"/>
                    <a:pt x="372" y="456"/>
                  </a:cubicBezTo>
                  <a:cubicBezTo>
                    <a:pt x="373" y="456"/>
                    <a:pt x="373" y="456"/>
                    <a:pt x="373" y="456"/>
                  </a:cubicBezTo>
                  <a:cubicBezTo>
                    <a:pt x="374" y="457"/>
                    <a:pt x="374" y="457"/>
                    <a:pt x="374" y="457"/>
                  </a:cubicBezTo>
                  <a:cubicBezTo>
                    <a:pt x="375" y="457"/>
                    <a:pt x="375" y="457"/>
                    <a:pt x="375" y="457"/>
                  </a:cubicBezTo>
                  <a:cubicBezTo>
                    <a:pt x="375" y="456"/>
                    <a:pt x="375" y="456"/>
                    <a:pt x="375" y="456"/>
                  </a:cubicBezTo>
                  <a:cubicBezTo>
                    <a:pt x="374" y="454"/>
                    <a:pt x="374" y="454"/>
                    <a:pt x="374" y="454"/>
                  </a:cubicBezTo>
                  <a:cubicBezTo>
                    <a:pt x="375" y="454"/>
                    <a:pt x="375" y="454"/>
                    <a:pt x="375" y="454"/>
                  </a:cubicBezTo>
                  <a:cubicBezTo>
                    <a:pt x="378" y="456"/>
                    <a:pt x="378" y="456"/>
                    <a:pt x="378" y="456"/>
                  </a:cubicBezTo>
                  <a:cubicBezTo>
                    <a:pt x="378" y="459"/>
                    <a:pt x="378" y="459"/>
                    <a:pt x="378" y="459"/>
                  </a:cubicBezTo>
                  <a:cubicBezTo>
                    <a:pt x="379" y="461"/>
                    <a:pt x="379" y="461"/>
                    <a:pt x="379" y="461"/>
                  </a:cubicBezTo>
                  <a:cubicBezTo>
                    <a:pt x="380" y="461"/>
                    <a:pt x="380" y="461"/>
                    <a:pt x="380" y="461"/>
                  </a:cubicBezTo>
                  <a:cubicBezTo>
                    <a:pt x="382" y="460"/>
                    <a:pt x="382" y="460"/>
                    <a:pt x="382" y="460"/>
                  </a:cubicBezTo>
                  <a:cubicBezTo>
                    <a:pt x="381" y="459"/>
                    <a:pt x="381" y="459"/>
                    <a:pt x="381" y="459"/>
                  </a:cubicBezTo>
                  <a:cubicBezTo>
                    <a:pt x="380" y="458"/>
                    <a:pt x="380" y="458"/>
                    <a:pt x="380" y="458"/>
                  </a:cubicBezTo>
                  <a:cubicBezTo>
                    <a:pt x="382" y="458"/>
                    <a:pt x="382" y="458"/>
                    <a:pt x="382" y="458"/>
                  </a:cubicBezTo>
                  <a:cubicBezTo>
                    <a:pt x="386" y="459"/>
                    <a:pt x="386" y="459"/>
                    <a:pt x="386" y="459"/>
                  </a:cubicBezTo>
                  <a:cubicBezTo>
                    <a:pt x="387" y="459"/>
                    <a:pt x="387" y="459"/>
                    <a:pt x="387" y="459"/>
                  </a:cubicBezTo>
                  <a:cubicBezTo>
                    <a:pt x="388" y="458"/>
                    <a:pt x="388" y="458"/>
                    <a:pt x="388" y="458"/>
                  </a:cubicBezTo>
                  <a:cubicBezTo>
                    <a:pt x="389" y="459"/>
                    <a:pt x="389" y="459"/>
                    <a:pt x="389" y="459"/>
                  </a:cubicBezTo>
                  <a:cubicBezTo>
                    <a:pt x="388" y="461"/>
                    <a:pt x="388" y="461"/>
                    <a:pt x="388" y="461"/>
                  </a:cubicBezTo>
                  <a:cubicBezTo>
                    <a:pt x="387" y="462"/>
                    <a:pt x="387" y="462"/>
                    <a:pt x="387" y="462"/>
                  </a:cubicBezTo>
                  <a:cubicBezTo>
                    <a:pt x="387" y="464"/>
                    <a:pt x="387" y="464"/>
                    <a:pt x="387" y="464"/>
                  </a:cubicBezTo>
                  <a:cubicBezTo>
                    <a:pt x="388" y="465"/>
                    <a:pt x="388" y="465"/>
                    <a:pt x="388" y="465"/>
                  </a:cubicBezTo>
                  <a:cubicBezTo>
                    <a:pt x="390" y="465"/>
                    <a:pt x="390" y="465"/>
                    <a:pt x="390" y="465"/>
                  </a:cubicBezTo>
                  <a:cubicBezTo>
                    <a:pt x="391" y="464"/>
                    <a:pt x="391" y="464"/>
                    <a:pt x="391" y="464"/>
                  </a:cubicBezTo>
                  <a:cubicBezTo>
                    <a:pt x="393" y="464"/>
                    <a:pt x="393" y="464"/>
                    <a:pt x="393" y="464"/>
                  </a:cubicBezTo>
                  <a:cubicBezTo>
                    <a:pt x="396" y="464"/>
                    <a:pt x="396" y="464"/>
                    <a:pt x="396" y="464"/>
                  </a:cubicBezTo>
                  <a:cubicBezTo>
                    <a:pt x="397" y="465"/>
                    <a:pt x="397" y="465"/>
                    <a:pt x="397" y="465"/>
                  </a:cubicBezTo>
                  <a:cubicBezTo>
                    <a:pt x="398" y="464"/>
                    <a:pt x="398" y="464"/>
                    <a:pt x="398" y="464"/>
                  </a:cubicBezTo>
                  <a:cubicBezTo>
                    <a:pt x="398" y="462"/>
                    <a:pt x="398" y="462"/>
                    <a:pt x="398" y="462"/>
                  </a:cubicBezTo>
                  <a:cubicBezTo>
                    <a:pt x="399" y="462"/>
                    <a:pt x="399" y="462"/>
                    <a:pt x="399" y="462"/>
                  </a:cubicBezTo>
                  <a:cubicBezTo>
                    <a:pt x="402" y="461"/>
                    <a:pt x="402" y="461"/>
                    <a:pt x="402" y="461"/>
                  </a:cubicBezTo>
                  <a:cubicBezTo>
                    <a:pt x="404" y="460"/>
                    <a:pt x="404" y="460"/>
                    <a:pt x="404" y="460"/>
                  </a:cubicBezTo>
                  <a:cubicBezTo>
                    <a:pt x="404" y="459"/>
                    <a:pt x="404" y="459"/>
                    <a:pt x="404" y="459"/>
                  </a:cubicBezTo>
                  <a:cubicBezTo>
                    <a:pt x="406" y="457"/>
                    <a:pt x="406" y="457"/>
                    <a:pt x="406" y="457"/>
                  </a:cubicBezTo>
                  <a:cubicBezTo>
                    <a:pt x="406" y="456"/>
                    <a:pt x="406" y="456"/>
                    <a:pt x="406" y="456"/>
                  </a:cubicBezTo>
                  <a:cubicBezTo>
                    <a:pt x="408" y="454"/>
                    <a:pt x="408" y="454"/>
                    <a:pt x="408" y="454"/>
                  </a:cubicBezTo>
                  <a:cubicBezTo>
                    <a:pt x="409" y="454"/>
                    <a:pt x="409" y="454"/>
                    <a:pt x="409" y="454"/>
                  </a:cubicBezTo>
                  <a:cubicBezTo>
                    <a:pt x="410" y="452"/>
                    <a:pt x="410" y="452"/>
                    <a:pt x="410" y="452"/>
                  </a:cubicBezTo>
                  <a:cubicBezTo>
                    <a:pt x="412" y="452"/>
                    <a:pt x="412" y="452"/>
                    <a:pt x="412" y="452"/>
                  </a:cubicBezTo>
                  <a:cubicBezTo>
                    <a:pt x="415" y="451"/>
                    <a:pt x="415" y="451"/>
                    <a:pt x="415" y="451"/>
                  </a:cubicBezTo>
                  <a:cubicBezTo>
                    <a:pt x="416" y="452"/>
                    <a:pt x="416" y="452"/>
                    <a:pt x="416" y="452"/>
                  </a:cubicBezTo>
                  <a:cubicBezTo>
                    <a:pt x="416" y="453"/>
                    <a:pt x="416" y="453"/>
                    <a:pt x="416" y="453"/>
                  </a:cubicBezTo>
                  <a:cubicBezTo>
                    <a:pt x="414" y="455"/>
                    <a:pt x="414" y="455"/>
                    <a:pt x="414" y="455"/>
                  </a:cubicBezTo>
                  <a:cubicBezTo>
                    <a:pt x="413" y="455"/>
                    <a:pt x="413" y="455"/>
                    <a:pt x="413" y="455"/>
                  </a:cubicBezTo>
                  <a:cubicBezTo>
                    <a:pt x="413" y="457"/>
                    <a:pt x="413" y="457"/>
                    <a:pt x="413" y="457"/>
                  </a:cubicBezTo>
                  <a:cubicBezTo>
                    <a:pt x="429" y="469"/>
                    <a:pt x="429" y="469"/>
                    <a:pt x="429" y="469"/>
                  </a:cubicBezTo>
                  <a:cubicBezTo>
                    <a:pt x="451" y="496"/>
                    <a:pt x="451" y="496"/>
                    <a:pt x="451" y="496"/>
                  </a:cubicBezTo>
                  <a:cubicBezTo>
                    <a:pt x="453" y="495"/>
                    <a:pt x="453" y="495"/>
                    <a:pt x="453" y="495"/>
                  </a:cubicBezTo>
                  <a:cubicBezTo>
                    <a:pt x="454" y="494"/>
                    <a:pt x="454" y="494"/>
                    <a:pt x="454" y="494"/>
                  </a:cubicBezTo>
                  <a:cubicBezTo>
                    <a:pt x="455" y="493"/>
                    <a:pt x="455" y="493"/>
                    <a:pt x="455" y="493"/>
                  </a:cubicBezTo>
                  <a:cubicBezTo>
                    <a:pt x="454" y="493"/>
                    <a:pt x="454" y="493"/>
                    <a:pt x="454" y="493"/>
                  </a:cubicBezTo>
                  <a:cubicBezTo>
                    <a:pt x="454" y="491"/>
                    <a:pt x="454" y="491"/>
                    <a:pt x="454" y="491"/>
                  </a:cubicBezTo>
                  <a:cubicBezTo>
                    <a:pt x="456" y="490"/>
                    <a:pt x="456" y="490"/>
                    <a:pt x="456" y="490"/>
                  </a:cubicBezTo>
                  <a:cubicBezTo>
                    <a:pt x="458" y="491"/>
                    <a:pt x="458" y="491"/>
                    <a:pt x="458" y="491"/>
                  </a:cubicBezTo>
                  <a:cubicBezTo>
                    <a:pt x="458" y="493"/>
                    <a:pt x="458" y="493"/>
                    <a:pt x="458" y="493"/>
                  </a:cubicBezTo>
                  <a:cubicBezTo>
                    <a:pt x="458" y="494"/>
                    <a:pt x="458" y="494"/>
                    <a:pt x="458" y="494"/>
                  </a:cubicBezTo>
                  <a:cubicBezTo>
                    <a:pt x="460" y="494"/>
                    <a:pt x="460" y="494"/>
                    <a:pt x="460" y="494"/>
                  </a:cubicBezTo>
                  <a:cubicBezTo>
                    <a:pt x="461" y="496"/>
                    <a:pt x="461" y="496"/>
                    <a:pt x="461" y="496"/>
                  </a:cubicBezTo>
                  <a:cubicBezTo>
                    <a:pt x="463" y="496"/>
                    <a:pt x="463" y="496"/>
                    <a:pt x="463" y="496"/>
                  </a:cubicBezTo>
                  <a:cubicBezTo>
                    <a:pt x="464" y="495"/>
                    <a:pt x="464" y="495"/>
                    <a:pt x="464" y="495"/>
                  </a:cubicBezTo>
                  <a:cubicBezTo>
                    <a:pt x="466" y="495"/>
                    <a:pt x="466" y="495"/>
                    <a:pt x="466" y="495"/>
                  </a:cubicBezTo>
                  <a:cubicBezTo>
                    <a:pt x="468" y="496"/>
                    <a:pt x="468" y="496"/>
                    <a:pt x="468" y="496"/>
                  </a:cubicBezTo>
                  <a:cubicBezTo>
                    <a:pt x="470" y="495"/>
                    <a:pt x="470" y="495"/>
                    <a:pt x="470" y="495"/>
                  </a:cubicBezTo>
                  <a:cubicBezTo>
                    <a:pt x="471" y="495"/>
                    <a:pt x="471" y="495"/>
                    <a:pt x="471" y="495"/>
                  </a:cubicBezTo>
                  <a:cubicBezTo>
                    <a:pt x="473" y="495"/>
                    <a:pt x="473" y="495"/>
                    <a:pt x="473" y="495"/>
                  </a:cubicBezTo>
                  <a:cubicBezTo>
                    <a:pt x="473" y="494"/>
                    <a:pt x="473" y="494"/>
                    <a:pt x="473" y="494"/>
                  </a:cubicBezTo>
                  <a:cubicBezTo>
                    <a:pt x="473" y="493"/>
                    <a:pt x="473" y="493"/>
                    <a:pt x="473" y="493"/>
                  </a:cubicBezTo>
                  <a:cubicBezTo>
                    <a:pt x="473" y="492"/>
                    <a:pt x="473" y="492"/>
                    <a:pt x="473" y="492"/>
                  </a:cubicBezTo>
                  <a:cubicBezTo>
                    <a:pt x="476" y="492"/>
                    <a:pt x="476" y="492"/>
                    <a:pt x="476" y="492"/>
                  </a:cubicBezTo>
                  <a:cubicBezTo>
                    <a:pt x="479" y="492"/>
                    <a:pt x="479" y="492"/>
                    <a:pt x="479" y="492"/>
                  </a:cubicBezTo>
                  <a:cubicBezTo>
                    <a:pt x="482" y="492"/>
                    <a:pt x="482" y="492"/>
                    <a:pt x="482" y="492"/>
                  </a:cubicBezTo>
                  <a:cubicBezTo>
                    <a:pt x="485" y="494"/>
                    <a:pt x="485" y="494"/>
                    <a:pt x="485" y="494"/>
                  </a:cubicBezTo>
                  <a:cubicBezTo>
                    <a:pt x="486" y="497"/>
                    <a:pt x="486" y="497"/>
                    <a:pt x="486" y="497"/>
                  </a:cubicBezTo>
                  <a:cubicBezTo>
                    <a:pt x="487" y="499"/>
                    <a:pt x="487" y="499"/>
                    <a:pt x="487" y="499"/>
                  </a:cubicBezTo>
                  <a:cubicBezTo>
                    <a:pt x="488" y="499"/>
                    <a:pt x="488" y="499"/>
                    <a:pt x="488" y="499"/>
                  </a:cubicBezTo>
                  <a:cubicBezTo>
                    <a:pt x="490" y="499"/>
                    <a:pt x="490" y="499"/>
                    <a:pt x="490" y="499"/>
                  </a:cubicBezTo>
                  <a:cubicBezTo>
                    <a:pt x="492" y="501"/>
                    <a:pt x="492" y="501"/>
                    <a:pt x="492" y="501"/>
                  </a:cubicBezTo>
                  <a:cubicBezTo>
                    <a:pt x="492" y="501"/>
                    <a:pt x="492" y="501"/>
                    <a:pt x="492" y="501"/>
                  </a:cubicBezTo>
                  <a:cubicBezTo>
                    <a:pt x="494" y="501"/>
                    <a:pt x="494" y="501"/>
                    <a:pt x="494" y="501"/>
                  </a:cubicBezTo>
                  <a:cubicBezTo>
                    <a:pt x="494" y="502"/>
                    <a:pt x="494" y="502"/>
                    <a:pt x="494" y="502"/>
                  </a:cubicBezTo>
                  <a:cubicBezTo>
                    <a:pt x="493" y="503"/>
                    <a:pt x="493" y="503"/>
                    <a:pt x="493" y="503"/>
                  </a:cubicBezTo>
                  <a:cubicBezTo>
                    <a:pt x="493" y="505"/>
                    <a:pt x="493" y="505"/>
                    <a:pt x="493" y="505"/>
                  </a:cubicBezTo>
                  <a:cubicBezTo>
                    <a:pt x="494" y="506"/>
                    <a:pt x="494" y="506"/>
                    <a:pt x="494" y="506"/>
                  </a:cubicBezTo>
                  <a:cubicBezTo>
                    <a:pt x="495" y="507"/>
                    <a:pt x="495" y="507"/>
                    <a:pt x="495" y="507"/>
                  </a:cubicBezTo>
                  <a:cubicBezTo>
                    <a:pt x="495" y="507"/>
                    <a:pt x="495" y="507"/>
                    <a:pt x="495" y="507"/>
                  </a:cubicBezTo>
                  <a:cubicBezTo>
                    <a:pt x="496" y="507"/>
                    <a:pt x="496" y="507"/>
                    <a:pt x="496" y="507"/>
                  </a:cubicBezTo>
                  <a:cubicBezTo>
                    <a:pt x="498" y="508"/>
                    <a:pt x="498" y="508"/>
                    <a:pt x="498" y="508"/>
                  </a:cubicBezTo>
                  <a:cubicBezTo>
                    <a:pt x="499" y="508"/>
                    <a:pt x="499" y="508"/>
                    <a:pt x="499" y="508"/>
                  </a:cubicBezTo>
                  <a:cubicBezTo>
                    <a:pt x="500" y="508"/>
                    <a:pt x="500" y="508"/>
                    <a:pt x="500" y="508"/>
                  </a:cubicBezTo>
                  <a:cubicBezTo>
                    <a:pt x="501" y="507"/>
                    <a:pt x="501" y="507"/>
                    <a:pt x="501" y="507"/>
                  </a:cubicBezTo>
                  <a:cubicBezTo>
                    <a:pt x="505" y="507"/>
                    <a:pt x="505" y="507"/>
                    <a:pt x="505" y="507"/>
                  </a:cubicBezTo>
                  <a:cubicBezTo>
                    <a:pt x="507" y="506"/>
                    <a:pt x="507" y="506"/>
                    <a:pt x="507" y="506"/>
                  </a:cubicBezTo>
                  <a:cubicBezTo>
                    <a:pt x="508" y="505"/>
                    <a:pt x="508" y="505"/>
                    <a:pt x="508" y="505"/>
                  </a:cubicBezTo>
                  <a:cubicBezTo>
                    <a:pt x="510" y="504"/>
                    <a:pt x="510" y="504"/>
                    <a:pt x="510" y="504"/>
                  </a:cubicBezTo>
                  <a:cubicBezTo>
                    <a:pt x="511" y="504"/>
                    <a:pt x="511" y="504"/>
                    <a:pt x="511" y="504"/>
                  </a:cubicBezTo>
                  <a:cubicBezTo>
                    <a:pt x="510" y="506"/>
                    <a:pt x="510" y="506"/>
                    <a:pt x="510" y="506"/>
                  </a:cubicBezTo>
                  <a:cubicBezTo>
                    <a:pt x="510" y="508"/>
                    <a:pt x="510" y="508"/>
                    <a:pt x="510" y="508"/>
                  </a:cubicBezTo>
                  <a:cubicBezTo>
                    <a:pt x="512" y="508"/>
                    <a:pt x="512" y="508"/>
                    <a:pt x="512" y="508"/>
                  </a:cubicBezTo>
                  <a:cubicBezTo>
                    <a:pt x="514" y="510"/>
                    <a:pt x="514" y="510"/>
                    <a:pt x="514" y="510"/>
                  </a:cubicBezTo>
                  <a:cubicBezTo>
                    <a:pt x="516" y="511"/>
                    <a:pt x="516" y="511"/>
                    <a:pt x="516" y="511"/>
                  </a:cubicBezTo>
                  <a:cubicBezTo>
                    <a:pt x="517" y="511"/>
                    <a:pt x="517" y="511"/>
                    <a:pt x="517" y="511"/>
                  </a:cubicBezTo>
                  <a:cubicBezTo>
                    <a:pt x="518" y="511"/>
                    <a:pt x="518" y="511"/>
                    <a:pt x="518" y="511"/>
                  </a:cubicBezTo>
                  <a:cubicBezTo>
                    <a:pt x="519" y="512"/>
                    <a:pt x="519" y="512"/>
                    <a:pt x="519" y="512"/>
                  </a:cubicBezTo>
                  <a:cubicBezTo>
                    <a:pt x="520" y="512"/>
                    <a:pt x="520" y="512"/>
                    <a:pt x="520" y="512"/>
                  </a:cubicBezTo>
                  <a:cubicBezTo>
                    <a:pt x="520" y="512"/>
                    <a:pt x="520" y="512"/>
                    <a:pt x="520" y="512"/>
                  </a:cubicBezTo>
                  <a:cubicBezTo>
                    <a:pt x="522" y="508"/>
                    <a:pt x="522" y="508"/>
                    <a:pt x="522" y="508"/>
                  </a:cubicBezTo>
                  <a:cubicBezTo>
                    <a:pt x="523" y="507"/>
                    <a:pt x="523" y="507"/>
                    <a:pt x="523" y="507"/>
                  </a:cubicBezTo>
                  <a:cubicBezTo>
                    <a:pt x="527" y="508"/>
                    <a:pt x="527" y="508"/>
                    <a:pt x="527" y="508"/>
                  </a:cubicBezTo>
                  <a:cubicBezTo>
                    <a:pt x="528" y="507"/>
                    <a:pt x="528" y="507"/>
                    <a:pt x="528" y="507"/>
                  </a:cubicBezTo>
                  <a:cubicBezTo>
                    <a:pt x="529" y="505"/>
                    <a:pt x="529" y="505"/>
                    <a:pt x="529" y="505"/>
                  </a:cubicBezTo>
                  <a:cubicBezTo>
                    <a:pt x="532" y="504"/>
                    <a:pt x="532" y="504"/>
                    <a:pt x="532" y="504"/>
                  </a:cubicBezTo>
                  <a:cubicBezTo>
                    <a:pt x="532" y="502"/>
                    <a:pt x="532" y="502"/>
                    <a:pt x="532" y="502"/>
                  </a:cubicBezTo>
                  <a:cubicBezTo>
                    <a:pt x="533" y="501"/>
                    <a:pt x="533" y="501"/>
                    <a:pt x="533" y="501"/>
                  </a:cubicBezTo>
                  <a:cubicBezTo>
                    <a:pt x="535" y="499"/>
                    <a:pt x="535" y="499"/>
                    <a:pt x="535" y="499"/>
                  </a:cubicBezTo>
                  <a:cubicBezTo>
                    <a:pt x="535" y="498"/>
                    <a:pt x="535" y="498"/>
                    <a:pt x="535" y="498"/>
                  </a:cubicBezTo>
                  <a:cubicBezTo>
                    <a:pt x="537" y="497"/>
                    <a:pt x="537" y="497"/>
                    <a:pt x="537" y="497"/>
                  </a:cubicBezTo>
                  <a:cubicBezTo>
                    <a:pt x="538" y="496"/>
                    <a:pt x="538" y="496"/>
                    <a:pt x="538" y="496"/>
                  </a:cubicBezTo>
                  <a:cubicBezTo>
                    <a:pt x="539" y="495"/>
                    <a:pt x="539" y="495"/>
                    <a:pt x="539" y="495"/>
                  </a:cubicBezTo>
                  <a:cubicBezTo>
                    <a:pt x="540" y="494"/>
                    <a:pt x="540" y="494"/>
                    <a:pt x="540" y="494"/>
                  </a:cubicBezTo>
                  <a:cubicBezTo>
                    <a:pt x="539" y="493"/>
                    <a:pt x="539" y="493"/>
                    <a:pt x="539" y="493"/>
                  </a:cubicBezTo>
                  <a:cubicBezTo>
                    <a:pt x="539" y="492"/>
                    <a:pt x="539" y="492"/>
                    <a:pt x="539" y="492"/>
                  </a:cubicBezTo>
                  <a:cubicBezTo>
                    <a:pt x="540" y="491"/>
                    <a:pt x="540" y="491"/>
                    <a:pt x="540" y="491"/>
                  </a:cubicBezTo>
                  <a:cubicBezTo>
                    <a:pt x="543" y="492"/>
                    <a:pt x="543" y="492"/>
                    <a:pt x="543" y="492"/>
                  </a:cubicBezTo>
                  <a:cubicBezTo>
                    <a:pt x="544" y="492"/>
                    <a:pt x="544" y="492"/>
                    <a:pt x="544" y="492"/>
                  </a:cubicBezTo>
                  <a:cubicBezTo>
                    <a:pt x="545" y="489"/>
                    <a:pt x="545" y="489"/>
                    <a:pt x="545" y="489"/>
                  </a:cubicBezTo>
                  <a:cubicBezTo>
                    <a:pt x="546" y="489"/>
                    <a:pt x="546" y="489"/>
                    <a:pt x="546" y="489"/>
                  </a:cubicBezTo>
                  <a:cubicBezTo>
                    <a:pt x="549" y="488"/>
                    <a:pt x="549" y="488"/>
                    <a:pt x="549" y="488"/>
                  </a:cubicBezTo>
                  <a:cubicBezTo>
                    <a:pt x="551" y="488"/>
                    <a:pt x="551" y="488"/>
                    <a:pt x="551" y="488"/>
                  </a:cubicBezTo>
                  <a:cubicBezTo>
                    <a:pt x="552" y="488"/>
                    <a:pt x="552" y="488"/>
                    <a:pt x="552" y="488"/>
                  </a:cubicBezTo>
                  <a:cubicBezTo>
                    <a:pt x="554" y="488"/>
                    <a:pt x="554" y="488"/>
                    <a:pt x="554" y="488"/>
                  </a:cubicBezTo>
                  <a:cubicBezTo>
                    <a:pt x="556" y="487"/>
                    <a:pt x="556" y="487"/>
                    <a:pt x="556" y="487"/>
                  </a:cubicBezTo>
                  <a:cubicBezTo>
                    <a:pt x="556" y="487"/>
                    <a:pt x="556" y="487"/>
                    <a:pt x="556" y="487"/>
                  </a:cubicBezTo>
                  <a:cubicBezTo>
                    <a:pt x="557" y="489"/>
                    <a:pt x="557" y="489"/>
                    <a:pt x="557" y="489"/>
                  </a:cubicBezTo>
                  <a:cubicBezTo>
                    <a:pt x="557" y="490"/>
                    <a:pt x="557" y="490"/>
                    <a:pt x="557" y="490"/>
                  </a:cubicBezTo>
                  <a:cubicBezTo>
                    <a:pt x="558" y="491"/>
                    <a:pt x="558" y="491"/>
                    <a:pt x="558" y="491"/>
                  </a:cubicBezTo>
                  <a:cubicBezTo>
                    <a:pt x="560" y="491"/>
                    <a:pt x="560" y="491"/>
                    <a:pt x="560" y="491"/>
                  </a:cubicBezTo>
                  <a:cubicBezTo>
                    <a:pt x="561" y="490"/>
                    <a:pt x="561" y="490"/>
                    <a:pt x="561" y="490"/>
                  </a:cubicBezTo>
                  <a:cubicBezTo>
                    <a:pt x="563" y="490"/>
                    <a:pt x="563" y="490"/>
                    <a:pt x="563" y="490"/>
                  </a:cubicBezTo>
                  <a:cubicBezTo>
                    <a:pt x="564" y="489"/>
                    <a:pt x="564" y="489"/>
                    <a:pt x="564" y="489"/>
                  </a:cubicBezTo>
                  <a:cubicBezTo>
                    <a:pt x="567" y="489"/>
                    <a:pt x="567" y="489"/>
                    <a:pt x="567" y="489"/>
                  </a:cubicBezTo>
                  <a:cubicBezTo>
                    <a:pt x="568" y="491"/>
                    <a:pt x="568" y="491"/>
                    <a:pt x="568" y="491"/>
                  </a:cubicBezTo>
                  <a:cubicBezTo>
                    <a:pt x="568" y="492"/>
                    <a:pt x="568" y="492"/>
                    <a:pt x="568" y="492"/>
                  </a:cubicBezTo>
                  <a:cubicBezTo>
                    <a:pt x="568" y="493"/>
                    <a:pt x="568" y="493"/>
                    <a:pt x="568" y="493"/>
                  </a:cubicBezTo>
                  <a:cubicBezTo>
                    <a:pt x="573" y="496"/>
                    <a:pt x="573" y="496"/>
                    <a:pt x="573" y="496"/>
                  </a:cubicBezTo>
                  <a:cubicBezTo>
                    <a:pt x="574" y="497"/>
                    <a:pt x="574" y="497"/>
                    <a:pt x="574" y="497"/>
                  </a:cubicBezTo>
                  <a:cubicBezTo>
                    <a:pt x="577" y="499"/>
                    <a:pt x="577" y="499"/>
                    <a:pt x="577" y="499"/>
                  </a:cubicBezTo>
                  <a:cubicBezTo>
                    <a:pt x="579" y="498"/>
                    <a:pt x="579" y="498"/>
                    <a:pt x="579" y="498"/>
                  </a:cubicBezTo>
                  <a:cubicBezTo>
                    <a:pt x="580" y="497"/>
                    <a:pt x="580" y="497"/>
                    <a:pt x="580" y="497"/>
                  </a:cubicBezTo>
                  <a:cubicBezTo>
                    <a:pt x="582" y="496"/>
                    <a:pt x="582" y="496"/>
                    <a:pt x="582" y="496"/>
                  </a:cubicBezTo>
                  <a:cubicBezTo>
                    <a:pt x="584" y="496"/>
                    <a:pt x="584" y="496"/>
                    <a:pt x="584" y="496"/>
                  </a:cubicBezTo>
                  <a:cubicBezTo>
                    <a:pt x="585" y="496"/>
                    <a:pt x="585" y="496"/>
                    <a:pt x="585" y="496"/>
                  </a:cubicBezTo>
                  <a:cubicBezTo>
                    <a:pt x="587" y="497"/>
                    <a:pt x="587" y="497"/>
                    <a:pt x="587" y="497"/>
                  </a:cubicBezTo>
                  <a:cubicBezTo>
                    <a:pt x="588" y="497"/>
                    <a:pt x="588" y="497"/>
                    <a:pt x="588" y="497"/>
                  </a:cubicBezTo>
                  <a:cubicBezTo>
                    <a:pt x="592" y="497"/>
                    <a:pt x="592" y="497"/>
                    <a:pt x="592" y="497"/>
                  </a:cubicBezTo>
                  <a:cubicBezTo>
                    <a:pt x="593" y="497"/>
                    <a:pt x="593" y="497"/>
                    <a:pt x="593" y="497"/>
                  </a:cubicBezTo>
                  <a:cubicBezTo>
                    <a:pt x="595" y="497"/>
                    <a:pt x="595" y="497"/>
                    <a:pt x="595" y="497"/>
                  </a:cubicBezTo>
                  <a:cubicBezTo>
                    <a:pt x="596" y="497"/>
                    <a:pt x="596" y="497"/>
                    <a:pt x="596" y="497"/>
                  </a:cubicBezTo>
                  <a:cubicBezTo>
                    <a:pt x="597" y="497"/>
                    <a:pt x="597" y="497"/>
                    <a:pt x="597" y="497"/>
                  </a:cubicBezTo>
                  <a:cubicBezTo>
                    <a:pt x="600" y="497"/>
                    <a:pt x="600" y="497"/>
                    <a:pt x="600" y="497"/>
                  </a:cubicBezTo>
                  <a:cubicBezTo>
                    <a:pt x="602" y="494"/>
                    <a:pt x="602" y="494"/>
                    <a:pt x="602" y="494"/>
                  </a:cubicBezTo>
                  <a:cubicBezTo>
                    <a:pt x="601" y="493"/>
                    <a:pt x="601" y="493"/>
                    <a:pt x="601" y="493"/>
                  </a:cubicBezTo>
                  <a:cubicBezTo>
                    <a:pt x="599" y="492"/>
                    <a:pt x="599" y="492"/>
                    <a:pt x="599" y="492"/>
                  </a:cubicBezTo>
                  <a:cubicBezTo>
                    <a:pt x="599" y="489"/>
                    <a:pt x="599" y="489"/>
                    <a:pt x="599" y="489"/>
                  </a:cubicBezTo>
                  <a:cubicBezTo>
                    <a:pt x="600" y="486"/>
                    <a:pt x="600" y="486"/>
                    <a:pt x="600" y="486"/>
                  </a:cubicBezTo>
                  <a:cubicBezTo>
                    <a:pt x="599" y="485"/>
                    <a:pt x="599" y="485"/>
                    <a:pt x="599" y="485"/>
                  </a:cubicBezTo>
                  <a:cubicBezTo>
                    <a:pt x="598" y="485"/>
                    <a:pt x="598" y="485"/>
                    <a:pt x="598" y="485"/>
                  </a:cubicBezTo>
                  <a:cubicBezTo>
                    <a:pt x="597" y="483"/>
                    <a:pt x="597" y="483"/>
                    <a:pt x="597" y="483"/>
                  </a:cubicBezTo>
                  <a:cubicBezTo>
                    <a:pt x="594" y="483"/>
                    <a:pt x="594" y="483"/>
                    <a:pt x="594" y="483"/>
                  </a:cubicBezTo>
                  <a:cubicBezTo>
                    <a:pt x="594" y="481"/>
                    <a:pt x="594" y="481"/>
                    <a:pt x="594" y="481"/>
                  </a:cubicBezTo>
                  <a:cubicBezTo>
                    <a:pt x="594" y="476"/>
                    <a:pt x="594" y="476"/>
                    <a:pt x="594" y="476"/>
                  </a:cubicBezTo>
                  <a:cubicBezTo>
                    <a:pt x="595" y="474"/>
                    <a:pt x="595" y="474"/>
                    <a:pt x="595" y="474"/>
                  </a:cubicBezTo>
                  <a:cubicBezTo>
                    <a:pt x="595" y="473"/>
                    <a:pt x="595" y="473"/>
                    <a:pt x="595" y="473"/>
                  </a:cubicBezTo>
                  <a:cubicBezTo>
                    <a:pt x="596" y="471"/>
                    <a:pt x="596" y="471"/>
                    <a:pt x="596" y="471"/>
                  </a:cubicBezTo>
                  <a:cubicBezTo>
                    <a:pt x="598" y="471"/>
                    <a:pt x="598" y="471"/>
                    <a:pt x="598" y="471"/>
                  </a:cubicBezTo>
                  <a:cubicBezTo>
                    <a:pt x="599" y="471"/>
                    <a:pt x="599" y="471"/>
                    <a:pt x="599" y="471"/>
                  </a:cubicBezTo>
                  <a:cubicBezTo>
                    <a:pt x="599" y="470"/>
                    <a:pt x="599" y="470"/>
                    <a:pt x="599" y="470"/>
                  </a:cubicBezTo>
                  <a:cubicBezTo>
                    <a:pt x="599" y="468"/>
                    <a:pt x="599" y="468"/>
                    <a:pt x="599" y="468"/>
                  </a:cubicBezTo>
                  <a:cubicBezTo>
                    <a:pt x="599" y="467"/>
                    <a:pt x="599" y="467"/>
                    <a:pt x="599" y="467"/>
                  </a:cubicBezTo>
                  <a:cubicBezTo>
                    <a:pt x="600" y="466"/>
                    <a:pt x="600" y="466"/>
                    <a:pt x="600" y="466"/>
                  </a:cubicBezTo>
                  <a:cubicBezTo>
                    <a:pt x="602" y="466"/>
                    <a:pt x="602" y="466"/>
                    <a:pt x="602" y="466"/>
                  </a:cubicBezTo>
                  <a:cubicBezTo>
                    <a:pt x="603" y="467"/>
                    <a:pt x="603" y="467"/>
                    <a:pt x="603" y="467"/>
                  </a:cubicBezTo>
                  <a:cubicBezTo>
                    <a:pt x="605" y="467"/>
                    <a:pt x="605" y="467"/>
                    <a:pt x="605" y="467"/>
                  </a:cubicBezTo>
                  <a:cubicBezTo>
                    <a:pt x="608" y="468"/>
                    <a:pt x="608" y="468"/>
                    <a:pt x="608" y="468"/>
                  </a:cubicBezTo>
                  <a:cubicBezTo>
                    <a:pt x="608" y="469"/>
                    <a:pt x="608" y="469"/>
                    <a:pt x="608" y="469"/>
                  </a:cubicBezTo>
                  <a:cubicBezTo>
                    <a:pt x="610" y="470"/>
                    <a:pt x="610" y="470"/>
                    <a:pt x="610" y="470"/>
                  </a:cubicBezTo>
                  <a:cubicBezTo>
                    <a:pt x="612" y="470"/>
                    <a:pt x="612" y="470"/>
                    <a:pt x="612" y="470"/>
                  </a:cubicBezTo>
                  <a:cubicBezTo>
                    <a:pt x="615" y="470"/>
                    <a:pt x="615" y="470"/>
                    <a:pt x="615" y="470"/>
                  </a:cubicBezTo>
                  <a:cubicBezTo>
                    <a:pt x="617" y="471"/>
                    <a:pt x="617" y="471"/>
                    <a:pt x="617" y="471"/>
                  </a:cubicBezTo>
                  <a:cubicBezTo>
                    <a:pt x="617" y="471"/>
                    <a:pt x="617" y="471"/>
                    <a:pt x="617" y="471"/>
                  </a:cubicBezTo>
                  <a:cubicBezTo>
                    <a:pt x="620" y="472"/>
                    <a:pt x="620" y="472"/>
                    <a:pt x="620" y="472"/>
                  </a:cubicBezTo>
                  <a:cubicBezTo>
                    <a:pt x="621" y="472"/>
                    <a:pt x="621" y="472"/>
                    <a:pt x="621" y="472"/>
                  </a:cubicBezTo>
                  <a:cubicBezTo>
                    <a:pt x="622" y="473"/>
                    <a:pt x="622" y="473"/>
                    <a:pt x="622" y="473"/>
                  </a:cubicBezTo>
                  <a:cubicBezTo>
                    <a:pt x="626" y="472"/>
                    <a:pt x="626" y="472"/>
                    <a:pt x="626" y="472"/>
                  </a:cubicBezTo>
                  <a:cubicBezTo>
                    <a:pt x="628" y="473"/>
                    <a:pt x="628" y="473"/>
                    <a:pt x="628" y="473"/>
                  </a:cubicBezTo>
                  <a:cubicBezTo>
                    <a:pt x="628" y="474"/>
                    <a:pt x="628" y="474"/>
                    <a:pt x="628" y="474"/>
                  </a:cubicBezTo>
                  <a:cubicBezTo>
                    <a:pt x="628" y="476"/>
                    <a:pt x="628" y="476"/>
                    <a:pt x="628" y="476"/>
                  </a:cubicBezTo>
                  <a:cubicBezTo>
                    <a:pt x="629" y="477"/>
                    <a:pt x="629" y="477"/>
                    <a:pt x="629" y="477"/>
                  </a:cubicBezTo>
                  <a:cubicBezTo>
                    <a:pt x="629" y="478"/>
                    <a:pt x="629" y="478"/>
                    <a:pt x="629" y="478"/>
                  </a:cubicBezTo>
                  <a:cubicBezTo>
                    <a:pt x="630" y="479"/>
                    <a:pt x="630" y="479"/>
                    <a:pt x="630" y="479"/>
                  </a:cubicBezTo>
                  <a:cubicBezTo>
                    <a:pt x="631" y="481"/>
                    <a:pt x="631" y="481"/>
                    <a:pt x="631" y="481"/>
                  </a:cubicBezTo>
                  <a:cubicBezTo>
                    <a:pt x="631" y="483"/>
                    <a:pt x="631" y="483"/>
                    <a:pt x="631" y="483"/>
                  </a:cubicBezTo>
                  <a:cubicBezTo>
                    <a:pt x="632" y="483"/>
                    <a:pt x="632" y="483"/>
                    <a:pt x="632" y="483"/>
                  </a:cubicBezTo>
                  <a:cubicBezTo>
                    <a:pt x="633" y="483"/>
                    <a:pt x="633" y="483"/>
                    <a:pt x="633" y="483"/>
                  </a:cubicBezTo>
                  <a:cubicBezTo>
                    <a:pt x="635" y="485"/>
                    <a:pt x="635" y="485"/>
                    <a:pt x="635" y="485"/>
                  </a:cubicBezTo>
                  <a:cubicBezTo>
                    <a:pt x="635" y="486"/>
                    <a:pt x="635" y="486"/>
                    <a:pt x="635" y="486"/>
                  </a:cubicBezTo>
                  <a:cubicBezTo>
                    <a:pt x="638" y="487"/>
                    <a:pt x="638" y="487"/>
                    <a:pt x="638" y="487"/>
                  </a:cubicBezTo>
                  <a:cubicBezTo>
                    <a:pt x="641" y="488"/>
                    <a:pt x="641" y="488"/>
                    <a:pt x="641" y="488"/>
                  </a:cubicBezTo>
                  <a:cubicBezTo>
                    <a:pt x="642" y="488"/>
                    <a:pt x="642" y="488"/>
                    <a:pt x="642" y="488"/>
                  </a:cubicBezTo>
                  <a:cubicBezTo>
                    <a:pt x="642" y="488"/>
                    <a:pt x="642" y="488"/>
                    <a:pt x="642" y="488"/>
                  </a:cubicBezTo>
                  <a:cubicBezTo>
                    <a:pt x="645" y="488"/>
                    <a:pt x="645" y="488"/>
                    <a:pt x="645" y="488"/>
                  </a:cubicBezTo>
                  <a:cubicBezTo>
                    <a:pt x="646" y="487"/>
                    <a:pt x="646" y="487"/>
                    <a:pt x="646" y="487"/>
                  </a:cubicBezTo>
                  <a:cubicBezTo>
                    <a:pt x="648" y="487"/>
                    <a:pt x="648" y="487"/>
                    <a:pt x="648" y="487"/>
                  </a:cubicBezTo>
                  <a:cubicBezTo>
                    <a:pt x="649" y="487"/>
                    <a:pt x="649" y="487"/>
                    <a:pt x="649" y="487"/>
                  </a:cubicBezTo>
                  <a:cubicBezTo>
                    <a:pt x="650" y="487"/>
                    <a:pt x="650" y="487"/>
                    <a:pt x="650" y="487"/>
                  </a:cubicBezTo>
                  <a:cubicBezTo>
                    <a:pt x="651" y="485"/>
                    <a:pt x="651" y="485"/>
                    <a:pt x="651" y="485"/>
                  </a:cubicBezTo>
                  <a:cubicBezTo>
                    <a:pt x="654" y="485"/>
                    <a:pt x="654" y="485"/>
                    <a:pt x="654" y="485"/>
                  </a:cubicBezTo>
                  <a:cubicBezTo>
                    <a:pt x="657" y="484"/>
                    <a:pt x="657" y="484"/>
                    <a:pt x="657" y="484"/>
                  </a:cubicBezTo>
                  <a:cubicBezTo>
                    <a:pt x="659" y="483"/>
                    <a:pt x="659" y="483"/>
                    <a:pt x="659" y="483"/>
                  </a:cubicBezTo>
                  <a:cubicBezTo>
                    <a:pt x="661" y="483"/>
                    <a:pt x="661" y="483"/>
                    <a:pt x="661" y="483"/>
                  </a:cubicBezTo>
                  <a:cubicBezTo>
                    <a:pt x="664" y="483"/>
                    <a:pt x="664" y="483"/>
                    <a:pt x="664" y="483"/>
                  </a:cubicBezTo>
                  <a:cubicBezTo>
                    <a:pt x="666" y="484"/>
                    <a:pt x="666" y="484"/>
                    <a:pt x="666" y="484"/>
                  </a:cubicBezTo>
                  <a:cubicBezTo>
                    <a:pt x="668" y="484"/>
                    <a:pt x="668" y="484"/>
                    <a:pt x="668" y="484"/>
                  </a:cubicBezTo>
                  <a:cubicBezTo>
                    <a:pt x="672" y="484"/>
                    <a:pt x="672" y="484"/>
                    <a:pt x="672" y="484"/>
                  </a:cubicBezTo>
                  <a:cubicBezTo>
                    <a:pt x="673" y="486"/>
                    <a:pt x="673" y="486"/>
                    <a:pt x="673" y="486"/>
                  </a:cubicBezTo>
                  <a:cubicBezTo>
                    <a:pt x="677" y="488"/>
                    <a:pt x="677" y="488"/>
                    <a:pt x="677" y="488"/>
                  </a:cubicBezTo>
                  <a:cubicBezTo>
                    <a:pt x="679" y="487"/>
                    <a:pt x="679" y="487"/>
                    <a:pt x="679" y="487"/>
                  </a:cubicBezTo>
                  <a:cubicBezTo>
                    <a:pt x="681" y="487"/>
                    <a:pt x="681" y="487"/>
                    <a:pt x="681" y="487"/>
                  </a:cubicBezTo>
                  <a:cubicBezTo>
                    <a:pt x="682" y="488"/>
                    <a:pt x="682" y="488"/>
                    <a:pt x="682" y="488"/>
                  </a:cubicBezTo>
                  <a:cubicBezTo>
                    <a:pt x="683" y="491"/>
                    <a:pt x="683" y="491"/>
                    <a:pt x="683" y="491"/>
                  </a:cubicBezTo>
                  <a:cubicBezTo>
                    <a:pt x="685" y="492"/>
                    <a:pt x="685" y="492"/>
                    <a:pt x="685" y="492"/>
                  </a:cubicBezTo>
                  <a:cubicBezTo>
                    <a:pt x="686" y="493"/>
                    <a:pt x="686" y="493"/>
                    <a:pt x="686" y="493"/>
                  </a:cubicBezTo>
                  <a:cubicBezTo>
                    <a:pt x="687" y="493"/>
                    <a:pt x="687" y="493"/>
                    <a:pt x="687" y="493"/>
                  </a:cubicBezTo>
                  <a:cubicBezTo>
                    <a:pt x="688" y="494"/>
                    <a:pt x="688" y="494"/>
                    <a:pt x="688" y="494"/>
                  </a:cubicBezTo>
                  <a:cubicBezTo>
                    <a:pt x="690" y="494"/>
                    <a:pt x="690" y="494"/>
                    <a:pt x="690" y="494"/>
                  </a:cubicBezTo>
                  <a:cubicBezTo>
                    <a:pt x="694" y="494"/>
                    <a:pt x="694" y="494"/>
                    <a:pt x="694" y="494"/>
                  </a:cubicBezTo>
                  <a:cubicBezTo>
                    <a:pt x="697" y="495"/>
                    <a:pt x="697" y="495"/>
                    <a:pt x="697" y="495"/>
                  </a:cubicBezTo>
                  <a:cubicBezTo>
                    <a:pt x="702" y="495"/>
                    <a:pt x="702" y="495"/>
                    <a:pt x="702" y="495"/>
                  </a:cubicBezTo>
                  <a:cubicBezTo>
                    <a:pt x="705" y="495"/>
                    <a:pt x="705" y="495"/>
                    <a:pt x="705" y="495"/>
                  </a:cubicBezTo>
                  <a:cubicBezTo>
                    <a:pt x="706" y="494"/>
                    <a:pt x="706" y="494"/>
                    <a:pt x="706" y="494"/>
                  </a:cubicBezTo>
                  <a:cubicBezTo>
                    <a:pt x="707" y="494"/>
                    <a:pt x="707" y="494"/>
                    <a:pt x="707" y="494"/>
                  </a:cubicBezTo>
                  <a:cubicBezTo>
                    <a:pt x="709" y="495"/>
                    <a:pt x="709" y="495"/>
                    <a:pt x="709" y="495"/>
                  </a:cubicBezTo>
                  <a:cubicBezTo>
                    <a:pt x="710" y="495"/>
                    <a:pt x="710" y="495"/>
                    <a:pt x="710" y="495"/>
                  </a:cubicBezTo>
                  <a:cubicBezTo>
                    <a:pt x="712" y="493"/>
                    <a:pt x="712" y="493"/>
                    <a:pt x="712" y="493"/>
                  </a:cubicBezTo>
                  <a:cubicBezTo>
                    <a:pt x="715" y="491"/>
                    <a:pt x="715" y="491"/>
                    <a:pt x="715" y="491"/>
                  </a:cubicBezTo>
                  <a:cubicBezTo>
                    <a:pt x="717" y="491"/>
                    <a:pt x="717" y="491"/>
                    <a:pt x="717" y="491"/>
                  </a:cubicBezTo>
                  <a:cubicBezTo>
                    <a:pt x="718" y="489"/>
                    <a:pt x="718" y="489"/>
                    <a:pt x="718" y="489"/>
                  </a:cubicBezTo>
                  <a:cubicBezTo>
                    <a:pt x="720" y="489"/>
                    <a:pt x="720" y="489"/>
                    <a:pt x="720" y="489"/>
                  </a:cubicBezTo>
                  <a:cubicBezTo>
                    <a:pt x="724" y="489"/>
                    <a:pt x="724" y="489"/>
                    <a:pt x="724" y="489"/>
                  </a:cubicBezTo>
                  <a:cubicBezTo>
                    <a:pt x="726" y="487"/>
                    <a:pt x="726" y="487"/>
                    <a:pt x="726" y="487"/>
                  </a:cubicBezTo>
                  <a:cubicBezTo>
                    <a:pt x="726" y="486"/>
                    <a:pt x="726" y="486"/>
                    <a:pt x="726" y="486"/>
                  </a:cubicBezTo>
                  <a:cubicBezTo>
                    <a:pt x="726" y="485"/>
                    <a:pt x="726" y="485"/>
                    <a:pt x="726" y="485"/>
                  </a:cubicBezTo>
                  <a:cubicBezTo>
                    <a:pt x="727" y="483"/>
                    <a:pt x="727" y="483"/>
                    <a:pt x="727" y="483"/>
                  </a:cubicBezTo>
                  <a:cubicBezTo>
                    <a:pt x="729" y="482"/>
                    <a:pt x="729" y="482"/>
                    <a:pt x="729" y="482"/>
                  </a:cubicBezTo>
                  <a:cubicBezTo>
                    <a:pt x="730" y="481"/>
                    <a:pt x="730" y="481"/>
                    <a:pt x="730" y="481"/>
                  </a:cubicBezTo>
                  <a:cubicBezTo>
                    <a:pt x="731" y="479"/>
                    <a:pt x="731" y="479"/>
                    <a:pt x="731" y="479"/>
                  </a:cubicBezTo>
                  <a:cubicBezTo>
                    <a:pt x="732" y="478"/>
                    <a:pt x="732" y="478"/>
                    <a:pt x="732" y="478"/>
                  </a:cubicBezTo>
                  <a:cubicBezTo>
                    <a:pt x="734" y="478"/>
                    <a:pt x="734" y="478"/>
                    <a:pt x="734" y="478"/>
                  </a:cubicBezTo>
                  <a:cubicBezTo>
                    <a:pt x="734" y="478"/>
                    <a:pt x="734" y="478"/>
                    <a:pt x="734" y="478"/>
                  </a:cubicBezTo>
                  <a:cubicBezTo>
                    <a:pt x="737" y="478"/>
                    <a:pt x="737" y="478"/>
                    <a:pt x="737" y="478"/>
                  </a:cubicBezTo>
                  <a:cubicBezTo>
                    <a:pt x="739" y="478"/>
                    <a:pt x="739" y="478"/>
                    <a:pt x="739" y="478"/>
                  </a:cubicBezTo>
                  <a:cubicBezTo>
                    <a:pt x="741" y="479"/>
                    <a:pt x="741" y="479"/>
                    <a:pt x="741" y="479"/>
                  </a:cubicBezTo>
                  <a:cubicBezTo>
                    <a:pt x="742" y="481"/>
                    <a:pt x="742" y="481"/>
                    <a:pt x="742" y="481"/>
                  </a:cubicBezTo>
                  <a:cubicBezTo>
                    <a:pt x="743" y="481"/>
                    <a:pt x="743" y="481"/>
                    <a:pt x="743" y="481"/>
                  </a:cubicBezTo>
                  <a:cubicBezTo>
                    <a:pt x="745" y="480"/>
                    <a:pt x="745" y="480"/>
                    <a:pt x="745" y="480"/>
                  </a:cubicBezTo>
                  <a:cubicBezTo>
                    <a:pt x="746" y="481"/>
                    <a:pt x="746" y="481"/>
                    <a:pt x="746" y="481"/>
                  </a:cubicBezTo>
                  <a:cubicBezTo>
                    <a:pt x="747" y="481"/>
                    <a:pt x="747" y="481"/>
                    <a:pt x="747" y="481"/>
                  </a:cubicBezTo>
                  <a:cubicBezTo>
                    <a:pt x="749" y="480"/>
                    <a:pt x="749" y="480"/>
                    <a:pt x="749" y="480"/>
                  </a:cubicBezTo>
                  <a:cubicBezTo>
                    <a:pt x="749" y="479"/>
                    <a:pt x="749" y="479"/>
                    <a:pt x="749" y="479"/>
                  </a:cubicBezTo>
                  <a:cubicBezTo>
                    <a:pt x="752" y="478"/>
                    <a:pt x="752" y="478"/>
                    <a:pt x="752" y="478"/>
                  </a:cubicBezTo>
                  <a:cubicBezTo>
                    <a:pt x="756" y="479"/>
                    <a:pt x="756" y="479"/>
                    <a:pt x="756" y="479"/>
                  </a:cubicBezTo>
                  <a:cubicBezTo>
                    <a:pt x="756" y="480"/>
                    <a:pt x="756" y="480"/>
                    <a:pt x="756" y="480"/>
                  </a:cubicBezTo>
                  <a:cubicBezTo>
                    <a:pt x="757" y="480"/>
                    <a:pt x="757" y="480"/>
                    <a:pt x="757" y="480"/>
                  </a:cubicBezTo>
                  <a:cubicBezTo>
                    <a:pt x="759" y="480"/>
                    <a:pt x="759" y="480"/>
                    <a:pt x="759" y="480"/>
                  </a:cubicBezTo>
                  <a:cubicBezTo>
                    <a:pt x="759" y="481"/>
                    <a:pt x="759" y="481"/>
                    <a:pt x="759" y="481"/>
                  </a:cubicBezTo>
                  <a:cubicBezTo>
                    <a:pt x="760" y="481"/>
                    <a:pt x="760" y="481"/>
                    <a:pt x="760" y="481"/>
                  </a:cubicBezTo>
                  <a:cubicBezTo>
                    <a:pt x="763" y="481"/>
                    <a:pt x="763" y="481"/>
                    <a:pt x="763" y="481"/>
                  </a:cubicBezTo>
                  <a:cubicBezTo>
                    <a:pt x="764" y="482"/>
                    <a:pt x="764" y="482"/>
                    <a:pt x="764" y="482"/>
                  </a:cubicBezTo>
                  <a:cubicBezTo>
                    <a:pt x="765" y="482"/>
                    <a:pt x="765" y="482"/>
                    <a:pt x="765" y="482"/>
                  </a:cubicBezTo>
                  <a:cubicBezTo>
                    <a:pt x="769" y="478"/>
                    <a:pt x="769" y="478"/>
                    <a:pt x="769" y="478"/>
                  </a:cubicBezTo>
                  <a:cubicBezTo>
                    <a:pt x="771" y="476"/>
                    <a:pt x="771" y="476"/>
                    <a:pt x="771" y="476"/>
                  </a:cubicBezTo>
                  <a:cubicBezTo>
                    <a:pt x="775" y="476"/>
                    <a:pt x="775" y="476"/>
                    <a:pt x="775" y="476"/>
                  </a:cubicBezTo>
                  <a:cubicBezTo>
                    <a:pt x="776" y="475"/>
                    <a:pt x="776" y="475"/>
                    <a:pt x="776" y="475"/>
                  </a:cubicBezTo>
                  <a:cubicBezTo>
                    <a:pt x="777" y="473"/>
                    <a:pt x="777" y="473"/>
                    <a:pt x="777" y="473"/>
                  </a:cubicBezTo>
                  <a:cubicBezTo>
                    <a:pt x="776" y="471"/>
                    <a:pt x="776" y="471"/>
                    <a:pt x="776" y="471"/>
                  </a:cubicBezTo>
                  <a:cubicBezTo>
                    <a:pt x="775" y="471"/>
                    <a:pt x="775" y="471"/>
                    <a:pt x="775" y="471"/>
                  </a:cubicBezTo>
                  <a:cubicBezTo>
                    <a:pt x="775" y="471"/>
                    <a:pt x="775" y="471"/>
                    <a:pt x="775" y="471"/>
                  </a:cubicBezTo>
                  <a:cubicBezTo>
                    <a:pt x="774" y="471"/>
                    <a:pt x="774" y="471"/>
                    <a:pt x="774" y="471"/>
                  </a:cubicBezTo>
                  <a:cubicBezTo>
                    <a:pt x="773" y="470"/>
                    <a:pt x="773" y="470"/>
                    <a:pt x="773" y="470"/>
                  </a:cubicBezTo>
                  <a:cubicBezTo>
                    <a:pt x="773" y="468"/>
                    <a:pt x="773" y="468"/>
                    <a:pt x="773" y="468"/>
                  </a:cubicBezTo>
                  <a:cubicBezTo>
                    <a:pt x="774" y="467"/>
                    <a:pt x="774" y="467"/>
                    <a:pt x="774" y="467"/>
                  </a:cubicBezTo>
                  <a:cubicBezTo>
                    <a:pt x="774" y="465"/>
                    <a:pt x="774" y="465"/>
                    <a:pt x="774" y="465"/>
                  </a:cubicBezTo>
                  <a:cubicBezTo>
                    <a:pt x="773" y="463"/>
                    <a:pt x="773" y="463"/>
                    <a:pt x="773" y="463"/>
                  </a:cubicBezTo>
                  <a:cubicBezTo>
                    <a:pt x="773" y="462"/>
                    <a:pt x="773" y="462"/>
                    <a:pt x="773" y="462"/>
                  </a:cubicBezTo>
                  <a:cubicBezTo>
                    <a:pt x="774" y="462"/>
                    <a:pt x="774" y="462"/>
                    <a:pt x="774" y="462"/>
                  </a:cubicBezTo>
                  <a:cubicBezTo>
                    <a:pt x="774" y="460"/>
                    <a:pt x="774" y="460"/>
                    <a:pt x="774" y="460"/>
                  </a:cubicBezTo>
                  <a:cubicBezTo>
                    <a:pt x="773" y="459"/>
                    <a:pt x="773" y="459"/>
                    <a:pt x="773" y="459"/>
                  </a:cubicBezTo>
                  <a:cubicBezTo>
                    <a:pt x="773" y="457"/>
                    <a:pt x="773" y="457"/>
                    <a:pt x="773" y="457"/>
                  </a:cubicBezTo>
                  <a:cubicBezTo>
                    <a:pt x="773" y="456"/>
                    <a:pt x="773" y="456"/>
                    <a:pt x="773" y="456"/>
                  </a:cubicBezTo>
                  <a:cubicBezTo>
                    <a:pt x="773" y="455"/>
                    <a:pt x="773" y="455"/>
                    <a:pt x="773" y="455"/>
                  </a:cubicBezTo>
                  <a:cubicBezTo>
                    <a:pt x="773" y="453"/>
                    <a:pt x="773" y="453"/>
                    <a:pt x="773" y="453"/>
                  </a:cubicBezTo>
                  <a:cubicBezTo>
                    <a:pt x="774" y="451"/>
                    <a:pt x="774" y="451"/>
                    <a:pt x="774" y="451"/>
                  </a:cubicBezTo>
                  <a:cubicBezTo>
                    <a:pt x="775" y="450"/>
                    <a:pt x="775" y="450"/>
                    <a:pt x="775" y="450"/>
                  </a:cubicBezTo>
                  <a:cubicBezTo>
                    <a:pt x="775" y="448"/>
                    <a:pt x="775" y="448"/>
                    <a:pt x="775" y="448"/>
                  </a:cubicBezTo>
                  <a:cubicBezTo>
                    <a:pt x="776" y="447"/>
                    <a:pt x="776" y="447"/>
                    <a:pt x="776" y="447"/>
                  </a:cubicBezTo>
                  <a:cubicBezTo>
                    <a:pt x="777" y="446"/>
                    <a:pt x="777" y="446"/>
                    <a:pt x="777" y="446"/>
                  </a:cubicBezTo>
                  <a:cubicBezTo>
                    <a:pt x="778" y="444"/>
                    <a:pt x="778" y="444"/>
                    <a:pt x="778" y="444"/>
                  </a:cubicBezTo>
                  <a:cubicBezTo>
                    <a:pt x="777" y="443"/>
                    <a:pt x="777" y="443"/>
                    <a:pt x="777" y="443"/>
                  </a:cubicBezTo>
                  <a:cubicBezTo>
                    <a:pt x="777" y="441"/>
                    <a:pt x="777" y="441"/>
                    <a:pt x="777" y="441"/>
                  </a:cubicBezTo>
                  <a:cubicBezTo>
                    <a:pt x="776" y="440"/>
                    <a:pt x="776" y="440"/>
                    <a:pt x="776" y="440"/>
                  </a:cubicBezTo>
                  <a:cubicBezTo>
                    <a:pt x="775" y="439"/>
                    <a:pt x="775" y="439"/>
                    <a:pt x="775" y="439"/>
                  </a:cubicBezTo>
                  <a:cubicBezTo>
                    <a:pt x="774" y="437"/>
                    <a:pt x="774" y="437"/>
                    <a:pt x="774" y="437"/>
                  </a:cubicBezTo>
                  <a:cubicBezTo>
                    <a:pt x="773" y="436"/>
                    <a:pt x="773" y="436"/>
                    <a:pt x="773" y="436"/>
                  </a:cubicBezTo>
                  <a:cubicBezTo>
                    <a:pt x="772" y="437"/>
                    <a:pt x="772" y="437"/>
                    <a:pt x="772" y="437"/>
                  </a:cubicBezTo>
                  <a:cubicBezTo>
                    <a:pt x="770" y="438"/>
                    <a:pt x="770" y="438"/>
                    <a:pt x="770" y="438"/>
                  </a:cubicBezTo>
                  <a:cubicBezTo>
                    <a:pt x="769" y="438"/>
                    <a:pt x="769" y="438"/>
                    <a:pt x="769" y="438"/>
                  </a:cubicBezTo>
                  <a:cubicBezTo>
                    <a:pt x="768" y="437"/>
                    <a:pt x="768" y="437"/>
                    <a:pt x="768" y="437"/>
                  </a:cubicBezTo>
                  <a:cubicBezTo>
                    <a:pt x="768" y="435"/>
                    <a:pt x="768" y="435"/>
                    <a:pt x="768" y="435"/>
                  </a:cubicBezTo>
                  <a:cubicBezTo>
                    <a:pt x="769" y="434"/>
                    <a:pt x="769" y="434"/>
                    <a:pt x="769" y="434"/>
                  </a:cubicBezTo>
                  <a:cubicBezTo>
                    <a:pt x="769" y="433"/>
                    <a:pt x="769" y="433"/>
                    <a:pt x="769" y="433"/>
                  </a:cubicBezTo>
                  <a:cubicBezTo>
                    <a:pt x="769" y="433"/>
                    <a:pt x="769" y="433"/>
                    <a:pt x="769" y="433"/>
                  </a:cubicBezTo>
                  <a:cubicBezTo>
                    <a:pt x="770" y="431"/>
                    <a:pt x="770" y="431"/>
                    <a:pt x="770" y="431"/>
                  </a:cubicBezTo>
                  <a:cubicBezTo>
                    <a:pt x="771" y="429"/>
                    <a:pt x="771" y="429"/>
                    <a:pt x="771" y="429"/>
                  </a:cubicBezTo>
                  <a:cubicBezTo>
                    <a:pt x="771" y="428"/>
                    <a:pt x="771" y="428"/>
                    <a:pt x="771" y="428"/>
                  </a:cubicBezTo>
                  <a:cubicBezTo>
                    <a:pt x="772" y="427"/>
                    <a:pt x="772" y="427"/>
                    <a:pt x="772" y="427"/>
                  </a:cubicBezTo>
                  <a:cubicBezTo>
                    <a:pt x="774" y="427"/>
                    <a:pt x="774" y="427"/>
                    <a:pt x="774" y="427"/>
                  </a:cubicBezTo>
                  <a:cubicBezTo>
                    <a:pt x="776" y="427"/>
                    <a:pt x="776" y="427"/>
                    <a:pt x="776" y="427"/>
                  </a:cubicBezTo>
                  <a:cubicBezTo>
                    <a:pt x="777" y="427"/>
                    <a:pt x="777" y="427"/>
                    <a:pt x="777" y="427"/>
                  </a:cubicBezTo>
                  <a:cubicBezTo>
                    <a:pt x="777" y="426"/>
                    <a:pt x="777" y="426"/>
                    <a:pt x="777" y="426"/>
                  </a:cubicBezTo>
                  <a:cubicBezTo>
                    <a:pt x="778" y="427"/>
                    <a:pt x="778" y="427"/>
                    <a:pt x="778" y="427"/>
                  </a:cubicBezTo>
                  <a:cubicBezTo>
                    <a:pt x="780" y="426"/>
                    <a:pt x="780" y="426"/>
                    <a:pt x="780" y="426"/>
                  </a:cubicBezTo>
                  <a:cubicBezTo>
                    <a:pt x="780" y="425"/>
                    <a:pt x="780" y="425"/>
                    <a:pt x="780" y="425"/>
                  </a:cubicBezTo>
                  <a:cubicBezTo>
                    <a:pt x="782" y="425"/>
                    <a:pt x="782" y="425"/>
                    <a:pt x="782" y="425"/>
                  </a:cubicBezTo>
                  <a:cubicBezTo>
                    <a:pt x="783" y="424"/>
                    <a:pt x="783" y="424"/>
                    <a:pt x="783" y="424"/>
                  </a:cubicBezTo>
                  <a:cubicBezTo>
                    <a:pt x="785" y="424"/>
                    <a:pt x="785" y="424"/>
                    <a:pt x="785" y="424"/>
                  </a:cubicBezTo>
                  <a:cubicBezTo>
                    <a:pt x="786" y="424"/>
                    <a:pt x="786" y="424"/>
                    <a:pt x="786" y="424"/>
                  </a:cubicBezTo>
                  <a:cubicBezTo>
                    <a:pt x="788" y="424"/>
                    <a:pt x="788" y="424"/>
                    <a:pt x="788" y="424"/>
                  </a:cubicBezTo>
                  <a:cubicBezTo>
                    <a:pt x="788" y="423"/>
                    <a:pt x="788" y="423"/>
                    <a:pt x="788" y="423"/>
                  </a:cubicBezTo>
                  <a:cubicBezTo>
                    <a:pt x="789" y="423"/>
                    <a:pt x="789" y="423"/>
                    <a:pt x="789" y="423"/>
                  </a:cubicBezTo>
                  <a:cubicBezTo>
                    <a:pt x="790" y="422"/>
                    <a:pt x="790" y="422"/>
                    <a:pt x="790" y="422"/>
                  </a:cubicBezTo>
                  <a:cubicBezTo>
                    <a:pt x="792" y="421"/>
                    <a:pt x="792" y="421"/>
                    <a:pt x="792" y="421"/>
                  </a:cubicBezTo>
                  <a:cubicBezTo>
                    <a:pt x="793" y="421"/>
                    <a:pt x="793" y="421"/>
                    <a:pt x="793" y="421"/>
                  </a:cubicBezTo>
                  <a:cubicBezTo>
                    <a:pt x="794" y="421"/>
                    <a:pt x="794" y="421"/>
                    <a:pt x="794" y="421"/>
                  </a:cubicBezTo>
                  <a:cubicBezTo>
                    <a:pt x="795" y="422"/>
                    <a:pt x="795" y="422"/>
                    <a:pt x="795" y="422"/>
                  </a:cubicBezTo>
                  <a:cubicBezTo>
                    <a:pt x="796" y="422"/>
                    <a:pt x="796" y="422"/>
                    <a:pt x="796" y="422"/>
                  </a:cubicBezTo>
                  <a:cubicBezTo>
                    <a:pt x="799" y="423"/>
                    <a:pt x="799" y="423"/>
                    <a:pt x="799" y="423"/>
                  </a:cubicBezTo>
                  <a:cubicBezTo>
                    <a:pt x="800" y="424"/>
                    <a:pt x="800" y="424"/>
                    <a:pt x="800" y="424"/>
                  </a:cubicBezTo>
                  <a:cubicBezTo>
                    <a:pt x="801" y="424"/>
                    <a:pt x="801" y="424"/>
                    <a:pt x="801" y="424"/>
                  </a:cubicBezTo>
                  <a:cubicBezTo>
                    <a:pt x="803" y="424"/>
                    <a:pt x="803" y="424"/>
                    <a:pt x="803" y="424"/>
                  </a:cubicBezTo>
                  <a:cubicBezTo>
                    <a:pt x="804" y="424"/>
                    <a:pt x="804" y="424"/>
                    <a:pt x="804" y="424"/>
                  </a:cubicBezTo>
                  <a:cubicBezTo>
                    <a:pt x="804" y="425"/>
                    <a:pt x="804" y="425"/>
                    <a:pt x="804" y="425"/>
                  </a:cubicBezTo>
                  <a:cubicBezTo>
                    <a:pt x="806" y="425"/>
                    <a:pt x="806" y="425"/>
                    <a:pt x="806" y="425"/>
                  </a:cubicBezTo>
                  <a:cubicBezTo>
                    <a:pt x="807" y="425"/>
                    <a:pt x="807" y="425"/>
                    <a:pt x="807" y="425"/>
                  </a:cubicBezTo>
                  <a:cubicBezTo>
                    <a:pt x="806" y="424"/>
                    <a:pt x="806" y="424"/>
                    <a:pt x="806" y="424"/>
                  </a:cubicBezTo>
                  <a:cubicBezTo>
                    <a:pt x="807" y="423"/>
                    <a:pt x="807" y="423"/>
                    <a:pt x="807" y="423"/>
                  </a:cubicBezTo>
                  <a:cubicBezTo>
                    <a:pt x="808" y="424"/>
                    <a:pt x="808" y="424"/>
                    <a:pt x="808" y="424"/>
                  </a:cubicBezTo>
                  <a:cubicBezTo>
                    <a:pt x="809" y="424"/>
                    <a:pt x="809" y="424"/>
                    <a:pt x="809" y="424"/>
                  </a:cubicBezTo>
                  <a:cubicBezTo>
                    <a:pt x="810" y="423"/>
                    <a:pt x="810" y="423"/>
                    <a:pt x="810" y="423"/>
                  </a:cubicBezTo>
                  <a:cubicBezTo>
                    <a:pt x="811" y="424"/>
                    <a:pt x="811" y="424"/>
                    <a:pt x="811" y="424"/>
                  </a:cubicBezTo>
                  <a:cubicBezTo>
                    <a:pt x="812" y="424"/>
                    <a:pt x="812" y="424"/>
                    <a:pt x="812" y="424"/>
                  </a:cubicBezTo>
                  <a:cubicBezTo>
                    <a:pt x="813" y="425"/>
                    <a:pt x="813" y="425"/>
                    <a:pt x="813" y="425"/>
                  </a:cubicBezTo>
                  <a:cubicBezTo>
                    <a:pt x="813" y="426"/>
                    <a:pt x="813" y="426"/>
                    <a:pt x="813" y="426"/>
                  </a:cubicBezTo>
                  <a:cubicBezTo>
                    <a:pt x="813" y="426"/>
                    <a:pt x="813" y="426"/>
                    <a:pt x="813" y="426"/>
                  </a:cubicBezTo>
                  <a:cubicBezTo>
                    <a:pt x="813" y="427"/>
                    <a:pt x="813" y="427"/>
                    <a:pt x="813" y="427"/>
                  </a:cubicBezTo>
                  <a:cubicBezTo>
                    <a:pt x="814" y="427"/>
                    <a:pt x="814" y="427"/>
                    <a:pt x="814" y="427"/>
                  </a:cubicBezTo>
                  <a:cubicBezTo>
                    <a:pt x="815" y="428"/>
                    <a:pt x="815" y="428"/>
                    <a:pt x="815" y="428"/>
                  </a:cubicBezTo>
                  <a:cubicBezTo>
                    <a:pt x="816" y="427"/>
                    <a:pt x="816" y="427"/>
                    <a:pt x="816" y="427"/>
                  </a:cubicBezTo>
                  <a:cubicBezTo>
                    <a:pt x="817" y="428"/>
                    <a:pt x="817" y="428"/>
                    <a:pt x="817" y="428"/>
                  </a:cubicBezTo>
                  <a:cubicBezTo>
                    <a:pt x="817" y="428"/>
                    <a:pt x="817" y="428"/>
                    <a:pt x="817" y="428"/>
                  </a:cubicBezTo>
                  <a:cubicBezTo>
                    <a:pt x="817" y="429"/>
                    <a:pt x="817" y="429"/>
                    <a:pt x="817" y="429"/>
                  </a:cubicBezTo>
                  <a:cubicBezTo>
                    <a:pt x="817" y="430"/>
                    <a:pt x="817" y="430"/>
                    <a:pt x="817" y="430"/>
                  </a:cubicBezTo>
                  <a:cubicBezTo>
                    <a:pt x="819" y="430"/>
                    <a:pt x="819" y="430"/>
                    <a:pt x="819" y="430"/>
                  </a:cubicBezTo>
                  <a:cubicBezTo>
                    <a:pt x="820" y="430"/>
                    <a:pt x="820" y="430"/>
                    <a:pt x="820" y="430"/>
                  </a:cubicBezTo>
                  <a:cubicBezTo>
                    <a:pt x="820" y="431"/>
                    <a:pt x="820" y="431"/>
                    <a:pt x="820" y="431"/>
                  </a:cubicBezTo>
                  <a:cubicBezTo>
                    <a:pt x="820" y="432"/>
                    <a:pt x="820" y="432"/>
                    <a:pt x="820" y="432"/>
                  </a:cubicBezTo>
                  <a:cubicBezTo>
                    <a:pt x="821" y="432"/>
                    <a:pt x="821" y="432"/>
                    <a:pt x="821" y="432"/>
                  </a:cubicBezTo>
                  <a:cubicBezTo>
                    <a:pt x="822" y="433"/>
                    <a:pt x="822" y="433"/>
                    <a:pt x="822" y="433"/>
                  </a:cubicBezTo>
                  <a:cubicBezTo>
                    <a:pt x="822" y="434"/>
                    <a:pt x="822" y="434"/>
                    <a:pt x="822" y="434"/>
                  </a:cubicBezTo>
                  <a:cubicBezTo>
                    <a:pt x="822" y="436"/>
                    <a:pt x="822" y="436"/>
                    <a:pt x="822" y="436"/>
                  </a:cubicBezTo>
                  <a:cubicBezTo>
                    <a:pt x="822" y="436"/>
                    <a:pt x="822" y="436"/>
                    <a:pt x="822" y="436"/>
                  </a:cubicBezTo>
                  <a:cubicBezTo>
                    <a:pt x="823" y="437"/>
                    <a:pt x="823" y="437"/>
                    <a:pt x="823" y="437"/>
                  </a:cubicBezTo>
                  <a:cubicBezTo>
                    <a:pt x="825" y="437"/>
                    <a:pt x="825" y="437"/>
                    <a:pt x="825" y="437"/>
                  </a:cubicBezTo>
                  <a:cubicBezTo>
                    <a:pt x="825" y="438"/>
                    <a:pt x="825" y="438"/>
                    <a:pt x="825" y="438"/>
                  </a:cubicBezTo>
                  <a:cubicBezTo>
                    <a:pt x="825" y="439"/>
                    <a:pt x="825" y="439"/>
                    <a:pt x="825" y="439"/>
                  </a:cubicBezTo>
                  <a:cubicBezTo>
                    <a:pt x="825" y="440"/>
                    <a:pt x="825" y="440"/>
                    <a:pt x="825" y="440"/>
                  </a:cubicBezTo>
                  <a:cubicBezTo>
                    <a:pt x="827" y="441"/>
                    <a:pt x="827" y="441"/>
                    <a:pt x="827" y="441"/>
                  </a:cubicBezTo>
                  <a:cubicBezTo>
                    <a:pt x="827" y="443"/>
                    <a:pt x="827" y="443"/>
                    <a:pt x="827" y="443"/>
                  </a:cubicBezTo>
                  <a:cubicBezTo>
                    <a:pt x="829" y="444"/>
                    <a:pt x="829" y="444"/>
                    <a:pt x="829" y="444"/>
                  </a:cubicBezTo>
                  <a:cubicBezTo>
                    <a:pt x="829" y="446"/>
                    <a:pt x="829" y="446"/>
                    <a:pt x="829" y="446"/>
                  </a:cubicBezTo>
                  <a:cubicBezTo>
                    <a:pt x="830" y="446"/>
                    <a:pt x="830" y="446"/>
                    <a:pt x="830" y="446"/>
                  </a:cubicBezTo>
                  <a:cubicBezTo>
                    <a:pt x="830" y="447"/>
                    <a:pt x="830" y="447"/>
                    <a:pt x="830" y="447"/>
                  </a:cubicBezTo>
                  <a:cubicBezTo>
                    <a:pt x="831" y="448"/>
                    <a:pt x="831" y="448"/>
                    <a:pt x="831" y="448"/>
                  </a:cubicBezTo>
                  <a:cubicBezTo>
                    <a:pt x="831" y="449"/>
                    <a:pt x="831" y="449"/>
                    <a:pt x="831" y="449"/>
                  </a:cubicBezTo>
                  <a:cubicBezTo>
                    <a:pt x="831" y="450"/>
                    <a:pt x="831" y="450"/>
                    <a:pt x="831" y="450"/>
                  </a:cubicBezTo>
                  <a:cubicBezTo>
                    <a:pt x="832" y="450"/>
                    <a:pt x="832" y="450"/>
                    <a:pt x="832" y="450"/>
                  </a:cubicBezTo>
                  <a:cubicBezTo>
                    <a:pt x="832" y="450"/>
                    <a:pt x="832" y="450"/>
                    <a:pt x="832" y="450"/>
                  </a:cubicBezTo>
                  <a:cubicBezTo>
                    <a:pt x="833" y="451"/>
                    <a:pt x="833" y="451"/>
                    <a:pt x="833" y="451"/>
                  </a:cubicBezTo>
                  <a:cubicBezTo>
                    <a:pt x="834" y="452"/>
                    <a:pt x="834" y="452"/>
                    <a:pt x="834" y="452"/>
                  </a:cubicBezTo>
                  <a:cubicBezTo>
                    <a:pt x="835" y="455"/>
                    <a:pt x="835" y="455"/>
                    <a:pt x="835" y="455"/>
                  </a:cubicBezTo>
                  <a:cubicBezTo>
                    <a:pt x="838" y="457"/>
                    <a:pt x="838" y="457"/>
                    <a:pt x="838" y="457"/>
                  </a:cubicBezTo>
                  <a:cubicBezTo>
                    <a:pt x="839" y="458"/>
                    <a:pt x="839" y="458"/>
                    <a:pt x="839" y="458"/>
                  </a:cubicBezTo>
                  <a:cubicBezTo>
                    <a:pt x="839" y="460"/>
                    <a:pt x="839" y="460"/>
                    <a:pt x="839" y="460"/>
                  </a:cubicBezTo>
                  <a:cubicBezTo>
                    <a:pt x="840" y="461"/>
                    <a:pt x="840" y="461"/>
                    <a:pt x="840" y="461"/>
                  </a:cubicBezTo>
                  <a:cubicBezTo>
                    <a:pt x="840" y="462"/>
                    <a:pt x="840" y="462"/>
                    <a:pt x="840" y="462"/>
                  </a:cubicBezTo>
                  <a:cubicBezTo>
                    <a:pt x="841" y="463"/>
                    <a:pt x="841" y="463"/>
                    <a:pt x="841" y="463"/>
                  </a:cubicBezTo>
                  <a:cubicBezTo>
                    <a:pt x="842" y="463"/>
                    <a:pt x="842" y="463"/>
                    <a:pt x="842" y="463"/>
                  </a:cubicBezTo>
                  <a:cubicBezTo>
                    <a:pt x="842" y="465"/>
                    <a:pt x="842" y="465"/>
                    <a:pt x="842" y="465"/>
                  </a:cubicBezTo>
                  <a:cubicBezTo>
                    <a:pt x="842" y="466"/>
                    <a:pt x="842" y="466"/>
                    <a:pt x="842" y="466"/>
                  </a:cubicBezTo>
                  <a:cubicBezTo>
                    <a:pt x="843" y="468"/>
                    <a:pt x="843" y="468"/>
                    <a:pt x="843" y="468"/>
                  </a:cubicBezTo>
                  <a:cubicBezTo>
                    <a:pt x="845" y="470"/>
                    <a:pt x="845" y="470"/>
                    <a:pt x="845" y="470"/>
                  </a:cubicBezTo>
                  <a:cubicBezTo>
                    <a:pt x="847" y="470"/>
                    <a:pt x="847" y="470"/>
                    <a:pt x="847" y="470"/>
                  </a:cubicBezTo>
                  <a:cubicBezTo>
                    <a:pt x="847" y="471"/>
                    <a:pt x="847" y="471"/>
                    <a:pt x="847" y="471"/>
                  </a:cubicBezTo>
                  <a:cubicBezTo>
                    <a:pt x="848" y="471"/>
                    <a:pt x="848" y="471"/>
                    <a:pt x="848" y="471"/>
                  </a:cubicBezTo>
                  <a:cubicBezTo>
                    <a:pt x="849" y="471"/>
                    <a:pt x="849" y="471"/>
                    <a:pt x="849" y="471"/>
                  </a:cubicBezTo>
                  <a:cubicBezTo>
                    <a:pt x="850" y="472"/>
                    <a:pt x="850" y="472"/>
                    <a:pt x="850" y="472"/>
                  </a:cubicBezTo>
                  <a:cubicBezTo>
                    <a:pt x="851" y="471"/>
                    <a:pt x="851" y="471"/>
                    <a:pt x="851" y="471"/>
                  </a:cubicBezTo>
                  <a:cubicBezTo>
                    <a:pt x="853" y="472"/>
                    <a:pt x="853" y="472"/>
                    <a:pt x="853" y="472"/>
                  </a:cubicBezTo>
                  <a:cubicBezTo>
                    <a:pt x="854" y="471"/>
                    <a:pt x="854" y="471"/>
                    <a:pt x="854" y="471"/>
                  </a:cubicBezTo>
                  <a:cubicBezTo>
                    <a:pt x="855" y="471"/>
                    <a:pt x="855" y="471"/>
                    <a:pt x="855" y="471"/>
                  </a:cubicBezTo>
                  <a:cubicBezTo>
                    <a:pt x="855" y="471"/>
                    <a:pt x="855" y="471"/>
                    <a:pt x="855" y="471"/>
                  </a:cubicBezTo>
                  <a:cubicBezTo>
                    <a:pt x="854" y="472"/>
                    <a:pt x="854" y="472"/>
                    <a:pt x="854" y="472"/>
                  </a:cubicBezTo>
                  <a:cubicBezTo>
                    <a:pt x="855" y="473"/>
                    <a:pt x="855" y="473"/>
                    <a:pt x="855" y="473"/>
                  </a:cubicBezTo>
                  <a:cubicBezTo>
                    <a:pt x="857" y="473"/>
                    <a:pt x="857" y="473"/>
                    <a:pt x="857" y="473"/>
                  </a:cubicBezTo>
                  <a:cubicBezTo>
                    <a:pt x="858" y="473"/>
                    <a:pt x="858" y="473"/>
                    <a:pt x="858" y="473"/>
                  </a:cubicBezTo>
                  <a:cubicBezTo>
                    <a:pt x="858" y="474"/>
                    <a:pt x="858" y="474"/>
                    <a:pt x="858" y="474"/>
                  </a:cubicBezTo>
                  <a:cubicBezTo>
                    <a:pt x="859" y="475"/>
                    <a:pt x="859" y="475"/>
                    <a:pt x="859" y="475"/>
                  </a:cubicBezTo>
                  <a:cubicBezTo>
                    <a:pt x="859" y="474"/>
                    <a:pt x="859" y="474"/>
                    <a:pt x="859" y="474"/>
                  </a:cubicBezTo>
                  <a:cubicBezTo>
                    <a:pt x="860" y="473"/>
                    <a:pt x="860" y="473"/>
                    <a:pt x="860" y="473"/>
                  </a:cubicBezTo>
                  <a:cubicBezTo>
                    <a:pt x="861" y="474"/>
                    <a:pt x="861" y="474"/>
                    <a:pt x="861" y="474"/>
                  </a:cubicBezTo>
                  <a:cubicBezTo>
                    <a:pt x="862" y="473"/>
                    <a:pt x="862" y="473"/>
                    <a:pt x="862" y="473"/>
                  </a:cubicBezTo>
                  <a:cubicBezTo>
                    <a:pt x="863" y="473"/>
                    <a:pt x="863" y="473"/>
                    <a:pt x="863" y="473"/>
                  </a:cubicBezTo>
                  <a:cubicBezTo>
                    <a:pt x="863" y="473"/>
                    <a:pt x="863" y="473"/>
                    <a:pt x="863" y="473"/>
                  </a:cubicBezTo>
                  <a:cubicBezTo>
                    <a:pt x="864" y="474"/>
                    <a:pt x="864" y="474"/>
                    <a:pt x="864" y="474"/>
                  </a:cubicBezTo>
                  <a:cubicBezTo>
                    <a:pt x="864" y="475"/>
                    <a:pt x="864" y="475"/>
                    <a:pt x="864" y="475"/>
                  </a:cubicBezTo>
                  <a:cubicBezTo>
                    <a:pt x="865" y="475"/>
                    <a:pt x="865" y="475"/>
                    <a:pt x="865" y="475"/>
                  </a:cubicBezTo>
                  <a:cubicBezTo>
                    <a:pt x="866" y="476"/>
                    <a:pt x="866" y="476"/>
                    <a:pt x="866" y="476"/>
                  </a:cubicBezTo>
                  <a:cubicBezTo>
                    <a:pt x="867" y="477"/>
                    <a:pt x="867" y="477"/>
                    <a:pt x="867" y="477"/>
                  </a:cubicBezTo>
                  <a:cubicBezTo>
                    <a:pt x="867" y="477"/>
                    <a:pt x="867" y="477"/>
                    <a:pt x="867" y="477"/>
                  </a:cubicBezTo>
                  <a:cubicBezTo>
                    <a:pt x="868" y="478"/>
                    <a:pt x="868" y="478"/>
                    <a:pt x="868" y="478"/>
                  </a:cubicBezTo>
                  <a:cubicBezTo>
                    <a:pt x="868" y="479"/>
                    <a:pt x="868" y="479"/>
                    <a:pt x="868" y="479"/>
                  </a:cubicBezTo>
                  <a:cubicBezTo>
                    <a:pt x="870" y="480"/>
                    <a:pt x="870" y="480"/>
                    <a:pt x="870" y="480"/>
                  </a:cubicBezTo>
                  <a:cubicBezTo>
                    <a:pt x="870" y="480"/>
                    <a:pt x="870" y="480"/>
                    <a:pt x="870" y="480"/>
                  </a:cubicBezTo>
                  <a:cubicBezTo>
                    <a:pt x="871" y="480"/>
                    <a:pt x="871" y="480"/>
                    <a:pt x="871" y="480"/>
                  </a:cubicBezTo>
                  <a:cubicBezTo>
                    <a:pt x="872" y="481"/>
                    <a:pt x="872" y="481"/>
                    <a:pt x="872" y="481"/>
                  </a:cubicBezTo>
                  <a:cubicBezTo>
                    <a:pt x="873" y="481"/>
                    <a:pt x="873" y="481"/>
                    <a:pt x="873" y="481"/>
                  </a:cubicBezTo>
                  <a:cubicBezTo>
                    <a:pt x="874" y="481"/>
                    <a:pt x="874" y="481"/>
                    <a:pt x="874" y="481"/>
                  </a:cubicBezTo>
                  <a:cubicBezTo>
                    <a:pt x="875" y="481"/>
                    <a:pt x="875" y="481"/>
                    <a:pt x="875" y="481"/>
                  </a:cubicBezTo>
                  <a:cubicBezTo>
                    <a:pt x="876" y="480"/>
                    <a:pt x="876" y="480"/>
                    <a:pt x="876" y="480"/>
                  </a:cubicBezTo>
                  <a:cubicBezTo>
                    <a:pt x="877" y="480"/>
                    <a:pt x="877" y="480"/>
                    <a:pt x="877" y="480"/>
                  </a:cubicBezTo>
                  <a:cubicBezTo>
                    <a:pt x="878" y="480"/>
                    <a:pt x="878" y="480"/>
                    <a:pt x="878" y="480"/>
                  </a:cubicBezTo>
                  <a:cubicBezTo>
                    <a:pt x="877" y="481"/>
                    <a:pt x="877" y="481"/>
                    <a:pt x="877" y="481"/>
                  </a:cubicBezTo>
                  <a:cubicBezTo>
                    <a:pt x="877" y="482"/>
                    <a:pt x="877" y="482"/>
                    <a:pt x="877" y="482"/>
                  </a:cubicBezTo>
                  <a:cubicBezTo>
                    <a:pt x="877" y="483"/>
                    <a:pt x="877" y="483"/>
                    <a:pt x="877" y="483"/>
                  </a:cubicBezTo>
                  <a:cubicBezTo>
                    <a:pt x="877" y="484"/>
                    <a:pt x="877" y="484"/>
                    <a:pt x="877" y="484"/>
                  </a:cubicBezTo>
                  <a:cubicBezTo>
                    <a:pt x="878" y="484"/>
                    <a:pt x="878" y="484"/>
                    <a:pt x="878" y="484"/>
                  </a:cubicBezTo>
                  <a:cubicBezTo>
                    <a:pt x="879" y="486"/>
                    <a:pt x="879" y="486"/>
                    <a:pt x="879" y="486"/>
                  </a:cubicBezTo>
                  <a:cubicBezTo>
                    <a:pt x="879" y="487"/>
                    <a:pt x="879" y="487"/>
                    <a:pt x="879" y="487"/>
                  </a:cubicBezTo>
                  <a:cubicBezTo>
                    <a:pt x="879" y="489"/>
                    <a:pt x="879" y="489"/>
                    <a:pt x="879" y="489"/>
                  </a:cubicBezTo>
                  <a:cubicBezTo>
                    <a:pt x="879" y="490"/>
                    <a:pt x="879" y="490"/>
                    <a:pt x="879" y="490"/>
                  </a:cubicBezTo>
                  <a:cubicBezTo>
                    <a:pt x="879" y="491"/>
                    <a:pt x="879" y="491"/>
                    <a:pt x="879" y="491"/>
                  </a:cubicBezTo>
                  <a:cubicBezTo>
                    <a:pt x="880" y="493"/>
                    <a:pt x="880" y="493"/>
                    <a:pt x="880" y="493"/>
                  </a:cubicBezTo>
                  <a:cubicBezTo>
                    <a:pt x="881" y="493"/>
                    <a:pt x="881" y="493"/>
                    <a:pt x="881" y="493"/>
                  </a:cubicBezTo>
                  <a:cubicBezTo>
                    <a:pt x="882" y="495"/>
                    <a:pt x="882" y="495"/>
                    <a:pt x="882" y="495"/>
                  </a:cubicBezTo>
                  <a:cubicBezTo>
                    <a:pt x="883" y="496"/>
                    <a:pt x="883" y="496"/>
                    <a:pt x="883" y="496"/>
                  </a:cubicBezTo>
                  <a:cubicBezTo>
                    <a:pt x="884" y="496"/>
                    <a:pt x="884" y="496"/>
                    <a:pt x="884" y="496"/>
                  </a:cubicBezTo>
                  <a:cubicBezTo>
                    <a:pt x="885" y="495"/>
                    <a:pt x="885" y="495"/>
                    <a:pt x="885" y="495"/>
                  </a:cubicBezTo>
                  <a:cubicBezTo>
                    <a:pt x="887" y="495"/>
                    <a:pt x="887" y="495"/>
                    <a:pt x="887" y="495"/>
                  </a:cubicBezTo>
                  <a:cubicBezTo>
                    <a:pt x="887" y="496"/>
                    <a:pt x="887" y="496"/>
                    <a:pt x="887" y="496"/>
                  </a:cubicBezTo>
                  <a:cubicBezTo>
                    <a:pt x="888" y="497"/>
                    <a:pt x="888" y="497"/>
                    <a:pt x="888" y="497"/>
                  </a:cubicBezTo>
                  <a:cubicBezTo>
                    <a:pt x="889" y="497"/>
                    <a:pt x="889" y="497"/>
                    <a:pt x="889" y="497"/>
                  </a:cubicBezTo>
                  <a:cubicBezTo>
                    <a:pt x="890" y="496"/>
                    <a:pt x="890" y="496"/>
                    <a:pt x="890" y="496"/>
                  </a:cubicBezTo>
                  <a:cubicBezTo>
                    <a:pt x="891" y="496"/>
                    <a:pt x="891" y="496"/>
                    <a:pt x="891" y="496"/>
                  </a:cubicBezTo>
                  <a:cubicBezTo>
                    <a:pt x="892" y="496"/>
                    <a:pt x="892" y="496"/>
                    <a:pt x="892" y="496"/>
                  </a:cubicBezTo>
                  <a:cubicBezTo>
                    <a:pt x="894" y="496"/>
                    <a:pt x="894" y="496"/>
                    <a:pt x="894" y="496"/>
                  </a:cubicBezTo>
                  <a:cubicBezTo>
                    <a:pt x="895" y="495"/>
                    <a:pt x="895" y="495"/>
                    <a:pt x="895" y="495"/>
                  </a:cubicBezTo>
                  <a:cubicBezTo>
                    <a:pt x="896" y="494"/>
                    <a:pt x="896" y="494"/>
                    <a:pt x="896" y="494"/>
                  </a:cubicBezTo>
                  <a:cubicBezTo>
                    <a:pt x="896" y="493"/>
                    <a:pt x="896" y="493"/>
                    <a:pt x="896" y="493"/>
                  </a:cubicBezTo>
                  <a:cubicBezTo>
                    <a:pt x="897" y="492"/>
                    <a:pt x="897" y="492"/>
                    <a:pt x="897" y="492"/>
                  </a:cubicBezTo>
                  <a:cubicBezTo>
                    <a:pt x="898" y="491"/>
                    <a:pt x="898" y="491"/>
                    <a:pt x="898" y="491"/>
                  </a:cubicBezTo>
                  <a:cubicBezTo>
                    <a:pt x="898" y="490"/>
                    <a:pt x="898" y="490"/>
                    <a:pt x="898" y="490"/>
                  </a:cubicBezTo>
                  <a:cubicBezTo>
                    <a:pt x="898" y="488"/>
                    <a:pt x="898" y="488"/>
                    <a:pt x="898" y="488"/>
                  </a:cubicBezTo>
                  <a:cubicBezTo>
                    <a:pt x="899" y="488"/>
                    <a:pt x="899" y="488"/>
                    <a:pt x="899" y="488"/>
                  </a:cubicBezTo>
                  <a:cubicBezTo>
                    <a:pt x="901" y="488"/>
                    <a:pt x="901" y="488"/>
                    <a:pt x="901" y="488"/>
                  </a:cubicBezTo>
                  <a:cubicBezTo>
                    <a:pt x="902" y="486"/>
                    <a:pt x="902" y="486"/>
                    <a:pt x="902" y="486"/>
                  </a:cubicBezTo>
                  <a:cubicBezTo>
                    <a:pt x="903" y="486"/>
                    <a:pt x="903" y="486"/>
                    <a:pt x="903" y="486"/>
                  </a:cubicBezTo>
                  <a:cubicBezTo>
                    <a:pt x="903" y="486"/>
                    <a:pt x="903" y="486"/>
                    <a:pt x="903" y="486"/>
                  </a:cubicBezTo>
                  <a:cubicBezTo>
                    <a:pt x="904" y="485"/>
                    <a:pt x="904" y="485"/>
                    <a:pt x="904" y="485"/>
                  </a:cubicBezTo>
                  <a:cubicBezTo>
                    <a:pt x="905" y="484"/>
                    <a:pt x="905" y="484"/>
                    <a:pt x="905" y="484"/>
                  </a:cubicBezTo>
                  <a:cubicBezTo>
                    <a:pt x="906" y="484"/>
                    <a:pt x="906" y="484"/>
                    <a:pt x="906" y="484"/>
                  </a:cubicBezTo>
                  <a:cubicBezTo>
                    <a:pt x="907" y="483"/>
                    <a:pt x="907" y="483"/>
                    <a:pt x="907" y="483"/>
                  </a:cubicBezTo>
                  <a:cubicBezTo>
                    <a:pt x="909" y="483"/>
                    <a:pt x="909" y="483"/>
                    <a:pt x="909" y="483"/>
                  </a:cubicBezTo>
                  <a:cubicBezTo>
                    <a:pt x="910" y="484"/>
                    <a:pt x="910" y="484"/>
                    <a:pt x="910" y="484"/>
                  </a:cubicBezTo>
                  <a:cubicBezTo>
                    <a:pt x="911" y="484"/>
                    <a:pt x="911" y="484"/>
                    <a:pt x="911" y="484"/>
                  </a:cubicBezTo>
                  <a:cubicBezTo>
                    <a:pt x="912" y="485"/>
                    <a:pt x="912" y="485"/>
                    <a:pt x="912" y="485"/>
                  </a:cubicBezTo>
                  <a:cubicBezTo>
                    <a:pt x="913" y="487"/>
                    <a:pt x="913" y="487"/>
                    <a:pt x="913" y="487"/>
                  </a:cubicBezTo>
                  <a:cubicBezTo>
                    <a:pt x="912" y="487"/>
                    <a:pt x="912" y="487"/>
                    <a:pt x="912" y="487"/>
                  </a:cubicBezTo>
                  <a:cubicBezTo>
                    <a:pt x="912" y="488"/>
                    <a:pt x="912" y="488"/>
                    <a:pt x="912" y="488"/>
                  </a:cubicBezTo>
                  <a:cubicBezTo>
                    <a:pt x="913" y="490"/>
                    <a:pt x="913" y="490"/>
                    <a:pt x="913" y="490"/>
                  </a:cubicBezTo>
                  <a:cubicBezTo>
                    <a:pt x="914" y="491"/>
                    <a:pt x="914" y="491"/>
                    <a:pt x="914" y="491"/>
                  </a:cubicBezTo>
                  <a:cubicBezTo>
                    <a:pt x="914" y="492"/>
                    <a:pt x="914" y="492"/>
                    <a:pt x="914" y="492"/>
                  </a:cubicBezTo>
                  <a:cubicBezTo>
                    <a:pt x="915" y="493"/>
                    <a:pt x="915" y="493"/>
                    <a:pt x="915" y="493"/>
                  </a:cubicBezTo>
                  <a:cubicBezTo>
                    <a:pt x="915" y="495"/>
                    <a:pt x="915" y="495"/>
                    <a:pt x="915" y="495"/>
                  </a:cubicBezTo>
                  <a:cubicBezTo>
                    <a:pt x="915" y="496"/>
                    <a:pt x="915" y="496"/>
                    <a:pt x="915" y="496"/>
                  </a:cubicBezTo>
                  <a:cubicBezTo>
                    <a:pt x="915" y="497"/>
                    <a:pt x="915" y="497"/>
                    <a:pt x="915" y="497"/>
                  </a:cubicBezTo>
                  <a:cubicBezTo>
                    <a:pt x="913" y="497"/>
                    <a:pt x="913" y="497"/>
                    <a:pt x="913" y="497"/>
                  </a:cubicBezTo>
                  <a:cubicBezTo>
                    <a:pt x="912" y="498"/>
                    <a:pt x="912" y="498"/>
                    <a:pt x="912" y="498"/>
                  </a:cubicBezTo>
                  <a:cubicBezTo>
                    <a:pt x="912" y="499"/>
                    <a:pt x="912" y="499"/>
                    <a:pt x="912" y="499"/>
                  </a:cubicBezTo>
                  <a:cubicBezTo>
                    <a:pt x="913" y="500"/>
                    <a:pt x="913" y="500"/>
                    <a:pt x="913" y="500"/>
                  </a:cubicBezTo>
                  <a:cubicBezTo>
                    <a:pt x="913" y="501"/>
                    <a:pt x="913" y="501"/>
                    <a:pt x="913" y="501"/>
                  </a:cubicBezTo>
                  <a:cubicBezTo>
                    <a:pt x="913" y="502"/>
                    <a:pt x="913" y="502"/>
                    <a:pt x="913" y="502"/>
                  </a:cubicBezTo>
                  <a:cubicBezTo>
                    <a:pt x="913" y="504"/>
                    <a:pt x="913" y="504"/>
                    <a:pt x="913" y="504"/>
                  </a:cubicBezTo>
                  <a:cubicBezTo>
                    <a:pt x="913" y="504"/>
                    <a:pt x="913" y="504"/>
                    <a:pt x="913" y="504"/>
                  </a:cubicBezTo>
                  <a:cubicBezTo>
                    <a:pt x="914" y="505"/>
                    <a:pt x="914" y="505"/>
                    <a:pt x="914" y="505"/>
                  </a:cubicBezTo>
                  <a:cubicBezTo>
                    <a:pt x="914" y="506"/>
                    <a:pt x="914" y="506"/>
                    <a:pt x="914" y="506"/>
                  </a:cubicBezTo>
                  <a:cubicBezTo>
                    <a:pt x="914" y="506"/>
                    <a:pt x="914" y="506"/>
                    <a:pt x="914" y="506"/>
                  </a:cubicBezTo>
                  <a:cubicBezTo>
                    <a:pt x="914" y="507"/>
                    <a:pt x="914" y="507"/>
                    <a:pt x="914" y="507"/>
                  </a:cubicBezTo>
                  <a:cubicBezTo>
                    <a:pt x="914" y="508"/>
                    <a:pt x="914" y="508"/>
                    <a:pt x="914" y="508"/>
                  </a:cubicBezTo>
                  <a:cubicBezTo>
                    <a:pt x="913" y="508"/>
                    <a:pt x="913" y="508"/>
                    <a:pt x="913" y="508"/>
                  </a:cubicBezTo>
                  <a:cubicBezTo>
                    <a:pt x="914" y="510"/>
                    <a:pt x="914" y="510"/>
                    <a:pt x="914" y="510"/>
                  </a:cubicBezTo>
                  <a:cubicBezTo>
                    <a:pt x="914" y="512"/>
                    <a:pt x="914" y="512"/>
                    <a:pt x="914" y="512"/>
                  </a:cubicBezTo>
                  <a:cubicBezTo>
                    <a:pt x="915" y="513"/>
                    <a:pt x="915" y="513"/>
                    <a:pt x="915" y="513"/>
                  </a:cubicBezTo>
                  <a:cubicBezTo>
                    <a:pt x="915" y="513"/>
                    <a:pt x="915" y="513"/>
                    <a:pt x="915" y="513"/>
                  </a:cubicBezTo>
                  <a:cubicBezTo>
                    <a:pt x="914" y="514"/>
                    <a:pt x="914" y="514"/>
                    <a:pt x="914" y="514"/>
                  </a:cubicBezTo>
                  <a:cubicBezTo>
                    <a:pt x="913" y="515"/>
                    <a:pt x="913" y="515"/>
                    <a:pt x="913" y="515"/>
                  </a:cubicBezTo>
                  <a:cubicBezTo>
                    <a:pt x="914" y="516"/>
                    <a:pt x="914" y="516"/>
                    <a:pt x="914" y="516"/>
                  </a:cubicBezTo>
                  <a:cubicBezTo>
                    <a:pt x="914" y="517"/>
                    <a:pt x="914" y="517"/>
                    <a:pt x="914" y="517"/>
                  </a:cubicBezTo>
                  <a:cubicBezTo>
                    <a:pt x="915" y="518"/>
                    <a:pt x="915" y="518"/>
                    <a:pt x="915" y="518"/>
                  </a:cubicBezTo>
                  <a:cubicBezTo>
                    <a:pt x="913" y="518"/>
                    <a:pt x="913" y="518"/>
                    <a:pt x="913" y="518"/>
                  </a:cubicBezTo>
                  <a:cubicBezTo>
                    <a:pt x="913" y="519"/>
                    <a:pt x="913" y="519"/>
                    <a:pt x="913" y="519"/>
                  </a:cubicBezTo>
                  <a:cubicBezTo>
                    <a:pt x="914" y="520"/>
                    <a:pt x="914" y="520"/>
                    <a:pt x="914" y="520"/>
                  </a:cubicBezTo>
                  <a:cubicBezTo>
                    <a:pt x="914" y="521"/>
                    <a:pt x="914" y="521"/>
                    <a:pt x="914" y="521"/>
                  </a:cubicBezTo>
                  <a:cubicBezTo>
                    <a:pt x="913" y="522"/>
                    <a:pt x="913" y="522"/>
                    <a:pt x="913" y="522"/>
                  </a:cubicBezTo>
                  <a:cubicBezTo>
                    <a:pt x="913" y="524"/>
                    <a:pt x="913" y="524"/>
                    <a:pt x="913" y="524"/>
                  </a:cubicBezTo>
                  <a:cubicBezTo>
                    <a:pt x="913" y="525"/>
                    <a:pt x="913" y="525"/>
                    <a:pt x="913" y="525"/>
                  </a:cubicBezTo>
                  <a:cubicBezTo>
                    <a:pt x="913" y="526"/>
                    <a:pt x="913" y="526"/>
                    <a:pt x="913" y="526"/>
                  </a:cubicBezTo>
                  <a:cubicBezTo>
                    <a:pt x="913" y="526"/>
                    <a:pt x="913" y="526"/>
                    <a:pt x="913" y="526"/>
                  </a:cubicBezTo>
                  <a:cubicBezTo>
                    <a:pt x="913" y="527"/>
                    <a:pt x="913" y="527"/>
                    <a:pt x="913" y="527"/>
                  </a:cubicBezTo>
                  <a:cubicBezTo>
                    <a:pt x="913" y="528"/>
                    <a:pt x="913" y="528"/>
                    <a:pt x="913" y="528"/>
                  </a:cubicBezTo>
                  <a:cubicBezTo>
                    <a:pt x="914" y="529"/>
                    <a:pt x="914" y="529"/>
                    <a:pt x="914" y="529"/>
                  </a:cubicBezTo>
                  <a:cubicBezTo>
                    <a:pt x="913" y="530"/>
                    <a:pt x="913" y="530"/>
                    <a:pt x="913" y="530"/>
                  </a:cubicBezTo>
                  <a:cubicBezTo>
                    <a:pt x="912" y="530"/>
                    <a:pt x="912" y="530"/>
                    <a:pt x="912" y="530"/>
                  </a:cubicBezTo>
                  <a:cubicBezTo>
                    <a:pt x="911" y="530"/>
                    <a:pt x="911" y="530"/>
                    <a:pt x="911" y="530"/>
                  </a:cubicBezTo>
                  <a:cubicBezTo>
                    <a:pt x="905" y="529"/>
                    <a:pt x="905" y="529"/>
                    <a:pt x="905" y="529"/>
                  </a:cubicBezTo>
                  <a:cubicBezTo>
                    <a:pt x="904" y="529"/>
                    <a:pt x="904" y="529"/>
                    <a:pt x="904" y="529"/>
                  </a:cubicBezTo>
                  <a:cubicBezTo>
                    <a:pt x="903" y="528"/>
                    <a:pt x="903" y="528"/>
                    <a:pt x="903" y="528"/>
                  </a:cubicBezTo>
                  <a:cubicBezTo>
                    <a:pt x="902" y="528"/>
                    <a:pt x="902" y="528"/>
                    <a:pt x="902" y="528"/>
                  </a:cubicBezTo>
                  <a:cubicBezTo>
                    <a:pt x="901" y="531"/>
                    <a:pt x="901" y="531"/>
                    <a:pt x="901" y="531"/>
                  </a:cubicBezTo>
                  <a:cubicBezTo>
                    <a:pt x="900" y="532"/>
                    <a:pt x="900" y="532"/>
                    <a:pt x="900" y="532"/>
                  </a:cubicBezTo>
                  <a:cubicBezTo>
                    <a:pt x="899" y="533"/>
                    <a:pt x="899" y="533"/>
                    <a:pt x="899" y="533"/>
                  </a:cubicBezTo>
                  <a:cubicBezTo>
                    <a:pt x="898" y="533"/>
                    <a:pt x="898" y="533"/>
                    <a:pt x="898" y="533"/>
                  </a:cubicBezTo>
                  <a:cubicBezTo>
                    <a:pt x="897" y="534"/>
                    <a:pt x="897" y="534"/>
                    <a:pt x="897" y="534"/>
                  </a:cubicBezTo>
                  <a:cubicBezTo>
                    <a:pt x="897" y="535"/>
                    <a:pt x="897" y="535"/>
                    <a:pt x="897" y="535"/>
                  </a:cubicBezTo>
                  <a:cubicBezTo>
                    <a:pt x="898" y="536"/>
                    <a:pt x="898" y="536"/>
                    <a:pt x="898" y="536"/>
                  </a:cubicBezTo>
                  <a:cubicBezTo>
                    <a:pt x="900" y="539"/>
                    <a:pt x="900" y="539"/>
                    <a:pt x="900" y="539"/>
                  </a:cubicBezTo>
                  <a:cubicBezTo>
                    <a:pt x="900" y="541"/>
                    <a:pt x="900" y="541"/>
                    <a:pt x="900" y="541"/>
                  </a:cubicBezTo>
                  <a:cubicBezTo>
                    <a:pt x="901" y="542"/>
                    <a:pt x="901" y="542"/>
                    <a:pt x="901" y="542"/>
                  </a:cubicBezTo>
                  <a:cubicBezTo>
                    <a:pt x="902" y="543"/>
                    <a:pt x="902" y="543"/>
                    <a:pt x="902" y="543"/>
                  </a:cubicBezTo>
                  <a:cubicBezTo>
                    <a:pt x="902" y="545"/>
                    <a:pt x="902" y="545"/>
                    <a:pt x="902" y="545"/>
                  </a:cubicBezTo>
                  <a:cubicBezTo>
                    <a:pt x="902" y="547"/>
                    <a:pt x="902" y="547"/>
                    <a:pt x="902" y="547"/>
                  </a:cubicBezTo>
                  <a:cubicBezTo>
                    <a:pt x="902" y="549"/>
                    <a:pt x="902" y="549"/>
                    <a:pt x="902" y="549"/>
                  </a:cubicBezTo>
                  <a:cubicBezTo>
                    <a:pt x="902" y="552"/>
                    <a:pt x="902" y="552"/>
                    <a:pt x="902" y="552"/>
                  </a:cubicBezTo>
                  <a:cubicBezTo>
                    <a:pt x="903" y="552"/>
                    <a:pt x="903" y="552"/>
                    <a:pt x="903" y="552"/>
                  </a:cubicBezTo>
                  <a:cubicBezTo>
                    <a:pt x="903" y="554"/>
                    <a:pt x="903" y="554"/>
                    <a:pt x="903" y="554"/>
                  </a:cubicBezTo>
                  <a:cubicBezTo>
                    <a:pt x="903" y="555"/>
                    <a:pt x="903" y="555"/>
                    <a:pt x="903" y="555"/>
                  </a:cubicBezTo>
                  <a:cubicBezTo>
                    <a:pt x="903" y="556"/>
                    <a:pt x="903" y="556"/>
                    <a:pt x="903" y="556"/>
                  </a:cubicBezTo>
                  <a:cubicBezTo>
                    <a:pt x="903" y="557"/>
                    <a:pt x="903" y="557"/>
                    <a:pt x="903" y="557"/>
                  </a:cubicBezTo>
                  <a:cubicBezTo>
                    <a:pt x="903" y="558"/>
                    <a:pt x="903" y="558"/>
                    <a:pt x="903" y="558"/>
                  </a:cubicBezTo>
                  <a:cubicBezTo>
                    <a:pt x="903" y="560"/>
                    <a:pt x="903" y="560"/>
                    <a:pt x="903" y="560"/>
                  </a:cubicBezTo>
                  <a:cubicBezTo>
                    <a:pt x="902" y="560"/>
                    <a:pt x="902" y="560"/>
                    <a:pt x="902" y="560"/>
                  </a:cubicBezTo>
                  <a:cubicBezTo>
                    <a:pt x="900" y="560"/>
                    <a:pt x="900" y="560"/>
                    <a:pt x="900" y="560"/>
                  </a:cubicBezTo>
                  <a:cubicBezTo>
                    <a:pt x="899" y="560"/>
                    <a:pt x="899" y="560"/>
                    <a:pt x="899" y="560"/>
                  </a:cubicBezTo>
                  <a:cubicBezTo>
                    <a:pt x="899" y="561"/>
                    <a:pt x="899" y="561"/>
                    <a:pt x="899" y="561"/>
                  </a:cubicBezTo>
                  <a:cubicBezTo>
                    <a:pt x="900" y="563"/>
                    <a:pt x="900" y="563"/>
                    <a:pt x="900" y="563"/>
                  </a:cubicBezTo>
                  <a:cubicBezTo>
                    <a:pt x="900" y="563"/>
                    <a:pt x="900" y="563"/>
                    <a:pt x="900" y="563"/>
                  </a:cubicBezTo>
                  <a:cubicBezTo>
                    <a:pt x="900" y="564"/>
                    <a:pt x="900" y="564"/>
                    <a:pt x="900" y="564"/>
                  </a:cubicBezTo>
                  <a:cubicBezTo>
                    <a:pt x="900" y="565"/>
                    <a:pt x="900" y="565"/>
                    <a:pt x="900" y="565"/>
                  </a:cubicBezTo>
                  <a:cubicBezTo>
                    <a:pt x="901" y="567"/>
                    <a:pt x="901" y="567"/>
                    <a:pt x="901" y="567"/>
                  </a:cubicBezTo>
                  <a:cubicBezTo>
                    <a:pt x="902" y="567"/>
                    <a:pt x="902" y="567"/>
                    <a:pt x="902" y="567"/>
                  </a:cubicBezTo>
                  <a:cubicBezTo>
                    <a:pt x="903" y="564"/>
                    <a:pt x="903" y="564"/>
                    <a:pt x="903" y="564"/>
                  </a:cubicBezTo>
                  <a:cubicBezTo>
                    <a:pt x="905" y="564"/>
                    <a:pt x="905" y="564"/>
                    <a:pt x="905" y="564"/>
                  </a:cubicBezTo>
                  <a:cubicBezTo>
                    <a:pt x="906" y="565"/>
                    <a:pt x="906" y="565"/>
                    <a:pt x="906" y="565"/>
                  </a:cubicBezTo>
                  <a:cubicBezTo>
                    <a:pt x="906" y="562"/>
                    <a:pt x="906" y="562"/>
                    <a:pt x="906" y="562"/>
                  </a:cubicBezTo>
                  <a:cubicBezTo>
                    <a:pt x="907" y="561"/>
                    <a:pt x="907" y="561"/>
                    <a:pt x="907" y="561"/>
                  </a:cubicBezTo>
                  <a:cubicBezTo>
                    <a:pt x="908" y="558"/>
                    <a:pt x="908" y="558"/>
                    <a:pt x="908" y="558"/>
                  </a:cubicBezTo>
                  <a:cubicBezTo>
                    <a:pt x="909" y="556"/>
                    <a:pt x="909" y="556"/>
                    <a:pt x="909" y="556"/>
                  </a:cubicBezTo>
                  <a:cubicBezTo>
                    <a:pt x="909" y="555"/>
                    <a:pt x="909" y="555"/>
                    <a:pt x="909" y="555"/>
                  </a:cubicBezTo>
                  <a:cubicBezTo>
                    <a:pt x="910" y="554"/>
                    <a:pt x="910" y="554"/>
                    <a:pt x="910" y="554"/>
                  </a:cubicBezTo>
                  <a:cubicBezTo>
                    <a:pt x="912" y="555"/>
                    <a:pt x="912" y="555"/>
                    <a:pt x="912" y="555"/>
                  </a:cubicBezTo>
                  <a:cubicBezTo>
                    <a:pt x="914" y="554"/>
                    <a:pt x="914" y="554"/>
                    <a:pt x="914" y="554"/>
                  </a:cubicBezTo>
                  <a:cubicBezTo>
                    <a:pt x="915" y="555"/>
                    <a:pt x="915" y="555"/>
                    <a:pt x="915" y="555"/>
                  </a:cubicBezTo>
                  <a:cubicBezTo>
                    <a:pt x="915" y="558"/>
                    <a:pt x="915" y="558"/>
                    <a:pt x="915" y="558"/>
                  </a:cubicBezTo>
                  <a:cubicBezTo>
                    <a:pt x="918" y="559"/>
                    <a:pt x="918" y="559"/>
                    <a:pt x="918" y="559"/>
                  </a:cubicBezTo>
                  <a:cubicBezTo>
                    <a:pt x="920" y="560"/>
                    <a:pt x="920" y="560"/>
                    <a:pt x="920" y="560"/>
                  </a:cubicBezTo>
                  <a:cubicBezTo>
                    <a:pt x="921" y="560"/>
                    <a:pt x="921" y="560"/>
                    <a:pt x="921" y="560"/>
                  </a:cubicBezTo>
                  <a:cubicBezTo>
                    <a:pt x="922" y="561"/>
                    <a:pt x="922" y="561"/>
                    <a:pt x="922" y="561"/>
                  </a:cubicBezTo>
                  <a:cubicBezTo>
                    <a:pt x="924" y="559"/>
                    <a:pt x="924" y="559"/>
                    <a:pt x="924" y="559"/>
                  </a:cubicBezTo>
                  <a:cubicBezTo>
                    <a:pt x="927" y="558"/>
                    <a:pt x="927" y="558"/>
                    <a:pt x="927" y="558"/>
                  </a:cubicBezTo>
                  <a:cubicBezTo>
                    <a:pt x="927" y="557"/>
                    <a:pt x="927" y="557"/>
                    <a:pt x="927" y="557"/>
                  </a:cubicBezTo>
                  <a:cubicBezTo>
                    <a:pt x="929" y="557"/>
                    <a:pt x="929" y="557"/>
                    <a:pt x="929" y="557"/>
                  </a:cubicBezTo>
                  <a:cubicBezTo>
                    <a:pt x="930" y="555"/>
                    <a:pt x="930" y="555"/>
                    <a:pt x="930" y="555"/>
                  </a:cubicBezTo>
                  <a:cubicBezTo>
                    <a:pt x="933" y="551"/>
                    <a:pt x="933" y="551"/>
                    <a:pt x="933" y="551"/>
                  </a:cubicBezTo>
                  <a:cubicBezTo>
                    <a:pt x="932" y="550"/>
                    <a:pt x="932" y="550"/>
                    <a:pt x="932" y="550"/>
                  </a:cubicBezTo>
                  <a:cubicBezTo>
                    <a:pt x="934" y="549"/>
                    <a:pt x="934" y="549"/>
                    <a:pt x="934" y="549"/>
                  </a:cubicBezTo>
                  <a:cubicBezTo>
                    <a:pt x="934" y="547"/>
                    <a:pt x="934" y="547"/>
                    <a:pt x="934" y="547"/>
                  </a:cubicBezTo>
                  <a:cubicBezTo>
                    <a:pt x="934" y="545"/>
                    <a:pt x="934" y="545"/>
                    <a:pt x="934" y="545"/>
                  </a:cubicBezTo>
                  <a:cubicBezTo>
                    <a:pt x="935" y="546"/>
                    <a:pt x="935" y="546"/>
                    <a:pt x="935" y="546"/>
                  </a:cubicBezTo>
                  <a:cubicBezTo>
                    <a:pt x="935" y="546"/>
                    <a:pt x="935" y="546"/>
                    <a:pt x="935" y="546"/>
                  </a:cubicBezTo>
                  <a:cubicBezTo>
                    <a:pt x="937" y="543"/>
                    <a:pt x="937" y="543"/>
                    <a:pt x="937" y="543"/>
                  </a:cubicBezTo>
                  <a:cubicBezTo>
                    <a:pt x="936" y="541"/>
                    <a:pt x="936" y="541"/>
                    <a:pt x="936" y="541"/>
                  </a:cubicBezTo>
                  <a:cubicBezTo>
                    <a:pt x="937" y="541"/>
                    <a:pt x="937" y="541"/>
                    <a:pt x="937" y="541"/>
                  </a:cubicBezTo>
                  <a:cubicBezTo>
                    <a:pt x="937" y="539"/>
                    <a:pt x="937" y="539"/>
                    <a:pt x="937" y="539"/>
                  </a:cubicBezTo>
                  <a:cubicBezTo>
                    <a:pt x="939" y="538"/>
                    <a:pt x="939" y="538"/>
                    <a:pt x="939" y="538"/>
                  </a:cubicBezTo>
                  <a:cubicBezTo>
                    <a:pt x="939" y="536"/>
                    <a:pt x="939" y="536"/>
                    <a:pt x="939" y="536"/>
                  </a:cubicBezTo>
                  <a:cubicBezTo>
                    <a:pt x="941" y="534"/>
                    <a:pt x="941" y="534"/>
                    <a:pt x="941" y="534"/>
                  </a:cubicBezTo>
                  <a:cubicBezTo>
                    <a:pt x="941" y="533"/>
                    <a:pt x="941" y="533"/>
                    <a:pt x="941" y="533"/>
                  </a:cubicBezTo>
                  <a:cubicBezTo>
                    <a:pt x="941" y="533"/>
                    <a:pt x="941" y="533"/>
                    <a:pt x="941" y="533"/>
                  </a:cubicBezTo>
                  <a:cubicBezTo>
                    <a:pt x="941" y="531"/>
                    <a:pt x="941" y="531"/>
                    <a:pt x="941" y="531"/>
                  </a:cubicBezTo>
                  <a:cubicBezTo>
                    <a:pt x="942" y="530"/>
                    <a:pt x="942" y="530"/>
                    <a:pt x="942" y="530"/>
                  </a:cubicBezTo>
                  <a:cubicBezTo>
                    <a:pt x="944" y="522"/>
                    <a:pt x="944" y="522"/>
                    <a:pt x="944" y="522"/>
                  </a:cubicBezTo>
                  <a:cubicBezTo>
                    <a:pt x="946" y="520"/>
                    <a:pt x="946" y="520"/>
                    <a:pt x="946" y="520"/>
                  </a:cubicBezTo>
                  <a:cubicBezTo>
                    <a:pt x="946" y="519"/>
                    <a:pt x="946" y="519"/>
                    <a:pt x="946" y="519"/>
                  </a:cubicBezTo>
                  <a:cubicBezTo>
                    <a:pt x="947" y="517"/>
                    <a:pt x="947" y="517"/>
                    <a:pt x="947" y="517"/>
                  </a:cubicBezTo>
                  <a:cubicBezTo>
                    <a:pt x="948" y="515"/>
                    <a:pt x="948" y="515"/>
                    <a:pt x="948" y="515"/>
                  </a:cubicBezTo>
                  <a:cubicBezTo>
                    <a:pt x="950" y="512"/>
                    <a:pt x="950" y="512"/>
                    <a:pt x="950" y="512"/>
                  </a:cubicBezTo>
                  <a:cubicBezTo>
                    <a:pt x="950" y="510"/>
                    <a:pt x="950" y="510"/>
                    <a:pt x="950" y="510"/>
                  </a:cubicBezTo>
                  <a:cubicBezTo>
                    <a:pt x="949" y="510"/>
                    <a:pt x="949" y="510"/>
                    <a:pt x="949" y="510"/>
                  </a:cubicBezTo>
                  <a:cubicBezTo>
                    <a:pt x="949" y="508"/>
                    <a:pt x="949" y="508"/>
                    <a:pt x="949" y="508"/>
                  </a:cubicBezTo>
                  <a:cubicBezTo>
                    <a:pt x="951" y="506"/>
                    <a:pt x="951" y="506"/>
                    <a:pt x="951" y="506"/>
                  </a:cubicBezTo>
                  <a:cubicBezTo>
                    <a:pt x="950" y="502"/>
                    <a:pt x="950" y="502"/>
                    <a:pt x="950" y="502"/>
                  </a:cubicBezTo>
                  <a:cubicBezTo>
                    <a:pt x="951" y="500"/>
                    <a:pt x="951" y="500"/>
                    <a:pt x="951" y="500"/>
                  </a:cubicBezTo>
                  <a:cubicBezTo>
                    <a:pt x="951" y="499"/>
                    <a:pt x="951" y="499"/>
                    <a:pt x="951" y="499"/>
                  </a:cubicBezTo>
                  <a:cubicBezTo>
                    <a:pt x="950" y="499"/>
                    <a:pt x="950" y="499"/>
                    <a:pt x="950" y="499"/>
                  </a:cubicBezTo>
                  <a:cubicBezTo>
                    <a:pt x="952" y="496"/>
                    <a:pt x="952" y="496"/>
                    <a:pt x="952" y="496"/>
                  </a:cubicBezTo>
                  <a:cubicBezTo>
                    <a:pt x="951" y="494"/>
                    <a:pt x="951" y="494"/>
                    <a:pt x="951" y="494"/>
                  </a:cubicBezTo>
                  <a:cubicBezTo>
                    <a:pt x="953" y="492"/>
                    <a:pt x="953" y="492"/>
                    <a:pt x="953" y="492"/>
                  </a:cubicBezTo>
                  <a:cubicBezTo>
                    <a:pt x="953" y="489"/>
                    <a:pt x="953" y="489"/>
                    <a:pt x="953" y="489"/>
                  </a:cubicBezTo>
                  <a:cubicBezTo>
                    <a:pt x="953" y="489"/>
                    <a:pt x="953" y="489"/>
                    <a:pt x="953" y="489"/>
                  </a:cubicBezTo>
                  <a:cubicBezTo>
                    <a:pt x="953" y="486"/>
                    <a:pt x="953" y="486"/>
                    <a:pt x="953" y="486"/>
                  </a:cubicBezTo>
                  <a:cubicBezTo>
                    <a:pt x="954" y="483"/>
                    <a:pt x="954" y="483"/>
                    <a:pt x="954" y="483"/>
                  </a:cubicBezTo>
                  <a:cubicBezTo>
                    <a:pt x="954" y="481"/>
                    <a:pt x="954" y="481"/>
                    <a:pt x="954" y="481"/>
                  </a:cubicBezTo>
                  <a:cubicBezTo>
                    <a:pt x="956" y="478"/>
                    <a:pt x="956" y="478"/>
                    <a:pt x="956" y="478"/>
                  </a:cubicBezTo>
                  <a:cubicBezTo>
                    <a:pt x="956" y="476"/>
                    <a:pt x="956" y="476"/>
                    <a:pt x="956" y="476"/>
                  </a:cubicBezTo>
                  <a:cubicBezTo>
                    <a:pt x="955" y="474"/>
                    <a:pt x="955" y="474"/>
                    <a:pt x="955" y="474"/>
                  </a:cubicBezTo>
                  <a:cubicBezTo>
                    <a:pt x="955" y="472"/>
                    <a:pt x="955" y="472"/>
                    <a:pt x="955" y="472"/>
                  </a:cubicBezTo>
                  <a:cubicBezTo>
                    <a:pt x="956" y="471"/>
                    <a:pt x="956" y="471"/>
                    <a:pt x="956" y="471"/>
                  </a:cubicBezTo>
                  <a:cubicBezTo>
                    <a:pt x="956" y="469"/>
                    <a:pt x="956" y="469"/>
                    <a:pt x="956" y="469"/>
                  </a:cubicBezTo>
                  <a:cubicBezTo>
                    <a:pt x="955" y="469"/>
                    <a:pt x="955" y="469"/>
                    <a:pt x="955" y="469"/>
                  </a:cubicBezTo>
                  <a:cubicBezTo>
                    <a:pt x="954" y="465"/>
                    <a:pt x="954" y="465"/>
                    <a:pt x="954" y="465"/>
                  </a:cubicBezTo>
                  <a:cubicBezTo>
                    <a:pt x="954" y="464"/>
                    <a:pt x="954" y="464"/>
                    <a:pt x="954" y="464"/>
                  </a:cubicBezTo>
                  <a:cubicBezTo>
                    <a:pt x="954" y="462"/>
                    <a:pt x="954" y="462"/>
                    <a:pt x="954" y="462"/>
                  </a:cubicBezTo>
                  <a:cubicBezTo>
                    <a:pt x="954" y="459"/>
                    <a:pt x="954" y="459"/>
                    <a:pt x="954" y="459"/>
                  </a:cubicBezTo>
                  <a:cubicBezTo>
                    <a:pt x="951" y="456"/>
                    <a:pt x="951" y="456"/>
                    <a:pt x="951" y="456"/>
                  </a:cubicBezTo>
                  <a:cubicBezTo>
                    <a:pt x="951" y="456"/>
                    <a:pt x="951" y="456"/>
                    <a:pt x="951" y="456"/>
                  </a:cubicBezTo>
                  <a:cubicBezTo>
                    <a:pt x="950" y="455"/>
                    <a:pt x="950" y="455"/>
                    <a:pt x="950" y="455"/>
                  </a:cubicBezTo>
                  <a:cubicBezTo>
                    <a:pt x="950" y="454"/>
                    <a:pt x="950" y="454"/>
                    <a:pt x="950" y="454"/>
                  </a:cubicBezTo>
                  <a:cubicBezTo>
                    <a:pt x="952" y="452"/>
                    <a:pt x="952" y="452"/>
                    <a:pt x="952" y="452"/>
                  </a:cubicBezTo>
                  <a:cubicBezTo>
                    <a:pt x="952" y="451"/>
                    <a:pt x="952" y="451"/>
                    <a:pt x="952" y="451"/>
                  </a:cubicBezTo>
                  <a:cubicBezTo>
                    <a:pt x="950" y="452"/>
                    <a:pt x="950" y="452"/>
                    <a:pt x="950" y="452"/>
                  </a:cubicBezTo>
                  <a:cubicBezTo>
                    <a:pt x="949" y="452"/>
                    <a:pt x="949" y="452"/>
                    <a:pt x="949" y="452"/>
                  </a:cubicBezTo>
                  <a:cubicBezTo>
                    <a:pt x="947" y="446"/>
                    <a:pt x="947" y="446"/>
                    <a:pt x="947" y="446"/>
                  </a:cubicBezTo>
                  <a:cubicBezTo>
                    <a:pt x="947" y="444"/>
                    <a:pt x="947" y="444"/>
                    <a:pt x="947" y="444"/>
                  </a:cubicBezTo>
                  <a:cubicBezTo>
                    <a:pt x="947" y="443"/>
                    <a:pt x="947" y="443"/>
                    <a:pt x="947" y="443"/>
                  </a:cubicBezTo>
                  <a:cubicBezTo>
                    <a:pt x="946" y="440"/>
                    <a:pt x="946" y="440"/>
                    <a:pt x="946" y="440"/>
                  </a:cubicBezTo>
                  <a:cubicBezTo>
                    <a:pt x="947" y="439"/>
                    <a:pt x="947" y="439"/>
                    <a:pt x="947" y="439"/>
                  </a:cubicBezTo>
                  <a:cubicBezTo>
                    <a:pt x="945" y="435"/>
                    <a:pt x="945" y="435"/>
                    <a:pt x="945" y="435"/>
                  </a:cubicBezTo>
                  <a:cubicBezTo>
                    <a:pt x="946" y="433"/>
                    <a:pt x="946" y="433"/>
                    <a:pt x="946" y="433"/>
                  </a:cubicBezTo>
                  <a:cubicBezTo>
                    <a:pt x="946" y="433"/>
                    <a:pt x="946" y="433"/>
                    <a:pt x="946" y="433"/>
                  </a:cubicBezTo>
                  <a:cubicBezTo>
                    <a:pt x="946" y="432"/>
                    <a:pt x="946" y="432"/>
                    <a:pt x="946" y="432"/>
                  </a:cubicBezTo>
                  <a:cubicBezTo>
                    <a:pt x="946" y="431"/>
                    <a:pt x="946" y="431"/>
                    <a:pt x="946" y="431"/>
                  </a:cubicBezTo>
                  <a:cubicBezTo>
                    <a:pt x="945" y="430"/>
                    <a:pt x="945" y="430"/>
                    <a:pt x="945" y="430"/>
                  </a:cubicBezTo>
                  <a:cubicBezTo>
                    <a:pt x="946" y="428"/>
                    <a:pt x="946" y="428"/>
                    <a:pt x="946" y="428"/>
                  </a:cubicBezTo>
                  <a:cubicBezTo>
                    <a:pt x="946" y="427"/>
                    <a:pt x="946" y="427"/>
                    <a:pt x="946" y="427"/>
                  </a:cubicBezTo>
                  <a:cubicBezTo>
                    <a:pt x="946" y="425"/>
                    <a:pt x="946" y="425"/>
                    <a:pt x="946" y="425"/>
                  </a:cubicBezTo>
                  <a:cubicBezTo>
                    <a:pt x="947" y="425"/>
                    <a:pt x="947" y="425"/>
                    <a:pt x="947" y="425"/>
                  </a:cubicBezTo>
                  <a:cubicBezTo>
                    <a:pt x="945" y="423"/>
                    <a:pt x="945" y="423"/>
                    <a:pt x="945" y="423"/>
                  </a:cubicBezTo>
                  <a:cubicBezTo>
                    <a:pt x="945" y="421"/>
                    <a:pt x="945" y="421"/>
                    <a:pt x="945" y="421"/>
                  </a:cubicBezTo>
                  <a:cubicBezTo>
                    <a:pt x="946" y="420"/>
                    <a:pt x="946" y="420"/>
                    <a:pt x="946" y="420"/>
                  </a:cubicBezTo>
                  <a:cubicBezTo>
                    <a:pt x="946" y="419"/>
                    <a:pt x="946" y="419"/>
                    <a:pt x="946" y="419"/>
                  </a:cubicBezTo>
                  <a:cubicBezTo>
                    <a:pt x="944" y="420"/>
                    <a:pt x="944" y="420"/>
                    <a:pt x="944" y="420"/>
                  </a:cubicBezTo>
                  <a:cubicBezTo>
                    <a:pt x="943" y="419"/>
                    <a:pt x="943" y="419"/>
                    <a:pt x="943" y="419"/>
                  </a:cubicBezTo>
                  <a:cubicBezTo>
                    <a:pt x="941" y="418"/>
                    <a:pt x="941" y="418"/>
                    <a:pt x="941" y="418"/>
                  </a:cubicBezTo>
                  <a:cubicBezTo>
                    <a:pt x="941" y="416"/>
                    <a:pt x="941" y="416"/>
                    <a:pt x="941" y="416"/>
                  </a:cubicBezTo>
                  <a:cubicBezTo>
                    <a:pt x="942" y="414"/>
                    <a:pt x="942" y="414"/>
                    <a:pt x="942" y="414"/>
                  </a:cubicBezTo>
                  <a:cubicBezTo>
                    <a:pt x="942" y="413"/>
                    <a:pt x="942" y="413"/>
                    <a:pt x="942" y="413"/>
                  </a:cubicBezTo>
                  <a:cubicBezTo>
                    <a:pt x="940" y="410"/>
                    <a:pt x="940" y="410"/>
                    <a:pt x="940" y="410"/>
                  </a:cubicBezTo>
                  <a:cubicBezTo>
                    <a:pt x="938" y="410"/>
                    <a:pt x="938" y="410"/>
                    <a:pt x="938" y="410"/>
                  </a:cubicBezTo>
                  <a:cubicBezTo>
                    <a:pt x="937" y="408"/>
                    <a:pt x="937" y="408"/>
                    <a:pt x="937" y="408"/>
                  </a:cubicBezTo>
                  <a:cubicBezTo>
                    <a:pt x="938" y="407"/>
                    <a:pt x="938" y="407"/>
                    <a:pt x="938" y="407"/>
                  </a:cubicBezTo>
                  <a:cubicBezTo>
                    <a:pt x="938" y="406"/>
                    <a:pt x="938" y="406"/>
                    <a:pt x="938" y="406"/>
                  </a:cubicBezTo>
                  <a:cubicBezTo>
                    <a:pt x="939" y="404"/>
                    <a:pt x="939" y="404"/>
                    <a:pt x="939" y="404"/>
                  </a:cubicBezTo>
                  <a:cubicBezTo>
                    <a:pt x="938" y="402"/>
                    <a:pt x="938" y="402"/>
                    <a:pt x="938" y="402"/>
                  </a:cubicBezTo>
                  <a:cubicBezTo>
                    <a:pt x="937" y="402"/>
                    <a:pt x="937" y="402"/>
                    <a:pt x="937" y="402"/>
                  </a:cubicBezTo>
                  <a:cubicBezTo>
                    <a:pt x="935" y="400"/>
                    <a:pt x="935" y="400"/>
                    <a:pt x="935" y="400"/>
                  </a:cubicBezTo>
                  <a:cubicBezTo>
                    <a:pt x="934" y="400"/>
                    <a:pt x="934" y="400"/>
                    <a:pt x="934" y="400"/>
                  </a:cubicBezTo>
                  <a:cubicBezTo>
                    <a:pt x="933" y="399"/>
                    <a:pt x="933" y="399"/>
                    <a:pt x="933" y="399"/>
                  </a:cubicBezTo>
                  <a:cubicBezTo>
                    <a:pt x="930" y="397"/>
                    <a:pt x="930" y="397"/>
                    <a:pt x="930" y="397"/>
                  </a:cubicBezTo>
                  <a:cubicBezTo>
                    <a:pt x="929" y="396"/>
                    <a:pt x="929" y="396"/>
                    <a:pt x="929" y="396"/>
                  </a:cubicBezTo>
                  <a:cubicBezTo>
                    <a:pt x="926" y="396"/>
                    <a:pt x="926" y="396"/>
                    <a:pt x="926" y="396"/>
                  </a:cubicBezTo>
                  <a:cubicBezTo>
                    <a:pt x="925" y="395"/>
                    <a:pt x="925" y="395"/>
                    <a:pt x="925" y="395"/>
                  </a:cubicBezTo>
                  <a:cubicBezTo>
                    <a:pt x="924" y="393"/>
                    <a:pt x="924" y="393"/>
                    <a:pt x="924" y="393"/>
                  </a:cubicBezTo>
                  <a:cubicBezTo>
                    <a:pt x="923" y="392"/>
                    <a:pt x="923" y="392"/>
                    <a:pt x="923" y="392"/>
                  </a:cubicBezTo>
                  <a:cubicBezTo>
                    <a:pt x="921" y="392"/>
                    <a:pt x="921" y="392"/>
                    <a:pt x="921" y="392"/>
                  </a:cubicBezTo>
                  <a:cubicBezTo>
                    <a:pt x="919" y="390"/>
                    <a:pt x="919" y="390"/>
                    <a:pt x="919" y="390"/>
                  </a:cubicBezTo>
                  <a:cubicBezTo>
                    <a:pt x="917" y="392"/>
                    <a:pt x="917" y="392"/>
                    <a:pt x="917" y="392"/>
                  </a:cubicBezTo>
                  <a:cubicBezTo>
                    <a:pt x="915" y="392"/>
                    <a:pt x="915" y="392"/>
                    <a:pt x="915" y="392"/>
                  </a:cubicBezTo>
                  <a:cubicBezTo>
                    <a:pt x="914" y="393"/>
                    <a:pt x="914" y="393"/>
                    <a:pt x="914" y="393"/>
                  </a:cubicBezTo>
                  <a:cubicBezTo>
                    <a:pt x="913" y="393"/>
                    <a:pt x="913" y="393"/>
                    <a:pt x="913" y="393"/>
                  </a:cubicBezTo>
                  <a:cubicBezTo>
                    <a:pt x="913" y="392"/>
                    <a:pt x="913" y="392"/>
                    <a:pt x="913" y="392"/>
                  </a:cubicBezTo>
                  <a:cubicBezTo>
                    <a:pt x="913" y="391"/>
                    <a:pt x="913" y="391"/>
                    <a:pt x="913" y="391"/>
                  </a:cubicBezTo>
                  <a:cubicBezTo>
                    <a:pt x="911" y="390"/>
                    <a:pt x="911" y="390"/>
                    <a:pt x="911" y="390"/>
                  </a:cubicBezTo>
                  <a:cubicBezTo>
                    <a:pt x="910" y="390"/>
                    <a:pt x="910" y="390"/>
                    <a:pt x="910" y="390"/>
                  </a:cubicBezTo>
                  <a:cubicBezTo>
                    <a:pt x="910" y="393"/>
                    <a:pt x="910" y="393"/>
                    <a:pt x="910" y="393"/>
                  </a:cubicBezTo>
                  <a:cubicBezTo>
                    <a:pt x="912" y="395"/>
                    <a:pt x="912" y="395"/>
                    <a:pt x="912" y="395"/>
                  </a:cubicBezTo>
                  <a:cubicBezTo>
                    <a:pt x="911" y="397"/>
                    <a:pt x="911" y="397"/>
                    <a:pt x="911" y="397"/>
                  </a:cubicBezTo>
                  <a:cubicBezTo>
                    <a:pt x="912" y="400"/>
                    <a:pt x="912" y="400"/>
                    <a:pt x="912" y="400"/>
                  </a:cubicBezTo>
                  <a:cubicBezTo>
                    <a:pt x="911" y="402"/>
                    <a:pt x="911" y="402"/>
                    <a:pt x="911" y="402"/>
                  </a:cubicBezTo>
                  <a:cubicBezTo>
                    <a:pt x="910" y="403"/>
                    <a:pt x="910" y="403"/>
                    <a:pt x="910" y="403"/>
                  </a:cubicBezTo>
                  <a:cubicBezTo>
                    <a:pt x="910" y="400"/>
                    <a:pt x="910" y="400"/>
                    <a:pt x="910" y="400"/>
                  </a:cubicBezTo>
                  <a:cubicBezTo>
                    <a:pt x="911" y="398"/>
                    <a:pt x="911" y="398"/>
                    <a:pt x="911" y="398"/>
                  </a:cubicBezTo>
                  <a:cubicBezTo>
                    <a:pt x="909" y="396"/>
                    <a:pt x="909" y="396"/>
                    <a:pt x="909" y="396"/>
                  </a:cubicBezTo>
                  <a:cubicBezTo>
                    <a:pt x="909" y="397"/>
                    <a:pt x="909" y="397"/>
                    <a:pt x="909" y="397"/>
                  </a:cubicBezTo>
                  <a:cubicBezTo>
                    <a:pt x="909" y="399"/>
                    <a:pt x="909" y="399"/>
                    <a:pt x="909" y="399"/>
                  </a:cubicBezTo>
                  <a:cubicBezTo>
                    <a:pt x="908" y="402"/>
                    <a:pt x="908" y="402"/>
                    <a:pt x="908" y="402"/>
                  </a:cubicBezTo>
                  <a:cubicBezTo>
                    <a:pt x="906" y="403"/>
                    <a:pt x="906" y="403"/>
                    <a:pt x="906" y="403"/>
                  </a:cubicBezTo>
                  <a:cubicBezTo>
                    <a:pt x="902" y="403"/>
                    <a:pt x="902" y="403"/>
                    <a:pt x="902" y="403"/>
                  </a:cubicBezTo>
                  <a:cubicBezTo>
                    <a:pt x="902" y="403"/>
                    <a:pt x="902" y="403"/>
                    <a:pt x="902" y="403"/>
                  </a:cubicBezTo>
                  <a:cubicBezTo>
                    <a:pt x="903" y="401"/>
                    <a:pt x="903" y="401"/>
                    <a:pt x="903" y="401"/>
                  </a:cubicBezTo>
                  <a:cubicBezTo>
                    <a:pt x="904" y="401"/>
                    <a:pt x="904" y="401"/>
                    <a:pt x="904" y="401"/>
                  </a:cubicBezTo>
                  <a:cubicBezTo>
                    <a:pt x="904" y="399"/>
                    <a:pt x="904" y="399"/>
                    <a:pt x="904" y="399"/>
                  </a:cubicBezTo>
                  <a:cubicBezTo>
                    <a:pt x="905" y="397"/>
                    <a:pt x="905" y="397"/>
                    <a:pt x="905" y="397"/>
                  </a:cubicBezTo>
                  <a:cubicBezTo>
                    <a:pt x="906" y="397"/>
                    <a:pt x="906" y="397"/>
                    <a:pt x="906" y="397"/>
                  </a:cubicBezTo>
                  <a:cubicBezTo>
                    <a:pt x="904" y="396"/>
                    <a:pt x="904" y="396"/>
                    <a:pt x="904" y="396"/>
                  </a:cubicBezTo>
                  <a:cubicBezTo>
                    <a:pt x="903" y="397"/>
                    <a:pt x="903" y="397"/>
                    <a:pt x="903" y="397"/>
                  </a:cubicBezTo>
                  <a:cubicBezTo>
                    <a:pt x="902" y="396"/>
                    <a:pt x="902" y="396"/>
                    <a:pt x="902" y="396"/>
                  </a:cubicBezTo>
                  <a:cubicBezTo>
                    <a:pt x="901" y="397"/>
                    <a:pt x="901" y="397"/>
                    <a:pt x="901" y="397"/>
                  </a:cubicBezTo>
                  <a:cubicBezTo>
                    <a:pt x="900" y="399"/>
                    <a:pt x="900" y="399"/>
                    <a:pt x="900" y="399"/>
                  </a:cubicBezTo>
                  <a:cubicBezTo>
                    <a:pt x="899" y="399"/>
                    <a:pt x="899" y="399"/>
                    <a:pt x="899" y="399"/>
                  </a:cubicBezTo>
                  <a:cubicBezTo>
                    <a:pt x="898" y="399"/>
                    <a:pt x="898" y="399"/>
                    <a:pt x="898" y="399"/>
                  </a:cubicBezTo>
                  <a:cubicBezTo>
                    <a:pt x="897" y="401"/>
                    <a:pt x="897" y="401"/>
                    <a:pt x="897" y="401"/>
                  </a:cubicBezTo>
                  <a:cubicBezTo>
                    <a:pt x="895" y="399"/>
                    <a:pt x="895" y="399"/>
                    <a:pt x="895" y="399"/>
                  </a:cubicBezTo>
                  <a:cubicBezTo>
                    <a:pt x="895" y="396"/>
                    <a:pt x="895" y="396"/>
                    <a:pt x="895" y="396"/>
                  </a:cubicBezTo>
                  <a:cubicBezTo>
                    <a:pt x="895" y="394"/>
                    <a:pt x="895" y="394"/>
                    <a:pt x="895" y="394"/>
                  </a:cubicBezTo>
                  <a:cubicBezTo>
                    <a:pt x="893" y="391"/>
                    <a:pt x="893" y="391"/>
                    <a:pt x="893" y="391"/>
                  </a:cubicBezTo>
                  <a:cubicBezTo>
                    <a:pt x="893" y="387"/>
                    <a:pt x="893" y="387"/>
                    <a:pt x="893" y="387"/>
                  </a:cubicBezTo>
                  <a:cubicBezTo>
                    <a:pt x="891" y="387"/>
                    <a:pt x="891" y="387"/>
                    <a:pt x="891" y="387"/>
                  </a:cubicBezTo>
                  <a:cubicBezTo>
                    <a:pt x="890" y="387"/>
                    <a:pt x="890" y="387"/>
                    <a:pt x="890" y="387"/>
                  </a:cubicBezTo>
                  <a:cubicBezTo>
                    <a:pt x="888" y="388"/>
                    <a:pt x="888" y="388"/>
                    <a:pt x="888" y="388"/>
                  </a:cubicBezTo>
                  <a:cubicBezTo>
                    <a:pt x="887" y="388"/>
                    <a:pt x="887" y="388"/>
                    <a:pt x="887" y="388"/>
                  </a:cubicBezTo>
                  <a:cubicBezTo>
                    <a:pt x="885" y="390"/>
                    <a:pt x="885" y="390"/>
                    <a:pt x="885" y="390"/>
                  </a:cubicBezTo>
                  <a:cubicBezTo>
                    <a:pt x="883" y="390"/>
                    <a:pt x="883" y="390"/>
                    <a:pt x="883" y="390"/>
                  </a:cubicBezTo>
                  <a:cubicBezTo>
                    <a:pt x="882" y="388"/>
                    <a:pt x="882" y="388"/>
                    <a:pt x="882" y="388"/>
                  </a:cubicBezTo>
                  <a:cubicBezTo>
                    <a:pt x="880" y="389"/>
                    <a:pt x="880" y="389"/>
                    <a:pt x="880" y="389"/>
                  </a:cubicBezTo>
                  <a:cubicBezTo>
                    <a:pt x="878" y="388"/>
                    <a:pt x="878" y="388"/>
                    <a:pt x="878" y="388"/>
                  </a:cubicBezTo>
                  <a:cubicBezTo>
                    <a:pt x="877" y="386"/>
                    <a:pt x="877" y="386"/>
                    <a:pt x="877" y="386"/>
                  </a:cubicBezTo>
                  <a:cubicBezTo>
                    <a:pt x="878" y="385"/>
                    <a:pt x="878" y="385"/>
                    <a:pt x="878" y="385"/>
                  </a:cubicBezTo>
                  <a:cubicBezTo>
                    <a:pt x="879" y="383"/>
                    <a:pt x="879" y="383"/>
                    <a:pt x="879" y="383"/>
                  </a:cubicBezTo>
                  <a:cubicBezTo>
                    <a:pt x="880" y="380"/>
                    <a:pt x="880" y="380"/>
                    <a:pt x="880" y="380"/>
                  </a:cubicBezTo>
                  <a:cubicBezTo>
                    <a:pt x="880" y="379"/>
                    <a:pt x="880" y="379"/>
                    <a:pt x="880" y="379"/>
                  </a:cubicBezTo>
                  <a:cubicBezTo>
                    <a:pt x="883" y="377"/>
                    <a:pt x="883" y="377"/>
                    <a:pt x="883" y="377"/>
                  </a:cubicBezTo>
                  <a:cubicBezTo>
                    <a:pt x="883" y="374"/>
                    <a:pt x="883" y="374"/>
                    <a:pt x="883" y="374"/>
                  </a:cubicBezTo>
                  <a:cubicBezTo>
                    <a:pt x="886" y="372"/>
                    <a:pt x="886" y="372"/>
                    <a:pt x="886" y="372"/>
                  </a:cubicBezTo>
                  <a:cubicBezTo>
                    <a:pt x="886" y="369"/>
                    <a:pt x="886" y="369"/>
                    <a:pt x="886" y="369"/>
                  </a:cubicBezTo>
                  <a:cubicBezTo>
                    <a:pt x="887" y="369"/>
                    <a:pt x="887" y="369"/>
                    <a:pt x="887" y="369"/>
                  </a:cubicBezTo>
                  <a:cubicBezTo>
                    <a:pt x="887" y="368"/>
                    <a:pt x="887" y="368"/>
                    <a:pt x="887" y="368"/>
                  </a:cubicBezTo>
                  <a:cubicBezTo>
                    <a:pt x="888" y="365"/>
                    <a:pt x="888" y="365"/>
                    <a:pt x="888" y="365"/>
                  </a:cubicBezTo>
                  <a:cubicBezTo>
                    <a:pt x="889" y="363"/>
                    <a:pt x="889" y="363"/>
                    <a:pt x="889" y="363"/>
                  </a:cubicBezTo>
                  <a:cubicBezTo>
                    <a:pt x="890" y="361"/>
                    <a:pt x="890" y="361"/>
                    <a:pt x="890" y="361"/>
                  </a:cubicBezTo>
                  <a:cubicBezTo>
                    <a:pt x="889" y="359"/>
                    <a:pt x="889" y="359"/>
                    <a:pt x="889" y="359"/>
                  </a:cubicBezTo>
                  <a:cubicBezTo>
                    <a:pt x="890" y="358"/>
                    <a:pt x="890" y="358"/>
                    <a:pt x="890" y="358"/>
                  </a:cubicBezTo>
                  <a:cubicBezTo>
                    <a:pt x="890" y="355"/>
                    <a:pt x="890" y="355"/>
                    <a:pt x="890" y="355"/>
                  </a:cubicBezTo>
                  <a:cubicBezTo>
                    <a:pt x="891" y="351"/>
                    <a:pt x="891" y="351"/>
                    <a:pt x="891" y="351"/>
                  </a:cubicBezTo>
                  <a:cubicBezTo>
                    <a:pt x="891" y="351"/>
                    <a:pt x="891" y="351"/>
                    <a:pt x="891" y="351"/>
                  </a:cubicBezTo>
                  <a:cubicBezTo>
                    <a:pt x="892" y="348"/>
                    <a:pt x="892" y="348"/>
                    <a:pt x="892" y="348"/>
                  </a:cubicBezTo>
                  <a:cubicBezTo>
                    <a:pt x="893" y="347"/>
                    <a:pt x="893" y="347"/>
                    <a:pt x="893" y="347"/>
                  </a:cubicBezTo>
                  <a:cubicBezTo>
                    <a:pt x="893" y="345"/>
                    <a:pt x="893" y="345"/>
                    <a:pt x="893" y="345"/>
                  </a:cubicBezTo>
                  <a:cubicBezTo>
                    <a:pt x="895" y="342"/>
                    <a:pt x="895" y="342"/>
                    <a:pt x="895" y="342"/>
                  </a:cubicBezTo>
                  <a:cubicBezTo>
                    <a:pt x="895" y="340"/>
                    <a:pt x="895" y="340"/>
                    <a:pt x="895" y="340"/>
                  </a:cubicBezTo>
                  <a:cubicBezTo>
                    <a:pt x="897" y="339"/>
                    <a:pt x="897" y="339"/>
                    <a:pt x="897" y="339"/>
                  </a:cubicBezTo>
                  <a:cubicBezTo>
                    <a:pt x="896" y="336"/>
                    <a:pt x="896" y="336"/>
                    <a:pt x="896" y="336"/>
                  </a:cubicBezTo>
                  <a:cubicBezTo>
                    <a:pt x="897" y="335"/>
                    <a:pt x="897" y="335"/>
                    <a:pt x="897" y="335"/>
                  </a:cubicBezTo>
                  <a:cubicBezTo>
                    <a:pt x="897" y="333"/>
                    <a:pt x="897" y="333"/>
                    <a:pt x="897" y="333"/>
                  </a:cubicBezTo>
                  <a:cubicBezTo>
                    <a:pt x="898" y="332"/>
                    <a:pt x="898" y="332"/>
                    <a:pt x="898" y="332"/>
                  </a:cubicBezTo>
                  <a:cubicBezTo>
                    <a:pt x="899" y="332"/>
                    <a:pt x="899" y="332"/>
                    <a:pt x="899" y="332"/>
                  </a:cubicBezTo>
                  <a:cubicBezTo>
                    <a:pt x="899" y="330"/>
                    <a:pt x="899" y="330"/>
                    <a:pt x="899" y="330"/>
                  </a:cubicBezTo>
                  <a:cubicBezTo>
                    <a:pt x="898" y="329"/>
                    <a:pt x="898" y="329"/>
                    <a:pt x="898" y="329"/>
                  </a:cubicBezTo>
                  <a:cubicBezTo>
                    <a:pt x="898" y="325"/>
                    <a:pt x="898" y="325"/>
                    <a:pt x="898" y="325"/>
                  </a:cubicBezTo>
                  <a:cubicBezTo>
                    <a:pt x="898" y="323"/>
                    <a:pt x="898" y="323"/>
                    <a:pt x="898" y="323"/>
                  </a:cubicBezTo>
                  <a:cubicBezTo>
                    <a:pt x="899" y="320"/>
                    <a:pt x="899" y="320"/>
                    <a:pt x="899" y="320"/>
                  </a:cubicBezTo>
                  <a:cubicBezTo>
                    <a:pt x="902" y="318"/>
                    <a:pt x="902" y="318"/>
                    <a:pt x="902" y="318"/>
                  </a:cubicBezTo>
                  <a:cubicBezTo>
                    <a:pt x="902" y="314"/>
                    <a:pt x="902" y="314"/>
                    <a:pt x="902" y="314"/>
                  </a:cubicBezTo>
                  <a:cubicBezTo>
                    <a:pt x="900" y="311"/>
                    <a:pt x="900" y="311"/>
                    <a:pt x="900" y="311"/>
                  </a:cubicBezTo>
                  <a:cubicBezTo>
                    <a:pt x="900" y="309"/>
                    <a:pt x="900" y="309"/>
                    <a:pt x="900" y="309"/>
                  </a:cubicBezTo>
                  <a:cubicBezTo>
                    <a:pt x="902" y="307"/>
                    <a:pt x="902" y="307"/>
                    <a:pt x="902" y="307"/>
                  </a:cubicBezTo>
                  <a:cubicBezTo>
                    <a:pt x="902" y="305"/>
                    <a:pt x="902" y="305"/>
                    <a:pt x="902" y="305"/>
                  </a:cubicBezTo>
                  <a:cubicBezTo>
                    <a:pt x="906" y="303"/>
                    <a:pt x="906" y="303"/>
                    <a:pt x="906" y="303"/>
                  </a:cubicBezTo>
                  <a:cubicBezTo>
                    <a:pt x="906" y="301"/>
                    <a:pt x="906" y="301"/>
                    <a:pt x="906" y="301"/>
                  </a:cubicBezTo>
                  <a:cubicBezTo>
                    <a:pt x="907" y="301"/>
                    <a:pt x="907" y="301"/>
                    <a:pt x="907" y="301"/>
                  </a:cubicBezTo>
                  <a:cubicBezTo>
                    <a:pt x="908" y="302"/>
                    <a:pt x="908" y="302"/>
                    <a:pt x="908" y="302"/>
                  </a:cubicBezTo>
                  <a:cubicBezTo>
                    <a:pt x="910" y="302"/>
                    <a:pt x="910" y="302"/>
                    <a:pt x="910" y="302"/>
                  </a:cubicBezTo>
                  <a:cubicBezTo>
                    <a:pt x="913" y="299"/>
                    <a:pt x="913" y="299"/>
                    <a:pt x="913" y="299"/>
                  </a:cubicBezTo>
                  <a:cubicBezTo>
                    <a:pt x="916" y="299"/>
                    <a:pt x="916" y="299"/>
                    <a:pt x="916" y="299"/>
                  </a:cubicBezTo>
                  <a:cubicBezTo>
                    <a:pt x="918" y="298"/>
                    <a:pt x="918" y="298"/>
                    <a:pt x="918" y="298"/>
                  </a:cubicBezTo>
                  <a:cubicBezTo>
                    <a:pt x="920" y="298"/>
                    <a:pt x="920" y="298"/>
                    <a:pt x="920" y="298"/>
                  </a:cubicBezTo>
                  <a:cubicBezTo>
                    <a:pt x="922" y="297"/>
                    <a:pt x="922" y="297"/>
                    <a:pt x="922" y="297"/>
                  </a:cubicBezTo>
                  <a:cubicBezTo>
                    <a:pt x="924" y="297"/>
                    <a:pt x="924" y="297"/>
                    <a:pt x="924" y="297"/>
                  </a:cubicBezTo>
                  <a:cubicBezTo>
                    <a:pt x="925" y="296"/>
                    <a:pt x="925" y="296"/>
                    <a:pt x="925" y="296"/>
                  </a:cubicBezTo>
                  <a:cubicBezTo>
                    <a:pt x="926" y="295"/>
                    <a:pt x="926" y="295"/>
                    <a:pt x="926" y="295"/>
                  </a:cubicBezTo>
                  <a:cubicBezTo>
                    <a:pt x="927" y="296"/>
                    <a:pt x="927" y="296"/>
                    <a:pt x="927" y="296"/>
                  </a:cubicBezTo>
                  <a:cubicBezTo>
                    <a:pt x="927" y="298"/>
                    <a:pt x="927" y="298"/>
                    <a:pt x="927" y="298"/>
                  </a:cubicBezTo>
                  <a:cubicBezTo>
                    <a:pt x="928" y="298"/>
                    <a:pt x="928" y="298"/>
                    <a:pt x="928" y="298"/>
                  </a:cubicBezTo>
                  <a:cubicBezTo>
                    <a:pt x="930" y="300"/>
                    <a:pt x="930" y="300"/>
                    <a:pt x="930" y="300"/>
                  </a:cubicBezTo>
                  <a:cubicBezTo>
                    <a:pt x="930" y="298"/>
                    <a:pt x="930" y="298"/>
                    <a:pt x="930" y="298"/>
                  </a:cubicBezTo>
                  <a:cubicBezTo>
                    <a:pt x="932" y="297"/>
                    <a:pt x="932" y="297"/>
                    <a:pt x="932" y="297"/>
                  </a:cubicBezTo>
                  <a:cubicBezTo>
                    <a:pt x="929" y="295"/>
                    <a:pt x="929" y="295"/>
                    <a:pt x="929" y="295"/>
                  </a:cubicBezTo>
                  <a:cubicBezTo>
                    <a:pt x="929" y="294"/>
                    <a:pt x="929" y="294"/>
                    <a:pt x="929" y="294"/>
                  </a:cubicBezTo>
                  <a:cubicBezTo>
                    <a:pt x="931" y="293"/>
                    <a:pt x="931" y="293"/>
                    <a:pt x="931" y="293"/>
                  </a:cubicBezTo>
                  <a:cubicBezTo>
                    <a:pt x="935" y="294"/>
                    <a:pt x="935" y="294"/>
                    <a:pt x="935" y="294"/>
                  </a:cubicBezTo>
                  <a:cubicBezTo>
                    <a:pt x="936" y="293"/>
                    <a:pt x="936" y="293"/>
                    <a:pt x="936" y="293"/>
                  </a:cubicBezTo>
                  <a:cubicBezTo>
                    <a:pt x="940" y="293"/>
                    <a:pt x="940" y="293"/>
                    <a:pt x="940" y="293"/>
                  </a:cubicBezTo>
                  <a:cubicBezTo>
                    <a:pt x="940" y="294"/>
                    <a:pt x="940" y="294"/>
                    <a:pt x="940" y="294"/>
                  </a:cubicBezTo>
                  <a:cubicBezTo>
                    <a:pt x="941" y="294"/>
                    <a:pt x="941" y="294"/>
                    <a:pt x="941" y="294"/>
                  </a:cubicBezTo>
                  <a:cubicBezTo>
                    <a:pt x="942" y="293"/>
                    <a:pt x="942" y="293"/>
                    <a:pt x="942" y="293"/>
                  </a:cubicBezTo>
                  <a:cubicBezTo>
                    <a:pt x="944" y="293"/>
                    <a:pt x="944" y="293"/>
                    <a:pt x="944" y="293"/>
                  </a:cubicBezTo>
                  <a:cubicBezTo>
                    <a:pt x="943" y="292"/>
                    <a:pt x="943" y="292"/>
                    <a:pt x="943" y="292"/>
                  </a:cubicBezTo>
                  <a:cubicBezTo>
                    <a:pt x="944" y="291"/>
                    <a:pt x="944" y="291"/>
                    <a:pt x="944" y="291"/>
                  </a:cubicBezTo>
                  <a:cubicBezTo>
                    <a:pt x="947" y="291"/>
                    <a:pt x="947" y="291"/>
                    <a:pt x="947" y="291"/>
                  </a:cubicBezTo>
                  <a:cubicBezTo>
                    <a:pt x="948" y="293"/>
                    <a:pt x="948" y="293"/>
                    <a:pt x="948" y="293"/>
                  </a:cubicBezTo>
                  <a:cubicBezTo>
                    <a:pt x="952" y="291"/>
                    <a:pt x="952" y="291"/>
                    <a:pt x="952" y="291"/>
                  </a:cubicBezTo>
                  <a:cubicBezTo>
                    <a:pt x="952" y="290"/>
                    <a:pt x="952" y="290"/>
                    <a:pt x="952" y="290"/>
                  </a:cubicBezTo>
                  <a:cubicBezTo>
                    <a:pt x="951" y="289"/>
                    <a:pt x="951" y="289"/>
                    <a:pt x="951" y="289"/>
                  </a:cubicBezTo>
                  <a:cubicBezTo>
                    <a:pt x="950" y="290"/>
                    <a:pt x="950" y="290"/>
                    <a:pt x="950" y="290"/>
                  </a:cubicBezTo>
                  <a:cubicBezTo>
                    <a:pt x="948" y="289"/>
                    <a:pt x="948" y="289"/>
                    <a:pt x="948" y="289"/>
                  </a:cubicBezTo>
                  <a:cubicBezTo>
                    <a:pt x="949" y="287"/>
                    <a:pt x="949" y="287"/>
                    <a:pt x="949" y="287"/>
                  </a:cubicBezTo>
                  <a:cubicBezTo>
                    <a:pt x="949" y="288"/>
                    <a:pt x="949" y="288"/>
                    <a:pt x="949" y="288"/>
                  </a:cubicBezTo>
                  <a:cubicBezTo>
                    <a:pt x="952" y="287"/>
                    <a:pt x="952" y="287"/>
                    <a:pt x="952" y="287"/>
                  </a:cubicBezTo>
                  <a:cubicBezTo>
                    <a:pt x="950" y="286"/>
                    <a:pt x="950" y="286"/>
                    <a:pt x="950" y="286"/>
                  </a:cubicBezTo>
                  <a:cubicBezTo>
                    <a:pt x="950" y="285"/>
                    <a:pt x="950" y="285"/>
                    <a:pt x="950" y="285"/>
                  </a:cubicBezTo>
                  <a:cubicBezTo>
                    <a:pt x="951" y="284"/>
                    <a:pt x="951" y="284"/>
                    <a:pt x="951" y="284"/>
                  </a:cubicBezTo>
                  <a:cubicBezTo>
                    <a:pt x="953" y="282"/>
                    <a:pt x="953" y="282"/>
                    <a:pt x="953" y="282"/>
                  </a:cubicBezTo>
                  <a:cubicBezTo>
                    <a:pt x="956" y="282"/>
                    <a:pt x="956" y="282"/>
                    <a:pt x="956" y="282"/>
                  </a:cubicBezTo>
                  <a:cubicBezTo>
                    <a:pt x="957" y="283"/>
                    <a:pt x="957" y="283"/>
                    <a:pt x="957" y="283"/>
                  </a:cubicBezTo>
                  <a:cubicBezTo>
                    <a:pt x="958" y="282"/>
                    <a:pt x="958" y="282"/>
                    <a:pt x="958" y="282"/>
                  </a:cubicBezTo>
                  <a:cubicBezTo>
                    <a:pt x="962" y="283"/>
                    <a:pt x="962" y="283"/>
                    <a:pt x="962" y="283"/>
                  </a:cubicBezTo>
                  <a:cubicBezTo>
                    <a:pt x="964" y="283"/>
                    <a:pt x="964" y="283"/>
                    <a:pt x="964" y="283"/>
                  </a:cubicBezTo>
                  <a:cubicBezTo>
                    <a:pt x="964" y="284"/>
                    <a:pt x="964" y="284"/>
                    <a:pt x="964" y="284"/>
                  </a:cubicBezTo>
                  <a:cubicBezTo>
                    <a:pt x="965" y="284"/>
                    <a:pt x="965" y="284"/>
                    <a:pt x="965" y="284"/>
                  </a:cubicBezTo>
                  <a:cubicBezTo>
                    <a:pt x="966" y="284"/>
                    <a:pt x="966" y="284"/>
                    <a:pt x="966" y="284"/>
                  </a:cubicBezTo>
                  <a:cubicBezTo>
                    <a:pt x="965" y="283"/>
                    <a:pt x="965" y="283"/>
                    <a:pt x="965" y="283"/>
                  </a:cubicBezTo>
                  <a:cubicBezTo>
                    <a:pt x="968" y="283"/>
                    <a:pt x="968" y="283"/>
                    <a:pt x="968" y="283"/>
                  </a:cubicBezTo>
                  <a:cubicBezTo>
                    <a:pt x="970" y="283"/>
                    <a:pt x="970" y="283"/>
                    <a:pt x="970" y="283"/>
                  </a:cubicBezTo>
                  <a:cubicBezTo>
                    <a:pt x="972" y="283"/>
                    <a:pt x="972" y="283"/>
                    <a:pt x="972" y="283"/>
                  </a:cubicBezTo>
                  <a:cubicBezTo>
                    <a:pt x="974" y="285"/>
                    <a:pt x="974" y="285"/>
                    <a:pt x="974" y="285"/>
                  </a:cubicBezTo>
                  <a:cubicBezTo>
                    <a:pt x="974" y="285"/>
                    <a:pt x="974" y="285"/>
                    <a:pt x="974" y="285"/>
                  </a:cubicBezTo>
                  <a:cubicBezTo>
                    <a:pt x="976" y="286"/>
                    <a:pt x="976" y="286"/>
                    <a:pt x="976" y="286"/>
                  </a:cubicBezTo>
                  <a:cubicBezTo>
                    <a:pt x="978" y="284"/>
                    <a:pt x="978" y="284"/>
                    <a:pt x="978" y="284"/>
                  </a:cubicBezTo>
                  <a:cubicBezTo>
                    <a:pt x="979" y="285"/>
                    <a:pt x="979" y="285"/>
                    <a:pt x="979" y="285"/>
                  </a:cubicBezTo>
                  <a:cubicBezTo>
                    <a:pt x="979" y="286"/>
                    <a:pt x="979" y="286"/>
                    <a:pt x="979" y="286"/>
                  </a:cubicBezTo>
                  <a:cubicBezTo>
                    <a:pt x="976" y="288"/>
                    <a:pt x="976" y="288"/>
                    <a:pt x="976" y="288"/>
                  </a:cubicBezTo>
                  <a:cubicBezTo>
                    <a:pt x="974" y="288"/>
                    <a:pt x="974" y="288"/>
                    <a:pt x="974" y="288"/>
                  </a:cubicBezTo>
                  <a:cubicBezTo>
                    <a:pt x="973" y="289"/>
                    <a:pt x="973" y="289"/>
                    <a:pt x="973" y="289"/>
                  </a:cubicBezTo>
                  <a:cubicBezTo>
                    <a:pt x="973" y="291"/>
                    <a:pt x="973" y="291"/>
                    <a:pt x="973" y="291"/>
                  </a:cubicBezTo>
                  <a:cubicBezTo>
                    <a:pt x="972" y="291"/>
                    <a:pt x="972" y="291"/>
                    <a:pt x="972" y="291"/>
                  </a:cubicBezTo>
                  <a:cubicBezTo>
                    <a:pt x="971" y="291"/>
                    <a:pt x="971" y="291"/>
                    <a:pt x="971" y="291"/>
                  </a:cubicBezTo>
                  <a:cubicBezTo>
                    <a:pt x="972" y="292"/>
                    <a:pt x="972" y="292"/>
                    <a:pt x="972" y="292"/>
                  </a:cubicBezTo>
                  <a:cubicBezTo>
                    <a:pt x="973" y="292"/>
                    <a:pt x="973" y="292"/>
                    <a:pt x="973" y="292"/>
                  </a:cubicBezTo>
                  <a:cubicBezTo>
                    <a:pt x="976" y="295"/>
                    <a:pt x="976" y="295"/>
                    <a:pt x="976" y="295"/>
                  </a:cubicBezTo>
                  <a:cubicBezTo>
                    <a:pt x="976" y="294"/>
                    <a:pt x="976" y="294"/>
                    <a:pt x="976" y="294"/>
                  </a:cubicBezTo>
                  <a:cubicBezTo>
                    <a:pt x="979" y="293"/>
                    <a:pt x="979" y="293"/>
                    <a:pt x="979" y="293"/>
                  </a:cubicBezTo>
                  <a:cubicBezTo>
                    <a:pt x="980" y="292"/>
                    <a:pt x="980" y="292"/>
                    <a:pt x="980" y="292"/>
                  </a:cubicBezTo>
                  <a:cubicBezTo>
                    <a:pt x="980" y="291"/>
                    <a:pt x="980" y="291"/>
                    <a:pt x="980" y="291"/>
                  </a:cubicBezTo>
                  <a:cubicBezTo>
                    <a:pt x="982" y="290"/>
                    <a:pt x="982" y="290"/>
                    <a:pt x="982" y="290"/>
                  </a:cubicBezTo>
                  <a:cubicBezTo>
                    <a:pt x="980" y="289"/>
                    <a:pt x="980" y="289"/>
                    <a:pt x="980" y="289"/>
                  </a:cubicBezTo>
                  <a:cubicBezTo>
                    <a:pt x="981" y="289"/>
                    <a:pt x="981" y="289"/>
                    <a:pt x="981" y="289"/>
                  </a:cubicBezTo>
                  <a:cubicBezTo>
                    <a:pt x="984" y="291"/>
                    <a:pt x="984" y="291"/>
                    <a:pt x="984" y="291"/>
                  </a:cubicBezTo>
                  <a:cubicBezTo>
                    <a:pt x="985" y="291"/>
                    <a:pt x="985" y="291"/>
                    <a:pt x="985" y="291"/>
                  </a:cubicBezTo>
                  <a:cubicBezTo>
                    <a:pt x="986" y="290"/>
                    <a:pt x="986" y="290"/>
                    <a:pt x="986" y="290"/>
                  </a:cubicBezTo>
                  <a:cubicBezTo>
                    <a:pt x="985" y="289"/>
                    <a:pt x="985" y="289"/>
                    <a:pt x="985" y="289"/>
                  </a:cubicBezTo>
                  <a:cubicBezTo>
                    <a:pt x="986" y="288"/>
                    <a:pt x="986" y="288"/>
                    <a:pt x="986" y="288"/>
                  </a:cubicBezTo>
                  <a:cubicBezTo>
                    <a:pt x="987" y="287"/>
                    <a:pt x="987" y="287"/>
                    <a:pt x="987" y="287"/>
                  </a:cubicBezTo>
                  <a:cubicBezTo>
                    <a:pt x="987" y="287"/>
                    <a:pt x="987" y="287"/>
                    <a:pt x="987" y="287"/>
                  </a:cubicBezTo>
                  <a:cubicBezTo>
                    <a:pt x="987" y="286"/>
                    <a:pt x="987" y="286"/>
                    <a:pt x="987" y="286"/>
                  </a:cubicBezTo>
                  <a:cubicBezTo>
                    <a:pt x="987" y="284"/>
                    <a:pt x="987" y="284"/>
                    <a:pt x="987" y="284"/>
                  </a:cubicBezTo>
                  <a:cubicBezTo>
                    <a:pt x="988" y="284"/>
                    <a:pt x="988" y="284"/>
                    <a:pt x="988" y="284"/>
                  </a:cubicBezTo>
                  <a:cubicBezTo>
                    <a:pt x="989" y="285"/>
                    <a:pt x="989" y="285"/>
                    <a:pt x="989" y="285"/>
                  </a:cubicBezTo>
                  <a:cubicBezTo>
                    <a:pt x="991" y="284"/>
                    <a:pt x="991" y="284"/>
                    <a:pt x="991" y="284"/>
                  </a:cubicBezTo>
                  <a:cubicBezTo>
                    <a:pt x="992" y="285"/>
                    <a:pt x="992" y="285"/>
                    <a:pt x="992" y="285"/>
                  </a:cubicBezTo>
                  <a:cubicBezTo>
                    <a:pt x="992" y="286"/>
                    <a:pt x="992" y="286"/>
                    <a:pt x="992" y="286"/>
                  </a:cubicBezTo>
                  <a:cubicBezTo>
                    <a:pt x="993" y="287"/>
                    <a:pt x="993" y="287"/>
                    <a:pt x="993" y="287"/>
                  </a:cubicBezTo>
                  <a:cubicBezTo>
                    <a:pt x="995" y="285"/>
                    <a:pt x="995" y="285"/>
                    <a:pt x="995" y="285"/>
                  </a:cubicBezTo>
                  <a:cubicBezTo>
                    <a:pt x="994" y="284"/>
                    <a:pt x="994" y="284"/>
                    <a:pt x="994" y="284"/>
                  </a:cubicBezTo>
                  <a:cubicBezTo>
                    <a:pt x="994" y="283"/>
                    <a:pt x="994" y="283"/>
                    <a:pt x="994" y="283"/>
                  </a:cubicBezTo>
                  <a:cubicBezTo>
                    <a:pt x="996" y="282"/>
                    <a:pt x="996" y="282"/>
                    <a:pt x="996" y="282"/>
                  </a:cubicBezTo>
                  <a:cubicBezTo>
                    <a:pt x="997" y="283"/>
                    <a:pt x="997" y="283"/>
                    <a:pt x="997" y="283"/>
                  </a:cubicBezTo>
                  <a:cubicBezTo>
                    <a:pt x="998" y="282"/>
                    <a:pt x="998" y="282"/>
                    <a:pt x="998" y="282"/>
                  </a:cubicBezTo>
                  <a:cubicBezTo>
                    <a:pt x="999" y="282"/>
                    <a:pt x="999" y="282"/>
                    <a:pt x="999" y="282"/>
                  </a:cubicBezTo>
                  <a:cubicBezTo>
                    <a:pt x="1000" y="281"/>
                    <a:pt x="1000" y="281"/>
                    <a:pt x="1000" y="281"/>
                  </a:cubicBezTo>
                  <a:cubicBezTo>
                    <a:pt x="998" y="280"/>
                    <a:pt x="998" y="280"/>
                    <a:pt x="998" y="280"/>
                  </a:cubicBezTo>
                  <a:cubicBezTo>
                    <a:pt x="998" y="279"/>
                    <a:pt x="998" y="279"/>
                    <a:pt x="998" y="279"/>
                  </a:cubicBezTo>
                  <a:cubicBezTo>
                    <a:pt x="998" y="278"/>
                    <a:pt x="998" y="278"/>
                    <a:pt x="998" y="278"/>
                  </a:cubicBezTo>
                  <a:cubicBezTo>
                    <a:pt x="996" y="277"/>
                    <a:pt x="996" y="277"/>
                    <a:pt x="996" y="277"/>
                  </a:cubicBezTo>
                  <a:cubicBezTo>
                    <a:pt x="995" y="277"/>
                    <a:pt x="995" y="277"/>
                    <a:pt x="995" y="277"/>
                  </a:cubicBezTo>
                  <a:cubicBezTo>
                    <a:pt x="995" y="277"/>
                    <a:pt x="995" y="277"/>
                    <a:pt x="995" y="277"/>
                  </a:cubicBezTo>
                  <a:cubicBezTo>
                    <a:pt x="995" y="278"/>
                    <a:pt x="995" y="278"/>
                    <a:pt x="995" y="278"/>
                  </a:cubicBezTo>
                  <a:cubicBezTo>
                    <a:pt x="994" y="278"/>
                    <a:pt x="994" y="278"/>
                    <a:pt x="994" y="278"/>
                  </a:cubicBezTo>
                  <a:cubicBezTo>
                    <a:pt x="993" y="277"/>
                    <a:pt x="993" y="277"/>
                    <a:pt x="993" y="277"/>
                  </a:cubicBezTo>
                  <a:cubicBezTo>
                    <a:pt x="992" y="277"/>
                    <a:pt x="992" y="277"/>
                    <a:pt x="992" y="277"/>
                  </a:cubicBezTo>
                  <a:cubicBezTo>
                    <a:pt x="993" y="278"/>
                    <a:pt x="993" y="278"/>
                    <a:pt x="993" y="278"/>
                  </a:cubicBezTo>
                  <a:cubicBezTo>
                    <a:pt x="991" y="278"/>
                    <a:pt x="991" y="278"/>
                    <a:pt x="991" y="278"/>
                  </a:cubicBezTo>
                  <a:cubicBezTo>
                    <a:pt x="990" y="279"/>
                    <a:pt x="990" y="279"/>
                    <a:pt x="990" y="279"/>
                  </a:cubicBezTo>
                  <a:cubicBezTo>
                    <a:pt x="989" y="278"/>
                    <a:pt x="989" y="278"/>
                    <a:pt x="989" y="278"/>
                  </a:cubicBezTo>
                  <a:cubicBezTo>
                    <a:pt x="989" y="276"/>
                    <a:pt x="989" y="276"/>
                    <a:pt x="989" y="276"/>
                  </a:cubicBezTo>
                  <a:cubicBezTo>
                    <a:pt x="990" y="276"/>
                    <a:pt x="990" y="276"/>
                    <a:pt x="990" y="276"/>
                  </a:cubicBezTo>
                  <a:cubicBezTo>
                    <a:pt x="988" y="273"/>
                    <a:pt x="988" y="273"/>
                    <a:pt x="988" y="273"/>
                  </a:cubicBezTo>
                  <a:cubicBezTo>
                    <a:pt x="989" y="272"/>
                    <a:pt x="989" y="272"/>
                    <a:pt x="989" y="272"/>
                  </a:cubicBezTo>
                  <a:cubicBezTo>
                    <a:pt x="988" y="269"/>
                    <a:pt x="988" y="269"/>
                    <a:pt x="988" y="269"/>
                  </a:cubicBezTo>
                  <a:cubicBezTo>
                    <a:pt x="988" y="266"/>
                    <a:pt x="988" y="266"/>
                    <a:pt x="988" y="266"/>
                  </a:cubicBezTo>
                  <a:cubicBezTo>
                    <a:pt x="988" y="264"/>
                    <a:pt x="988" y="264"/>
                    <a:pt x="988" y="264"/>
                  </a:cubicBezTo>
                  <a:cubicBezTo>
                    <a:pt x="990" y="263"/>
                    <a:pt x="990" y="263"/>
                    <a:pt x="990" y="263"/>
                  </a:cubicBezTo>
                  <a:cubicBezTo>
                    <a:pt x="990" y="260"/>
                    <a:pt x="990" y="260"/>
                    <a:pt x="990" y="260"/>
                  </a:cubicBezTo>
                  <a:cubicBezTo>
                    <a:pt x="992" y="258"/>
                    <a:pt x="992" y="258"/>
                    <a:pt x="992" y="258"/>
                  </a:cubicBezTo>
                  <a:cubicBezTo>
                    <a:pt x="992" y="256"/>
                    <a:pt x="992" y="256"/>
                    <a:pt x="992" y="256"/>
                  </a:cubicBezTo>
                  <a:cubicBezTo>
                    <a:pt x="991" y="256"/>
                    <a:pt x="991" y="256"/>
                    <a:pt x="991" y="256"/>
                  </a:cubicBezTo>
                  <a:cubicBezTo>
                    <a:pt x="993" y="255"/>
                    <a:pt x="993" y="255"/>
                    <a:pt x="993" y="255"/>
                  </a:cubicBezTo>
                  <a:cubicBezTo>
                    <a:pt x="991" y="253"/>
                    <a:pt x="991" y="253"/>
                    <a:pt x="991" y="253"/>
                  </a:cubicBezTo>
                  <a:cubicBezTo>
                    <a:pt x="992" y="247"/>
                    <a:pt x="992" y="247"/>
                    <a:pt x="992" y="247"/>
                  </a:cubicBezTo>
                  <a:cubicBezTo>
                    <a:pt x="993" y="245"/>
                    <a:pt x="993" y="245"/>
                    <a:pt x="993" y="245"/>
                  </a:cubicBezTo>
                  <a:cubicBezTo>
                    <a:pt x="991" y="243"/>
                    <a:pt x="991" y="243"/>
                    <a:pt x="991" y="243"/>
                  </a:cubicBezTo>
                  <a:cubicBezTo>
                    <a:pt x="991" y="241"/>
                    <a:pt x="991" y="241"/>
                    <a:pt x="991" y="241"/>
                  </a:cubicBezTo>
                  <a:cubicBezTo>
                    <a:pt x="990" y="240"/>
                    <a:pt x="990" y="240"/>
                    <a:pt x="990" y="240"/>
                  </a:cubicBezTo>
                  <a:cubicBezTo>
                    <a:pt x="990" y="239"/>
                    <a:pt x="990" y="239"/>
                    <a:pt x="990" y="239"/>
                  </a:cubicBezTo>
                  <a:cubicBezTo>
                    <a:pt x="991" y="238"/>
                    <a:pt x="991" y="238"/>
                    <a:pt x="991" y="238"/>
                  </a:cubicBezTo>
                  <a:cubicBezTo>
                    <a:pt x="991" y="235"/>
                    <a:pt x="991" y="235"/>
                    <a:pt x="991" y="235"/>
                  </a:cubicBezTo>
                  <a:cubicBezTo>
                    <a:pt x="992" y="235"/>
                    <a:pt x="992" y="235"/>
                    <a:pt x="992" y="235"/>
                  </a:cubicBezTo>
                  <a:cubicBezTo>
                    <a:pt x="994" y="232"/>
                    <a:pt x="994" y="232"/>
                    <a:pt x="994" y="232"/>
                  </a:cubicBezTo>
                  <a:cubicBezTo>
                    <a:pt x="996" y="232"/>
                    <a:pt x="996" y="232"/>
                    <a:pt x="996" y="232"/>
                  </a:cubicBezTo>
                  <a:cubicBezTo>
                    <a:pt x="997" y="231"/>
                    <a:pt x="997" y="231"/>
                    <a:pt x="997" y="231"/>
                  </a:cubicBezTo>
                  <a:cubicBezTo>
                    <a:pt x="998" y="232"/>
                    <a:pt x="998" y="232"/>
                    <a:pt x="998" y="232"/>
                  </a:cubicBezTo>
                  <a:cubicBezTo>
                    <a:pt x="999" y="230"/>
                    <a:pt x="999" y="230"/>
                    <a:pt x="999" y="230"/>
                  </a:cubicBezTo>
                  <a:cubicBezTo>
                    <a:pt x="1003" y="230"/>
                    <a:pt x="1003" y="230"/>
                    <a:pt x="1003" y="230"/>
                  </a:cubicBezTo>
                  <a:cubicBezTo>
                    <a:pt x="1003" y="229"/>
                    <a:pt x="1003" y="229"/>
                    <a:pt x="1003" y="229"/>
                  </a:cubicBezTo>
                  <a:cubicBezTo>
                    <a:pt x="1004" y="229"/>
                    <a:pt x="1004" y="229"/>
                    <a:pt x="1004" y="229"/>
                  </a:cubicBezTo>
                  <a:cubicBezTo>
                    <a:pt x="1005" y="227"/>
                    <a:pt x="1005" y="227"/>
                    <a:pt x="1005" y="227"/>
                  </a:cubicBezTo>
                  <a:cubicBezTo>
                    <a:pt x="1005" y="227"/>
                    <a:pt x="1005" y="227"/>
                    <a:pt x="1005" y="227"/>
                  </a:cubicBezTo>
                  <a:cubicBezTo>
                    <a:pt x="1006" y="227"/>
                    <a:pt x="1006" y="227"/>
                    <a:pt x="1006" y="227"/>
                  </a:cubicBezTo>
                  <a:cubicBezTo>
                    <a:pt x="1008" y="227"/>
                    <a:pt x="1008" y="227"/>
                    <a:pt x="1008" y="227"/>
                  </a:cubicBezTo>
                  <a:cubicBezTo>
                    <a:pt x="1008" y="228"/>
                    <a:pt x="1008" y="228"/>
                    <a:pt x="1008" y="228"/>
                  </a:cubicBezTo>
                  <a:cubicBezTo>
                    <a:pt x="1009" y="228"/>
                    <a:pt x="1009" y="228"/>
                    <a:pt x="1009" y="228"/>
                  </a:cubicBezTo>
                  <a:cubicBezTo>
                    <a:pt x="1010" y="228"/>
                    <a:pt x="1010" y="228"/>
                    <a:pt x="1010" y="228"/>
                  </a:cubicBezTo>
                  <a:cubicBezTo>
                    <a:pt x="1011" y="230"/>
                    <a:pt x="1011" y="230"/>
                    <a:pt x="1011" y="230"/>
                  </a:cubicBezTo>
                  <a:cubicBezTo>
                    <a:pt x="1012" y="230"/>
                    <a:pt x="1012" y="230"/>
                    <a:pt x="1012" y="230"/>
                  </a:cubicBezTo>
                  <a:cubicBezTo>
                    <a:pt x="1013" y="228"/>
                    <a:pt x="1013" y="228"/>
                    <a:pt x="1013" y="228"/>
                  </a:cubicBezTo>
                  <a:cubicBezTo>
                    <a:pt x="1013" y="226"/>
                    <a:pt x="1013" y="226"/>
                    <a:pt x="1013" y="226"/>
                  </a:cubicBezTo>
                  <a:cubicBezTo>
                    <a:pt x="1014" y="226"/>
                    <a:pt x="1014" y="226"/>
                    <a:pt x="1014" y="226"/>
                  </a:cubicBezTo>
                  <a:cubicBezTo>
                    <a:pt x="1014" y="223"/>
                    <a:pt x="1014" y="223"/>
                    <a:pt x="1014" y="223"/>
                  </a:cubicBezTo>
                  <a:cubicBezTo>
                    <a:pt x="1015" y="223"/>
                    <a:pt x="1015" y="223"/>
                    <a:pt x="1015" y="223"/>
                  </a:cubicBezTo>
                  <a:cubicBezTo>
                    <a:pt x="1016" y="225"/>
                    <a:pt x="1016" y="225"/>
                    <a:pt x="1016" y="225"/>
                  </a:cubicBezTo>
                  <a:cubicBezTo>
                    <a:pt x="1017" y="226"/>
                    <a:pt x="1017" y="226"/>
                    <a:pt x="1017" y="226"/>
                  </a:cubicBezTo>
                  <a:cubicBezTo>
                    <a:pt x="1018" y="228"/>
                    <a:pt x="1018" y="228"/>
                    <a:pt x="1018" y="228"/>
                  </a:cubicBezTo>
                  <a:cubicBezTo>
                    <a:pt x="1017" y="229"/>
                    <a:pt x="1017" y="229"/>
                    <a:pt x="1017" y="229"/>
                  </a:cubicBezTo>
                  <a:cubicBezTo>
                    <a:pt x="1018" y="230"/>
                    <a:pt x="1018" y="230"/>
                    <a:pt x="1018" y="230"/>
                  </a:cubicBezTo>
                  <a:cubicBezTo>
                    <a:pt x="1018" y="231"/>
                    <a:pt x="1018" y="231"/>
                    <a:pt x="1018" y="231"/>
                  </a:cubicBezTo>
                  <a:cubicBezTo>
                    <a:pt x="1017" y="233"/>
                    <a:pt x="1017" y="233"/>
                    <a:pt x="1017" y="233"/>
                  </a:cubicBezTo>
                  <a:cubicBezTo>
                    <a:pt x="1018" y="233"/>
                    <a:pt x="1018" y="233"/>
                    <a:pt x="1018" y="233"/>
                  </a:cubicBezTo>
                  <a:cubicBezTo>
                    <a:pt x="1019" y="235"/>
                    <a:pt x="1019" y="235"/>
                    <a:pt x="1019" y="235"/>
                  </a:cubicBezTo>
                  <a:cubicBezTo>
                    <a:pt x="1018" y="235"/>
                    <a:pt x="1018" y="235"/>
                    <a:pt x="1018" y="235"/>
                  </a:cubicBezTo>
                  <a:cubicBezTo>
                    <a:pt x="1018" y="237"/>
                    <a:pt x="1018" y="237"/>
                    <a:pt x="1018" y="237"/>
                  </a:cubicBezTo>
                  <a:cubicBezTo>
                    <a:pt x="1019" y="237"/>
                    <a:pt x="1019" y="237"/>
                    <a:pt x="1019" y="237"/>
                  </a:cubicBezTo>
                  <a:cubicBezTo>
                    <a:pt x="1018" y="238"/>
                    <a:pt x="1018" y="238"/>
                    <a:pt x="1018" y="238"/>
                  </a:cubicBezTo>
                  <a:cubicBezTo>
                    <a:pt x="1017" y="239"/>
                    <a:pt x="1017" y="239"/>
                    <a:pt x="1017" y="239"/>
                  </a:cubicBezTo>
                  <a:cubicBezTo>
                    <a:pt x="1018" y="240"/>
                    <a:pt x="1018" y="240"/>
                    <a:pt x="1018" y="240"/>
                  </a:cubicBezTo>
                  <a:cubicBezTo>
                    <a:pt x="1019" y="239"/>
                    <a:pt x="1019" y="239"/>
                    <a:pt x="1019" y="239"/>
                  </a:cubicBezTo>
                  <a:cubicBezTo>
                    <a:pt x="1020" y="240"/>
                    <a:pt x="1020" y="240"/>
                    <a:pt x="1020" y="240"/>
                  </a:cubicBezTo>
                  <a:cubicBezTo>
                    <a:pt x="1022" y="240"/>
                    <a:pt x="1022" y="240"/>
                    <a:pt x="1022" y="240"/>
                  </a:cubicBezTo>
                  <a:cubicBezTo>
                    <a:pt x="1022" y="243"/>
                    <a:pt x="1022" y="243"/>
                    <a:pt x="1022" y="243"/>
                  </a:cubicBezTo>
                  <a:cubicBezTo>
                    <a:pt x="1023" y="243"/>
                    <a:pt x="1023" y="243"/>
                    <a:pt x="1023" y="243"/>
                  </a:cubicBezTo>
                  <a:cubicBezTo>
                    <a:pt x="1023" y="241"/>
                    <a:pt x="1023" y="241"/>
                    <a:pt x="1023" y="241"/>
                  </a:cubicBezTo>
                  <a:cubicBezTo>
                    <a:pt x="1025" y="240"/>
                    <a:pt x="1025" y="240"/>
                    <a:pt x="1025" y="240"/>
                  </a:cubicBezTo>
                  <a:cubicBezTo>
                    <a:pt x="1026" y="240"/>
                    <a:pt x="1026" y="240"/>
                    <a:pt x="1026" y="240"/>
                  </a:cubicBezTo>
                  <a:cubicBezTo>
                    <a:pt x="1027" y="241"/>
                    <a:pt x="1027" y="241"/>
                    <a:pt x="1027" y="241"/>
                  </a:cubicBezTo>
                  <a:cubicBezTo>
                    <a:pt x="1025" y="244"/>
                    <a:pt x="1025" y="244"/>
                    <a:pt x="1025" y="244"/>
                  </a:cubicBezTo>
                  <a:cubicBezTo>
                    <a:pt x="1027" y="245"/>
                    <a:pt x="1027" y="245"/>
                    <a:pt x="1027" y="245"/>
                  </a:cubicBezTo>
                  <a:cubicBezTo>
                    <a:pt x="1027" y="247"/>
                    <a:pt x="1027" y="247"/>
                    <a:pt x="1027" y="247"/>
                  </a:cubicBezTo>
                  <a:cubicBezTo>
                    <a:pt x="1028" y="244"/>
                    <a:pt x="1028" y="244"/>
                    <a:pt x="1028" y="244"/>
                  </a:cubicBezTo>
                  <a:cubicBezTo>
                    <a:pt x="1030" y="244"/>
                    <a:pt x="1030" y="244"/>
                    <a:pt x="1030" y="244"/>
                  </a:cubicBezTo>
                  <a:cubicBezTo>
                    <a:pt x="1030" y="242"/>
                    <a:pt x="1030" y="242"/>
                    <a:pt x="1030" y="242"/>
                  </a:cubicBezTo>
                  <a:cubicBezTo>
                    <a:pt x="1030" y="241"/>
                    <a:pt x="1030" y="241"/>
                    <a:pt x="1030" y="241"/>
                  </a:cubicBezTo>
                  <a:cubicBezTo>
                    <a:pt x="1030" y="237"/>
                    <a:pt x="1030" y="237"/>
                    <a:pt x="1030" y="237"/>
                  </a:cubicBezTo>
                  <a:cubicBezTo>
                    <a:pt x="1031" y="236"/>
                    <a:pt x="1031" y="236"/>
                    <a:pt x="1031" y="236"/>
                  </a:cubicBezTo>
                  <a:cubicBezTo>
                    <a:pt x="1030" y="235"/>
                    <a:pt x="1030" y="235"/>
                    <a:pt x="1030" y="235"/>
                  </a:cubicBezTo>
                  <a:cubicBezTo>
                    <a:pt x="1032" y="233"/>
                    <a:pt x="1032" y="233"/>
                    <a:pt x="1032" y="233"/>
                  </a:cubicBezTo>
                  <a:cubicBezTo>
                    <a:pt x="1032" y="232"/>
                    <a:pt x="1032" y="232"/>
                    <a:pt x="1032" y="232"/>
                  </a:cubicBezTo>
                  <a:cubicBezTo>
                    <a:pt x="1031" y="231"/>
                    <a:pt x="1031" y="231"/>
                    <a:pt x="1031" y="231"/>
                  </a:cubicBezTo>
                  <a:cubicBezTo>
                    <a:pt x="1031" y="231"/>
                    <a:pt x="1031" y="231"/>
                    <a:pt x="1031" y="231"/>
                  </a:cubicBezTo>
                  <a:cubicBezTo>
                    <a:pt x="1032" y="230"/>
                    <a:pt x="1032" y="230"/>
                    <a:pt x="1032" y="230"/>
                  </a:cubicBezTo>
                  <a:cubicBezTo>
                    <a:pt x="1032" y="228"/>
                    <a:pt x="1032" y="228"/>
                    <a:pt x="1032" y="228"/>
                  </a:cubicBezTo>
                  <a:cubicBezTo>
                    <a:pt x="1031" y="227"/>
                    <a:pt x="1031" y="227"/>
                    <a:pt x="1031" y="227"/>
                  </a:cubicBezTo>
                  <a:cubicBezTo>
                    <a:pt x="1032" y="224"/>
                    <a:pt x="1032" y="224"/>
                    <a:pt x="1032" y="224"/>
                  </a:cubicBezTo>
                  <a:cubicBezTo>
                    <a:pt x="1034" y="223"/>
                    <a:pt x="1034" y="223"/>
                    <a:pt x="1034" y="223"/>
                  </a:cubicBezTo>
                  <a:cubicBezTo>
                    <a:pt x="1036" y="222"/>
                    <a:pt x="1036" y="222"/>
                    <a:pt x="1036" y="222"/>
                  </a:cubicBezTo>
                  <a:cubicBezTo>
                    <a:pt x="1037" y="224"/>
                    <a:pt x="1037" y="224"/>
                    <a:pt x="1037" y="224"/>
                  </a:cubicBezTo>
                  <a:cubicBezTo>
                    <a:pt x="1038" y="225"/>
                    <a:pt x="1038" y="225"/>
                    <a:pt x="1038" y="225"/>
                  </a:cubicBezTo>
                  <a:cubicBezTo>
                    <a:pt x="1039" y="224"/>
                    <a:pt x="1039" y="224"/>
                    <a:pt x="1039" y="224"/>
                  </a:cubicBezTo>
                  <a:cubicBezTo>
                    <a:pt x="1037" y="222"/>
                    <a:pt x="1037" y="222"/>
                    <a:pt x="1037" y="222"/>
                  </a:cubicBezTo>
                  <a:cubicBezTo>
                    <a:pt x="1038" y="221"/>
                    <a:pt x="1038" y="221"/>
                    <a:pt x="1038" y="221"/>
                  </a:cubicBezTo>
                  <a:cubicBezTo>
                    <a:pt x="1035" y="219"/>
                    <a:pt x="1035" y="219"/>
                    <a:pt x="1035" y="219"/>
                  </a:cubicBezTo>
                  <a:cubicBezTo>
                    <a:pt x="1034" y="216"/>
                    <a:pt x="1034" y="216"/>
                    <a:pt x="1034" y="216"/>
                  </a:cubicBezTo>
                  <a:cubicBezTo>
                    <a:pt x="1033" y="215"/>
                    <a:pt x="1033" y="215"/>
                    <a:pt x="1033" y="215"/>
                  </a:cubicBezTo>
                  <a:cubicBezTo>
                    <a:pt x="1033" y="214"/>
                    <a:pt x="1033" y="214"/>
                    <a:pt x="1033" y="214"/>
                  </a:cubicBezTo>
                  <a:cubicBezTo>
                    <a:pt x="1031" y="213"/>
                    <a:pt x="1031" y="213"/>
                    <a:pt x="1031" y="213"/>
                  </a:cubicBezTo>
                  <a:cubicBezTo>
                    <a:pt x="1031" y="210"/>
                    <a:pt x="1031" y="210"/>
                    <a:pt x="1031" y="210"/>
                  </a:cubicBezTo>
                  <a:cubicBezTo>
                    <a:pt x="1031" y="210"/>
                    <a:pt x="1031" y="210"/>
                    <a:pt x="1031" y="210"/>
                  </a:cubicBezTo>
                  <a:cubicBezTo>
                    <a:pt x="1031" y="208"/>
                    <a:pt x="1031" y="208"/>
                    <a:pt x="1031" y="208"/>
                  </a:cubicBezTo>
                  <a:cubicBezTo>
                    <a:pt x="1029" y="206"/>
                    <a:pt x="1029" y="206"/>
                    <a:pt x="1029" y="206"/>
                  </a:cubicBezTo>
                  <a:cubicBezTo>
                    <a:pt x="1029" y="205"/>
                    <a:pt x="1029" y="205"/>
                    <a:pt x="1029" y="205"/>
                  </a:cubicBezTo>
                  <a:cubicBezTo>
                    <a:pt x="1029" y="204"/>
                    <a:pt x="1029" y="204"/>
                    <a:pt x="1029" y="204"/>
                  </a:cubicBezTo>
                  <a:cubicBezTo>
                    <a:pt x="1031" y="202"/>
                    <a:pt x="1031" y="202"/>
                    <a:pt x="1031" y="202"/>
                  </a:cubicBezTo>
                  <a:cubicBezTo>
                    <a:pt x="1033" y="202"/>
                    <a:pt x="1033" y="202"/>
                    <a:pt x="1033" y="202"/>
                  </a:cubicBezTo>
                  <a:cubicBezTo>
                    <a:pt x="1034" y="200"/>
                    <a:pt x="1034" y="200"/>
                    <a:pt x="1034" y="200"/>
                  </a:cubicBezTo>
                  <a:cubicBezTo>
                    <a:pt x="1037" y="200"/>
                    <a:pt x="1037" y="200"/>
                    <a:pt x="1037" y="200"/>
                  </a:cubicBezTo>
                  <a:cubicBezTo>
                    <a:pt x="1037" y="199"/>
                    <a:pt x="1037" y="199"/>
                    <a:pt x="1037" y="199"/>
                  </a:cubicBezTo>
                  <a:cubicBezTo>
                    <a:pt x="1040" y="201"/>
                    <a:pt x="1040" y="201"/>
                    <a:pt x="1040" y="201"/>
                  </a:cubicBezTo>
                  <a:cubicBezTo>
                    <a:pt x="1042" y="201"/>
                    <a:pt x="1042" y="201"/>
                    <a:pt x="1042" y="201"/>
                  </a:cubicBezTo>
                  <a:cubicBezTo>
                    <a:pt x="1043" y="202"/>
                    <a:pt x="1043" y="202"/>
                    <a:pt x="1043" y="202"/>
                  </a:cubicBezTo>
                  <a:cubicBezTo>
                    <a:pt x="1045" y="202"/>
                    <a:pt x="1045" y="202"/>
                    <a:pt x="1045" y="202"/>
                  </a:cubicBezTo>
                  <a:cubicBezTo>
                    <a:pt x="1046" y="202"/>
                    <a:pt x="1046" y="202"/>
                    <a:pt x="1046" y="202"/>
                  </a:cubicBezTo>
                  <a:cubicBezTo>
                    <a:pt x="1044" y="203"/>
                    <a:pt x="1044" y="203"/>
                    <a:pt x="1044" y="203"/>
                  </a:cubicBezTo>
                  <a:cubicBezTo>
                    <a:pt x="1045" y="204"/>
                    <a:pt x="1045" y="204"/>
                    <a:pt x="1045" y="204"/>
                  </a:cubicBezTo>
                  <a:cubicBezTo>
                    <a:pt x="1043" y="204"/>
                    <a:pt x="1043" y="204"/>
                    <a:pt x="1043" y="204"/>
                  </a:cubicBezTo>
                  <a:cubicBezTo>
                    <a:pt x="1041" y="204"/>
                    <a:pt x="1041" y="204"/>
                    <a:pt x="1041" y="204"/>
                  </a:cubicBezTo>
                  <a:cubicBezTo>
                    <a:pt x="1039" y="206"/>
                    <a:pt x="1039" y="206"/>
                    <a:pt x="1039" y="206"/>
                  </a:cubicBezTo>
                  <a:cubicBezTo>
                    <a:pt x="1039" y="208"/>
                    <a:pt x="1039" y="208"/>
                    <a:pt x="1039" y="208"/>
                  </a:cubicBezTo>
                  <a:cubicBezTo>
                    <a:pt x="1040" y="210"/>
                    <a:pt x="1040" y="210"/>
                    <a:pt x="1040" y="210"/>
                  </a:cubicBezTo>
                  <a:cubicBezTo>
                    <a:pt x="1040" y="212"/>
                    <a:pt x="1040" y="212"/>
                    <a:pt x="1040" y="212"/>
                  </a:cubicBezTo>
                  <a:cubicBezTo>
                    <a:pt x="1041" y="213"/>
                    <a:pt x="1041" y="213"/>
                    <a:pt x="1041" y="213"/>
                  </a:cubicBezTo>
                  <a:cubicBezTo>
                    <a:pt x="1041" y="214"/>
                    <a:pt x="1041" y="214"/>
                    <a:pt x="1041" y="214"/>
                  </a:cubicBezTo>
                  <a:cubicBezTo>
                    <a:pt x="1043" y="216"/>
                    <a:pt x="1043" y="216"/>
                    <a:pt x="1043" y="216"/>
                  </a:cubicBezTo>
                  <a:cubicBezTo>
                    <a:pt x="1043" y="217"/>
                    <a:pt x="1043" y="217"/>
                    <a:pt x="1043" y="217"/>
                  </a:cubicBezTo>
                  <a:cubicBezTo>
                    <a:pt x="1043" y="217"/>
                    <a:pt x="1043" y="217"/>
                    <a:pt x="1043" y="217"/>
                  </a:cubicBezTo>
                  <a:cubicBezTo>
                    <a:pt x="1043" y="218"/>
                    <a:pt x="1043" y="218"/>
                    <a:pt x="1043" y="218"/>
                  </a:cubicBezTo>
                  <a:cubicBezTo>
                    <a:pt x="1045" y="219"/>
                    <a:pt x="1045" y="219"/>
                    <a:pt x="1045" y="219"/>
                  </a:cubicBezTo>
                  <a:cubicBezTo>
                    <a:pt x="1045" y="221"/>
                    <a:pt x="1045" y="221"/>
                    <a:pt x="1045" y="221"/>
                  </a:cubicBezTo>
                  <a:cubicBezTo>
                    <a:pt x="1045" y="222"/>
                    <a:pt x="1045" y="222"/>
                    <a:pt x="1045" y="222"/>
                  </a:cubicBezTo>
                  <a:cubicBezTo>
                    <a:pt x="1044" y="223"/>
                    <a:pt x="1044" y="223"/>
                    <a:pt x="1044" y="223"/>
                  </a:cubicBezTo>
                  <a:cubicBezTo>
                    <a:pt x="1045" y="227"/>
                    <a:pt x="1045" y="227"/>
                    <a:pt x="1045" y="227"/>
                  </a:cubicBezTo>
                  <a:cubicBezTo>
                    <a:pt x="1045" y="227"/>
                    <a:pt x="1045" y="227"/>
                    <a:pt x="1045" y="227"/>
                  </a:cubicBezTo>
                  <a:cubicBezTo>
                    <a:pt x="1046" y="226"/>
                    <a:pt x="1046" y="226"/>
                    <a:pt x="1046" y="226"/>
                  </a:cubicBezTo>
                  <a:cubicBezTo>
                    <a:pt x="1047" y="226"/>
                    <a:pt x="1047" y="226"/>
                    <a:pt x="1047" y="226"/>
                  </a:cubicBezTo>
                  <a:cubicBezTo>
                    <a:pt x="1048" y="228"/>
                    <a:pt x="1048" y="228"/>
                    <a:pt x="1048" y="228"/>
                  </a:cubicBezTo>
                  <a:cubicBezTo>
                    <a:pt x="1048" y="229"/>
                    <a:pt x="1048" y="229"/>
                    <a:pt x="1048" y="229"/>
                  </a:cubicBezTo>
                  <a:cubicBezTo>
                    <a:pt x="1047" y="232"/>
                    <a:pt x="1047" y="232"/>
                    <a:pt x="1047" y="232"/>
                  </a:cubicBezTo>
                  <a:cubicBezTo>
                    <a:pt x="1047" y="235"/>
                    <a:pt x="1047" y="235"/>
                    <a:pt x="1047" y="235"/>
                  </a:cubicBezTo>
                  <a:cubicBezTo>
                    <a:pt x="1049" y="236"/>
                    <a:pt x="1049" y="236"/>
                    <a:pt x="1049" y="236"/>
                  </a:cubicBezTo>
                  <a:cubicBezTo>
                    <a:pt x="1050" y="235"/>
                    <a:pt x="1050" y="235"/>
                    <a:pt x="1050" y="235"/>
                  </a:cubicBezTo>
                  <a:cubicBezTo>
                    <a:pt x="1051" y="236"/>
                    <a:pt x="1051" y="236"/>
                    <a:pt x="1051" y="236"/>
                  </a:cubicBezTo>
                  <a:cubicBezTo>
                    <a:pt x="1052" y="236"/>
                    <a:pt x="1052" y="236"/>
                    <a:pt x="1052" y="236"/>
                  </a:cubicBezTo>
                  <a:cubicBezTo>
                    <a:pt x="1052" y="238"/>
                    <a:pt x="1052" y="238"/>
                    <a:pt x="1052" y="238"/>
                  </a:cubicBezTo>
                  <a:cubicBezTo>
                    <a:pt x="1050" y="237"/>
                    <a:pt x="1050" y="237"/>
                    <a:pt x="1050" y="237"/>
                  </a:cubicBezTo>
                  <a:cubicBezTo>
                    <a:pt x="1049" y="239"/>
                    <a:pt x="1049" y="239"/>
                    <a:pt x="1049" y="239"/>
                  </a:cubicBezTo>
                  <a:cubicBezTo>
                    <a:pt x="1048" y="239"/>
                    <a:pt x="1048" y="239"/>
                    <a:pt x="1048" y="239"/>
                  </a:cubicBezTo>
                  <a:cubicBezTo>
                    <a:pt x="1046" y="241"/>
                    <a:pt x="1046" y="241"/>
                    <a:pt x="1046" y="241"/>
                  </a:cubicBezTo>
                  <a:cubicBezTo>
                    <a:pt x="1046" y="242"/>
                    <a:pt x="1046" y="242"/>
                    <a:pt x="1046" y="242"/>
                  </a:cubicBezTo>
                  <a:cubicBezTo>
                    <a:pt x="1044" y="244"/>
                    <a:pt x="1044" y="244"/>
                    <a:pt x="1044" y="244"/>
                  </a:cubicBezTo>
                  <a:cubicBezTo>
                    <a:pt x="1043" y="245"/>
                    <a:pt x="1043" y="245"/>
                    <a:pt x="1043" y="245"/>
                  </a:cubicBezTo>
                  <a:cubicBezTo>
                    <a:pt x="1042" y="245"/>
                    <a:pt x="1042" y="245"/>
                    <a:pt x="1042" y="245"/>
                  </a:cubicBezTo>
                  <a:cubicBezTo>
                    <a:pt x="1042" y="247"/>
                    <a:pt x="1042" y="247"/>
                    <a:pt x="1042" y="247"/>
                  </a:cubicBezTo>
                  <a:cubicBezTo>
                    <a:pt x="1041" y="248"/>
                    <a:pt x="1041" y="248"/>
                    <a:pt x="1041" y="248"/>
                  </a:cubicBezTo>
                  <a:cubicBezTo>
                    <a:pt x="1042" y="250"/>
                    <a:pt x="1042" y="250"/>
                    <a:pt x="1042" y="250"/>
                  </a:cubicBezTo>
                  <a:cubicBezTo>
                    <a:pt x="1043" y="250"/>
                    <a:pt x="1043" y="250"/>
                    <a:pt x="1043" y="250"/>
                  </a:cubicBezTo>
                  <a:cubicBezTo>
                    <a:pt x="1043" y="252"/>
                    <a:pt x="1043" y="252"/>
                    <a:pt x="1043" y="252"/>
                  </a:cubicBezTo>
                  <a:cubicBezTo>
                    <a:pt x="1041" y="255"/>
                    <a:pt x="1041" y="255"/>
                    <a:pt x="1041" y="255"/>
                  </a:cubicBezTo>
                  <a:cubicBezTo>
                    <a:pt x="1042" y="256"/>
                    <a:pt x="1042" y="256"/>
                    <a:pt x="1042" y="256"/>
                  </a:cubicBezTo>
                  <a:cubicBezTo>
                    <a:pt x="1043" y="257"/>
                    <a:pt x="1043" y="257"/>
                    <a:pt x="1043" y="257"/>
                  </a:cubicBezTo>
                  <a:cubicBezTo>
                    <a:pt x="1042" y="261"/>
                    <a:pt x="1042" y="261"/>
                    <a:pt x="1042" y="261"/>
                  </a:cubicBezTo>
                  <a:cubicBezTo>
                    <a:pt x="1043" y="263"/>
                    <a:pt x="1043" y="263"/>
                    <a:pt x="1043" y="263"/>
                  </a:cubicBezTo>
                  <a:cubicBezTo>
                    <a:pt x="1042" y="265"/>
                    <a:pt x="1042" y="265"/>
                    <a:pt x="1042" y="265"/>
                  </a:cubicBezTo>
                  <a:cubicBezTo>
                    <a:pt x="1040" y="265"/>
                    <a:pt x="1040" y="265"/>
                    <a:pt x="1040" y="265"/>
                  </a:cubicBezTo>
                  <a:cubicBezTo>
                    <a:pt x="1039" y="267"/>
                    <a:pt x="1039" y="267"/>
                    <a:pt x="1039" y="267"/>
                  </a:cubicBezTo>
                  <a:cubicBezTo>
                    <a:pt x="1040" y="268"/>
                    <a:pt x="1040" y="268"/>
                    <a:pt x="1040" y="268"/>
                  </a:cubicBezTo>
                  <a:cubicBezTo>
                    <a:pt x="1040" y="271"/>
                    <a:pt x="1040" y="271"/>
                    <a:pt x="1040" y="271"/>
                  </a:cubicBezTo>
                  <a:cubicBezTo>
                    <a:pt x="1039" y="272"/>
                    <a:pt x="1039" y="272"/>
                    <a:pt x="1039" y="272"/>
                  </a:cubicBezTo>
                  <a:cubicBezTo>
                    <a:pt x="1040" y="273"/>
                    <a:pt x="1040" y="273"/>
                    <a:pt x="1040" y="273"/>
                  </a:cubicBezTo>
                  <a:cubicBezTo>
                    <a:pt x="1041" y="275"/>
                    <a:pt x="1041" y="275"/>
                    <a:pt x="1041" y="275"/>
                  </a:cubicBezTo>
                  <a:cubicBezTo>
                    <a:pt x="1040" y="275"/>
                    <a:pt x="1040" y="275"/>
                    <a:pt x="1040" y="275"/>
                  </a:cubicBezTo>
                  <a:cubicBezTo>
                    <a:pt x="1039" y="278"/>
                    <a:pt x="1039" y="278"/>
                    <a:pt x="1039" y="278"/>
                  </a:cubicBezTo>
                  <a:cubicBezTo>
                    <a:pt x="1040" y="279"/>
                    <a:pt x="1040" y="279"/>
                    <a:pt x="1040" y="279"/>
                  </a:cubicBezTo>
                  <a:cubicBezTo>
                    <a:pt x="1040" y="281"/>
                    <a:pt x="1040" y="281"/>
                    <a:pt x="1040" y="281"/>
                  </a:cubicBezTo>
                  <a:cubicBezTo>
                    <a:pt x="1038" y="283"/>
                    <a:pt x="1038" y="283"/>
                    <a:pt x="1038" y="283"/>
                  </a:cubicBezTo>
                  <a:cubicBezTo>
                    <a:pt x="1039" y="285"/>
                    <a:pt x="1039" y="285"/>
                    <a:pt x="1039" y="285"/>
                  </a:cubicBezTo>
                  <a:cubicBezTo>
                    <a:pt x="1039" y="288"/>
                    <a:pt x="1039" y="288"/>
                    <a:pt x="1039" y="288"/>
                  </a:cubicBezTo>
                  <a:cubicBezTo>
                    <a:pt x="1040" y="291"/>
                    <a:pt x="1040" y="291"/>
                    <a:pt x="1040" y="291"/>
                  </a:cubicBezTo>
                  <a:cubicBezTo>
                    <a:pt x="1038" y="297"/>
                    <a:pt x="1038" y="297"/>
                    <a:pt x="1038" y="297"/>
                  </a:cubicBezTo>
                  <a:cubicBezTo>
                    <a:pt x="1039" y="299"/>
                    <a:pt x="1039" y="299"/>
                    <a:pt x="1039" y="299"/>
                  </a:cubicBezTo>
                  <a:cubicBezTo>
                    <a:pt x="1038" y="298"/>
                    <a:pt x="1038" y="298"/>
                    <a:pt x="1038" y="298"/>
                  </a:cubicBezTo>
                  <a:cubicBezTo>
                    <a:pt x="1035" y="299"/>
                    <a:pt x="1035" y="299"/>
                    <a:pt x="1035" y="299"/>
                  </a:cubicBezTo>
                  <a:cubicBezTo>
                    <a:pt x="1035" y="302"/>
                    <a:pt x="1035" y="302"/>
                    <a:pt x="1035" y="302"/>
                  </a:cubicBezTo>
                  <a:cubicBezTo>
                    <a:pt x="1035" y="303"/>
                    <a:pt x="1035" y="303"/>
                    <a:pt x="1035" y="303"/>
                  </a:cubicBezTo>
                  <a:cubicBezTo>
                    <a:pt x="1033" y="306"/>
                    <a:pt x="1033" y="306"/>
                    <a:pt x="1033" y="306"/>
                  </a:cubicBezTo>
                  <a:cubicBezTo>
                    <a:pt x="1030" y="304"/>
                    <a:pt x="1030" y="304"/>
                    <a:pt x="1030" y="304"/>
                  </a:cubicBezTo>
                  <a:cubicBezTo>
                    <a:pt x="1028" y="305"/>
                    <a:pt x="1028" y="305"/>
                    <a:pt x="1028" y="305"/>
                  </a:cubicBezTo>
                  <a:cubicBezTo>
                    <a:pt x="1028" y="307"/>
                    <a:pt x="1028" y="307"/>
                    <a:pt x="1028" y="307"/>
                  </a:cubicBezTo>
                  <a:cubicBezTo>
                    <a:pt x="1030" y="307"/>
                    <a:pt x="1030" y="307"/>
                    <a:pt x="1030" y="307"/>
                  </a:cubicBezTo>
                  <a:cubicBezTo>
                    <a:pt x="1034" y="311"/>
                    <a:pt x="1034" y="311"/>
                    <a:pt x="1034" y="311"/>
                  </a:cubicBezTo>
                  <a:cubicBezTo>
                    <a:pt x="1033" y="316"/>
                    <a:pt x="1033" y="316"/>
                    <a:pt x="1033" y="316"/>
                  </a:cubicBezTo>
                  <a:cubicBezTo>
                    <a:pt x="1033" y="317"/>
                    <a:pt x="1033" y="317"/>
                    <a:pt x="1033" y="317"/>
                  </a:cubicBezTo>
                  <a:cubicBezTo>
                    <a:pt x="1034" y="318"/>
                    <a:pt x="1034" y="318"/>
                    <a:pt x="1034" y="318"/>
                  </a:cubicBezTo>
                  <a:cubicBezTo>
                    <a:pt x="1032" y="318"/>
                    <a:pt x="1032" y="318"/>
                    <a:pt x="1032" y="318"/>
                  </a:cubicBezTo>
                  <a:cubicBezTo>
                    <a:pt x="1032" y="322"/>
                    <a:pt x="1032" y="322"/>
                    <a:pt x="1032" y="322"/>
                  </a:cubicBezTo>
                  <a:cubicBezTo>
                    <a:pt x="1030" y="324"/>
                    <a:pt x="1030" y="324"/>
                    <a:pt x="1030" y="324"/>
                  </a:cubicBezTo>
                  <a:cubicBezTo>
                    <a:pt x="1029" y="328"/>
                    <a:pt x="1029" y="328"/>
                    <a:pt x="1029" y="328"/>
                  </a:cubicBezTo>
                  <a:cubicBezTo>
                    <a:pt x="1031" y="331"/>
                    <a:pt x="1031" y="331"/>
                    <a:pt x="1031" y="331"/>
                  </a:cubicBezTo>
                  <a:cubicBezTo>
                    <a:pt x="1032" y="337"/>
                    <a:pt x="1032" y="337"/>
                    <a:pt x="1032" y="337"/>
                  </a:cubicBezTo>
                  <a:cubicBezTo>
                    <a:pt x="1034" y="341"/>
                    <a:pt x="1034" y="341"/>
                    <a:pt x="1034" y="341"/>
                  </a:cubicBezTo>
                  <a:cubicBezTo>
                    <a:pt x="1034" y="344"/>
                    <a:pt x="1034" y="344"/>
                    <a:pt x="1034" y="344"/>
                  </a:cubicBezTo>
                  <a:cubicBezTo>
                    <a:pt x="1038" y="352"/>
                    <a:pt x="1038" y="352"/>
                    <a:pt x="1038" y="352"/>
                  </a:cubicBezTo>
                  <a:cubicBezTo>
                    <a:pt x="1043" y="362"/>
                    <a:pt x="1043" y="362"/>
                    <a:pt x="1043" y="362"/>
                  </a:cubicBezTo>
                  <a:cubicBezTo>
                    <a:pt x="1048" y="369"/>
                    <a:pt x="1048" y="369"/>
                    <a:pt x="1048" y="369"/>
                  </a:cubicBezTo>
                  <a:cubicBezTo>
                    <a:pt x="1050" y="372"/>
                    <a:pt x="1050" y="372"/>
                    <a:pt x="1050" y="372"/>
                  </a:cubicBezTo>
                  <a:cubicBezTo>
                    <a:pt x="1050" y="375"/>
                    <a:pt x="1050" y="375"/>
                    <a:pt x="1050" y="375"/>
                  </a:cubicBezTo>
                  <a:cubicBezTo>
                    <a:pt x="1056" y="382"/>
                    <a:pt x="1056" y="382"/>
                    <a:pt x="1056" y="382"/>
                  </a:cubicBezTo>
                  <a:cubicBezTo>
                    <a:pt x="1063" y="394"/>
                    <a:pt x="1063" y="394"/>
                    <a:pt x="1063" y="394"/>
                  </a:cubicBezTo>
                  <a:cubicBezTo>
                    <a:pt x="1066" y="396"/>
                    <a:pt x="1066" y="396"/>
                    <a:pt x="1066" y="396"/>
                  </a:cubicBezTo>
                  <a:cubicBezTo>
                    <a:pt x="1068" y="396"/>
                    <a:pt x="1068" y="396"/>
                    <a:pt x="1068" y="396"/>
                  </a:cubicBezTo>
                  <a:cubicBezTo>
                    <a:pt x="1070" y="395"/>
                    <a:pt x="1070" y="395"/>
                    <a:pt x="1070" y="395"/>
                  </a:cubicBezTo>
                  <a:cubicBezTo>
                    <a:pt x="1069" y="397"/>
                    <a:pt x="1069" y="397"/>
                    <a:pt x="1069" y="397"/>
                  </a:cubicBezTo>
                  <a:cubicBezTo>
                    <a:pt x="1068" y="398"/>
                    <a:pt x="1068" y="398"/>
                    <a:pt x="1068" y="398"/>
                  </a:cubicBezTo>
                  <a:cubicBezTo>
                    <a:pt x="1066" y="397"/>
                    <a:pt x="1066" y="397"/>
                    <a:pt x="1066" y="397"/>
                  </a:cubicBezTo>
                  <a:cubicBezTo>
                    <a:pt x="1069" y="401"/>
                    <a:pt x="1069" y="401"/>
                    <a:pt x="1069" y="401"/>
                  </a:cubicBezTo>
                  <a:cubicBezTo>
                    <a:pt x="1072" y="409"/>
                    <a:pt x="1072" y="409"/>
                    <a:pt x="1072" y="409"/>
                  </a:cubicBezTo>
                  <a:cubicBezTo>
                    <a:pt x="1072" y="412"/>
                    <a:pt x="1072" y="412"/>
                    <a:pt x="1072" y="412"/>
                  </a:cubicBezTo>
                  <a:cubicBezTo>
                    <a:pt x="1074" y="414"/>
                    <a:pt x="1074" y="414"/>
                    <a:pt x="1074" y="414"/>
                  </a:cubicBezTo>
                  <a:cubicBezTo>
                    <a:pt x="1078" y="415"/>
                    <a:pt x="1078" y="415"/>
                    <a:pt x="1078" y="415"/>
                  </a:cubicBezTo>
                  <a:cubicBezTo>
                    <a:pt x="1078" y="416"/>
                    <a:pt x="1078" y="416"/>
                    <a:pt x="1078" y="416"/>
                  </a:cubicBezTo>
                  <a:cubicBezTo>
                    <a:pt x="1078" y="418"/>
                    <a:pt x="1078" y="418"/>
                    <a:pt x="1078" y="418"/>
                  </a:cubicBezTo>
                  <a:cubicBezTo>
                    <a:pt x="1079" y="419"/>
                    <a:pt x="1079" y="419"/>
                    <a:pt x="1079" y="419"/>
                  </a:cubicBezTo>
                  <a:cubicBezTo>
                    <a:pt x="1078" y="421"/>
                    <a:pt x="1078" y="421"/>
                    <a:pt x="1078" y="421"/>
                  </a:cubicBezTo>
                  <a:cubicBezTo>
                    <a:pt x="1080" y="417"/>
                    <a:pt x="1080" y="417"/>
                    <a:pt x="1080" y="417"/>
                  </a:cubicBezTo>
                  <a:cubicBezTo>
                    <a:pt x="1081" y="413"/>
                    <a:pt x="1081" y="413"/>
                    <a:pt x="1081" y="413"/>
                  </a:cubicBezTo>
                  <a:cubicBezTo>
                    <a:pt x="1082" y="413"/>
                    <a:pt x="1082" y="413"/>
                    <a:pt x="1082" y="413"/>
                  </a:cubicBezTo>
                  <a:cubicBezTo>
                    <a:pt x="1082" y="411"/>
                    <a:pt x="1082" y="411"/>
                    <a:pt x="1082" y="411"/>
                  </a:cubicBezTo>
                  <a:cubicBezTo>
                    <a:pt x="1084" y="409"/>
                    <a:pt x="1084" y="409"/>
                    <a:pt x="1084" y="409"/>
                  </a:cubicBezTo>
                  <a:cubicBezTo>
                    <a:pt x="1084" y="407"/>
                    <a:pt x="1084" y="407"/>
                    <a:pt x="1084" y="407"/>
                  </a:cubicBezTo>
                  <a:cubicBezTo>
                    <a:pt x="1084" y="407"/>
                    <a:pt x="1084" y="407"/>
                    <a:pt x="1084" y="407"/>
                  </a:cubicBezTo>
                  <a:cubicBezTo>
                    <a:pt x="1085" y="405"/>
                    <a:pt x="1085" y="405"/>
                    <a:pt x="1085" y="405"/>
                  </a:cubicBezTo>
                  <a:cubicBezTo>
                    <a:pt x="1085" y="401"/>
                    <a:pt x="1085" y="401"/>
                    <a:pt x="1085" y="401"/>
                  </a:cubicBezTo>
                  <a:cubicBezTo>
                    <a:pt x="1084" y="400"/>
                    <a:pt x="1084" y="400"/>
                    <a:pt x="1084" y="400"/>
                  </a:cubicBezTo>
                  <a:cubicBezTo>
                    <a:pt x="1085" y="397"/>
                    <a:pt x="1085" y="397"/>
                    <a:pt x="1085" y="397"/>
                  </a:cubicBezTo>
                  <a:cubicBezTo>
                    <a:pt x="1086" y="396"/>
                    <a:pt x="1086" y="396"/>
                    <a:pt x="1086" y="396"/>
                  </a:cubicBezTo>
                  <a:cubicBezTo>
                    <a:pt x="1084" y="394"/>
                    <a:pt x="1084" y="394"/>
                    <a:pt x="1084" y="394"/>
                  </a:cubicBezTo>
                  <a:cubicBezTo>
                    <a:pt x="1083" y="395"/>
                    <a:pt x="1083" y="395"/>
                    <a:pt x="1083" y="395"/>
                  </a:cubicBezTo>
                  <a:cubicBezTo>
                    <a:pt x="1082" y="394"/>
                    <a:pt x="1082" y="394"/>
                    <a:pt x="1082" y="394"/>
                  </a:cubicBezTo>
                  <a:cubicBezTo>
                    <a:pt x="1083" y="393"/>
                    <a:pt x="1083" y="393"/>
                    <a:pt x="1083" y="393"/>
                  </a:cubicBezTo>
                  <a:cubicBezTo>
                    <a:pt x="1082" y="391"/>
                    <a:pt x="1082" y="391"/>
                    <a:pt x="1082" y="391"/>
                  </a:cubicBezTo>
                  <a:cubicBezTo>
                    <a:pt x="1083" y="391"/>
                    <a:pt x="1083" y="391"/>
                    <a:pt x="1083" y="391"/>
                  </a:cubicBezTo>
                  <a:cubicBezTo>
                    <a:pt x="1083" y="390"/>
                    <a:pt x="1083" y="390"/>
                    <a:pt x="1083" y="390"/>
                  </a:cubicBezTo>
                  <a:cubicBezTo>
                    <a:pt x="1082" y="388"/>
                    <a:pt x="1082" y="388"/>
                    <a:pt x="1082" y="388"/>
                  </a:cubicBezTo>
                  <a:cubicBezTo>
                    <a:pt x="1082" y="387"/>
                    <a:pt x="1082" y="387"/>
                    <a:pt x="1082" y="387"/>
                  </a:cubicBezTo>
                  <a:cubicBezTo>
                    <a:pt x="1083" y="385"/>
                    <a:pt x="1083" y="385"/>
                    <a:pt x="1083" y="385"/>
                  </a:cubicBezTo>
                  <a:cubicBezTo>
                    <a:pt x="1081" y="385"/>
                    <a:pt x="1081" y="385"/>
                    <a:pt x="1081" y="385"/>
                  </a:cubicBezTo>
                  <a:cubicBezTo>
                    <a:pt x="1080" y="384"/>
                    <a:pt x="1080" y="384"/>
                    <a:pt x="1080" y="384"/>
                  </a:cubicBezTo>
                  <a:cubicBezTo>
                    <a:pt x="1081" y="383"/>
                    <a:pt x="1081" y="383"/>
                    <a:pt x="1081" y="383"/>
                  </a:cubicBezTo>
                  <a:cubicBezTo>
                    <a:pt x="1082" y="384"/>
                    <a:pt x="1082" y="384"/>
                    <a:pt x="1082" y="384"/>
                  </a:cubicBezTo>
                  <a:cubicBezTo>
                    <a:pt x="1085" y="382"/>
                    <a:pt x="1085" y="382"/>
                    <a:pt x="1085" y="382"/>
                  </a:cubicBezTo>
                  <a:cubicBezTo>
                    <a:pt x="1086" y="382"/>
                    <a:pt x="1086" y="382"/>
                    <a:pt x="1086" y="382"/>
                  </a:cubicBezTo>
                  <a:cubicBezTo>
                    <a:pt x="1088" y="381"/>
                    <a:pt x="1088" y="381"/>
                    <a:pt x="1088" y="381"/>
                  </a:cubicBezTo>
                  <a:cubicBezTo>
                    <a:pt x="1089" y="380"/>
                    <a:pt x="1089" y="380"/>
                    <a:pt x="1089" y="380"/>
                  </a:cubicBezTo>
                  <a:cubicBezTo>
                    <a:pt x="1090" y="380"/>
                    <a:pt x="1090" y="380"/>
                    <a:pt x="1090" y="380"/>
                  </a:cubicBezTo>
                  <a:cubicBezTo>
                    <a:pt x="1092" y="380"/>
                    <a:pt x="1092" y="380"/>
                    <a:pt x="1092" y="380"/>
                  </a:cubicBezTo>
                  <a:cubicBezTo>
                    <a:pt x="1091" y="379"/>
                    <a:pt x="1091" y="379"/>
                    <a:pt x="1091" y="379"/>
                  </a:cubicBezTo>
                  <a:cubicBezTo>
                    <a:pt x="1088" y="377"/>
                    <a:pt x="1088" y="377"/>
                    <a:pt x="1088" y="377"/>
                  </a:cubicBezTo>
                  <a:cubicBezTo>
                    <a:pt x="1088" y="375"/>
                    <a:pt x="1088" y="375"/>
                    <a:pt x="1088" y="375"/>
                  </a:cubicBezTo>
                  <a:cubicBezTo>
                    <a:pt x="1086" y="374"/>
                    <a:pt x="1086" y="374"/>
                    <a:pt x="1086" y="374"/>
                  </a:cubicBezTo>
                  <a:cubicBezTo>
                    <a:pt x="1084" y="369"/>
                    <a:pt x="1084" y="369"/>
                    <a:pt x="1084" y="369"/>
                  </a:cubicBezTo>
                  <a:cubicBezTo>
                    <a:pt x="1085" y="364"/>
                    <a:pt x="1085" y="364"/>
                    <a:pt x="1085" y="364"/>
                  </a:cubicBezTo>
                  <a:cubicBezTo>
                    <a:pt x="1084" y="363"/>
                    <a:pt x="1084" y="363"/>
                    <a:pt x="1084" y="363"/>
                  </a:cubicBezTo>
                  <a:cubicBezTo>
                    <a:pt x="1085" y="362"/>
                    <a:pt x="1085" y="362"/>
                    <a:pt x="1085" y="362"/>
                  </a:cubicBezTo>
                  <a:cubicBezTo>
                    <a:pt x="1085" y="359"/>
                    <a:pt x="1085" y="359"/>
                    <a:pt x="1085" y="359"/>
                  </a:cubicBezTo>
                  <a:cubicBezTo>
                    <a:pt x="1087" y="356"/>
                    <a:pt x="1087" y="356"/>
                    <a:pt x="1087" y="356"/>
                  </a:cubicBezTo>
                  <a:cubicBezTo>
                    <a:pt x="1086" y="355"/>
                    <a:pt x="1086" y="355"/>
                    <a:pt x="1086" y="355"/>
                  </a:cubicBezTo>
                  <a:cubicBezTo>
                    <a:pt x="1087" y="355"/>
                    <a:pt x="1087" y="355"/>
                    <a:pt x="1087" y="355"/>
                  </a:cubicBezTo>
                  <a:cubicBezTo>
                    <a:pt x="1090" y="354"/>
                    <a:pt x="1090" y="354"/>
                    <a:pt x="1090" y="354"/>
                  </a:cubicBezTo>
                  <a:cubicBezTo>
                    <a:pt x="1091" y="355"/>
                    <a:pt x="1091" y="355"/>
                    <a:pt x="1091" y="355"/>
                  </a:cubicBezTo>
                  <a:cubicBezTo>
                    <a:pt x="1096" y="353"/>
                    <a:pt x="1096" y="353"/>
                    <a:pt x="1096" y="353"/>
                  </a:cubicBezTo>
                  <a:cubicBezTo>
                    <a:pt x="1096" y="350"/>
                    <a:pt x="1096" y="350"/>
                    <a:pt x="1096" y="350"/>
                  </a:cubicBezTo>
                  <a:cubicBezTo>
                    <a:pt x="1097" y="349"/>
                    <a:pt x="1097" y="349"/>
                    <a:pt x="1097" y="349"/>
                  </a:cubicBezTo>
                  <a:cubicBezTo>
                    <a:pt x="1095" y="348"/>
                    <a:pt x="1095" y="348"/>
                    <a:pt x="1095" y="348"/>
                  </a:cubicBezTo>
                  <a:cubicBezTo>
                    <a:pt x="1092" y="344"/>
                    <a:pt x="1092" y="344"/>
                    <a:pt x="1092" y="344"/>
                  </a:cubicBezTo>
                  <a:cubicBezTo>
                    <a:pt x="1091" y="344"/>
                    <a:pt x="1091" y="344"/>
                    <a:pt x="1091" y="344"/>
                  </a:cubicBezTo>
                  <a:cubicBezTo>
                    <a:pt x="1086" y="337"/>
                    <a:pt x="1086" y="337"/>
                    <a:pt x="1086" y="337"/>
                  </a:cubicBezTo>
                  <a:cubicBezTo>
                    <a:pt x="1086" y="335"/>
                    <a:pt x="1086" y="335"/>
                    <a:pt x="1086" y="335"/>
                  </a:cubicBezTo>
                  <a:cubicBezTo>
                    <a:pt x="1085" y="334"/>
                    <a:pt x="1085" y="334"/>
                    <a:pt x="1085" y="334"/>
                  </a:cubicBezTo>
                  <a:cubicBezTo>
                    <a:pt x="1085" y="328"/>
                    <a:pt x="1085" y="328"/>
                    <a:pt x="1085" y="328"/>
                  </a:cubicBezTo>
                  <a:cubicBezTo>
                    <a:pt x="1085" y="327"/>
                    <a:pt x="1085" y="327"/>
                    <a:pt x="1085" y="327"/>
                  </a:cubicBezTo>
                  <a:cubicBezTo>
                    <a:pt x="1084" y="324"/>
                    <a:pt x="1084" y="324"/>
                    <a:pt x="1084" y="324"/>
                  </a:cubicBezTo>
                  <a:cubicBezTo>
                    <a:pt x="1086" y="322"/>
                    <a:pt x="1086" y="322"/>
                    <a:pt x="1086" y="322"/>
                  </a:cubicBezTo>
                  <a:cubicBezTo>
                    <a:pt x="1086" y="320"/>
                    <a:pt x="1086" y="320"/>
                    <a:pt x="1086" y="320"/>
                  </a:cubicBezTo>
                  <a:cubicBezTo>
                    <a:pt x="1084" y="321"/>
                    <a:pt x="1084" y="321"/>
                    <a:pt x="1084" y="321"/>
                  </a:cubicBezTo>
                  <a:cubicBezTo>
                    <a:pt x="1083" y="320"/>
                    <a:pt x="1083" y="320"/>
                    <a:pt x="1083" y="320"/>
                  </a:cubicBezTo>
                  <a:cubicBezTo>
                    <a:pt x="1085" y="317"/>
                    <a:pt x="1085" y="317"/>
                    <a:pt x="1085" y="317"/>
                  </a:cubicBezTo>
                  <a:cubicBezTo>
                    <a:pt x="1087" y="317"/>
                    <a:pt x="1087" y="317"/>
                    <a:pt x="1087" y="317"/>
                  </a:cubicBezTo>
                  <a:cubicBezTo>
                    <a:pt x="1087" y="316"/>
                    <a:pt x="1087" y="316"/>
                    <a:pt x="1087" y="316"/>
                  </a:cubicBezTo>
                  <a:cubicBezTo>
                    <a:pt x="1086" y="315"/>
                    <a:pt x="1086" y="315"/>
                    <a:pt x="1086" y="315"/>
                  </a:cubicBezTo>
                  <a:cubicBezTo>
                    <a:pt x="1087" y="314"/>
                    <a:pt x="1087" y="314"/>
                    <a:pt x="1087" y="314"/>
                  </a:cubicBezTo>
                  <a:cubicBezTo>
                    <a:pt x="1088" y="316"/>
                    <a:pt x="1088" y="316"/>
                    <a:pt x="1088" y="316"/>
                  </a:cubicBezTo>
                  <a:cubicBezTo>
                    <a:pt x="1087" y="318"/>
                    <a:pt x="1087" y="318"/>
                    <a:pt x="1087" y="318"/>
                  </a:cubicBezTo>
                  <a:cubicBezTo>
                    <a:pt x="1087" y="320"/>
                    <a:pt x="1087" y="320"/>
                    <a:pt x="1087" y="320"/>
                  </a:cubicBezTo>
                  <a:cubicBezTo>
                    <a:pt x="1087" y="322"/>
                    <a:pt x="1087" y="322"/>
                    <a:pt x="1087" y="322"/>
                  </a:cubicBezTo>
                  <a:cubicBezTo>
                    <a:pt x="1089" y="323"/>
                    <a:pt x="1089" y="323"/>
                    <a:pt x="1089" y="323"/>
                  </a:cubicBezTo>
                  <a:cubicBezTo>
                    <a:pt x="1092" y="325"/>
                    <a:pt x="1092" y="325"/>
                    <a:pt x="1092" y="325"/>
                  </a:cubicBezTo>
                  <a:cubicBezTo>
                    <a:pt x="1093" y="324"/>
                    <a:pt x="1093" y="324"/>
                    <a:pt x="1093" y="324"/>
                  </a:cubicBezTo>
                  <a:cubicBezTo>
                    <a:pt x="1093" y="322"/>
                    <a:pt x="1093" y="322"/>
                    <a:pt x="1093" y="322"/>
                  </a:cubicBezTo>
                  <a:cubicBezTo>
                    <a:pt x="1094" y="321"/>
                    <a:pt x="1094" y="321"/>
                    <a:pt x="1094" y="321"/>
                  </a:cubicBezTo>
                  <a:cubicBezTo>
                    <a:pt x="1092" y="318"/>
                    <a:pt x="1092" y="318"/>
                    <a:pt x="1092" y="318"/>
                  </a:cubicBezTo>
                  <a:cubicBezTo>
                    <a:pt x="1088" y="315"/>
                    <a:pt x="1088" y="315"/>
                    <a:pt x="1088" y="315"/>
                  </a:cubicBezTo>
                  <a:cubicBezTo>
                    <a:pt x="1089" y="311"/>
                    <a:pt x="1089" y="311"/>
                    <a:pt x="1089" y="311"/>
                  </a:cubicBezTo>
                  <a:cubicBezTo>
                    <a:pt x="1087" y="310"/>
                    <a:pt x="1087" y="310"/>
                    <a:pt x="1087" y="310"/>
                  </a:cubicBezTo>
                  <a:cubicBezTo>
                    <a:pt x="1086" y="309"/>
                    <a:pt x="1086" y="309"/>
                    <a:pt x="1086" y="309"/>
                  </a:cubicBezTo>
                  <a:cubicBezTo>
                    <a:pt x="1086" y="310"/>
                    <a:pt x="1086" y="310"/>
                    <a:pt x="1086" y="310"/>
                  </a:cubicBezTo>
                  <a:cubicBezTo>
                    <a:pt x="1084" y="311"/>
                    <a:pt x="1084" y="311"/>
                    <a:pt x="1084" y="311"/>
                  </a:cubicBezTo>
                  <a:cubicBezTo>
                    <a:pt x="1084" y="312"/>
                    <a:pt x="1084" y="312"/>
                    <a:pt x="1084" y="312"/>
                  </a:cubicBezTo>
                  <a:cubicBezTo>
                    <a:pt x="1083" y="313"/>
                    <a:pt x="1083" y="313"/>
                    <a:pt x="1083" y="313"/>
                  </a:cubicBezTo>
                  <a:cubicBezTo>
                    <a:pt x="1082" y="311"/>
                    <a:pt x="1082" y="311"/>
                    <a:pt x="1082" y="311"/>
                  </a:cubicBezTo>
                  <a:cubicBezTo>
                    <a:pt x="1082" y="308"/>
                    <a:pt x="1082" y="308"/>
                    <a:pt x="1082" y="308"/>
                  </a:cubicBezTo>
                  <a:cubicBezTo>
                    <a:pt x="1080" y="306"/>
                    <a:pt x="1080" y="306"/>
                    <a:pt x="1080" y="306"/>
                  </a:cubicBezTo>
                  <a:cubicBezTo>
                    <a:pt x="1079" y="303"/>
                    <a:pt x="1079" y="303"/>
                    <a:pt x="1079" y="303"/>
                  </a:cubicBezTo>
                  <a:cubicBezTo>
                    <a:pt x="1080" y="301"/>
                    <a:pt x="1080" y="301"/>
                    <a:pt x="1080" y="301"/>
                  </a:cubicBezTo>
                  <a:cubicBezTo>
                    <a:pt x="1081" y="301"/>
                    <a:pt x="1081" y="301"/>
                    <a:pt x="1081" y="301"/>
                  </a:cubicBezTo>
                  <a:cubicBezTo>
                    <a:pt x="1080" y="299"/>
                    <a:pt x="1080" y="299"/>
                    <a:pt x="1080" y="299"/>
                  </a:cubicBezTo>
                  <a:cubicBezTo>
                    <a:pt x="1081" y="298"/>
                    <a:pt x="1081" y="298"/>
                    <a:pt x="1081" y="298"/>
                  </a:cubicBezTo>
                  <a:cubicBezTo>
                    <a:pt x="1080" y="296"/>
                    <a:pt x="1080" y="296"/>
                    <a:pt x="1080" y="296"/>
                  </a:cubicBezTo>
                  <a:cubicBezTo>
                    <a:pt x="1081" y="295"/>
                    <a:pt x="1081" y="295"/>
                    <a:pt x="1081" y="295"/>
                  </a:cubicBezTo>
                  <a:cubicBezTo>
                    <a:pt x="1080" y="294"/>
                    <a:pt x="1080" y="294"/>
                    <a:pt x="1080" y="294"/>
                  </a:cubicBezTo>
                  <a:cubicBezTo>
                    <a:pt x="1079" y="293"/>
                    <a:pt x="1079" y="293"/>
                    <a:pt x="1079" y="293"/>
                  </a:cubicBezTo>
                  <a:cubicBezTo>
                    <a:pt x="1078" y="293"/>
                    <a:pt x="1078" y="293"/>
                    <a:pt x="1078" y="293"/>
                  </a:cubicBezTo>
                  <a:cubicBezTo>
                    <a:pt x="1075" y="291"/>
                    <a:pt x="1075" y="291"/>
                    <a:pt x="1075" y="291"/>
                  </a:cubicBezTo>
                  <a:cubicBezTo>
                    <a:pt x="1073" y="291"/>
                    <a:pt x="1073" y="291"/>
                    <a:pt x="1073" y="291"/>
                  </a:cubicBezTo>
                  <a:cubicBezTo>
                    <a:pt x="1072" y="292"/>
                    <a:pt x="1072" y="292"/>
                    <a:pt x="1072" y="292"/>
                  </a:cubicBezTo>
                  <a:cubicBezTo>
                    <a:pt x="1072" y="293"/>
                    <a:pt x="1072" y="293"/>
                    <a:pt x="1072" y="293"/>
                  </a:cubicBezTo>
                  <a:cubicBezTo>
                    <a:pt x="1074" y="296"/>
                    <a:pt x="1074" y="296"/>
                    <a:pt x="1074" y="296"/>
                  </a:cubicBezTo>
                  <a:cubicBezTo>
                    <a:pt x="1074" y="297"/>
                    <a:pt x="1074" y="297"/>
                    <a:pt x="1074" y="297"/>
                  </a:cubicBezTo>
                  <a:cubicBezTo>
                    <a:pt x="1073" y="298"/>
                    <a:pt x="1073" y="298"/>
                    <a:pt x="1073" y="298"/>
                  </a:cubicBezTo>
                  <a:cubicBezTo>
                    <a:pt x="1071" y="297"/>
                    <a:pt x="1071" y="297"/>
                    <a:pt x="1071" y="297"/>
                  </a:cubicBezTo>
                  <a:cubicBezTo>
                    <a:pt x="1069" y="294"/>
                    <a:pt x="1069" y="294"/>
                    <a:pt x="1069" y="294"/>
                  </a:cubicBezTo>
                  <a:cubicBezTo>
                    <a:pt x="1067" y="292"/>
                    <a:pt x="1067" y="292"/>
                    <a:pt x="1067" y="292"/>
                  </a:cubicBezTo>
                  <a:cubicBezTo>
                    <a:pt x="1066" y="291"/>
                    <a:pt x="1066" y="291"/>
                    <a:pt x="1066" y="291"/>
                  </a:cubicBezTo>
                  <a:cubicBezTo>
                    <a:pt x="1066" y="290"/>
                    <a:pt x="1066" y="290"/>
                    <a:pt x="1066" y="290"/>
                  </a:cubicBezTo>
                  <a:cubicBezTo>
                    <a:pt x="1065" y="287"/>
                    <a:pt x="1065" y="287"/>
                    <a:pt x="1065" y="287"/>
                  </a:cubicBezTo>
                  <a:cubicBezTo>
                    <a:pt x="1065" y="285"/>
                    <a:pt x="1065" y="285"/>
                    <a:pt x="1065" y="285"/>
                  </a:cubicBezTo>
                  <a:cubicBezTo>
                    <a:pt x="1065" y="284"/>
                    <a:pt x="1065" y="284"/>
                    <a:pt x="1065" y="284"/>
                  </a:cubicBezTo>
                  <a:cubicBezTo>
                    <a:pt x="1064" y="283"/>
                    <a:pt x="1064" y="283"/>
                    <a:pt x="1064" y="283"/>
                  </a:cubicBezTo>
                  <a:cubicBezTo>
                    <a:pt x="1065" y="281"/>
                    <a:pt x="1065" y="281"/>
                    <a:pt x="1065" y="281"/>
                  </a:cubicBezTo>
                  <a:cubicBezTo>
                    <a:pt x="1064" y="279"/>
                    <a:pt x="1064" y="279"/>
                    <a:pt x="1064" y="279"/>
                  </a:cubicBezTo>
                  <a:cubicBezTo>
                    <a:pt x="1065" y="277"/>
                    <a:pt x="1065" y="277"/>
                    <a:pt x="1065" y="277"/>
                  </a:cubicBezTo>
                  <a:cubicBezTo>
                    <a:pt x="1065" y="276"/>
                    <a:pt x="1065" y="276"/>
                    <a:pt x="1065" y="276"/>
                  </a:cubicBezTo>
                  <a:cubicBezTo>
                    <a:pt x="1065" y="274"/>
                    <a:pt x="1065" y="274"/>
                    <a:pt x="1065" y="274"/>
                  </a:cubicBezTo>
                  <a:cubicBezTo>
                    <a:pt x="1065" y="272"/>
                    <a:pt x="1065" y="272"/>
                    <a:pt x="1065" y="272"/>
                  </a:cubicBezTo>
                  <a:cubicBezTo>
                    <a:pt x="1064" y="272"/>
                    <a:pt x="1064" y="272"/>
                    <a:pt x="1064" y="272"/>
                  </a:cubicBezTo>
                  <a:cubicBezTo>
                    <a:pt x="1062" y="271"/>
                    <a:pt x="1062" y="271"/>
                    <a:pt x="1062" y="271"/>
                  </a:cubicBezTo>
                  <a:cubicBezTo>
                    <a:pt x="1063" y="270"/>
                    <a:pt x="1063" y="270"/>
                    <a:pt x="1063" y="270"/>
                  </a:cubicBezTo>
                  <a:cubicBezTo>
                    <a:pt x="1064" y="269"/>
                    <a:pt x="1064" y="269"/>
                    <a:pt x="1064" y="269"/>
                  </a:cubicBezTo>
                  <a:cubicBezTo>
                    <a:pt x="1066" y="271"/>
                    <a:pt x="1066" y="271"/>
                    <a:pt x="1066" y="271"/>
                  </a:cubicBezTo>
                  <a:cubicBezTo>
                    <a:pt x="1066" y="270"/>
                    <a:pt x="1066" y="270"/>
                    <a:pt x="1066" y="270"/>
                  </a:cubicBezTo>
                  <a:cubicBezTo>
                    <a:pt x="1064" y="269"/>
                    <a:pt x="1064" y="269"/>
                    <a:pt x="1064" y="269"/>
                  </a:cubicBezTo>
                  <a:cubicBezTo>
                    <a:pt x="1063" y="267"/>
                    <a:pt x="1063" y="267"/>
                    <a:pt x="1063" y="267"/>
                  </a:cubicBezTo>
                  <a:cubicBezTo>
                    <a:pt x="1064" y="266"/>
                    <a:pt x="1064" y="266"/>
                    <a:pt x="1064" y="266"/>
                  </a:cubicBezTo>
                  <a:cubicBezTo>
                    <a:pt x="1064" y="266"/>
                    <a:pt x="1064" y="266"/>
                    <a:pt x="1064" y="266"/>
                  </a:cubicBezTo>
                  <a:cubicBezTo>
                    <a:pt x="1064" y="265"/>
                    <a:pt x="1064" y="265"/>
                    <a:pt x="1064" y="265"/>
                  </a:cubicBezTo>
                  <a:cubicBezTo>
                    <a:pt x="1063" y="264"/>
                    <a:pt x="1063" y="264"/>
                    <a:pt x="1063" y="264"/>
                  </a:cubicBezTo>
                  <a:cubicBezTo>
                    <a:pt x="1061" y="263"/>
                    <a:pt x="1061" y="263"/>
                    <a:pt x="1061" y="263"/>
                  </a:cubicBezTo>
                  <a:cubicBezTo>
                    <a:pt x="1060" y="262"/>
                    <a:pt x="1060" y="262"/>
                    <a:pt x="1060" y="262"/>
                  </a:cubicBezTo>
                  <a:cubicBezTo>
                    <a:pt x="1061" y="262"/>
                    <a:pt x="1061" y="262"/>
                    <a:pt x="1061" y="262"/>
                  </a:cubicBezTo>
                  <a:cubicBezTo>
                    <a:pt x="1061" y="260"/>
                    <a:pt x="1061" y="260"/>
                    <a:pt x="1061" y="260"/>
                  </a:cubicBezTo>
                  <a:cubicBezTo>
                    <a:pt x="1059" y="258"/>
                    <a:pt x="1059" y="258"/>
                    <a:pt x="1059" y="258"/>
                  </a:cubicBezTo>
                  <a:cubicBezTo>
                    <a:pt x="1059" y="256"/>
                    <a:pt x="1059" y="256"/>
                    <a:pt x="1059" y="256"/>
                  </a:cubicBezTo>
                  <a:cubicBezTo>
                    <a:pt x="1060" y="255"/>
                    <a:pt x="1060" y="255"/>
                    <a:pt x="1060" y="255"/>
                  </a:cubicBezTo>
                  <a:cubicBezTo>
                    <a:pt x="1061" y="254"/>
                    <a:pt x="1061" y="254"/>
                    <a:pt x="1061" y="254"/>
                  </a:cubicBezTo>
                  <a:cubicBezTo>
                    <a:pt x="1060" y="252"/>
                    <a:pt x="1060" y="252"/>
                    <a:pt x="1060" y="252"/>
                  </a:cubicBezTo>
                  <a:cubicBezTo>
                    <a:pt x="1060" y="251"/>
                    <a:pt x="1060" y="251"/>
                    <a:pt x="1060" y="251"/>
                  </a:cubicBezTo>
                  <a:cubicBezTo>
                    <a:pt x="1061" y="251"/>
                    <a:pt x="1061" y="251"/>
                    <a:pt x="1061" y="251"/>
                  </a:cubicBezTo>
                  <a:cubicBezTo>
                    <a:pt x="1063" y="252"/>
                    <a:pt x="1063" y="252"/>
                    <a:pt x="1063" y="252"/>
                  </a:cubicBezTo>
                  <a:cubicBezTo>
                    <a:pt x="1064" y="252"/>
                    <a:pt x="1064" y="252"/>
                    <a:pt x="1064" y="252"/>
                  </a:cubicBezTo>
                  <a:cubicBezTo>
                    <a:pt x="1065" y="249"/>
                    <a:pt x="1065" y="249"/>
                    <a:pt x="1065" y="249"/>
                  </a:cubicBezTo>
                  <a:cubicBezTo>
                    <a:pt x="1066" y="249"/>
                    <a:pt x="1066" y="249"/>
                    <a:pt x="1066" y="249"/>
                  </a:cubicBezTo>
                  <a:cubicBezTo>
                    <a:pt x="1067" y="250"/>
                    <a:pt x="1067" y="250"/>
                    <a:pt x="1067" y="250"/>
                  </a:cubicBezTo>
                  <a:cubicBezTo>
                    <a:pt x="1068" y="250"/>
                    <a:pt x="1068" y="250"/>
                    <a:pt x="1068" y="250"/>
                  </a:cubicBezTo>
                  <a:cubicBezTo>
                    <a:pt x="1069" y="252"/>
                    <a:pt x="1069" y="252"/>
                    <a:pt x="1069" y="252"/>
                  </a:cubicBezTo>
                  <a:cubicBezTo>
                    <a:pt x="1071" y="248"/>
                    <a:pt x="1071" y="248"/>
                    <a:pt x="1071" y="248"/>
                  </a:cubicBezTo>
                  <a:cubicBezTo>
                    <a:pt x="1069" y="248"/>
                    <a:pt x="1069" y="248"/>
                    <a:pt x="1069" y="248"/>
                  </a:cubicBezTo>
                  <a:cubicBezTo>
                    <a:pt x="1069" y="246"/>
                    <a:pt x="1069" y="246"/>
                    <a:pt x="1069" y="246"/>
                  </a:cubicBezTo>
                  <a:cubicBezTo>
                    <a:pt x="1071" y="245"/>
                    <a:pt x="1071" y="245"/>
                    <a:pt x="1071" y="245"/>
                  </a:cubicBezTo>
                  <a:cubicBezTo>
                    <a:pt x="1073" y="241"/>
                    <a:pt x="1073" y="241"/>
                    <a:pt x="1073" y="241"/>
                  </a:cubicBezTo>
                  <a:cubicBezTo>
                    <a:pt x="1073" y="239"/>
                    <a:pt x="1073" y="239"/>
                    <a:pt x="1073" y="239"/>
                  </a:cubicBezTo>
                  <a:cubicBezTo>
                    <a:pt x="1074" y="241"/>
                    <a:pt x="1074" y="241"/>
                    <a:pt x="1074" y="241"/>
                  </a:cubicBezTo>
                  <a:cubicBezTo>
                    <a:pt x="1076" y="242"/>
                    <a:pt x="1076" y="242"/>
                    <a:pt x="1076" y="242"/>
                  </a:cubicBezTo>
                  <a:cubicBezTo>
                    <a:pt x="1076" y="244"/>
                    <a:pt x="1076" y="244"/>
                    <a:pt x="1076" y="244"/>
                  </a:cubicBezTo>
                  <a:cubicBezTo>
                    <a:pt x="1078" y="250"/>
                    <a:pt x="1078" y="250"/>
                    <a:pt x="1078" y="250"/>
                  </a:cubicBezTo>
                  <a:cubicBezTo>
                    <a:pt x="1079" y="251"/>
                    <a:pt x="1079" y="251"/>
                    <a:pt x="1079" y="251"/>
                  </a:cubicBezTo>
                  <a:cubicBezTo>
                    <a:pt x="1080" y="250"/>
                    <a:pt x="1080" y="250"/>
                    <a:pt x="1080" y="250"/>
                  </a:cubicBezTo>
                  <a:cubicBezTo>
                    <a:pt x="1081" y="246"/>
                    <a:pt x="1081" y="246"/>
                    <a:pt x="1081" y="246"/>
                  </a:cubicBezTo>
                  <a:cubicBezTo>
                    <a:pt x="1081" y="244"/>
                    <a:pt x="1081" y="244"/>
                    <a:pt x="1081" y="244"/>
                  </a:cubicBezTo>
                  <a:cubicBezTo>
                    <a:pt x="1081" y="242"/>
                    <a:pt x="1081" y="242"/>
                    <a:pt x="1081" y="242"/>
                  </a:cubicBezTo>
                  <a:cubicBezTo>
                    <a:pt x="1082" y="241"/>
                    <a:pt x="1082" y="241"/>
                    <a:pt x="1082" y="241"/>
                  </a:cubicBezTo>
                  <a:cubicBezTo>
                    <a:pt x="1081" y="238"/>
                    <a:pt x="1081" y="238"/>
                    <a:pt x="1081" y="238"/>
                  </a:cubicBezTo>
                  <a:cubicBezTo>
                    <a:pt x="1082" y="239"/>
                    <a:pt x="1082" y="239"/>
                    <a:pt x="1082" y="239"/>
                  </a:cubicBezTo>
                  <a:cubicBezTo>
                    <a:pt x="1084" y="238"/>
                    <a:pt x="1084" y="238"/>
                    <a:pt x="1084" y="238"/>
                  </a:cubicBezTo>
                  <a:cubicBezTo>
                    <a:pt x="1085" y="235"/>
                    <a:pt x="1085" y="235"/>
                    <a:pt x="1085" y="235"/>
                  </a:cubicBezTo>
                  <a:cubicBezTo>
                    <a:pt x="1086" y="235"/>
                    <a:pt x="1086" y="235"/>
                    <a:pt x="1086" y="235"/>
                  </a:cubicBezTo>
                  <a:cubicBezTo>
                    <a:pt x="1088" y="232"/>
                    <a:pt x="1088" y="232"/>
                    <a:pt x="1088" y="232"/>
                  </a:cubicBezTo>
                  <a:cubicBezTo>
                    <a:pt x="1090" y="232"/>
                    <a:pt x="1090" y="232"/>
                    <a:pt x="1090" y="232"/>
                  </a:cubicBezTo>
                  <a:cubicBezTo>
                    <a:pt x="1091" y="232"/>
                    <a:pt x="1091" y="232"/>
                    <a:pt x="1091" y="232"/>
                  </a:cubicBezTo>
                  <a:cubicBezTo>
                    <a:pt x="1094" y="231"/>
                    <a:pt x="1094" y="231"/>
                    <a:pt x="1094" y="231"/>
                  </a:cubicBezTo>
                  <a:cubicBezTo>
                    <a:pt x="1096" y="231"/>
                    <a:pt x="1096" y="231"/>
                    <a:pt x="1096" y="231"/>
                  </a:cubicBezTo>
                  <a:cubicBezTo>
                    <a:pt x="1101" y="234"/>
                    <a:pt x="1101" y="234"/>
                    <a:pt x="1101" y="234"/>
                  </a:cubicBezTo>
                  <a:cubicBezTo>
                    <a:pt x="1101" y="235"/>
                    <a:pt x="1101" y="235"/>
                    <a:pt x="1101" y="235"/>
                  </a:cubicBezTo>
                  <a:cubicBezTo>
                    <a:pt x="1103" y="235"/>
                    <a:pt x="1103" y="235"/>
                    <a:pt x="1103" y="235"/>
                  </a:cubicBezTo>
                  <a:cubicBezTo>
                    <a:pt x="1104" y="235"/>
                    <a:pt x="1104" y="235"/>
                    <a:pt x="1104" y="235"/>
                  </a:cubicBezTo>
                  <a:cubicBezTo>
                    <a:pt x="1105" y="236"/>
                    <a:pt x="1105" y="236"/>
                    <a:pt x="1105" y="236"/>
                  </a:cubicBezTo>
                  <a:cubicBezTo>
                    <a:pt x="1104" y="236"/>
                    <a:pt x="1104" y="236"/>
                    <a:pt x="1104" y="236"/>
                  </a:cubicBezTo>
                  <a:cubicBezTo>
                    <a:pt x="1107" y="239"/>
                    <a:pt x="1107" y="239"/>
                    <a:pt x="1107" y="239"/>
                  </a:cubicBezTo>
                  <a:cubicBezTo>
                    <a:pt x="1108" y="238"/>
                    <a:pt x="1108" y="238"/>
                    <a:pt x="1108" y="238"/>
                  </a:cubicBezTo>
                  <a:cubicBezTo>
                    <a:pt x="1109" y="240"/>
                    <a:pt x="1109" y="240"/>
                    <a:pt x="1109" y="240"/>
                  </a:cubicBezTo>
                  <a:cubicBezTo>
                    <a:pt x="1111" y="239"/>
                    <a:pt x="1111" y="239"/>
                    <a:pt x="1111" y="239"/>
                  </a:cubicBezTo>
                  <a:cubicBezTo>
                    <a:pt x="1113" y="240"/>
                    <a:pt x="1113" y="240"/>
                    <a:pt x="1113" y="240"/>
                  </a:cubicBezTo>
                  <a:cubicBezTo>
                    <a:pt x="1113" y="238"/>
                    <a:pt x="1113" y="238"/>
                    <a:pt x="1113" y="238"/>
                  </a:cubicBezTo>
                  <a:cubicBezTo>
                    <a:pt x="1110" y="235"/>
                    <a:pt x="1110" y="235"/>
                    <a:pt x="1110" y="235"/>
                  </a:cubicBezTo>
                  <a:cubicBezTo>
                    <a:pt x="1111" y="234"/>
                    <a:pt x="1111" y="234"/>
                    <a:pt x="1111" y="234"/>
                  </a:cubicBezTo>
                  <a:cubicBezTo>
                    <a:pt x="1110" y="233"/>
                    <a:pt x="1110" y="233"/>
                    <a:pt x="1110" y="233"/>
                  </a:cubicBezTo>
                  <a:cubicBezTo>
                    <a:pt x="1109" y="232"/>
                    <a:pt x="1109" y="232"/>
                    <a:pt x="1109" y="232"/>
                  </a:cubicBezTo>
                  <a:cubicBezTo>
                    <a:pt x="1109" y="231"/>
                    <a:pt x="1109" y="231"/>
                    <a:pt x="1109" y="231"/>
                  </a:cubicBezTo>
                  <a:cubicBezTo>
                    <a:pt x="1110" y="229"/>
                    <a:pt x="1110" y="229"/>
                    <a:pt x="1110" y="229"/>
                  </a:cubicBezTo>
                  <a:cubicBezTo>
                    <a:pt x="1111" y="225"/>
                    <a:pt x="1111" y="225"/>
                    <a:pt x="1111" y="225"/>
                  </a:cubicBezTo>
                  <a:cubicBezTo>
                    <a:pt x="1112" y="222"/>
                    <a:pt x="1112" y="222"/>
                    <a:pt x="1112" y="222"/>
                  </a:cubicBezTo>
                  <a:cubicBezTo>
                    <a:pt x="1112" y="221"/>
                    <a:pt x="1112" y="221"/>
                    <a:pt x="1112" y="221"/>
                  </a:cubicBezTo>
                  <a:cubicBezTo>
                    <a:pt x="1114" y="218"/>
                    <a:pt x="1114" y="218"/>
                    <a:pt x="1114" y="218"/>
                  </a:cubicBezTo>
                  <a:cubicBezTo>
                    <a:pt x="1113" y="217"/>
                    <a:pt x="1113" y="217"/>
                    <a:pt x="1113" y="217"/>
                  </a:cubicBezTo>
                  <a:cubicBezTo>
                    <a:pt x="1114" y="216"/>
                    <a:pt x="1114" y="216"/>
                    <a:pt x="1114" y="216"/>
                  </a:cubicBezTo>
                  <a:cubicBezTo>
                    <a:pt x="1113" y="213"/>
                    <a:pt x="1113" y="213"/>
                    <a:pt x="1113" y="213"/>
                  </a:cubicBezTo>
                  <a:cubicBezTo>
                    <a:pt x="1111" y="212"/>
                    <a:pt x="1111" y="212"/>
                    <a:pt x="1111" y="212"/>
                  </a:cubicBezTo>
                  <a:cubicBezTo>
                    <a:pt x="1111" y="212"/>
                    <a:pt x="1111" y="212"/>
                    <a:pt x="1111" y="212"/>
                  </a:cubicBezTo>
                  <a:cubicBezTo>
                    <a:pt x="1114" y="211"/>
                    <a:pt x="1114" y="211"/>
                    <a:pt x="1114" y="211"/>
                  </a:cubicBezTo>
                  <a:cubicBezTo>
                    <a:pt x="1115" y="209"/>
                    <a:pt x="1115" y="209"/>
                    <a:pt x="1115" y="209"/>
                  </a:cubicBezTo>
                  <a:cubicBezTo>
                    <a:pt x="1112" y="208"/>
                    <a:pt x="1112" y="208"/>
                    <a:pt x="1112" y="208"/>
                  </a:cubicBezTo>
                  <a:cubicBezTo>
                    <a:pt x="1111" y="207"/>
                    <a:pt x="1111" y="207"/>
                    <a:pt x="1111" y="207"/>
                  </a:cubicBezTo>
                  <a:cubicBezTo>
                    <a:pt x="1112" y="206"/>
                    <a:pt x="1112" y="206"/>
                    <a:pt x="1112" y="206"/>
                  </a:cubicBezTo>
                  <a:cubicBezTo>
                    <a:pt x="1113" y="207"/>
                    <a:pt x="1113" y="207"/>
                    <a:pt x="1113" y="207"/>
                  </a:cubicBezTo>
                  <a:cubicBezTo>
                    <a:pt x="1115" y="207"/>
                    <a:pt x="1115" y="207"/>
                    <a:pt x="1115" y="207"/>
                  </a:cubicBezTo>
                  <a:cubicBezTo>
                    <a:pt x="1115" y="206"/>
                    <a:pt x="1115" y="206"/>
                    <a:pt x="1115" y="206"/>
                  </a:cubicBezTo>
                  <a:cubicBezTo>
                    <a:pt x="1114" y="204"/>
                    <a:pt x="1114" y="204"/>
                    <a:pt x="1114" y="204"/>
                  </a:cubicBezTo>
                  <a:cubicBezTo>
                    <a:pt x="1116" y="203"/>
                    <a:pt x="1116" y="203"/>
                    <a:pt x="1116" y="203"/>
                  </a:cubicBezTo>
                  <a:cubicBezTo>
                    <a:pt x="1116" y="202"/>
                    <a:pt x="1116" y="202"/>
                    <a:pt x="1116" y="202"/>
                  </a:cubicBezTo>
                  <a:cubicBezTo>
                    <a:pt x="1115" y="200"/>
                    <a:pt x="1115" y="200"/>
                    <a:pt x="1115" y="200"/>
                  </a:cubicBezTo>
                  <a:cubicBezTo>
                    <a:pt x="1116" y="200"/>
                    <a:pt x="1116" y="200"/>
                    <a:pt x="1116" y="200"/>
                  </a:cubicBezTo>
                  <a:cubicBezTo>
                    <a:pt x="1117" y="200"/>
                    <a:pt x="1117" y="200"/>
                    <a:pt x="1117" y="200"/>
                  </a:cubicBezTo>
                  <a:cubicBezTo>
                    <a:pt x="1118" y="199"/>
                    <a:pt x="1118" y="199"/>
                    <a:pt x="1118" y="199"/>
                  </a:cubicBezTo>
                  <a:cubicBezTo>
                    <a:pt x="1118" y="198"/>
                    <a:pt x="1118" y="198"/>
                    <a:pt x="1118" y="198"/>
                  </a:cubicBezTo>
                  <a:cubicBezTo>
                    <a:pt x="1117" y="197"/>
                    <a:pt x="1117" y="197"/>
                    <a:pt x="1117" y="197"/>
                  </a:cubicBezTo>
                  <a:cubicBezTo>
                    <a:pt x="1119" y="196"/>
                    <a:pt x="1119" y="196"/>
                    <a:pt x="1119" y="196"/>
                  </a:cubicBezTo>
                  <a:cubicBezTo>
                    <a:pt x="1121" y="194"/>
                    <a:pt x="1121" y="194"/>
                    <a:pt x="1121" y="194"/>
                  </a:cubicBezTo>
                  <a:cubicBezTo>
                    <a:pt x="1120" y="193"/>
                    <a:pt x="1120" y="193"/>
                    <a:pt x="1120" y="193"/>
                  </a:cubicBezTo>
                  <a:cubicBezTo>
                    <a:pt x="1120" y="191"/>
                    <a:pt x="1120" y="191"/>
                    <a:pt x="1120" y="191"/>
                  </a:cubicBezTo>
                  <a:cubicBezTo>
                    <a:pt x="1121" y="192"/>
                    <a:pt x="1121" y="192"/>
                    <a:pt x="1121" y="192"/>
                  </a:cubicBezTo>
                  <a:cubicBezTo>
                    <a:pt x="1123" y="191"/>
                    <a:pt x="1123" y="191"/>
                    <a:pt x="1123" y="191"/>
                  </a:cubicBezTo>
                  <a:cubicBezTo>
                    <a:pt x="1122" y="188"/>
                    <a:pt x="1122" y="188"/>
                    <a:pt x="1122" y="188"/>
                  </a:cubicBezTo>
                  <a:cubicBezTo>
                    <a:pt x="1122" y="186"/>
                    <a:pt x="1122" y="186"/>
                    <a:pt x="1122" y="186"/>
                  </a:cubicBezTo>
                  <a:cubicBezTo>
                    <a:pt x="1123" y="186"/>
                    <a:pt x="1123" y="186"/>
                    <a:pt x="1123" y="186"/>
                  </a:cubicBezTo>
                  <a:cubicBezTo>
                    <a:pt x="1124" y="186"/>
                    <a:pt x="1124" y="186"/>
                    <a:pt x="1124" y="186"/>
                  </a:cubicBezTo>
                  <a:cubicBezTo>
                    <a:pt x="1125" y="185"/>
                    <a:pt x="1125" y="185"/>
                    <a:pt x="1125" y="185"/>
                  </a:cubicBezTo>
                  <a:cubicBezTo>
                    <a:pt x="1127" y="182"/>
                    <a:pt x="1127" y="182"/>
                    <a:pt x="1127" y="182"/>
                  </a:cubicBezTo>
                  <a:cubicBezTo>
                    <a:pt x="1126" y="181"/>
                    <a:pt x="1126" y="181"/>
                    <a:pt x="1126" y="181"/>
                  </a:cubicBezTo>
                  <a:cubicBezTo>
                    <a:pt x="1126" y="180"/>
                    <a:pt x="1126" y="180"/>
                    <a:pt x="1126" y="180"/>
                  </a:cubicBezTo>
                  <a:cubicBezTo>
                    <a:pt x="1128" y="180"/>
                    <a:pt x="1128" y="180"/>
                    <a:pt x="1128" y="180"/>
                  </a:cubicBezTo>
                  <a:cubicBezTo>
                    <a:pt x="1131" y="177"/>
                    <a:pt x="1131" y="177"/>
                    <a:pt x="1131" y="177"/>
                  </a:cubicBezTo>
                  <a:cubicBezTo>
                    <a:pt x="1130" y="176"/>
                    <a:pt x="1130" y="176"/>
                    <a:pt x="1130" y="176"/>
                  </a:cubicBezTo>
                  <a:cubicBezTo>
                    <a:pt x="1130" y="175"/>
                    <a:pt x="1130" y="175"/>
                    <a:pt x="1130" y="175"/>
                  </a:cubicBezTo>
                  <a:cubicBezTo>
                    <a:pt x="1132" y="175"/>
                    <a:pt x="1132" y="175"/>
                    <a:pt x="1132" y="175"/>
                  </a:cubicBezTo>
                  <a:cubicBezTo>
                    <a:pt x="1135" y="174"/>
                    <a:pt x="1135" y="174"/>
                    <a:pt x="1135" y="174"/>
                  </a:cubicBezTo>
                  <a:cubicBezTo>
                    <a:pt x="1134" y="172"/>
                    <a:pt x="1134" y="172"/>
                    <a:pt x="1134" y="172"/>
                  </a:cubicBezTo>
                  <a:cubicBezTo>
                    <a:pt x="1135" y="172"/>
                    <a:pt x="1135" y="172"/>
                    <a:pt x="1135" y="172"/>
                  </a:cubicBezTo>
                  <a:cubicBezTo>
                    <a:pt x="1136" y="172"/>
                    <a:pt x="1136" y="172"/>
                    <a:pt x="1136" y="172"/>
                  </a:cubicBezTo>
                  <a:cubicBezTo>
                    <a:pt x="1136" y="174"/>
                    <a:pt x="1136" y="174"/>
                    <a:pt x="1136" y="174"/>
                  </a:cubicBezTo>
                  <a:cubicBezTo>
                    <a:pt x="1138" y="174"/>
                    <a:pt x="1138" y="174"/>
                    <a:pt x="1138" y="174"/>
                  </a:cubicBezTo>
                  <a:cubicBezTo>
                    <a:pt x="1139" y="174"/>
                    <a:pt x="1139" y="174"/>
                    <a:pt x="1139" y="174"/>
                  </a:cubicBezTo>
                  <a:cubicBezTo>
                    <a:pt x="1141" y="175"/>
                    <a:pt x="1141" y="175"/>
                    <a:pt x="1141" y="175"/>
                  </a:cubicBezTo>
                  <a:cubicBezTo>
                    <a:pt x="1148" y="175"/>
                    <a:pt x="1148" y="175"/>
                    <a:pt x="1148" y="175"/>
                  </a:cubicBezTo>
                  <a:cubicBezTo>
                    <a:pt x="1149" y="176"/>
                    <a:pt x="1149" y="176"/>
                    <a:pt x="1149" y="176"/>
                  </a:cubicBezTo>
                  <a:cubicBezTo>
                    <a:pt x="1150" y="175"/>
                    <a:pt x="1150" y="175"/>
                    <a:pt x="1150" y="175"/>
                  </a:cubicBezTo>
                  <a:cubicBezTo>
                    <a:pt x="1149" y="173"/>
                    <a:pt x="1149" y="173"/>
                    <a:pt x="1149" y="173"/>
                  </a:cubicBezTo>
                  <a:cubicBezTo>
                    <a:pt x="1147" y="172"/>
                    <a:pt x="1147" y="172"/>
                    <a:pt x="1147" y="172"/>
                  </a:cubicBezTo>
                  <a:cubicBezTo>
                    <a:pt x="1147" y="171"/>
                    <a:pt x="1147" y="171"/>
                    <a:pt x="1147" y="171"/>
                  </a:cubicBezTo>
                  <a:cubicBezTo>
                    <a:pt x="1148" y="171"/>
                    <a:pt x="1148" y="171"/>
                    <a:pt x="1148" y="171"/>
                  </a:cubicBezTo>
                  <a:cubicBezTo>
                    <a:pt x="1148" y="166"/>
                    <a:pt x="1148" y="166"/>
                    <a:pt x="1148" y="166"/>
                  </a:cubicBezTo>
                  <a:cubicBezTo>
                    <a:pt x="1146" y="162"/>
                    <a:pt x="1146" y="162"/>
                    <a:pt x="1146" y="162"/>
                  </a:cubicBezTo>
                  <a:cubicBezTo>
                    <a:pt x="1144" y="161"/>
                    <a:pt x="1144" y="161"/>
                    <a:pt x="1144" y="161"/>
                  </a:cubicBezTo>
                  <a:cubicBezTo>
                    <a:pt x="1141" y="158"/>
                    <a:pt x="1141" y="158"/>
                    <a:pt x="1141" y="158"/>
                  </a:cubicBezTo>
                  <a:cubicBezTo>
                    <a:pt x="1143" y="157"/>
                    <a:pt x="1143" y="157"/>
                    <a:pt x="1143" y="157"/>
                  </a:cubicBezTo>
                  <a:cubicBezTo>
                    <a:pt x="1140" y="155"/>
                    <a:pt x="1140" y="155"/>
                    <a:pt x="1140" y="155"/>
                  </a:cubicBezTo>
                  <a:cubicBezTo>
                    <a:pt x="1136" y="154"/>
                    <a:pt x="1136" y="154"/>
                    <a:pt x="1136" y="154"/>
                  </a:cubicBezTo>
                  <a:cubicBezTo>
                    <a:pt x="1132" y="151"/>
                    <a:pt x="1132" y="151"/>
                    <a:pt x="1132" y="151"/>
                  </a:cubicBezTo>
                  <a:cubicBezTo>
                    <a:pt x="1131" y="149"/>
                    <a:pt x="1131" y="149"/>
                    <a:pt x="1131" y="149"/>
                  </a:cubicBezTo>
                  <a:cubicBezTo>
                    <a:pt x="1130" y="150"/>
                    <a:pt x="1130" y="150"/>
                    <a:pt x="1130" y="150"/>
                  </a:cubicBezTo>
                  <a:cubicBezTo>
                    <a:pt x="1129" y="150"/>
                    <a:pt x="1129" y="150"/>
                    <a:pt x="1129" y="150"/>
                  </a:cubicBezTo>
                  <a:cubicBezTo>
                    <a:pt x="1128" y="150"/>
                    <a:pt x="1128" y="150"/>
                    <a:pt x="1128" y="150"/>
                  </a:cubicBezTo>
                  <a:cubicBezTo>
                    <a:pt x="1128" y="152"/>
                    <a:pt x="1128" y="152"/>
                    <a:pt x="1128" y="152"/>
                  </a:cubicBezTo>
                  <a:cubicBezTo>
                    <a:pt x="1126" y="153"/>
                    <a:pt x="1126" y="153"/>
                    <a:pt x="1126" y="153"/>
                  </a:cubicBezTo>
                  <a:cubicBezTo>
                    <a:pt x="1126" y="152"/>
                    <a:pt x="1126" y="152"/>
                    <a:pt x="1126" y="152"/>
                  </a:cubicBezTo>
                  <a:cubicBezTo>
                    <a:pt x="1126" y="150"/>
                    <a:pt x="1126" y="150"/>
                    <a:pt x="1126" y="150"/>
                  </a:cubicBezTo>
                  <a:cubicBezTo>
                    <a:pt x="1128" y="149"/>
                    <a:pt x="1128" y="149"/>
                    <a:pt x="1128" y="149"/>
                  </a:cubicBezTo>
                  <a:cubicBezTo>
                    <a:pt x="1126" y="147"/>
                    <a:pt x="1126" y="147"/>
                    <a:pt x="1126" y="147"/>
                  </a:cubicBezTo>
                  <a:cubicBezTo>
                    <a:pt x="1127" y="146"/>
                    <a:pt x="1127" y="146"/>
                    <a:pt x="1127" y="146"/>
                  </a:cubicBezTo>
                  <a:cubicBezTo>
                    <a:pt x="1128" y="146"/>
                    <a:pt x="1128" y="146"/>
                    <a:pt x="1128" y="146"/>
                  </a:cubicBezTo>
                  <a:cubicBezTo>
                    <a:pt x="1129" y="147"/>
                    <a:pt x="1129" y="147"/>
                    <a:pt x="1129" y="147"/>
                  </a:cubicBezTo>
                  <a:cubicBezTo>
                    <a:pt x="1126" y="142"/>
                    <a:pt x="1126" y="142"/>
                    <a:pt x="1126" y="142"/>
                  </a:cubicBezTo>
                  <a:cubicBezTo>
                    <a:pt x="1123" y="140"/>
                    <a:pt x="1123" y="140"/>
                    <a:pt x="1123" y="140"/>
                  </a:cubicBezTo>
                  <a:cubicBezTo>
                    <a:pt x="1123" y="143"/>
                    <a:pt x="1123" y="143"/>
                    <a:pt x="1123" y="143"/>
                  </a:cubicBezTo>
                  <a:cubicBezTo>
                    <a:pt x="1123" y="143"/>
                    <a:pt x="1123" y="143"/>
                    <a:pt x="1123" y="143"/>
                  </a:cubicBezTo>
                  <a:cubicBezTo>
                    <a:pt x="1122" y="143"/>
                    <a:pt x="1122" y="143"/>
                    <a:pt x="1122" y="143"/>
                  </a:cubicBezTo>
                  <a:cubicBezTo>
                    <a:pt x="1119" y="140"/>
                    <a:pt x="1119" y="140"/>
                    <a:pt x="1119" y="140"/>
                  </a:cubicBezTo>
                  <a:cubicBezTo>
                    <a:pt x="1119" y="139"/>
                    <a:pt x="1119" y="139"/>
                    <a:pt x="1119" y="139"/>
                  </a:cubicBezTo>
                  <a:cubicBezTo>
                    <a:pt x="1121" y="139"/>
                    <a:pt x="1121" y="139"/>
                    <a:pt x="1121" y="139"/>
                  </a:cubicBezTo>
                  <a:cubicBezTo>
                    <a:pt x="1120" y="137"/>
                    <a:pt x="1120" y="137"/>
                    <a:pt x="1120" y="137"/>
                  </a:cubicBezTo>
                  <a:cubicBezTo>
                    <a:pt x="1115" y="134"/>
                    <a:pt x="1115" y="134"/>
                    <a:pt x="1115" y="134"/>
                  </a:cubicBezTo>
                  <a:cubicBezTo>
                    <a:pt x="1114" y="134"/>
                    <a:pt x="1114" y="134"/>
                    <a:pt x="1114" y="134"/>
                  </a:cubicBezTo>
                  <a:cubicBezTo>
                    <a:pt x="1115" y="135"/>
                    <a:pt x="1115" y="135"/>
                    <a:pt x="1115" y="135"/>
                  </a:cubicBezTo>
                  <a:cubicBezTo>
                    <a:pt x="1114" y="136"/>
                    <a:pt x="1114" y="136"/>
                    <a:pt x="1114" y="136"/>
                  </a:cubicBezTo>
                  <a:cubicBezTo>
                    <a:pt x="1112" y="137"/>
                    <a:pt x="1112" y="137"/>
                    <a:pt x="1112" y="137"/>
                  </a:cubicBezTo>
                  <a:cubicBezTo>
                    <a:pt x="1110" y="135"/>
                    <a:pt x="1110" y="135"/>
                    <a:pt x="1110" y="135"/>
                  </a:cubicBezTo>
                  <a:cubicBezTo>
                    <a:pt x="1107" y="134"/>
                    <a:pt x="1107" y="134"/>
                    <a:pt x="1107" y="134"/>
                  </a:cubicBezTo>
                  <a:cubicBezTo>
                    <a:pt x="1105" y="131"/>
                    <a:pt x="1105" y="131"/>
                    <a:pt x="1105" y="131"/>
                  </a:cubicBezTo>
                  <a:cubicBezTo>
                    <a:pt x="1105" y="129"/>
                    <a:pt x="1105" y="129"/>
                    <a:pt x="1105" y="129"/>
                  </a:cubicBezTo>
                  <a:cubicBezTo>
                    <a:pt x="1104" y="128"/>
                    <a:pt x="1104" y="128"/>
                    <a:pt x="1104" y="128"/>
                  </a:cubicBezTo>
                  <a:cubicBezTo>
                    <a:pt x="1103" y="129"/>
                    <a:pt x="1103" y="129"/>
                    <a:pt x="1103" y="129"/>
                  </a:cubicBezTo>
                  <a:cubicBezTo>
                    <a:pt x="1100" y="131"/>
                    <a:pt x="1100" y="131"/>
                    <a:pt x="1100" y="131"/>
                  </a:cubicBezTo>
                  <a:cubicBezTo>
                    <a:pt x="1100" y="132"/>
                    <a:pt x="1100" y="132"/>
                    <a:pt x="1100" y="132"/>
                  </a:cubicBezTo>
                  <a:cubicBezTo>
                    <a:pt x="1098" y="132"/>
                    <a:pt x="1098" y="132"/>
                    <a:pt x="1098" y="132"/>
                  </a:cubicBezTo>
                  <a:cubicBezTo>
                    <a:pt x="1097" y="133"/>
                    <a:pt x="1097" y="133"/>
                    <a:pt x="1097" y="133"/>
                  </a:cubicBezTo>
                  <a:cubicBezTo>
                    <a:pt x="1097" y="136"/>
                    <a:pt x="1097" y="136"/>
                    <a:pt x="1097" y="136"/>
                  </a:cubicBezTo>
                  <a:cubicBezTo>
                    <a:pt x="1098" y="137"/>
                    <a:pt x="1098" y="137"/>
                    <a:pt x="1098" y="137"/>
                  </a:cubicBezTo>
                  <a:cubicBezTo>
                    <a:pt x="1096" y="136"/>
                    <a:pt x="1096" y="136"/>
                    <a:pt x="1096" y="136"/>
                  </a:cubicBezTo>
                  <a:cubicBezTo>
                    <a:pt x="1095" y="133"/>
                    <a:pt x="1095" y="133"/>
                    <a:pt x="1095" y="133"/>
                  </a:cubicBezTo>
                  <a:cubicBezTo>
                    <a:pt x="1096" y="131"/>
                    <a:pt x="1096" y="131"/>
                    <a:pt x="1096" y="131"/>
                  </a:cubicBezTo>
                  <a:cubicBezTo>
                    <a:pt x="1093" y="129"/>
                    <a:pt x="1093" y="129"/>
                    <a:pt x="1093" y="129"/>
                  </a:cubicBezTo>
                  <a:cubicBezTo>
                    <a:pt x="1092" y="127"/>
                    <a:pt x="1092" y="127"/>
                    <a:pt x="1092" y="127"/>
                  </a:cubicBezTo>
                  <a:cubicBezTo>
                    <a:pt x="1091" y="127"/>
                    <a:pt x="1091" y="127"/>
                    <a:pt x="1091" y="127"/>
                  </a:cubicBezTo>
                  <a:cubicBezTo>
                    <a:pt x="1093" y="127"/>
                    <a:pt x="1093" y="127"/>
                    <a:pt x="1093" y="127"/>
                  </a:cubicBezTo>
                  <a:cubicBezTo>
                    <a:pt x="1095" y="129"/>
                    <a:pt x="1095" y="129"/>
                    <a:pt x="1095" y="129"/>
                  </a:cubicBezTo>
                  <a:cubicBezTo>
                    <a:pt x="1095" y="127"/>
                    <a:pt x="1095" y="127"/>
                    <a:pt x="1095" y="127"/>
                  </a:cubicBezTo>
                  <a:cubicBezTo>
                    <a:pt x="1097" y="127"/>
                    <a:pt x="1097" y="127"/>
                    <a:pt x="1097" y="127"/>
                  </a:cubicBezTo>
                  <a:cubicBezTo>
                    <a:pt x="1098" y="128"/>
                    <a:pt x="1098" y="128"/>
                    <a:pt x="1098" y="128"/>
                  </a:cubicBezTo>
                  <a:cubicBezTo>
                    <a:pt x="1101" y="126"/>
                    <a:pt x="1101" y="126"/>
                    <a:pt x="1101" y="126"/>
                  </a:cubicBezTo>
                  <a:cubicBezTo>
                    <a:pt x="1100" y="125"/>
                    <a:pt x="1100" y="125"/>
                    <a:pt x="1100" y="125"/>
                  </a:cubicBezTo>
                  <a:cubicBezTo>
                    <a:pt x="1095" y="123"/>
                    <a:pt x="1095" y="123"/>
                    <a:pt x="1095" y="123"/>
                  </a:cubicBezTo>
                  <a:cubicBezTo>
                    <a:pt x="1094" y="125"/>
                    <a:pt x="1094" y="125"/>
                    <a:pt x="1094" y="125"/>
                  </a:cubicBezTo>
                  <a:cubicBezTo>
                    <a:pt x="1092" y="124"/>
                    <a:pt x="1092" y="124"/>
                    <a:pt x="1092" y="124"/>
                  </a:cubicBezTo>
                  <a:cubicBezTo>
                    <a:pt x="1090" y="124"/>
                    <a:pt x="1090" y="124"/>
                    <a:pt x="1090" y="124"/>
                  </a:cubicBezTo>
                  <a:cubicBezTo>
                    <a:pt x="1092" y="124"/>
                    <a:pt x="1092" y="124"/>
                    <a:pt x="1092" y="124"/>
                  </a:cubicBezTo>
                  <a:cubicBezTo>
                    <a:pt x="1093" y="121"/>
                    <a:pt x="1093" y="121"/>
                    <a:pt x="1093" y="121"/>
                  </a:cubicBezTo>
                  <a:cubicBezTo>
                    <a:pt x="1095" y="121"/>
                    <a:pt x="1095" y="121"/>
                    <a:pt x="1095" y="121"/>
                  </a:cubicBezTo>
                  <a:cubicBezTo>
                    <a:pt x="1096" y="122"/>
                    <a:pt x="1096" y="122"/>
                    <a:pt x="1096" y="122"/>
                  </a:cubicBezTo>
                  <a:cubicBezTo>
                    <a:pt x="1098" y="122"/>
                    <a:pt x="1098" y="122"/>
                    <a:pt x="1098" y="122"/>
                  </a:cubicBezTo>
                  <a:cubicBezTo>
                    <a:pt x="1100" y="124"/>
                    <a:pt x="1100" y="124"/>
                    <a:pt x="1100" y="124"/>
                  </a:cubicBezTo>
                  <a:cubicBezTo>
                    <a:pt x="1103" y="126"/>
                    <a:pt x="1103" y="126"/>
                    <a:pt x="1103" y="126"/>
                  </a:cubicBezTo>
                  <a:cubicBezTo>
                    <a:pt x="1105" y="127"/>
                    <a:pt x="1105" y="127"/>
                    <a:pt x="1105" y="127"/>
                  </a:cubicBezTo>
                  <a:cubicBezTo>
                    <a:pt x="1106" y="128"/>
                    <a:pt x="1106" y="128"/>
                    <a:pt x="1106" y="128"/>
                  </a:cubicBezTo>
                  <a:cubicBezTo>
                    <a:pt x="1107" y="129"/>
                    <a:pt x="1107" y="129"/>
                    <a:pt x="1107" y="129"/>
                  </a:cubicBezTo>
                  <a:cubicBezTo>
                    <a:pt x="1109" y="127"/>
                    <a:pt x="1109" y="127"/>
                    <a:pt x="1109" y="127"/>
                  </a:cubicBezTo>
                  <a:cubicBezTo>
                    <a:pt x="1110" y="128"/>
                    <a:pt x="1110" y="128"/>
                    <a:pt x="1110" y="128"/>
                  </a:cubicBezTo>
                  <a:cubicBezTo>
                    <a:pt x="1114" y="125"/>
                    <a:pt x="1114" y="125"/>
                    <a:pt x="1114" y="125"/>
                  </a:cubicBezTo>
                  <a:cubicBezTo>
                    <a:pt x="1115" y="126"/>
                    <a:pt x="1115" y="126"/>
                    <a:pt x="1115" y="126"/>
                  </a:cubicBezTo>
                  <a:cubicBezTo>
                    <a:pt x="1114" y="128"/>
                    <a:pt x="1114" y="128"/>
                    <a:pt x="1114" y="128"/>
                  </a:cubicBezTo>
                  <a:cubicBezTo>
                    <a:pt x="1116" y="127"/>
                    <a:pt x="1116" y="127"/>
                    <a:pt x="1116" y="127"/>
                  </a:cubicBezTo>
                  <a:cubicBezTo>
                    <a:pt x="1116" y="124"/>
                    <a:pt x="1116" y="124"/>
                    <a:pt x="1116" y="124"/>
                  </a:cubicBezTo>
                  <a:cubicBezTo>
                    <a:pt x="1118" y="121"/>
                    <a:pt x="1118" y="121"/>
                    <a:pt x="1118" y="121"/>
                  </a:cubicBezTo>
                  <a:cubicBezTo>
                    <a:pt x="1117" y="120"/>
                    <a:pt x="1117" y="120"/>
                    <a:pt x="1117" y="120"/>
                  </a:cubicBezTo>
                  <a:cubicBezTo>
                    <a:pt x="1117" y="118"/>
                    <a:pt x="1117" y="118"/>
                    <a:pt x="1117" y="118"/>
                  </a:cubicBezTo>
                  <a:cubicBezTo>
                    <a:pt x="1116" y="114"/>
                    <a:pt x="1116" y="114"/>
                    <a:pt x="1116" y="114"/>
                  </a:cubicBezTo>
                  <a:cubicBezTo>
                    <a:pt x="1118" y="108"/>
                    <a:pt x="1118" y="108"/>
                    <a:pt x="1118" y="108"/>
                  </a:cubicBezTo>
                  <a:cubicBezTo>
                    <a:pt x="1118" y="105"/>
                    <a:pt x="1118" y="105"/>
                    <a:pt x="1118" y="105"/>
                  </a:cubicBezTo>
                  <a:cubicBezTo>
                    <a:pt x="1116" y="103"/>
                    <a:pt x="1116" y="103"/>
                    <a:pt x="1116" y="103"/>
                  </a:cubicBezTo>
                  <a:cubicBezTo>
                    <a:pt x="1115" y="101"/>
                    <a:pt x="1115" y="101"/>
                    <a:pt x="1115" y="101"/>
                  </a:cubicBezTo>
                  <a:cubicBezTo>
                    <a:pt x="1113" y="99"/>
                    <a:pt x="1113" y="99"/>
                    <a:pt x="1113" y="99"/>
                  </a:cubicBezTo>
                  <a:cubicBezTo>
                    <a:pt x="1112" y="96"/>
                    <a:pt x="1112" y="96"/>
                    <a:pt x="1112" y="96"/>
                  </a:cubicBezTo>
                  <a:cubicBezTo>
                    <a:pt x="1113" y="96"/>
                    <a:pt x="1113" y="96"/>
                    <a:pt x="1113" y="96"/>
                  </a:cubicBezTo>
                  <a:cubicBezTo>
                    <a:pt x="1114" y="98"/>
                    <a:pt x="1114" y="98"/>
                    <a:pt x="1114" y="98"/>
                  </a:cubicBezTo>
                  <a:cubicBezTo>
                    <a:pt x="1115" y="98"/>
                    <a:pt x="1115" y="98"/>
                    <a:pt x="1115" y="98"/>
                  </a:cubicBezTo>
                  <a:cubicBezTo>
                    <a:pt x="1114" y="96"/>
                    <a:pt x="1114" y="96"/>
                    <a:pt x="1114" y="96"/>
                  </a:cubicBezTo>
                  <a:cubicBezTo>
                    <a:pt x="1112" y="94"/>
                    <a:pt x="1112" y="94"/>
                    <a:pt x="1112" y="94"/>
                  </a:cubicBezTo>
                  <a:cubicBezTo>
                    <a:pt x="1110" y="95"/>
                    <a:pt x="1110" y="95"/>
                    <a:pt x="1110" y="95"/>
                  </a:cubicBezTo>
                  <a:cubicBezTo>
                    <a:pt x="1106" y="94"/>
                    <a:pt x="1106" y="94"/>
                    <a:pt x="1106" y="94"/>
                  </a:cubicBezTo>
                  <a:cubicBezTo>
                    <a:pt x="1101" y="89"/>
                    <a:pt x="1101" y="89"/>
                    <a:pt x="1101" y="89"/>
                  </a:cubicBezTo>
                  <a:cubicBezTo>
                    <a:pt x="1100" y="88"/>
                    <a:pt x="1100" y="88"/>
                    <a:pt x="1100" y="88"/>
                  </a:cubicBezTo>
                  <a:cubicBezTo>
                    <a:pt x="1100" y="87"/>
                    <a:pt x="1100" y="87"/>
                    <a:pt x="1100" y="87"/>
                  </a:cubicBezTo>
                  <a:cubicBezTo>
                    <a:pt x="1103" y="87"/>
                    <a:pt x="1103" y="87"/>
                    <a:pt x="1103" y="87"/>
                  </a:cubicBezTo>
                  <a:cubicBezTo>
                    <a:pt x="1104" y="85"/>
                    <a:pt x="1104" y="85"/>
                    <a:pt x="1104" y="85"/>
                  </a:cubicBezTo>
                  <a:cubicBezTo>
                    <a:pt x="1103" y="83"/>
                    <a:pt x="1103" y="83"/>
                    <a:pt x="1103" y="83"/>
                  </a:cubicBezTo>
                  <a:cubicBezTo>
                    <a:pt x="1100" y="83"/>
                    <a:pt x="1100" y="83"/>
                    <a:pt x="1100" y="83"/>
                  </a:cubicBezTo>
                  <a:cubicBezTo>
                    <a:pt x="1100" y="83"/>
                    <a:pt x="1100" y="83"/>
                    <a:pt x="1100" y="83"/>
                  </a:cubicBezTo>
                  <a:cubicBezTo>
                    <a:pt x="1101" y="82"/>
                    <a:pt x="1101" y="82"/>
                    <a:pt x="1101" y="82"/>
                  </a:cubicBezTo>
                  <a:cubicBezTo>
                    <a:pt x="1100" y="79"/>
                    <a:pt x="1100" y="79"/>
                    <a:pt x="1100" y="79"/>
                  </a:cubicBezTo>
                  <a:cubicBezTo>
                    <a:pt x="1100" y="79"/>
                    <a:pt x="1100" y="79"/>
                    <a:pt x="1100" y="79"/>
                  </a:cubicBezTo>
                  <a:cubicBezTo>
                    <a:pt x="1102" y="82"/>
                    <a:pt x="1102" y="82"/>
                    <a:pt x="1102" y="82"/>
                  </a:cubicBezTo>
                  <a:cubicBezTo>
                    <a:pt x="1105" y="83"/>
                    <a:pt x="1105" y="83"/>
                    <a:pt x="1105" y="83"/>
                  </a:cubicBezTo>
                  <a:cubicBezTo>
                    <a:pt x="1105" y="82"/>
                    <a:pt x="1105" y="82"/>
                    <a:pt x="1105" y="82"/>
                  </a:cubicBezTo>
                  <a:cubicBezTo>
                    <a:pt x="1104" y="81"/>
                    <a:pt x="1104" y="81"/>
                    <a:pt x="1104" y="81"/>
                  </a:cubicBezTo>
                  <a:cubicBezTo>
                    <a:pt x="1104" y="79"/>
                    <a:pt x="1104" y="79"/>
                    <a:pt x="1104" y="79"/>
                  </a:cubicBezTo>
                  <a:cubicBezTo>
                    <a:pt x="1104" y="78"/>
                    <a:pt x="1104" y="78"/>
                    <a:pt x="1104" y="78"/>
                  </a:cubicBezTo>
                  <a:cubicBezTo>
                    <a:pt x="1105" y="77"/>
                    <a:pt x="1105" y="77"/>
                    <a:pt x="1105" y="77"/>
                  </a:cubicBezTo>
                  <a:cubicBezTo>
                    <a:pt x="1106" y="78"/>
                    <a:pt x="1106" y="78"/>
                    <a:pt x="1106" y="78"/>
                  </a:cubicBezTo>
                  <a:cubicBezTo>
                    <a:pt x="1106" y="79"/>
                    <a:pt x="1106" y="79"/>
                    <a:pt x="1106" y="79"/>
                  </a:cubicBezTo>
                  <a:cubicBezTo>
                    <a:pt x="1108" y="80"/>
                    <a:pt x="1108" y="80"/>
                    <a:pt x="1108" y="80"/>
                  </a:cubicBezTo>
                  <a:cubicBezTo>
                    <a:pt x="1109" y="84"/>
                    <a:pt x="1109" y="84"/>
                    <a:pt x="1109" y="84"/>
                  </a:cubicBezTo>
                  <a:cubicBezTo>
                    <a:pt x="1108" y="86"/>
                    <a:pt x="1108" y="86"/>
                    <a:pt x="1108" y="86"/>
                  </a:cubicBezTo>
                  <a:cubicBezTo>
                    <a:pt x="1113" y="89"/>
                    <a:pt x="1113" y="89"/>
                    <a:pt x="1113" y="89"/>
                  </a:cubicBezTo>
                  <a:cubicBezTo>
                    <a:pt x="1114" y="88"/>
                    <a:pt x="1114" y="88"/>
                    <a:pt x="1114" y="88"/>
                  </a:cubicBezTo>
                  <a:cubicBezTo>
                    <a:pt x="1116" y="89"/>
                    <a:pt x="1116" y="89"/>
                    <a:pt x="1116" y="89"/>
                  </a:cubicBezTo>
                  <a:cubicBezTo>
                    <a:pt x="1116" y="92"/>
                    <a:pt x="1116" y="92"/>
                    <a:pt x="1116" y="92"/>
                  </a:cubicBezTo>
                  <a:cubicBezTo>
                    <a:pt x="1118" y="92"/>
                    <a:pt x="1118" y="92"/>
                    <a:pt x="1118" y="92"/>
                  </a:cubicBezTo>
                  <a:cubicBezTo>
                    <a:pt x="1121" y="87"/>
                    <a:pt x="1121" y="87"/>
                    <a:pt x="1121" y="87"/>
                  </a:cubicBezTo>
                  <a:cubicBezTo>
                    <a:pt x="1122" y="85"/>
                    <a:pt x="1122" y="85"/>
                    <a:pt x="1122" y="85"/>
                  </a:cubicBezTo>
                  <a:cubicBezTo>
                    <a:pt x="1121" y="83"/>
                    <a:pt x="1121" y="83"/>
                    <a:pt x="1121" y="83"/>
                  </a:cubicBezTo>
                  <a:cubicBezTo>
                    <a:pt x="1121" y="80"/>
                    <a:pt x="1121" y="80"/>
                    <a:pt x="1121" y="80"/>
                  </a:cubicBezTo>
                  <a:cubicBezTo>
                    <a:pt x="1121" y="78"/>
                    <a:pt x="1121" y="78"/>
                    <a:pt x="1121" y="78"/>
                  </a:cubicBezTo>
                  <a:cubicBezTo>
                    <a:pt x="1122" y="80"/>
                    <a:pt x="1122" y="80"/>
                    <a:pt x="1122" y="80"/>
                  </a:cubicBezTo>
                  <a:cubicBezTo>
                    <a:pt x="1122" y="82"/>
                    <a:pt x="1122" y="82"/>
                    <a:pt x="1122" y="82"/>
                  </a:cubicBezTo>
                  <a:cubicBezTo>
                    <a:pt x="1123" y="82"/>
                    <a:pt x="1123" y="82"/>
                    <a:pt x="1123" y="82"/>
                  </a:cubicBezTo>
                  <a:cubicBezTo>
                    <a:pt x="1124" y="80"/>
                    <a:pt x="1124" y="80"/>
                    <a:pt x="1124" y="80"/>
                  </a:cubicBezTo>
                  <a:cubicBezTo>
                    <a:pt x="1127" y="80"/>
                    <a:pt x="1127" y="80"/>
                    <a:pt x="1127" y="80"/>
                  </a:cubicBezTo>
                  <a:cubicBezTo>
                    <a:pt x="1128" y="78"/>
                    <a:pt x="1128" y="78"/>
                    <a:pt x="1128" y="78"/>
                  </a:cubicBezTo>
                  <a:cubicBezTo>
                    <a:pt x="1131" y="79"/>
                    <a:pt x="1131" y="79"/>
                    <a:pt x="1131" y="79"/>
                  </a:cubicBezTo>
                  <a:cubicBezTo>
                    <a:pt x="1130" y="79"/>
                    <a:pt x="1130" y="79"/>
                    <a:pt x="1130" y="79"/>
                  </a:cubicBezTo>
                  <a:cubicBezTo>
                    <a:pt x="1131" y="80"/>
                    <a:pt x="1131" y="80"/>
                    <a:pt x="1131" y="80"/>
                  </a:cubicBezTo>
                  <a:cubicBezTo>
                    <a:pt x="1135" y="83"/>
                    <a:pt x="1135" y="83"/>
                    <a:pt x="1135" y="83"/>
                  </a:cubicBezTo>
                  <a:cubicBezTo>
                    <a:pt x="1136" y="84"/>
                    <a:pt x="1136" y="84"/>
                    <a:pt x="1136" y="84"/>
                  </a:cubicBezTo>
                  <a:cubicBezTo>
                    <a:pt x="1137" y="86"/>
                    <a:pt x="1137" y="86"/>
                    <a:pt x="1137" y="86"/>
                  </a:cubicBezTo>
                  <a:cubicBezTo>
                    <a:pt x="1136" y="87"/>
                    <a:pt x="1136" y="87"/>
                    <a:pt x="1136" y="87"/>
                  </a:cubicBezTo>
                  <a:cubicBezTo>
                    <a:pt x="1137" y="87"/>
                    <a:pt x="1137" y="87"/>
                    <a:pt x="1137" y="87"/>
                  </a:cubicBezTo>
                  <a:cubicBezTo>
                    <a:pt x="1141" y="86"/>
                    <a:pt x="1141" y="86"/>
                    <a:pt x="1141" y="86"/>
                  </a:cubicBezTo>
                  <a:cubicBezTo>
                    <a:pt x="1142" y="87"/>
                    <a:pt x="1142" y="87"/>
                    <a:pt x="1142" y="87"/>
                  </a:cubicBezTo>
                  <a:cubicBezTo>
                    <a:pt x="1142" y="88"/>
                    <a:pt x="1142" y="88"/>
                    <a:pt x="1142" y="88"/>
                  </a:cubicBezTo>
                  <a:cubicBezTo>
                    <a:pt x="1142" y="88"/>
                    <a:pt x="1142" y="88"/>
                    <a:pt x="1142" y="88"/>
                  </a:cubicBezTo>
                  <a:cubicBezTo>
                    <a:pt x="1144" y="86"/>
                    <a:pt x="1144" y="86"/>
                    <a:pt x="1144" y="86"/>
                  </a:cubicBezTo>
                  <a:cubicBezTo>
                    <a:pt x="1143" y="85"/>
                    <a:pt x="1143" y="85"/>
                    <a:pt x="1143" y="85"/>
                  </a:cubicBezTo>
                  <a:cubicBezTo>
                    <a:pt x="1143" y="84"/>
                    <a:pt x="1143" y="84"/>
                    <a:pt x="1143" y="84"/>
                  </a:cubicBezTo>
                  <a:cubicBezTo>
                    <a:pt x="1144" y="84"/>
                    <a:pt x="1144" y="84"/>
                    <a:pt x="1144" y="84"/>
                  </a:cubicBezTo>
                  <a:cubicBezTo>
                    <a:pt x="1144" y="82"/>
                    <a:pt x="1144" y="82"/>
                    <a:pt x="1144" y="82"/>
                  </a:cubicBezTo>
                  <a:cubicBezTo>
                    <a:pt x="1145" y="82"/>
                    <a:pt x="1145" y="82"/>
                    <a:pt x="1145" y="82"/>
                  </a:cubicBezTo>
                  <a:cubicBezTo>
                    <a:pt x="1146" y="83"/>
                    <a:pt x="1146" y="83"/>
                    <a:pt x="1146" y="83"/>
                  </a:cubicBezTo>
                  <a:cubicBezTo>
                    <a:pt x="1145" y="85"/>
                    <a:pt x="1145" y="85"/>
                    <a:pt x="1145" y="85"/>
                  </a:cubicBezTo>
                  <a:cubicBezTo>
                    <a:pt x="1147" y="85"/>
                    <a:pt x="1147" y="85"/>
                    <a:pt x="1147" y="85"/>
                  </a:cubicBezTo>
                  <a:cubicBezTo>
                    <a:pt x="1149" y="84"/>
                    <a:pt x="1149" y="84"/>
                    <a:pt x="1149" y="84"/>
                  </a:cubicBezTo>
                  <a:cubicBezTo>
                    <a:pt x="1153" y="84"/>
                    <a:pt x="1153" y="84"/>
                    <a:pt x="1153" y="84"/>
                  </a:cubicBezTo>
                  <a:cubicBezTo>
                    <a:pt x="1154" y="85"/>
                    <a:pt x="1154" y="85"/>
                    <a:pt x="1154" y="85"/>
                  </a:cubicBezTo>
                  <a:cubicBezTo>
                    <a:pt x="1155" y="85"/>
                    <a:pt x="1155" y="85"/>
                    <a:pt x="1155" y="85"/>
                  </a:cubicBezTo>
                  <a:cubicBezTo>
                    <a:pt x="1156" y="85"/>
                    <a:pt x="1156" y="85"/>
                    <a:pt x="1156" y="85"/>
                  </a:cubicBezTo>
                  <a:cubicBezTo>
                    <a:pt x="1157" y="85"/>
                    <a:pt x="1157" y="85"/>
                    <a:pt x="1157" y="85"/>
                  </a:cubicBezTo>
                  <a:cubicBezTo>
                    <a:pt x="1158" y="84"/>
                    <a:pt x="1158" y="84"/>
                    <a:pt x="1158" y="84"/>
                  </a:cubicBezTo>
                  <a:cubicBezTo>
                    <a:pt x="1157" y="81"/>
                    <a:pt x="1157" y="81"/>
                    <a:pt x="1157" y="81"/>
                  </a:cubicBezTo>
                  <a:cubicBezTo>
                    <a:pt x="1158" y="81"/>
                    <a:pt x="1158" y="81"/>
                    <a:pt x="1158" y="81"/>
                  </a:cubicBezTo>
                  <a:cubicBezTo>
                    <a:pt x="1159" y="84"/>
                    <a:pt x="1159" y="84"/>
                    <a:pt x="1159" y="84"/>
                  </a:cubicBezTo>
                  <a:cubicBezTo>
                    <a:pt x="1162" y="83"/>
                    <a:pt x="1162" y="83"/>
                    <a:pt x="1162" y="83"/>
                  </a:cubicBezTo>
                  <a:cubicBezTo>
                    <a:pt x="1162" y="82"/>
                    <a:pt x="1162" y="82"/>
                    <a:pt x="1162" y="82"/>
                  </a:cubicBezTo>
                  <a:lnTo>
                    <a:pt x="1161" y="7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</p:grpSp>
      <p:sp>
        <p:nvSpPr>
          <p:cNvPr id="2944" name="Rectangle: Rounded Corners 2943">
            <a:extLst>
              <a:ext uri="{FF2B5EF4-FFF2-40B4-BE49-F238E27FC236}">
                <a16:creationId xmlns:a16="http://schemas.microsoft.com/office/drawing/2014/main" id="{013A9D44-7B3F-4010-967A-96C17A0A1001}"/>
              </a:ext>
            </a:extLst>
          </p:cNvPr>
          <p:cNvSpPr/>
          <p:nvPr/>
        </p:nvSpPr>
        <p:spPr>
          <a:xfrm>
            <a:off x="2253578" y="3987598"/>
            <a:ext cx="7684846" cy="1910984"/>
          </a:xfrm>
          <a:prstGeom prst="roundRect">
            <a:avLst>
              <a:gd name="adj" fmla="val 2073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55" name="Oval 1454">
            <a:extLst>
              <a:ext uri="{FF2B5EF4-FFF2-40B4-BE49-F238E27FC236}">
                <a16:creationId xmlns:a16="http://schemas.microsoft.com/office/drawing/2014/main" id="{1C4A5952-02CF-4861-B23C-69D29EED0D8B}"/>
              </a:ext>
            </a:extLst>
          </p:cNvPr>
          <p:cNvSpPr/>
          <p:nvPr/>
        </p:nvSpPr>
        <p:spPr>
          <a:xfrm>
            <a:off x="3188043" y="2293473"/>
            <a:ext cx="943429" cy="943429"/>
          </a:xfrm>
          <a:prstGeom prst="ellipse">
            <a:avLst/>
          </a:prstGeom>
          <a:noFill/>
          <a:ln w="28575">
            <a:gradFill>
              <a:gsLst>
                <a:gs pos="0">
                  <a:schemeClr val="accent1"/>
                </a:gs>
                <a:gs pos="49000">
                  <a:schemeClr val="accent2"/>
                </a:gs>
                <a:gs pos="100000">
                  <a:schemeClr val="accent3"/>
                </a:gs>
              </a:gsLst>
              <a:lin ang="5400000" scaled="1"/>
            </a:gra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57" name="Oval 1456">
            <a:extLst>
              <a:ext uri="{FF2B5EF4-FFF2-40B4-BE49-F238E27FC236}">
                <a16:creationId xmlns:a16="http://schemas.microsoft.com/office/drawing/2014/main" id="{81B322CE-F6F4-4DD9-B97A-BC922C2F9A0C}"/>
              </a:ext>
            </a:extLst>
          </p:cNvPr>
          <p:cNvSpPr/>
          <p:nvPr/>
        </p:nvSpPr>
        <p:spPr>
          <a:xfrm>
            <a:off x="5624286" y="2293473"/>
            <a:ext cx="943429" cy="943429"/>
          </a:xfrm>
          <a:prstGeom prst="ellipse">
            <a:avLst/>
          </a:prstGeom>
          <a:noFill/>
          <a:ln w="28575">
            <a:gradFill>
              <a:gsLst>
                <a:gs pos="0">
                  <a:schemeClr val="accent1"/>
                </a:gs>
                <a:gs pos="49000">
                  <a:schemeClr val="accent2"/>
                </a:gs>
                <a:gs pos="100000">
                  <a:schemeClr val="accent3"/>
                </a:gs>
              </a:gsLst>
              <a:lin ang="5400000" scaled="1"/>
            </a:gra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59" name="Oval 1458">
            <a:extLst>
              <a:ext uri="{FF2B5EF4-FFF2-40B4-BE49-F238E27FC236}">
                <a16:creationId xmlns:a16="http://schemas.microsoft.com/office/drawing/2014/main" id="{248A61A1-8257-4EBB-8E98-A009C2E73B3A}"/>
              </a:ext>
            </a:extLst>
          </p:cNvPr>
          <p:cNvSpPr/>
          <p:nvPr/>
        </p:nvSpPr>
        <p:spPr>
          <a:xfrm>
            <a:off x="8048315" y="2293473"/>
            <a:ext cx="943429" cy="943429"/>
          </a:xfrm>
          <a:prstGeom prst="ellipse">
            <a:avLst/>
          </a:prstGeom>
          <a:noFill/>
          <a:ln w="28575">
            <a:gradFill>
              <a:gsLst>
                <a:gs pos="0">
                  <a:schemeClr val="accent1"/>
                </a:gs>
                <a:gs pos="49000">
                  <a:schemeClr val="accent2"/>
                </a:gs>
                <a:gs pos="100000">
                  <a:schemeClr val="accent3"/>
                </a:gs>
              </a:gsLst>
              <a:lin ang="5400000" scaled="1"/>
            </a:gra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460" name="Straight Connector 1459">
            <a:extLst>
              <a:ext uri="{FF2B5EF4-FFF2-40B4-BE49-F238E27FC236}">
                <a16:creationId xmlns:a16="http://schemas.microsoft.com/office/drawing/2014/main" id="{DA37AA97-F556-4421-8990-49A44E7650DF}"/>
              </a:ext>
            </a:extLst>
          </p:cNvPr>
          <p:cNvCxnSpPr>
            <a:stCxn id="1455" idx="6"/>
            <a:endCxn id="1457" idx="2"/>
          </p:cNvCxnSpPr>
          <p:nvPr/>
        </p:nvCxnSpPr>
        <p:spPr>
          <a:xfrm>
            <a:off x="4131472" y="2765188"/>
            <a:ext cx="1492814" cy="0"/>
          </a:xfrm>
          <a:prstGeom prst="line">
            <a:avLst/>
          </a:prstGeom>
          <a:ln w="28575">
            <a:gradFill>
              <a:gsLst>
                <a:gs pos="0">
                  <a:schemeClr val="accent1"/>
                </a:gs>
                <a:gs pos="100000">
                  <a:schemeClr val="accent3"/>
                </a:gs>
                <a:gs pos="56000">
                  <a:schemeClr val="accent2"/>
                </a:gs>
              </a:gsLst>
              <a:lin ang="600000" scaled="0"/>
            </a:gra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61" name="Straight Connector 1460">
            <a:extLst>
              <a:ext uri="{FF2B5EF4-FFF2-40B4-BE49-F238E27FC236}">
                <a16:creationId xmlns:a16="http://schemas.microsoft.com/office/drawing/2014/main" id="{6B504596-1850-4F5D-BB30-424CA299E71F}"/>
              </a:ext>
            </a:extLst>
          </p:cNvPr>
          <p:cNvCxnSpPr>
            <a:cxnSpLocks/>
            <a:endCxn id="1459" idx="2"/>
          </p:cNvCxnSpPr>
          <p:nvPr/>
        </p:nvCxnSpPr>
        <p:spPr>
          <a:xfrm>
            <a:off x="6602897" y="2765188"/>
            <a:ext cx="1445418" cy="0"/>
          </a:xfrm>
          <a:prstGeom prst="line">
            <a:avLst/>
          </a:prstGeom>
          <a:ln w="28575">
            <a:gradFill>
              <a:gsLst>
                <a:gs pos="0">
                  <a:schemeClr val="accent1"/>
                </a:gs>
                <a:gs pos="100000">
                  <a:schemeClr val="accent3"/>
                </a:gs>
                <a:gs pos="56000">
                  <a:schemeClr val="accent2"/>
                </a:gs>
              </a:gsLst>
              <a:lin ang="600000" scaled="0"/>
            </a:gra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63" name="Oval 1462">
            <a:extLst>
              <a:ext uri="{FF2B5EF4-FFF2-40B4-BE49-F238E27FC236}">
                <a16:creationId xmlns:a16="http://schemas.microsoft.com/office/drawing/2014/main" id="{1EADDA62-35A0-4B2C-A1BD-7FCD116D406F}"/>
              </a:ext>
            </a:extLst>
          </p:cNvPr>
          <p:cNvSpPr/>
          <p:nvPr/>
        </p:nvSpPr>
        <p:spPr>
          <a:xfrm>
            <a:off x="3510911" y="3440728"/>
            <a:ext cx="297691" cy="297691"/>
          </a:xfrm>
          <a:prstGeom prst="ellipse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+mj-lt"/>
            </a:endParaRPr>
          </a:p>
        </p:txBody>
      </p:sp>
      <p:sp>
        <p:nvSpPr>
          <p:cNvPr id="1466" name="Oval 1465">
            <a:extLst>
              <a:ext uri="{FF2B5EF4-FFF2-40B4-BE49-F238E27FC236}">
                <a16:creationId xmlns:a16="http://schemas.microsoft.com/office/drawing/2014/main" id="{6B826BAB-63C9-4AA1-A112-2E8E9626E04B}"/>
              </a:ext>
            </a:extLst>
          </p:cNvPr>
          <p:cNvSpPr/>
          <p:nvPr/>
        </p:nvSpPr>
        <p:spPr>
          <a:xfrm>
            <a:off x="5957490" y="3440728"/>
            <a:ext cx="297691" cy="297691"/>
          </a:xfrm>
          <a:prstGeom prst="ellipse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latin typeface="+mj-lt"/>
            </a:endParaRPr>
          </a:p>
        </p:txBody>
      </p:sp>
      <p:sp>
        <p:nvSpPr>
          <p:cNvPr id="1469" name="Oval 1468">
            <a:extLst>
              <a:ext uri="{FF2B5EF4-FFF2-40B4-BE49-F238E27FC236}">
                <a16:creationId xmlns:a16="http://schemas.microsoft.com/office/drawing/2014/main" id="{5D460423-37DC-4749-93B9-691E0D167488}"/>
              </a:ext>
            </a:extLst>
          </p:cNvPr>
          <p:cNvSpPr/>
          <p:nvPr/>
        </p:nvSpPr>
        <p:spPr>
          <a:xfrm>
            <a:off x="8371200" y="3440728"/>
            <a:ext cx="297691" cy="297691"/>
          </a:xfrm>
          <a:prstGeom prst="ellipse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+mj-lt"/>
            </a:endParaRPr>
          </a:p>
        </p:txBody>
      </p:sp>
      <p:sp>
        <p:nvSpPr>
          <p:cNvPr id="1472" name="Graphic 711" descr="Envelope">
            <a:extLst>
              <a:ext uri="{FF2B5EF4-FFF2-40B4-BE49-F238E27FC236}">
                <a16:creationId xmlns:a16="http://schemas.microsoft.com/office/drawing/2014/main" id="{D6B73FBD-AE0D-44AB-9774-00E796B6AE14}"/>
              </a:ext>
            </a:extLst>
          </p:cNvPr>
          <p:cNvSpPr/>
          <p:nvPr/>
        </p:nvSpPr>
        <p:spPr>
          <a:xfrm>
            <a:off x="3454679" y="2627711"/>
            <a:ext cx="392787" cy="274951"/>
          </a:xfrm>
          <a:custGeom>
            <a:avLst/>
            <a:gdLst>
              <a:gd name="connsiteX0" fmla="*/ 0 w 274090"/>
              <a:gd name="connsiteY0" fmla="*/ 0 h 191863"/>
              <a:gd name="connsiteX1" fmla="*/ 0 w 274090"/>
              <a:gd name="connsiteY1" fmla="*/ 191864 h 191863"/>
              <a:gd name="connsiteX2" fmla="*/ 274091 w 274090"/>
              <a:gd name="connsiteY2" fmla="*/ 191864 h 191863"/>
              <a:gd name="connsiteX3" fmla="*/ 274091 w 274090"/>
              <a:gd name="connsiteY3" fmla="*/ 0 h 191863"/>
              <a:gd name="connsiteX4" fmla="*/ 0 w 274090"/>
              <a:gd name="connsiteY4" fmla="*/ 0 h 191863"/>
              <a:gd name="connsiteX5" fmla="*/ 141842 w 274090"/>
              <a:gd name="connsiteY5" fmla="*/ 119572 h 191863"/>
              <a:gd name="connsiteX6" fmla="*/ 132249 w 274090"/>
              <a:gd name="connsiteY6" fmla="*/ 119572 h 191863"/>
              <a:gd name="connsiteX7" fmla="*/ 30835 w 274090"/>
              <a:gd name="connsiteY7" fmla="*/ 20557 h 191863"/>
              <a:gd name="connsiteX8" fmla="*/ 243598 w 274090"/>
              <a:gd name="connsiteY8" fmla="*/ 20557 h 191863"/>
              <a:gd name="connsiteX9" fmla="*/ 141842 w 274090"/>
              <a:gd name="connsiteY9" fmla="*/ 119572 h 191863"/>
              <a:gd name="connsiteX10" fmla="*/ 87366 w 274090"/>
              <a:gd name="connsiteY10" fmla="*/ 94904 h 191863"/>
              <a:gd name="connsiteX11" fmla="*/ 20557 w 274090"/>
              <a:gd name="connsiteY11" fmla="*/ 162056 h 191863"/>
              <a:gd name="connsiteX12" fmla="*/ 20557 w 274090"/>
              <a:gd name="connsiteY12" fmla="*/ 29465 h 191863"/>
              <a:gd name="connsiteX13" fmla="*/ 87366 w 274090"/>
              <a:gd name="connsiteY13" fmla="*/ 94904 h 191863"/>
              <a:gd name="connsiteX14" fmla="*/ 97302 w 274090"/>
              <a:gd name="connsiteY14" fmla="*/ 104497 h 191863"/>
              <a:gd name="connsiteX15" fmla="*/ 122998 w 274090"/>
              <a:gd name="connsiteY15" fmla="*/ 129508 h 191863"/>
              <a:gd name="connsiteX16" fmla="*/ 137388 w 274090"/>
              <a:gd name="connsiteY16" fmla="*/ 135332 h 191863"/>
              <a:gd name="connsiteX17" fmla="*/ 151778 w 274090"/>
              <a:gd name="connsiteY17" fmla="*/ 129508 h 191863"/>
              <a:gd name="connsiteX18" fmla="*/ 177474 w 274090"/>
              <a:gd name="connsiteY18" fmla="*/ 104497 h 191863"/>
              <a:gd name="connsiteX19" fmla="*/ 243941 w 274090"/>
              <a:gd name="connsiteY19" fmla="*/ 171307 h 191863"/>
              <a:gd name="connsiteX20" fmla="*/ 30493 w 274090"/>
              <a:gd name="connsiteY20" fmla="*/ 171307 h 191863"/>
              <a:gd name="connsiteX21" fmla="*/ 97302 w 274090"/>
              <a:gd name="connsiteY21" fmla="*/ 104497 h 191863"/>
              <a:gd name="connsiteX22" fmla="*/ 186724 w 274090"/>
              <a:gd name="connsiteY22" fmla="*/ 94904 h 191863"/>
              <a:gd name="connsiteX23" fmla="*/ 253534 w 274090"/>
              <a:gd name="connsiteY23" fmla="*/ 29807 h 191863"/>
              <a:gd name="connsiteX24" fmla="*/ 253534 w 274090"/>
              <a:gd name="connsiteY24" fmla="*/ 161714 h 191863"/>
              <a:gd name="connsiteX25" fmla="*/ 186724 w 274090"/>
              <a:gd name="connsiteY25" fmla="*/ 94904 h 1918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274090" h="191863">
                <a:moveTo>
                  <a:pt x="0" y="0"/>
                </a:moveTo>
                <a:lnTo>
                  <a:pt x="0" y="191864"/>
                </a:lnTo>
                <a:lnTo>
                  <a:pt x="274091" y="191864"/>
                </a:lnTo>
                <a:lnTo>
                  <a:pt x="274091" y="0"/>
                </a:lnTo>
                <a:lnTo>
                  <a:pt x="0" y="0"/>
                </a:lnTo>
                <a:close/>
                <a:moveTo>
                  <a:pt x="141842" y="119572"/>
                </a:moveTo>
                <a:cubicBezTo>
                  <a:pt x="139101" y="122313"/>
                  <a:pt x="134990" y="122313"/>
                  <a:pt x="132249" y="119572"/>
                </a:cubicBezTo>
                <a:lnTo>
                  <a:pt x="30835" y="20557"/>
                </a:lnTo>
                <a:lnTo>
                  <a:pt x="243598" y="20557"/>
                </a:lnTo>
                <a:lnTo>
                  <a:pt x="141842" y="119572"/>
                </a:lnTo>
                <a:close/>
                <a:moveTo>
                  <a:pt x="87366" y="94904"/>
                </a:moveTo>
                <a:lnTo>
                  <a:pt x="20557" y="162056"/>
                </a:lnTo>
                <a:lnTo>
                  <a:pt x="20557" y="29465"/>
                </a:lnTo>
                <a:lnTo>
                  <a:pt x="87366" y="94904"/>
                </a:lnTo>
                <a:close/>
                <a:moveTo>
                  <a:pt x="97302" y="104497"/>
                </a:moveTo>
                <a:lnTo>
                  <a:pt x="122998" y="129508"/>
                </a:lnTo>
                <a:cubicBezTo>
                  <a:pt x="127110" y="133277"/>
                  <a:pt x="132249" y="135332"/>
                  <a:pt x="137388" y="135332"/>
                </a:cubicBezTo>
                <a:cubicBezTo>
                  <a:pt x="142527" y="135332"/>
                  <a:pt x="147666" y="133277"/>
                  <a:pt x="151778" y="129508"/>
                </a:cubicBezTo>
                <a:lnTo>
                  <a:pt x="177474" y="104497"/>
                </a:lnTo>
                <a:lnTo>
                  <a:pt x="243941" y="171307"/>
                </a:lnTo>
                <a:lnTo>
                  <a:pt x="30493" y="171307"/>
                </a:lnTo>
                <a:lnTo>
                  <a:pt x="97302" y="104497"/>
                </a:lnTo>
                <a:close/>
                <a:moveTo>
                  <a:pt x="186724" y="94904"/>
                </a:moveTo>
                <a:lnTo>
                  <a:pt x="253534" y="29807"/>
                </a:lnTo>
                <a:lnTo>
                  <a:pt x="253534" y="161714"/>
                </a:lnTo>
                <a:lnTo>
                  <a:pt x="186724" y="94904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1474" name="Graphic 725" descr="Send">
            <a:extLst>
              <a:ext uri="{FF2B5EF4-FFF2-40B4-BE49-F238E27FC236}">
                <a16:creationId xmlns:a16="http://schemas.microsoft.com/office/drawing/2014/main" id="{B77D0D98-6913-4625-A1BF-55A8D73911C3}"/>
              </a:ext>
            </a:extLst>
          </p:cNvPr>
          <p:cNvSpPr/>
          <p:nvPr/>
        </p:nvSpPr>
        <p:spPr>
          <a:xfrm>
            <a:off x="5885638" y="2583522"/>
            <a:ext cx="392787" cy="363327"/>
          </a:xfrm>
          <a:custGeom>
            <a:avLst/>
            <a:gdLst>
              <a:gd name="connsiteX0" fmla="*/ 227495 w 274090"/>
              <a:gd name="connsiteY0" fmla="*/ 213409 h 253534"/>
              <a:gd name="connsiteX1" fmla="*/ 165825 w 274090"/>
              <a:gd name="connsiteY1" fmla="*/ 192167 h 253534"/>
              <a:gd name="connsiteX2" fmla="*/ 165482 w 274090"/>
              <a:gd name="connsiteY2" fmla="*/ 192167 h 253534"/>
              <a:gd name="connsiteX3" fmla="*/ 140814 w 274090"/>
              <a:gd name="connsiteY3" fmla="*/ 183602 h 253534"/>
              <a:gd name="connsiteX4" fmla="*/ 256275 w 274090"/>
              <a:gd name="connsiteY4" fmla="*/ 31139 h 253534"/>
              <a:gd name="connsiteX5" fmla="*/ 227495 w 274090"/>
              <a:gd name="connsiteY5" fmla="*/ 213409 h 253534"/>
              <a:gd name="connsiteX6" fmla="*/ 150407 w 274090"/>
              <a:gd name="connsiteY6" fmla="*/ 201760 h 253534"/>
              <a:gd name="connsiteX7" fmla="*/ 127795 w 274090"/>
              <a:gd name="connsiteY7" fmla="*/ 224373 h 253534"/>
              <a:gd name="connsiteX8" fmla="*/ 133962 w 274090"/>
              <a:gd name="connsiteY8" fmla="*/ 196278 h 253534"/>
              <a:gd name="connsiteX9" fmla="*/ 150407 w 274090"/>
              <a:gd name="connsiteY9" fmla="*/ 201760 h 253534"/>
              <a:gd name="connsiteX10" fmla="*/ 150407 w 274090"/>
              <a:gd name="connsiteY10" fmla="*/ 201760 h 253534"/>
              <a:gd name="connsiteX11" fmla="*/ 122998 w 274090"/>
              <a:gd name="connsiteY11" fmla="*/ 184287 h 253534"/>
              <a:gd name="connsiteX12" fmla="*/ 121628 w 274090"/>
              <a:gd name="connsiteY12" fmla="*/ 187028 h 253534"/>
              <a:gd name="connsiteX13" fmla="*/ 120600 w 274090"/>
              <a:gd name="connsiteY13" fmla="*/ 191482 h 253534"/>
              <a:gd name="connsiteX14" fmla="*/ 113748 w 274090"/>
              <a:gd name="connsiteY14" fmla="*/ 222660 h 253534"/>
              <a:gd name="connsiteX15" fmla="*/ 97302 w 274090"/>
              <a:gd name="connsiteY15" fmla="*/ 174694 h 253534"/>
              <a:gd name="connsiteX16" fmla="*/ 225440 w 274090"/>
              <a:gd name="connsiteY16" fmla="*/ 51353 h 253534"/>
              <a:gd name="connsiteX17" fmla="*/ 127110 w 274090"/>
              <a:gd name="connsiteY17" fmla="*/ 179148 h 253534"/>
              <a:gd name="connsiteX18" fmla="*/ 122998 w 274090"/>
              <a:gd name="connsiteY18" fmla="*/ 184287 h 253534"/>
              <a:gd name="connsiteX19" fmla="*/ 23983 w 274090"/>
              <a:gd name="connsiteY19" fmla="*/ 143858 h 253534"/>
              <a:gd name="connsiteX20" fmla="*/ 224754 w 274090"/>
              <a:gd name="connsiteY20" fmla="*/ 36963 h 253534"/>
              <a:gd name="connsiteX21" fmla="*/ 87366 w 274090"/>
              <a:gd name="connsiteY21" fmla="*/ 165443 h 253534"/>
              <a:gd name="connsiteX22" fmla="*/ 23983 w 274090"/>
              <a:gd name="connsiteY22" fmla="*/ 143858 h 253534"/>
              <a:gd name="connsiteX23" fmla="*/ 271350 w 274090"/>
              <a:gd name="connsiteY23" fmla="*/ 1331 h 253534"/>
              <a:gd name="connsiteX24" fmla="*/ 263812 w 274090"/>
              <a:gd name="connsiteY24" fmla="*/ 989 h 253534"/>
              <a:gd name="connsiteX25" fmla="*/ 3769 w 274090"/>
              <a:gd name="connsiteY25" fmla="*/ 139062 h 253534"/>
              <a:gd name="connsiteX26" fmla="*/ 0 w 274090"/>
              <a:gd name="connsiteY26" fmla="*/ 145572 h 253534"/>
              <a:gd name="connsiteX27" fmla="*/ 4454 w 274090"/>
              <a:gd name="connsiteY27" fmla="*/ 151396 h 253534"/>
              <a:gd name="connsiteX28" fmla="*/ 75718 w 274090"/>
              <a:gd name="connsiteY28" fmla="*/ 175722 h 253534"/>
              <a:gd name="connsiteX29" fmla="*/ 84626 w 274090"/>
              <a:gd name="connsiteY29" fmla="*/ 178805 h 253534"/>
              <a:gd name="connsiteX30" fmla="*/ 86681 w 274090"/>
              <a:gd name="connsiteY30" fmla="*/ 184629 h 253534"/>
              <a:gd name="connsiteX31" fmla="*/ 107923 w 274090"/>
              <a:gd name="connsiteY31" fmla="*/ 248356 h 253534"/>
              <a:gd name="connsiteX32" fmla="*/ 107923 w 274090"/>
              <a:gd name="connsiteY32" fmla="*/ 248698 h 253534"/>
              <a:gd name="connsiteX33" fmla="*/ 107923 w 274090"/>
              <a:gd name="connsiteY33" fmla="*/ 249041 h 253534"/>
              <a:gd name="connsiteX34" fmla="*/ 113062 w 274090"/>
              <a:gd name="connsiteY34" fmla="*/ 253495 h 253534"/>
              <a:gd name="connsiteX35" fmla="*/ 119572 w 274090"/>
              <a:gd name="connsiteY35" fmla="*/ 251782 h 253534"/>
              <a:gd name="connsiteX36" fmla="*/ 119915 w 274090"/>
              <a:gd name="connsiteY36" fmla="*/ 251439 h 253534"/>
              <a:gd name="connsiteX37" fmla="*/ 121970 w 274090"/>
              <a:gd name="connsiteY37" fmla="*/ 249383 h 253534"/>
              <a:gd name="connsiteX38" fmla="*/ 165140 w 274090"/>
              <a:gd name="connsiteY38" fmla="*/ 206899 h 253534"/>
              <a:gd name="connsiteX39" fmla="*/ 230922 w 274090"/>
              <a:gd name="connsiteY39" fmla="*/ 229512 h 253534"/>
              <a:gd name="connsiteX40" fmla="*/ 236746 w 274090"/>
              <a:gd name="connsiteY40" fmla="*/ 228827 h 253534"/>
              <a:gd name="connsiteX41" fmla="*/ 240172 w 274090"/>
              <a:gd name="connsiteY41" fmla="*/ 224030 h 253534"/>
              <a:gd name="connsiteX42" fmla="*/ 274433 w 274090"/>
              <a:gd name="connsiteY42" fmla="*/ 8183 h 253534"/>
              <a:gd name="connsiteX43" fmla="*/ 271350 w 274090"/>
              <a:gd name="connsiteY43" fmla="*/ 1331 h 2535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274090" h="253534">
                <a:moveTo>
                  <a:pt x="227495" y="213409"/>
                </a:moveTo>
                <a:lnTo>
                  <a:pt x="165825" y="192167"/>
                </a:lnTo>
                <a:lnTo>
                  <a:pt x="165482" y="192167"/>
                </a:lnTo>
                <a:lnTo>
                  <a:pt x="140814" y="183602"/>
                </a:lnTo>
                <a:lnTo>
                  <a:pt x="256275" y="31139"/>
                </a:lnTo>
                <a:lnTo>
                  <a:pt x="227495" y="213409"/>
                </a:lnTo>
                <a:close/>
                <a:moveTo>
                  <a:pt x="150407" y="201760"/>
                </a:moveTo>
                <a:lnTo>
                  <a:pt x="127795" y="224373"/>
                </a:lnTo>
                <a:lnTo>
                  <a:pt x="133962" y="196278"/>
                </a:lnTo>
                <a:lnTo>
                  <a:pt x="150407" y="201760"/>
                </a:lnTo>
                <a:lnTo>
                  <a:pt x="150407" y="201760"/>
                </a:lnTo>
                <a:close/>
                <a:moveTo>
                  <a:pt x="122998" y="184287"/>
                </a:moveTo>
                <a:cubicBezTo>
                  <a:pt x="122313" y="184972"/>
                  <a:pt x="121970" y="186000"/>
                  <a:pt x="121628" y="187028"/>
                </a:cubicBezTo>
                <a:lnTo>
                  <a:pt x="120600" y="191482"/>
                </a:lnTo>
                <a:lnTo>
                  <a:pt x="113748" y="222660"/>
                </a:lnTo>
                <a:lnTo>
                  <a:pt x="97302" y="174694"/>
                </a:lnTo>
                <a:lnTo>
                  <a:pt x="225440" y="51353"/>
                </a:lnTo>
                <a:lnTo>
                  <a:pt x="127110" y="179148"/>
                </a:lnTo>
                <a:lnTo>
                  <a:pt x="122998" y="184287"/>
                </a:lnTo>
                <a:close/>
                <a:moveTo>
                  <a:pt x="23983" y="143858"/>
                </a:moveTo>
                <a:lnTo>
                  <a:pt x="224754" y="36963"/>
                </a:lnTo>
                <a:lnTo>
                  <a:pt x="87366" y="165443"/>
                </a:lnTo>
                <a:lnTo>
                  <a:pt x="23983" y="143858"/>
                </a:lnTo>
                <a:close/>
                <a:moveTo>
                  <a:pt x="271350" y="1331"/>
                </a:moveTo>
                <a:cubicBezTo>
                  <a:pt x="269294" y="-382"/>
                  <a:pt x="266211" y="-382"/>
                  <a:pt x="263812" y="989"/>
                </a:cubicBezTo>
                <a:lnTo>
                  <a:pt x="3769" y="139062"/>
                </a:lnTo>
                <a:cubicBezTo>
                  <a:pt x="1370" y="140432"/>
                  <a:pt x="0" y="142831"/>
                  <a:pt x="0" y="145572"/>
                </a:cubicBezTo>
                <a:cubicBezTo>
                  <a:pt x="0" y="148312"/>
                  <a:pt x="2056" y="150711"/>
                  <a:pt x="4454" y="151396"/>
                </a:cubicBezTo>
                <a:lnTo>
                  <a:pt x="75718" y="175722"/>
                </a:lnTo>
                <a:lnTo>
                  <a:pt x="84626" y="178805"/>
                </a:lnTo>
                <a:lnTo>
                  <a:pt x="86681" y="184629"/>
                </a:lnTo>
                <a:lnTo>
                  <a:pt x="107923" y="248356"/>
                </a:lnTo>
                <a:lnTo>
                  <a:pt x="107923" y="248698"/>
                </a:lnTo>
                <a:lnTo>
                  <a:pt x="107923" y="249041"/>
                </a:lnTo>
                <a:cubicBezTo>
                  <a:pt x="108608" y="251096"/>
                  <a:pt x="110664" y="252810"/>
                  <a:pt x="113062" y="253495"/>
                </a:cubicBezTo>
                <a:cubicBezTo>
                  <a:pt x="115461" y="254180"/>
                  <a:pt x="117859" y="253495"/>
                  <a:pt x="119572" y="251782"/>
                </a:cubicBezTo>
                <a:lnTo>
                  <a:pt x="119915" y="251439"/>
                </a:lnTo>
                <a:lnTo>
                  <a:pt x="121970" y="249383"/>
                </a:lnTo>
                <a:lnTo>
                  <a:pt x="165140" y="206899"/>
                </a:lnTo>
                <a:lnTo>
                  <a:pt x="230922" y="229512"/>
                </a:lnTo>
                <a:cubicBezTo>
                  <a:pt x="232977" y="230197"/>
                  <a:pt x="235033" y="229854"/>
                  <a:pt x="236746" y="228827"/>
                </a:cubicBezTo>
                <a:cubicBezTo>
                  <a:pt x="238459" y="227799"/>
                  <a:pt x="239829" y="226086"/>
                  <a:pt x="240172" y="224030"/>
                </a:cubicBezTo>
                <a:lnTo>
                  <a:pt x="274433" y="8183"/>
                </a:lnTo>
                <a:cubicBezTo>
                  <a:pt x="274776" y="5100"/>
                  <a:pt x="273406" y="2702"/>
                  <a:pt x="271350" y="1331"/>
                </a:cubicBez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grpSp>
        <p:nvGrpSpPr>
          <p:cNvPr id="1475" name="Graphic 430" descr="Map with pin">
            <a:extLst>
              <a:ext uri="{FF2B5EF4-FFF2-40B4-BE49-F238E27FC236}">
                <a16:creationId xmlns:a16="http://schemas.microsoft.com/office/drawing/2014/main" id="{D209E6FE-810C-4179-A5C6-AB520A0CD545}"/>
              </a:ext>
            </a:extLst>
          </p:cNvPr>
          <p:cNvGrpSpPr/>
          <p:nvPr/>
        </p:nvGrpSpPr>
        <p:grpSpPr>
          <a:xfrm>
            <a:off x="8289430" y="2484696"/>
            <a:ext cx="475894" cy="475894"/>
            <a:chOff x="1965661" y="4920134"/>
            <a:chExt cx="381882" cy="381882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1476" name="Freeform: Shape 1475">
              <a:extLst>
                <a:ext uri="{FF2B5EF4-FFF2-40B4-BE49-F238E27FC236}">
                  <a16:creationId xmlns:a16="http://schemas.microsoft.com/office/drawing/2014/main" id="{AD36AC14-9578-48E0-B25D-5D1CBDF45007}"/>
                </a:ext>
              </a:extLst>
            </p:cNvPr>
            <p:cNvSpPr/>
            <p:nvPr/>
          </p:nvSpPr>
          <p:spPr>
            <a:xfrm>
              <a:off x="2194369" y="4981754"/>
              <a:ext cx="83537" cy="127294"/>
            </a:xfrm>
            <a:custGeom>
              <a:avLst/>
              <a:gdLst>
                <a:gd name="connsiteX0" fmla="*/ 41792 w 83536"/>
                <a:gd name="connsiteY0" fmla="*/ 58514 h 127294"/>
                <a:gd name="connsiteX1" fmla="*/ 24686 w 83536"/>
                <a:gd name="connsiteY1" fmla="*/ 40613 h 127294"/>
                <a:gd name="connsiteX2" fmla="*/ 42189 w 83536"/>
                <a:gd name="connsiteY2" fmla="*/ 23110 h 127294"/>
                <a:gd name="connsiteX3" fmla="*/ 59692 w 83536"/>
                <a:gd name="connsiteY3" fmla="*/ 40613 h 127294"/>
                <a:gd name="connsiteX4" fmla="*/ 54521 w 83536"/>
                <a:gd name="connsiteY4" fmla="*/ 52945 h 127294"/>
                <a:gd name="connsiteX5" fmla="*/ 41792 w 83536"/>
                <a:gd name="connsiteY5" fmla="*/ 58514 h 127294"/>
                <a:gd name="connsiteX6" fmla="*/ 24686 w 83536"/>
                <a:gd name="connsiteY6" fmla="*/ 3220 h 127294"/>
                <a:gd name="connsiteX7" fmla="*/ 4797 w 83536"/>
                <a:gd name="connsiteY7" fmla="*/ 21121 h 127294"/>
                <a:gd name="connsiteX8" fmla="*/ 2808 w 83536"/>
                <a:gd name="connsiteY8" fmla="*/ 55331 h 127294"/>
                <a:gd name="connsiteX9" fmla="*/ 21902 w 83536"/>
                <a:gd name="connsiteY9" fmla="*/ 96702 h 127294"/>
                <a:gd name="connsiteX10" fmla="*/ 34631 w 83536"/>
                <a:gd name="connsiteY10" fmla="*/ 122956 h 127294"/>
                <a:gd name="connsiteX11" fmla="*/ 41792 w 83536"/>
                <a:gd name="connsiteY11" fmla="*/ 127332 h 127294"/>
                <a:gd name="connsiteX12" fmla="*/ 48952 w 83536"/>
                <a:gd name="connsiteY12" fmla="*/ 122956 h 127294"/>
                <a:gd name="connsiteX13" fmla="*/ 61681 w 83536"/>
                <a:gd name="connsiteY13" fmla="*/ 96702 h 127294"/>
                <a:gd name="connsiteX14" fmla="*/ 80775 w 83536"/>
                <a:gd name="connsiteY14" fmla="*/ 55729 h 127294"/>
                <a:gd name="connsiteX15" fmla="*/ 83560 w 83536"/>
                <a:gd name="connsiteY15" fmla="*/ 40613 h 127294"/>
                <a:gd name="connsiteX16" fmla="*/ 24686 w 83536"/>
                <a:gd name="connsiteY16" fmla="*/ 3220 h 1272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83536" h="127294">
                  <a:moveTo>
                    <a:pt x="41792" y="58514"/>
                  </a:moveTo>
                  <a:cubicBezTo>
                    <a:pt x="32245" y="58514"/>
                    <a:pt x="24289" y="50558"/>
                    <a:pt x="24686" y="40613"/>
                  </a:cubicBezTo>
                  <a:cubicBezTo>
                    <a:pt x="24686" y="31066"/>
                    <a:pt x="32642" y="23110"/>
                    <a:pt x="42189" y="23110"/>
                  </a:cubicBezTo>
                  <a:cubicBezTo>
                    <a:pt x="51736" y="23110"/>
                    <a:pt x="59692" y="31066"/>
                    <a:pt x="59692" y="40613"/>
                  </a:cubicBezTo>
                  <a:cubicBezTo>
                    <a:pt x="59692" y="45387"/>
                    <a:pt x="57703" y="49762"/>
                    <a:pt x="54521" y="52945"/>
                  </a:cubicBezTo>
                  <a:cubicBezTo>
                    <a:pt x="50941" y="56525"/>
                    <a:pt x="46565" y="58514"/>
                    <a:pt x="41792" y="58514"/>
                  </a:cubicBezTo>
                  <a:close/>
                  <a:moveTo>
                    <a:pt x="24686" y="3220"/>
                  </a:moveTo>
                  <a:cubicBezTo>
                    <a:pt x="15935" y="6403"/>
                    <a:pt x="9172" y="13165"/>
                    <a:pt x="4797" y="21121"/>
                  </a:cubicBezTo>
                  <a:cubicBezTo>
                    <a:pt x="-772" y="31862"/>
                    <a:pt x="-1568" y="44193"/>
                    <a:pt x="2808" y="55331"/>
                  </a:cubicBezTo>
                  <a:lnTo>
                    <a:pt x="21902" y="96702"/>
                  </a:lnTo>
                  <a:lnTo>
                    <a:pt x="34631" y="122956"/>
                  </a:lnTo>
                  <a:cubicBezTo>
                    <a:pt x="35825" y="125741"/>
                    <a:pt x="38609" y="127332"/>
                    <a:pt x="41792" y="127332"/>
                  </a:cubicBezTo>
                  <a:cubicBezTo>
                    <a:pt x="44974" y="127332"/>
                    <a:pt x="47758" y="125741"/>
                    <a:pt x="48952" y="122956"/>
                  </a:cubicBezTo>
                  <a:lnTo>
                    <a:pt x="61681" y="96702"/>
                  </a:lnTo>
                  <a:lnTo>
                    <a:pt x="80775" y="55729"/>
                  </a:lnTo>
                  <a:cubicBezTo>
                    <a:pt x="82764" y="50956"/>
                    <a:pt x="83560" y="45784"/>
                    <a:pt x="83560" y="40613"/>
                  </a:cubicBezTo>
                  <a:cubicBezTo>
                    <a:pt x="83560" y="12767"/>
                    <a:pt x="54919" y="-8316"/>
                    <a:pt x="24686" y="3220"/>
                  </a:cubicBezTo>
                  <a:close/>
                </a:path>
              </a:pathLst>
            </a:custGeom>
            <a:grpFill/>
            <a:ln w="39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1477" name="Freeform: Shape 1476">
              <a:extLst>
                <a:ext uri="{FF2B5EF4-FFF2-40B4-BE49-F238E27FC236}">
                  <a16:creationId xmlns:a16="http://schemas.microsoft.com/office/drawing/2014/main" id="{77BA452C-BEF6-4383-A83C-2B986784017C}"/>
                </a:ext>
              </a:extLst>
            </p:cNvPr>
            <p:cNvSpPr/>
            <p:nvPr/>
          </p:nvSpPr>
          <p:spPr>
            <a:xfrm>
              <a:off x="1997485" y="5017593"/>
              <a:ext cx="318235" cy="222765"/>
            </a:xfrm>
            <a:custGeom>
              <a:avLst/>
              <a:gdLst>
                <a:gd name="connsiteX0" fmla="*/ 151162 w 318235"/>
                <a:gd name="connsiteY0" fmla="*/ 192134 h 222764"/>
                <a:gd name="connsiteX1" fmla="*/ 87515 w 318235"/>
                <a:gd name="connsiteY1" fmla="*/ 160311 h 222764"/>
                <a:gd name="connsiteX2" fmla="*/ 87515 w 318235"/>
                <a:gd name="connsiteY2" fmla="*/ 30630 h 222764"/>
                <a:gd name="connsiteX3" fmla="*/ 151162 w 318235"/>
                <a:gd name="connsiteY3" fmla="*/ 62454 h 222764"/>
                <a:gd name="connsiteX4" fmla="*/ 151162 w 318235"/>
                <a:gd name="connsiteY4" fmla="*/ 192134 h 222764"/>
                <a:gd name="connsiteX5" fmla="*/ 71603 w 318235"/>
                <a:gd name="connsiteY5" fmla="*/ 160311 h 222764"/>
                <a:gd name="connsiteX6" fmla="*/ 23868 w 318235"/>
                <a:gd name="connsiteY6" fmla="*/ 184179 h 222764"/>
                <a:gd name="connsiteX7" fmla="*/ 23868 w 318235"/>
                <a:gd name="connsiteY7" fmla="*/ 54498 h 222764"/>
                <a:gd name="connsiteX8" fmla="*/ 71603 w 318235"/>
                <a:gd name="connsiteY8" fmla="*/ 30630 h 222764"/>
                <a:gd name="connsiteX9" fmla="*/ 71603 w 318235"/>
                <a:gd name="connsiteY9" fmla="*/ 160311 h 222764"/>
                <a:gd name="connsiteX10" fmla="*/ 291981 w 318235"/>
                <a:gd name="connsiteY10" fmla="*/ 26652 h 222764"/>
                <a:gd name="connsiteX11" fmla="*/ 291981 w 318235"/>
                <a:gd name="connsiteY11" fmla="*/ 26652 h 222764"/>
                <a:gd name="connsiteX12" fmla="*/ 282036 w 318235"/>
                <a:gd name="connsiteY12" fmla="*/ 48133 h 222764"/>
                <a:gd name="connsiteX13" fmla="*/ 294367 w 318235"/>
                <a:gd name="connsiteY13" fmla="*/ 54498 h 222764"/>
                <a:gd name="connsiteX14" fmla="*/ 294367 w 318235"/>
                <a:gd name="connsiteY14" fmla="*/ 184179 h 222764"/>
                <a:gd name="connsiteX15" fmla="*/ 246632 w 318235"/>
                <a:gd name="connsiteY15" fmla="*/ 160311 h 222764"/>
                <a:gd name="connsiteX16" fmla="*/ 246632 w 318235"/>
                <a:gd name="connsiteY16" fmla="*/ 107404 h 222764"/>
                <a:gd name="connsiteX17" fmla="*/ 230720 w 318235"/>
                <a:gd name="connsiteY17" fmla="*/ 107404 h 222764"/>
                <a:gd name="connsiteX18" fmla="*/ 230720 w 318235"/>
                <a:gd name="connsiteY18" fmla="*/ 160311 h 222764"/>
                <a:gd name="connsiteX19" fmla="*/ 167073 w 318235"/>
                <a:gd name="connsiteY19" fmla="*/ 192134 h 222764"/>
                <a:gd name="connsiteX20" fmla="*/ 167073 w 318235"/>
                <a:gd name="connsiteY20" fmla="*/ 62454 h 222764"/>
                <a:gd name="connsiteX21" fmla="*/ 195317 w 318235"/>
                <a:gd name="connsiteY21" fmla="*/ 48133 h 222764"/>
                <a:gd name="connsiteX22" fmla="*/ 185372 w 318235"/>
                <a:gd name="connsiteY22" fmla="*/ 26652 h 222764"/>
                <a:gd name="connsiteX23" fmla="*/ 159118 w 318235"/>
                <a:gd name="connsiteY23" fmla="*/ 39779 h 222764"/>
                <a:gd name="connsiteX24" fmla="*/ 79559 w 318235"/>
                <a:gd name="connsiteY24" fmla="*/ 0 h 222764"/>
                <a:gd name="connsiteX25" fmla="*/ 0 w 318235"/>
                <a:gd name="connsiteY25" fmla="*/ 39779 h 222764"/>
                <a:gd name="connsiteX26" fmla="*/ 0 w 318235"/>
                <a:gd name="connsiteY26" fmla="*/ 222765 h 222764"/>
                <a:gd name="connsiteX27" fmla="*/ 79559 w 318235"/>
                <a:gd name="connsiteY27" fmla="*/ 182985 h 222764"/>
                <a:gd name="connsiteX28" fmla="*/ 159118 w 318235"/>
                <a:gd name="connsiteY28" fmla="*/ 222765 h 222764"/>
                <a:gd name="connsiteX29" fmla="*/ 238676 w 318235"/>
                <a:gd name="connsiteY29" fmla="*/ 182985 h 222764"/>
                <a:gd name="connsiteX30" fmla="*/ 318235 w 318235"/>
                <a:gd name="connsiteY30" fmla="*/ 222765 h 222764"/>
                <a:gd name="connsiteX31" fmla="*/ 318235 w 318235"/>
                <a:gd name="connsiteY31" fmla="*/ 39779 h 222764"/>
                <a:gd name="connsiteX32" fmla="*/ 291981 w 318235"/>
                <a:gd name="connsiteY32" fmla="*/ 26652 h 2227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318235" h="222764">
                  <a:moveTo>
                    <a:pt x="151162" y="192134"/>
                  </a:moveTo>
                  <a:lnTo>
                    <a:pt x="87515" y="160311"/>
                  </a:lnTo>
                  <a:lnTo>
                    <a:pt x="87515" y="30630"/>
                  </a:lnTo>
                  <a:lnTo>
                    <a:pt x="151162" y="62454"/>
                  </a:lnTo>
                  <a:lnTo>
                    <a:pt x="151162" y="192134"/>
                  </a:lnTo>
                  <a:close/>
                  <a:moveTo>
                    <a:pt x="71603" y="160311"/>
                  </a:moveTo>
                  <a:lnTo>
                    <a:pt x="23868" y="184179"/>
                  </a:lnTo>
                  <a:lnTo>
                    <a:pt x="23868" y="54498"/>
                  </a:lnTo>
                  <a:lnTo>
                    <a:pt x="71603" y="30630"/>
                  </a:lnTo>
                  <a:lnTo>
                    <a:pt x="71603" y="160311"/>
                  </a:lnTo>
                  <a:close/>
                  <a:moveTo>
                    <a:pt x="291981" y="26652"/>
                  </a:moveTo>
                  <a:lnTo>
                    <a:pt x="291981" y="26652"/>
                  </a:lnTo>
                  <a:lnTo>
                    <a:pt x="282036" y="48133"/>
                  </a:lnTo>
                  <a:lnTo>
                    <a:pt x="294367" y="54498"/>
                  </a:lnTo>
                  <a:lnTo>
                    <a:pt x="294367" y="184179"/>
                  </a:lnTo>
                  <a:lnTo>
                    <a:pt x="246632" y="160311"/>
                  </a:lnTo>
                  <a:lnTo>
                    <a:pt x="246632" y="107404"/>
                  </a:lnTo>
                  <a:lnTo>
                    <a:pt x="230720" y="107404"/>
                  </a:lnTo>
                  <a:lnTo>
                    <a:pt x="230720" y="160311"/>
                  </a:lnTo>
                  <a:lnTo>
                    <a:pt x="167073" y="192134"/>
                  </a:lnTo>
                  <a:lnTo>
                    <a:pt x="167073" y="62454"/>
                  </a:lnTo>
                  <a:lnTo>
                    <a:pt x="195317" y="48133"/>
                  </a:lnTo>
                  <a:lnTo>
                    <a:pt x="185372" y="26652"/>
                  </a:lnTo>
                  <a:lnTo>
                    <a:pt x="159118" y="39779"/>
                  </a:lnTo>
                  <a:lnTo>
                    <a:pt x="79559" y="0"/>
                  </a:lnTo>
                  <a:lnTo>
                    <a:pt x="0" y="39779"/>
                  </a:lnTo>
                  <a:lnTo>
                    <a:pt x="0" y="222765"/>
                  </a:lnTo>
                  <a:lnTo>
                    <a:pt x="79559" y="182985"/>
                  </a:lnTo>
                  <a:lnTo>
                    <a:pt x="159118" y="222765"/>
                  </a:lnTo>
                  <a:lnTo>
                    <a:pt x="238676" y="182985"/>
                  </a:lnTo>
                  <a:lnTo>
                    <a:pt x="318235" y="222765"/>
                  </a:lnTo>
                  <a:lnTo>
                    <a:pt x="318235" y="39779"/>
                  </a:lnTo>
                  <a:lnTo>
                    <a:pt x="291981" y="26652"/>
                  </a:lnTo>
                  <a:close/>
                </a:path>
              </a:pathLst>
            </a:custGeom>
            <a:grpFill/>
            <a:ln w="39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1479" name="TextBox 1478">
            <a:extLst>
              <a:ext uri="{FF2B5EF4-FFF2-40B4-BE49-F238E27FC236}">
                <a16:creationId xmlns:a16="http://schemas.microsoft.com/office/drawing/2014/main" id="{D94E6BF2-4A4B-40BC-8FFA-AA7F528DA8FC}"/>
              </a:ext>
            </a:extLst>
          </p:cNvPr>
          <p:cNvSpPr txBox="1"/>
          <p:nvPr/>
        </p:nvSpPr>
        <p:spPr>
          <a:xfrm>
            <a:off x="3375716" y="3401607"/>
            <a:ext cx="550714" cy="3191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1100" b="1" dirty="0">
                <a:solidFill>
                  <a:srgbClr val="FFFFFF"/>
                </a:solidFill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1</a:t>
            </a:r>
            <a:endParaRPr lang="id-ID" sz="1100" b="1" dirty="0">
              <a:solidFill>
                <a:srgbClr val="FFFFFF"/>
              </a:solidFill>
              <a:latin typeface="+mj-lt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1481" name="TextBox 1480">
            <a:extLst>
              <a:ext uri="{FF2B5EF4-FFF2-40B4-BE49-F238E27FC236}">
                <a16:creationId xmlns:a16="http://schemas.microsoft.com/office/drawing/2014/main" id="{60F2F77F-554B-4B57-A075-C9B197182E11}"/>
              </a:ext>
            </a:extLst>
          </p:cNvPr>
          <p:cNvSpPr txBox="1"/>
          <p:nvPr/>
        </p:nvSpPr>
        <p:spPr>
          <a:xfrm>
            <a:off x="5830978" y="3401607"/>
            <a:ext cx="550714" cy="3191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1100" b="1" dirty="0">
                <a:solidFill>
                  <a:srgbClr val="FFFFFF"/>
                </a:solidFill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2</a:t>
            </a:r>
            <a:endParaRPr lang="id-ID" sz="1100" b="1" dirty="0">
              <a:solidFill>
                <a:srgbClr val="FFFFFF"/>
              </a:solidFill>
              <a:latin typeface="+mj-lt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1483" name="TextBox 1482">
            <a:extLst>
              <a:ext uri="{FF2B5EF4-FFF2-40B4-BE49-F238E27FC236}">
                <a16:creationId xmlns:a16="http://schemas.microsoft.com/office/drawing/2014/main" id="{4F526F4A-35CF-4E19-B60F-AA54C8573841}"/>
              </a:ext>
            </a:extLst>
          </p:cNvPr>
          <p:cNvSpPr txBox="1"/>
          <p:nvPr/>
        </p:nvSpPr>
        <p:spPr>
          <a:xfrm>
            <a:off x="8244672" y="3401607"/>
            <a:ext cx="550714" cy="3191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1100" b="1" dirty="0">
                <a:solidFill>
                  <a:srgbClr val="FFFFFF"/>
                </a:solidFill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3</a:t>
            </a:r>
            <a:endParaRPr lang="id-ID" sz="1100" b="1" dirty="0">
              <a:solidFill>
                <a:srgbClr val="FFFFFF"/>
              </a:solidFill>
              <a:latin typeface="+mj-lt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1484" name="Text Placeholder 1483">
            <a:extLst>
              <a:ext uri="{FF2B5EF4-FFF2-40B4-BE49-F238E27FC236}">
                <a16:creationId xmlns:a16="http://schemas.microsoft.com/office/drawing/2014/main" id="{5BFE0586-096A-4092-8349-E15C562CE55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International map</a:t>
            </a:r>
          </a:p>
        </p:txBody>
      </p:sp>
      <p:sp>
        <p:nvSpPr>
          <p:cNvPr id="1486" name="TextBox 1485">
            <a:extLst>
              <a:ext uri="{FF2B5EF4-FFF2-40B4-BE49-F238E27FC236}">
                <a16:creationId xmlns:a16="http://schemas.microsoft.com/office/drawing/2014/main" id="{BB6BC663-929B-4CD0-ABAB-5EA1A03D126A}"/>
              </a:ext>
            </a:extLst>
          </p:cNvPr>
          <p:cNvSpPr txBox="1"/>
          <p:nvPr/>
        </p:nvSpPr>
        <p:spPr>
          <a:xfrm>
            <a:off x="2558202" y="4711698"/>
            <a:ext cx="2185740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tx2"/>
                </a:solidFill>
              </a:rPr>
              <a:t>A wonderful serenity has taken possession of my entire soul</a:t>
            </a:r>
          </a:p>
        </p:txBody>
      </p:sp>
      <p:sp>
        <p:nvSpPr>
          <p:cNvPr id="1488" name="TextBox 1487">
            <a:extLst>
              <a:ext uri="{FF2B5EF4-FFF2-40B4-BE49-F238E27FC236}">
                <a16:creationId xmlns:a16="http://schemas.microsoft.com/office/drawing/2014/main" id="{121BC313-3812-4BB4-A08B-647FF6FEF2FD}"/>
              </a:ext>
            </a:extLst>
          </p:cNvPr>
          <p:cNvSpPr txBox="1"/>
          <p:nvPr/>
        </p:nvSpPr>
        <p:spPr>
          <a:xfrm>
            <a:off x="2421174" y="4370512"/>
            <a:ext cx="24597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2945" name="TextBox 2944">
            <a:extLst>
              <a:ext uri="{FF2B5EF4-FFF2-40B4-BE49-F238E27FC236}">
                <a16:creationId xmlns:a16="http://schemas.microsoft.com/office/drawing/2014/main" id="{9A4DB2D1-7F1F-433B-98D1-4F11CD54490C}"/>
              </a:ext>
            </a:extLst>
          </p:cNvPr>
          <p:cNvSpPr txBox="1"/>
          <p:nvPr/>
        </p:nvSpPr>
        <p:spPr>
          <a:xfrm>
            <a:off x="5003130" y="4711698"/>
            <a:ext cx="2185740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tx2"/>
                </a:solidFill>
              </a:rPr>
              <a:t>A wonderful serenity has taken possession of my entire soul</a:t>
            </a:r>
          </a:p>
        </p:txBody>
      </p:sp>
      <p:sp>
        <p:nvSpPr>
          <p:cNvPr id="2946" name="TextBox 2945">
            <a:extLst>
              <a:ext uri="{FF2B5EF4-FFF2-40B4-BE49-F238E27FC236}">
                <a16:creationId xmlns:a16="http://schemas.microsoft.com/office/drawing/2014/main" id="{89F24BD2-E9E9-4260-86F1-E8D15828F50F}"/>
              </a:ext>
            </a:extLst>
          </p:cNvPr>
          <p:cNvSpPr txBox="1"/>
          <p:nvPr/>
        </p:nvSpPr>
        <p:spPr>
          <a:xfrm>
            <a:off x="4866102" y="4370512"/>
            <a:ext cx="24597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2948" name="TextBox 2947">
            <a:extLst>
              <a:ext uri="{FF2B5EF4-FFF2-40B4-BE49-F238E27FC236}">
                <a16:creationId xmlns:a16="http://schemas.microsoft.com/office/drawing/2014/main" id="{46326AFD-EFFE-4AED-9575-FD684A6D5CD1}"/>
              </a:ext>
            </a:extLst>
          </p:cNvPr>
          <p:cNvSpPr txBox="1"/>
          <p:nvPr/>
        </p:nvSpPr>
        <p:spPr>
          <a:xfrm>
            <a:off x="7427159" y="4711698"/>
            <a:ext cx="2185740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tx2"/>
                </a:solidFill>
              </a:rPr>
              <a:t>A wonderful serenity has taken possession of my entire soul</a:t>
            </a:r>
          </a:p>
        </p:txBody>
      </p:sp>
      <p:sp>
        <p:nvSpPr>
          <p:cNvPr id="2949" name="TextBox 2948">
            <a:extLst>
              <a:ext uri="{FF2B5EF4-FFF2-40B4-BE49-F238E27FC236}">
                <a16:creationId xmlns:a16="http://schemas.microsoft.com/office/drawing/2014/main" id="{17CFA0C7-9CBB-4A2E-AAF9-69F446B082DF}"/>
              </a:ext>
            </a:extLst>
          </p:cNvPr>
          <p:cNvSpPr txBox="1"/>
          <p:nvPr/>
        </p:nvSpPr>
        <p:spPr>
          <a:xfrm>
            <a:off x="7290131" y="4370512"/>
            <a:ext cx="24597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2950" name="TextBox 2949">
            <a:extLst>
              <a:ext uri="{FF2B5EF4-FFF2-40B4-BE49-F238E27FC236}">
                <a16:creationId xmlns:a16="http://schemas.microsoft.com/office/drawing/2014/main" id="{80A4E8E5-2D99-4BD5-BC31-04FBEF473F90}"/>
              </a:ext>
            </a:extLst>
          </p:cNvPr>
          <p:cNvSpPr txBox="1"/>
          <p:nvPr/>
        </p:nvSpPr>
        <p:spPr>
          <a:xfrm>
            <a:off x="4219254" y="6174943"/>
            <a:ext cx="375349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www.yourwebsite.com</a:t>
            </a:r>
          </a:p>
        </p:txBody>
      </p:sp>
      <p:grpSp>
        <p:nvGrpSpPr>
          <p:cNvPr id="2951" name="Group 2950">
            <a:extLst>
              <a:ext uri="{FF2B5EF4-FFF2-40B4-BE49-F238E27FC236}">
                <a16:creationId xmlns:a16="http://schemas.microsoft.com/office/drawing/2014/main" id="{D1574ABC-9376-41E4-A95A-79620B4EC587}"/>
              </a:ext>
            </a:extLst>
          </p:cNvPr>
          <p:cNvGrpSpPr/>
          <p:nvPr/>
        </p:nvGrpSpPr>
        <p:grpSpPr>
          <a:xfrm>
            <a:off x="9949602" y="691585"/>
            <a:ext cx="557462" cy="165149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2952" name="Freeform: Shape 2951">
              <a:extLst>
                <a:ext uri="{FF2B5EF4-FFF2-40B4-BE49-F238E27FC236}">
                  <a16:creationId xmlns:a16="http://schemas.microsoft.com/office/drawing/2014/main" id="{6919ECF3-9F7B-42B2-9A9C-2ED4784F8AA4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53" name="Freeform: Shape 2952">
              <a:extLst>
                <a:ext uri="{FF2B5EF4-FFF2-40B4-BE49-F238E27FC236}">
                  <a16:creationId xmlns:a16="http://schemas.microsoft.com/office/drawing/2014/main" id="{834CC6BC-70C2-4C57-9D56-A1A60F4AF4DA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54" name="Freeform: Shape 2953">
              <a:extLst>
                <a:ext uri="{FF2B5EF4-FFF2-40B4-BE49-F238E27FC236}">
                  <a16:creationId xmlns:a16="http://schemas.microsoft.com/office/drawing/2014/main" id="{8A8602DA-DF40-4C19-AD93-35DC19F0C17E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55" name="Freeform: Shape 2954">
              <a:extLst>
                <a:ext uri="{FF2B5EF4-FFF2-40B4-BE49-F238E27FC236}">
                  <a16:creationId xmlns:a16="http://schemas.microsoft.com/office/drawing/2014/main" id="{D450E121-329C-4443-A57F-87E583458B0C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cxnSp>
        <p:nvCxnSpPr>
          <p:cNvPr id="2956" name="Straight Connector 2955">
            <a:extLst>
              <a:ext uri="{FF2B5EF4-FFF2-40B4-BE49-F238E27FC236}">
                <a16:creationId xmlns:a16="http://schemas.microsoft.com/office/drawing/2014/main" id="{8D76C8B8-663F-4665-A297-9D48D539899A}"/>
              </a:ext>
            </a:extLst>
          </p:cNvPr>
          <p:cNvCxnSpPr>
            <a:cxnSpLocks/>
          </p:cNvCxnSpPr>
          <p:nvPr/>
        </p:nvCxnSpPr>
        <p:spPr>
          <a:xfrm>
            <a:off x="10696185" y="716006"/>
            <a:ext cx="0" cy="163944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57" name="TextBox 2956">
            <a:extLst>
              <a:ext uri="{FF2B5EF4-FFF2-40B4-BE49-F238E27FC236}">
                <a16:creationId xmlns:a16="http://schemas.microsoft.com/office/drawing/2014/main" id="{2BFC3678-8E03-42A4-BAED-BD601EE60A6C}"/>
              </a:ext>
            </a:extLst>
          </p:cNvPr>
          <p:cNvSpPr txBox="1"/>
          <p:nvPr/>
        </p:nvSpPr>
        <p:spPr>
          <a:xfrm>
            <a:off x="10765311" y="675401"/>
            <a:ext cx="132709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2958" name="Graphic 16">
            <a:extLst>
              <a:ext uri="{FF2B5EF4-FFF2-40B4-BE49-F238E27FC236}">
                <a16:creationId xmlns:a16="http://schemas.microsoft.com/office/drawing/2014/main" id="{D4A17DBE-78D9-45E8-95FD-D6C4905542E8}"/>
              </a:ext>
            </a:extLst>
          </p:cNvPr>
          <p:cNvSpPr/>
          <p:nvPr/>
        </p:nvSpPr>
        <p:spPr>
          <a:xfrm>
            <a:off x="1" y="533121"/>
            <a:ext cx="337797" cy="583889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6980643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9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9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4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9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9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9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4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4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4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4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4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4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4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4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4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4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4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4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4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4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4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4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4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4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4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4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4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4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4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4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4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4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4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4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4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53" presetClass="entr" presetSubtype="16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4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4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14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14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14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14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14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14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14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14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14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14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2" presetClass="entr" presetSubtype="4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1000" fill="hold"/>
                                        <p:tgtEl>
                                          <p:spTgt spid="29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1000" fill="hold"/>
                                        <p:tgtEl>
                                          <p:spTgt spid="29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2" presetClass="entr" presetSubtype="4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1000" fill="hold"/>
                                        <p:tgtEl>
                                          <p:spTgt spid="14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1000" fill="hold"/>
                                        <p:tgtEl>
                                          <p:spTgt spid="14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4" presetID="2" presetClass="entr" presetSubtype="4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6" dur="1000" fill="hold"/>
                                        <p:tgtEl>
                                          <p:spTgt spid="14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7" dur="1000" fill="hold"/>
                                        <p:tgtEl>
                                          <p:spTgt spid="14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8" presetID="2" presetClass="entr" presetSubtype="4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0" dur="1000" fill="hold"/>
                                        <p:tgtEl>
                                          <p:spTgt spid="29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1" dur="1000" fill="hold"/>
                                        <p:tgtEl>
                                          <p:spTgt spid="29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2" presetID="2" presetClass="entr" presetSubtype="4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4" dur="1000" fill="hold"/>
                                        <p:tgtEl>
                                          <p:spTgt spid="29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5" dur="1000" fill="hold"/>
                                        <p:tgtEl>
                                          <p:spTgt spid="29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6" presetID="2" presetClass="entr" presetSubtype="4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8" dur="1000" fill="hold"/>
                                        <p:tgtEl>
                                          <p:spTgt spid="29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9" dur="1000" fill="hold"/>
                                        <p:tgtEl>
                                          <p:spTgt spid="29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0" presetID="2" presetClass="entr" presetSubtype="4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2" dur="1000" fill="hold"/>
                                        <p:tgtEl>
                                          <p:spTgt spid="29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3" dur="1000" fill="hold"/>
                                        <p:tgtEl>
                                          <p:spTgt spid="29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44" grpId="0" animBg="1"/>
      <p:bldP spid="1455" grpId="0" animBg="1"/>
      <p:bldP spid="1457" grpId="0" animBg="1"/>
      <p:bldP spid="1459" grpId="0" animBg="1"/>
      <p:bldP spid="1463" grpId="0" animBg="1"/>
      <p:bldP spid="1466" grpId="0" animBg="1"/>
      <p:bldP spid="1469" grpId="0" animBg="1"/>
      <p:bldP spid="1472" grpId="0" animBg="1"/>
      <p:bldP spid="1474" grpId="0" animBg="1"/>
      <p:bldP spid="1479" grpId="0"/>
      <p:bldP spid="1481" grpId="0"/>
      <p:bldP spid="1483" grpId="0"/>
      <p:bldP spid="1484" grpId="0" build="p"/>
      <p:bldP spid="1486" grpId="0"/>
      <p:bldP spid="1488" grpId="0"/>
      <p:bldP spid="2945" grpId="0"/>
      <p:bldP spid="2946" grpId="0"/>
      <p:bldP spid="2948" grpId="0"/>
      <p:bldP spid="2949" grpId="0"/>
      <p:bldP spid="2957" grpId="0"/>
      <p:bldP spid="2958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: Rounded Corners 27">
            <a:extLst>
              <a:ext uri="{FF2B5EF4-FFF2-40B4-BE49-F238E27FC236}">
                <a16:creationId xmlns:a16="http://schemas.microsoft.com/office/drawing/2014/main" id="{30C458A5-42F1-4010-A945-289B1780FC5D}"/>
              </a:ext>
            </a:extLst>
          </p:cNvPr>
          <p:cNvSpPr/>
          <p:nvPr/>
        </p:nvSpPr>
        <p:spPr>
          <a:xfrm>
            <a:off x="1571946" y="1602769"/>
            <a:ext cx="2587083" cy="3737889"/>
          </a:xfrm>
          <a:prstGeom prst="roundRect">
            <a:avLst>
              <a:gd name="adj" fmla="val 1495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F26021DF-300A-426F-901D-9734C37812F9}"/>
              </a:ext>
            </a:extLst>
          </p:cNvPr>
          <p:cNvSpPr/>
          <p:nvPr/>
        </p:nvSpPr>
        <p:spPr>
          <a:xfrm>
            <a:off x="4471263" y="2343210"/>
            <a:ext cx="2587083" cy="3737889"/>
          </a:xfrm>
          <a:prstGeom prst="roundRect">
            <a:avLst>
              <a:gd name="adj" fmla="val 1495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70DDCE83-949B-47B6-8C19-D93AB1126413}"/>
              </a:ext>
            </a:extLst>
          </p:cNvPr>
          <p:cNvSpPr/>
          <p:nvPr/>
        </p:nvSpPr>
        <p:spPr>
          <a:xfrm>
            <a:off x="1571946" y="2582407"/>
            <a:ext cx="2587083" cy="1382403"/>
          </a:xfrm>
          <a:custGeom>
            <a:avLst/>
            <a:gdLst>
              <a:gd name="connsiteX0" fmla="*/ 2587083 w 2587083"/>
              <a:gd name="connsiteY0" fmla="*/ 0 h 1382403"/>
              <a:gd name="connsiteX1" fmla="*/ 2587083 w 2587083"/>
              <a:gd name="connsiteY1" fmla="*/ 2523 h 1382403"/>
              <a:gd name="connsiteX2" fmla="*/ 2586067 w 2587083"/>
              <a:gd name="connsiteY2" fmla="*/ 9178 h 1382403"/>
              <a:gd name="connsiteX3" fmla="*/ 901177 w 2587083"/>
              <a:gd name="connsiteY3" fmla="*/ 1382403 h 1382403"/>
              <a:gd name="connsiteX4" fmla="*/ 81404 w 2587083"/>
              <a:gd name="connsiteY4" fmla="*/ 1174829 h 1382403"/>
              <a:gd name="connsiteX5" fmla="*/ 0 w 2587083"/>
              <a:gd name="connsiteY5" fmla="*/ 1125375 h 1382403"/>
              <a:gd name="connsiteX6" fmla="*/ 0 w 2587083"/>
              <a:gd name="connsiteY6" fmla="*/ 768035 h 1382403"/>
              <a:gd name="connsiteX7" fmla="*/ 28792 w 2587083"/>
              <a:gd name="connsiteY7" fmla="*/ 789566 h 1382403"/>
              <a:gd name="connsiteX8" fmla="*/ 990366 w 2587083"/>
              <a:gd name="connsiteY8" fmla="*/ 1083286 h 1382403"/>
              <a:gd name="connsiteX9" fmla="*/ 2575044 w 2587083"/>
              <a:gd name="connsiteY9" fmla="*/ 32891 h 13824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587083" h="1382403">
                <a:moveTo>
                  <a:pt x="2587083" y="0"/>
                </a:moveTo>
                <a:lnTo>
                  <a:pt x="2587083" y="2523"/>
                </a:lnTo>
                <a:lnTo>
                  <a:pt x="2586067" y="9178"/>
                </a:lnTo>
                <a:cubicBezTo>
                  <a:pt x="2425699" y="792876"/>
                  <a:pt x="1732284" y="1382403"/>
                  <a:pt x="901177" y="1382403"/>
                </a:cubicBezTo>
                <a:cubicBezTo>
                  <a:pt x="604353" y="1382403"/>
                  <a:pt x="325092" y="1307208"/>
                  <a:pt x="81404" y="1174829"/>
                </a:cubicBezTo>
                <a:lnTo>
                  <a:pt x="0" y="1125375"/>
                </a:lnTo>
                <a:lnTo>
                  <a:pt x="0" y="768035"/>
                </a:lnTo>
                <a:lnTo>
                  <a:pt x="28792" y="789566"/>
                </a:lnTo>
                <a:cubicBezTo>
                  <a:pt x="303279" y="975006"/>
                  <a:pt x="634178" y="1083286"/>
                  <a:pt x="990366" y="1083286"/>
                </a:cubicBezTo>
                <a:cubicBezTo>
                  <a:pt x="1702743" y="1083286"/>
                  <a:pt x="2313960" y="650164"/>
                  <a:pt x="2575044" y="32891"/>
                </a:cubicBez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4D5005C-EAE1-48A7-B90D-65445270DC9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Pricing table</a:t>
            </a:r>
          </a:p>
        </p:txBody>
      </p:sp>
      <p:sp>
        <p:nvSpPr>
          <p:cNvPr id="15" name="PpHolder5">
            <a:extLst>
              <a:ext uri="{FF2B5EF4-FFF2-40B4-BE49-F238E27FC236}">
                <a16:creationId xmlns:a16="http://schemas.microsoft.com/office/drawing/2014/main" id="{2D25B83C-2C77-4B25-9C45-86966959312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2" name="PpHolder6">
            <a:extLst>
              <a:ext uri="{FF2B5EF4-FFF2-40B4-BE49-F238E27FC236}">
                <a16:creationId xmlns:a16="http://schemas.microsoft.com/office/drawing/2014/main" id="{8A382A54-3F3E-402D-8BA6-10B57B8FF585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FBEC2799-7284-47EA-81A2-3C3783EC0E9A}"/>
              </a:ext>
            </a:extLst>
          </p:cNvPr>
          <p:cNvGrpSpPr/>
          <p:nvPr/>
        </p:nvGrpSpPr>
        <p:grpSpPr>
          <a:xfrm>
            <a:off x="9949602" y="691585"/>
            <a:ext cx="557462" cy="165149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8F56D822-A53A-439A-83F5-942A2AD8307A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AED8CDE6-3FAC-4726-9C20-DB0AC63ABE64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2BA96B55-9DE3-443B-8428-481FF9FD3698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98E0DE9F-CC06-40ED-A1F4-919526613476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184AA8EB-FABC-473A-8541-866E5B447D30}"/>
              </a:ext>
            </a:extLst>
          </p:cNvPr>
          <p:cNvCxnSpPr>
            <a:cxnSpLocks/>
          </p:cNvCxnSpPr>
          <p:nvPr/>
        </p:nvCxnSpPr>
        <p:spPr>
          <a:xfrm>
            <a:off x="10696185" y="716006"/>
            <a:ext cx="0" cy="163944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CD53CA6B-4913-4E3B-A360-E052BC143C07}"/>
              </a:ext>
            </a:extLst>
          </p:cNvPr>
          <p:cNvSpPr txBox="1"/>
          <p:nvPr/>
        </p:nvSpPr>
        <p:spPr>
          <a:xfrm>
            <a:off x="10765311" y="675401"/>
            <a:ext cx="132709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11" name="Graphic 16">
            <a:extLst>
              <a:ext uri="{FF2B5EF4-FFF2-40B4-BE49-F238E27FC236}">
                <a16:creationId xmlns:a16="http://schemas.microsoft.com/office/drawing/2014/main" id="{5E8BD766-172E-4BD3-B66E-0437426FE940}"/>
              </a:ext>
            </a:extLst>
          </p:cNvPr>
          <p:cNvSpPr/>
          <p:nvPr/>
        </p:nvSpPr>
        <p:spPr>
          <a:xfrm>
            <a:off x="1" y="533121"/>
            <a:ext cx="337797" cy="583889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374CBD76-7154-40B5-8D44-0B5CC337FE8F}"/>
              </a:ext>
            </a:extLst>
          </p:cNvPr>
          <p:cNvSpPr/>
          <p:nvPr/>
        </p:nvSpPr>
        <p:spPr>
          <a:xfrm>
            <a:off x="4471263" y="3312215"/>
            <a:ext cx="2587083" cy="1382403"/>
          </a:xfrm>
          <a:custGeom>
            <a:avLst/>
            <a:gdLst>
              <a:gd name="connsiteX0" fmla="*/ 2587083 w 2587083"/>
              <a:gd name="connsiteY0" fmla="*/ 0 h 1382403"/>
              <a:gd name="connsiteX1" fmla="*/ 2587083 w 2587083"/>
              <a:gd name="connsiteY1" fmla="*/ 2523 h 1382403"/>
              <a:gd name="connsiteX2" fmla="*/ 2586067 w 2587083"/>
              <a:gd name="connsiteY2" fmla="*/ 9178 h 1382403"/>
              <a:gd name="connsiteX3" fmla="*/ 901177 w 2587083"/>
              <a:gd name="connsiteY3" fmla="*/ 1382403 h 1382403"/>
              <a:gd name="connsiteX4" fmla="*/ 81404 w 2587083"/>
              <a:gd name="connsiteY4" fmla="*/ 1174829 h 1382403"/>
              <a:gd name="connsiteX5" fmla="*/ 0 w 2587083"/>
              <a:gd name="connsiteY5" fmla="*/ 1125375 h 1382403"/>
              <a:gd name="connsiteX6" fmla="*/ 0 w 2587083"/>
              <a:gd name="connsiteY6" fmla="*/ 768035 h 1382403"/>
              <a:gd name="connsiteX7" fmla="*/ 28792 w 2587083"/>
              <a:gd name="connsiteY7" fmla="*/ 789566 h 1382403"/>
              <a:gd name="connsiteX8" fmla="*/ 990366 w 2587083"/>
              <a:gd name="connsiteY8" fmla="*/ 1083286 h 1382403"/>
              <a:gd name="connsiteX9" fmla="*/ 2575044 w 2587083"/>
              <a:gd name="connsiteY9" fmla="*/ 32891 h 13824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587083" h="1382403">
                <a:moveTo>
                  <a:pt x="2587083" y="0"/>
                </a:moveTo>
                <a:lnTo>
                  <a:pt x="2587083" y="2523"/>
                </a:lnTo>
                <a:lnTo>
                  <a:pt x="2586067" y="9178"/>
                </a:lnTo>
                <a:cubicBezTo>
                  <a:pt x="2425699" y="792876"/>
                  <a:pt x="1732284" y="1382403"/>
                  <a:pt x="901177" y="1382403"/>
                </a:cubicBezTo>
                <a:cubicBezTo>
                  <a:pt x="604353" y="1382403"/>
                  <a:pt x="325092" y="1307208"/>
                  <a:pt x="81404" y="1174829"/>
                </a:cubicBezTo>
                <a:lnTo>
                  <a:pt x="0" y="1125375"/>
                </a:lnTo>
                <a:lnTo>
                  <a:pt x="0" y="768035"/>
                </a:lnTo>
                <a:lnTo>
                  <a:pt x="28792" y="789566"/>
                </a:lnTo>
                <a:cubicBezTo>
                  <a:pt x="303279" y="975006"/>
                  <a:pt x="634178" y="1083286"/>
                  <a:pt x="990366" y="1083286"/>
                </a:cubicBezTo>
                <a:cubicBezTo>
                  <a:pt x="1702743" y="1083286"/>
                  <a:pt x="2313960" y="650164"/>
                  <a:pt x="2575044" y="32891"/>
                </a:cubicBez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7C5D3CF5-DB05-4513-AFC1-ACE11F887B0F}"/>
              </a:ext>
            </a:extLst>
          </p:cNvPr>
          <p:cNvSpPr txBox="1"/>
          <p:nvPr/>
        </p:nvSpPr>
        <p:spPr>
          <a:xfrm>
            <a:off x="1855348" y="4477751"/>
            <a:ext cx="2185740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/>
                </a:solidFill>
              </a:rPr>
              <a:t>A wonderful serenity has taken possession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AA755B85-5A35-447D-B9C3-ADE2C3CB7F1D}"/>
              </a:ext>
            </a:extLst>
          </p:cNvPr>
          <p:cNvSpPr txBox="1"/>
          <p:nvPr/>
        </p:nvSpPr>
        <p:spPr>
          <a:xfrm>
            <a:off x="1855348" y="4136565"/>
            <a:ext cx="20488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Standard</a:t>
            </a:r>
            <a:endParaRPr lang="en-ID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18E2F683-3234-4356-A78C-CEEA93765173}"/>
              </a:ext>
            </a:extLst>
          </p:cNvPr>
          <p:cNvSpPr txBox="1"/>
          <p:nvPr/>
        </p:nvSpPr>
        <p:spPr>
          <a:xfrm>
            <a:off x="4872606" y="5218192"/>
            <a:ext cx="2185740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/>
                </a:solidFill>
              </a:rPr>
              <a:t>A wonderful serenity has taken possession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E0778457-1557-4033-B6DF-19BA31D812DC}"/>
              </a:ext>
            </a:extLst>
          </p:cNvPr>
          <p:cNvSpPr txBox="1"/>
          <p:nvPr/>
        </p:nvSpPr>
        <p:spPr>
          <a:xfrm>
            <a:off x="4872606" y="4877006"/>
            <a:ext cx="20488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Premium</a:t>
            </a:r>
            <a:endParaRPr lang="en-ID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id="{0AA7E88C-3881-45F9-95A5-E0F00CF9FC6E}"/>
              </a:ext>
            </a:extLst>
          </p:cNvPr>
          <p:cNvSpPr/>
          <p:nvPr/>
        </p:nvSpPr>
        <p:spPr>
          <a:xfrm>
            <a:off x="3179612" y="3215183"/>
            <a:ext cx="765475" cy="765475"/>
          </a:xfrm>
          <a:prstGeom prst="ellipse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57150">
            <a:solidFill>
              <a:schemeClr val="bg2"/>
            </a:solidFill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69C9A462-1ED0-4469-AFF9-95CD54637FA8}"/>
              </a:ext>
            </a:extLst>
          </p:cNvPr>
          <p:cNvSpPr txBox="1"/>
          <p:nvPr/>
        </p:nvSpPr>
        <p:spPr>
          <a:xfrm>
            <a:off x="3166933" y="3414564"/>
            <a:ext cx="7654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bg2"/>
                </a:solidFill>
                <a:latin typeface="+mj-lt"/>
              </a:rPr>
              <a:t>$34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C6E65495-042D-4182-B890-3F2B5B7274BB}"/>
              </a:ext>
            </a:extLst>
          </p:cNvPr>
          <p:cNvSpPr/>
          <p:nvPr/>
        </p:nvSpPr>
        <p:spPr>
          <a:xfrm>
            <a:off x="6078929" y="3955624"/>
            <a:ext cx="765475" cy="765475"/>
          </a:xfrm>
          <a:prstGeom prst="ellipse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57150">
            <a:solidFill>
              <a:schemeClr val="bg2"/>
            </a:solidFill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129C338B-2D72-4F4A-BCB8-C41AE33D65F4}"/>
              </a:ext>
            </a:extLst>
          </p:cNvPr>
          <p:cNvSpPr txBox="1"/>
          <p:nvPr/>
        </p:nvSpPr>
        <p:spPr>
          <a:xfrm>
            <a:off x="6066250" y="4155005"/>
            <a:ext cx="7654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bg2"/>
                </a:solidFill>
                <a:latin typeface="+mj-lt"/>
              </a:rPr>
              <a:t>$59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00300A66-99D8-4FA5-AA56-508583843C5C}"/>
              </a:ext>
            </a:extLst>
          </p:cNvPr>
          <p:cNvSpPr txBox="1"/>
          <p:nvPr/>
        </p:nvSpPr>
        <p:spPr>
          <a:xfrm>
            <a:off x="7903224" y="2495653"/>
            <a:ext cx="3372604" cy="283282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 design. </a:t>
            </a:r>
          </a:p>
          <a:p>
            <a:pPr>
              <a:lnSpc>
                <a:spcPct val="150000"/>
              </a:lnSpc>
            </a:pPr>
            <a:endParaRPr lang="en-US" sz="1200" dirty="0"/>
          </a:p>
          <a:p>
            <a:pPr>
              <a:lnSpc>
                <a:spcPct val="150000"/>
              </a:lnSpc>
            </a:pPr>
            <a:r>
              <a:rPr lang="en-US" sz="1200" dirty="0"/>
              <a:t>I am so happy, my dear friend, so absorbed in the exquisite sense of mere tranquil existence, that I neglect my talents.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5D484DA6-3FB9-44DB-A4AC-6F59A32FC96A}"/>
              </a:ext>
            </a:extLst>
          </p:cNvPr>
          <p:cNvSpPr txBox="1"/>
          <p:nvPr/>
        </p:nvSpPr>
        <p:spPr>
          <a:xfrm>
            <a:off x="7903224" y="2154467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Detail plans</a:t>
            </a:r>
            <a:endParaRPr lang="en-ID" sz="200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508182496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13" grpId="0" animBg="1"/>
      <p:bldP spid="26" grpId="0" animBg="1"/>
      <p:bldP spid="3" grpId="0" build="p"/>
      <p:bldP spid="10" grpId="0"/>
      <p:bldP spid="11" grpId="0" animBg="1"/>
      <p:bldP spid="30" grpId="0" animBg="1"/>
      <p:bldP spid="39" grpId="0"/>
      <p:bldP spid="41" grpId="0"/>
      <p:bldP spid="43" grpId="0"/>
      <p:bldP spid="44" grpId="0"/>
      <p:bldP spid="45" grpId="0" animBg="1"/>
      <p:bldP spid="47" grpId="0"/>
      <p:bldP spid="49" grpId="0" animBg="1"/>
      <p:bldP spid="50" grpId="0"/>
      <p:bldP spid="52" grpId="0"/>
      <p:bldP spid="54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raphic 23">
            <a:extLst>
              <a:ext uri="{FF2B5EF4-FFF2-40B4-BE49-F238E27FC236}">
                <a16:creationId xmlns:a16="http://schemas.microsoft.com/office/drawing/2014/main" id="{D0BEB350-90DE-4EF0-A5CC-485BABFE8FAC}"/>
              </a:ext>
            </a:extLst>
          </p:cNvPr>
          <p:cNvSpPr/>
          <p:nvPr/>
        </p:nvSpPr>
        <p:spPr>
          <a:xfrm>
            <a:off x="7549019" y="4716244"/>
            <a:ext cx="3163624" cy="2141756"/>
          </a:xfrm>
          <a:custGeom>
            <a:avLst/>
            <a:gdLst>
              <a:gd name="connsiteX0" fmla="*/ 1581809 w 3163624"/>
              <a:gd name="connsiteY0" fmla="*/ 0 h 2141756"/>
              <a:gd name="connsiteX1" fmla="*/ 3163624 w 3163624"/>
              <a:gd name="connsiteY1" fmla="*/ 1581809 h 2141756"/>
              <a:gd name="connsiteX2" fmla="*/ 3092489 w 3163624"/>
              <a:gd name="connsiteY2" fmla="*/ 2052105 h 2141756"/>
              <a:gd name="connsiteX3" fmla="*/ 3059665 w 3163624"/>
              <a:gd name="connsiteY3" fmla="*/ 2141756 h 2141756"/>
              <a:gd name="connsiteX4" fmla="*/ 2157010 w 3163624"/>
              <a:gd name="connsiteY4" fmla="*/ 2141756 h 2141756"/>
              <a:gd name="connsiteX5" fmla="*/ 2248224 w 3163624"/>
              <a:gd name="connsiteY5" fmla="*/ 2031193 h 2141756"/>
              <a:gd name="connsiteX6" fmla="*/ 2385425 w 3163624"/>
              <a:gd name="connsiteY6" fmla="*/ 1581809 h 2141756"/>
              <a:gd name="connsiteX7" fmla="*/ 1581809 w 3163624"/>
              <a:gd name="connsiteY7" fmla="*/ 778198 h 2141756"/>
              <a:gd name="connsiteX8" fmla="*/ 778198 w 3163624"/>
              <a:gd name="connsiteY8" fmla="*/ 1581809 h 2141756"/>
              <a:gd name="connsiteX9" fmla="*/ 915399 w 3163624"/>
              <a:gd name="connsiteY9" fmla="*/ 2031193 h 2141756"/>
              <a:gd name="connsiteX10" fmla="*/ 1006612 w 3163624"/>
              <a:gd name="connsiteY10" fmla="*/ 2141756 h 2141756"/>
              <a:gd name="connsiteX11" fmla="*/ 103894 w 3163624"/>
              <a:gd name="connsiteY11" fmla="*/ 2141756 h 2141756"/>
              <a:gd name="connsiteX12" fmla="*/ 71089 w 3163624"/>
              <a:gd name="connsiteY12" fmla="*/ 2052105 h 2141756"/>
              <a:gd name="connsiteX13" fmla="*/ 0 w 3163624"/>
              <a:gd name="connsiteY13" fmla="*/ 1581809 h 2141756"/>
              <a:gd name="connsiteX14" fmla="*/ 1581809 w 3163624"/>
              <a:gd name="connsiteY14" fmla="*/ 0 h 21417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163624" h="2141756">
                <a:moveTo>
                  <a:pt x="1581809" y="0"/>
                </a:moveTo>
                <a:cubicBezTo>
                  <a:pt x="2455186" y="0"/>
                  <a:pt x="3163624" y="708438"/>
                  <a:pt x="3163624" y="1581809"/>
                </a:cubicBezTo>
                <a:cubicBezTo>
                  <a:pt x="3163624" y="1745567"/>
                  <a:pt x="3138718" y="1903527"/>
                  <a:pt x="3092489" y="2052105"/>
                </a:cubicBezTo>
                <a:lnTo>
                  <a:pt x="3059665" y="2141756"/>
                </a:lnTo>
                <a:lnTo>
                  <a:pt x="2157010" y="2141756"/>
                </a:lnTo>
                <a:lnTo>
                  <a:pt x="2248224" y="2031193"/>
                </a:lnTo>
                <a:cubicBezTo>
                  <a:pt x="2334853" y="1902940"/>
                  <a:pt x="2385425" y="1748307"/>
                  <a:pt x="2385425" y="1581809"/>
                </a:cubicBezTo>
                <a:cubicBezTo>
                  <a:pt x="2385425" y="1137822"/>
                  <a:pt x="2025802" y="778198"/>
                  <a:pt x="1581809" y="778198"/>
                </a:cubicBezTo>
                <a:cubicBezTo>
                  <a:pt x="1137822" y="778198"/>
                  <a:pt x="778198" y="1137822"/>
                  <a:pt x="778198" y="1581809"/>
                </a:cubicBezTo>
                <a:cubicBezTo>
                  <a:pt x="778198" y="1748307"/>
                  <a:pt x="828770" y="1902940"/>
                  <a:pt x="915399" y="2031193"/>
                </a:cubicBezTo>
                <a:lnTo>
                  <a:pt x="1006612" y="2141756"/>
                </a:lnTo>
                <a:lnTo>
                  <a:pt x="103894" y="2141756"/>
                </a:lnTo>
                <a:lnTo>
                  <a:pt x="71089" y="2052105"/>
                </a:lnTo>
                <a:cubicBezTo>
                  <a:pt x="24887" y="1903527"/>
                  <a:pt x="0" y="1745567"/>
                  <a:pt x="0" y="1581809"/>
                </a:cubicBezTo>
                <a:cubicBezTo>
                  <a:pt x="0" y="708438"/>
                  <a:pt x="707893" y="0"/>
                  <a:pt x="1581809" y="0"/>
                </a:cubicBezTo>
                <a:close/>
              </a:path>
            </a:pathLst>
          </a:custGeom>
          <a:gradFill>
            <a:gsLst>
              <a:gs pos="540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lin ang="12600000" scaled="0"/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5DB8B993-87A5-43DC-9370-22D0884ABA5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Testimonial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C971F6C9-1FC4-4DB7-A7C8-896FA94B6455}"/>
              </a:ext>
            </a:extLst>
          </p:cNvPr>
          <p:cNvGrpSpPr/>
          <p:nvPr/>
        </p:nvGrpSpPr>
        <p:grpSpPr>
          <a:xfrm>
            <a:off x="9949602" y="691585"/>
            <a:ext cx="557462" cy="165149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4" name="Freeform: Shape 3">
              <a:extLst>
                <a:ext uri="{FF2B5EF4-FFF2-40B4-BE49-F238E27FC236}">
                  <a16:creationId xmlns:a16="http://schemas.microsoft.com/office/drawing/2014/main" id="{31C150E8-D01B-4549-826B-C65A1A51D50F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696F2E2E-C5D1-4297-9AF6-20ED483D5DFE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67079DAF-4CE7-4FCC-99A3-6C9C230B06F4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AB76119B-E2CF-4C07-AC41-A91DBB6F5DE7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8DC39022-C0BC-4F7E-958F-EC8130B691A4}"/>
              </a:ext>
            </a:extLst>
          </p:cNvPr>
          <p:cNvCxnSpPr>
            <a:cxnSpLocks/>
          </p:cNvCxnSpPr>
          <p:nvPr/>
        </p:nvCxnSpPr>
        <p:spPr>
          <a:xfrm>
            <a:off x="10696185" y="716006"/>
            <a:ext cx="0" cy="163944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8662846D-E121-4777-A32D-9A6EB88919D7}"/>
              </a:ext>
            </a:extLst>
          </p:cNvPr>
          <p:cNvSpPr txBox="1"/>
          <p:nvPr/>
        </p:nvSpPr>
        <p:spPr>
          <a:xfrm>
            <a:off x="10765311" y="675401"/>
            <a:ext cx="132709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10" name="Graphic 16">
            <a:extLst>
              <a:ext uri="{FF2B5EF4-FFF2-40B4-BE49-F238E27FC236}">
                <a16:creationId xmlns:a16="http://schemas.microsoft.com/office/drawing/2014/main" id="{F4BAE1B2-544D-41F3-8ADE-4FC7BB8B9352}"/>
              </a:ext>
            </a:extLst>
          </p:cNvPr>
          <p:cNvSpPr/>
          <p:nvPr/>
        </p:nvSpPr>
        <p:spPr>
          <a:xfrm>
            <a:off x="1" y="533121"/>
            <a:ext cx="337797" cy="583889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62" name="Rectangle: Rounded Corners 61">
            <a:extLst>
              <a:ext uri="{FF2B5EF4-FFF2-40B4-BE49-F238E27FC236}">
                <a16:creationId xmlns:a16="http://schemas.microsoft.com/office/drawing/2014/main" id="{CFC3A69A-67A9-401E-9552-4608E06E9CB4}"/>
              </a:ext>
            </a:extLst>
          </p:cNvPr>
          <p:cNvSpPr/>
          <p:nvPr/>
        </p:nvSpPr>
        <p:spPr>
          <a:xfrm>
            <a:off x="2077294" y="1706803"/>
            <a:ext cx="3488584" cy="4186294"/>
          </a:xfrm>
          <a:prstGeom prst="roundRect">
            <a:avLst>
              <a:gd name="adj" fmla="val 1913"/>
            </a:avLst>
          </a:prstGeom>
          <a:solidFill>
            <a:schemeClr val="bg2"/>
          </a:solidFill>
          <a:ln>
            <a:noFill/>
          </a:ln>
          <a:effectLst>
            <a:outerShdw blurRad="1778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Rectangle: Rounded Corners 62">
            <a:extLst>
              <a:ext uri="{FF2B5EF4-FFF2-40B4-BE49-F238E27FC236}">
                <a16:creationId xmlns:a16="http://schemas.microsoft.com/office/drawing/2014/main" id="{3210B99C-3068-4957-B191-1C936194C5C0}"/>
              </a:ext>
            </a:extLst>
          </p:cNvPr>
          <p:cNvSpPr/>
          <p:nvPr/>
        </p:nvSpPr>
        <p:spPr>
          <a:xfrm>
            <a:off x="6626122" y="1706803"/>
            <a:ext cx="3488584" cy="4186294"/>
          </a:xfrm>
          <a:prstGeom prst="roundRect">
            <a:avLst>
              <a:gd name="adj" fmla="val 1913"/>
            </a:avLst>
          </a:prstGeom>
          <a:solidFill>
            <a:schemeClr val="bg2"/>
          </a:solidFill>
          <a:ln>
            <a:noFill/>
          </a:ln>
          <a:effectLst>
            <a:outerShdw blurRad="1778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4" name="Graphic 705" descr="Chat">
            <a:extLst>
              <a:ext uri="{FF2B5EF4-FFF2-40B4-BE49-F238E27FC236}">
                <a16:creationId xmlns:a16="http://schemas.microsoft.com/office/drawing/2014/main" id="{44914774-AD6D-4E8D-BBDE-89C168204306}"/>
              </a:ext>
            </a:extLst>
          </p:cNvPr>
          <p:cNvGrpSpPr/>
          <p:nvPr/>
        </p:nvGrpSpPr>
        <p:grpSpPr>
          <a:xfrm>
            <a:off x="7810194" y="3029530"/>
            <a:ext cx="1260595" cy="882412"/>
            <a:chOff x="1197311" y="6262018"/>
            <a:chExt cx="274091" cy="191863"/>
          </a:xfrm>
          <a:solidFill>
            <a:schemeClr val="bg1">
              <a:lumMod val="65000"/>
              <a:alpha val="10000"/>
            </a:schemeClr>
          </a:solidFill>
        </p:grpSpPr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C33F07EF-9A31-419C-A94D-280315E10EB0}"/>
                </a:ext>
              </a:extLst>
            </p:cNvPr>
            <p:cNvSpPr/>
            <p:nvPr/>
          </p:nvSpPr>
          <p:spPr>
            <a:xfrm>
              <a:off x="1197311" y="6262018"/>
              <a:ext cx="171307" cy="154176"/>
            </a:xfrm>
            <a:custGeom>
              <a:avLst/>
              <a:gdLst>
                <a:gd name="connsiteX0" fmla="*/ 116489 w 171306"/>
                <a:gd name="connsiteY0" fmla="*/ 23983 h 154176"/>
                <a:gd name="connsiteX1" fmla="*/ 171307 w 171306"/>
                <a:gd name="connsiteY1" fmla="*/ 23983 h 154176"/>
                <a:gd name="connsiteX2" fmla="*/ 171307 w 171306"/>
                <a:gd name="connsiteY2" fmla="*/ 13705 h 154176"/>
                <a:gd name="connsiteX3" fmla="*/ 157602 w 171306"/>
                <a:gd name="connsiteY3" fmla="*/ 0 h 154176"/>
                <a:gd name="connsiteX4" fmla="*/ 13705 w 171306"/>
                <a:gd name="connsiteY4" fmla="*/ 0 h 154176"/>
                <a:gd name="connsiteX5" fmla="*/ 0 w 171306"/>
                <a:gd name="connsiteY5" fmla="*/ 13705 h 154176"/>
                <a:gd name="connsiteX6" fmla="*/ 0 w 171306"/>
                <a:gd name="connsiteY6" fmla="*/ 106210 h 154176"/>
                <a:gd name="connsiteX7" fmla="*/ 13705 w 171306"/>
                <a:gd name="connsiteY7" fmla="*/ 119915 h 154176"/>
                <a:gd name="connsiteX8" fmla="*/ 34261 w 171306"/>
                <a:gd name="connsiteY8" fmla="*/ 119915 h 154176"/>
                <a:gd name="connsiteX9" fmla="*/ 34261 w 171306"/>
                <a:gd name="connsiteY9" fmla="*/ 154176 h 154176"/>
                <a:gd name="connsiteX10" fmla="*/ 68523 w 171306"/>
                <a:gd name="connsiteY10" fmla="*/ 119915 h 154176"/>
                <a:gd name="connsiteX11" fmla="*/ 89080 w 171306"/>
                <a:gd name="connsiteY11" fmla="*/ 119915 h 154176"/>
                <a:gd name="connsiteX12" fmla="*/ 89080 w 171306"/>
                <a:gd name="connsiteY12" fmla="*/ 51392 h 154176"/>
                <a:gd name="connsiteX13" fmla="*/ 116489 w 171306"/>
                <a:gd name="connsiteY13" fmla="*/ 23983 h 1541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71306" h="154176">
                  <a:moveTo>
                    <a:pt x="116489" y="23983"/>
                  </a:moveTo>
                  <a:lnTo>
                    <a:pt x="171307" y="23983"/>
                  </a:lnTo>
                  <a:lnTo>
                    <a:pt x="171307" y="13705"/>
                  </a:lnTo>
                  <a:cubicBezTo>
                    <a:pt x="171307" y="6167"/>
                    <a:pt x="165140" y="0"/>
                    <a:pt x="157602" y="0"/>
                  </a:cubicBezTo>
                  <a:lnTo>
                    <a:pt x="13705" y="0"/>
                  </a:lnTo>
                  <a:cubicBezTo>
                    <a:pt x="6167" y="0"/>
                    <a:pt x="0" y="6167"/>
                    <a:pt x="0" y="13705"/>
                  </a:cubicBezTo>
                  <a:lnTo>
                    <a:pt x="0" y="106210"/>
                  </a:lnTo>
                  <a:cubicBezTo>
                    <a:pt x="0" y="113748"/>
                    <a:pt x="6167" y="119915"/>
                    <a:pt x="13705" y="119915"/>
                  </a:cubicBezTo>
                  <a:lnTo>
                    <a:pt x="34261" y="119915"/>
                  </a:lnTo>
                  <a:lnTo>
                    <a:pt x="34261" y="154176"/>
                  </a:lnTo>
                  <a:lnTo>
                    <a:pt x="68523" y="119915"/>
                  </a:lnTo>
                  <a:lnTo>
                    <a:pt x="89080" y="119915"/>
                  </a:lnTo>
                  <a:lnTo>
                    <a:pt x="89080" y="51392"/>
                  </a:lnTo>
                  <a:cubicBezTo>
                    <a:pt x="89080" y="36317"/>
                    <a:pt x="101414" y="23983"/>
                    <a:pt x="116489" y="23983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9E0A985A-F5C1-4C99-9631-599C05F4BFA9}"/>
                </a:ext>
              </a:extLst>
            </p:cNvPr>
            <p:cNvSpPr/>
            <p:nvPr/>
          </p:nvSpPr>
          <p:spPr>
            <a:xfrm>
              <a:off x="1300095" y="6299705"/>
              <a:ext cx="171307" cy="154176"/>
            </a:xfrm>
            <a:custGeom>
              <a:avLst/>
              <a:gdLst>
                <a:gd name="connsiteX0" fmla="*/ 157602 w 171306"/>
                <a:gd name="connsiteY0" fmla="*/ 0 h 154176"/>
                <a:gd name="connsiteX1" fmla="*/ 13705 w 171306"/>
                <a:gd name="connsiteY1" fmla="*/ 0 h 154176"/>
                <a:gd name="connsiteX2" fmla="*/ 0 w 171306"/>
                <a:gd name="connsiteY2" fmla="*/ 13705 h 154176"/>
                <a:gd name="connsiteX3" fmla="*/ 0 w 171306"/>
                <a:gd name="connsiteY3" fmla="*/ 106210 h 154176"/>
                <a:gd name="connsiteX4" fmla="*/ 13705 w 171306"/>
                <a:gd name="connsiteY4" fmla="*/ 119915 h 154176"/>
                <a:gd name="connsiteX5" fmla="*/ 102784 w 171306"/>
                <a:gd name="connsiteY5" fmla="*/ 119915 h 154176"/>
                <a:gd name="connsiteX6" fmla="*/ 137045 w 171306"/>
                <a:gd name="connsiteY6" fmla="*/ 154176 h 154176"/>
                <a:gd name="connsiteX7" fmla="*/ 137045 w 171306"/>
                <a:gd name="connsiteY7" fmla="*/ 119915 h 154176"/>
                <a:gd name="connsiteX8" fmla="*/ 157602 w 171306"/>
                <a:gd name="connsiteY8" fmla="*/ 119915 h 154176"/>
                <a:gd name="connsiteX9" fmla="*/ 171307 w 171306"/>
                <a:gd name="connsiteY9" fmla="*/ 106210 h 154176"/>
                <a:gd name="connsiteX10" fmla="*/ 171307 w 171306"/>
                <a:gd name="connsiteY10" fmla="*/ 13705 h 154176"/>
                <a:gd name="connsiteX11" fmla="*/ 157602 w 171306"/>
                <a:gd name="connsiteY11" fmla="*/ 0 h 1541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71306" h="154176">
                  <a:moveTo>
                    <a:pt x="157602" y="0"/>
                  </a:moveTo>
                  <a:lnTo>
                    <a:pt x="13705" y="0"/>
                  </a:lnTo>
                  <a:cubicBezTo>
                    <a:pt x="6167" y="0"/>
                    <a:pt x="0" y="6167"/>
                    <a:pt x="0" y="13705"/>
                  </a:cubicBezTo>
                  <a:lnTo>
                    <a:pt x="0" y="106210"/>
                  </a:lnTo>
                  <a:cubicBezTo>
                    <a:pt x="0" y="113748"/>
                    <a:pt x="6167" y="119915"/>
                    <a:pt x="13705" y="119915"/>
                  </a:cubicBezTo>
                  <a:lnTo>
                    <a:pt x="102784" y="119915"/>
                  </a:lnTo>
                  <a:lnTo>
                    <a:pt x="137045" y="154176"/>
                  </a:lnTo>
                  <a:lnTo>
                    <a:pt x="137045" y="119915"/>
                  </a:lnTo>
                  <a:lnTo>
                    <a:pt x="157602" y="119915"/>
                  </a:lnTo>
                  <a:cubicBezTo>
                    <a:pt x="165140" y="119915"/>
                    <a:pt x="171307" y="113748"/>
                    <a:pt x="171307" y="106210"/>
                  </a:cubicBezTo>
                  <a:lnTo>
                    <a:pt x="171307" y="13705"/>
                  </a:lnTo>
                  <a:cubicBezTo>
                    <a:pt x="171307" y="6167"/>
                    <a:pt x="165140" y="0"/>
                    <a:pt x="157602" y="0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grpSp>
        <p:nvGrpSpPr>
          <p:cNvPr id="67" name="Graphic 705" descr="Chat">
            <a:extLst>
              <a:ext uri="{FF2B5EF4-FFF2-40B4-BE49-F238E27FC236}">
                <a16:creationId xmlns:a16="http://schemas.microsoft.com/office/drawing/2014/main" id="{3808F0E3-F584-4037-8255-4B554FA252BF}"/>
              </a:ext>
            </a:extLst>
          </p:cNvPr>
          <p:cNvGrpSpPr/>
          <p:nvPr/>
        </p:nvGrpSpPr>
        <p:grpSpPr>
          <a:xfrm>
            <a:off x="3301419" y="3029530"/>
            <a:ext cx="1260595" cy="882412"/>
            <a:chOff x="1197311" y="6262018"/>
            <a:chExt cx="274091" cy="191863"/>
          </a:xfrm>
          <a:solidFill>
            <a:schemeClr val="bg1">
              <a:lumMod val="65000"/>
              <a:alpha val="10000"/>
            </a:schemeClr>
          </a:solidFill>
        </p:grpSpPr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5EE9CBAC-3BF1-4633-876C-96F68DA2EC60}"/>
                </a:ext>
              </a:extLst>
            </p:cNvPr>
            <p:cNvSpPr/>
            <p:nvPr/>
          </p:nvSpPr>
          <p:spPr>
            <a:xfrm>
              <a:off x="1197311" y="6262018"/>
              <a:ext cx="171307" cy="154176"/>
            </a:xfrm>
            <a:custGeom>
              <a:avLst/>
              <a:gdLst>
                <a:gd name="connsiteX0" fmla="*/ 116489 w 171306"/>
                <a:gd name="connsiteY0" fmla="*/ 23983 h 154176"/>
                <a:gd name="connsiteX1" fmla="*/ 171307 w 171306"/>
                <a:gd name="connsiteY1" fmla="*/ 23983 h 154176"/>
                <a:gd name="connsiteX2" fmla="*/ 171307 w 171306"/>
                <a:gd name="connsiteY2" fmla="*/ 13705 h 154176"/>
                <a:gd name="connsiteX3" fmla="*/ 157602 w 171306"/>
                <a:gd name="connsiteY3" fmla="*/ 0 h 154176"/>
                <a:gd name="connsiteX4" fmla="*/ 13705 w 171306"/>
                <a:gd name="connsiteY4" fmla="*/ 0 h 154176"/>
                <a:gd name="connsiteX5" fmla="*/ 0 w 171306"/>
                <a:gd name="connsiteY5" fmla="*/ 13705 h 154176"/>
                <a:gd name="connsiteX6" fmla="*/ 0 w 171306"/>
                <a:gd name="connsiteY6" fmla="*/ 106210 h 154176"/>
                <a:gd name="connsiteX7" fmla="*/ 13705 w 171306"/>
                <a:gd name="connsiteY7" fmla="*/ 119915 h 154176"/>
                <a:gd name="connsiteX8" fmla="*/ 34261 w 171306"/>
                <a:gd name="connsiteY8" fmla="*/ 119915 h 154176"/>
                <a:gd name="connsiteX9" fmla="*/ 34261 w 171306"/>
                <a:gd name="connsiteY9" fmla="*/ 154176 h 154176"/>
                <a:gd name="connsiteX10" fmla="*/ 68523 w 171306"/>
                <a:gd name="connsiteY10" fmla="*/ 119915 h 154176"/>
                <a:gd name="connsiteX11" fmla="*/ 89080 w 171306"/>
                <a:gd name="connsiteY11" fmla="*/ 119915 h 154176"/>
                <a:gd name="connsiteX12" fmla="*/ 89080 w 171306"/>
                <a:gd name="connsiteY12" fmla="*/ 51392 h 154176"/>
                <a:gd name="connsiteX13" fmla="*/ 116489 w 171306"/>
                <a:gd name="connsiteY13" fmla="*/ 23983 h 1541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71306" h="154176">
                  <a:moveTo>
                    <a:pt x="116489" y="23983"/>
                  </a:moveTo>
                  <a:lnTo>
                    <a:pt x="171307" y="23983"/>
                  </a:lnTo>
                  <a:lnTo>
                    <a:pt x="171307" y="13705"/>
                  </a:lnTo>
                  <a:cubicBezTo>
                    <a:pt x="171307" y="6167"/>
                    <a:pt x="165140" y="0"/>
                    <a:pt x="157602" y="0"/>
                  </a:cubicBezTo>
                  <a:lnTo>
                    <a:pt x="13705" y="0"/>
                  </a:lnTo>
                  <a:cubicBezTo>
                    <a:pt x="6167" y="0"/>
                    <a:pt x="0" y="6167"/>
                    <a:pt x="0" y="13705"/>
                  </a:cubicBezTo>
                  <a:lnTo>
                    <a:pt x="0" y="106210"/>
                  </a:lnTo>
                  <a:cubicBezTo>
                    <a:pt x="0" y="113748"/>
                    <a:pt x="6167" y="119915"/>
                    <a:pt x="13705" y="119915"/>
                  </a:cubicBezTo>
                  <a:lnTo>
                    <a:pt x="34261" y="119915"/>
                  </a:lnTo>
                  <a:lnTo>
                    <a:pt x="34261" y="154176"/>
                  </a:lnTo>
                  <a:lnTo>
                    <a:pt x="68523" y="119915"/>
                  </a:lnTo>
                  <a:lnTo>
                    <a:pt x="89080" y="119915"/>
                  </a:lnTo>
                  <a:lnTo>
                    <a:pt x="89080" y="51392"/>
                  </a:lnTo>
                  <a:cubicBezTo>
                    <a:pt x="89080" y="36317"/>
                    <a:pt x="101414" y="23983"/>
                    <a:pt x="116489" y="23983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2ADC0ED3-374F-4FB8-9A74-D7325DC943C0}"/>
                </a:ext>
              </a:extLst>
            </p:cNvPr>
            <p:cNvSpPr/>
            <p:nvPr/>
          </p:nvSpPr>
          <p:spPr>
            <a:xfrm>
              <a:off x="1300095" y="6299705"/>
              <a:ext cx="171307" cy="154176"/>
            </a:xfrm>
            <a:custGeom>
              <a:avLst/>
              <a:gdLst>
                <a:gd name="connsiteX0" fmla="*/ 157602 w 171306"/>
                <a:gd name="connsiteY0" fmla="*/ 0 h 154176"/>
                <a:gd name="connsiteX1" fmla="*/ 13705 w 171306"/>
                <a:gd name="connsiteY1" fmla="*/ 0 h 154176"/>
                <a:gd name="connsiteX2" fmla="*/ 0 w 171306"/>
                <a:gd name="connsiteY2" fmla="*/ 13705 h 154176"/>
                <a:gd name="connsiteX3" fmla="*/ 0 w 171306"/>
                <a:gd name="connsiteY3" fmla="*/ 106210 h 154176"/>
                <a:gd name="connsiteX4" fmla="*/ 13705 w 171306"/>
                <a:gd name="connsiteY4" fmla="*/ 119915 h 154176"/>
                <a:gd name="connsiteX5" fmla="*/ 102784 w 171306"/>
                <a:gd name="connsiteY5" fmla="*/ 119915 h 154176"/>
                <a:gd name="connsiteX6" fmla="*/ 137045 w 171306"/>
                <a:gd name="connsiteY6" fmla="*/ 154176 h 154176"/>
                <a:gd name="connsiteX7" fmla="*/ 137045 w 171306"/>
                <a:gd name="connsiteY7" fmla="*/ 119915 h 154176"/>
                <a:gd name="connsiteX8" fmla="*/ 157602 w 171306"/>
                <a:gd name="connsiteY8" fmla="*/ 119915 h 154176"/>
                <a:gd name="connsiteX9" fmla="*/ 171307 w 171306"/>
                <a:gd name="connsiteY9" fmla="*/ 106210 h 154176"/>
                <a:gd name="connsiteX10" fmla="*/ 171307 w 171306"/>
                <a:gd name="connsiteY10" fmla="*/ 13705 h 154176"/>
                <a:gd name="connsiteX11" fmla="*/ 157602 w 171306"/>
                <a:gd name="connsiteY11" fmla="*/ 0 h 1541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71306" h="154176">
                  <a:moveTo>
                    <a:pt x="157602" y="0"/>
                  </a:moveTo>
                  <a:lnTo>
                    <a:pt x="13705" y="0"/>
                  </a:lnTo>
                  <a:cubicBezTo>
                    <a:pt x="6167" y="0"/>
                    <a:pt x="0" y="6167"/>
                    <a:pt x="0" y="13705"/>
                  </a:cubicBezTo>
                  <a:lnTo>
                    <a:pt x="0" y="106210"/>
                  </a:lnTo>
                  <a:cubicBezTo>
                    <a:pt x="0" y="113748"/>
                    <a:pt x="6167" y="119915"/>
                    <a:pt x="13705" y="119915"/>
                  </a:cubicBezTo>
                  <a:lnTo>
                    <a:pt x="102784" y="119915"/>
                  </a:lnTo>
                  <a:lnTo>
                    <a:pt x="137045" y="154176"/>
                  </a:lnTo>
                  <a:lnTo>
                    <a:pt x="137045" y="119915"/>
                  </a:lnTo>
                  <a:lnTo>
                    <a:pt x="157602" y="119915"/>
                  </a:lnTo>
                  <a:cubicBezTo>
                    <a:pt x="165140" y="119915"/>
                    <a:pt x="171307" y="113748"/>
                    <a:pt x="171307" y="106210"/>
                  </a:cubicBezTo>
                  <a:lnTo>
                    <a:pt x="171307" y="13705"/>
                  </a:lnTo>
                  <a:cubicBezTo>
                    <a:pt x="171307" y="6167"/>
                    <a:pt x="165140" y="0"/>
                    <a:pt x="157602" y="0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70" name="TextBox 69">
            <a:extLst>
              <a:ext uri="{FF2B5EF4-FFF2-40B4-BE49-F238E27FC236}">
                <a16:creationId xmlns:a16="http://schemas.microsoft.com/office/drawing/2014/main" id="{504A28BB-E524-43D8-BB4F-44334DEFE268}"/>
              </a:ext>
            </a:extLst>
          </p:cNvPr>
          <p:cNvSpPr txBox="1"/>
          <p:nvPr/>
        </p:nvSpPr>
        <p:spPr>
          <a:xfrm>
            <a:off x="2601769" y="3444395"/>
            <a:ext cx="2625707" cy="8309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600" b="1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</a:rPr>
              <a:t>Wonderful work with this team and company, very professional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65E487F6-ABBA-489E-BD0F-4C400B26A82C}"/>
              </a:ext>
            </a:extLst>
          </p:cNvPr>
          <p:cNvSpPr txBox="1"/>
          <p:nvPr/>
        </p:nvSpPr>
        <p:spPr>
          <a:xfrm>
            <a:off x="2601769" y="4257681"/>
            <a:ext cx="2559032" cy="75751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dirty="0">
                <a:solidFill>
                  <a:schemeClr val="tx2"/>
                </a:solidFill>
              </a:rPr>
              <a:t>possession of my entire soul, like these sweet mornings of spring which I enjoy with my whole heart. </a:t>
            </a:r>
          </a:p>
        </p:txBody>
      </p:sp>
      <p:grpSp>
        <p:nvGrpSpPr>
          <p:cNvPr id="72" name="Group 71">
            <a:extLst>
              <a:ext uri="{FF2B5EF4-FFF2-40B4-BE49-F238E27FC236}">
                <a16:creationId xmlns:a16="http://schemas.microsoft.com/office/drawing/2014/main" id="{851CE755-3DEC-4564-A97C-AFE48CFA2F3D}"/>
              </a:ext>
            </a:extLst>
          </p:cNvPr>
          <p:cNvGrpSpPr/>
          <p:nvPr/>
        </p:nvGrpSpPr>
        <p:grpSpPr>
          <a:xfrm>
            <a:off x="2688732" y="5410682"/>
            <a:ext cx="244362" cy="208915"/>
            <a:chOff x="3255944" y="243818"/>
            <a:chExt cx="514350" cy="439738"/>
          </a:xfrm>
          <a:gradFill>
            <a:gsLst>
              <a:gs pos="487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lin ang="12600000" scaled="0"/>
          </a:gradFill>
        </p:grpSpPr>
        <p:sp>
          <p:nvSpPr>
            <p:cNvPr id="73" name="Freeform 357">
              <a:extLst>
                <a:ext uri="{FF2B5EF4-FFF2-40B4-BE49-F238E27FC236}">
                  <a16:creationId xmlns:a16="http://schemas.microsoft.com/office/drawing/2014/main" id="{119CEDC8-9C58-4F80-AE94-9AB7C5DEE7A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255944" y="243818"/>
              <a:ext cx="514350" cy="439738"/>
            </a:xfrm>
            <a:custGeom>
              <a:avLst/>
              <a:gdLst>
                <a:gd name="T0" fmla="*/ 121 w 136"/>
                <a:gd name="T1" fmla="*/ 15 h 117"/>
                <a:gd name="T2" fmla="*/ 68 w 136"/>
                <a:gd name="T3" fmla="*/ 14 h 117"/>
                <a:gd name="T4" fmla="*/ 15 w 136"/>
                <a:gd name="T5" fmla="*/ 15 h 117"/>
                <a:gd name="T6" fmla="*/ 15 w 136"/>
                <a:gd name="T7" fmla="*/ 69 h 117"/>
                <a:gd name="T8" fmla="*/ 59 w 136"/>
                <a:gd name="T9" fmla="*/ 112 h 117"/>
                <a:gd name="T10" fmla="*/ 77 w 136"/>
                <a:gd name="T11" fmla="*/ 112 h 117"/>
                <a:gd name="T12" fmla="*/ 121 w 136"/>
                <a:gd name="T13" fmla="*/ 69 h 117"/>
                <a:gd name="T14" fmla="*/ 121 w 136"/>
                <a:gd name="T15" fmla="*/ 15 h 117"/>
                <a:gd name="T16" fmla="*/ 115 w 136"/>
                <a:gd name="T17" fmla="*/ 63 h 117"/>
                <a:gd name="T18" fmla="*/ 71 w 136"/>
                <a:gd name="T19" fmla="*/ 107 h 117"/>
                <a:gd name="T20" fmla="*/ 65 w 136"/>
                <a:gd name="T21" fmla="*/ 107 h 117"/>
                <a:gd name="T22" fmla="*/ 21 w 136"/>
                <a:gd name="T23" fmla="*/ 63 h 117"/>
                <a:gd name="T24" fmla="*/ 21 w 136"/>
                <a:gd name="T25" fmla="*/ 21 h 117"/>
                <a:gd name="T26" fmla="*/ 63 w 136"/>
                <a:gd name="T27" fmla="*/ 20 h 117"/>
                <a:gd name="T28" fmla="*/ 68 w 136"/>
                <a:gd name="T29" fmla="*/ 25 h 117"/>
                <a:gd name="T30" fmla="*/ 73 w 136"/>
                <a:gd name="T31" fmla="*/ 20 h 117"/>
                <a:gd name="T32" fmla="*/ 115 w 136"/>
                <a:gd name="T33" fmla="*/ 21 h 117"/>
                <a:gd name="T34" fmla="*/ 115 w 136"/>
                <a:gd name="T35" fmla="*/ 63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36" h="117">
                  <a:moveTo>
                    <a:pt x="121" y="15"/>
                  </a:moveTo>
                  <a:cubicBezTo>
                    <a:pt x="106" y="1"/>
                    <a:pt x="83" y="0"/>
                    <a:pt x="68" y="14"/>
                  </a:cubicBezTo>
                  <a:cubicBezTo>
                    <a:pt x="53" y="0"/>
                    <a:pt x="30" y="1"/>
                    <a:pt x="15" y="15"/>
                  </a:cubicBezTo>
                  <a:cubicBezTo>
                    <a:pt x="0" y="30"/>
                    <a:pt x="0" y="54"/>
                    <a:pt x="15" y="69"/>
                  </a:cubicBezTo>
                  <a:cubicBezTo>
                    <a:pt x="20" y="73"/>
                    <a:pt x="59" y="112"/>
                    <a:pt x="59" y="112"/>
                  </a:cubicBezTo>
                  <a:cubicBezTo>
                    <a:pt x="64" y="117"/>
                    <a:pt x="72" y="117"/>
                    <a:pt x="77" y="112"/>
                  </a:cubicBezTo>
                  <a:cubicBezTo>
                    <a:pt x="77" y="112"/>
                    <a:pt x="120" y="69"/>
                    <a:pt x="121" y="69"/>
                  </a:cubicBezTo>
                  <a:cubicBezTo>
                    <a:pt x="136" y="54"/>
                    <a:pt x="136" y="30"/>
                    <a:pt x="121" y="15"/>
                  </a:cubicBezTo>
                  <a:close/>
                  <a:moveTo>
                    <a:pt x="115" y="63"/>
                  </a:moveTo>
                  <a:cubicBezTo>
                    <a:pt x="71" y="107"/>
                    <a:pt x="71" y="107"/>
                    <a:pt x="71" y="107"/>
                  </a:cubicBezTo>
                  <a:cubicBezTo>
                    <a:pt x="69" y="108"/>
                    <a:pt x="67" y="108"/>
                    <a:pt x="65" y="107"/>
                  </a:cubicBezTo>
                  <a:cubicBezTo>
                    <a:pt x="21" y="63"/>
                    <a:pt x="21" y="63"/>
                    <a:pt x="21" y="63"/>
                  </a:cubicBezTo>
                  <a:cubicBezTo>
                    <a:pt x="9" y="51"/>
                    <a:pt x="9" y="32"/>
                    <a:pt x="21" y="21"/>
                  </a:cubicBezTo>
                  <a:cubicBezTo>
                    <a:pt x="32" y="9"/>
                    <a:pt x="51" y="9"/>
                    <a:pt x="63" y="20"/>
                  </a:cubicBezTo>
                  <a:cubicBezTo>
                    <a:pt x="68" y="25"/>
                    <a:pt x="68" y="25"/>
                    <a:pt x="68" y="25"/>
                  </a:cubicBezTo>
                  <a:cubicBezTo>
                    <a:pt x="73" y="20"/>
                    <a:pt x="73" y="20"/>
                    <a:pt x="73" y="20"/>
                  </a:cubicBezTo>
                  <a:cubicBezTo>
                    <a:pt x="85" y="9"/>
                    <a:pt x="104" y="9"/>
                    <a:pt x="115" y="21"/>
                  </a:cubicBezTo>
                  <a:cubicBezTo>
                    <a:pt x="127" y="32"/>
                    <a:pt x="127" y="51"/>
                    <a:pt x="115" y="6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4" name="Freeform 358">
              <a:extLst>
                <a:ext uri="{FF2B5EF4-FFF2-40B4-BE49-F238E27FC236}">
                  <a16:creationId xmlns:a16="http://schemas.microsoft.com/office/drawing/2014/main" id="{4AE2EA77-3863-403E-9C94-DE66F2CA2024}"/>
                </a:ext>
              </a:extLst>
            </p:cNvPr>
            <p:cNvSpPr>
              <a:spLocks/>
            </p:cNvSpPr>
            <p:nvPr/>
          </p:nvSpPr>
          <p:spPr bwMode="auto">
            <a:xfrm>
              <a:off x="3346432" y="334306"/>
              <a:ext cx="71438" cy="71438"/>
            </a:xfrm>
            <a:custGeom>
              <a:avLst/>
              <a:gdLst>
                <a:gd name="T0" fmla="*/ 17 w 19"/>
                <a:gd name="T1" fmla="*/ 0 h 19"/>
                <a:gd name="T2" fmla="*/ 17 w 19"/>
                <a:gd name="T3" fmla="*/ 0 h 19"/>
                <a:gd name="T4" fmla="*/ 0 w 19"/>
                <a:gd name="T5" fmla="*/ 17 h 19"/>
                <a:gd name="T6" fmla="*/ 0 w 19"/>
                <a:gd name="T7" fmla="*/ 17 h 19"/>
                <a:gd name="T8" fmla="*/ 2 w 19"/>
                <a:gd name="T9" fmla="*/ 19 h 19"/>
                <a:gd name="T10" fmla="*/ 4 w 19"/>
                <a:gd name="T11" fmla="*/ 17 h 19"/>
                <a:gd name="T12" fmla="*/ 4 w 19"/>
                <a:gd name="T13" fmla="*/ 17 h 19"/>
                <a:gd name="T14" fmla="*/ 17 w 19"/>
                <a:gd name="T15" fmla="*/ 4 h 19"/>
                <a:gd name="T16" fmla="*/ 17 w 19"/>
                <a:gd name="T17" fmla="*/ 4 h 19"/>
                <a:gd name="T18" fmla="*/ 19 w 19"/>
                <a:gd name="T19" fmla="*/ 2 h 19"/>
                <a:gd name="T20" fmla="*/ 17 w 19"/>
                <a:gd name="T21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9" h="19">
                  <a:moveTo>
                    <a:pt x="17" y="0"/>
                  </a:moveTo>
                  <a:cubicBezTo>
                    <a:pt x="17" y="0"/>
                    <a:pt x="17" y="0"/>
                    <a:pt x="17" y="0"/>
                  </a:cubicBezTo>
                  <a:cubicBezTo>
                    <a:pt x="8" y="0"/>
                    <a:pt x="0" y="8"/>
                    <a:pt x="0" y="17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8"/>
                    <a:pt x="1" y="19"/>
                    <a:pt x="2" y="19"/>
                  </a:cubicBezTo>
                  <a:cubicBezTo>
                    <a:pt x="3" y="19"/>
                    <a:pt x="4" y="18"/>
                    <a:pt x="4" y="17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cubicBezTo>
                    <a:pt x="17" y="4"/>
                    <a:pt x="17" y="4"/>
                    <a:pt x="17" y="4"/>
                  </a:cubicBezTo>
                  <a:cubicBezTo>
                    <a:pt x="18" y="4"/>
                    <a:pt x="19" y="3"/>
                    <a:pt x="19" y="2"/>
                  </a:cubicBezTo>
                  <a:cubicBezTo>
                    <a:pt x="19" y="1"/>
                    <a:pt x="18" y="0"/>
                    <a:pt x="1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75" name="Freeform 22">
            <a:extLst>
              <a:ext uri="{FF2B5EF4-FFF2-40B4-BE49-F238E27FC236}">
                <a16:creationId xmlns:a16="http://schemas.microsoft.com/office/drawing/2014/main" id="{028BF537-E1AF-4515-828F-596DB9FD5B9B}"/>
              </a:ext>
            </a:extLst>
          </p:cNvPr>
          <p:cNvSpPr>
            <a:spLocks noEditPoints="1"/>
          </p:cNvSpPr>
          <p:nvPr/>
        </p:nvSpPr>
        <p:spPr bwMode="auto">
          <a:xfrm>
            <a:off x="3760403" y="5403069"/>
            <a:ext cx="222974" cy="216580"/>
          </a:xfrm>
          <a:custGeom>
            <a:avLst/>
            <a:gdLst>
              <a:gd name="T0" fmla="*/ 112 w 118"/>
              <a:gd name="T1" fmla="*/ 26 h 112"/>
              <a:gd name="T2" fmla="*/ 95 w 118"/>
              <a:gd name="T3" fmla="*/ 20 h 112"/>
              <a:gd name="T4" fmla="*/ 95 w 118"/>
              <a:gd name="T5" fmla="*/ 16 h 112"/>
              <a:gd name="T6" fmla="*/ 95 w 118"/>
              <a:gd name="T7" fmla="*/ 12 h 112"/>
              <a:gd name="T8" fmla="*/ 83 w 118"/>
              <a:gd name="T9" fmla="*/ 0 h 112"/>
              <a:gd name="T10" fmla="*/ 35 w 118"/>
              <a:gd name="T11" fmla="*/ 0 h 112"/>
              <a:gd name="T12" fmla="*/ 23 w 118"/>
              <a:gd name="T13" fmla="*/ 12 h 112"/>
              <a:gd name="T14" fmla="*/ 23 w 118"/>
              <a:gd name="T15" fmla="*/ 16 h 112"/>
              <a:gd name="T16" fmla="*/ 23 w 118"/>
              <a:gd name="T17" fmla="*/ 20 h 112"/>
              <a:gd name="T18" fmla="*/ 6 w 118"/>
              <a:gd name="T19" fmla="*/ 26 h 112"/>
              <a:gd name="T20" fmla="*/ 3 w 118"/>
              <a:gd name="T21" fmla="*/ 45 h 112"/>
              <a:gd name="T22" fmla="*/ 24 w 118"/>
              <a:gd name="T23" fmla="*/ 58 h 112"/>
              <a:gd name="T24" fmla="*/ 55 w 118"/>
              <a:gd name="T25" fmla="*/ 88 h 112"/>
              <a:gd name="T26" fmla="*/ 55 w 118"/>
              <a:gd name="T27" fmla="*/ 88 h 112"/>
              <a:gd name="T28" fmla="*/ 55 w 118"/>
              <a:gd name="T29" fmla="*/ 104 h 112"/>
              <a:gd name="T30" fmla="*/ 47 w 118"/>
              <a:gd name="T31" fmla="*/ 104 h 112"/>
              <a:gd name="T32" fmla="*/ 43 w 118"/>
              <a:gd name="T33" fmla="*/ 108 h 112"/>
              <a:gd name="T34" fmla="*/ 47 w 118"/>
              <a:gd name="T35" fmla="*/ 112 h 112"/>
              <a:gd name="T36" fmla="*/ 71 w 118"/>
              <a:gd name="T37" fmla="*/ 112 h 112"/>
              <a:gd name="T38" fmla="*/ 75 w 118"/>
              <a:gd name="T39" fmla="*/ 108 h 112"/>
              <a:gd name="T40" fmla="*/ 71 w 118"/>
              <a:gd name="T41" fmla="*/ 104 h 112"/>
              <a:gd name="T42" fmla="*/ 63 w 118"/>
              <a:gd name="T43" fmla="*/ 104 h 112"/>
              <a:gd name="T44" fmla="*/ 63 w 118"/>
              <a:gd name="T45" fmla="*/ 88 h 112"/>
              <a:gd name="T46" fmla="*/ 63 w 118"/>
              <a:gd name="T47" fmla="*/ 88 h 112"/>
              <a:gd name="T48" fmla="*/ 94 w 118"/>
              <a:gd name="T49" fmla="*/ 58 h 112"/>
              <a:gd name="T50" fmla="*/ 115 w 118"/>
              <a:gd name="T51" fmla="*/ 45 h 112"/>
              <a:gd name="T52" fmla="*/ 112 w 118"/>
              <a:gd name="T53" fmla="*/ 26 h 112"/>
              <a:gd name="T54" fmla="*/ 11 w 118"/>
              <a:gd name="T55" fmla="*/ 42 h 112"/>
              <a:gd name="T56" fmla="*/ 12 w 118"/>
              <a:gd name="T57" fmla="*/ 31 h 112"/>
              <a:gd name="T58" fmla="*/ 23 w 118"/>
              <a:gd name="T59" fmla="*/ 28 h 112"/>
              <a:gd name="T60" fmla="*/ 23 w 118"/>
              <a:gd name="T61" fmla="*/ 48 h 112"/>
              <a:gd name="T62" fmla="*/ 23 w 118"/>
              <a:gd name="T63" fmla="*/ 50 h 112"/>
              <a:gd name="T64" fmla="*/ 11 w 118"/>
              <a:gd name="T65" fmla="*/ 42 h 112"/>
              <a:gd name="T66" fmla="*/ 87 w 118"/>
              <a:gd name="T67" fmla="*/ 16 h 112"/>
              <a:gd name="T68" fmla="*/ 87 w 118"/>
              <a:gd name="T69" fmla="*/ 48 h 112"/>
              <a:gd name="T70" fmla="*/ 59 w 118"/>
              <a:gd name="T71" fmla="*/ 80 h 112"/>
              <a:gd name="T72" fmla="*/ 31 w 118"/>
              <a:gd name="T73" fmla="*/ 48 h 112"/>
              <a:gd name="T74" fmla="*/ 31 w 118"/>
              <a:gd name="T75" fmla="*/ 16 h 112"/>
              <a:gd name="T76" fmla="*/ 31 w 118"/>
              <a:gd name="T77" fmla="*/ 12 h 112"/>
              <a:gd name="T78" fmla="*/ 35 w 118"/>
              <a:gd name="T79" fmla="*/ 8 h 112"/>
              <a:gd name="T80" fmla="*/ 83 w 118"/>
              <a:gd name="T81" fmla="*/ 8 h 112"/>
              <a:gd name="T82" fmla="*/ 87 w 118"/>
              <a:gd name="T83" fmla="*/ 12 h 112"/>
              <a:gd name="T84" fmla="*/ 87 w 118"/>
              <a:gd name="T85" fmla="*/ 16 h 112"/>
              <a:gd name="T86" fmla="*/ 107 w 118"/>
              <a:gd name="T87" fmla="*/ 42 h 112"/>
              <a:gd name="T88" fmla="*/ 95 w 118"/>
              <a:gd name="T89" fmla="*/ 50 h 112"/>
              <a:gd name="T90" fmla="*/ 95 w 118"/>
              <a:gd name="T91" fmla="*/ 48 h 112"/>
              <a:gd name="T92" fmla="*/ 95 w 118"/>
              <a:gd name="T93" fmla="*/ 28 h 112"/>
              <a:gd name="T94" fmla="*/ 106 w 118"/>
              <a:gd name="T95" fmla="*/ 31 h 112"/>
              <a:gd name="T96" fmla="*/ 107 w 118"/>
              <a:gd name="T97" fmla="*/ 42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18" h="112">
                <a:moveTo>
                  <a:pt x="112" y="26"/>
                </a:moveTo>
                <a:cubicBezTo>
                  <a:pt x="108" y="22"/>
                  <a:pt x="102" y="19"/>
                  <a:pt x="95" y="20"/>
                </a:cubicBezTo>
                <a:cubicBezTo>
                  <a:pt x="95" y="16"/>
                  <a:pt x="95" y="16"/>
                  <a:pt x="95" y="16"/>
                </a:cubicBezTo>
                <a:cubicBezTo>
                  <a:pt x="95" y="12"/>
                  <a:pt x="95" y="12"/>
                  <a:pt x="95" y="12"/>
                </a:cubicBezTo>
                <a:cubicBezTo>
                  <a:pt x="95" y="5"/>
                  <a:pt x="90" y="0"/>
                  <a:pt x="83" y="0"/>
                </a:cubicBezTo>
                <a:cubicBezTo>
                  <a:pt x="35" y="0"/>
                  <a:pt x="35" y="0"/>
                  <a:pt x="35" y="0"/>
                </a:cubicBezTo>
                <a:cubicBezTo>
                  <a:pt x="28" y="0"/>
                  <a:pt x="23" y="5"/>
                  <a:pt x="23" y="12"/>
                </a:cubicBezTo>
                <a:cubicBezTo>
                  <a:pt x="23" y="16"/>
                  <a:pt x="23" y="16"/>
                  <a:pt x="23" y="16"/>
                </a:cubicBezTo>
                <a:cubicBezTo>
                  <a:pt x="23" y="20"/>
                  <a:pt x="23" y="20"/>
                  <a:pt x="23" y="20"/>
                </a:cubicBezTo>
                <a:cubicBezTo>
                  <a:pt x="16" y="19"/>
                  <a:pt x="10" y="22"/>
                  <a:pt x="6" y="26"/>
                </a:cubicBezTo>
                <a:cubicBezTo>
                  <a:pt x="1" y="32"/>
                  <a:pt x="0" y="39"/>
                  <a:pt x="3" y="45"/>
                </a:cubicBezTo>
                <a:cubicBezTo>
                  <a:pt x="7" y="53"/>
                  <a:pt x="14" y="57"/>
                  <a:pt x="24" y="58"/>
                </a:cubicBezTo>
                <a:cubicBezTo>
                  <a:pt x="28" y="74"/>
                  <a:pt x="40" y="86"/>
                  <a:pt x="55" y="88"/>
                </a:cubicBezTo>
                <a:cubicBezTo>
                  <a:pt x="55" y="88"/>
                  <a:pt x="55" y="88"/>
                  <a:pt x="55" y="88"/>
                </a:cubicBezTo>
                <a:cubicBezTo>
                  <a:pt x="55" y="104"/>
                  <a:pt x="55" y="104"/>
                  <a:pt x="55" y="104"/>
                </a:cubicBezTo>
                <a:cubicBezTo>
                  <a:pt x="47" y="104"/>
                  <a:pt x="47" y="104"/>
                  <a:pt x="47" y="104"/>
                </a:cubicBezTo>
                <a:cubicBezTo>
                  <a:pt x="45" y="104"/>
                  <a:pt x="43" y="106"/>
                  <a:pt x="43" y="108"/>
                </a:cubicBezTo>
                <a:cubicBezTo>
                  <a:pt x="43" y="110"/>
                  <a:pt x="45" y="112"/>
                  <a:pt x="47" y="112"/>
                </a:cubicBezTo>
                <a:cubicBezTo>
                  <a:pt x="71" y="112"/>
                  <a:pt x="71" y="112"/>
                  <a:pt x="71" y="112"/>
                </a:cubicBezTo>
                <a:cubicBezTo>
                  <a:pt x="73" y="112"/>
                  <a:pt x="75" y="110"/>
                  <a:pt x="75" y="108"/>
                </a:cubicBezTo>
                <a:cubicBezTo>
                  <a:pt x="75" y="106"/>
                  <a:pt x="73" y="104"/>
                  <a:pt x="71" y="104"/>
                </a:cubicBezTo>
                <a:cubicBezTo>
                  <a:pt x="63" y="104"/>
                  <a:pt x="63" y="104"/>
                  <a:pt x="63" y="104"/>
                </a:cubicBezTo>
                <a:cubicBezTo>
                  <a:pt x="63" y="88"/>
                  <a:pt x="63" y="88"/>
                  <a:pt x="63" y="88"/>
                </a:cubicBezTo>
                <a:cubicBezTo>
                  <a:pt x="63" y="88"/>
                  <a:pt x="63" y="88"/>
                  <a:pt x="63" y="88"/>
                </a:cubicBezTo>
                <a:cubicBezTo>
                  <a:pt x="78" y="86"/>
                  <a:pt x="90" y="74"/>
                  <a:pt x="94" y="58"/>
                </a:cubicBezTo>
                <a:cubicBezTo>
                  <a:pt x="104" y="57"/>
                  <a:pt x="111" y="53"/>
                  <a:pt x="115" y="45"/>
                </a:cubicBezTo>
                <a:cubicBezTo>
                  <a:pt x="118" y="39"/>
                  <a:pt x="117" y="32"/>
                  <a:pt x="112" y="26"/>
                </a:cubicBezTo>
                <a:close/>
                <a:moveTo>
                  <a:pt x="11" y="42"/>
                </a:moveTo>
                <a:cubicBezTo>
                  <a:pt x="9" y="39"/>
                  <a:pt x="9" y="34"/>
                  <a:pt x="12" y="31"/>
                </a:cubicBezTo>
                <a:cubicBezTo>
                  <a:pt x="14" y="29"/>
                  <a:pt x="18" y="28"/>
                  <a:pt x="23" y="28"/>
                </a:cubicBezTo>
                <a:cubicBezTo>
                  <a:pt x="23" y="48"/>
                  <a:pt x="23" y="48"/>
                  <a:pt x="23" y="48"/>
                </a:cubicBezTo>
                <a:cubicBezTo>
                  <a:pt x="23" y="49"/>
                  <a:pt x="23" y="49"/>
                  <a:pt x="23" y="50"/>
                </a:cubicBezTo>
                <a:cubicBezTo>
                  <a:pt x="17" y="49"/>
                  <a:pt x="13" y="46"/>
                  <a:pt x="11" y="42"/>
                </a:cubicBezTo>
                <a:close/>
                <a:moveTo>
                  <a:pt x="87" y="16"/>
                </a:moveTo>
                <a:cubicBezTo>
                  <a:pt x="87" y="48"/>
                  <a:pt x="87" y="48"/>
                  <a:pt x="87" y="48"/>
                </a:cubicBezTo>
                <a:cubicBezTo>
                  <a:pt x="87" y="66"/>
                  <a:pt x="74" y="80"/>
                  <a:pt x="59" y="80"/>
                </a:cubicBezTo>
                <a:cubicBezTo>
                  <a:pt x="44" y="80"/>
                  <a:pt x="31" y="66"/>
                  <a:pt x="31" y="48"/>
                </a:cubicBezTo>
                <a:cubicBezTo>
                  <a:pt x="31" y="16"/>
                  <a:pt x="31" y="16"/>
                  <a:pt x="31" y="16"/>
                </a:cubicBezTo>
                <a:cubicBezTo>
                  <a:pt x="31" y="12"/>
                  <a:pt x="31" y="12"/>
                  <a:pt x="31" y="12"/>
                </a:cubicBezTo>
                <a:cubicBezTo>
                  <a:pt x="31" y="10"/>
                  <a:pt x="33" y="8"/>
                  <a:pt x="35" y="8"/>
                </a:cubicBezTo>
                <a:cubicBezTo>
                  <a:pt x="83" y="8"/>
                  <a:pt x="83" y="8"/>
                  <a:pt x="83" y="8"/>
                </a:cubicBezTo>
                <a:cubicBezTo>
                  <a:pt x="85" y="8"/>
                  <a:pt x="87" y="10"/>
                  <a:pt x="87" y="12"/>
                </a:cubicBezTo>
                <a:lnTo>
                  <a:pt x="87" y="16"/>
                </a:lnTo>
                <a:close/>
                <a:moveTo>
                  <a:pt x="107" y="42"/>
                </a:moveTo>
                <a:cubicBezTo>
                  <a:pt x="105" y="46"/>
                  <a:pt x="101" y="49"/>
                  <a:pt x="95" y="50"/>
                </a:cubicBezTo>
                <a:cubicBezTo>
                  <a:pt x="95" y="49"/>
                  <a:pt x="95" y="49"/>
                  <a:pt x="95" y="48"/>
                </a:cubicBezTo>
                <a:cubicBezTo>
                  <a:pt x="95" y="28"/>
                  <a:pt x="95" y="28"/>
                  <a:pt x="95" y="28"/>
                </a:cubicBezTo>
                <a:cubicBezTo>
                  <a:pt x="100" y="28"/>
                  <a:pt x="104" y="29"/>
                  <a:pt x="106" y="31"/>
                </a:cubicBezTo>
                <a:cubicBezTo>
                  <a:pt x="109" y="34"/>
                  <a:pt x="109" y="39"/>
                  <a:pt x="107" y="42"/>
                </a:cubicBezTo>
                <a:close/>
              </a:path>
            </a:pathLst>
          </a:custGeom>
          <a:gradFill>
            <a:gsLst>
              <a:gs pos="487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lin ang="12600000" scaled="0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8806B15B-D66D-4D65-A7A4-8D6B82FEBB81}"/>
              </a:ext>
            </a:extLst>
          </p:cNvPr>
          <p:cNvSpPr txBox="1"/>
          <p:nvPr/>
        </p:nvSpPr>
        <p:spPr>
          <a:xfrm>
            <a:off x="3040001" y="5388248"/>
            <a:ext cx="545147" cy="24622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00" b="1" dirty="0">
                <a:solidFill>
                  <a:schemeClr val="tx2"/>
                </a:solidFill>
              </a:rPr>
              <a:t>3.645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42493552-5E4C-4407-80F2-5FFA399310AA}"/>
              </a:ext>
            </a:extLst>
          </p:cNvPr>
          <p:cNvSpPr txBox="1"/>
          <p:nvPr/>
        </p:nvSpPr>
        <p:spPr>
          <a:xfrm>
            <a:off x="4061165" y="5388248"/>
            <a:ext cx="545147" cy="24622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00" b="1" dirty="0">
                <a:solidFill>
                  <a:schemeClr val="tx2"/>
                </a:solidFill>
              </a:rPr>
              <a:t>3.967</a:t>
            </a: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4BCED3CA-5A03-461D-B763-CE566B2E0612}"/>
              </a:ext>
            </a:extLst>
          </p:cNvPr>
          <p:cNvSpPr txBox="1"/>
          <p:nvPr/>
        </p:nvSpPr>
        <p:spPr>
          <a:xfrm>
            <a:off x="8388617" y="2369268"/>
            <a:ext cx="163415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Thomas doe</a:t>
            </a:r>
            <a:endParaRPr lang="en-ID" sz="1200" b="1" dirty="0"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04D84973-4044-4BAA-8520-181EDDDB232B}"/>
              </a:ext>
            </a:extLst>
          </p:cNvPr>
          <p:cNvSpPr txBox="1"/>
          <p:nvPr/>
        </p:nvSpPr>
        <p:spPr>
          <a:xfrm>
            <a:off x="7150597" y="3444395"/>
            <a:ext cx="2625707" cy="8309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600" b="1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</a:rPr>
              <a:t>Wonderful work with this team and company, very professional</a:t>
            </a: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A9A047BB-72C3-44D7-8E91-4B9FE23E9303}"/>
              </a:ext>
            </a:extLst>
          </p:cNvPr>
          <p:cNvSpPr txBox="1"/>
          <p:nvPr/>
        </p:nvSpPr>
        <p:spPr>
          <a:xfrm>
            <a:off x="7150597" y="4257681"/>
            <a:ext cx="2559032" cy="75751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dirty="0">
                <a:solidFill>
                  <a:schemeClr val="tx2"/>
                </a:solidFill>
              </a:rPr>
              <a:t>possession of my entire soul, like these sweet mornings of spring which I enjoy with my whole heart. </a:t>
            </a:r>
          </a:p>
        </p:txBody>
      </p:sp>
      <p:grpSp>
        <p:nvGrpSpPr>
          <p:cNvPr id="81" name="Group 80">
            <a:extLst>
              <a:ext uri="{FF2B5EF4-FFF2-40B4-BE49-F238E27FC236}">
                <a16:creationId xmlns:a16="http://schemas.microsoft.com/office/drawing/2014/main" id="{C97D3A3D-9257-45E5-B308-154FD58E8D98}"/>
              </a:ext>
            </a:extLst>
          </p:cNvPr>
          <p:cNvGrpSpPr/>
          <p:nvPr/>
        </p:nvGrpSpPr>
        <p:grpSpPr>
          <a:xfrm>
            <a:off x="7237560" y="5410682"/>
            <a:ext cx="244362" cy="208915"/>
            <a:chOff x="3255944" y="243818"/>
            <a:chExt cx="514350" cy="439738"/>
          </a:xfrm>
          <a:gradFill>
            <a:gsLst>
              <a:gs pos="487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lin ang="12600000" scaled="0"/>
          </a:gradFill>
        </p:grpSpPr>
        <p:sp>
          <p:nvSpPr>
            <p:cNvPr id="82" name="Freeform 357">
              <a:extLst>
                <a:ext uri="{FF2B5EF4-FFF2-40B4-BE49-F238E27FC236}">
                  <a16:creationId xmlns:a16="http://schemas.microsoft.com/office/drawing/2014/main" id="{03264DBB-CFFD-483D-B889-C113FF471E5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255944" y="243818"/>
              <a:ext cx="514350" cy="439738"/>
            </a:xfrm>
            <a:custGeom>
              <a:avLst/>
              <a:gdLst>
                <a:gd name="T0" fmla="*/ 121 w 136"/>
                <a:gd name="T1" fmla="*/ 15 h 117"/>
                <a:gd name="T2" fmla="*/ 68 w 136"/>
                <a:gd name="T3" fmla="*/ 14 h 117"/>
                <a:gd name="T4" fmla="*/ 15 w 136"/>
                <a:gd name="T5" fmla="*/ 15 h 117"/>
                <a:gd name="T6" fmla="*/ 15 w 136"/>
                <a:gd name="T7" fmla="*/ 69 h 117"/>
                <a:gd name="T8" fmla="*/ 59 w 136"/>
                <a:gd name="T9" fmla="*/ 112 h 117"/>
                <a:gd name="T10" fmla="*/ 77 w 136"/>
                <a:gd name="T11" fmla="*/ 112 h 117"/>
                <a:gd name="T12" fmla="*/ 121 w 136"/>
                <a:gd name="T13" fmla="*/ 69 h 117"/>
                <a:gd name="T14" fmla="*/ 121 w 136"/>
                <a:gd name="T15" fmla="*/ 15 h 117"/>
                <a:gd name="T16" fmla="*/ 115 w 136"/>
                <a:gd name="T17" fmla="*/ 63 h 117"/>
                <a:gd name="T18" fmla="*/ 71 w 136"/>
                <a:gd name="T19" fmla="*/ 107 h 117"/>
                <a:gd name="T20" fmla="*/ 65 w 136"/>
                <a:gd name="T21" fmla="*/ 107 h 117"/>
                <a:gd name="T22" fmla="*/ 21 w 136"/>
                <a:gd name="T23" fmla="*/ 63 h 117"/>
                <a:gd name="T24" fmla="*/ 21 w 136"/>
                <a:gd name="T25" fmla="*/ 21 h 117"/>
                <a:gd name="T26" fmla="*/ 63 w 136"/>
                <a:gd name="T27" fmla="*/ 20 h 117"/>
                <a:gd name="T28" fmla="*/ 68 w 136"/>
                <a:gd name="T29" fmla="*/ 25 h 117"/>
                <a:gd name="T30" fmla="*/ 73 w 136"/>
                <a:gd name="T31" fmla="*/ 20 h 117"/>
                <a:gd name="T32" fmla="*/ 115 w 136"/>
                <a:gd name="T33" fmla="*/ 21 h 117"/>
                <a:gd name="T34" fmla="*/ 115 w 136"/>
                <a:gd name="T35" fmla="*/ 63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36" h="117">
                  <a:moveTo>
                    <a:pt x="121" y="15"/>
                  </a:moveTo>
                  <a:cubicBezTo>
                    <a:pt x="106" y="1"/>
                    <a:pt x="83" y="0"/>
                    <a:pt x="68" y="14"/>
                  </a:cubicBezTo>
                  <a:cubicBezTo>
                    <a:pt x="53" y="0"/>
                    <a:pt x="30" y="1"/>
                    <a:pt x="15" y="15"/>
                  </a:cubicBezTo>
                  <a:cubicBezTo>
                    <a:pt x="0" y="30"/>
                    <a:pt x="0" y="54"/>
                    <a:pt x="15" y="69"/>
                  </a:cubicBezTo>
                  <a:cubicBezTo>
                    <a:pt x="20" y="73"/>
                    <a:pt x="59" y="112"/>
                    <a:pt x="59" y="112"/>
                  </a:cubicBezTo>
                  <a:cubicBezTo>
                    <a:pt x="64" y="117"/>
                    <a:pt x="72" y="117"/>
                    <a:pt x="77" y="112"/>
                  </a:cubicBezTo>
                  <a:cubicBezTo>
                    <a:pt x="77" y="112"/>
                    <a:pt x="120" y="69"/>
                    <a:pt x="121" y="69"/>
                  </a:cubicBezTo>
                  <a:cubicBezTo>
                    <a:pt x="136" y="54"/>
                    <a:pt x="136" y="30"/>
                    <a:pt x="121" y="15"/>
                  </a:cubicBezTo>
                  <a:close/>
                  <a:moveTo>
                    <a:pt x="115" y="63"/>
                  </a:moveTo>
                  <a:cubicBezTo>
                    <a:pt x="71" y="107"/>
                    <a:pt x="71" y="107"/>
                    <a:pt x="71" y="107"/>
                  </a:cubicBezTo>
                  <a:cubicBezTo>
                    <a:pt x="69" y="108"/>
                    <a:pt x="67" y="108"/>
                    <a:pt x="65" y="107"/>
                  </a:cubicBezTo>
                  <a:cubicBezTo>
                    <a:pt x="21" y="63"/>
                    <a:pt x="21" y="63"/>
                    <a:pt x="21" y="63"/>
                  </a:cubicBezTo>
                  <a:cubicBezTo>
                    <a:pt x="9" y="51"/>
                    <a:pt x="9" y="32"/>
                    <a:pt x="21" y="21"/>
                  </a:cubicBezTo>
                  <a:cubicBezTo>
                    <a:pt x="32" y="9"/>
                    <a:pt x="51" y="9"/>
                    <a:pt x="63" y="20"/>
                  </a:cubicBezTo>
                  <a:cubicBezTo>
                    <a:pt x="68" y="25"/>
                    <a:pt x="68" y="25"/>
                    <a:pt x="68" y="25"/>
                  </a:cubicBezTo>
                  <a:cubicBezTo>
                    <a:pt x="73" y="20"/>
                    <a:pt x="73" y="20"/>
                    <a:pt x="73" y="20"/>
                  </a:cubicBezTo>
                  <a:cubicBezTo>
                    <a:pt x="85" y="9"/>
                    <a:pt x="104" y="9"/>
                    <a:pt x="115" y="21"/>
                  </a:cubicBezTo>
                  <a:cubicBezTo>
                    <a:pt x="127" y="32"/>
                    <a:pt x="127" y="51"/>
                    <a:pt x="115" y="6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3" name="Freeform 358">
              <a:extLst>
                <a:ext uri="{FF2B5EF4-FFF2-40B4-BE49-F238E27FC236}">
                  <a16:creationId xmlns:a16="http://schemas.microsoft.com/office/drawing/2014/main" id="{31902949-84A0-4B57-97B7-850790915A6E}"/>
                </a:ext>
              </a:extLst>
            </p:cNvPr>
            <p:cNvSpPr>
              <a:spLocks/>
            </p:cNvSpPr>
            <p:nvPr/>
          </p:nvSpPr>
          <p:spPr bwMode="auto">
            <a:xfrm>
              <a:off x="3346432" y="334306"/>
              <a:ext cx="71438" cy="71438"/>
            </a:xfrm>
            <a:custGeom>
              <a:avLst/>
              <a:gdLst>
                <a:gd name="T0" fmla="*/ 17 w 19"/>
                <a:gd name="T1" fmla="*/ 0 h 19"/>
                <a:gd name="T2" fmla="*/ 17 w 19"/>
                <a:gd name="T3" fmla="*/ 0 h 19"/>
                <a:gd name="T4" fmla="*/ 0 w 19"/>
                <a:gd name="T5" fmla="*/ 17 h 19"/>
                <a:gd name="T6" fmla="*/ 0 w 19"/>
                <a:gd name="T7" fmla="*/ 17 h 19"/>
                <a:gd name="T8" fmla="*/ 2 w 19"/>
                <a:gd name="T9" fmla="*/ 19 h 19"/>
                <a:gd name="T10" fmla="*/ 4 w 19"/>
                <a:gd name="T11" fmla="*/ 17 h 19"/>
                <a:gd name="T12" fmla="*/ 4 w 19"/>
                <a:gd name="T13" fmla="*/ 17 h 19"/>
                <a:gd name="T14" fmla="*/ 17 w 19"/>
                <a:gd name="T15" fmla="*/ 4 h 19"/>
                <a:gd name="T16" fmla="*/ 17 w 19"/>
                <a:gd name="T17" fmla="*/ 4 h 19"/>
                <a:gd name="T18" fmla="*/ 19 w 19"/>
                <a:gd name="T19" fmla="*/ 2 h 19"/>
                <a:gd name="T20" fmla="*/ 17 w 19"/>
                <a:gd name="T21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9" h="19">
                  <a:moveTo>
                    <a:pt x="17" y="0"/>
                  </a:moveTo>
                  <a:cubicBezTo>
                    <a:pt x="17" y="0"/>
                    <a:pt x="17" y="0"/>
                    <a:pt x="17" y="0"/>
                  </a:cubicBezTo>
                  <a:cubicBezTo>
                    <a:pt x="8" y="0"/>
                    <a:pt x="0" y="8"/>
                    <a:pt x="0" y="17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8"/>
                    <a:pt x="1" y="19"/>
                    <a:pt x="2" y="19"/>
                  </a:cubicBezTo>
                  <a:cubicBezTo>
                    <a:pt x="3" y="19"/>
                    <a:pt x="4" y="18"/>
                    <a:pt x="4" y="17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cubicBezTo>
                    <a:pt x="17" y="4"/>
                    <a:pt x="17" y="4"/>
                    <a:pt x="17" y="4"/>
                  </a:cubicBezTo>
                  <a:cubicBezTo>
                    <a:pt x="18" y="4"/>
                    <a:pt x="19" y="3"/>
                    <a:pt x="19" y="2"/>
                  </a:cubicBezTo>
                  <a:cubicBezTo>
                    <a:pt x="19" y="1"/>
                    <a:pt x="18" y="0"/>
                    <a:pt x="1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84" name="Freeform 22">
            <a:extLst>
              <a:ext uri="{FF2B5EF4-FFF2-40B4-BE49-F238E27FC236}">
                <a16:creationId xmlns:a16="http://schemas.microsoft.com/office/drawing/2014/main" id="{9990177E-4892-4060-8646-83B002249CA1}"/>
              </a:ext>
            </a:extLst>
          </p:cNvPr>
          <p:cNvSpPr>
            <a:spLocks noEditPoints="1"/>
          </p:cNvSpPr>
          <p:nvPr/>
        </p:nvSpPr>
        <p:spPr bwMode="auto">
          <a:xfrm>
            <a:off x="8309231" y="5403069"/>
            <a:ext cx="222974" cy="216580"/>
          </a:xfrm>
          <a:custGeom>
            <a:avLst/>
            <a:gdLst>
              <a:gd name="T0" fmla="*/ 112 w 118"/>
              <a:gd name="T1" fmla="*/ 26 h 112"/>
              <a:gd name="T2" fmla="*/ 95 w 118"/>
              <a:gd name="T3" fmla="*/ 20 h 112"/>
              <a:gd name="T4" fmla="*/ 95 w 118"/>
              <a:gd name="T5" fmla="*/ 16 h 112"/>
              <a:gd name="T6" fmla="*/ 95 w 118"/>
              <a:gd name="T7" fmla="*/ 12 h 112"/>
              <a:gd name="T8" fmla="*/ 83 w 118"/>
              <a:gd name="T9" fmla="*/ 0 h 112"/>
              <a:gd name="T10" fmla="*/ 35 w 118"/>
              <a:gd name="T11" fmla="*/ 0 h 112"/>
              <a:gd name="T12" fmla="*/ 23 w 118"/>
              <a:gd name="T13" fmla="*/ 12 h 112"/>
              <a:gd name="T14" fmla="*/ 23 w 118"/>
              <a:gd name="T15" fmla="*/ 16 h 112"/>
              <a:gd name="T16" fmla="*/ 23 w 118"/>
              <a:gd name="T17" fmla="*/ 20 h 112"/>
              <a:gd name="T18" fmla="*/ 6 w 118"/>
              <a:gd name="T19" fmla="*/ 26 h 112"/>
              <a:gd name="T20" fmla="*/ 3 w 118"/>
              <a:gd name="T21" fmla="*/ 45 h 112"/>
              <a:gd name="T22" fmla="*/ 24 w 118"/>
              <a:gd name="T23" fmla="*/ 58 h 112"/>
              <a:gd name="T24" fmla="*/ 55 w 118"/>
              <a:gd name="T25" fmla="*/ 88 h 112"/>
              <a:gd name="T26" fmla="*/ 55 w 118"/>
              <a:gd name="T27" fmla="*/ 88 h 112"/>
              <a:gd name="T28" fmla="*/ 55 w 118"/>
              <a:gd name="T29" fmla="*/ 104 h 112"/>
              <a:gd name="T30" fmla="*/ 47 w 118"/>
              <a:gd name="T31" fmla="*/ 104 h 112"/>
              <a:gd name="T32" fmla="*/ 43 w 118"/>
              <a:gd name="T33" fmla="*/ 108 h 112"/>
              <a:gd name="T34" fmla="*/ 47 w 118"/>
              <a:gd name="T35" fmla="*/ 112 h 112"/>
              <a:gd name="T36" fmla="*/ 71 w 118"/>
              <a:gd name="T37" fmla="*/ 112 h 112"/>
              <a:gd name="T38" fmla="*/ 75 w 118"/>
              <a:gd name="T39" fmla="*/ 108 h 112"/>
              <a:gd name="T40" fmla="*/ 71 w 118"/>
              <a:gd name="T41" fmla="*/ 104 h 112"/>
              <a:gd name="T42" fmla="*/ 63 w 118"/>
              <a:gd name="T43" fmla="*/ 104 h 112"/>
              <a:gd name="T44" fmla="*/ 63 w 118"/>
              <a:gd name="T45" fmla="*/ 88 h 112"/>
              <a:gd name="T46" fmla="*/ 63 w 118"/>
              <a:gd name="T47" fmla="*/ 88 h 112"/>
              <a:gd name="T48" fmla="*/ 94 w 118"/>
              <a:gd name="T49" fmla="*/ 58 h 112"/>
              <a:gd name="T50" fmla="*/ 115 w 118"/>
              <a:gd name="T51" fmla="*/ 45 h 112"/>
              <a:gd name="T52" fmla="*/ 112 w 118"/>
              <a:gd name="T53" fmla="*/ 26 h 112"/>
              <a:gd name="T54" fmla="*/ 11 w 118"/>
              <a:gd name="T55" fmla="*/ 42 h 112"/>
              <a:gd name="T56" fmla="*/ 12 w 118"/>
              <a:gd name="T57" fmla="*/ 31 h 112"/>
              <a:gd name="T58" fmla="*/ 23 w 118"/>
              <a:gd name="T59" fmla="*/ 28 h 112"/>
              <a:gd name="T60" fmla="*/ 23 w 118"/>
              <a:gd name="T61" fmla="*/ 48 h 112"/>
              <a:gd name="T62" fmla="*/ 23 w 118"/>
              <a:gd name="T63" fmla="*/ 50 h 112"/>
              <a:gd name="T64" fmla="*/ 11 w 118"/>
              <a:gd name="T65" fmla="*/ 42 h 112"/>
              <a:gd name="T66" fmla="*/ 87 w 118"/>
              <a:gd name="T67" fmla="*/ 16 h 112"/>
              <a:gd name="T68" fmla="*/ 87 w 118"/>
              <a:gd name="T69" fmla="*/ 48 h 112"/>
              <a:gd name="T70" fmla="*/ 59 w 118"/>
              <a:gd name="T71" fmla="*/ 80 h 112"/>
              <a:gd name="T72" fmla="*/ 31 w 118"/>
              <a:gd name="T73" fmla="*/ 48 h 112"/>
              <a:gd name="T74" fmla="*/ 31 w 118"/>
              <a:gd name="T75" fmla="*/ 16 h 112"/>
              <a:gd name="T76" fmla="*/ 31 w 118"/>
              <a:gd name="T77" fmla="*/ 12 h 112"/>
              <a:gd name="T78" fmla="*/ 35 w 118"/>
              <a:gd name="T79" fmla="*/ 8 h 112"/>
              <a:gd name="T80" fmla="*/ 83 w 118"/>
              <a:gd name="T81" fmla="*/ 8 h 112"/>
              <a:gd name="T82" fmla="*/ 87 w 118"/>
              <a:gd name="T83" fmla="*/ 12 h 112"/>
              <a:gd name="T84" fmla="*/ 87 w 118"/>
              <a:gd name="T85" fmla="*/ 16 h 112"/>
              <a:gd name="T86" fmla="*/ 107 w 118"/>
              <a:gd name="T87" fmla="*/ 42 h 112"/>
              <a:gd name="T88" fmla="*/ 95 w 118"/>
              <a:gd name="T89" fmla="*/ 50 h 112"/>
              <a:gd name="T90" fmla="*/ 95 w 118"/>
              <a:gd name="T91" fmla="*/ 48 h 112"/>
              <a:gd name="T92" fmla="*/ 95 w 118"/>
              <a:gd name="T93" fmla="*/ 28 h 112"/>
              <a:gd name="T94" fmla="*/ 106 w 118"/>
              <a:gd name="T95" fmla="*/ 31 h 112"/>
              <a:gd name="T96" fmla="*/ 107 w 118"/>
              <a:gd name="T97" fmla="*/ 42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18" h="112">
                <a:moveTo>
                  <a:pt x="112" y="26"/>
                </a:moveTo>
                <a:cubicBezTo>
                  <a:pt x="108" y="22"/>
                  <a:pt x="102" y="19"/>
                  <a:pt x="95" y="20"/>
                </a:cubicBezTo>
                <a:cubicBezTo>
                  <a:pt x="95" y="16"/>
                  <a:pt x="95" y="16"/>
                  <a:pt x="95" y="16"/>
                </a:cubicBezTo>
                <a:cubicBezTo>
                  <a:pt x="95" y="12"/>
                  <a:pt x="95" y="12"/>
                  <a:pt x="95" y="12"/>
                </a:cubicBezTo>
                <a:cubicBezTo>
                  <a:pt x="95" y="5"/>
                  <a:pt x="90" y="0"/>
                  <a:pt x="83" y="0"/>
                </a:cubicBezTo>
                <a:cubicBezTo>
                  <a:pt x="35" y="0"/>
                  <a:pt x="35" y="0"/>
                  <a:pt x="35" y="0"/>
                </a:cubicBezTo>
                <a:cubicBezTo>
                  <a:pt x="28" y="0"/>
                  <a:pt x="23" y="5"/>
                  <a:pt x="23" y="12"/>
                </a:cubicBezTo>
                <a:cubicBezTo>
                  <a:pt x="23" y="16"/>
                  <a:pt x="23" y="16"/>
                  <a:pt x="23" y="16"/>
                </a:cubicBezTo>
                <a:cubicBezTo>
                  <a:pt x="23" y="20"/>
                  <a:pt x="23" y="20"/>
                  <a:pt x="23" y="20"/>
                </a:cubicBezTo>
                <a:cubicBezTo>
                  <a:pt x="16" y="19"/>
                  <a:pt x="10" y="22"/>
                  <a:pt x="6" y="26"/>
                </a:cubicBezTo>
                <a:cubicBezTo>
                  <a:pt x="1" y="32"/>
                  <a:pt x="0" y="39"/>
                  <a:pt x="3" y="45"/>
                </a:cubicBezTo>
                <a:cubicBezTo>
                  <a:pt x="7" y="53"/>
                  <a:pt x="14" y="57"/>
                  <a:pt x="24" y="58"/>
                </a:cubicBezTo>
                <a:cubicBezTo>
                  <a:pt x="28" y="74"/>
                  <a:pt x="40" y="86"/>
                  <a:pt x="55" y="88"/>
                </a:cubicBezTo>
                <a:cubicBezTo>
                  <a:pt x="55" y="88"/>
                  <a:pt x="55" y="88"/>
                  <a:pt x="55" y="88"/>
                </a:cubicBezTo>
                <a:cubicBezTo>
                  <a:pt x="55" y="104"/>
                  <a:pt x="55" y="104"/>
                  <a:pt x="55" y="104"/>
                </a:cubicBezTo>
                <a:cubicBezTo>
                  <a:pt x="47" y="104"/>
                  <a:pt x="47" y="104"/>
                  <a:pt x="47" y="104"/>
                </a:cubicBezTo>
                <a:cubicBezTo>
                  <a:pt x="45" y="104"/>
                  <a:pt x="43" y="106"/>
                  <a:pt x="43" y="108"/>
                </a:cubicBezTo>
                <a:cubicBezTo>
                  <a:pt x="43" y="110"/>
                  <a:pt x="45" y="112"/>
                  <a:pt x="47" y="112"/>
                </a:cubicBezTo>
                <a:cubicBezTo>
                  <a:pt x="71" y="112"/>
                  <a:pt x="71" y="112"/>
                  <a:pt x="71" y="112"/>
                </a:cubicBezTo>
                <a:cubicBezTo>
                  <a:pt x="73" y="112"/>
                  <a:pt x="75" y="110"/>
                  <a:pt x="75" y="108"/>
                </a:cubicBezTo>
                <a:cubicBezTo>
                  <a:pt x="75" y="106"/>
                  <a:pt x="73" y="104"/>
                  <a:pt x="71" y="104"/>
                </a:cubicBezTo>
                <a:cubicBezTo>
                  <a:pt x="63" y="104"/>
                  <a:pt x="63" y="104"/>
                  <a:pt x="63" y="104"/>
                </a:cubicBezTo>
                <a:cubicBezTo>
                  <a:pt x="63" y="88"/>
                  <a:pt x="63" y="88"/>
                  <a:pt x="63" y="88"/>
                </a:cubicBezTo>
                <a:cubicBezTo>
                  <a:pt x="63" y="88"/>
                  <a:pt x="63" y="88"/>
                  <a:pt x="63" y="88"/>
                </a:cubicBezTo>
                <a:cubicBezTo>
                  <a:pt x="78" y="86"/>
                  <a:pt x="90" y="74"/>
                  <a:pt x="94" y="58"/>
                </a:cubicBezTo>
                <a:cubicBezTo>
                  <a:pt x="104" y="57"/>
                  <a:pt x="111" y="53"/>
                  <a:pt x="115" y="45"/>
                </a:cubicBezTo>
                <a:cubicBezTo>
                  <a:pt x="118" y="39"/>
                  <a:pt x="117" y="32"/>
                  <a:pt x="112" y="26"/>
                </a:cubicBezTo>
                <a:close/>
                <a:moveTo>
                  <a:pt x="11" y="42"/>
                </a:moveTo>
                <a:cubicBezTo>
                  <a:pt x="9" y="39"/>
                  <a:pt x="9" y="34"/>
                  <a:pt x="12" y="31"/>
                </a:cubicBezTo>
                <a:cubicBezTo>
                  <a:pt x="14" y="29"/>
                  <a:pt x="18" y="28"/>
                  <a:pt x="23" y="28"/>
                </a:cubicBezTo>
                <a:cubicBezTo>
                  <a:pt x="23" y="48"/>
                  <a:pt x="23" y="48"/>
                  <a:pt x="23" y="48"/>
                </a:cubicBezTo>
                <a:cubicBezTo>
                  <a:pt x="23" y="49"/>
                  <a:pt x="23" y="49"/>
                  <a:pt x="23" y="50"/>
                </a:cubicBezTo>
                <a:cubicBezTo>
                  <a:pt x="17" y="49"/>
                  <a:pt x="13" y="46"/>
                  <a:pt x="11" y="42"/>
                </a:cubicBezTo>
                <a:close/>
                <a:moveTo>
                  <a:pt x="87" y="16"/>
                </a:moveTo>
                <a:cubicBezTo>
                  <a:pt x="87" y="48"/>
                  <a:pt x="87" y="48"/>
                  <a:pt x="87" y="48"/>
                </a:cubicBezTo>
                <a:cubicBezTo>
                  <a:pt x="87" y="66"/>
                  <a:pt x="74" y="80"/>
                  <a:pt x="59" y="80"/>
                </a:cubicBezTo>
                <a:cubicBezTo>
                  <a:pt x="44" y="80"/>
                  <a:pt x="31" y="66"/>
                  <a:pt x="31" y="48"/>
                </a:cubicBezTo>
                <a:cubicBezTo>
                  <a:pt x="31" y="16"/>
                  <a:pt x="31" y="16"/>
                  <a:pt x="31" y="16"/>
                </a:cubicBezTo>
                <a:cubicBezTo>
                  <a:pt x="31" y="12"/>
                  <a:pt x="31" y="12"/>
                  <a:pt x="31" y="12"/>
                </a:cubicBezTo>
                <a:cubicBezTo>
                  <a:pt x="31" y="10"/>
                  <a:pt x="33" y="8"/>
                  <a:pt x="35" y="8"/>
                </a:cubicBezTo>
                <a:cubicBezTo>
                  <a:pt x="83" y="8"/>
                  <a:pt x="83" y="8"/>
                  <a:pt x="83" y="8"/>
                </a:cubicBezTo>
                <a:cubicBezTo>
                  <a:pt x="85" y="8"/>
                  <a:pt x="87" y="10"/>
                  <a:pt x="87" y="12"/>
                </a:cubicBezTo>
                <a:lnTo>
                  <a:pt x="87" y="16"/>
                </a:lnTo>
                <a:close/>
                <a:moveTo>
                  <a:pt x="107" y="42"/>
                </a:moveTo>
                <a:cubicBezTo>
                  <a:pt x="105" y="46"/>
                  <a:pt x="101" y="49"/>
                  <a:pt x="95" y="50"/>
                </a:cubicBezTo>
                <a:cubicBezTo>
                  <a:pt x="95" y="49"/>
                  <a:pt x="95" y="49"/>
                  <a:pt x="95" y="48"/>
                </a:cubicBezTo>
                <a:cubicBezTo>
                  <a:pt x="95" y="28"/>
                  <a:pt x="95" y="28"/>
                  <a:pt x="95" y="28"/>
                </a:cubicBezTo>
                <a:cubicBezTo>
                  <a:pt x="100" y="28"/>
                  <a:pt x="104" y="29"/>
                  <a:pt x="106" y="31"/>
                </a:cubicBezTo>
                <a:cubicBezTo>
                  <a:pt x="109" y="34"/>
                  <a:pt x="109" y="39"/>
                  <a:pt x="107" y="42"/>
                </a:cubicBezTo>
                <a:close/>
              </a:path>
            </a:pathLst>
          </a:custGeom>
          <a:gradFill>
            <a:gsLst>
              <a:gs pos="487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lin ang="12600000" scaled="0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23096234-EE0E-40E8-8AC6-7F88398416C9}"/>
              </a:ext>
            </a:extLst>
          </p:cNvPr>
          <p:cNvSpPr txBox="1"/>
          <p:nvPr/>
        </p:nvSpPr>
        <p:spPr>
          <a:xfrm>
            <a:off x="7588829" y="5388248"/>
            <a:ext cx="545147" cy="24622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00" b="1" dirty="0">
                <a:solidFill>
                  <a:schemeClr val="tx2"/>
                </a:solidFill>
              </a:rPr>
              <a:t>5.334</a:t>
            </a: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6C278110-9385-4D63-B56E-BA885488DF81}"/>
              </a:ext>
            </a:extLst>
          </p:cNvPr>
          <p:cNvSpPr txBox="1"/>
          <p:nvPr/>
        </p:nvSpPr>
        <p:spPr>
          <a:xfrm>
            <a:off x="8609993" y="5388248"/>
            <a:ext cx="545147" cy="24622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00" b="1" dirty="0">
                <a:solidFill>
                  <a:schemeClr val="tx2"/>
                </a:solidFill>
              </a:rPr>
              <a:t>5.724</a:t>
            </a:r>
          </a:p>
        </p:txBody>
      </p:sp>
      <p:grpSp>
        <p:nvGrpSpPr>
          <p:cNvPr id="87" name="Group 86">
            <a:extLst>
              <a:ext uri="{FF2B5EF4-FFF2-40B4-BE49-F238E27FC236}">
                <a16:creationId xmlns:a16="http://schemas.microsoft.com/office/drawing/2014/main" id="{A9D0D968-CFBE-4030-AD11-E728AFB14B95}"/>
              </a:ext>
            </a:extLst>
          </p:cNvPr>
          <p:cNvGrpSpPr/>
          <p:nvPr/>
        </p:nvGrpSpPr>
        <p:grpSpPr>
          <a:xfrm>
            <a:off x="9431112" y="1960569"/>
            <a:ext cx="259055" cy="199042"/>
            <a:chOff x="895350" y="736600"/>
            <a:chExt cx="411163" cy="315913"/>
          </a:xfrm>
          <a:gradFill>
            <a:gsLst>
              <a:gs pos="540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lin ang="12600000" scaled="0"/>
          </a:gradFill>
        </p:grpSpPr>
        <p:sp>
          <p:nvSpPr>
            <p:cNvPr id="88" name="Freeform 5">
              <a:extLst>
                <a:ext uri="{FF2B5EF4-FFF2-40B4-BE49-F238E27FC236}">
                  <a16:creationId xmlns:a16="http://schemas.microsoft.com/office/drawing/2014/main" id="{25A83DFF-E3BD-40BB-A779-BB6A8CC271D7}"/>
                </a:ext>
              </a:extLst>
            </p:cNvPr>
            <p:cNvSpPr>
              <a:spLocks/>
            </p:cNvSpPr>
            <p:nvPr/>
          </p:nvSpPr>
          <p:spPr bwMode="auto">
            <a:xfrm>
              <a:off x="895350" y="736600"/>
              <a:ext cx="180975" cy="315913"/>
            </a:xfrm>
            <a:custGeom>
              <a:avLst/>
              <a:gdLst>
                <a:gd name="T0" fmla="*/ 55 w 59"/>
                <a:gd name="T1" fmla="*/ 77 h 102"/>
                <a:gd name="T2" fmla="*/ 59 w 59"/>
                <a:gd name="T3" fmla="*/ 29 h 102"/>
                <a:gd name="T4" fmla="*/ 59 w 59"/>
                <a:gd name="T5" fmla="*/ 0 h 102"/>
                <a:gd name="T6" fmla="*/ 0 w 59"/>
                <a:gd name="T7" fmla="*/ 0 h 102"/>
                <a:gd name="T8" fmla="*/ 0 w 59"/>
                <a:gd name="T9" fmla="*/ 54 h 102"/>
                <a:gd name="T10" fmla="*/ 27 w 59"/>
                <a:gd name="T11" fmla="*/ 54 h 102"/>
                <a:gd name="T12" fmla="*/ 26 w 59"/>
                <a:gd name="T13" fmla="*/ 65 h 102"/>
                <a:gd name="T14" fmla="*/ 20 w 59"/>
                <a:gd name="T15" fmla="*/ 68 h 102"/>
                <a:gd name="T16" fmla="*/ 0 w 59"/>
                <a:gd name="T17" fmla="*/ 69 h 102"/>
                <a:gd name="T18" fmla="*/ 0 w 59"/>
                <a:gd name="T19" fmla="*/ 102 h 102"/>
                <a:gd name="T20" fmla="*/ 40 w 59"/>
                <a:gd name="T21" fmla="*/ 97 h 102"/>
                <a:gd name="T22" fmla="*/ 55 w 59"/>
                <a:gd name="T23" fmla="*/ 77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9" h="102">
                  <a:moveTo>
                    <a:pt x="55" y="77"/>
                  </a:moveTo>
                  <a:cubicBezTo>
                    <a:pt x="58" y="67"/>
                    <a:pt x="59" y="51"/>
                    <a:pt x="59" y="29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27" y="54"/>
                    <a:pt x="27" y="54"/>
                    <a:pt x="27" y="54"/>
                  </a:cubicBezTo>
                  <a:cubicBezTo>
                    <a:pt x="27" y="59"/>
                    <a:pt x="27" y="63"/>
                    <a:pt x="26" y="65"/>
                  </a:cubicBezTo>
                  <a:cubicBezTo>
                    <a:pt x="25" y="66"/>
                    <a:pt x="23" y="68"/>
                    <a:pt x="20" y="68"/>
                  </a:cubicBezTo>
                  <a:cubicBezTo>
                    <a:pt x="16" y="68"/>
                    <a:pt x="10" y="69"/>
                    <a:pt x="0" y="69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18" y="102"/>
                    <a:pt x="32" y="100"/>
                    <a:pt x="40" y="97"/>
                  </a:cubicBezTo>
                  <a:cubicBezTo>
                    <a:pt x="48" y="93"/>
                    <a:pt x="53" y="86"/>
                    <a:pt x="55" y="7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" name="Freeform 6">
              <a:extLst>
                <a:ext uri="{FF2B5EF4-FFF2-40B4-BE49-F238E27FC236}">
                  <a16:creationId xmlns:a16="http://schemas.microsoft.com/office/drawing/2014/main" id="{8A4D8CE6-DDE3-435C-A03A-C99EFCDC7A21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5538" y="736600"/>
              <a:ext cx="180975" cy="315913"/>
            </a:xfrm>
            <a:custGeom>
              <a:avLst/>
              <a:gdLst>
                <a:gd name="T0" fmla="*/ 0 w 59"/>
                <a:gd name="T1" fmla="*/ 54 h 102"/>
                <a:gd name="T2" fmla="*/ 27 w 59"/>
                <a:gd name="T3" fmla="*/ 54 h 102"/>
                <a:gd name="T4" fmla="*/ 25 w 59"/>
                <a:gd name="T5" fmla="*/ 65 h 102"/>
                <a:gd name="T6" fmla="*/ 19 w 59"/>
                <a:gd name="T7" fmla="*/ 68 h 102"/>
                <a:gd name="T8" fmla="*/ 0 w 59"/>
                <a:gd name="T9" fmla="*/ 69 h 102"/>
                <a:gd name="T10" fmla="*/ 0 w 59"/>
                <a:gd name="T11" fmla="*/ 102 h 102"/>
                <a:gd name="T12" fmla="*/ 39 w 59"/>
                <a:gd name="T13" fmla="*/ 97 h 102"/>
                <a:gd name="T14" fmla="*/ 55 w 59"/>
                <a:gd name="T15" fmla="*/ 77 h 102"/>
                <a:gd name="T16" fmla="*/ 59 w 59"/>
                <a:gd name="T17" fmla="*/ 29 h 102"/>
                <a:gd name="T18" fmla="*/ 59 w 59"/>
                <a:gd name="T19" fmla="*/ 0 h 102"/>
                <a:gd name="T20" fmla="*/ 0 w 59"/>
                <a:gd name="T21" fmla="*/ 0 h 102"/>
                <a:gd name="T22" fmla="*/ 0 w 59"/>
                <a:gd name="T23" fmla="*/ 54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9" h="102">
                  <a:moveTo>
                    <a:pt x="0" y="54"/>
                  </a:moveTo>
                  <a:cubicBezTo>
                    <a:pt x="27" y="54"/>
                    <a:pt x="27" y="54"/>
                    <a:pt x="27" y="54"/>
                  </a:cubicBezTo>
                  <a:cubicBezTo>
                    <a:pt x="27" y="59"/>
                    <a:pt x="26" y="63"/>
                    <a:pt x="25" y="65"/>
                  </a:cubicBezTo>
                  <a:cubicBezTo>
                    <a:pt x="25" y="66"/>
                    <a:pt x="22" y="68"/>
                    <a:pt x="19" y="68"/>
                  </a:cubicBezTo>
                  <a:cubicBezTo>
                    <a:pt x="16" y="68"/>
                    <a:pt x="10" y="69"/>
                    <a:pt x="0" y="69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18" y="102"/>
                    <a:pt x="31" y="100"/>
                    <a:pt x="39" y="97"/>
                  </a:cubicBezTo>
                  <a:cubicBezTo>
                    <a:pt x="47" y="93"/>
                    <a:pt x="53" y="86"/>
                    <a:pt x="55" y="77"/>
                  </a:cubicBezTo>
                  <a:cubicBezTo>
                    <a:pt x="58" y="67"/>
                    <a:pt x="59" y="51"/>
                    <a:pt x="59" y="29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5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90" name="TextBox 89">
            <a:extLst>
              <a:ext uri="{FF2B5EF4-FFF2-40B4-BE49-F238E27FC236}">
                <a16:creationId xmlns:a16="http://schemas.microsoft.com/office/drawing/2014/main" id="{DEC98A34-4DB5-462A-ADDB-DE0F9562FEAC}"/>
              </a:ext>
            </a:extLst>
          </p:cNvPr>
          <p:cNvSpPr txBox="1"/>
          <p:nvPr/>
        </p:nvSpPr>
        <p:spPr>
          <a:xfrm>
            <a:off x="3839789" y="2369268"/>
            <a:ext cx="163415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Amanda </a:t>
            </a:r>
            <a:r>
              <a:rPr lang="en-US" sz="1200" b="1" dirty="0" err="1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diana</a:t>
            </a:r>
            <a:endParaRPr lang="en-ID" sz="1200" b="1" dirty="0"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grpSp>
        <p:nvGrpSpPr>
          <p:cNvPr id="91" name="Group 90">
            <a:extLst>
              <a:ext uri="{FF2B5EF4-FFF2-40B4-BE49-F238E27FC236}">
                <a16:creationId xmlns:a16="http://schemas.microsoft.com/office/drawing/2014/main" id="{E25CF0B5-5861-4529-8F55-91D4E29DB01D}"/>
              </a:ext>
            </a:extLst>
          </p:cNvPr>
          <p:cNvGrpSpPr/>
          <p:nvPr/>
        </p:nvGrpSpPr>
        <p:grpSpPr>
          <a:xfrm>
            <a:off x="4901746" y="1960569"/>
            <a:ext cx="259055" cy="199042"/>
            <a:chOff x="895350" y="736600"/>
            <a:chExt cx="411163" cy="315913"/>
          </a:xfrm>
          <a:gradFill>
            <a:gsLst>
              <a:gs pos="540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lin ang="12600000" scaled="0"/>
          </a:gradFill>
        </p:grpSpPr>
        <p:sp>
          <p:nvSpPr>
            <p:cNvPr id="92" name="Freeform 5">
              <a:extLst>
                <a:ext uri="{FF2B5EF4-FFF2-40B4-BE49-F238E27FC236}">
                  <a16:creationId xmlns:a16="http://schemas.microsoft.com/office/drawing/2014/main" id="{F433F86B-F717-41BC-ABE7-7BFBAE627449}"/>
                </a:ext>
              </a:extLst>
            </p:cNvPr>
            <p:cNvSpPr>
              <a:spLocks/>
            </p:cNvSpPr>
            <p:nvPr/>
          </p:nvSpPr>
          <p:spPr bwMode="auto">
            <a:xfrm>
              <a:off x="895350" y="736600"/>
              <a:ext cx="180975" cy="315913"/>
            </a:xfrm>
            <a:custGeom>
              <a:avLst/>
              <a:gdLst>
                <a:gd name="T0" fmla="*/ 55 w 59"/>
                <a:gd name="T1" fmla="*/ 77 h 102"/>
                <a:gd name="T2" fmla="*/ 59 w 59"/>
                <a:gd name="T3" fmla="*/ 29 h 102"/>
                <a:gd name="T4" fmla="*/ 59 w 59"/>
                <a:gd name="T5" fmla="*/ 0 h 102"/>
                <a:gd name="T6" fmla="*/ 0 w 59"/>
                <a:gd name="T7" fmla="*/ 0 h 102"/>
                <a:gd name="T8" fmla="*/ 0 w 59"/>
                <a:gd name="T9" fmla="*/ 54 h 102"/>
                <a:gd name="T10" fmla="*/ 27 w 59"/>
                <a:gd name="T11" fmla="*/ 54 h 102"/>
                <a:gd name="T12" fmla="*/ 26 w 59"/>
                <a:gd name="T13" fmla="*/ 65 h 102"/>
                <a:gd name="T14" fmla="*/ 20 w 59"/>
                <a:gd name="T15" fmla="*/ 68 h 102"/>
                <a:gd name="T16" fmla="*/ 0 w 59"/>
                <a:gd name="T17" fmla="*/ 69 h 102"/>
                <a:gd name="T18" fmla="*/ 0 w 59"/>
                <a:gd name="T19" fmla="*/ 102 h 102"/>
                <a:gd name="T20" fmla="*/ 40 w 59"/>
                <a:gd name="T21" fmla="*/ 97 h 102"/>
                <a:gd name="T22" fmla="*/ 55 w 59"/>
                <a:gd name="T23" fmla="*/ 77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9" h="102">
                  <a:moveTo>
                    <a:pt x="55" y="77"/>
                  </a:moveTo>
                  <a:cubicBezTo>
                    <a:pt x="58" y="67"/>
                    <a:pt x="59" y="51"/>
                    <a:pt x="59" y="29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27" y="54"/>
                    <a:pt x="27" y="54"/>
                    <a:pt x="27" y="54"/>
                  </a:cubicBezTo>
                  <a:cubicBezTo>
                    <a:pt x="27" y="59"/>
                    <a:pt x="27" y="63"/>
                    <a:pt x="26" y="65"/>
                  </a:cubicBezTo>
                  <a:cubicBezTo>
                    <a:pt x="25" y="66"/>
                    <a:pt x="23" y="68"/>
                    <a:pt x="20" y="68"/>
                  </a:cubicBezTo>
                  <a:cubicBezTo>
                    <a:pt x="16" y="68"/>
                    <a:pt x="10" y="69"/>
                    <a:pt x="0" y="69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18" y="102"/>
                    <a:pt x="32" y="100"/>
                    <a:pt x="40" y="97"/>
                  </a:cubicBezTo>
                  <a:cubicBezTo>
                    <a:pt x="48" y="93"/>
                    <a:pt x="53" y="86"/>
                    <a:pt x="55" y="7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" name="Freeform 6">
              <a:extLst>
                <a:ext uri="{FF2B5EF4-FFF2-40B4-BE49-F238E27FC236}">
                  <a16:creationId xmlns:a16="http://schemas.microsoft.com/office/drawing/2014/main" id="{3C1B5DBD-818C-4BCB-9689-0240785BF0C7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5538" y="736600"/>
              <a:ext cx="180975" cy="315913"/>
            </a:xfrm>
            <a:custGeom>
              <a:avLst/>
              <a:gdLst>
                <a:gd name="T0" fmla="*/ 0 w 59"/>
                <a:gd name="T1" fmla="*/ 54 h 102"/>
                <a:gd name="T2" fmla="*/ 27 w 59"/>
                <a:gd name="T3" fmla="*/ 54 h 102"/>
                <a:gd name="T4" fmla="*/ 25 w 59"/>
                <a:gd name="T5" fmla="*/ 65 h 102"/>
                <a:gd name="T6" fmla="*/ 19 w 59"/>
                <a:gd name="T7" fmla="*/ 68 h 102"/>
                <a:gd name="T8" fmla="*/ 0 w 59"/>
                <a:gd name="T9" fmla="*/ 69 h 102"/>
                <a:gd name="T10" fmla="*/ 0 w 59"/>
                <a:gd name="T11" fmla="*/ 102 h 102"/>
                <a:gd name="T12" fmla="*/ 39 w 59"/>
                <a:gd name="T13" fmla="*/ 97 h 102"/>
                <a:gd name="T14" fmla="*/ 55 w 59"/>
                <a:gd name="T15" fmla="*/ 77 h 102"/>
                <a:gd name="T16" fmla="*/ 59 w 59"/>
                <a:gd name="T17" fmla="*/ 29 h 102"/>
                <a:gd name="T18" fmla="*/ 59 w 59"/>
                <a:gd name="T19" fmla="*/ 0 h 102"/>
                <a:gd name="T20" fmla="*/ 0 w 59"/>
                <a:gd name="T21" fmla="*/ 0 h 102"/>
                <a:gd name="T22" fmla="*/ 0 w 59"/>
                <a:gd name="T23" fmla="*/ 54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9" h="102">
                  <a:moveTo>
                    <a:pt x="0" y="54"/>
                  </a:moveTo>
                  <a:cubicBezTo>
                    <a:pt x="27" y="54"/>
                    <a:pt x="27" y="54"/>
                    <a:pt x="27" y="54"/>
                  </a:cubicBezTo>
                  <a:cubicBezTo>
                    <a:pt x="27" y="59"/>
                    <a:pt x="26" y="63"/>
                    <a:pt x="25" y="65"/>
                  </a:cubicBezTo>
                  <a:cubicBezTo>
                    <a:pt x="25" y="66"/>
                    <a:pt x="22" y="68"/>
                    <a:pt x="19" y="68"/>
                  </a:cubicBezTo>
                  <a:cubicBezTo>
                    <a:pt x="16" y="68"/>
                    <a:pt x="10" y="69"/>
                    <a:pt x="0" y="69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18" y="102"/>
                    <a:pt x="31" y="100"/>
                    <a:pt x="39" y="97"/>
                  </a:cubicBezTo>
                  <a:cubicBezTo>
                    <a:pt x="47" y="93"/>
                    <a:pt x="53" y="86"/>
                    <a:pt x="55" y="77"/>
                  </a:cubicBezTo>
                  <a:cubicBezTo>
                    <a:pt x="58" y="67"/>
                    <a:pt x="59" y="51"/>
                    <a:pt x="59" y="29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5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94" name="TextBox 93">
            <a:extLst>
              <a:ext uri="{FF2B5EF4-FFF2-40B4-BE49-F238E27FC236}">
                <a16:creationId xmlns:a16="http://schemas.microsoft.com/office/drawing/2014/main" id="{09B824A1-23C5-41AF-B97F-93EB54508B92}"/>
              </a:ext>
            </a:extLst>
          </p:cNvPr>
          <p:cNvSpPr txBox="1"/>
          <p:nvPr/>
        </p:nvSpPr>
        <p:spPr>
          <a:xfrm>
            <a:off x="8388617" y="2598548"/>
            <a:ext cx="134160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Great customer</a:t>
            </a:r>
            <a:endParaRPr lang="en-ID" sz="9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9E6B2037-767A-4968-AF33-DB75061F7CA5}"/>
              </a:ext>
            </a:extLst>
          </p:cNvPr>
          <p:cNvSpPr txBox="1"/>
          <p:nvPr/>
        </p:nvSpPr>
        <p:spPr>
          <a:xfrm>
            <a:off x="3839789" y="2598548"/>
            <a:ext cx="134160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Great customer</a:t>
            </a:r>
            <a:endParaRPr lang="en-ID" sz="9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cxnSp>
        <p:nvCxnSpPr>
          <p:cNvPr id="108" name="Straight Connector 107">
            <a:extLst>
              <a:ext uri="{FF2B5EF4-FFF2-40B4-BE49-F238E27FC236}">
                <a16:creationId xmlns:a16="http://schemas.microsoft.com/office/drawing/2014/main" id="{6EFE205B-798D-4538-92C5-7E82DA1DB861}"/>
              </a:ext>
            </a:extLst>
          </p:cNvPr>
          <p:cNvCxnSpPr/>
          <p:nvPr/>
        </p:nvCxnSpPr>
        <p:spPr>
          <a:xfrm>
            <a:off x="2676979" y="5217773"/>
            <a:ext cx="2213014" cy="0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9" name="Straight Connector 108">
            <a:extLst>
              <a:ext uri="{FF2B5EF4-FFF2-40B4-BE49-F238E27FC236}">
                <a16:creationId xmlns:a16="http://schemas.microsoft.com/office/drawing/2014/main" id="{F02B79CE-981F-465A-8937-C4247B6D57FF}"/>
              </a:ext>
            </a:extLst>
          </p:cNvPr>
          <p:cNvCxnSpPr/>
          <p:nvPr/>
        </p:nvCxnSpPr>
        <p:spPr>
          <a:xfrm>
            <a:off x="7225807" y="5217773"/>
            <a:ext cx="2213014" cy="0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PpHolder31">
            <a:extLst>
              <a:ext uri="{FF2B5EF4-FFF2-40B4-BE49-F238E27FC236}">
                <a16:creationId xmlns:a16="http://schemas.microsoft.com/office/drawing/2014/main" id="{55592848-6B23-40A1-8841-7DC4E9BB8C3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2" name="PpHolder32">
            <a:extLst>
              <a:ext uri="{FF2B5EF4-FFF2-40B4-BE49-F238E27FC236}">
                <a16:creationId xmlns:a16="http://schemas.microsoft.com/office/drawing/2014/main" id="{33153FAA-1EAE-4117-9029-0594A746ED1D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120" name="TextBox 119">
            <a:extLst>
              <a:ext uri="{FF2B5EF4-FFF2-40B4-BE49-F238E27FC236}">
                <a16:creationId xmlns:a16="http://schemas.microsoft.com/office/drawing/2014/main" id="{D86DC739-6979-4CFE-8D22-EAB3F124259E}"/>
              </a:ext>
            </a:extLst>
          </p:cNvPr>
          <p:cNvSpPr txBox="1"/>
          <p:nvPr/>
        </p:nvSpPr>
        <p:spPr>
          <a:xfrm>
            <a:off x="4219254" y="6174943"/>
            <a:ext cx="375349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www.yourwebsite.com</a:t>
            </a:r>
          </a:p>
        </p:txBody>
      </p:sp>
    </p:spTree>
    <p:extLst>
      <p:ext uri="{BB962C8B-B14F-4D97-AF65-F5344CB8AC3E}">
        <p14:creationId xmlns:p14="http://schemas.microsoft.com/office/powerpoint/2010/main" val="1379959856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5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8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0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1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3" dur="10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4" dur="10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8" grpId="0" animBg="1"/>
      <p:bldP spid="2" grpId="0" build="p"/>
      <p:bldP spid="9" grpId="0"/>
      <p:bldP spid="10" grpId="0" animBg="1"/>
      <p:bldP spid="62" grpId="0" animBg="1"/>
      <p:bldP spid="63" grpId="0" animBg="1"/>
      <p:bldP spid="70" grpId="0"/>
      <p:bldP spid="71" grpId="0"/>
      <p:bldP spid="75" grpId="0" animBg="1"/>
      <p:bldP spid="76" grpId="0"/>
      <p:bldP spid="77" grpId="0"/>
      <p:bldP spid="78" grpId="0"/>
      <p:bldP spid="79" grpId="0"/>
      <p:bldP spid="80" grpId="0"/>
      <p:bldP spid="84" grpId="0" animBg="1"/>
      <p:bldP spid="85" grpId="0"/>
      <p:bldP spid="86" grpId="0"/>
      <p:bldP spid="90" grpId="0"/>
      <p:bldP spid="94" grpId="0"/>
      <p:bldP spid="95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44CBC469-3FE4-4FD3-B8D1-454A8E668A0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Contact us</a:t>
            </a:r>
          </a:p>
        </p:txBody>
      </p:sp>
      <p:sp>
        <p:nvSpPr>
          <p:cNvPr id="12" name="PpHolder2">
            <a:extLst>
              <a:ext uri="{FF2B5EF4-FFF2-40B4-BE49-F238E27FC236}">
                <a16:creationId xmlns:a16="http://schemas.microsoft.com/office/drawing/2014/main" id="{7ACCDD42-1866-40F2-BEB4-8522196E13D5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38CFB6ED-B844-4E0A-AA70-66E092B4A9F9}"/>
              </a:ext>
            </a:extLst>
          </p:cNvPr>
          <p:cNvGrpSpPr/>
          <p:nvPr/>
        </p:nvGrpSpPr>
        <p:grpSpPr>
          <a:xfrm>
            <a:off x="9949602" y="691585"/>
            <a:ext cx="557462" cy="165149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7FC1AEE0-9172-4AEF-A386-F6EBA09BAD46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0E164411-D308-4537-8485-3A0E86AFBB00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AE66BD11-6C2D-48E7-943F-ED0B3E27FD1C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8924FAA9-98C1-4EF3-959E-47BAB312D0D3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AB30BF8C-8A39-4A5E-AFFE-5A01BFF29440}"/>
              </a:ext>
            </a:extLst>
          </p:cNvPr>
          <p:cNvCxnSpPr>
            <a:cxnSpLocks/>
          </p:cNvCxnSpPr>
          <p:nvPr/>
        </p:nvCxnSpPr>
        <p:spPr>
          <a:xfrm>
            <a:off x="10696185" y="716006"/>
            <a:ext cx="0" cy="163944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925B92C9-A168-48E1-9EBB-349A8EF348B2}"/>
              </a:ext>
            </a:extLst>
          </p:cNvPr>
          <p:cNvSpPr txBox="1"/>
          <p:nvPr/>
        </p:nvSpPr>
        <p:spPr>
          <a:xfrm>
            <a:off x="10765311" y="675401"/>
            <a:ext cx="132709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11" name="Graphic 16">
            <a:extLst>
              <a:ext uri="{FF2B5EF4-FFF2-40B4-BE49-F238E27FC236}">
                <a16:creationId xmlns:a16="http://schemas.microsoft.com/office/drawing/2014/main" id="{E5A53600-20E1-414B-8CBF-E04852CB87FB}"/>
              </a:ext>
            </a:extLst>
          </p:cNvPr>
          <p:cNvSpPr/>
          <p:nvPr/>
        </p:nvSpPr>
        <p:spPr>
          <a:xfrm>
            <a:off x="1" y="533121"/>
            <a:ext cx="337797" cy="583889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98E32292-E2EC-4C16-B1B7-075FE75D64E7}"/>
              </a:ext>
            </a:extLst>
          </p:cNvPr>
          <p:cNvSpPr/>
          <p:nvPr/>
        </p:nvSpPr>
        <p:spPr>
          <a:xfrm>
            <a:off x="619624" y="4091319"/>
            <a:ext cx="2982511" cy="1854258"/>
          </a:xfrm>
          <a:prstGeom prst="roundRect">
            <a:avLst>
              <a:gd name="adj" fmla="val 8975"/>
            </a:avLst>
          </a:prstGeom>
          <a:solidFill>
            <a:schemeClr val="bg2"/>
          </a:solidFill>
          <a:ln>
            <a:noFill/>
          </a:ln>
          <a:effectLst>
            <a:outerShdw blurRad="2540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6711DB2E-B108-4D31-A953-BAC56F735780}"/>
              </a:ext>
            </a:extLst>
          </p:cNvPr>
          <p:cNvSpPr/>
          <p:nvPr/>
        </p:nvSpPr>
        <p:spPr>
          <a:xfrm>
            <a:off x="268061" y="4437957"/>
            <a:ext cx="703125" cy="412750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433704D-F85B-4524-98AC-E6CDE4EABE82}"/>
              </a:ext>
            </a:extLst>
          </p:cNvPr>
          <p:cNvSpPr txBox="1"/>
          <p:nvPr/>
        </p:nvSpPr>
        <p:spPr>
          <a:xfrm>
            <a:off x="1204340" y="4390288"/>
            <a:ext cx="2397795" cy="40011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2000" b="1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Building Office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089E3DA4-3802-4596-A2FD-74BCDE8058CE}"/>
              </a:ext>
            </a:extLst>
          </p:cNvPr>
          <p:cNvSpPr txBox="1"/>
          <p:nvPr/>
        </p:nvSpPr>
        <p:spPr>
          <a:xfrm>
            <a:off x="1204340" y="4759620"/>
            <a:ext cx="2153397" cy="24622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England, London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D3A47EA4-492F-4F4E-B852-C05221FA59AE}"/>
              </a:ext>
            </a:extLst>
          </p:cNvPr>
          <p:cNvSpPr txBox="1"/>
          <p:nvPr/>
        </p:nvSpPr>
        <p:spPr>
          <a:xfrm>
            <a:off x="1204341" y="5064416"/>
            <a:ext cx="2372978" cy="61388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/>
                </a:solidFill>
              </a:rPr>
              <a:t>A wonderful serenity has taken possession</a:t>
            </a:r>
          </a:p>
        </p:txBody>
      </p: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57CB8EE7-26DF-43D4-A0CA-D144FDAA4930}"/>
              </a:ext>
            </a:extLst>
          </p:cNvPr>
          <p:cNvSpPr/>
          <p:nvPr/>
        </p:nvSpPr>
        <p:spPr>
          <a:xfrm>
            <a:off x="4234173" y="4091319"/>
            <a:ext cx="3515136" cy="1854258"/>
          </a:xfrm>
          <a:prstGeom prst="roundRect">
            <a:avLst>
              <a:gd name="adj" fmla="val 8975"/>
            </a:avLst>
          </a:prstGeom>
          <a:solidFill>
            <a:schemeClr val="bg2"/>
          </a:solidFill>
          <a:ln>
            <a:noFill/>
          </a:ln>
          <a:effectLst>
            <a:outerShdw blurRad="2540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51DBC82A-F138-424C-865F-633B66D2C570}"/>
              </a:ext>
            </a:extLst>
          </p:cNvPr>
          <p:cNvSpPr/>
          <p:nvPr/>
        </p:nvSpPr>
        <p:spPr>
          <a:xfrm>
            <a:off x="3882609" y="4437957"/>
            <a:ext cx="703125" cy="412750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55ACE582-BC5F-490A-8A4C-0708EB6C1DF4}"/>
              </a:ext>
            </a:extLst>
          </p:cNvPr>
          <p:cNvSpPr txBox="1"/>
          <p:nvPr/>
        </p:nvSpPr>
        <p:spPr>
          <a:xfrm>
            <a:off x="4866043" y="4715700"/>
            <a:ext cx="1982834" cy="33688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/>
                </a:solidFill>
              </a:rPr>
              <a:t>message@email.com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52437F6-6B3A-4A2D-9907-4BCCA3BE7579}"/>
              </a:ext>
            </a:extLst>
          </p:cNvPr>
          <p:cNvSpPr txBox="1"/>
          <p:nvPr/>
        </p:nvSpPr>
        <p:spPr>
          <a:xfrm>
            <a:off x="4865927" y="4374514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Email</a:t>
            </a:r>
            <a:endParaRPr lang="en-ID" sz="2000" b="1" dirty="0"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22760449-2592-4123-A3AA-B694A8B3AC7B}"/>
              </a:ext>
            </a:extLst>
          </p:cNvPr>
          <p:cNvSpPr txBox="1"/>
          <p:nvPr/>
        </p:nvSpPr>
        <p:spPr>
          <a:xfrm>
            <a:off x="7051796" y="2680620"/>
            <a:ext cx="4378204" cy="8908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201ECCFC-97D5-4927-A687-3A362F5AC9AF}"/>
              </a:ext>
            </a:extLst>
          </p:cNvPr>
          <p:cNvSpPr txBox="1"/>
          <p:nvPr/>
        </p:nvSpPr>
        <p:spPr>
          <a:xfrm>
            <a:off x="7051795" y="2279305"/>
            <a:ext cx="376455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Get in touch with us</a:t>
            </a:r>
            <a:endParaRPr lang="en-ID" sz="2000" b="1" dirty="0"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25" name="Graphic 432" descr="Marker">
            <a:extLst>
              <a:ext uri="{FF2B5EF4-FFF2-40B4-BE49-F238E27FC236}">
                <a16:creationId xmlns:a16="http://schemas.microsoft.com/office/drawing/2014/main" id="{AA3BD9FA-3D81-44CD-A62A-20A1609654DF}"/>
              </a:ext>
            </a:extLst>
          </p:cNvPr>
          <p:cNvSpPr/>
          <p:nvPr/>
        </p:nvSpPr>
        <p:spPr>
          <a:xfrm>
            <a:off x="543867" y="4508328"/>
            <a:ext cx="151514" cy="251292"/>
          </a:xfrm>
          <a:custGeom>
            <a:avLst/>
            <a:gdLst>
              <a:gd name="connsiteX0" fmla="*/ 83264 w 163095"/>
              <a:gd name="connsiteY0" fmla="*/ 119338 h 270499"/>
              <a:gd name="connsiteX1" fmla="*/ 47463 w 163095"/>
              <a:gd name="connsiteY1" fmla="*/ 83537 h 270499"/>
              <a:gd name="connsiteX2" fmla="*/ 83264 w 163095"/>
              <a:gd name="connsiteY2" fmla="*/ 47735 h 270499"/>
              <a:gd name="connsiteX3" fmla="*/ 119066 w 163095"/>
              <a:gd name="connsiteY3" fmla="*/ 83537 h 270499"/>
              <a:gd name="connsiteX4" fmla="*/ 83264 w 163095"/>
              <a:gd name="connsiteY4" fmla="*/ 119338 h 270499"/>
              <a:gd name="connsiteX5" fmla="*/ 83264 w 163095"/>
              <a:gd name="connsiteY5" fmla="*/ 0 h 270499"/>
              <a:gd name="connsiteX6" fmla="*/ 14446 w 163095"/>
              <a:gd name="connsiteY6" fmla="*/ 36597 h 270499"/>
              <a:gd name="connsiteX7" fmla="*/ 5694 w 163095"/>
              <a:gd name="connsiteY7" fmla="*/ 114167 h 270499"/>
              <a:gd name="connsiteX8" fmla="*/ 43485 w 163095"/>
              <a:gd name="connsiteY8" fmla="*/ 197704 h 270499"/>
              <a:gd name="connsiteX9" fmla="*/ 76104 w 163095"/>
              <a:gd name="connsiteY9" fmla="*/ 266124 h 270499"/>
              <a:gd name="connsiteX10" fmla="*/ 83264 w 163095"/>
              <a:gd name="connsiteY10" fmla="*/ 270500 h 270499"/>
              <a:gd name="connsiteX11" fmla="*/ 90425 w 163095"/>
              <a:gd name="connsiteY11" fmla="*/ 266124 h 270499"/>
              <a:gd name="connsiteX12" fmla="*/ 123044 w 163095"/>
              <a:gd name="connsiteY12" fmla="*/ 197704 h 270499"/>
              <a:gd name="connsiteX13" fmla="*/ 160834 w 163095"/>
              <a:gd name="connsiteY13" fmla="*/ 114167 h 270499"/>
              <a:gd name="connsiteX14" fmla="*/ 152083 w 163095"/>
              <a:gd name="connsiteY14" fmla="*/ 36597 h 270499"/>
              <a:gd name="connsiteX15" fmla="*/ 83264 w 163095"/>
              <a:gd name="connsiteY15" fmla="*/ 0 h 270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63095" h="270499">
                <a:moveTo>
                  <a:pt x="83264" y="119338"/>
                </a:moveTo>
                <a:cubicBezTo>
                  <a:pt x="63375" y="119338"/>
                  <a:pt x="47463" y="103426"/>
                  <a:pt x="47463" y="83537"/>
                </a:cubicBezTo>
                <a:cubicBezTo>
                  <a:pt x="47463" y="63647"/>
                  <a:pt x="63375" y="47735"/>
                  <a:pt x="83264" y="47735"/>
                </a:cubicBezTo>
                <a:cubicBezTo>
                  <a:pt x="103154" y="47735"/>
                  <a:pt x="119066" y="63647"/>
                  <a:pt x="119066" y="83537"/>
                </a:cubicBezTo>
                <a:cubicBezTo>
                  <a:pt x="119066" y="103426"/>
                  <a:pt x="103154" y="119338"/>
                  <a:pt x="83264" y="119338"/>
                </a:cubicBezTo>
                <a:close/>
                <a:moveTo>
                  <a:pt x="83264" y="0"/>
                </a:moveTo>
                <a:cubicBezTo>
                  <a:pt x="55816" y="0"/>
                  <a:pt x="29960" y="13525"/>
                  <a:pt x="14446" y="36597"/>
                </a:cubicBezTo>
                <a:cubicBezTo>
                  <a:pt x="-1068" y="59271"/>
                  <a:pt x="-4250" y="88310"/>
                  <a:pt x="5694" y="114167"/>
                </a:cubicBezTo>
                <a:lnTo>
                  <a:pt x="43485" y="197704"/>
                </a:lnTo>
                <a:lnTo>
                  <a:pt x="76104" y="266124"/>
                </a:lnTo>
                <a:cubicBezTo>
                  <a:pt x="77297" y="268909"/>
                  <a:pt x="80082" y="270500"/>
                  <a:pt x="83264" y="270500"/>
                </a:cubicBezTo>
                <a:cubicBezTo>
                  <a:pt x="86447" y="270500"/>
                  <a:pt x="89231" y="268909"/>
                  <a:pt x="90425" y="266124"/>
                </a:cubicBezTo>
                <a:lnTo>
                  <a:pt x="123044" y="197704"/>
                </a:lnTo>
                <a:lnTo>
                  <a:pt x="160834" y="114167"/>
                </a:lnTo>
                <a:cubicBezTo>
                  <a:pt x="170779" y="88310"/>
                  <a:pt x="167597" y="59271"/>
                  <a:pt x="152083" y="36597"/>
                </a:cubicBezTo>
                <a:cubicBezTo>
                  <a:pt x="136569" y="13525"/>
                  <a:pt x="110712" y="0"/>
                  <a:pt x="83264" y="0"/>
                </a:cubicBezTo>
                <a:close/>
              </a:path>
            </a:pathLst>
          </a:custGeom>
          <a:solidFill>
            <a:schemeClr val="bg2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26" name="Graphic 711" descr="Envelope">
            <a:extLst>
              <a:ext uri="{FF2B5EF4-FFF2-40B4-BE49-F238E27FC236}">
                <a16:creationId xmlns:a16="http://schemas.microsoft.com/office/drawing/2014/main" id="{0E9DDBA2-21CC-4E1F-8ECE-4D7AF47D731F}"/>
              </a:ext>
            </a:extLst>
          </p:cNvPr>
          <p:cNvSpPr/>
          <p:nvPr/>
        </p:nvSpPr>
        <p:spPr>
          <a:xfrm>
            <a:off x="4129840" y="4571293"/>
            <a:ext cx="208661" cy="146063"/>
          </a:xfrm>
          <a:custGeom>
            <a:avLst/>
            <a:gdLst>
              <a:gd name="connsiteX0" fmla="*/ 0 w 274090"/>
              <a:gd name="connsiteY0" fmla="*/ 0 h 191863"/>
              <a:gd name="connsiteX1" fmla="*/ 0 w 274090"/>
              <a:gd name="connsiteY1" fmla="*/ 191864 h 191863"/>
              <a:gd name="connsiteX2" fmla="*/ 274091 w 274090"/>
              <a:gd name="connsiteY2" fmla="*/ 191864 h 191863"/>
              <a:gd name="connsiteX3" fmla="*/ 274091 w 274090"/>
              <a:gd name="connsiteY3" fmla="*/ 0 h 191863"/>
              <a:gd name="connsiteX4" fmla="*/ 0 w 274090"/>
              <a:gd name="connsiteY4" fmla="*/ 0 h 191863"/>
              <a:gd name="connsiteX5" fmla="*/ 141842 w 274090"/>
              <a:gd name="connsiteY5" fmla="*/ 119572 h 191863"/>
              <a:gd name="connsiteX6" fmla="*/ 132249 w 274090"/>
              <a:gd name="connsiteY6" fmla="*/ 119572 h 191863"/>
              <a:gd name="connsiteX7" fmla="*/ 30835 w 274090"/>
              <a:gd name="connsiteY7" fmla="*/ 20557 h 191863"/>
              <a:gd name="connsiteX8" fmla="*/ 243598 w 274090"/>
              <a:gd name="connsiteY8" fmla="*/ 20557 h 191863"/>
              <a:gd name="connsiteX9" fmla="*/ 141842 w 274090"/>
              <a:gd name="connsiteY9" fmla="*/ 119572 h 191863"/>
              <a:gd name="connsiteX10" fmla="*/ 87366 w 274090"/>
              <a:gd name="connsiteY10" fmla="*/ 94904 h 191863"/>
              <a:gd name="connsiteX11" fmla="*/ 20557 w 274090"/>
              <a:gd name="connsiteY11" fmla="*/ 162056 h 191863"/>
              <a:gd name="connsiteX12" fmla="*/ 20557 w 274090"/>
              <a:gd name="connsiteY12" fmla="*/ 29465 h 191863"/>
              <a:gd name="connsiteX13" fmla="*/ 87366 w 274090"/>
              <a:gd name="connsiteY13" fmla="*/ 94904 h 191863"/>
              <a:gd name="connsiteX14" fmla="*/ 97302 w 274090"/>
              <a:gd name="connsiteY14" fmla="*/ 104497 h 191863"/>
              <a:gd name="connsiteX15" fmla="*/ 122998 w 274090"/>
              <a:gd name="connsiteY15" fmla="*/ 129508 h 191863"/>
              <a:gd name="connsiteX16" fmla="*/ 137388 w 274090"/>
              <a:gd name="connsiteY16" fmla="*/ 135332 h 191863"/>
              <a:gd name="connsiteX17" fmla="*/ 151778 w 274090"/>
              <a:gd name="connsiteY17" fmla="*/ 129508 h 191863"/>
              <a:gd name="connsiteX18" fmla="*/ 177474 w 274090"/>
              <a:gd name="connsiteY18" fmla="*/ 104497 h 191863"/>
              <a:gd name="connsiteX19" fmla="*/ 243941 w 274090"/>
              <a:gd name="connsiteY19" fmla="*/ 171307 h 191863"/>
              <a:gd name="connsiteX20" fmla="*/ 30493 w 274090"/>
              <a:gd name="connsiteY20" fmla="*/ 171307 h 191863"/>
              <a:gd name="connsiteX21" fmla="*/ 97302 w 274090"/>
              <a:gd name="connsiteY21" fmla="*/ 104497 h 191863"/>
              <a:gd name="connsiteX22" fmla="*/ 186724 w 274090"/>
              <a:gd name="connsiteY22" fmla="*/ 94904 h 191863"/>
              <a:gd name="connsiteX23" fmla="*/ 253534 w 274090"/>
              <a:gd name="connsiteY23" fmla="*/ 29807 h 191863"/>
              <a:gd name="connsiteX24" fmla="*/ 253534 w 274090"/>
              <a:gd name="connsiteY24" fmla="*/ 161714 h 191863"/>
              <a:gd name="connsiteX25" fmla="*/ 186724 w 274090"/>
              <a:gd name="connsiteY25" fmla="*/ 94904 h 1918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274090" h="191863">
                <a:moveTo>
                  <a:pt x="0" y="0"/>
                </a:moveTo>
                <a:lnTo>
                  <a:pt x="0" y="191864"/>
                </a:lnTo>
                <a:lnTo>
                  <a:pt x="274091" y="191864"/>
                </a:lnTo>
                <a:lnTo>
                  <a:pt x="274091" y="0"/>
                </a:lnTo>
                <a:lnTo>
                  <a:pt x="0" y="0"/>
                </a:lnTo>
                <a:close/>
                <a:moveTo>
                  <a:pt x="141842" y="119572"/>
                </a:moveTo>
                <a:cubicBezTo>
                  <a:pt x="139101" y="122313"/>
                  <a:pt x="134990" y="122313"/>
                  <a:pt x="132249" y="119572"/>
                </a:cubicBezTo>
                <a:lnTo>
                  <a:pt x="30835" y="20557"/>
                </a:lnTo>
                <a:lnTo>
                  <a:pt x="243598" y="20557"/>
                </a:lnTo>
                <a:lnTo>
                  <a:pt x="141842" y="119572"/>
                </a:lnTo>
                <a:close/>
                <a:moveTo>
                  <a:pt x="87366" y="94904"/>
                </a:moveTo>
                <a:lnTo>
                  <a:pt x="20557" y="162056"/>
                </a:lnTo>
                <a:lnTo>
                  <a:pt x="20557" y="29465"/>
                </a:lnTo>
                <a:lnTo>
                  <a:pt x="87366" y="94904"/>
                </a:lnTo>
                <a:close/>
                <a:moveTo>
                  <a:pt x="97302" y="104497"/>
                </a:moveTo>
                <a:lnTo>
                  <a:pt x="122998" y="129508"/>
                </a:lnTo>
                <a:cubicBezTo>
                  <a:pt x="127110" y="133277"/>
                  <a:pt x="132249" y="135332"/>
                  <a:pt x="137388" y="135332"/>
                </a:cubicBezTo>
                <a:cubicBezTo>
                  <a:pt x="142527" y="135332"/>
                  <a:pt x="147666" y="133277"/>
                  <a:pt x="151778" y="129508"/>
                </a:cubicBezTo>
                <a:lnTo>
                  <a:pt x="177474" y="104497"/>
                </a:lnTo>
                <a:lnTo>
                  <a:pt x="243941" y="171307"/>
                </a:lnTo>
                <a:lnTo>
                  <a:pt x="30493" y="171307"/>
                </a:lnTo>
                <a:lnTo>
                  <a:pt x="97302" y="104497"/>
                </a:lnTo>
                <a:close/>
                <a:moveTo>
                  <a:pt x="186724" y="94904"/>
                </a:moveTo>
                <a:lnTo>
                  <a:pt x="253534" y="29807"/>
                </a:lnTo>
                <a:lnTo>
                  <a:pt x="253534" y="161714"/>
                </a:lnTo>
                <a:lnTo>
                  <a:pt x="186724" y="94904"/>
                </a:lnTo>
                <a:close/>
              </a:path>
            </a:pathLst>
          </a:custGeom>
          <a:solidFill>
            <a:schemeClr val="bg2"/>
          </a:soli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B2D8B72E-49EA-4A40-9A66-0ED88D672FA5}"/>
              </a:ext>
            </a:extLst>
          </p:cNvPr>
          <p:cNvSpPr txBox="1"/>
          <p:nvPr/>
        </p:nvSpPr>
        <p:spPr>
          <a:xfrm>
            <a:off x="4865927" y="5040128"/>
            <a:ext cx="2761461" cy="33688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/>
                </a:solidFill>
              </a:rPr>
              <a:t>alternativemessage@email.com</a:t>
            </a:r>
          </a:p>
        </p:txBody>
      </p:sp>
      <p:sp>
        <p:nvSpPr>
          <p:cNvPr id="28" name="Rectangle: Rounded Corners 27">
            <a:extLst>
              <a:ext uri="{FF2B5EF4-FFF2-40B4-BE49-F238E27FC236}">
                <a16:creationId xmlns:a16="http://schemas.microsoft.com/office/drawing/2014/main" id="{B38E427B-DCDF-40AB-898F-B3DA37495296}"/>
              </a:ext>
            </a:extLst>
          </p:cNvPr>
          <p:cNvSpPr/>
          <p:nvPr/>
        </p:nvSpPr>
        <p:spPr>
          <a:xfrm>
            <a:off x="8458478" y="4091319"/>
            <a:ext cx="2982511" cy="1854258"/>
          </a:xfrm>
          <a:prstGeom prst="roundRect">
            <a:avLst>
              <a:gd name="adj" fmla="val 8975"/>
            </a:avLst>
          </a:prstGeom>
          <a:solidFill>
            <a:schemeClr val="bg2"/>
          </a:solidFill>
          <a:ln>
            <a:noFill/>
          </a:ln>
          <a:effectLst>
            <a:outerShdw blurRad="2540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: Rounded Corners 28">
            <a:extLst>
              <a:ext uri="{FF2B5EF4-FFF2-40B4-BE49-F238E27FC236}">
                <a16:creationId xmlns:a16="http://schemas.microsoft.com/office/drawing/2014/main" id="{E45F37C9-1010-4829-BF41-F039604C4997}"/>
              </a:ext>
            </a:extLst>
          </p:cNvPr>
          <p:cNvSpPr/>
          <p:nvPr/>
        </p:nvSpPr>
        <p:spPr>
          <a:xfrm>
            <a:off x="8106915" y="4437957"/>
            <a:ext cx="703125" cy="412750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B86CF632-0C5A-4056-A88B-733DF298C343}"/>
              </a:ext>
            </a:extLst>
          </p:cNvPr>
          <p:cNvSpPr txBox="1"/>
          <p:nvPr/>
        </p:nvSpPr>
        <p:spPr>
          <a:xfrm>
            <a:off x="9043194" y="4390288"/>
            <a:ext cx="2397795" cy="40011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2000" b="1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Social media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BBFB5494-5B66-45FF-949E-F2394FD2F8E1}"/>
              </a:ext>
            </a:extLst>
          </p:cNvPr>
          <p:cNvSpPr txBox="1"/>
          <p:nvPr/>
        </p:nvSpPr>
        <p:spPr>
          <a:xfrm>
            <a:off x="9043194" y="4759620"/>
            <a:ext cx="2153397" cy="24622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More information</a:t>
            </a: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C94FE3BB-08F7-4A22-9728-612C86117E7E}"/>
              </a:ext>
            </a:extLst>
          </p:cNvPr>
          <p:cNvSpPr/>
          <p:nvPr/>
        </p:nvSpPr>
        <p:spPr>
          <a:xfrm>
            <a:off x="9050582" y="5143094"/>
            <a:ext cx="433606" cy="433606"/>
          </a:xfrm>
          <a:prstGeom prst="ellipse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685CDC8E-61EB-4E61-8FE2-8034EB02D295}"/>
              </a:ext>
            </a:extLst>
          </p:cNvPr>
          <p:cNvSpPr/>
          <p:nvPr/>
        </p:nvSpPr>
        <p:spPr>
          <a:xfrm>
            <a:off x="9592496" y="5143094"/>
            <a:ext cx="433606" cy="433606"/>
          </a:xfrm>
          <a:prstGeom prst="ellipse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66B99657-714E-49E9-83EA-375E7CD217CE}"/>
              </a:ext>
            </a:extLst>
          </p:cNvPr>
          <p:cNvSpPr/>
          <p:nvPr/>
        </p:nvSpPr>
        <p:spPr>
          <a:xfrm>
            <a:off x="10123732" y="5143094"/>
            <a:ext cx="433606" cy="433606"/>
          </a:xfrm>
          <a:prstGeom prst="ellipse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3C2EC2A8-0F6F-415E-B85E-29F0BB10F3E8}"/>
              </a:ext>
            </a:extLst>
          </p:cNvPr>
          <p:cNvSpPr/>
          <p:nvPr/>
        </p:nvSpPr>
        <p:spPr>
          <a:xfrm>
            <a:off x="10668245" y="5143094"/>
            <a:ext cx="433606" cy="433606"/>
          </a:xfrm>
          <a:prstGeom prst="ellipse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6" name="Freeform 5">
            <a:extLst>
              <a:ext uri="{FF2B5EF4-FFF2-40B4-BE49-F238E27FC236}">
                <a16:creationId xmlns:a16="http://schemas.microsoft.com/office/drawing/2014/main" id="{9208A87C-3D33-449C-B584-3F7450B66AEB}"/>
              </a:ext>
            </a:extLst>
          </p:cNvPr>
          <p:cNvSpPr>
            <a:spLocks/>
          </p:cNvSpPr>
          <p:nvPr/>
        </p:nvSpPr>
        <p:spPr bwMode="auto">
          <a:xfrm>
            <a:off x="9223729" y="5274172"/>
            <a:ext cx="87313" cy="171450"/>
          </a:xfrm>
          <a:custGeom>
            <a:avLst/>
            <a:gdLst>
              <a:gd name="T0" fmla="*/ 22 w 29"/>
              <a:gd name="T1" fmla="*/ 0 h 57"/>
              <a:gd name="T2" fmla="*/ 21 w 29"/>
              <a:gd name="T3" fmla="*/ 0 h 57"/>
              <a:gd name="T4" fmla="*/ 13 w 29"/>
              <a:gd name="T5" fmla="*/ 2 h 57"/>
              <a:gd name="T6" fmla="*/ 9 w 29"/>
              <a:gd name="T7" fmla="*/ 10 h 57"/>
              <a:gd name="T8" fmla="*/ 9 w 29"/>
              <a:gd name="T9" fmla="*/ 14 h 57"/>
              <a:gd name="T10" fmla="*/ 9 w 29"/>
              <a:gd name="T11" fmla="*/ 20 h 57"/>
              <a:gd name="T12" fmla="*/ 9 w 29"/>
              <a:gd name="T13" fmla="*/ 21 h 57"/>
              <a:gd name="T14" fmla="*/ 0 w 29"/>
              <a:gd name="T15" fmla="*/ 21 h 57"/>
              <a:gd name="T16" fmla="*/ 0 w 29"/>
              <a:gd name="T17" fmla="*/ 31 h 57"/>
              <a:gd name="T18" fmla="*/ 8 w 29"/>
              <a:gd name="T19" fmla="*/ 31 h 57"/>
              <a:gd name="T20" fmla="*/ 8 w 29"/>
              <a:gd name="T21" fmla="*/ 57 h 57"/>
              <a:gd name="T22" fmla="*/ 19 w 29"/>
              <a:gd name="T23" fmla="*/ 57 h 57"/>
              <a:gd name="T24" fmla="*/ 19 w 29"/>
              <a:gd name="T25" fmla="*/ 31 h 57"/>
              <a:gd name="T26" fmla="*/ 28 w 29"/>
              <a:gd name="T27" fmla="*/ 31 h 57"/>
              <a:gd name="T28" fmla="*/ 29 w 29"/>
              <a:gd name="T29" fmla="*/ 21 h 57"/>
              <a:gd name="T30" fmla="*/ 28 w 29"/>
              <a:gd name="T31" fmla="*/ 21 h 57"/>
              <a:gd name="T32" fmla="*/ 27 w 29"/>
              <a:gd name="T33" fmla="*/ 21 h 57"/>
              <a:gd name="T34" fmla="*/ 24 w 29"/>
              <a:gd name="T35" fmla="*/ 21 h 57"/>
              <a:gd name="T36" fmla="*/ 19 w 29"/>
              <a:gd name="T37" fmla="*/ 21 h 57"/>
              <a:gd name="T38" fmla="*/ 19 w 29"/>
              <a:gd name="T39" fmla="*/ 13 h 57"/>
              <a:gd name="T40" fmla="*/ 23 w 29"/>
              <a:gd name="T41" fmla="*/ 9 h 57"/>
              <a:gd name="T42" fmla="*/ 26 w 29"/>
              <a:gd name="T43" fmla="*/ 9 h 57"/>
              <a:gd name="T44" fmla="*/ 27 w 29"/>
              <a:gd name="T45" fmla="*/ 9 h 57"/>
              <a:gd name="T46" fmla="*/ 28 w 29"/>
              <a:gd name="T47" fmla="*/ 9 h 57"/>
              <a:gd name="T48" fmla="*/ 29 w 29"/>
              <a:gd name="T49" fmla="*/ 9 h 57"/>
              <a:gd name="T50" fmla="*/ 29 w 29"/>
              <a:gd name="T51" fmla="*/ 9 h 57"/>
              <a:gd name="T52" fmla="*/ 29 w 29"/>
              <a:gd name="T53" fmla="*/ 0 h 57"/>
              <a:gd name="T54" fmla="*/ 27 w 29"/>
              <a:gd name="T55" fmla="*/ 0 h 57"/>
              <a:gd name="T56" fmla="*/ 22 w 29"/>
              <a:gd name="T57" fmla="*/ 0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29" h="57">
                <a:moveTo>
                  <a:pt x="22" y="0"/>
                </a:moveTo>
                <a:cubicBezTo>
                  <a:pt x="22" y="0"/>
                  <a:pt x="21" y="0"/>
                  <a:pt x="21" y="0"/>
                </a:cubicBezTo>
                <a:cubicBezTo>
                  <a:pt x="18" y="0"/>
                  <a:pt x="16" y="1"/>
                  <a:pt x="13" y="2"/>
                </a:cubicBezTo>
                <a:cubicBezTo>
                  <a:pt x="11" y="4"/>
                  <a:pt x="9" y="7"/>
                  <a:pt x="9" y="10"/>
                </a:cubicBezTo>
                <a:cubicBezTo>
                  <a:pt x="9" y="11"/>
                  <a:pt x="9" y="12"/>
                  <a:pt x="9" y="14"/>
                </a:cubicBezTo>
                <a:cubicBezTo>
                  <a:pt x="8" y="16"/>
                  <a:pt x="9" y="18"/>
                  <a:pt x="9" y="20"/>
                </a:cubicBezTo>
                <a:cubicBezTo>
                  <a:pt x="9" y="21"/>
                  <a:pt x="9" y="21"/>
                  <a:pt x="9" y="21"/>
                </a:cubicBezTo>
                <a:cubicBezTo>
                  <a:pt x="0" y="21"/>
                  <a:pt x="0" y="21"/>
                  <a:pt x="0" y="21"/>
                </a:cubicBezTo>
                <a:cubicBezTo>
                  <a:pt x="0" y="31"/>
                  <a:pt x="0" y="31"/>
                  <a:pt x="0" y="31"/>
                </a:cubicBezTo>
                <a:cubicBezTo>
                  <a:pt x="8" y="31"/>
                  <a:pt x="8" y="31"/>
                  <a:pt x="8" y="31"/>
                </a:cubicBezTo>
                <a:cubicBezTo>
                  <a:pt x="8" y="57"/>
                  <a:pt x="8" y="57"/>
                  <a:pt x="8" y="57"/>
                </a:cubicBezTo>
                <a:cubicBezTo>
                  <a:pt x="19" y="57"/>
                  <a:pt x="19" y="57"/>
                  <a:pt x="19" y="57"/>
                </a:cubicBezTo>
                <a:cubicBezTo>
                  <a:pt x="19" y="31"/>
                  <a:pt x="19" y="31"/>
                  <a:pt x="19" y="31"/>
                </a:cubicBezTo>
                <a:cubicBezTo>
                  <a:pt x="28" y="31"/>
                  <a:pt x="28" y="31"/>
                  <a:pt x="28" y="31"/>
                </a:cubicBezTo>
                <a:cubicBezTo>
                  <a:pt x="28" y="28"/>
                  <a:pt x="29" y="24"/>
                  <a:pt x="29" y="21"/>
                </a:cubicBezTo>
                <a:cubicBezTo>
                  <a:pt x="29" y="21"/>
                  <a:pt x="28" y="21"/>
                  <a:pt x="28" y="21"/>
                </a:cubicBezTo>
                <a:cubicBezTo>
                  <a:pt x="28" y="21"/>
                  <a:pt x="27" y="21"/>
                  <a:pt x="27" y="21"/>
                </a:cubicBezTo>
                <a:cubicBezTo>
                  <a:pt x="26" y="21"/>
                  <a:pt x="25" y="21"/>
                  <a:pt x="24" y="21"/>
                </a:cubicBezTo>
                <a:cubicBezTo>
                  <a:pt x="22" y="21"/>
                  <a:pt x="19" y="21"/>
                  <a:pt x="19" y="21"/>
                </a:cubicBezTo>
                <a:cubicBezTo>
                  <a:pt x="19" y="21"/>
                  <a:pt x="19" y="16"/>
                  <a:pt x="19" y="13"/>
                </a:cubicBezTo>
                <a:cubicBezTo>
                  <a:pt x="19" y="10"/>
                  <a:pt x="21" y="10"/>
                  <a:pt x="23" y="9"/>
                </a:cubicBezTo>
                <a:cubicBezTo>
                  <a:pt x="24" y="9"/>
                  <a:pt x="25" y="9"/>
                  <a:pt x="26" y="9"/>
                </a:cubicBezTo>
                <a:cubicBezTo>
                  <a:pt x="26" y="9"/>
                  <a:pt x="26" y="9"/>
                  <a:pt x="27" y="9"/>
                </a:cubicBezTo>
                <a:cubicBezTo>
                  <a:pt x="27" y="9"/>
                  <a:pt x="28" y="9"/>
                  <a:pt x="28" y="9"/>
                </a:cubicBezTo>
                <a:cubicBezTo>
                  <a:pt x="28" y="9"/>
                  <a:pt x="29" y="9"/>
                  <a:pt x="29" y="9"/>
                </a:cubicBezTo>
                <a:cubicBezTo>
                  <a:pt x="29" y="9"/>
                  <a:pt x="29" y="9"/>
                  <a:pt x="29" y="9"/>
                </a:cubicBezTo>
                <a:cubicBezTo>
                  <a:pt x="29" y="0"/>
                  <a:pt x="29" y="0"/>
                  <a:pt x="29" y="0"/>
                </a:cubicBezTo>
                <a:cubicBezTo>
                  <a:pt x="28" y="0"/>
                  <a:pt x="27" y="0"/>
                  <a:pt x="27" y="0"/>
                </a:cubicBezTo>
                <a:cubicBezTo>
                  <a:pt x="25" y="0"/>
                  <a:pt x="24" y="0"/>
                  <a:pt x="22" y="0"/>
                </a:cubicBezTo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37" name="Freeform 6">
            <a:extLst>
              <a:ext uri="{FF2B5EF4-FFF2-40B4-BE49-F238E27FC236}">
                <a16:creationId xmlns:a16="http://schemas.microsoft.com/office/drawing/2014/main" id="{56C4E978-797B-429E-82BF-7EFF039181F1}"/>
              </a:ext>
            </a:extLst>
          </p:cNvPr>
          <p:cNvSpPr>
            <a:spLocks/>
          </p:cNvSpPr>
          <p:nvPr/>
        </p:nvSpPr>
        <p:spPr bwMode="auto">
          <a:xfrm>
            <a:off x="9729924" y="5294810"/>
            <a:ext cx="158750" cy="130175"/>
          </a:xfrm>
          <a:custGeom>
            <a:avLst/>
            <a:gdLst>
              <a:gd name="T0" fmla="*/ 37 w 53"/>
              <a:gd name="T1" fmla="*/ 0 h 43"/>
              <a:gd name="T2" fmla="*/ 35 w 53"/>
              <a:gd name="T3" fmla="*/ 1 h 43"/>
              <a:gd name="T4" fmla="*/ 27 w 53"/>
              <a:gd name="T5" fmla="*/ 5 h 43"/>
              <a:gd name="T6" fmla="*/ 26 w 53"/>
              <a:gd name="T7" fmla="*/ 13 h 43"/>
              <a:gd name="T8" fmla="*/ 26 w 53"/>
              <a:gd name="T9" fmla="*/ 14 h 43"/>
              <a:gd name="T10" fmla="*/ 4 w 53"/>
              <a:gd name="T11" fmla="*/ 2 h 43"/>
              <a:gd name="T12" fmla="*/ 2 w 53"/>
              <a:gd name="T13" fmla="*/ 10 h 43"/>
              <a:gd name="T14" fmla="*/ 7 w 53"/>
              <a:gd name="T15" fmla="*/ 17 h 43"/>
              <a:gd name="T16" fmla="*/ 2 w 53"/>
              <a:gd name="T17" fmla="*/ 16 h 43"/>
              <a:gd name="T18" fmla="*/ 4 w 53"/>
              <a:gd name="T19" fmla="*/ 21 h 43"/>
              <a:gd name="T20" fmla="*/ 11 w 53"/>
              <a:gd name="T21" fmla="*/ 26 h 43"/>
              <a:gd name="T22" fmla="*/ 10 w 53"/>
              <a:gd name="T23" fmla="*/ 26 h 43"/>
              <a:gd name="T24" fmla="*/ 8 w 53"/>
              <a:gd name="T25" fmla="*/ 27 h 43"/>
              <a:gd name="T26" fmla="*/ 6 w 53"/>
              <a:gd name="T27" fmla="*/ 26 h 43"/>
              <a:gd name="T28" fmla="*/ 16 w 53"/>
              <a:gd name="T29" fmla="*/ 34 h 43"/>
              <a:gd name="T30" fmla="*/ 11 w 53"/>
              <a:gd name="T31" fmla="*/ 37 h 43"/>
              <a:gd name="T32" fmla="*/ 3 w 53"/>
              <a:gd name="T33" fmla="*/ 39 h 43"/>
              <a:gd name="T34" fmla="*/ 0 w 53"/>
              <a:gd name="T35" fmla="*/ 38 h 43"/>
              <a:gd name="T36" fmla="*/ 0 w 53"/>
              <a:gd name="T37" fmla="*/ 39 h 43"/>
              <a:gd name="T38" fmla="*/ 17 w 53"/>
              <a:gd name="T39" fmla="*/ 43 h 43"/>
              <a:gd name="T40" fmla="*/ 18 w 53"/>
              <a:gd name="T41" fmla="*/ 43 h 43"/>
              <a:gd name="T42" fmla="*/ 24 w 53"/>
              <a:gd name="T43" fmla="*/ 43 h 43"/>
              <a:gd name="T44" fmla="*/ 38 w 53"/>
              <a:gd name="T45" fmla="*/ 34 h 43"/>
              <a:gd name="T46" fmla="*/ 44 w 53"/>
              <a:gd name="T47" fmla="*/ 26 h 43"/>
              <a:gd name="T48" fmla="*/ 47 w 53"/>
              <a:gd name="T49" fmla="*/ 16 h 43"/>
              <a:gd name="T50" fmla="*/ 47 w 53"/>
              <a:gd name="T51" fmla="*/ 11 h 43"/>
              <a:gd name="T52" fmla="*/ 47 w 53"/>
              <a:gd name="T53" fmla="*/ 11 h 43"/>
              <a:gd name="T54" fmla="*/ 51 w 53"/>
              <a:gd name="T55" fmla="*/ 7 h 43"/>
              <a:gd name="T56" fmla="*/ 53 w 53"/>
              <a:gd name="T57" fmla="*/ 6 h 43"/>
              <a:gd name="T58" fmla="*/ 53 w 53"/>
              <a:gd name="T59" fmla="*/ 6 h 43"/>
              <a:gd name="T60" fmla="*/ 47 w 53"/>
              <a:gd name="T61" fmla="*/ 7 h 43"/>
              <a:gd name="T62" fmla="*/ 51 w 53"/>
              <a:gd name="T63" fmla="*/ 1 h 43"/>
              <a:gd name="T64" fmla="*/ 51 w 53"/>
              <a:gd name="T65" fmla="*/ 1 h 43"/>
              <a:gd name="T66" fmla="*/ 51 w 53"/>
              <a:gd name="T67" fmla="*/ 1 h 43"/>
              <a:gd name="T68" fmla="*/ 45 w 53"/>
              <a:gd name="T69" fmla="*/ 4 h 43"/>
              <a:gd name="T70" fmla="*/ 44 w 53"/>
              <a:gd name="T71" fmla="*/ 4 h 43"/>
              <a:gd name="T72" fmla="*/ 37 w 53"/>
              <a:gd name="T73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53" h="43">
                <a:moveTo>
                  <a:pt x="37" y="0"/>
                </a:moveTo>
                <a:cubicBezTo>
                  <a:pt x="36" y="0"/>
                  <a:pt x="35" y="0"/>
                  <a:pt x="35" y="1"/>
                </a:cubicBezTo>
                <a:cubicBezTo>
                  <a:pt x="31" y="1"/>
                  <a:pt x="29" y="3"/>
                  <a:pt x="27" y="5"/>
                </a:cubicBezTo>
                <a:cubicBezTo>
                  <a:pt x="26" y="8"/>
                  <a:pt x="25" y="10"/>
                  <a:pt x="26" y="13"/>
                </a:cubicBezTo>
                <a:cubicBezTo>
                  <a:pt x="26" y="13"/>
                  <a:pt x="26" y="13"/>
                  <a:pt x="26" y="14"/>
                </a:cubicBezTo>
                <a:cubicBezTo>
                  <a:pt x="17" y="13"/>
                  <a:pt x="9" y="9"/>
                  <a:pt x="4" y="2"/>
                </a:cubicBezTo>
                <a:cubicBezTo>
                  <a:pt x="2" y="5"/>
                  <a:pt x="2" y="8"/>
                  <a:pt x="2" y="10"/>
                </a:cubicBezTo>
                <a:cubicBezTo>
                  <a:pt x="3" y="13"/>
                  <a:pt x="5" y="15"/>
                  <a:pt x="7" y="17"/>
                </a:cubicBezTo>
                <a:cubicBezTo>
                  <a:pt x="5" y="17"/>
                  <a:pt x="4" y="16"/>
                  <a:pt x="2" y="16"/>
                </a:cubicBezTo>
                <a:cubicBezTo>
                  <a:pt x="2" y="18"/>
                  <a:pt x="3" y="20"/>
                  <a:pt x="4" y="21"/>
                </a:cubicBezTo>
                <a:cubicBezTo>
                  <a:pt x="5" y="24"/>
                  <a:pt x="8" y="26"/>
                  <a:pt x="11" y="26"/>
                </a:cubicBezTo>
                <a:cubicBezTo>
                  <a:pt x="10" y="26"/>
                  <a:pt x="10" y="26"/>
                  <a:pt x="10" y="26"/>
                </a:cubicBezTo>
                <a:cubicBezTo>
                  <a:pt x="10" y="27"/>
                  <a:pt x="9" y="27"/>
                  <a:pt x="8" y="27"/>
                </a:cubicBezTo>
                <a:cubicBezTo>
                  <a:pt x="7" y="27"/>
                  <a:pt x="7" y="27"/>
                  <a:pt x="6" y="26"/>
                </a:cubicBezTo>
                <a:cubicBezTo>
                  <a:pt x="7" y="30"/>
                  <a:pt x="10" y="34"/>
                  <a:pt x="16" y="34"/>
                </a:cubicBezTo>
                <a:cubicBezTo>
                  <a:pt x="14" y="35"/>
                  <a:pt x="13" y="36"/>
                  <a:pt x="11" y="37"/>
                </a:cubicBezTo>
                <a:cubicBezTo>
                  <a:pt x="8" y="38"/>
                  <a:pt x="5" y="39"/>
                  <a:pt x="3" y="39"/>
                </a:cubicBezTo>
                <a:cubicBezTo>
                  <a:pt x="2" y="39"/>
                  <a:pt x="1" y="39"/>
                  <a:pt x="0" y="38"/>
                </a:cubicBezTo>
                <a:cubicBezTo>
                  <a:pt x="0" y="39"/>
                  <a:pt x="0" y="39"/>
                  <a:pt x="0" y="39"/>
                </a:cubicBezTo>
                <a:cubicBezTo>
                  <a:pt x="5" y="42"/>
                  <a:pt x="11" y="43"/>
                  <a:pt x="17" y="43"/>
                </a:cubicBezTo>
                <a:cubicBezTo>
                  <a:pt x="17" y="43"/>
                  <a:pt x="17" y="43"/>
                  <a:pt x="18" y="43"/>
                </a:cubicBezTo>
                <a:cubicBezTo>
                  <a:pt x="20" y="43"/>
                  <a:pt x="22" y="43"/>
                  <a:pt x="24" y="43"/>
                </a:cubicBezTo>
                <a:cubicBezTo>
                  <a:pt x="29" y="41"/>
                  <a:pt x="34" y="39"/>
                  <a:pt x="38" y="34"/>
                </a:cubicBezTo>
                <a:cubicBezTo>
                  <a:pt x="41" y="32"/>
                  <a:pt x="43" y="29"/>
                  <a:pt x="44" y="26"/>
                </a:cubicBezTo>
                <a:cubicBezTo>
                  <a:pt x="46" y="23"/>
                  <a:pt x="47" y="19"/>
                  <a:pt x="47" y="16"/>
                </a:cubicBezTo>
                <a:cubicBezTo>
                  <a:pt x="47" y="15"/>
                  <a:pt x="47" y="13"/>
                  <a:pt x="47" y="11"/>
                </a:cubicBezTo>
                <a:cubicBezTo>
                  <a:pt x="47" y="11"/>
                  <a:pt x="47" y="11"/>
                  <a:pt x="47" y="11"/>
                </a:cubicBezTo>
                <a:cubicBezTo>
                  <a:pt x="49" y="10"/>
                  <a:pt x="50" y="9"/>
                  <a:pt x="51" y="7"/>
                </a:cubicBezTo>
                <a:cubicBezTo>
                  <a:pt x="52" y="7"/>
                  <a:pt x="52" y="6"/>
                  <a:pt x="53" y="6"/>
                </a:cubicBezTo>
                <a:cubicBezTo>
                  <a:pt x="53" y="6"/>
                  <a:pt x="53" y="6"/>
                  <a:pt x="53" y="6"/>
                </a:cubicBezTo>
                <a:cubicBezTo>
                  <a:pt x="51" y="6"/>
                  <a:pt x="49" y="7"/>
                  <a:pt x="47" y="7"/>
                </a:cubicBezTo>
                <a:cubicBezTo>
                  <a:pt x="49" y="6"/>
                  <a:pt x="50" y="4"/>
                  <a:pt x="51" y="1"/>
                </a:cubicBezTo>
                <a:cubicBezTo>
                  <a:pt x="51" y="1"/>
                  <a:pt x="51" y="1"/>
                  <a:pt x="51" y="1"/>
                </a:cubicBezTo>
                <a:cubicBezTo>
                  <a:pt x="51" y="1"/>
                  <a:pt x="51" y="1"/>
                  <a:pt x="51" y="1"/>
                </a:cubicBezTo>
                <a:cubicBezTo>
                  <a:pt x="49" y="3"/>
                  <a:pt x="47" y="3"/>
                  <a:pt x="45" y="4"/>
                </a:cubicBezTo>
                <a:cubicBezTo>
                  <a:pt x="44" y="4"/>
                  <a:pt x="44" y="4"/>
                  <a:pt x="44" y="4"/>
                </a:cubicBezTo>
                <a:cubicBezTo>
                  <a:pt x="42" y="2"/>
                  <a:pt x="39" y="0"/>
                  <a:pt x="37" y="0"/>
                </a:cubicBezTo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grpSp>
        <p:nvGrpSpPr>
          <p:cNvPr id="38" name="Group 37">
            <a:extLst>
              <a:ext uri="{FF2B5EF4-FFF2-40B4-BE49-F238E27FC236}">
                <a16:creationId xmlns:a16="http://schemas.microsoft.com/office/drawing/2014/main" id="{868F7533-7610-4FEB-83A9-9C713C879D9E}"/>
              </a:ext>
            </a:extLst>
          </p:cNvPr>
          <p:cNvGrpSpPr/>
          <p:nvPr/>
        </p:nvGrpSpPr>
        <p:grpSpPr>
          <a:xfrm>
            <a:off x="10233379" y="5291635"/>
            <a:ext cx="214312" cy="136525"/>
            <a:chOff x="4017963" y="2965451"/>
            <a:chExt cx="214312" cy="136525"/>
          </a:xfrm>
          <a:solidFill>
            <a:schemeClr val="bg2"/>
          </a:solidFill>
        </p:grpSpPr>
        <p:sp>
          <p:nvSpPr>
            <p:cNvPr id="39" name="Freeform 11">
              <a:extLst>
                <a:ext uri="{FF2B5EF4-FFF2-40B4-BE49-F238E27FC236}">
                  <a16:creationId xmlns:a16="http://schemas.microsoft.com/office/drawing/2014/main" id="{9B2B52F7-D4CF-44FD-831E-92105F80B844}"/>
                </a:ext>
              </a:extLst>
            </p:cNvPr>
            <p:cNvSpPr>
              <a:spLocks/>
            </p:cNvSpPr>
            <p:nvPr/>
          </p:nvSpPr>
          <p:spPr bwMode="auto">
            <a:xfrm>
              <a:off x="4017963" y="2965451"/>
              <a:ext cx="136525" cy="136525"/>
            </a:xfrm>
            <a:custGeom>
              <a:avLst/>
              <a:gdLst>
                <a:gd name="T0" fmla="*/ 23 w 45"/>
                <a:gd name="T1" fmla="*/ 18 h 45"/>
                <a:gd name="T2" fmla="*/ 23 w 45"/>
                <a:gd name="T3" fmla="*/ 18 h 45"/>
                <a:gd name="T4" fmla="*/ 23 w 45"/>
                <a:gd name="T5" fmla="*/ 27 h 45"/>
                <a:gd name="T6" fmla="*/ 35 w 45"/>
                <a:gd name="T7" fmla="*/ 27 h 45"/>
                <a:gd name="T8" fmla="*/ 30 w 45"/>
                <a:gd name="T9" fmla="*/ 33 h 45"/>
                <a:gd name="T10" fmla="*/ 24 w 45"/>
                <a:gd name="T11" fmla="*/ 36 h 45"/>
                <a:gd name="T12" fmla="*/ 19 w 45"/>
                <a:gd name="T13" fmla="*/ 35 h 45"/>
                <a:gd name="T14" fmla="*/ 10 w 45"/>
                <a:gd name="T15" fmla="*/ 23 h 45"/>
                <a:gd name="T16" fmla="*/ 10 w 45"/>
                <a:gd name="T17" fmla="*/ 19 h 45"/>
                <a:gd name="T18" fmla="*/ 25 w 45"/>
                <a:gd name="T19" fmla="*/ 9 h 45"/>
                <a:gd name="T20" fmla="*/ 31 w 45"/>
                <a:gd name="T21" fmla="*/ 12 h 45"/>
                <a:gd name="T22" fmla="*/ 38 w 45"/>
                <a:gd name="T23" fmla="*/ 6 h 45"/>
                <a:gd name="T24" fmla="*/ 34 w 45"/>
                <a:gd name="T25" fmla="*/ 3 h 45"/>
                <a:gd name="T26" fmla="*/ 23 w 45"/>
                <a:gd name="T27" fmla="*/ 0 h 45"/>
                <a:gd name="T28" fmla="*/ 21 w 45"/>
                <a:gd name="T29" fmla="*/ 0 h 45"/>
                <a:gd name="T30" fmla="*/ 17 w 45"/>
                <a:gd name="T31" fmla="*/ 1 h 45"/>
                <a:gd name="T32" fmla="*/ 5 w 45"/>
                <a:gd name="T33" fmla="*/ 8 h 45"/>
                <a:gd name="T34" fmla="*/ 1 w 45"/>
                <a:gd name="T35" fmla="*/ 21 h 45"/>
                <a:gd name="T36" fmla="*/ 1 w 45"/>
                <a:gd name="T37" fmla="*/ 27 h 45"/>
                <a:gd name="T38" fmla="*/ 10 w 45"/>
                <a:gd name="T39" fmla="*/ 40 h 45"/>
                <a:gd name="T40" fmla="*/ 22 w 45"/>
                <a:gd name="T41" fmla="*/ 44 h 45"/>
                <a:gd name="T42" fmla="*/ 29 w 45"/>
                <a:gd name="T43" fmla="*/ 44 h 45"/>
                <a:gd name="T44" fmla="*/ 40 w 45"/>
                <a:gd name="T45" fmla="*/ 37 h 45"/>
                <a:gd name="T46" fmla="*/ 44 w 45"/>
                <a:gd name="T47" fmla="*/ 18 h 45"/>
                <a:gd name="T48" fmla="*/ 23 w 45"/>
                <a:gd name="T49" fmla="*/ 18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5" h="45">
                  <a:moveTo>
                    <a:pt x="23" y="18"/>
                  </a:moveTo>
                  <a:cubicBezTo>
                    <a:pt x="23" y="18"/>
                    <a:pt x="23" y="18"/>
                    <a:pt x="23" y="18"/>
                  </a:cubicBezTo>
                  <a:cubicBezTo>
                    <a:pt x="23" y="21"/>
                    <a:pt x="23" y="27"/>
                    <a:pt x="23" y="27"/>
                  </a:cubicBezTo>
                  <a:cubicBezTo>
                    <a:pt x="23" y="27"/>
                    <a:pt x="34" y="27"/>
                    <a:pt x="35" y="27"/>
                  </a:cubicBezTo>
                  <a:cubicBezTo>
                    <a:pt x="35" y="28"/>
                    <a:pt x="34" y="31"/>
                    <a:pt x="30" y="33"/>
                  </a:cubicBezTo>
                  <a:cubicBezTo>
                    <a:pt x="28" y="35"/>
                    <a:pt x="26" y="35"/>
                    <a:pt x="24" y="36"/>
                  </a:cubicBezTo>
                  <a:cubicBezTo>
                    <a:pt x="22" y="36"/>
                    <a:pt x="21" y="35"/>
                    <a:pt x="19" y="35"/>
                  </a:cubicBezTo>
                  <a:cubicBezTo>
                    <a:pt x="14" y="33"/>
                    <a:pt x="10" y="29"/>
                    <a:pt x="10" y="23"/>
                  </a:cubicBezTo>
                  <a:cubicBezTo>
                    <a:pt x="10" y="22"/>
                    <a:pt x="10" y="21"/>
                    <a:pt x="10" y="19"/>
                  </a:cubicBezTo>
                  <a:cubicBezTo>
                    <a:pt x="12" y="13"/>
                    <a:pt x="18" y="8"/>
                    <a:pt x="25" y="9"/>
                  </a:cubicBezTo>
                  <a:cubicBezTo>
                    <a:pt x="28" y="10"/>
                    <a:pt x="30" y="11"/>
                    <a:pt x="31" y="12"/>
                  </a:cubicBezTo>
                  <a:cubicBezTo>
                    <a:pt x="33" y="10"/>
                    <a:pt x="36" y="8"/>
                    <a:pt x="38" y="6"/>
                  </a:cubicBezTo>
                  <a:cubicBezTo>
                    <a:pt x="37" y="5"/>
                    <a:pt x="36" y="4"/>
                    <a:pt x="34" y="3"/>
                  </a:cubicBezTo>
                  <a:cubicBezTo>
                    <a:pt x="30" y="1"/>
                    <a:pt x="27" y="0"/>
                    <a:pt x="23" y="0"/>
                  </a:cubicBezTo>
                  <a:cubicBezTo>
                    <a:pt x="22" y="0"/>
                    <a:pt x="22" y="0"/>
                    <a:pt x="21" y="0"/>
                  </a:cubicBezTo>
                  <a:cubicBezTo>
                    <a:pt x="20" y="0"/>
                    <a:pt x="19" y="0"/>
                    <a:pt x="17" y="1"/>
                  </a:cubicBezTo>
                  <a:cubicBezTo>
                    <a:pt x="13" y="2"/>
                    <a:pt x="9" y="4"/>
                    <a:pt x="5" y="8"/>
                  </a:cubicBezTo>
                  <a:cubicBezTo>
                    <a:pt x="2" y="12"/>
                    <a:pt x="1" y="16"/>
                    <a:pt x="1" y="21"/>
                  </a:cubicBezTo>
                  <a:cubicBezTo>
                    <a:pt x="0" y="23"/>
                    <a:pt x="1" y="25"/>
                    <a:pt x="1" y="27"/>
                  </a:cubicBezTo>
                  <a:cubicBezTo>
                    <a:pt x="2" y="32"/>
                    <a:pt x="5" y="37"/>
                    <a:pt x="10" y="40"/>
                  </a:cubicBezTo>
                  <a:cubicBezTo>
                    <a:pt x="13" y="43"/>
                    <a:pt x="17" y="44"/>
                    <a:pt x="22" y="44"/>
                  </a:cubicBezTo>
                  <a:cubicBezTo>
                    <a:pt x="24" y="45"/>
                    <a:pt x="27" y="44"/>
                    <a:pt x="29" y="44"/>
                  </a:cubicBezTo>
                  <a:cubicBezTo>
                    <a:pt x="33" y="43"/>
                    <a:pt x="37" y="40"/>
                    <a:pt x="40" y="37"/>
                  </a:cubicBezTo>
                  <a:cubicBezTo>
                    <a:pt x="44" y="31"/>
                    <a:pt x="45" y="24"/>
                    <a:pt x="44" y="18"/>
                  </a:cubicBezTo>
                  <a:cubicBezTo>
                    <a:pt x="37" y="18"/>
                    <a:pt x="30" y="18"/>
                    <a:pt x="23" y="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0" name="Freeform 12">
              <a:extLst>
                <a:ext uri="{FF2B5EF4-FFF2-40B4-BE49-F238E27FC236}">
                  <a16:creationId xmlns:a16="http://schemas.microsoft.com/office/drawing/2014/main" id="{BB6057EF-FB72-444D-B961-91956E645E25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5600" y="2995613"/>
              <a:ext cx="66675" cy="66675"/>
            </a:xfrm>
            <a:custGeom>
              <a:avLst/>
              <a:gdLst>
                <a:gd name="T0" fmla="*/ 42 w 42"/>
                <a:gd name="T1" fmla="*/ 15 h 42"/>
                <a:gd name="T2" fmla="*/ 27 w 42"/>
                <a:gd name="T3" fmla="*/ 15 h 42"/>
                <a:gd name="T4" fmla="*/ 27 w 42"/>
                <a:gd name="T5" fmla="*/ 2 h 42"/>
                <a:gd name="T6" fmla="*/ 27 w 42"/>
                <a:gd name="T7" fmla="*/ 0 h 42"/>
                <a:gd name="T8" fmla="*/ 27 w 42"/>
                <a:gd name="T9" fmla="*/ 0 h 42"/>
                <a:gd name="T10" fmla="*/ 15 w 42"/>
                <a:gd name="T11" fmla="*/ 0 h 42"/>
                <a:gd name="T12" fmla="*/ 15 w 42"/>
                <a:gd name="T13" fmla="*/ 0 h 42"/>
                <a:gd name="T14" fmla="*/ 15 w 42"/>
                <a:gd name="T15" fmla="*/ 2 h 42"/>
                <a:gd name="T16" fmla="*/ 15 w 42"/>
                <a:gd name="T17" fmla="*/ 15 h 42"/>
                <a:gd name="T18" fmla="*/ 0 w 42"/>
                <a:gd name="T19" fmla="*/ 15 h 42"/>
                <a:gd name="T20" fmla="*/ 0 w 42"/>
                <a:gd name="T21" fmla="*/ 15 h 42"/>
                <a:gd name="T22" fmla="*/ 0 w 42"/>
                <a:gd name="T23" fmla="*/ 15 h 42"/>
                <a:gd name="T24" fmla="*/ 0 w 42"/>
                <a:gd name="T25" fmla="*/ 27 h 42"/>
                <a:gd name="T26" fmla="*/ 0 w 42"/>
                <a:gd name="T27" fmla="*/ 27 h 42"/>
                <a:gd name="T28" fmla="*/ 0 w 42"/>
                <a:gd name="T29" fmla="*/ 27 h 42"/>
                <a:gd name="T30" fmla="*/ 15 w 42"/>
                <a:gd name="T31" fmla="*/ 27 h 42"/>
                <a:gd name="T32" fmla="*/ 15 w 42"/>
                <a:gd name="T33" fmla="*/ 42 h 42"/>
                <a:gd name="T34" fmla="*/ 15 w 42"/>
                <a:gd name="T35" fmla="*/ 42 h 42"/>
                <a:gd name="T36" fmla="*/ 15 w 42"/>
                <a:gd name="T37" fmla="*/ 42 h 42"/>
                <a:gd name="T38" fmla="*/ 27 w 42"/>
                <a:gd name="T39" fmla="*/ 42 h 42"/>
                <a:gd name="T40" fmla="*/ 27 w 42"/>
                <a:gd name="T41" fmla="*/ 42 h 42"/>
                <a:gd name="T42" fmla="*/ 27 w 42"/>
                <a:gd name="T43" fmla="*/ 42 h 42"/>
                <a:gd name="T44" fmla="*/ 27 w 42"/>
                <a:gd name="T45" fmla="*/ 27 h 42"/>
                <a:gd name="T46" fmla="*/ 42 w 42"/>
                <a:gd name="T47" fmla="*/ 27 h 42"/>
                <a:gd name="T48" fmla="*/ 42 w 42"/>
                <a:gd name="T49" fmla="*/ 27 h 42"/>
                <a:gd name="T50" fmla="*/ 42 w 42"/>
                <a:gd name="T51" fmla="*/ 27 h 42"/>
                <a:gd name="T52" fmla="*/ 42 w 42"/>
                <a:gd name="T53" fmla="*/ 15 h 42"/>
                <a:gd name="T54" fmla="*/ 42 w 42"/>
                <a:gd name="T55" fmla="*/ 15 h 42"/>
                <a:gd name="T56" fmla="*/ 42 w 42"/>
                <a:gd name="T57" fmla="*/ 15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2" h="42">
                  <a:moveTo>
                    <a:pt x="42" y="15"/>
                  </a:moveTo>
                  <a:lnTo>
                    <a:pt x="27" y="15"/>
                  </a:lnTo>
                  <a:lnTo>
                    <a:pt x="27" y="2"/>
                  </a:lnTo>
                  <a:lnTo>
                    <a:pt x="27" y="0"/>
                  </a:lnTo>
                  <a:lnTo>
                    <a:pt x="27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5" y="2"/>
                  </a:lnTo>
                  <a:lnTo>
                    <a:pt x="15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15" y="27"/>
                  </a:lnTo>
                  <a:lnTo>
                    <a:pt x="15" y="42"/>
                  </a:lnTo>
                  <a:lnTo>
                    <a:pt x="15" y="42"/>
                  </a:lnTo>
                  <a:lnTo>
                    <a:pt x="15" y="42"/>
                  </a:lnTo>
                  <a:lnTo>
                    <a:pt x="27" y="42"/>
                  </a:lnTo>
                  <a:lnTo>
                    <a:pt x="27" y="42"/>
                  </a:lnTo>
                  <a:lnTo>
                    <a:pt x="27" y="42"/>
                  </a:lnTo>
                  <a:lnTo>
                    <a:pt x="27" y="27"/>
                  </a:lnTo>
                  <a:lnTo>
                    <a:pt x="42" y="27"/>
                  </a:lnTo>
                  <a:lnTo>
                    <a:pt x="42" y="27"/>
                  </a:lnTo>
                  <a:lnTo>
                    <a:pt x="42" y="27"/>
                  </a:lnTo>
                  <a:lnTo>
                    <a:pt x="42" y="15"/>
                  </a:lnTo>
                  <a:lnTo>
                    <a:pt x="42" y="15"/>
                  </a:lnTo>
                  <a:lnTo>
                    <a:pt x="42" y="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41" name="Group 40">
            <a:extLst>
              <a:ext uri="{FF2B5EF4-FFF2-40B4-BE49-F238E27FC236}">
                <a16:creationId xmlns:a16="http://schemas.microsoft.com/office/drawing/2014/main" id="{B6F6497C-129F-4EDB-B79F-09AA88F9B8C9}"/>
              </a:ext>
            </a:extLst>
          </p:cNvPr>
          <p:cNvGrpSpPr/>
          <p:nvPr/>
        </p:nvGrpSpPr>
        <p:grpSpPr>
          <a:xfrm>
            <a:off x="10809642" y="5284491"/>
            <a:ext cx="150813" cy="150813"/>
            <a:chOff x="4587875" y="2947988"/>
            <a:chExt cx="150813" cy="150813"/>
          </a:xfrm>
          <a:solidFill>
            <a:schemeClr val="bg2"/>
          </a:solidFill>
        </p:grpSpPr>
        <p:sp>
          <p:nvSpPr>
            <p:cNvPr id="42" name="Freeform 13">
              <a:extLst>
                <a:ext uri="{FF2B5EF4-FFF2-40B4-BE49-F238E27FC236}">
                  <a16:creationId xmlns:a16="http://schemas.microsoft.com/office/drawing/2014/main" id="{21E4EA55-0DCA-4E54-B660-DA3CCC2A991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587875" y="2947988"/>
              <a:ext cx="36513" cy="150813"/>
            </a:xfrm>
            <a:custGeom>
              <a:avLst/>
              <a:gdLst>
                <a:gd name="T0" fmla="*/ 1 w 12"/>
                <a:gd name="T1" fmla="*/ 16 h 50"/>
                <a:gd name="T2" fmla="*/ 11 w 12"/>
                <a:gd name="T3" fmla="*/ 16 h 50"/>
                <a:gd name="T4" fmla="*/ 11 w 12"/>
                <a:gd name="T5" fmla="*/ 50 h 50"/>
                <a:gd name="T6" fmla="*/ 1 w 12"/>
                <a:gd name="T7" fmla="*/ 50 h 50"/>
                <a:gd name="T8" fmla="*/ 1 w 12"/>
                <a:gd name="T9" fmla="*/ 16 h 50"/>
                <a:gd name="T10" fmla="*/ 6 w 12"/>
                <a:gd name="T11" fmla="*/ 0 h 50"/>
                <a:gd name="T12" fmla="*/ 12 w 12"/>
                <a:gd name="T13" fmla="*/ 6 h 50"/>
                <a:gd name="T14" fmla="*/ 6 w 12"/>
                <a:gd name="T15" fmla="*/ 12 h 50"/>
                <a:gd name="T16" fmla="*/ 0 w 12"/>
                <a:gd name="T17" fmla="*/ 6 h 50"/>
                <a:gd name="T18" fmla="*/ 6 w 12"/>
                <a:gd name="T19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50">
                  <a:moveTo>
                    <a:pt x="1" y="16"/>
                  </a:moveTo>
                  <a:cubicBezTo>
                    <a:pt x="11" y="16"/>
                    <a:pt x="11" y="16"/>
                    <a:pt x="11" y="16"/>
                  </a:cubicBezTo>
                  <a:cubicBezTo>
                    <a:pt x="11" y="50"/>
                    <a:pt x="11" y="50"/>
                    <a:pt x="11" y="50"/>
                  </a:cubicBezTo>
                  <a:cubicBezTo>
                    <a:pt x="1" y="50"/>
                    <a:pt x="1" y="50"/>
                    <a:pt x="1" y="50"/>
                  </a:cubicBezTo>
                  <a:lnTo>
                    <a:pt x="1" y="16"/>
                  </a:lnTo>
                  <a:close/>
                  <a:moveTo>
                    <a:pt x="6" y="0"/>
                  </a:moveTo>
                  <a:cubicBezTo>
                    <a:pt x="9" y="0"/>
                    <a:pt x="12" y="3"/>
                    <a:pt x="12" y="6"/>
                  </a:cubicBezTo>
                  <a:cubicBezTo>
                    <a:pt x="12" y="9"/>
                    <a:pt x="9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3" name="Freeform 14">
              <a:extLst>
                <a:ext uri="{FF2B5EF4-FFF2-40B4-BE49-F238E27FC236}">
                  <a16:creationId xmlns:a16="http://schemas.microsoft.com/office/drawing/2014/main" id="{F0AF5630-F008-4F4E-9325-BC881B50519E}"/>
                </a:ext>
              </a:extLst>
            </p:cNvPr>
            <p:cNvSpPr>
              <a:spLocks/>
            </p:cNvSpPr>
            <p:nvPr/>
          </p:nvSpPr>
          <p:spPr bwMode="auto">
            <a:xfrm>
              <a:off x="4641850" y="2995613"/>
              <a:ext cx="96838" cy="103188"/>
            </a:xfrm>
            <a:custGeom>
              <a:avLst/>
              <a:gdLst>
                <a:gd name="T0" fmla="*/ 0 w 32"/>
                <a:gd name="T1" fmla="*/ 0 h 34"/>
                <a:gd name="T2" fmla="*/ 10 w 32"/>
                <a:gd name="T3" fmla="*/ 0 h 34"/>
                <a:gd name="T4" fmla="*/ 10 w 32"/>
                <a:gd name="T5" fmla="*/ 5 h 34"/>
                <a:gd name="T6" fmla="*/ 10 w 32"/>
                <a:gd name="T7" fmla="*/ 5 h 34"/>
                <a:gd name="T8" fmla="*/ 20 w 32"/>
                <a:gd name="T9" fmla="*/ 0 h 34"/>
                <a:gd name="T10" fmla="*/ 32 w 32"/>
                <a:gd name="T11" fmla="*/ 15 h 34"/>
                <a:gd name="T12" fmla="*/ 32 w 32"/>
                <a:gd name="T13" fmla="*/ 34 h 34"/>
                <a:gd name="T14" fmla="*/ 22 w 32"/>
                <a:gd name="T15" fmla="*/ 34 h 34"/>
                <a:gd name="T16" fmla="*/ 22 w 32"/>
                <a:gd name="T17" fmla="*/ 18 h 34"/>
                <a:gd name="T18" fmla="*/ 16 w 32"/>
                <a:gd name="T19" fmla="*/ 9 h 34"/>
                <a:gd name="T20" fmla="*/ 10 w 32"/>
                <a:gd name="T21" fmla="*/ 17 h 34"/>
                <a:gd name="T22" fmla="*/ 10 w 32"/>
                <a:gd name="T23" fmla="*/ 34 h 34"/>
                <a:gd name="T24" fmla="*/ 0 w 32"/>
                <a:gd name="T25" fmla="*/ 34 h 34"/>
                <a:gd name="T26" fmla="*/ 0 w 32"/>
                <a:gd name="T27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" h="34">
                  <a:moveTo>
                    <a:pt x="0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1" y="2"/>
                    <a:pt x="14" y="0"/>
                    <a:pt x="20" y="0"/>
                  </a:cubicBezTo>
                  <a:cubicBezTo>
                    <a:pt x="30" y="0"/>
                    <a:pt x="32" y="7"/>
                    <a:pt x="32" y="15"/>
                  </a:cubicBezTo>
                  <a:cubicBezTo>
                    <a:pt x="32" y="34"/>
                    <a:pt x="32" y="34"/>
                    <a:pt x="32" y="34"/>
                  </a:cubicBezTo>
                  <a:cubicBezTo>
                    <a:pt x="22" y="34"/>
                    <a:pt x="22" y="34"/>
                    <a:pt x="22" y="34"/>
                  </a:cubicBezTo>
                  <a:cubicBezTo>
                    <a:pt x="22" y="18"/>
                    <a:pt x="22" y="18"/>
                    <a:pt x="22" y="18"/>
                  </a:cubicBezTo>
                  <a:cubicBezTo>
                    <a:pt x="22" y="14"/>
                    <a:pt x="22" y="9"/>
                    <a:pt x="16" y="9"/>
                  </a:cubicBezTo>
                  <a:cubicBezTo>
                    <a:pt x="11" y="9"/>
                    <a:pt x="10" y="13"/>
                    <a:pt x="10" y="17"/>
                  </a:cubicBezTo>
                  <a:cubicBezTo>
                    <a:pt x="10" y="34"/>
                    <a:pt x="10" y="34"/>
                    <a:pt x="10" y="34"/>
                  </a:cubicBezTo>
                  <a:cubicBezTo>
                    <a:pt x="0" y="34"/>
                    <a:pt x="0" y="34"/>
                    <a:pt x="0" y="34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44" name="Graphic 705" descr="Chat">
            <a:extLst>
              <a:ext uri="{FF2B5EF4-FFF2-40B4-BE49-F238E27FC236}">
                <a16:creationId xmlns:a16="http://schemas.microsoft.com/office/drawing/2014/main" id="{68A732E7-CDE8-4D6A-A518-50A9ACEF0B6E}"/>
              </a:ext>
            </a:extLst>
          </p:cNvPr>
          <p:cNvGrpSpPr/>
          <p:nvPr/>
        </p:nvGrpSpPr>
        <p:grpSpPr>
          <a:xfrm>
            <a:off x="8308681" y="4539467"/>
            <a:ext cx="299591" cy="209713"/>
            <a:chOff x="1197311" y="6262018"/>
            <a:chExt cx="274091" cy="191863"/>
          </a:xfrm>
          <a:solidFill>
            <a:schemeClr val="bg2"/>
          </a:solidFill>
        </p:grpSpPr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8432DAEC-CA6E-478F-A924-40C9B200F919}"/>
                </a:ext>
              </a:extLst>
            </p:cNvPr>
            <p:cNvSpPr/>
            <p:nvPr/>
          </p:nvSpPr>
          <p:spPr>
            <a:xfrm>
              <a:off x="1197311" y="6262018"/>
              <a:ext cx="171307" cy="154176"/>
            </a:xfrm>
            <a:custGeom>
              <a:avLst/>
              <a:gdLst>
                <a:gd name="connsiteX0" fmla="*/ 116489 w 171306"/>
                <a:gd name="connsiteY0" fmla="*/ 23983 h 154176"/>
                <a:gd name="connsiteX1" fmla="*/ 171307 w 171306"/>
                <a:gd name="connsiteY1" fmla="*/ 23983 h 154176"/>
                <a:gd name="connsiteX2" fmla="*/ 171307 w 171306"/>
                <a:gd name="connsiteY2" fmla="*/ 13705 h 154176"/>
                <a:gd name="connsiteX3" fmla="*/ 157602 w 171306"/>
                <a:gd name="connsiteY3" fmla="*/ 0 h 154176"/>
                <a:gd name="connsiteX4" fmla="*/ 13705 w 171306"/>
                <a:gd name="connsiteY4" fmla="*/ 0 h 154176"/>
                <a:gd name="connsiteX5" fmla="*/ 0 w 171306"/>
                <a:gd name="connsiteY5" fmla="*/ 13705 h 154176"/>
                <a:gd name="connsiteX6" fmla="*/ 0 w 171306"/>
                <a:gd name="connsiteY6" fmla="*/ 106210 h 154176"/>
                <a:gd name="connsiteX7" fmla="*/ 13705 w 171306"/>
                <a:gd name="connsiteY7" fmla="*/ 119915 h 154176"/>
                <a:gd name="connsiteX8" fmla="*/ 34261 w 171306"/>
                <a:gd name="connsiteY8" fmla="*/ 119915 h 154176"/>
                <a:gd name="connsiteX9" fmla="*/ 34261 w 171306"/>
                <a:gd name="connsiteY9" fmla="*/ 154176 h 154176"/>
                <a:gd name="connsiteX10" fmla="*/ 68523 w 171306"/>
                <a:gd name="connsiteY10" fmla="*/ 119915 h 154176"/>
                <a:gd name="connsiteX11" fmla="*/ 89080 w 171306"/>
                <a:gd name="connsiteY11" fmla="*/ 119915 h 154176"/>
                <a:gd name="connsiteX12" fmla="*/ 89080 w 171306"/>
                <a:gd name="connsiteY12" fmla="*/ 51392 h 154176"/>
                <a:gd name="connsiteX13" fmla="*/ 116489 w 171306"/>
                <a:gd name="connsiteY13" fmla="*/ 23983 h 1541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71306" h="154176">
                  <a:moveTo>
                    <a:pt x="116489" y="23983"/>
                  </a:moveTo>
                  <a:lnTo>
                    <a:pt x="171307" y="23983"/>
                  </a:lnTo>
                  <a:lnTo>
                    <a:pt x="171307" y="13705"/>
                  </a:lnTo>
                  <a:cubicBezTo>
                    <a:pt x="171307" y="6167"/>
                    <a:pt x="165140" y="0"/>
                    <a:pt x="157602" y="0"/>
                  </a:cubicBezTo>
                  <a:lnTo>
                    <a:pt x="13705" y="0"/>
                  </a:lnTo>
                  <a:cubicBezTo>
                    <a:pt x="6167" y="0"/>
                    <a:pt x="0" y="6167"/>
                    <a:pt x="0" y="13705"/>
                  </a:cubicBezTo>
                  <a:lnTo>
                    <a:pt x="0" y="106210"/>
                  </a:lnTo>
                  <a:cubicBezTo>
                    <a:pt x="0" y="113748"/>
                    <a:pt x="6167" y="119915"/>
                    <a:pt x="13705" y="119915"/>
                  </a:cubicBezTo>
                  <a:lnTo>
                    <a:pt x="34261" y="119915"/>
                  </a:lnTo>
                  <a:lnTo>
                    <a:pt x="34261" y="154176"/>
                  </a:lnTo>
                  <a:lnTo>
                    <a:pt x="68523" y="119915"/>
                  </a:lnTo>
                  <a:lnTo>
                    <a:pt x="89080" y="119915"/>
                  </a:lnTo>
                  <a:lnTo>
                    <a:pt x="89080" y="51392"/>
                  </a:lnTo>
                  <a:cubicBezTo>
                    <a:pt x="89080" y="36317"/>
                    <a:pt x="101414" y="23983"/>
                    <a:pt x="116489" y="23983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79C9ECCE-1852-4759-BB9E-8BFBCD268DAA}"/>
                </a:ext>
              </a:extLst>
            </p:cNvPr>
            <p:cNvSpPr/>
            <p:nvPr/>
          </p:nvSpPr>
          <p:spPr>
            <a:xfrm>
              <a:off x="1300095" y="6299705"/>
              <a:ext cx="171307" cy="154176"/>
            </a:xfrm>
            <a:custGeom>
              <a:avLst/>
              <a:gdLst>
                <a:gd name="connsiteX0" fmla="*/ 157602 w 171306"/>
                <a:gd name="connsiteY0" fmla="*/ 0 h 154176"/>
                <a:gd name="connsiteX1" fmla="*/ 13705 w 171306"/>
                <a:gd name="connsiteY1" fmla="*/ 0 h 154176"/>
                <a:gd name="connsiteX2" fmla="*/ 0 w 171306"/>
                <a:gd name="connsiteY2" fmla="*/ 13705 h 154176"/>
                <a:gd name="connsiteX3" fmla="*/ 0 w 171306"/>
                <a:gd name="connsiteY3" fmla="*/ 106210 h 154176"/>
                <a:gd name="connsiteX4" fmla="*/ 13705 w 171306"/>
                <a:gd name="connsiteY4" fmla="*/ 119915 h 154176"/>
                <a:gd name="connsiteX5" fmla="*/ 102784 w 171306"/>
                <a:gd name="connsiteY5" fmla="*/ 119915 h 154176"/>
                <a:gd name="connsiteX6" fmla="*/ 137045 w 171306"/>
                <a:gd name="connsiteY6" fmla="*/ 154176 h 154176"/>
                <a:gd name="connsiteX7" fmla="*/ 137045 w 171306"/>
                <a:gd name="connsiteY7" fmla="*/ 119915 h 154176"/>
                <a:gd name="connsiteX8" fmla="*/ 157602 w 171306"/>
                <a:gd name="connsiteY8" fmla="*/ 119915 h 154176"/>
                <a:gd name="connsiteX9" fmla="*/ 171307 w 171306"/>
                <a:gd name="connsiteY9" fmla="*/ 106210 h 154176"/>
                <a:gd name="connsiteX10" fmla="*/ 171307 w 171306"/>
                <a:gd name="connsiteY10" fmla="*/ 13705 h 154176"/>
                <a:gd name="connsiteX11" fmla="*/ 157602 w 171306"/>
                <a:gd name="connsiteY11" fmla="*/ 0 h 1541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71306" h="154176">
                  <a:moveTo>
                    <a:pt x="157602" y="0"/>
                  </a:moveTo>
                  <a:lnTo>
                    <a:pt x="13705" y="0"/>
                  </a:lnTo>
                  <a:cubicBezTo>
                    <a:pt x="6167" y="0"/>
                    <a:pt x="0" y="6167"/>
                    <a:pt x="0" y="13705"/>
                  </a:cubicBezTo>
                  <a:lnTo>
                    <a:pt x="0" y="106210"/>
                  </a:lnTo>
                  <a:cubicBezTo>
                    <a:pt x="0" y="113748"/>
                    <a:pt x="6167" y="119915"/>
                    <a:pt x="13705" y="119915"/>
                  </a:cubicBezTo>
                  <a:lnTo>
                    <a:pt x="102784" y="119915"/>
                  </a:lnTo>
                  <a:lnTo>
                    <a:pt x="137045" y="154176"/>
                  </a:lnTo>
                  <a:lnTo>
                    <a:pt x="137045" y="119915"/>
                  </a:lnTo>
                  <a:lnTo>
                    <a:pt x="157602" y="119915"/>
                  </a:lnTo>
                  <a:cubicBezTo>
                    <a:pt x="165140" y="119915"/>
                    <a:pt x="171307" y="113748"/>
                    <a:pt x="171307" y="106210"/>
                  </a:cubicBezTo>
                  <a:lnTo>
                    <a:pt x="171307" y="13705"/>
                  </a:lnTo>
                  <a:cubicBezTo>
                    <a:pt x="171307" y="6167"/>
                    <a:pt x="165140" y="0"/>
                    <a:pt x="157602" y="0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</p:spTree>
    <p:extLst>
      <p:ext uri="{BB962C8B-B14F-4D97-AF65-F5344CB8AC3E}">
        <p14:creationId xmlns:p14="http://schemas.microsoft.com/office/powerpoint/2010/main" val="2363562957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2" presetClass="entr" presetSubtype="2" accel="20000" decel="6000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2" presetClass="entr" presetSubtype="2" accel="20000" decel="6000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3" presetID="2" presetClass="entr" presetSubtype="2" accel="20000" decel="6000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5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6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10" grpId="0"/>
      <p:bldP spid="11" grpId="0" animBg="1"/>
      <p:bldP spid="14" grpId="0" animBg="1"/>
      <p:bldP spid="15" grpId="0" animBg="1"/>
      <p:bldP spid="16" grpId="0"/>
      <p:bldP spid="17" grpId="0"/>
      <p:bldP spid="18" grpId="0"/>
      <p:bldP spid="19" grpId="0" animBg="1"/>
      <p:bldP spid="20" grpId="0" animBg="1"/>
      <p:bldP spid="21" grpId="0"/>
      <p:bldP spid="22" grpId="0"/>
      <p:bldP spid="23" grpId="0"/>
      <p:bldP spid="24" grpId="0"/>
      <p:bldP spid="25" grpId="0" animBg="1"/>
      <p:bldP spid="26" grpId="0" animBg="1"/>
      <p:bldP spid="27" grpId="0"/>
      <p:bldP spid="28" grpId="0" animBg="1"/>
      <p:bldP spid="29" grpId="0" animBg="1"/>
      <p:bldP spid="30" grpId="0"/>
      <p:bldP spid="31" grpId="0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F486C656-E34A-4CBF-AD6C-B0EF9671B15C}"/>
              </a:ext>
            </a:extLst>
          </p:cNvPr>
          <p:cNvSpPr/>
          <p:nvPr/>
        </p:nvSpPr>
        <p:spPr>
          <a:xfrm>
            <a:off x="5426002" y="1717589"/>
            <a:ext cx="3113903" cy="1952368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7D2F82EC-E3E3-482C-9766-38EFCF829A6A}"/>
              </a:ext>
            </a:extLst>
          </p:cNvPr>
          <p:cNvGrpSpPr/>
          <p:nvPr/>
        </p:nvGrpSpPr>
        <p:grpSpPr>
          <a:xfrm>
            <a:off x="9949602" y="691585"/>
            <a:ext cx="557462" cy="165149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F422EE8B-4969-4025-868A-E63586F713BE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F85FB06E-D4D4-486E-B71F-D043C2627813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0001C92C-E415-4F07-A1AE-676074A93B00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D883DD2C-7E78-4189-AAD7-64F5E1009D82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594D1A36-37DE-4121-BDDD-29D87963822E}"/>
              </a:ext>
            </a:extLst>
          </p:cNvPr>
          <p:cNvCxnSpPr>
            <a:cxnSpLocks/>
          </p:cNvCxnSpPr>
          <p:nvPr/>
        </p:nvCxnSpPr>
        <p:spPr>
          <a:xfrm>
            <a:off x="10696185" y="716006"/>
            <a:ext cx="0" cy="163944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4C1F4EE6-28E8-4DF9-AAFD-05109C39892F}"/>
              </a:ext>
            </a:extLst>
          </p:cNvPr>
          <p:cNvSpPr txBox="1"/>
          <p:nvPr/>
        </p:nvSpPr>
        <p:spPr>
          <a:xfrm>
            <a:off x="10765311" y="675401"/>
            <a:ext cx="132709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12" name="Graphic 16">
            <a:extLst>
              <a:ext uri="{FF2B5EF4-FFF2-40B4-BE49-F238E27FC236}">
                <a16:creationId xmlns:a16="http://schemas.microsoft.com/office/drawing/2014/main" id="{7458C748-DAE2-4CB0-9387-36ABD56B9611}"/>
              </a:ext>
            </a:extLst>
          </p:cNvPr>
          <p:cNvSpPr/>
          <p:nvPr/>
        </p:nvSpPr>
        <p:spPr>
          <a:xfrm>
            <a:off x="1" y="533121"/>
            <a:ext cx="337797" cy="583889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02D119C5-850B-450A-839E-A3461533297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Halo people</a:t>
            </a:r>
          </a:p>
        </p:txBody>
      </p:sp>
      <p:sp>
        <p:nvSpPr>
          <p:cNvPr id="3" name="PpHolder7">
            <a:extLst>
              <a:ext uri="{FF2B5EF4-FFF2-40B4-BE49-F238E27FC236}">
                <a16:creationId xmlns:a16="http://schemas.microsoft.com/office/drawing/2014/main" id="{992D4066-2586-42F9-A78C-22F6AD8E465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512E5BD9-9413-41B2-B8DE-DA386BB35AB9}"/>
              </a:ext>
            </a:extLst>
          </p:cNvPr>
          <p:cNvSpPr/>
          <p:nvPr/>
        </p:nvSpPr>
        <p:spPr>
          <a:xfrm>
            <a:off x="9428783" y="5602107"/>
            <a:ext cx="1078281" cy="564293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F813F3A7-6276-45A3-9C49-7526E55EC69D}"/>
              </a:ext>
            </a:extLst>
          </p:cNvPr>
          <p:cNvSpPr/>
          <p:nvPr/>
        </p:nvSpPr>
        <p:spPr>
          <a:xfrm>
            <a:off x="10230206" y="1518220"/>
            <a:ext cx="420373" cy="199369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Graphic 18">
            <a:extLst>
              <a:ext uri="{FF2B5EF4-FFF2-40B4-BE49-F238E27FC236}">
                <a16:creationId xmlns:a16="http://schemas.microsoft.com/office/drawing/2014/main" id="{A0B9FB91-BF37-442E-84AD-F16CBE52CDD0}"/>
              </a:ext>
            </a:extLst>
          </p:cNvPr>
          <p:cNvSpPr/>
          <p:nvPr/>
        </p:nvSpPr>
        <p:spPr>
          <a:xfrm>
            <a:off x="5983083" y="2271688"/>
            <a:ext cx="917983" cy="746320"/>
          </a:xfrm>
          <a:custGeom>
            <a:avLst/>
            <a:gdLst>
              <a:gd name="connsiteX0" fmla="*/ 20955 w 382523"/>
              <a:gd name="connsiteY0" fmla="*/ 271463 h 310991"/>
              <a:gd name="connsiteX1" fmla="*/ 0 w 382523"/>
              <a:gd name="connsiteY1" fmla="*/ 190024 h 310991"/>
              <a:gd name="connsiteX2" fmla="*/ 31433 w 382523"/>
              <a:gd name="connsiteY2" fmla="*/ 78962 h 310991"/>
              <a:gd name="connsiteX3" fmla="*/ 127064 w 382523"/>
              <a:gd name="connsiteY3" fmla="*/ 95 h 310991"/>
              <a:gd name="connsiteX4" fmla="*/ 138208 w 382523"/>
              <a:gd name="connsiteY4" fmla="*/ 22289 h 310991"/>
              <a:gd name="connsiteX5" fmla="*/ 72200 w 382523"/>
              <a:gd name="connsiteY5" fmla="*/ 72866 h 310991"/>
              <a:gd name="connsiteX6" fmla="*/ 44482 w 382523"/>
              <a:gd name="connsiteY6" fmla="*/ 143161 h 310991"/>
              <a:gd name="connsiteX7" fmla="*/ 48197 w 382523"/>
              <a:gd name="connsiteY7" fmla="*/ 169069 h 310991"/>
              <a:gd name="connsiteX8" fmla="*/ 93821 w 382523"/>
              <a:gd name="connsiteY8" fmla="*/ 153067 h 310991"/>
              <a:gd name="connsiteX9" fmla="*/ 149924 w 382523"/>
              <a:gd name="connsiteY9" fmla="*/ 174689 h 310991"/>
              <a:gd name="connsiteX10" fmla="*/ 172784 w 382523"/>
              <a:gd name="connsiteY10" fmla="*/ 232029 h 310991"/>
              <a:gd name="connsiteX11" fmla="*/ 149924 w 382523"/>
              <a:gd name="connsiteY11" fmla="*/ 288131 h 310991"/>
              <a:gd name="connsiteX12" fmla="*/ 93821 w 382523"/>
              <a:gd name="connsiteY12" fmla="*/ 310991 h 310991"/>
              <a:gd name="connsiteX13" fmla="*/ 20955 w 382523"/>
              <a:gd name="connsiteY13" fmla="*/ 271463 h 310991"/>
              <a:gd name="connsiteX14" fmla="*/ 230696 w 382523"/>
              <a:gd name="connsiteY14" fmla="*/ 271463 h 310991"/>
              <a:gd name="connsiteX15" fmla="*/ 209741 w 382523"/>
              <a:gd name="connsiteY15" fmla="*/ 190024 h 310991"/>
              <a:gd name="connsiteX16" fmla="*/ 241173 w 382523"/>
              <a:gd name="connsiteY16" fmla="*/ 78962 h 310991"/>
              <a:gd name="connsiteX17" fmla="*/ 336804 w 382523"/>
              <a:gd name="connsiteY17" fmla="*/ 0 h 310991"/>
              <a:gd name="connsiteX18" fmla="*/ 347948 w 382523"/>
              <a:gd name="connsiteY18" fmla="*/ 22193 h 310991"/>
              <a:gd name="connsiteX19" fmla="*/ 281940 w 382523"/>
              <a:gd name="connsiteY19" fmla="*/ 72771 h 310991"/>
              <a:gd name="connsiteX20" fmla="*/ 254222 w 382523"/>
              <a:gd name="connsiteY20" fmla="*/ 143066 h 310991"/>
              <a:gd name="connsiteX21" fmla="*/ 257937 w 382523"/>
              <a:gd name="connsiteY21" fmla="*/ 168974 h 310991"/>
              <a:gd name="connsiteX22" fmla="*/ 303562 w 382523"/>
              <a:gd name="connsiteY22" fmla="*/ 152972 h 310991"/>
              <a:gd name="connsiteX23" fmla="*/ 359664 w 382523"/>
              <a:gd name="connsiteY23" fmla="*/ 174593 h 310991"/>
              <a:gd name="connsiteX24" fmla="*/ 382524 w 382523"/>
              <a:gd name="connsiteY24" fmla="*/ 231934 h 310991"/>
              <a:gd name="connsiteX25" fmla="*/ 359664 w 382523"/>
              <a:gd name="connsiteY25" fmla="*/ 288036 h 310991"/>
              <a:gd name="connsiteX26" fmla="*/ 303562 w 382523"/>
              <a:gd name="connsiteY26" fmla="*/ 310896 h 310991"/>
              <a:gd name="connsiteX27" fmla="*/ 230696 w 382523"/>
              <a:gd name="connsiteY27" fmla="*/ 271463 h 3109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382523" h="310991">
                <a:moveTo>
                  <a:pt x="20955" y="271463"/>
                </a:moveTo>
                <a:cubicBezTo>
                  <a:pt x="6953" y="249269"/>
                  <a:pt x="0" y="222123"/>
                  <a:pt x="0" y="190024"/>
                </a:cubicBezTo>
                <a:cubicBezTo>
                  <a:pt x="0" y="148876"/>
                  <a:pt x="10478" y="111919"/>
                  <a:pt x="31433" y="78962"/>
                </a:cubicBezTo>
                <a:cubicBezTo>
                  <a:pt x="52388" y="46196"/>
                  <a:pt x="84296" y="19812"/>
                  <a:pt x="127064" y="95"/>
                </a:cubicBezTo>
                <a:lnTo>
                  <a:pt x="138208" y="22289"/>
                </a:lnTo>
                <a:cubicBezTo>
                  <a:pt x="112681" y="32957"/>
                  <a:pt x="90678" y="49816"/>
                  <a:pt x="72200" y="72866"/>
                </a:cubicBezTo>
                <a:cubicBezTo>
                  <a:pt x="53721" y="95917"/>
                  <a:pt x="44482" y="119348"/>
                  <a:pt x="44482" y="143161"/>
                </a:cubicBezTo>
                <a:cubicBezTo>
                  <a:pt x="44482" y="153067"/>
                  <a:pt x="45720" y="161639"/>
                  <a:pt x="48197" y="169069"/>
                </a:cubicBezTo>
                <a:cubicBezTo>
                  <a:pt x="61341" y="158401"/>
                  <a:pt x="76581" y="153067"/>
                  <a:pt x="93821" y="153067"/>
                </a:cubicBezTo>
                <a:cubicBezTo>
                  <a:pt x="116015" y="153067"/>
                  <a:pt x="134684" y="160306"/>
                  <a:pt x="149924" y="174689"/>
                </a:cubicBezTo>
                <a:cubicBezTo>
                  <a:pt x="165164" y="189071"/>
                  <a:pt x="172784" y="208217"/>
                  <a:pt x="172784" y="232029"/>
                </a:cubicBezTo>
                <a:cubicBezTo>
                  <a:pt x="172784" y="254222"/>
                  <a:pt x="165164" y="272987"/>
                  <a:pt x="149924" y="288131"/>
                </a:cubicBezTo>
                <a:cubicBezTo>
                  <a:pt x="134684" y="303371"/>
                  <a:pt x="116015" y="310991"/>
                  <a:pt x="93821" y="310991"/>
                </a:cubicBezTo>
                <a:cubicBezTo>
                  <a:pt x="61722" y="310991"/>
                  <a:pt x="37433" y="297847"/>
                  <a:pt x="20955" y="271463"/>
                </a:cubicBezTo>
                <a:close/>
                <a:moveTo>
                  <a:pt x="230696" y="271463"/>
                </a:moveTo>
                <a:cubicBezTo>
                  <a:pt x="216694" y="249269"/>
                  <a:pt x="209741" y="222123"/>
                  <a:pt x="209741" y="190024"/>
                </a:cubicBezTo>
                <a:cubicBezTo>
                  <a:pt x="209741" y="148876"/>
                  <a:pt x="220218" y="111919"/>
                  <a:pt x="241173" y="78962"/>
                </a:cubicBezTo>
                <a:cubicBezTo>
                  <a:pt x="262128" y="46101"/>
                  <a:pt x="294037" y="19717"/>
                  <a:pt x="336804" y="0"/>
                </a:cubicBezTo>
                <a:lnTo>
                  <a:pt x="347948" y="22193"/>
                </a:lnTo>
                <a:cubicBezTo>
                  <a:pt x="322421" y="32861"/>
                  <a:pt x="300419" y="49721"/>
                  <a:pt x="281940" y="72771"/>
                </a:cubicBezTo>
                <a:cubicBezTo>
                  <a:pt x="263462" y="95822"/>
                  <a:pt x="254222" y="119253"/>
                  <a:pt x="254222" y="143066"/>
                </a:cubicBezTo>
                <a:cubicBezTo>
                  <a:pt x="254222" y="152972"/>
                  <a:pt x="255461" y="161544"/>
                  <a:pt x="257937" y="168974"/>
                </a:cubicBezTo>
                <a:cubicBezTo>
                  <a:pt x="271082" y="158306"/>
                  <a:pt x="286322" y="152972"/>
                  <a:pt x="303562" y="152972"/>
                </a:cubicBezTo>
                <a:cubicBezTo>
                  <a:pt x="325755" y="152972"/>
                  <a:pt x="344424" y="160211"/>
                  <a:pt x="359664" y="174593"/>
                </a:cubicBezTo>
                <a:cubicBezTo>
                  <a:pt x="374904" y="188976"/>
                  <a:pt x="382524" y="208121"/>
                  <a:pt x="382524" y="231934"/>
                </a:cubicBezTo>
                <a:cubicBezTo>
                  <a:pt x="382524" y="254127"/>
                  <a:pt x="374904" y="272891"/>
                  <a:pt x="359664" y="288036"/>
                </a:cubicBezTo>
                <a:cubicBezTo>
                  <a:pt x="344424" y="303276"/>
                  <a:pt x="325755" y="310896"/>
                  <a:pt x="303562" y="310896"/>
                </a:cubicBezTo>
                <a:cubicBezTo>
                  <a:pt x="271367" y="310991"/>
                  <a:pt x="247079" y="297847"/>
                  <a:pt x="230696" y="271463"/>
                </a:cubicBezTo>
                <a:close/>
              </a:path>
            </a:pathLst>
          </a:custGeom>
          <a:solidFill>
            <a:schemeClr val="bg2">
              <a:alpha val="20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B48DEE6E-1FEE-439D-9BB4-9FEF7CC8FE32}"/>
              </a:ext>
            </a:extLst>
          </p:cNvPr>
          <p:cNvSpPr txBox="1"/>
          <p:nvPr/>
        </p:nvSpPr>
        <p:spPr>
          <a:xfrm>
            <a:off x="1252238" y="2100297"/>
            <a:ext cx="289802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Creativity is intelligence having fun</a:t>
            </a:r>
            <a:endParaRPr lang="en-ID" sz="320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41450E29-A145-49D1-BA10-4E91148D8EDD}"/>
              </a:ext>
            </a:extLst>
          </p:cNvPr>
          <p:cNvSpPr txBox="1"/>
          <p:nvPr/>
        </p:nvSpPr>
        <p:spPr>
          <a:xfrm>
            <a:off x="1252237" y="3669957"/>
            <a:ext cx="3227483" cy="172354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 design. 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F7E88F35-F02C-4D67-904D-84A4585EB090}"/>
              </a:ext>
            </a:extLst>
          </p:cNvPr>
          <p:cNvSpPr txBox="1"/>
          <p:nvPr/>
        </p:nvSpPr>
        <p:spPr>
          <a:xfrm rot="5400000">
            <a:off x="10370965" y="3609493"/>
            <a:ext cx="2336260" cy="37959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dirty="0">
                <a:latin typeface="+mj-lt"/>
              </a:rPr>
              <a:t>Mark </a:t>
            </a:r>
            <a:r>
              <a:rPr lang="en-US" sz="1400" dirty="0" err="1">
                <a:latin typeface="+mj-lt"/>
              </a:rPr>
              <a:t>endersondio</a:t>
            </a:r>
            <a:endParaRPr lang="en-US" sz="1400" dirty="0">
              <a:latin typeface="+mj-lt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39E50817-6B50-4948-BD48-B5C3B32E8B7C}"/>
              </a:ext>
            </a:extLst>
          </p:cNvPr>
          <p:cNvSpPr txBox="1"/>
          <p:nvPr/>
        </p:nvSpPr>
        <p:spPr>
          <a:xfrm rot="5400000">
            <a:off x="9963763" y="3691636"/>
            <a:ext cx="2459827" cy="3388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Founder company</a:t>
            </a:r>
          </a:p>
        </p:txBody>
      </p:sp>
    </p:spTree>
    <p:extLst>
      <p:ext uri="{BB962C8B-B14F-4D97-AF65-F5344CB8AC3E}">
        <p14:creationId xmlns:p14="http://schemas.microsoft.com/office/powerpoint/2010/main" val="2176637371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1" grpId="0"/>
      <p:bldP spid="12" grpId="0" animBg="1"/>
      <p:bldP spid="13" grpId="0" build="p"/>
      <p:bldP spid="17" grpId="0" animBg="1"/>
      <p:bldP spid="18" grpId="0" animBg="1"/>
      <p:bldP spid="20" grpId="0" animBg="1"/>
      <p:bldP spid="22" grpId="0"/>
      <p:bldP spid="24" grpId="0"/>
      <p:bldP spid="25" grpId="0"/>
      <p:bldP spid="26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pHolder1">
            <a:extLst>
              <a:ext uri="{FF2B5EF4-FFF2-40B4-BE49-F238E27FC236}">
                <a16:creationId xmlns:a16="http://schemas.microsoft.com/office/drawing/2014/main" id="{C4E62924-EF2E-42EE-8350-77EB52A34FF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431A9521-7A7E-4CFB-A72C-BB772B455F4D}"/>
              </a:ext>
            </a:extLst>
          </p:cNvPr>
          <p:cNvSpPr/>
          <p:nvPr/>
        </p:nvSpPr>
        <p:spPr>
          <a:xfrm>
            <a:off x="3429856" y="762856"/>
            <a:ext cx="5332288" cy="5332288"/>
          </a:xfrm>
          <a:prstGeom prst="ellipse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282D6A3-CF68-40D1-9D4A-E299F1266F23}"/>
              </a:ext>
            </a:extLst>
          </p:cNvPr>
          <p:cNvSpPr txBox="1"/>
          <p:nvPr/>
        </p:nvSpPr>
        <p:spPr>
          <a:xfrm>
            <a:off x="3906898" y="3525795"/>
            <a:ext cx="4378204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 mornings of spring</a:t>
            </a:r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E7C431AE-6D2C-4FEE-9577-4D475828621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2652457444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/>
      <p:bldP spid="2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Rectangle 64">
            <a:extLst>
              <a:ext uri="{FF2B5EF4-FFF2-40B4-BE49-F238E27FC236}">
                <a16:creationId xmlns:a16="http://schemas.microsoft.com/office/drawing/2014/main" id="{3154B3C1-631F-40E0-8038-C3726CA5886A}"/>
              </a:ext>
            </a:extLst>
          </p:cNvPr>
          <p:cNvSpPr/>
          <p:nvPr/>
        </p:nvSpPr>
        <p:spPr>
          <a:xfrm>
            <a:off x="3076575" y="0"/>
            <a:ext cx="9115426" cy="6858000"/>
          </a:xfrm>
          <a:prstGeom prst="rect">
            <a:avLst/>
          </a:prstGeom>
          <a:gradFill flip="none" rotWithShape="1">
            <a:gsLst>
              <a:gs pos="0">
                <a:schemeClr val="accent1"/>
              </a:gs>
              <a:gs pos="51000">
                <a:schemeClr val="accent2"/>
              </a:gs>
              <a:gs pos="100000">
                <a:schemeClr val="accent3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pHolder2">
            <a:extLst>
              <a:ext uri="{FF2B5EF4-FFF2-40B4-BE49-F238E27FC236}">
                <a16:creationId xmlns:a16="http://schemas.microsoft.com/office/drawing/2014/main" id="{396706A8-4E02-4E2C-A0F1-C4FBB4E80B9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88" name="Text Placeholder 87">
            <a:extLst>
              <a:ext uri="{FF2B5EF4-FFF2-40B4-BE49-F238E27FC236}">
                <a16:creationId xmlns:a16="http://schemas.microsoft.com/office/drawing/2014/main" id="{A24C410F-A6C1-4E36-96AC-E9C510E16C1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Our focus is in developing</a:t>
            </a:r>
          </a:p>
          <a:p>
            <a:r>
              <a:rPr lang="en-US" dirty="0"/>
              <a:t>Every creative ability</a:t>
            </a:r>
          </a:p>
        </p:txBody>
      </p:sp>
      <p:grpSp>
        <p:nvGrpSpPr>
          <p:cNvPr id="66" name="Group 65">
            <a:extLst>
              <a:ext uri="{FF2B5EF4-FFF2-40B4-BE49-F238E27FC236}">
                <a16:creationId xmlns:a16="http://schemas.microsoft.com/office/drawing/2014/main" id="{AC43CC56-6E2F-417E-8F61-0CCA6E1E1EA0}"/>
              </a:ext>
            </a:extLst>
          </p:cNvPr>
          <p:cNvGrpSpPr/>
          <p:nvPr/>
        </p:nvGrpSpPr>
        <p:grpSpPr>
          <a:xfrm>
            <a:off x="9949602" y="691585"/>
            <a:ext cx="557462" cy="165149"/>
            <a:chOff x="4310062" y="2900266"/>
            <a:chExt cx="3570446" cy="1057751"/>
          </a:xfrm>
          <a:solidFill>
            <a:schemeClr val="bg2"/>
          </a:solidFill>
        </p:grpSpPr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DB19BCDB-1457-4079-9275-D06C8B4DB4D0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7D6F3134-B0AF-4B6B-84DA-134A8FBDDF61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82BA2EED-ADFE-4867-9582-195C6E36169D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F1C9BA5C-DAD9-46EC-84BA-02D6A1A279DD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cxnSp>
        <p:nvCxnSpPr>
          <p:cNvPr id="71" name="Straight Connector 70">
            <a:extLst>
              <a:ext uri="{FF2B5EF4-FFF2-40B4-BE49-F238E27FC236}">
                <a16:creationId xmlns:a16="http://schemas.microsoft.com/office/drawing/2014/main" id="{1766E6FD-CED1-4C2C-AF9B-C378FB7B835D}"/>
              </a:ext>
            </a:extLst>
          </p:cNvPr>
          <p:cNvCxnSpPr>
            <a:cxnSpLocks/>
          </p:cNvCxnSpPr>
          <p:nvPr/>
        </p:nvCxnSpPr>
        <p:spPr>
          <a:xfrm>
            <a:off x="10696185" y="716006"/>
            <a:ext cx="0" cy="163944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TextBox 71">
            <a:extLst>
              <a:ext uri="{FF2B5EF4-FFF2-40B4-BE49-F238E27FC236}">
                <a16:creationId xmlns:a16="http://schemas.microsoft.com/office/drawing/2014/main" id="{B2940166-B67C-4AD1-9476-9F2D2B1F5E2F}"/>
              </a:ext>
            </a:extLst>
          </p:cNvPr>
          <p:cNvSpPr txBox="1"/>
          <p:nvPr/>
        </p:nvSpPr>
        <p:spPr>
          <a:xfrm>
            <a:off x="10765311" y="675401"/>
            <a:ext cx="132709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bg2"/>
                </a:solidFill>
              </a:rPr>
              <a:t>Presentation</a:t>
            </a:r>
          </a:p>
        </p:txBody>
      </p:sp>
      <p:sp>
        <p:nvSpPr>
          <p:cNvPr id="74" name="Graphic 16">
            <a:extLst>
              <a:ext uri="{FF2B5EF4-FFF2-40B4-BE49-F238E27FC236}">
                <a16:creationId xmlns:a16="http://schemas.microsoft.com/office/drawing/2014/main" id="{ADD68ED2-CC4A-4E24-A9A4-C5505076D489}"/>
              </a:ext>
            </a:extLst>
          </p:cNvPr>
          <p:cNvSpPr/>
          <p:nvPr/>
        </p:nvSpPr>
        <p:spPr>
          <a:xfrm>
            <a:off x="3078597" y="0"/>
            <a:ext cx="3458596" cy="3615491"/>
          </a:xfrm>
          <a:custGeom>
            <a:avLst/>
            <a:gdLst>
              <a:gd name="connsiteX0" fmla="*/ 2249050 w 4378734"/>
              <a:gd name="connsiteY0" fmla="*/ 0 h 4577370"/>
              <a:gd name="connsiteX1" fmla="*/ 4171130 w 4378734"/>
              <a:gd name="connsiteY1" fmla="*/ 0 h 4577370"/>
              <a:gd name="connsiteX2" fmla="*/ 4225179 w 4378734"/>
              <a:gd name="connsiteY2" fmla="*/ 147622 h 4577370"/>
              <a:gd name="connsiteX3" fmla="*/ 4378734 w 4378734"/>
              <a:gd name="connsiteY3" fmla="*/ 1162813 h 4577370"/>
              <a:gd name="connsiteX4" fmla="*/ 964177 w 4378734"/>
              <a:gd name="connsiteY4" fmla="*/ 4577370 h 4577370"/>
              <a:gd name="connsiteX5" fmla="*/ 110607 w 4378734"/>
              <a:gd name="connsiteY5" fmla="*/ 4469839 h 4577370"/>
              <a:gd name="connsiteX6" fmla="*/ 0 w 4378734"/>
              <a:gd name="connsiteY6" fmla="*/ 4438427 h 4577370"/>
              <a:gd name="connsiteX7" fmla="*/ 0 w 4378734"/>
              <a:gd name="connsiteY7" fmla="*/ 2604923 h 4577370"/>
              <a:gd name="connsiteX8" fmla="*/ 137158 w 4378734"/>
              <a:gd name="connsiteY8" fmla="*/ 2688228 h 4577370"/>
              <a:gd name="connsiteX9" fmla="*/ 964177 w 4378734"/>
              <a:gd name="connsiteY9" fmla="*/ 2897526 h 4577370"/>
              <a:gd name="connsiteX10" fmla="*/ 2698890 w 4378734"/>
              <a:gd name="connsiteY10" fmla="*/ 1162813 h 4577370"/>
              <a:gd name="connsiteX11" fmla="*/ 2302883 w 4378734"/>
              <a:gd name="connsiteY11" fmla="*/ 59234 h 45773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4378734" h="4577370">
                <a:moveTo>
                  <a:pt x="2249050" y="0"/>
                </a:moveTo>
                <a:lnTo>
                  <a:pt x="4171130" y="0"/>
                </a:lnTo>
                <a:lnTo>
                  <a:pt x="4225179" y="147622"/>
                </a:lnTo>
                <a:cubicBezTo>
                  <a:pt x="4324971" y="468346"/>
                  <a:pt x="4378734" y="809321"/>
                  <a:pt x="4378734" y="1162813"/>
                </a:cubicBezTo>
                <a:cubicBezTo>
                  <a:pt x="4378734" y="3048113"/>
                  <a:pt x="2849477" y="4577370"/>
                  <a:pt x="964177" y="4577370"/>
                </a:cubicBezTo>
                <a:cubicBezTo>
                  <a:pt x="669417" y="4577370"/>
                  <a:pt x="383406" y="4540034"/>
                  <a:pt x="110607" y="4469839"/>
                </a:cubicBezTo>
                <a:lnTo>
                  <a:pt x="0" y="4438427"/>
                </a:lnTo>
                <a:lnTo>
                  <a:pt x="0" y="2604923"/>
                </a:lnTo>
                <a:lnTo>
                  <a:pt x="137158" y="2688228"/>
                </a:lnTo>
                <a:cubicBezTo>
                  <a:pt x="382958" y="2821715"/>
                  <a:pt x="664675" y="2897526"/>
                  <a:pt x="964177" y="2897526"/>
                </a:cubicBezTo>
                <a:cubicBezTo>
                  <a:pt x="1922594" y="2897526"/>
                  <a:pt x="2698890" y="2121230"/>
                  <a:pt x="2698890" y="1162813"/>
                </a:cubicBezTo>
                <a:cubicBezTo>
                  <a:pt x="2698890" y="743511"/>
                  <a:pt x="2550302" y="359065"/>
                  <a:pt x="2302883" y="59234"/>
                </a:cubicBezTo>
                <a:close/>
              </a:path>
            </a:pathLst>
          </a:custGeom>
          <a:solidFill>
            <a:schemeClr val="bg2">
              <a:alpha val="10000"/>
            </a:schemeClr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DF58BDD4-4D33-431D-8BC7-E1C6BF9AF31C}"/>
              </a:ext>
            </a:extLst>
          </p:cNvPr>
          <p:cNvSpPr txBox="1"/>
          <p:nvPr/>
        </p:nvSpPr>
        <p:spPr>
          <a:xfrm>
            <a:off x="4297671" y="3615492"/>
            <a:ext cx="3372604" cy="144655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whole heart. I am alone, and feel the charm of existence in this spot, which was created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74C3D903-C20D-40F5-BDAE-D1B2BC6A105C}"/>
              </a:ext>
            </a:extLst>
          </p:cNvPr>
          <p:cNvSpPr txBox="1"/>
          <p:nvPr/>
        </p:nvSpPr>
        <p:spPr>
          <a:xfrm>
            <a:off x="8263300" y="3615492"/>
            <a:ext cx="3372604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I am so happy, my dear friend, so absorbed in the exquisite sense of mere tranquil existence, that I neglect my talents.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FC4E00A9-3170-44E5-84EB-EE2CC975A352}"/>
              </a:ext>
            </a:extLst>
          </p:cNvPr>
          <p:cNvSpPr txBox="1"/>
          <p:nvPr/>
        </p:nvSpPr>
        <p:spPr>
          <a:xfrm>
            <a:off x="4555248" y="5735780"/>
            <a:ext cx="1540752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Creative ability</a:t>
            </a:r>
          </a:p>
        </p:txBody>
      </p:sp>
      <p:sp>
        <p:nvSpPr>
          <p:cNvPr id="77" name="Oval 76">
            <a:extLst>
              <a:ext uri="{FF2B5EF4-FFF2-40B4-BE49-F238E27FC236}">
                <a16:creationId xmlns:a16="http://schemas.microsoft.com/office/drawing/2014/main" id="{9A3772FF-DB84-479D-8825-5D9E6A7D102F}"/>
              </a:ext>
            </a:extLst>
          </p:cNvPr>
          <p:cNvSpPr/>
          <p:nvPr/>
        </p:nvSpPr>
        <p:spPr>
          <a:xfrm>
            <a:off x="4359498" y="5821521"/>
            <a:ext cx="90152" cy="90152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8455BBC9-6C91-443B-8FDE-2CA911FA88C9}"/>
              </a:ext>
            </a:extLst>
          </p:cNvPr>
          <p:cNvSpPr txBox="1"/>
          <p:nvPr/>
        </p:nvSpPr>
        <p:spPr>
          <a:xfrm>
            <a:off x="6475033" y="5735780"/>
            <a:ext cx="1540752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Unique design</a:t>
            </a:r>
          </a:p>
        </p:txBody>
      </p:sp>
      <p:sp>
        <p:nvSpPr>
          <p:cNvPr id="81" name="Oval 80">
            <a:extLst>
              <a:ext uri="{FF2B5EF4-FFF2-40B4-BE49-F238E27FC236}">
                <a16:creationId xmlns:a16="http://schemas.microsoft.com/office/drawing/2014/main" id="{3C03B5D3-4CFD-4C87-A624-C14B2F4067E4}"/>
              </a:ext>
            </a:extLst>
          </p:cNvPr>
          <p:cNvSpPr/>
          <p:nvPr/>
        </p:nvSpPr>
        <p:spPr>
          <a:xfrm>
            <a:off x="6279283" y="5821521"/>
            <a:ext cx="90152" cy="90152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4CD3668E-A29D-432D-9D46-65AA5B2471C7}"/>
              </a:ext>
            </a:extLst>
          </p:cNvPr>
          <p:cNvSpPr txBox="1"/>
          <p:nvPr/>
        </p:nvSpPr>
        <p:spPr>
          <a:xfrm>
            <a:off x="8394818" y="5735780"/>
            <a:ext cx="1540752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Trend design</a:t>
            </a:r>
          </a:p>
        </p:txBody>
      </p:sp>
      <p:sp>
        <p:nvSpPr>
          <p:cNvPr id="84" name="Oval 83">
            <a:extLst>
              <a:ext uri="{FF2B5EF4-FFF2-40B4-BE49-F238E27FC236}">
                <a16:creationId xmlns:a16="http://schemas.microsoft.com/office/drawing/2014/main" id="{43008DA7-4FAC-446D-942D-90E6A7C269F4}"/>
              </a:ext>
            </a:extLst>
          </p:cNvPr>
          <p:cNvSpPr/>
          <p:nvPr/>
        </p:nvSpPr>
        <p:spPr>
          <a:xfrm>
            <a:off x="8199068" y="5821521"/>
            <a:ext cx="90152" cy="90152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5D5523AE-5C92-47C5-9FF7-DFC01E48C08A}"/>
              </a:ext>
            </a:extLst>
          </p:cNvPr>
          <p:cNvSpPr txBox="1"/>
          <p:nvPr/>
        </p:nvSpPr>
        <p:spPr>
          <a:xfrm>
            <a:off x="10314603" y="5735780"/>
            <a:ext cx="1540752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Fresh theme</a:t>
            </a:r>
          </a:p>
        </p:txBody>
      </p:sp>
      <p:sp>
        <p:nvSpPr>
          <p:cNvPr id="87" name="Oval 86">
            <a:extLst>
              <a:ext uri="{FF2B5EF4-FFF2-40B4-BE49-F238E27FC236}">
                <a16:creationId xmlns:a16="http://schemas.microsoft.com/office/drawing/2014/main" id="{64E59FA0-3EC1-4812-A190-7B58DC53A0BA}"/>
              </a:ext>
            </a:extLst>
          </p:cNvPr>
          <p:cNvSpPr/>
          <p:nvPr/>
        </p:nvSpPr>
        <p:spPr>
          <a:xfrm>
            <a:off x="10118853" y="5821521"/>
            <a:ext cx="90152" cy="90152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5461358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8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8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" grpId="0" animBg="1"/>
      <p:bldP spid="88" grpId="0" build="p"/>
      <p:bldP spid="72" grpId="0"/>
      <p:bldP spid="74" grpId="0" animBg="1"/>
      <p:bldP spid="36" grpId="0"/>
      <p:bldP spid="75" grpId="0"/>
      <p:bldP spid="76" grpId="0"/>
      <p:bldP spid="77" grpId="0" animBg="1"/>
      <p:bldP spid="80" grpId="0"/>
      <p:bldP spid="81" grpId="0" animBg="1"/>
      <p:bldP spid="83" grpId="0"/>
      <p:bldP spid="84" grpId="0" animBg="1"/>
      <p:bldP spid="86" grpId="0"/>
      <p:bldP spid="8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56836A-6AE4-4CA4-B178-2010D98026C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About us</a:t>
            </a:r>
          </a:p>
        </p:txBody>
      </p:sp>
      <p:sp>
        <p:nvSpPr>
          <p:cNvPr id="12" name="PpHolder2">
            <a:extLst>
              <a:ext uri="{FF2B5EF4-FFF2-40B4-BE49-F238E27FC236}">
                <a16:creationId xmlns:a16="http://schemas.microsoft.com/office/drawing/2014/main" id="{DDE0A7B1-7A65-436A-A0BF-95EE2003113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2C82DC18-7F3F-46AE-88C2-7F253C906241}"/>
              </a:ext>
            </a:extLst>
          </p:cNvPr>
          <p:cNvGrpSpPr/>
          <p:nvPr/>
        </p:nvGrpSpPr>
        <p:grpSpPr>
          <a:xfrm>
            <a:off x="9949602" y="691585"/>
            <a:ext cx="557462" cy="165149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43F86063-2B8D-4C59-85E9-50600AD54734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E75DE1AC-8963-4B79-906B-BC55BE304A2A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C1C63215-380E-4B7C-BF84-8915FB85A6FC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99D21996-F373-400A-BCFE-F68CD968ADB9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1D93241-AC33-4FBB-AF1D-36383C22098A}"/>
              </a:ext>
            </a:extLst>
          </p:cNvPr>
          <p:cNvCxnSpPr>
            <a:cxnSpLocks/>
          </p:cNvCxnSpPr>
          <p:nvPr/>
        </p:nvCxnSpPr>
        <p:spPr>
          <a:xfrm>
            <a:off x="10696185" y="716006"/>
            <a:ext cx="0" cy="163944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0512CA07-1A11-4FB7-8DD0-7DE8E8DE43C5}"/>
              </a:ext>
            </a:extLst>
          </p:cNvPr>
          <p:cNvSpPr txBox="1"/>
          <p:nvPr/>
        </p:nvSpPr>
        <p:spPr>
          <a:xfrm>
            <a:off x="10765311" y="675401"/>
            <a:ext cx="132709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11" name="Graphic 16">
            <a:extLst>
              <a:ext uri="{FF2B5EF4-FFF2-40B4-BE49-F238E27FC236}">
                <a16:creationId xmlns:a16="http://schemas.microsoft.com/office/drawing/2014/main" id="{AF444889-C717-419D-B7EF-43DBD904D795}"/>
              </a:ext>
            </a:extLst>
          </p:cNvPr>
          <p:cNvSpPr/>
          <p:nvPr/>
        </p:nvSpPr>
        <p:spPr>
          <a:xfrm>
            <a:off x="1" y="533121"/>
            <a:ext cx="337797" cy="583889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C830E270-A00F-4A1A-9322-FC64D4FCC7F5}"/>
              </a:ext>
            </a:extLst>
          </p:cNvPr>
          <p:cNvSpPr txBox="1"/>
          <p:nvPr/>
        </p:nvSpPr>
        <p:spPr>
          <a:xfrm>
            <a:off x="7889922" y="2474786"/>
            <a:ext cx="3372604" cy="283282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 design. </a:t>
            </a:r>
          </a:p>
          <a:p>
            <a:pPr>
              <a:lnSpc>
                <a:spcPct val="150000"/>
              </a:lnSpc>
            </a:pPr>
            <a:endParaRPr lang="en-US" sz="1200" dirty="0"/>
          </a:p>
          <a:p>
            <a:pPr>
              <a:lnSpc>
                <a:spcPct val="150000"/>
              </a:lnSpc>
            </a:pPr>
            <a:r>
              <a:rPr lang="en-US" sz="1200" dirty="0"/>
              <a:t>I am so happy, my dear friend, so absorbed in the exquisite sense of mere tranquil existence, that I neglect my talents.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E7687D8B-8BED-4E31-8B3A-2C6D662E884E}"/>
              </a:ext>
            </a:extLst>
          </p:cNvPr>
          <p:cNvSpPr txBox="1"/>
          <p:nvPr/>
        </p:nvSpPr>
        <p:spPr>
          <a:xfrm>
            <a:off x="7889922" y="2133600"/>
            <a:ext cx="265377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Detail information</a:t>
            </a:r>
            <a:endParaRPr lang="en-ID" sz="200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F48B130B-2100-4DFF-869B-E9A7266DEE8A}"/>
              </a:ext>
            </a:extLst>
          </p:cNvPr>
          <p:cNvSpPr/>
          <p:nvPr/>
        </p:nvSpPr>
        <p:spPr>
          <a:xfrm>
            <a:off x="2773614" y="4728104"/>
            <a:ext cx="642555" cy="336266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3606E68A-D385-4716-B098-BAA1C9FFC4D2}"/>
              </a:ext>
            </a:extLst>
          </p:cNvPr>
          <p:cNvSpPr/>
          <p:nvPr/>
        </p:nvSpPr>
        <p:spPr>
          <a:xfrm>
            <a:off x="7181492" y="1593678"/>
            <a:ext cx="250940" cy="131324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C63A2CDB-101A-471C-B366-4B505FD9FBC1}"/>
              </a:ext>
            </a:extLst>
          </p:cNvPr>
          <p:cNvSpPr txBox="1"/>
          <p:nvPr/>
        </p:nvSpPr>
        <p:spPr>
          <a:xfrm rot="16200000">
            <a:off x="248242" y="3023510"/>
            <a:ext cx="285703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320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Creative company</a:t>
            </a:r>
            <a:endParaRPr lang="en-ID" sz="320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7A24ADAA-904C-43AE-BDC3-B8EA3D241F4C}"/>
              </a:ext>
            </a:extLst>
          </p:cNvPr>
          <p:cNvSpPr txBox="1"/>
          <p:nvPr/>
        </p:nvSpPr>
        <p:spPr>
          <a:xfrm>
            <a:off x="4219254" y="6174943"/>
            <a:ext cx="375349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www.yourwebsite.com</a:t>
            </a:r>
          </a:p>
        </p:txBody>
      </p:sp>
    </p:spTree>
    <p:extLst>
      <p:ext uri="{BB962C8B-B14F-4D97-AF65-F5344CB8AC3E}">
        <p14:creationId xmlns:p14="http://schemas.microsoft.com/office/powerpoint/2010/main" val="1976412748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0" grpId="0"/>
      <p:bldP spid="11" grpId="0" animBg="1"/>
      <p:bldP spid="17" grpId="0"/>
      <p:bldP spid="19" grpId="0"/>
      <p:bldP spid="21" grpId="0" animBg="1"/>
      <p:bldP spid="22" grpId="0" animBg="1"/>
      <p:bldP spid="2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pHolder1">
            <a:extLst>
              <a:ext uri="{FF2B5EF4-FFF2-40B4-BE49-F238E27FC236}">
                <a16:creationId xmlns:a16="http://schemas.microsoft.com/office/drawing/2014/main" id="{12728A6E-919E-4E49-98CF-F489B555B58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C3D3FB7B-45ED-4E73-9ABB-54C7482D1964}"/>
              </a:ext>
            </a:extLst>
          </p:cNvPr>
          <p:cNvSpPr/>
          <p:nvPr/>
        </p:nvSpPr>
        <p:spPr>
          <a:xfrm>
            <a:off x="819665" y="2452888"/>
            <a:ext cx="7157687" cy="3632601"/>
          </a:xfrm>
          <a:prstGeom prst="roundRect">
            <a:avLst>
              <a:gd name="adj" fmla="val 2017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E0E2E4FB-6F7E-4709-BB6F-88E873E1A660}"/>
              </a:ext>
            </a:extLst>
          </p:cNvPr>
          <p:cNvSpPr/>
          <p:nvPr/>
        </p:nvSpPr>
        <p:spPr>
          <a:xfrm>
            <a:off x="9602433" y="491065"/>
            <a:ext cx="2256632" cy="583889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49E80C7E-D215-4642-93AB-3A6E57DEC811}"/>
              </a:ext>
            </a:extLst>
          </p:cNvPr>
          <p:cNvGrpSpPr/>
          <p:nvPr/>
        </p:nvGrpSpPr>
        <p:grpSpPr>
          <a:xfrm>
            <a:off x="9949602" y="691585"/>
            <a:ext cx="557462" cy="165149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9408E0AF-7FE8-42A2-AC44-F0E10385F14A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CA339F67-ABBB-4431-AF65-AB8022C8A41B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E12628C3-E680-48C5-8A35-BC625D408A9A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DBCE1EE6-6587-4BB4-A574-48656D3F3347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BED76801-8401-44F8-B443-1A7E5BFDEE08}"/>
              </a:ext>
            </a:extLst>
          </p:cNvPr>
          <p:cNvCxnSpPr>
            <a:cxnSpLocks/>
          </p:cNvCxnSpPr>
          <p:nvPr/>
        </p:nvCxnSpPr>
        <p:spPr>
          <a:xfrm>
            <a:off x="10696185" y="716006"/>
            <a:ext cx="0" cy="163944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D582A5C7-CB46-4A7F-A2C8-0E4B5B9CBEAB}"/>
              </a:ext>
            </a:extLst>
          </p:cNvPr>
          <p:cNvSpPr txBox="1"/>
          <p:nvPr/>
        </p:nvSpPr>
        <p:spPr>
          <a:xfrm>
            <a:off x="10765311" y="675401"/>
            <a:ext cx="132709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36" name="Graphic 16">
            <a:extLst>
              <a:ext uri="{FF2B5EF4-FFF2-40B4-BE49-F238E27FC236}">
                <a16:creationId xmlns:a16="http://schemas.microsoft.com/office/drawing/2014/main" id="{7A286B22-66A4-4B35-896C-0B4C5B326448}"/>
              </a:ext>
            </a:extLst>
          </p:cNvPr>
          <p:cNvSpPr/>
          <p:nvPr/>
        </p:nvSpPr>
        <p:spPr>
          <a:xfrm>
            <a:off x="822348" y="2457651"/>
            <a:ext cx="2924965" cy="3057652"/>
          </a:xfrm>
          <a:custGeom>
            <a:avLst/>
            <a:gdLst>
              <a:gd name="connsiteX0" fmla="*/ 2249050 w 4378734"/>
              <a:gd name="connsiteY0" fmla="*/ 0 h 4577370"/>
              <a:gd name="connsiteX1" fmla="*/ 4171130 w 4378734"/>
              <a:gd name="connsiteY1" fmla="*/ 0 h 4577370"/>
              <a:gd name="connsiteX2" fmla="*/ 4225179 w 4378734"/>
              <a:gd name="connsiteY2" fmla="*/ 147622 h 4577370"/>
              <a:gd name="connsiteX3" fmla="*/ 4378734 w 4378734"/>
              <a:gd name="connsiteY3" fmla="*/ 1162813 h 4577370"/>
              <a:gd name="connsiteX4" fmla="*/ 964177 w 4378734"/>
              <a:gd name="connsiteY4" fmla="*/ 4577370 h 4577370"/>
              <a:gd name="connsiteX5" fmla="*/ 110607 w 4378734"/>
              <a:gd name="connsiteY5" fmla="*/ 4469839 h 4577370"/>
              <a:gd name="connsiteX6" fmla="*/ 0 w 4378734"/>
              <a:gd name="connsiteY6" fmla="*/ 4438427 h 4577370"/>
              <a:gd name="connsiteX7" fmla="*/ 0 w 4378734"/>
              <a:gd name="connsiteY7" fmla="*/ 2604923 h 4577370"/>
              <a:gd name="connsiteX8" fmla="*/ 137158 w 4378734"/>
              <a:gd name="connsiteY8" fmla="*/ 2688228 h 4577370"/>
              <a:gd name="connsiteX9" fmla="*/ 964177 w 4378734"/>
              <a:gd name="connsiteY9" fmla="*/ 2897526 h 4577370"/>
              <a:gd name="connsiteX10" fmla="*/ 2698890 w 4378734"/>
              <a:gd name="connsiteY10" fmla="*/ 1162813 h 4577370"/>
              <a:gd name="connsiteX11" fmla="*/ 2302883 w 4378734"/>
              <a:gd name="connsiteY11" fmla="*/ 59234 h 45773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4378734" h="4577370">
                <a:moveTo>
                  <a:pt x="2249050" y="0"/>
                </a:moveTo>
                <a:lnTo>
                  <a:pt x="4171130" y="0"/>
                </a:lnTo>
                <a:lnTo>
                  <a:pt x="4225179" y="147622"/>
                </a:lnTo>
                <a:cubicBezTo>
                  <a:pt x="4324971" y="468346"/>
                  <a:pt x="4378734" y="809321"/>
                  <a:pt x="4378734" y="1162813"/>
                </a:cubicBezTo>
                <a:cubicBezTo>
                  <a:pt x="4378734" y="3048113"/>
                  <a:pt x="2849477" y="4577370"/>
                  <a:pt x="964177" y="4577370"/>
                </a:cubicBezTo>
                <a:cubicBezTo>
                  <a:pt x="669417" y="4577370"/>
                  <a:pt x="383406" y="4540034"/>
                  <a:pt x="110607" y="4469839"/>
                </a:cubicBezTo>
                <a:lnTo>
                  <a:pt x="0" y="4438427"/>
                </a:lnTo>
                <a:lnTo>
                  <a:pt x="0" y="2604923"/>
                </a:lnTo>
                <a:lnTo>
                  <a:pt x="137158" y="2688228"/>
                </a:lnTo>
                <a:cubicBezTo>
                  <a:pt x="382958" y="2821715"/>
                  <a:pt x="664675" y="2897526"/>
                  <a:pt x="964177" y="2897526"/>
                </a:cubicBezTo>
                <a:cubicBezTo>
                  <a:pt x="1922594" y="2897526"/>
                  <a:pt x="2698890" y="2121230"/>
                  <a:pt x="2698890" y="1162813"/>
                </a:cubicBezTo>
                <a:cubicBezTo>
                  <a:pt x="2698890" y="743511"/>
                  <a:pt x="2550302" y="359065"/>
                  <a:pt x="2302883" y="59234"/>
                </a:cubicBezTo>
                <a:close/>
              </a:path>
            </a:pathLst>
          </a:custGeom>
          <a:solidFill>
            <a:schemeClr val="bg2">
              <a:alpha val="10000"/>
            </a:schemeClr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38" name="Graphic 23">
            <a:extLst>
              <a:ext uri="{FF2B5EF4-FFF2-40B4-BE49-F238E27FC236}">
                <a16:creationId xmlns:a16="http://schemas.microsoft.com/office/drawing/2014/main" id="{C813AD67-2DEE-4650-B332-21884F36429E}"/>
              </a:ext>
            </a:extLst>
          </p:cNvPr>
          <p:cNvSpPr/>
          <p:nvPr/>
        </p:nvSpPr>
        <p:spPr>
          <a:xfrm>
            <a:off x="5128559" y="4587126"/>
            <a:ext cx="2217616" cy="1501314"/>
          </a:xfrm>
          <a:custGeom>
            <a:avLst/>
            <a:gdLst>
              <a:gd name="connsiteX0" fmla="*/ 1581809 w 3163624"/>
              <a:gd name="connsiteY0" fmla="*/ 0 h 2141756"/>
              <a:gd name="connsiteX1" fmla="*/ 3163624 w 3163624"/>
              <a:gd name="connsiteY1" fmla="*/ 1581809 h 2141756"/>
              <a:gd name="connsiteX2" fmla="*/ 3092489 w 3163624"/>
              <a:gd name="connsiteY2" fmla="*/ 2052105 h 2141756"/>
              <a:gd name="connsiteX3" fmla="*/ 3059665 w 3163624"/>
              <a:gd name="connsiteY3" fmla="*/ 2141756 h 2141756"/>
              <a:gd name="connsiteX4" fmla="*/ 2157010 w 3163624"/>
              <a:gd name="connsiteY4" fmla="*/ 2141756 h 2141756"/>
              <a:gd name="connsiteX5" fmla="*/ 2248224 w 3163624"/>
              <a:gd name="connsiteY5" fmla="*/ 2031193 h 2141756"/>
              <a:gd name="connsiteX6" fmla="*/ 2385425 w 3163624"/>
              <a:gd name="connsiteY6" fmla="*/ 1581809 h 2141756"/>
              <a:gd name="connsiteX7" fmla="*/ 1581809 w 3163624"/>
              <a:gd name="connsiteY7" fmla="*/ 778198 h 2141756"/>
              <a:gd name="connsiteX8" fmla="*/ 778198 w 3163624"/>
              <a:gd name="connsiteY8" fmla="*/ 1581809 h 2141756"/>
              <a:gd name="connsiteX9" fmla="*/ 915399 w 3163624"/>
              <a:gd name="connsiteY9" fmla="*/ 2031193 h 2141756"/>
              <a:gd name="connsiteX10" fmla="*/ 1006612 w 3163624"/>
              <a:gd name="connsiteY10" fmla="*/ 2141756 h 2141756"/>
              <a:gd name="connsiteX11" fmla="*/ 103894 w 3163624"/>
              <a:gd name="connsiteY11" fmla="*/ 2141756 h 2141756"/>
              <a:gd name="connsiteX12" fmla="*/ 71089 w 3163624"/>
              <a:gd name="connsiteY12" fmla="*/ 2052105 h 2141756"/>
              <a:gd name="connsiteX13" fmla="*/ 0 w 3163624"/>
              <a:gd name="connsiteY13" fmla="*/ 1581809 h 2141756"/>
              <a:gd name="connsiteX14" fmla="*/ 1581809 w 3163624"/>
              <a:gd name="connsiteY14" fmla="*/ 0 h 21417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163624" h="2141756">
                <a:moveTo>
                  <a:pt x="1581809" y="0"/>
                </a:moveTo>
                <a:cubicBezTo>
                  <a:pt x="2455186" y="0"/>
                  <a:pt x="3163624" y="708438"/>
                  <a:pt x="3163624" y="1581809"/>
                </a:cubicBezTo>
                <a:cubicBezTo>
                  <a:pt x="3163624" y="1745567"/>
                  <a:pt x="3138718" y="1903527"/>
                  <a:pt x="3092489" y="2052105"/>
                </a:cubicBezTo>
                <a:lnTo>
                  <a:pt x="3059665" y="2141756"/>
                </a:lnTo>
                <a:lnTo>
                  <a:pt x="2157010" y="2141756"/>
                </a:lnTo>
                <a:lnTo>
                  <a:pt x="2248224" y="2031193"/>
                </a:lnTo>
                <a:cubicBezTo>
                  <a:pt x="2334853" y="1902940"/>
                  <a:pt x="2385425" y="1748307"/>
                  <a:pt x="2385425" y="1581809"/>
                </a:cubicBezTo>
                <a:cubicBezTo>
                  <a:pt x="2385425" y="1137822"/>
                  <a:pt x="2025802" y="778198"/>
                  <a:pt x="1581809" y="778198"/>
                </a:cubicBezTo>
                <a:cubicBezTo>
                  <a:pt x="1137822" y="778198"/>
                  <a:pt x="778198" y="1137822"/>
                  <a:pt x="778198" y="1581809"/>
                </a:cubicBezTo>
                <a:cubicBezTo>
                  <a:pt x="778198" y="1748307"/>
                  <a:pt x="828770" y="1902940"/>
                  <a:pt x="915399" y="2031193"/>
                </a:cubicBezTo>
                <a:lnTo>
                  <a:pt x="1006612" y="2141756"/>
                </a:lnTo>
                <a:lnTo>
                  <a:pt x="103894" y="2141756"/>
                </a:lnTo>
                <a:lnTo>
                  <a:pt x="71089" y="2052105"/>
                </a:lnTo>
                <a:cubicBezTo>
                  <a:pt x="24887" y="1903527"/>
                  <a:pt x="0" y="1745567"/>
                  <a:pt x="0" y="1581809"/>
                </a:cubicBezTo>
                <a:cubicBezTo>
                  <a:pt x="0" y="708438"/>
                  <a:pt x="707893" y="0"/>
                  <a:pt x="1581809" y="0"/>
                </a:cubicBezTo>
                <a:close/>
              </a:path>
            </a:pathLst>
          </a:custGeom>
          <a:solidFill>
            <a:schemeClr val="bg2">
              <a:alpha val="10000"/>
            </a:schemeClr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22A6274F-9493-40C7-BCC1-042FC8034654}"/>
              </a:ext>
            </a:extLst>
          </p:cNvPr>
          <p:cNvSpPr txBox="1"/>
          <p:nvPr/>
        </p:nvSpPr>
        <p:spPr>
          <a:xfrm>
            <a:off x="1499997" y="4489805"/>
            <a:ext cx="5961869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whole heart. I am alone, and feel the charm of existence in this spot, which was created</a:t>
            </a:r>
          </a:p>
        </p:txBody>
      </p:sp>
      <p:sp>
        <p:nvSpPr>
          <p:cNvPr id="40" name="Text Placeholder 39">
            <a:extLst>
              <a:ext uri="{FF2B5EF4-FFF2-40B4-BE49-F238E27FC236}">
                <a16:creationId xmlns:a16="http://schemas.microsoft.com/office/drawing/2014/main" id="{D40DAD09-D334-4F05-9F73-55EAFDE8880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Meet creative needs</a:t>
            </a:r>
          </a:p>
          <a:p>
            <a:r>
              <a:rPr lang="en-US" dirty="0"/>
              <a:t>For your work</a:t>
            </a:r>
          </a:p>
        </p:txBody>
      </p:sp>
    </p:spTree>
    <p:extLst>
      <p:ext uri="{BB962C8B-B14F-4D97-AF65-F5344CB8AC3E}">
        <p14:creationId xmlns:p14="http://schemas.microsoft.com/office/powerpoint/2010/main" val="1290671404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23" grpId="0" animBg="1"/>
      <p:bldP spid="30" grpId="0"/>
      <p:bldP spid="36" grpId="0" animBg="1"/>
      <p:bldP spid="38" grpId="0" animBg="1"/>
      <p:bldP spid="34" grpId="0"/>
      <p:bldP spid="40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4A088636-64BD-43F0-A434-B45CC4BDB8CD}"/>
              </a:ext>
            </a:extLst>
          </p:cNvPr>
          <p:cNvSpPr/>
          <p:nvPr/>
        </p:nvSpPr>
        <p:spPr>
          <a:xfrm>
            <a:off x="0" y="0"/>
            <a:ext cx="3048000" cy="6858000"/>
          </a:xfrm>
          <a:prstGeom prst="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pHolder2">
            <a:extLst>
              <a:ext uri="{FF2B5EF4-FFF2-40B4-BE49-F238E27FC236}">
                <a16:creationId xmlns:a16="http://schemas.microsoft.com/office/drawing/2014/main" id="{C3E03944-2D59-4124-A1C2-3369BF61521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7" name="Text Placeholder 56">
            <a:extLst>
              <a:ext uri="{FF2B5EF4-FFF2-40B4-BE49-F238E27FC236}">
                <a16:creationId xmlns:a16="http://schemas.microsoft.com/office/drawing/2014/main" id="{5E5AF0A2-60E2-43CC-BF42-51291974434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Timeline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556E5797-DBF8-4031-8BFD-A861B703A6C6}"/>
              </a:ext>
            </a:extLst>
          </p:cNvPr>
          <p:cNvSpPr txBox="1"/>
          <p:nvPr/>
        </p:nvSpPr>
        <p:spPr>
          <a:xfrm>
            <a:off x="3529536" y="1735067"/>
            <a:ext cx="142261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0" b="1" dirty="0">
                <a:solidFill>
                  <a:schemeClr val="tx2">
                    <a:lumMod val="20000"/>
                    <a:lumOff val="80000"/>
                    <a:alpha val="20000"/>
                  </a:schemeClr>
                </a:solidFill>
                <a:latin typeface="+mj-lt"/>
              </a:rPr>
              <a:t>01</a:t>
            </a:r>
            <a:endParaRPr lang="en-ID" sz="8000" b="1" dirty="0">
              <a:solidFill>
                <a:schemeClr val="tx2">
                  <a:lumMod val="20000"/>
                  <a:lumOff val="80000"/>
                  <a:alpha val="20000"/>
                </a:schemeClr>
              </a:solidFill>
              <a:latin typeface="+mj-lt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682A225-6096-4CEE-8ED4-85DE62A2B8CF}"/>
              </a:ext>
            </a:extLst>
          </p:cNvPr>
          <p:cNvSpPr txBox="1"/>
          <p:nvPr/>
        </p:nvSpPr>
        <p:spPr>
          <a:xfrm>
            <a:off x="6577536" y="1735067"/>
            <a:ext cx="142261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0" b="1" dirty="0">
                <a:solidFill>
                  <a:schemeClr val="tx2">
                    <a:lumMod val="20000"/>
                    <a:lumOff val="80000"/>
                    <a:alpha val="20000"/>
                  </a:schemeClr>
                </a:solidFill>
                <a:latin typeface="+mj-lt"/>
              </a:rPr>
              <a:t>02</a:t>
            </a:r>
            <a:endParaRPr lang="en-ID" sz="8000" b="1" dirty="0">
              <a:solidFill>
                <a:schemeClr val="tx2">
                  <a:lumMod val="20000"/>
                  <a:lumOff val="80000"/>
                  <a:alpha val="20000"/>
                </a:schemeClr>
              </a:solidFill>
              <a:latin typeface="+mj-lt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37F603FE-465A-45C5-A084-E1642A79C18E}"/>
              </a:ext>
            </a:extLst>
          </p:cNvPr>
          <p:cNvSpPr txBox="1"/>
          <p:nvPr/>
        </p:nvSpPr>
        <p:spPr>
          <a:xfrm>
            <a:off x="9443484" y="1735067"/>
            <a:ext cx="178672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0" b="1" dirty="0">
                <a:solidFill>
                  <a:schemeClr val="tx2">
                    <a:lumMod val="20000"/>
                    <a:lumOff val="80000"/>
                    <a:alpha val="20000"/>
                  </a:schemeClr>
                </a:solidFill>
                <a:latin typeface="+mj-lt"/>
              </a:rPr>
              <a:t>03</a:t>
            </a:r>
            <a:endParaRPr lang="en-ID" sz="8000" b="1" dirty="0">
              <a:solidFill>
                <a:schemeClr val="tx2">
                  <a:lumMod val="20000"/>
                  <a:lumOff val="80000"/>
                  <a:alpha val="20000"/>
                </a:schemeClr>
              </a:solidFill>
              <a:latin typeface="+mj-lt"/>
            </a:endParaRP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BB3A97AC-2E98-4277-90FE-B516EDEA01CC}"/>
              </a:ext>
            </a:extLst>
          </p:cNvPr>
          <p:cNvCxnSpPr>
            <a:cxnSpLocks/>
          </p:cNvCxnSpPr>
          <p:nvPr/>
        </p:nvCxnSpPr>
        <p:spPr>
          <a:xfrm>
            <a:off x="6096000" y="1750979"/>
            <a:ext cx="0" cy="3356043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69518989-549B-471D-8B6D-B1621308D361}"/>
              </a:ext>
            </a:extLst>
          </p:cNvPr>
          <p:cNvCxnSpPr>
            <a:cxnSpLocks/>
          </p:cNvCxnSpPr>
          <p:nvPr/>
        </p:nvCxnSpPr>
        <p:spPr>
          <a:xfrm>
            <a:off x="9144000" y="1750979"/>
            <a:ext cx="0" cy="3356043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8" name="Group 17">
            <a:extLst>
              <a:ext uri="{FF2B5EF4-FFF2-40B4-BE49-F238E27FC236}">
                <a16:creationId xmlns:a16="http://schemas.microsoft.com/office/drawing/2014/main" id="{B5647B24-502D-4486-887C-F01A84448112}"/>
              </a:ext>
            </a:extLst>
          </p:cNvPr>
          <p:cNvGrpSpPr/>
          <p:nvPr/>
        </p:nvGrpSpPr>
        <p:grpSpPr>
          <a:xfrm>
            <a:off x="9949602" y="691585"/>
            <a:ext cx="557462" cy="165149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B7808DBD-4C4F-425B-A713-BDFE796BEB6D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550E293A-97E2-496B-9082-75DFE62B56FD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5BA793AA-A242-4B0C-A9B0-63B41BDC2DA5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FCD2446C-45FF-40FF-8A0C-B3DD2A544BA2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6D56F58E-D94D-4A7C-AB63-3717823CA2FA}"/>
              </a:ext>
            </a:extLst>
          </p:cNvPr>
          <p:cNvCxnSpPr>
            <a:cxnSpLocks/>
          </p:cNvCxnSpPr>
          <p:nvPr/>
        </p:nvCxnSpPr>
        <p:spPr>
          <a:xfrm>
            <a:off x="10696185" y="716006"/>
            <a:ext cx="0" cy="163944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E03F0E6D-C367-4E0A-84A1-DCB56E4D35BE}"/>
              </a:ext>
            </a:extLst>
          </p:cNvPr>
          <p:cNvSpPr txBox="1"/>
          <p:nvPr/>
        </p:nvSpPr>
        <p:spPr>
          <a:xfrm>
            <a:off x="10765311" y="675401"/>
            <a:ext cx="132709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257D058F-DA1B-4841-A239-C0EDAE5CAE78}"/>
              </a:ext>
            </a:extLst>
          </p:cNvPr>
          <p:cNvSpPr txBox="1"/>
          <p:nvPr/>
        </p:nvSpPr>
        <p:spPr>
          <a:xfrm>
            <a:off x="3689227" y="2933948"/>
            <a:ext cx="24055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b="1" dirty="0"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5CAC0D59-E67A-4ECB-9E4F-FCE89C40DB69}"/>
              </a:ext>
            </a:extLst>
          </p:cNvPr>
          <p:cNvSpPr txBox="1"/>
          <p:nvPr/>
        </p:nvSpPr>
        <p:spPr>
          <a:xfrm>
            <a:off x="3689227" y="3303565"/>
            <a:ext cx="1262925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b="1" dirty="0">
                <a:solidFill>
                  <a:schemeClr val="tx2">
                    <a:lumMod val="20000"/>
                    <a:lumOff val="80000"/>
                  </a:schemeClr>
                </a:solidFill>
              </a:rPr>
              <a:t>2016 - 2017</a:t>
            </a:r>
          </a:p>
        </p:txBody>
      </p:sp>
      <p:sp>
        <p:nvSpPr>
          <p:cNvPr id="38" name="Rectangle: Rounded Corners 37">
            <a:extLst>
              <a:ext uri="{FF2B5EF4-FFF2-40B4-BE49-F238E27FC236}">
                <a16:creationId xmlns:a16="http://schemas.microsoft.com/office/drawing/2014/main" id="{22F922B0-1227-4684-BCD4-B192C53444B8}"/>
              </a:ext>
            </a:extLst>
          </p:cNvPr>
          <p:cNvSpPr/>
          <p:nvPr/>
        </p:nvSpPr>
        <p:spPr>
          <a:xfrm>
            <a:off x="3760855" y="4520926"/>
            <a:ext cx="1114286" cy="382110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E88368C9-F652-45B3-A406-0964FC800D03}"/>
              </a:ext>
            </a:extLst>
          </p:cNvPr>
          <p:cNvSpPr txBox="1"/>
          <p:nvPr/>
        </p:nvSpPr>
        <p:spPr>
          <a:xfrm>
            <a:off x="3872812" y="4582647"/>
            <a:ext cx="890370" cy="25391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050" b="1" dirty="0">
                <a:solidFill>
                  <a:schemeClr val="bg2"/>
                </a:solidFill>
              </a:rPr>
              <a:t>Details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759E9B03-9964-42A8-BDBE-15D82772D429}"/>
              </a:ext>
            </a:extLst>
          </p:cNvPr>
          <p:cNvSpPr txBox="1"/>
          <p:nvPr/>
        </p:nvSpPr>
        <p:spPr>
          <a:xfrm>
            <a:off x="3689227" y="3521903"/>
            <a:ext cx="2174869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A988746F-15E3-4589-803E-CE4919EED72E}"/>
              </a:ext>
            </a:extLst>
          </p:cNvPr>
          <p:cNvSpPr txBox="1"/>
          <p:nvPr/>
        </p:nvSpPr>
        <p:spPr>
          <a:xfrm>
            <a:off x="6738606" y="2933948"/>
            <a:ext cx="24055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b="1" dirty="0"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E2131380-1D2A-4260-ACE8-09A62F1D3D3F}"/>
              </a:ext>
            </a:extLst>
          </p:cNvPr>
          <p:cNvSpPr txBox="1"/>
          <p:nvPr/>
        </p:nvSpPr>
        <p:spPr>
          <a:xfrm>
            <a:off x="6738606" y="3303565"/>
            <a:ext cx="1262925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b="1" dirty="0">
                <a:solidFill>
                  <a:schemeClr val="tx2">
                    <a:lumMod val="20000"/>
                    <a:lumOff val="80000"/>
                  </a:schemeClr>
                </a:solidFill>
              </a:rPr>
              <a:t>2017 - 2018</a:t>
            </a:r>
          </a:p>
        </p:txBody>
      </p:sp>
      <p:sp>
        <p:nvSpPr>
          <p:cNvPr id="46" name="Rectangle: Rounded Corners 45">
            <a:extLst>
              <a:ext uri="{FF2B5EF4-FFF2-40B4-BE49-F238E27FC236}">
                <a16:creationId xmlns:a16="http://schemas.microsoft.com/office/drawing/2014/main" id="{639C1B69-C016-4069-BE62-B1827661EAA4}"/>
              </a:ext>
            </a:extLst>
          </p:cNvPr>
          <p:cNvSpPr/>
          <p:nvPr/>
        </p:nvSpPr>
        <p:spPr>
          <a:xfrm>
            <a:off x="6810234" y="4520926"/>
            <a:ext cx="1114286" cy="382110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3DDE9599-7B48-4BEC-97B0-22EC120C246B}"/>
              </a:ext>
            </a:extLst>
          </p:cNvPr>
          <p:cNvSpPr txBox="1"/>
          <p:nvPr/>
        </p:nvSpPr>
        <p:spPr>
          <a:xfrm>
            <a:off x="6922191" y="4582647"/>
            <a:ext cx="890370" cy="25391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050" b="1" dirty="0">
                <a:solidFill>
                  <a:schemeClr val="bg2"/>
                </a:solidFill>
              </a:rPr>
              <a:t>Details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D4F09B15-B622-44B9-A2B4-57B00166BAD8}"/>
              </a:ext>
            </a:extLst>
          </p:cNvPr>
          <p:cNvSpPr txBox="1"/>
          <p:nvPr/>
        </p:nvSpPr>
        <p:spPr>
          <a:xfrm>
            <a:off x="6738606" y="3521903"/>
            <a:ext cx="2174869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A51C0E6D-0E22-4F41-911B-4694030AA6AD}"/>
              </a:ext>
            </a:extLst>
          </p:cNvPr>
          <p:cNvSpPr txBox="1"/>
          <p:nvPr/>
        </p:nvSpPr>
        <p:spPr>
          <a:xfrm>
            <a:off x="9786469" y="2933948"/>
            <a:ext cx="24055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b="1" dirty="0"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D16B9760-1125-4827-B758-F3B896BC450C}"/>
              </a:ext>
            </a:extLst>
          </p:cNvPr>
          <p:cNvSpPr txBox="1"/>
          <p:nvPr/>
        </p:nvSpPr>
        <p:spPr>
          <a:xfrm>
            <a:off x="9786469" y="3303565"/>
            <a:ext cx="1262925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b="1" dirty="0">
                <a:solidFill>
                  <a:schemeClr val="tx2">
                    <a:lumMod val="20000"/>
                    <a:lumOff val="80000"/>
                  </a:schemeClr>
                </a:solidFill>
              </a:rPr>
              <a:t>2018 - 2019</a:t>
            </a:r>
          </a:p>
        </p:txBody>
      </p:sp>
      <p:sp>
        <p:nvSpPr>
          <p:cNvPr id="52" name="Rectangle: Rounded Corners 51">
            <a:extLst>
              <a:ext uri="{FF2B5EF4-FFF2-40B4-BE49-F238E27FC236}">
                <a16:creationId xmlns:a16="http://schemas.microsoft.com/office/drawing/2014/main" id="{2CC8F552-B81C-4253-A87A-C48BC4E47C1B}"/>
              </a:ext>
            </a:extLst>
          </p:cNvPr>
          <p:cNvSpPr/>
          <p:nvPr/>
        </p:nvSpPr>
        <p:spPr>
          <a:xfrm>
            <a:off x="9858097" y="4520926"/>
            <a:ext cx="1114286" cy="382110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51763347-88A8-4BC3-BD17-02183C76DF83}"/>
              </a:ext>
            </a:extLst>
          </p:cNvPr>
          <p:cNvSpPr txBox="1"/>
          <p:nvPr/>
        </p:nvSpPr>
        <p:spPr>
          <a:xfrm>
            <a:off x="9970054" y="4582647"/>
            <a:ext cx="890370" cy="25391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050" b="1" dirty="0">
                <a:solidFill>
                  <a:schemeClr val="bg2"/>
                </a:solidFill>
              </a:rPr>
              <a:t>Details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6E8F7AB9-B36B-4A85-927B-67D61052E0B1}"/>
              </a:ext>
            </a:extLst>
          </p:cNvPr>
          <p:cNvSpPr txBox="1"/>
          <p:nvPr/>
        </p:nvSpPr>
        <p:spPr>
          <a:xfrm>
            <a:off x="9786469" y="3521903"/>
            <a:ext cx="2174869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604C2355-3E15-4EB6-913A-7D298C422C92}"/>
              </a:ext>
            </a:extLst>
          </p:cNvPr>
          <p:cNvSpPr txBox="1"/>
          <p:nvPr/>
        </p:nvSpPr>
        <p:spPr>
          <a:xfrm>
            <a:off x="4219254" y="6174943"/>
            <a:ext cx="375349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www.yourwebsite.com</a:t>
            </a:r>
          </a:p>
        </p:txBody>
      </p:sp>
    </p:spTree>
    <p:extLst>
      <p:ext uri="{BB962C8B-B14F-4D97-AF65-F5344CB8AC3E}">
        <p14:creationId xmlns:p14="http://schemas.microsoft.com/office/powerpoint/2010/main" val="3333435878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accel="20000" decel="6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6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6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6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57" grpId="0" build="p"/>
      <p:bldP spid="26" grpId="0"/>
      <p:bldP spid="28" grpId="0"/>
      <p:bldP spid="30" grpId="0"/>
      <p:bldP spid="24" grpId="0"/>
      <p:bldP spid="34" grpId="0"/>
      <p:bldP spid="36" grpId="0"/>
      <p:bldP spid="38" grpId="0" animBg="1"/>
      <p:bldP spid="40" grpId="0"/>
      <p:bldP spid="42" grpId="0"/>
      <p:bldP spid="44" grpId="0"/>
      <p:bldP spid="45" grpId="0"/>
      <p:bldP spid="46" grpId="0" animBg="1"/>
      <p:bldP spid="47" grpId="0"/>
      <p:bldP spid="48" grpId="0"/>
      <p:bldP spid="50" grpId="0"/>
      <p:bldP spid="51" grpId="0"/>
      <p:bldP spid="52" grpId="0" animBg="1"/>
      <p:bldP spid="53" grpId="0"/>
      <p:bldP spid="5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CB834EE9-9E46-44A4-A611-2D342208376C}"/>
              </a:ext>
            </a:extLst>
          </p:cNvPr>
          <p:cNvSpPr/>
          <p:nvPr/>
        </p:nvSpPr>
        <p:spPr>
          <a:xfrm>
            <a:off x="832203" y="1789478"/>
            <a:ext cx="3241321" cy="3241321"/>
          </a:xfrm>
          <a:prstGeom prst="roundRect">
            <a:avLst>
              <a:gd name="adj" fmla="val 2617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Graphic 16">
            <a:extLst>
              <a:ext uri="{FF2B5EF4-FFF2-40B4-BE49-F238E27FC236}">
                <a16:creationId xmlns:a16="http://schemas.microsoft.com/office/drawing/2014/main" id="{C05BAC9E-E7AC-4AFB-89E5-2916D3264C92}"/>
              </a:ext>
            </a:extLst>
          </p:cNvPr>
          <p:cNvSpPr/>
          <p:nvPr/>
        </p:nvSpPr>
        <p:spPr>
          <a:xfrm>
            <a:off x="832202" y="1789478"/>
            <a:ext cx="1648335" cy="1723109"/>
          </a:xfrm>
          <a:custGeom>
            <a:avLst/>
            <a:gdLst>
              <a:gd name="connsiteX0" fmla="*/ 2249050 w 4378734"/>
              <a:gd name="connsiteY0" fmla="*/ 0 h 4577370"/>
              <a:gd name="connsiteX1" fmla="*/ 4171130 w 4378734"/>
              <a:gd name="connsiteY1" fmla="*/ 0 h 4577370"/>
              <a:gd name="connsiteX2" fmla="*/ 4225179 w 4378734"/>
              <a:gd name="connsiteY2" fmla="*/ 147622 h 4577370"/>
              <a:gd name="connsiteX3" fmla="*/ 4378734 w 4378734"/>
              <a:gd name="connsiteY3" fmla="*/ 1162813 h 4577370"/>
              <a:gd name="connsiteX4" fmla="*/ 964177 w 4378734"/>
              <a:gd name="connsiteY4" fmla="*/ 4577370 h 4577370"/>
              <a:gd name="connsiteX5" fmla="*/ 110607 w 4378734"/>
              <a:gd name="connsiteY5" fmla="*/ 4469839 h 4577370"/>
              <a:gd name="connsiteX6" fmla="*/ 0 w 4378734"/>
              <a:gd name="connsiteY6" fmla="*/ 4438427 h 4577370"/>
              <a:gd name="connsiteX7" fmla="*/ 0 w 4378734"/>
              <a:gd name="connsiteY7" fmla="*/ 2604923 h 4577370"/>
              <a:gd name="connsiteX8" fmla="*/ 137158 w 4378734"/>
              <a:gd name="connsiteY8" fmla="*/ 2688228 h 4577370"/>
              <a:gd name="connsiteX9" fmla="*/ 964177 w 4378734"/>
              <a:gd name="connsiteY9" fmla="*/ 2897526 h 4577370"/>
              <a:gd name="connsiteX10" fmla="*/ 2698890 w 4378734"/>
              <a:gd name="connsiteY10" fmla="*/ 1162813 h 4577370"/>
              <a:gd name="connsiteX11" fmla="*/ 2302883 w 4378734"/>
              <a:gd name="connsiteY11" fmla="*/ 59234 h 45773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4378734" h="4577370">
                <a:moveTo>
                  <a:pt x="2249050" y="0"/>
                </a:moveTo>
                <a:lnTo>
                  <a:pt x="4171130" y="0"/>
                </a:lnTo>
                <a:lnTo>
                  <a:pt x="4225179" y="147622"/>
                </a:lnTo>
                <a:cubicBezTo>
                  <a:pt x="4324971" y="468346"/>
                  <a:pt x="4378734" y="809321"/>
                  <a:pt x="4378734" y="1162813"/>
                </a:cubicBezTo>
                <a:cubicBezTo>
                  <a:pt x="4378734" y="3048113"/>
                  <a:pt x="2849477" y="4577370"/>
                  <a:pt x="964177" y="4577370"/>
                </a:cubicBezTo>
                <a:cubicBezTo>
                  <a:pt x="669417" y="4577370"/>
                  <a:pt x="383406" y="4540034"/>
                  <a:pt x="110607" y="4469839"/>
                </a:cubicBezTo>
                <a:lnTo>
                  <a:pt x="0" y="4438427"/>
                </a:lnTo>
                <a:lnTo>
                  <a:pt x="0" y="2604923"/>
                </a:lnTo>
                <a:lnTo>
                  <a:pt x="137158" y="2688228"/>
                </a:lnTo>
                <a:cubicBezTo>
                  <a:pt x="382958" y="2821715"/>
                  <a:pt x="664675" y="2897526"/>
                  <a:pt x="964177" y="2897526"/>
                </a:cubicBezTo>
                <a:cubicBezTo>
                  <a:pt x="1922594" y="2897526"/>
                  <a:pt x="2698890" y="2121230"/>
                  <a:pt x="2698890" y="1162813"/>
                </a:cubicBezTo>
                <a:cubicBezTo>
                  <a:pt x="2698890" y="743511"/>
                  <a:pt x="2550302" y="359065"/>
                  <a:pt x="2302883" y="59234"/>
                </a:cubicBezTo>
                <a:close/>
              </a:path>
            </a:pathLst>
          </a:custGeom>
          <a:solidFill>
            <a:schemeClr val="bg2">
              <a:alpha val="10000"/>
            </a:schemeClr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49DB87F-213D-4101-96AF-0C07B105ECC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Services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76C425D6-B5AB-4184-93A5-52663D474D2D}"/>
              </a:ext>
            </a:extLst>
          </p:cNvPr>
          <p:cNvGrpSpPr/>
          <p:nvPr/>
        </p:nvGrpSpPr>
        <p:grpSpPr>
          <a:xfrm>
            <a:off x="9949602" y="691585"/>
            <a:ext cx="557462" cy="165149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BA7AA1F6-99D5-4278-B8F2-8F0A642F8049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CD818A38-7B87-4197-92B2-C32D590DE13F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5234DB92-958E-400E-A50C-D9CDA0C61CDF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010FA8E9-61DA-4BEA-B33E-BBFDB86B9421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35C94143-FB9B-41A8-9D35-6F155A1671B2}"/>
              </a:ext>
            </a:extLst>
          </p:cNvPr>
          <p:cNvCxnSpPr>
            <a:cxnSpLocks/>
          </p:cNvCxnSpPr>
          <p:nvPr/>
        </p:nvCxnSpPr>
        <p:spPr>
          <a:xfrm>
            <a:off x="10696185" y="716006"/>
            <a:ext cx="0" cy="163944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85FF2C24-F0EA-4DA4-9E9F-6DC4C6446C21}"/>
              </a:ext>
            </a:extLst>
          </p:cNvPr>
          <p:cNvSpPr txBox="1"/>
          <p:nvPr/>
        </p:nvSpPr>
        <p:spPr>
          <a:xfrm>
            <a:off x="10765311" y="675401"/>
            <a:ext cx="132709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12" name="Graphic 16">
            <a:extLst>
              <a:ext uri="{FF2B5EF4-FFF2-40B4-BE49-F238E27FC236}">
                <a16:creationId xmlns:a16="http://schemas.microsoft.com/office/drawing/2014/main" id="{E9B4EC56-4165-44C5-9781-AB66D4944C40}"/>
              </a:ext>
            </a:extLst>
          </p:cNvPr>
          <p:cNvSpPr/>
          <p:nvPr/>
        </p:nvSpPr>
        <p:spPr>
          <a:xfrm>
            <a:off x="1" y="533121"/>
            <a:ext cx="337797" cy="583889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41567AEA-CE12-4E07-A00A-24BBAC25DA32}"/>
              </a:ext>
            </a:extLst>
          </p:cNvPr>
          <p:cNvSpPr txBox="1"/>
          <p:nvPr/>
        </p:nvSpPr>
        <p:spPr>
          <a:xfrm>
            <a:off x="1598403" y="3687242"/>
            <a:ext cx="228658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0" b="1" dirty="0">
                <a:solidFill>
                  <a:schemeClr val="bg2">
                    <a:alpha val="10000"/>
                  </a:schemeClr>
                </a:solidFill>
                <a:latin typeface="+mj-lt"/>
              </a:rPr>
              <a:t>01</a:t>
            </a:r>
            <a:endParaRPr lang="en-ID" sz="8000" b="1" dirty="0">
              <a:solidFill>
                <a:schemeClr val="bg2">
                  <a:alpha val="10000"/>
                </a:schemeClr>
              </a:solidFill>
              <a:latin typeface="+mj-lt"/>
            </a:endParaRP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5F3B6486-18E6-4151-9183-8690ED1E5D41}"/>
              </a:ext>
            </a:extLst>
          </p:cNvPr>
          <p:cNvSpPr/>
          <p:nvPr/>
        </p:nvSpPr>
        <p:spPr>
          <a:xfrm>
            <a:off x="4475340" y="1789478"/>
            <a:ext cx="3241321" cy="3241321"/>
          </a:xfrm>
          <a:prstGeom prst="roundRect">
            <a:avLst>
              <a:gd name="adj" fmla="val 2617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4768B768-69AE-4875-8334-0662577FAAE4}"/>
              </a:ext>
            </a:extLst>
          </p:cNvPr>
          <p:cNvSpPr/>
          <p:nvPr/>
        </p:nvSpPr>
        <p:spPr>
          <a:xfrm>
            <a:off x="8118476" y="1789478"/>
            <a:ext cx="3241321" cy="3241321"/>
          </a:xfrm>
          <a:prstGeom prst="roundRect">
            <a:avLst>
              <a:gd name="adj" fmla="val 2617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0192D5E-F190-4C32-8551-770B2BDD8168}"/>
              </a:ext>
            </a:extLst>
          </p:cNvPr>
          <p:cNvSpPr txBox="1"/>
          <p:nvPr/>
        </p:nvSpPr>
        <p:spPr>
          <a:xfrm>
            <a:off x="1231215" y="2282133"/>
            <a:ext cx="26537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bg2"/>
                </a:solidFill>
                <a:latin typeface="+mj-lt"/>
              </a:rPr>
              <a:t>We work with passion</a:t>
            </a:r>
            <a:endParaRPr lang="en-ID" sz="24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DF74AF00-CAD4-4432-9274-C9EC8452D940}"/>
              </a:ext>
            </a:extLst>
          </p:cNvPr>
          <p:cNvSpPr txBox="1"/>
          <p:nvPr/>
        </p:nvSpPr>
        <p:spPr>
          <a:xfrm>
            <a:off x="1231215" y="3113130"/>
            <a:ext cx="2485000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 mornings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3997E38E-B416-468E-AD54-E7EA6B16F1F0}"/>
              </a:ext>
            </a:extLst>
          </p:cNvPr>
          <p:cNvSpPr txBox="1"/>
          <p:nvPr/>
        </p:nvSpPr>
        <p:spPr>
          <a:xfrm>
            <a:off x="1231215" y="4118131"/>
            <a:ext cx="1230631" cy="4616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2400" b="1" dirty="0">
                <a:solidFill>
                  <a:schemeClr val="bg2"/>
                </a:solidFill>
              </a:rPr>
              <a:t>+241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65381C67-E29C-4BCA-860F-36251A10312C}"/>
              </a:ext>
            </a:extLst>
          </p:cNvPr>
          <p:cNvSpPr txBox="1"/>
          <p:nvPr/>
        </p:nvSpPr>
        <p:spPr>
          <a:xfrm>
            <a:off x="2202619" y="4210463"/>
            <a:ext cx="135243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Projects done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090983B6-3C33-4978-B590-01941D608555}"/>
              </a:ext>
            </a:extLst>
          </p:cNvPr>
          <p:cNvSpPr txBox="1"/>
          <p:nvPr/>
        </p:nvSpPr>
        <p:spPr>
          <a:xfrm>
            <a:off x="5238736" y="3687242"/>
            <a:ext cx="228658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0" b="1" dirty="0">
                <a:solidFill>
                  <a:schemeClr val="tx2">
                    <a:lumMod val="20000"/>
                    <a:lumOff val="80000"/>
                    <a:alpha val="20000"/>
                  </a:schemeClr>
                </a:solidFill>
                <a:latin typeface="+mj-lt"/>
              </a:rPr>
              <a:t>02</a:t>
            </a:r>
            <a:endParaRPr lang="en-ID" sz="8000" b="1" dirty="0">
              <a:solidFill>
                <a:schemeClr val="tx2">
                  <a:lumMod val="20000"/>
                  <a:lumOff val="80000"/>
                  <a:alpha val="20000"/>
                </a:schemeClr>
              </a:solidFill>
              <a:latin typeface="+mj-lt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DDAC43E2-D745-4243-A839-18420F144E2F}"/>
              </a:ext>
            </a:extLst>
          </p:cNvPr>
          <p:cNvSpPr txBox="1"/>
          <p:nvPr/>
        </p:nvSpPr>
        <p:spPr>
          <a:xfrm>
            <a:off x="4871548" y="2282133"/>
            <a:ext cx="26537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We work </a:t>
            </a:r>
            <a:r>
              <a:rPr lang="en-US" sz="2400" b="1" dirty="0" err="1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professionaly</a:t>
            </a:r>
            <a:endParaRPr lang="en-ID" sz="2400" b="1" dirty="0"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2550F699-E919-4ABA-884F-CED22241A1CB}"/>
              </a:ext>
            </a:extLst>
          </p:cNvPr>
          <p:cNvSpPr txBox="1"/>
          <p:nvPr/>
        </p:nvSpPr>
        <p:spPr>
          <a:xfrm>
            <a:off x="4871548" y="3113130"/>
            <a:ext cx="2485000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/>
                </a:solidFill>
              </a:rPr>
              <a:t>A wonderful serenity has taken possession of my entire soul, like these sweet mornings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D9D76EAF-C4A0-42F9-A2DC-ED1890BC6527}"/>
              </a:ext>
            </a:extLst>
          </p:cNvPr>
          <p:cNvSpPr txBox="1"/>
          <p:nvPr/>
        </p:nvSpPr>
        <p:spPr>
          <a:xfrm>
            <a:off x="4871548" y="4118131"/>
            <a:ext cx="1230631" cy="4616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2400" b="1" dirty="0">
                <a:solidFill>
                  <a:schemeClr val="tx2"/>
                </a:solidFill>
              </a:rPr>
              <a:t>+312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8BD07D53-11D5-40DD-8D5D-B1880FB9A907}"/>
              </a:ext>
            </a:extLst>
          </p:cNvPr>
          <p:cNvSpPr txBox="1"/>
          <p:nvPr/>
        </p:nvSpPr>
        <p:spPr>
          <a:xfrm>
            <a:off x="5842952" y="4210463"/>
            <a:ext cx="135243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tx2"/>
                </a:solidFill>
              </a:rPr>
              <a:t>Projects done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E48055C1-4899-4B00-B8C7-6DEC8BFC44F9}"/>
              </a:ext>
            </a:extLst>
          </p:cNvPr>
          <p:cNvSpPr txBox="1"/>
          <p:nvPr/>
        </p:nvSpPr>
        <p:spPr>
          <a:xfrm>
            <a:off x="8876265" y="3687242"/>
            <a:ext cx="228658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0" b="1" dirty="0">
                <a:solidFill>
                  <a:schemeClr val="tx2">
                    <a:lumMod val="20000"/>
                    <a:lumOff val="80000"/>
                    <a:alpha val="20000"/>
                  </a:schemeClr>
                </a:solidFill>
                <a:latin typeface="+mj-lt"/>
              </a:rPr>
              <a:t>03</a:t>
            </a:r>
            <a:endParaRPr lang="en-ID" sz="8000" b="1" dirty="0">
              <a:solidFill>
                <a:schemeClr val="tx2">
                  <a:lumMod val="20000"/>
                  <a:lumOff val="80000"/>
                  <a:alpha val="20000"/>
                </a:schemeClr>
              </a:solidFill>
              <a:latin typeface="+mj-lt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DDFFE1A4-B5D7-4D19-9522-9852271F9489}"/>
              </a:ext>
            </a:extLst>
          </p:cNvPr>
          <p:cNvSpPr txBox="1"/>
          <p:nvPr/>
        </p:nvSpPr>
        <p:spPr>
          <a:xfrm>
            <a:off x="8509077" y="2282133"/>
            <a:ext cx="26537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We also fast response</a:t>
            </a:r>
            <a:endParaRPr lang="en-ID" sz="2400" b="1" dirty="0"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1C2DBC7E-D4B0-4ACB-9B4C-E91C6A858E4E}"/>
              </a:ext>
            </a:extLst>
          </p:cNvPr>
          <p:cNvSpPr txBox="1"/>
          <p:nvPr/>
        </p:nvSpPr>
        <p:spPr>
          <a:xfrm>
            <a:off x="8509077" y="3113130"/>
            <a:ext cx="2485000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/>
                </a:solidFill>
              </a:rPr>
              <a:t>A wonderful serenity has taken possession of my entire soul, like these sweet mornings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E76A42F7-17F2-40D4-BF67-45583F71E057}"/>
              </a:ext>
            </a:extLst>
          </p:cNvPr>
          <p:cNvSpPr txBox="1"/>
          <p:nvPr/>
        </p:nvSpPr>
        <p:spPr>
          <a:xfrm>
            <a:off x="8509077" y="4118131"/>
            <a:ext cx="1230631" cy="4616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2400" b="1" dirty="0">
                <a:solidFill>
                  <a:schemeClr val="tx2"/>
                </a:solidFill>
              </a:rPr>
              <a:t>+112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2CEC3284-1FD9-4E4D-8DAE-35D5566B1852}"/>
              </a:ext>
            </a:extLst>
          </p:cNvPr>
          <p:cNvSpPr txBox="1"/>
          <p:nvPr/>
        </p:nvSpPr>
        <p:spPr>
          <a:xfrm>
            <a:off x="9480481" y="4210463"/>
            <a:ext cx="135243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tx2"/>
                </a:solidFill>
              </a:rPr>
              <a:t>Projects done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138ACEC5-275A-4C71-BD09-32EF2040C3E7}"/>
              </a:ext>
            </a:extLst>
          </p:cNvPr>
          <p:cNvSpPr txBox="1"/>
          <p:nvPr/>
        </p:nvSpPr>
        <p:spPr>
          <a:xfrm>
            <a:off x="1180158" y="5384735"/>
            <a:ext cx="9831685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319743CD-7A73-4D6A-9DE6-63DD44C816CD}"/>
              </a:ext>
            </a:extLst>
          </p:cNvPr>
          <p:cNvSpPr txBox="1"/>
          <p:nvPr/>
        </p:nvSpPr>
        <p:spPr>
          <a:xfrm>
            <a:off x="4219254" y="6174943"/>
            <a:ext cx="375349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www.yourwebsite.com</a:t>
            </a:r>
          </a:p>
        </p:txBody>
      </p:sp>
    </p:spTree>
    <p:extLst>
      <p:ext uri="{BB962C8B-B14F-4D97-AF65-F5344CB8AC3E}">
        <p14:creationId xmlns:p14="http://schemas.microsoft.com/office/powerpoint/2010/main" val="2019534437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10" presetClass="entr" presetSubtype="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42" grpId="0" animBg="1"/>
      <p:bldP spid="4" grpId="0" build="p"/>
      <p:bldP spid="11" grpId="0"/>
      <p:bldP spid="12" grpId="0" animBg="1"/>
      <p:bldP spid="23" grpId="0"/>
      <p:bldP spid="14" grpId="0" animBg="1"/>
      <p:bldP spid="15" grpId="0" animBg="1"/>
      <p:bldP spid="18" grpId="0"/>
      <p:bldP spid="20" grpId="0"/>
      <p:bldP spid="21" grpId="0"/>
      <p:bldP spid="22" grpId="0"/>
      <p:bldP spid="25" grpId="0"/>
      <p:bldP spid="26" grpId="0"/>
      <p:bldP spid="27" grpId="0"/>
      <p:bldP spid="28" grpId="0"/>
      <p:bldP spid="29" grpId="0"/>
      <p:bldP spid="31" grpId="0"/>
      <p:bldP spid="32" grpId="0"/>
      <p:bldP spid="33" grpId="0"/>
      <p:bldP spid="34" grpId="0"/>
      <p:bldP spid="35" grpId="0"/>
      <p:bldP spid="3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B10DB9B7-C98C-4633-A500-3C0B6A2E454E}"/>
              </a:ext>
            </a:extLst>
          </p:cNvPr>
          <p:cNvSpPr/>
          <p:nvPr/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chemeClr val="tx2">
              <a:lumMod val="20000"/>
              <a:lumOff val="80000"/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C7A56FC9-D65B-4416-A5D6-793C91D74C0B}"/>
              </a:ext>
            </a:extLst>
          </p:cNvPr>
          <p:cNvGrpSpPr/>
          <p:nvPr/>
        </p:nvGrpSpPr>
        <p:grpSpPr>
          <a:xfrm>
            <a:off x="9949602" y="691585"/>
            <a:ext cx="557462" cy="165149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D24BBF43-152E-4331-9DEE-FAFB47FF0837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1F6AAD55-A775-4F0E-B36F-9F02AC80AFF8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109EBDB3-0A50-40ED-AC26-9A9C7819A968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4916D272-57E9-43A7-9F3C-144F6A066053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AA214BD6-DCBA-46DF-B5A5-84F47DBE18D3}"/>
              </a:ext>
            </a:extLst>
          </p:cNvPr>
          <p:cNvCxnSpPr>
            <a:cxnSpLocks/>
          </p:cNvCxnSpPr>
          <p:nvPr/>
        </p:nvCxnSpPr>
        <p:spPr>
          <a:xfrm>
            <a:off x="10696185" y="716006"/>
            <a:ext cx="0" cy="163944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6F942F09-1BC9-4A3E-AC97-1DBFB0F45F9C}"/>
              </a:ext>
            </a:extLst>
          </p:cNvPr>
          <p:cNvSpPr txBox="1"/>
          <p:nvPr/>
        </p:nvSpPr>
        <p:spPr>
          <a:xfrm>
            <a:off x="10765311" y="675401"/>
            <a:ext cx="132709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13" name="Graphic 16">
            <a:extLst>
              <a:ext uri="{FF2B5EF4-FFF2-40B4-BE49-F238E27FC236}">
                <a16:creationId xmlns:a16="http://schemas.microsoft.com/office/drawing/2014/main" id="{06F591CB-DA12-42CA-88F7-765DD3070DED}"/>
              </a:ext>
            </a:extLst>
          </p:cNvPr>
          <p:cNvSpPr/>
          <p:nvPr/>
        </p:nvSpPr>
        <p:spPr>
          <a:xfrm>
            <a:off x="1" y="533121"/>
            <a:ext cx="337797" cy="583889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992F4818-7F85-4E56-97E2-3D883AB080A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Creativity is contagious,</a:t>
            </a:r>
          </a:p>
          <a:p>
            <a:r>
              <a:rPr lang="en-US" dirty="0"/>
              <a:t>Pass it on!</a:t>
            </a: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C5341277-BF90-4DCE-85C6-301C81E8E3AA}"/>
              </a:ext>
            </a:extLst>
          </p:cNvPr>
          <p:cNvGrpSpPr/>
          <p:nvPr/>
        </p:nvGrpSpPr>
        <p:grpSpPr>
          <a:xfrm>
            <a:off x="2836122" y="2633469"/>
            <a:ext cx="716453" cy="591850"/>
            <a:chOff x="5876925" y="3248025"/>
            <a:chExt cx="433770" cy="358330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6A4BBA64-12D3-4BD8-9231-C2A25563D74B}"/>
                </a:ext>
              </a:extLst>
            </p:cNvPr>
            <p:cNvSpPr/>
            <p:nvPr/>
          </p:nvSpPr>
          <p:spPr>
            <a:xfrm>
              <a:off x="5876925" y="3248025"/>
              <a:ext cx="433770" cy="358330"/>
            </a:xfrm>
            <a:custGeom>
              <a:avLst/>
              <a:gdLst>
                <a:gd name="connsiteX0" fmla="*/ 426053 w 433770"/>
                <a:gd name="connsiteY0" fmla="*/ 315468 h 358330"/>
                <a:gd name="connsiteX1" fmla="*/ 404050 w 433770"/>
                <a:gd name="connsiteY1" fmla="*/ 315468 h 358330"/>
                <a:gd name="connsiteX2" fmla="*/ 404050 w 433770"/>
                <a:gd name="connsiteY2" fmla="*/ 218123 h 358330"/>
                <a:gd name="connsiteX3" fmla="*/ 396335 w 433770"/>
                <a:gd name="connsiteY3" fmla="*/ 210407 h 358330"/>
                <a:gd name="connsiteX4" fmla="*/ 388620 w 433770"/>
                <a:gd name="connsiteY4" fmla="*/ 218123 h 358330"/>
                <a:gd name="connsiteX5" fmla="*/ 388620 w 433770"/>
                <a:gd name="connsiteY5" fmla="*/ 315468 h 358330"/>
                <a:gd name="connsiteX6" fmla="*/ 361855 w 433770"/>
                <a:gd name="connsiteY6" fmla="*/ 315468 h 358330"/>
                <a:gd name="connsiteX7" fmla="*/ 361855 w 433770"/>
                <a:gd name="connsiteY7" fmla="*/ 170021 h 358330"/>
                <a:gd name="connsiteX8" fmla="*/ 354140 w 433770"/>
                <a:gd name="connsiteY8" fmla="*/ 162306 h 358330"/>
                <a:gd name="connsiteX9" fmla="*/ 266129 w 433770"/>
                <a:gd name="connsiteY9" fmla="*/ 162306 h 358330"/>
                <a:gd name="connsiteX10" fmla="*/ 258413 w 433770"/>
                <a:gd name="connsiteY10" fmla="*/ 170021 h 358330"/>
                <a:gd name="connsiteX11" fmla="*/ 258413 w 433770"/>
                <a:gd name="connsiteY11" fmla="*/ 315468 h 358330"/>
                <a:gd name="connsiteX12" fmla="*/ 38386 w 433770"/>
                <a:gd name="connsiteY12" fmla="*/ 315468 h 358330"/>
                <a:gd name="connsiteX13" fmla="*/ 38386 w 433770"/>
                <a:gd name="connsiteY13" fmla="*/ 161068 h 358330"/>
                <a:gd name="connsiteX14" fmla="*/ 64103 w 433770"/>
                <a:gd name="connsiteY14" fmla="*/ 148400 h 358330"/>
                <a:gd name="connsiteX15" fmla="*/ 94488 w 433770"/>
                <a:gd name="connsiteY15" fmla="*/ 161068 h 358330"/>
                <a:gd name="connsiteX16" fmla="*/ 124968 w 433770"/>
                <a:gd name="connsiteY16" fmla="*/ 147733 h 358330"/>
                <a:gd name="connsiteX17" fmla="*/ 155448 w 433770"/>
                <a:gd name="connsiteY17" fmla="*/ 161068 h 358330"/>
                <a:gd name="connsiteX18" fmla="*/ 184690 w 433770"/>
                <a:gd name="connsiteY18" fmla="*/ 148019 h 358330"/>
                <a:gd name="connsiteX19" fmla="*/ 214884 w 433770"/>
                <a:gd name="connsiteY19" fmla="*/ 161068 h 358330"/>
                <a:gd name="connsiteX20" fmla="*/ 243935 w 433770"/>
                <a:gd name="connsiteY20" fmla="*/ 148400 h 358330"/>
                <a:gd name="connsiteX21" fmla="*/ 272987 w 433770"/>
                <a:gd name="connsiteY21" fmla="*/ 161068 h 358330"/>
                <a:gd name="connsiteX22" fmla="*/ 302228 w 433770"/>
                <a:gd name="connsiteY22" fmla="*/ 148019 h 358330"/>
                <a:gd name="connsiteX23" fmla="*/ 332423 w 433770"/>
                <a:gd name="connsiteY23" fmla="*/ 161068 h 358330"/>
                <a:gd name="connsiteX24" fmla="*/ 361188 w 433770"/>
                <a:gd name="connsiteY24" fmla="*/ 148685 h 358330"/>
                <a:gd name="connsiteX25" fmla="*/ 388525 w 433770"/>
                <a:gd name="connsiteY25" fmla="*/ 162497 h 358330"/>
                <a:gd name="connsiteX26" fmla="*/ 388525 w 433770"/>
                <a:gd name="connsiteY26" fmla="*/ 180689 h 358330"/>
                <a:gd name="connsiteX27" fmla="*/ 396240 w 433770"/>
                <a:gd name="connsiteY27" fmla="*/ 188405 h 358330"/>
                <a:gd name="connsiteX28" fmla="*/ 403955 w 433770"/>
                <a:gd name="connsiteY28" fmla="*/ 180689 h 358330"/>
                <a:gd name="connsiteX29" fmla="*/ 403955 w 433770"/>
                <a:gd name="connsiteY29" fmla="*/ 157163 h 358330"/>
                <a:gd name="connsiteX30" fmla="*/ 427958 w 433770"/>
                <a:gd name="connsiteY30" fmla="*/ 125635 h 358330"/>
                <a:gd name="connsiteX31" fmla="*/ 427863 w 433770"/>
                <a:gd name="connsiteY31" fmla="*/ 124301 h 358330"/>
                <a:gd name="connsiteX32" fmla="*/ 413099 w 433770"/>
                <a:gd name="connsiteY32" fmla="*/ 42958 h 358330"/>
                <a:gd name="connsiteX33" fmla="*/ 405479 w 433770"/>
                <a:gd name="connsiteY33" fmla="*/ 36576 h 358330"/>
                <a:gd name="connsiteX34" fmla="*/ 403955 w 433770"/>
                <a:gd name="connsiteY34" fmla="*/ 36576 h 358330"/>
                <a:gd name="connsiteX35" fmla="*/ 403955 w 433770"/>
                <a:gd name="connsiteY35" fmla="*/ 7715 h 358330"/>
                <a:gd name="connsiteX36" fmla="*/ 396240 w 433770"/>
                <a:gd name="connsiteY36" fmla="*/ 0 h 358330"/>
                <a:gd name="connsiteX37" fmla="*/ 119920 w 433770"/>
                <a:gd name="connsiteY37" fmla="*/ 0 h 358330"/>
                <a:gd name="connsiteX38" fmla="*/ 112205 w 433770"/>
                <a:gd name="connsiteY38" fmla="*/ 7715 h 358330"/>
                <a:gd name="connsiteX39" fmla="*/ 119920 w 433770"/>
                <a:gd name="connsiteY39" fmla="*/ 15431 h 358330"/>
                <a:gd name="connsiteX40" fmla="*/ 388620 w 433770"/>
                <a:gd name="connsiteY40" fmla="*/ 15431 h 358330"/>
                <a:gd name="connsiteX41" fmla="*/ 388620 w 433770"/>
                <a:gd name="connsiteY41" fmla="*/ 34290 h 358330"/>
                <a:gd name="connsiteX42" fmla="*/ 38386 w 433770"/>
                <a:gd name="connsiteY42" fmla="*/ 34290 h 358330"/>
                <a:gd name="connsiteX43" fmla="*/ 38386 w 433770"/>
                <a:gd name="connsiteY43" fmla="*/ 15526 h 358330"/>
                <a:gd name="connsiteX44" fmla="*/ 80677 w 433770"/>
                <a:gd name="connsiteY44" fmla="*/ 15526 h 358330"/>
                <a:gd name="connsiteX45" fmla="*/ 88392 w 433770"/>
                <a:gd name="connsiteY45" fmla="*/ 7811 h 358330"/>
                <a:gd name="connsiteX46" fmla="*/ 80677 w 433770"/>
                <a:gd name="connsiteY46" fmla="*/ 0 h 358330"/>
                <a:gd name="connsiteX47" fmla="*/ 30575 w 433770"/>
                <a:gd name="connsiteY47" fmla="*/ 0 h 358330"/>
                <a:gd name="connsiteX48" fmla="*/ 22860 w 433770"/>
                <a:gd name="connsiteY48" fmla="*/ 7715 h 358330"/>
                <a:gd name="connsiteX49" fmla="*/ 22860 w 433770"/>
                <a:gd name="connsiteY49" fmla="*/ 36767 h 358330"/>
                <a:gd name="connsiteX50" fmla="*/ 16288 w 433770"/>
                <a:gd name="connsiteY50" fmla="*/ 42767 h 358330"/>
                <a:gd name="connsiteX51" fmla="*/ 191 w 433770"/>
                <a:gd name="connsiteY51" fmla="*/ 124301 h 358330"/>
                <a:gd name="connsiteX52" fmla="*/ 0 w 433770"/>
                <a:gd name="connsiteY52" fmla="*/ 125825 h 358330"/>
                <a:gd name="connsiteX53" fmla="*/ 22860 w 433770"/>
                <a:gd name="connsiteY53" fmla="*/ 156019 h 358330"/>
                <a:gd name="connsiteX54" fmla="*/ 22860 w 433770"/>
                <a:gd name="connsiteY54" fmla="*/ 315468 h 358330"/>
                <a:gd name="connsiteX55" fmla="*/ 7715 w 433770"/>
                <a:gd name="connsiteY55" fmla="*/ 315468 h 358330"/>
                <a:gd name="connsiteX56" fmla="*/ 0 w 433770"/>
                <a:gd name="connsiteY56" fmla="*/ 323183 h 358330"/>
                <a:gd name="connsiteX57" fmla="*/ 0 w 433770"/>
                <a:gd name="connsiteY57" fmla="*/ 350615 h 358330"/>
                <a:gd name="connsiteX58" fmla="*/ 7715 w 433770"/>
                <a:gd name="connsiteY58" fmla="*/ 358331 h 358330"/>
                <a:gd name="connsiteX59" fmla="*/ 426053 w 433770"/>
                <a:gd name="connsiteY59" fmla="*/ 358331 h 358330"/>
                <a:gd name="connsiteX60" fmla="*/ 433769 w 433770"/>
                <a:gd name="connsiteY60" fmla="*/ 350615 h 358330"/>
                <a:gd name="connsiteX61" fmla="*/ 433769 w 433770"/>
                <a:gd name="connsiteY61" fmla="*/ 323183 h 358330"/>
                <a:gd name="connsiteX62" fmla="*/ 426053 w 433770"/>
                <a:gd name="connsiteY62" fmla="*/ 315468 h 358330"/>
                <a:gd name="connsiteX63" fmla="*/ 236220 w 433770"/>
                <a:gd name="connsiteY63" fmla="*/ 128873 h 358330"/>
                <a:gd name="connsiteX64" fmla="*/ 236125 w 433770"/>
                <a:gd name="connsiteY64" fmla="*/ 129350 h 358330"/>
                <a:gd name="connsiteX65" fmla="*/ 215837 w 433770"/>
                <a:gd name="connsiteY65" fmla="*/ 143923 h 358330"/>
                <a:gd name="connsiteX66" fmla="*/ 193739 w 433770"/>
                <a:gd name="connsiteY66" fmla="*/ 125540 h 358330"/>
                <a:gd name="connsiteX67" fmla="*/ 193739 w 433770"/>
                <a:gd name="connsiteY67" fmla="*/ 52007 h 358330"/>
                <a:gd name="connsiteX68" fmla="*/ 236601 w 433770"/>
                <a:gd name="connsiteY68" fmla="*/ 52007 h 358330"/>
                <a:gd name="connsiteX69" fmla="*/ 236601 w 433770"/>
                <a:gd name="connsiteY69" fmla="*/ 125540 h 358330"/>
                <a:gd name="connsiteX70" fmla="*/ 236220 w 433770"/>
                <a:gd name="connsiteY70" fmla="*/ 128683 h 358330"/>
                <a:gd name="connsiteX71" fmla="*/ 236220 w 433770"/>
                <a:gd name="connsiteY71" fmla="*/ 128873 h 358330"/>
                <a:gd name="connsiteX72" fmla="*/ 94774 w 433770"/>
                <a:gd name="connsiteY72" fmla="*/ 142875 h 358330"/>
                <a:gd name="connsiteX73" fmla="*/ 72200 w 433770"/>
                <a:gd name="connsiteY73" fmla="*/ 130112 h 358330"/>
                <a:gd name="connsiteX74" fmla="*/ 72676 w 433770"/>
                <a:gd name="connsiteY74" fmla="*/ 126302 h 358330"/>
                <a:gd name="connsiteX75" fmla="*/ 82010 w 433770"/>
                <a:gd name="connsiteY75" fmla="*/ 52007 h 358330"/>
                <a:gd name="connsiteX76" fmla="*/ 125730 w 433770"/>
                <a:gd name="connsiteY76" fmla="*/ 52007 h 358330"/>
                <a:gd name="connsiteX77" fmla="*/ 117729 w 433770"/>
                <a:gd name="connsiteY77" fmla="*/ 125540 h 358330"/>
                <a:gd name="connsiteX78" fmla="*/ 117824 w 433770"/>
                <a:gd name="connsiteY78" fmla="*/ 125921 h 358330"/>
                <a:gd name="connsiteX79" fmla="*/ 117253 w 433770"/>
                <a:gd name="connsiteY79" fmla="*/ 128778 h 358330"/>
                <a:gd name="connsiteX80" fmla="*/ 116967 w 433770"/>
                <a:gd name="connsiteY80" fmla="*/ 130778 h 358330"/>
                <a:gd name="connsiteX81" fmla="*/ 94774 w 433770"/>
                <a:gd name="connsiteY81" fmla="*/ 142875 h 358330"/>
                <a:gd name="connsiteX82" fmla="*/ 133445 w 433770"/>
                <a:gd name="connsiteY82" fmla="*/ 126683 h 358330"/>
                <a:gd name="connsiteX83" fmla="*/ 141542 w 433770"/>
                <a:gd name="connsiteY83" fmla="*/ 52007 h 358330"/>
                <a:gd name="connsiteX84" fmla="*/ 178308 w 433770"/>
                <a:gd name="connsiteY84" fmla="*/ 52007 h 358330"/>
                <a:gd name="connsiteX85" fmla="*/ 178308 w 433770"/>
                <a:gd name="connsiteY85" fmla="*/ 124397 h 358330"/>
                <a:gd name="connsiteX86" fmla="*/ 176689 w 433770"/>
                <a:gd name="connsiteY86" fmla="*/ 128873 h 358330"/>
                <a:gd name="connsiteX87" fmla="*/ 174403 w 433770"/>
                <a:gd name="connsiteY87" fmla="*/ 136017 h 358330"/>
                <a:gd name="connsiteX88" fmla="*/ 156496 w 433770"/>
                <a:gd name="connsiteY88" fmla="*/ 143923 h 358330"/>
                <a:gd name="connsiteX89" fmla="*/ 133350 w 433770"/>
                <a:gd name="connsiteY89" fmla="*/ 127540 h 358330"/>
                <a:gd name="connsiteX90" fmla="*/ 133445 w 433770"/>
                <a:gd name="connsiteY90" fmla="*/ 126683 h 358330"/>
                <a:gd name="connsiteX91" fmla="*/ 273463 w 433770"/>
                <a:gd name="connsiteY91" fmla="*/ 142875 h 358330"/>
                <a:gd name="connsiteX92" fmla="*/ 252031 w 433770"/>
                <a:gd name="connsiteY92" fmla="*/ 125825 h 358330"/>
                <a:gd name="connsiteX93" fmla="*/ 252031 w 433770"/>
                <a:gd name="connsiteY93" fmla="*/ 125635 h 358330"/>
                <a:gd name="connsiteX94" fmla="*/ 252031 w 433770"/>
                <a:gd name="connsiteY94" fmla="*/ 52007 h 358330"/>
                <a:gd name="connsiteX95" fmla="*/ 287560 w 433770"/>
                <a:gd name="connsiteY95" fmla="*/ 52007 h 358330"/>
                <a:gd name="connsiteX96" fmla="*/ 294227 w 433770"/>
                <a:gd name="connsiteY96" fmla="*/ 125540 h 358330"/>
                <a:gd name="connsiteX97" fmla="*/ 294513 w 433770"/>
                <a:gd name="connsiteY97" fmla="*/ 127730 h 358330"/>
                <a:gd name="connsiteX98" fmla="*/ 294323 w 433770"/>
                <a:gd name="connsiteY98" fmla="*/ 128778 h 358330"/>
                <a:gd name="connsiteX99" fmla="*/ 294132 w 433770"/>
                <a:gd name="connsiteY99" fmla="*/ 130397 h 358330"/>
                <a:gd name="connsiteX100" fmla="*/ 273463 w 433770"/>
                <a:gd name="connsiteY100" fmla="*/ 142875 h 358330"/>
                <a:gd name="connsiteX101" fmla="*/ 332708 w 433770"/>
                <a:gd name="connsiteY101" fmla="*/ 144018 h 358330"/>
                <a:gd name="connsiteX102" fmla="*/ 310039 w 433770"/>
                <a:gd name="connsiteY102" fmla="*/ 127921 h 358330"/>
                <a:gd name="connsiteX103" fmla="*/ 310325 w 433770"/>
                <a:gd name="connsiteY103" fmla="*/ 125159 h 358330"/>
                <a:gd name="connsiteX104" fmla="*/ 303848 w 433770"/>
                <a:gd name="connsiteY104" fmla="*/ 52007 h 358330"/>
                <a:gd name="connsiteX105" fmla="*/ 346996 w 433770"/>
                <a:gd name="connsiteY105" fmla="*/ 52007 h 358330"/>
                <a:gd name="connsiteX106" fmla="*/ 353663 w 433770"/>
                <a:gd name="connsiteY106" fmla="*/ 125540 h 358330"/>
                <a:gd name="connsiteX107" fmla="*/ 353949 w 433770"/>
                <a:gd name="connsiteY107" fmla="*/ 127921 h 358330"/>
                <a:gd name="connsiteX108" fmla="*/ 353759 w 433770"/>
                <a:gd name="connsiteY108" fmla="*/ 128873 h 358330"/>
                <a:gd name="connsiteX109" fmla="*/ 353568 w 433770"/>
                <a:gd name="connsiteY109" fmla="*/ 130112 h 358330"/>
                <a:gd name="connsiteX110" fmla="*/ 332708 w 433770"/>
                <a:gd name="connsiteY110" fmla="*/ 144018 h 358330"/>
                <a:gd name="connsiteX111" fmla="*/ 412623 w 433770"/>
                <a:gd name="connsiteY111" fmla="*/ 126206 h 358330"/>
                <a:gd name="connsiteX112" fmla="*/ 390906 w 433770"/>
                <a:gd name="connsiteY112" fmla="*/ 144018 h 358330"/>
                <a:gd name="connsiteX113" fmla="*/ 369570 w 433770"/>
                <a:gd name="connsiteY113" fmla="*/ 128016 h 358330"/>
                <a:gd name="connsiteX114" fmla="*/ 369856 w 433770"/>
                <a:gd name="connsiteY114" fmla="*/ 125635 h 358330"/>
                <a:gd name="connsiteX115" fmla="*/ 369856 w 433770"/>
                <a:gd name="connsiteY115" fmla="*/ 124968 h 358330"/>
                <a:gd name="connsiteX116" fmla="*/ 363284 w 433770"/>
                <a:gd name="connsiteY116" fmla="*/ 52102 h 358330"/>
                <a:gd name="connsiteX117" fmla="*/ 399288 w 433770"/>
                <a:gd name="connsiteY117" fmla="*/ 52102 h 358330"/>
                <a:gd name="connsiteX118" fmla="*/ 412623 w 433770"/>
                <a:gd name="connsiteY118" fmla="*/ 126206 h 358330"/>
                <a:gd name="connsiteX119" fmla="*/ 15526 w 433770"/>
                <a:gd name="connsiteY119" fmla="*/ 126587 h 358330"/>
                <a:gd name="connsiteX120" fmla="*/ 30290 w 433770"/>
                <a:gd name="connsiteY120" fmla="*/ 52102 h 358330"/>
                <a:gd name="connsiteX121" fmla="*/ 65342 w 433770"/>
                <a:gd name="connsiteY121" fmla="*/ 52102 h 358330"/>
                <a:gd name="connsiteX122" fmla="*/ 56102 w 433770"/>
                <a:gd name="connsiteY122" fmla="*/ 124968 h 358330"/>
                <a:gd name="connsiteX123" fmla="*/ 56007 w 433770"/>
                <a:gd name="connsiteY123" fmla="*/ 125921 h 358330"/>
                <a:gd name="connsiteX124" fmla="*/ 56293 w 433770"/>
                <a:gd name="connsiteY124" fmla="*/ 128683 h 358330"/>
                <a:gd name="connsiteX125" fmla="*/ 56198 w 433770"/>
                <a:gd name="connsiteY125" fmla="*/ 128969 h 358330"/>
                <a:gd name="connsiteX126" fmla="*/ 55817 w 433770"/>
                <a:gd name="connsiteY126" fmla="*/ 132017 h 358330"/>
                <a:gd name="connsiteX127" fmla="*/ 37052 w 433770"/>
                <a:gd name="connsiteY127" fmla="*/ 142875 h 358330"/>
                <a:gd name="connsiteX128" fmla="*/ 15526 w 433770"/>
                <a:gd name="connsiteY128" fmla="*/ 126587 h 358330"/>
                <a:gd name="connsiteX129" fmla="*/ 273844 w 433770"/>
                <a:gd name="connsiteY129" fmla="*/ 271748 h 358330"/>
                <a:gd name="connsiteX130" fmla="*/ 285560 w 433770"/>
                <a:gd name="connsiteY130" fmla="*/ 271748 h 358330"/>
                <a:gd name="connsiteX131" fmla="*/ 285560 w 433770"/>
                <a:gd name="connsiteY131" fmla="*/ 231743 h 358330"/>
                <a:gd name="connsiteX132" fmla="*/ 273844 w 433770"/>
                <a:gd name="connsiteY132" fmla="*/ 231743 h 358330"/>
                <a:gd name="connsiteX133" fmla="*/ 273844 w 433770"/>
                <a:gd name="connsiteY133" fmla="*/ 177737 h 358330"/>
                <a:gd name="connsiteX134" fmla="*/ 346329 w 433770"/>
                <a:gd name="connsiteY134" fmla="*/ 177737 h 358330"/>
                <a:gd name="connsiteX135" fmla="*/ 346329 w 433770"/>
                <a:gd name="connsiteY135" fmla="*/ 315373 h 358330"/>
                <a:gd name="connsiteX136" fmla="*/ 273844 w 433770"/>
                <a:gd name="connsiteY136" fmla="*/ 315373 h 358330"/>
                <a:gd name="connsiteX137" fmla="*/ 273844 w 433770"/>
                <a:gd name="connsiteY137" fmla="*/ 271748 h 358330"/>
                <a:gd name="connsiteX138" fmla="*/ 418338 w 433770"/>
                <a:gd name="connsiteY138" fmla="*/ 342900 h 358330"/>
                <a:gd name="connsiteX139" fmla="*/ 15526 w 433770"/>
                <a:gd name="connsiteY139" fmla="*/ 342900 h 358330"/>
                <a:gd name="connsiteX140" fmla="*/ 15526 w 433770"/>
                <a:gd name="connsiteY140" fmla="*/ 330899 h 358330"/>
                <a:gd name="connsiteX141" fmla="*/ 30671 w 433770"/>
                <a:gd name="connsiteY141" fmla="*/ 330899 h 358330"/>
                <a:gd name="connsiteX142" fmla="*/ 266129 w 433770"/>
                <a:gd name="connsiteY142" fmla="*/ 330899 h 358330"/>
                <a:gd name="connsiteX143" fmla="*/ 354140 w 433770"/>
                <a:gd name="connsiteY143" fmla="*/ 330899 h 358330"/>
                <a:gd name="connsiteX144" fmla="*/ 396431 w 433770"/>
                <a:gd name="connsiteY144" fmla="*/ 330899 h 358330"/>
                <a:gd name="connsiteX145" fmla="*/ 418433 w 433770"/>
                <a:gd name="connsiteY145" fmla="*/ 330899 h 358330"/>
                <a:gd name="connsiteX146" fmla="*/ 418433 w 433770"/>
                <a:gd name="connsiteY146" fmla="*/ 342900 h 3583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</a:cxnLst>
              <a:rect l="l" t="t" r="r" b="b"/>
              <a:pathLst>
                <a:path w="433770" h="358330">
                  <a:moveTo>
                    <a:pt x="426053" y="315468"/>
                  </a:moveTo>
                  <a:lnTo>
                    <a:pt x="404050" y="315468"/>
                  </a:lnTo>
                  <a:lnTo>
                    <a:pt x="404050" y="218123"/>
                  </a:lnTo>
                  <a:cubicBezTo>
                    <a:pt x="404050" y="213836"/>
                    <a:pt x="400622" y="210407"/>
                    <a:pt x="396335" y="210407"/>
                  </a:cubicBezTo>
                  <a:cubicBezTo>
                    <a:pt x="392049" y="210407"/>
                    <a:pt x="388620" y="213836"/>
                    <a:pt x="388620" y="218123"/>
                  </a:cubicBezTo>
                  <a:lnTo>
                    <a:pt x="388620" y="315468"/>
                  </a:lnTo>
                  <a:lnTo>
                    <a:pt x="361855" y="315468"/>
                  </a:lnTo>
                  <a:lnTo>
                    <a:pt x="361855" y="170021"/>
                  </a:lnTo>
                  <a:cubicBezTo>
                    <a:pt x="361855" y="165735"/>
                    <a:pt x="358426" y="162306"/>
                    <a:pt x="354140" y="162306"/>
                  </a:cubicBezTo>
                  <a:lnTo>
                    <a:pt x="266129" y="162306"/>
                  </a:lnTo>
                  <a:cubicBezTo>
                    <a:pt x="261842" y="162306"/>
                    <a:pt x="258413" y="165735"/>
                    <a:pt x="258413" y="170021"/>
                  </a:cubicBezTo>
                  <a:lnTo>
                    <a:pt x="258413" y="315468"/>
                  </a:lnTo>
                  <a:lnTo>
                    <a:pt x="38386" y="315468"/>
                  </a:lnTo>
                  <a:lnTo>
                    <a:pt x="38386" y="161068"/>
                  </a:lnTo>
                  <a:cubicBezTo>
                    <a:pt x="48578" y="160496"/>
                    <a:pt x="57912" y="155543"/>
                    <a:pt x="64103" y="148400"/>
                  </a:cubicBezTo>
                  <a:cubicBezTo>
                    <a:pt x="71057" y="156115"/>
                    <a:pt x="82106" y="161068"/>
                    <a:pt x="94488" y="161068"/>
                  </a:cubicBezTo>
                  <a:cubicBezTo>
                    <a:pt x="106585" y="161068"/>
                    <a:pt x="117824" y="155734"/>
                    <a:pt x="124968" y="147733"/>
                  </a:cubicBezTo>
                  <a:cubicBezTo>
                    <a:pt x="132112" y="155639"/>
                    <a:pt x="143351" y="161068"/>
                    <a:pt x="155448" y="161068"/>
                  </a:cubicBezTo>
                  <a:cubicBezTo>
                    <a:pt x="167259" y="161068"/>
                    <a:pt x="177927" y="155924"/>
                    <a:pt x="184690" y="148019"/>
                  </a:cubicBezTo>
                  <a:cubicBezTo>
                    <a:pt x="191834" y="155829"/>
                    <a:pt x="202883" y="161068"/>
                    <a:pt x="214884" y="161068"/>
                  </a:cubicBezTo>
                  <a:cubicBezTo>
                    <a:pt x="226505" y="161068"/>
                    <a:pt x="237077" y="156019"/>
                    <a:pt x="243935" y="148400"/>
                  </a:cubicBezTo>
                  <a:cubicBezTo>
                    <a:pt x="250698" y="156115"/>
                    <a:pt x="261271" y="161068"/>
                    <a:pt x="272987" y="161068"/>
                  </a:cubicBezTo>
                  <a:cubicBezTo>
                    <a:pt x="284798" y="161068"/>
                    <a:pt x="295466" y="155924"/>
                    <a:pt x="302228" y="148019"/>
                  </a:cubicBezTo>
                  <a:cubicBezTo>
                    <a:pt x="309372" y="155829"/>
                    <a:pt x="320421" y="161068"/>
                    <a:pt x="332423" y="161068"/>
                  </a:cubicBezTo>
                  <a:cubicBezTo>
                    <a:pt x="343948" y="161068"/>
                    <a:pt x="354425" y="156115"/>
                    <a:pt x="361188" y="148685"/>
                  </a:cubicBezTo>
                  <a:cubicBezTo>
                    <a:pt x="367665" y="156496"/>
                    <a:pt x="377666" y="161925"/>
                    <a:pt x="388525" y="162497"/>
                  </a:cubicBezTo>
                  <a:lnTo>
                    <a:pt x="388525" y="180689"/>
                  </a:lnTo>
                  <a:cubicBezTo>
                    <a:pt x="388525" y="184976"/>
                    <a:pt x="391954" y="188405"/>
                    <a:pt x="396240" y="188405"/>
                  </a:cubicBezTo>
                  <a:cubicBezTo>
                    <a:pt x="400526" y="188405"/>
                    <a:pt x="403955" y="184976"/>
                    <a:pt x="403955" y="180689"/>
                  </a:cubicBezTo>
                  <a:lnTo>
                    <a:pt x="403955" y="157163"/>
                  </a:lnTo>
                  <a:cubicBezTo>
                    <a:pt x="417957" y="152305"/>
                    <a:pt x="427958" y="140018"/>
                    <a:pt x="427958" y="125635"/>
                  </a:cubicBezTo>
                  <a:cubicBezTo>
                    <a:pt x="427958" y="125159"/>
                    <a:pt x="427958" y="124682"/>
                    <a:pt x="427863" y="124301"/>
                  </a:cubicBezTo>
                  <a:lnTo>
                    <a:pt x="413099" y="42958"/>
                  </a:lnTo>
                  <a:cubicBezTo>
                    <a:pt x="412433" y="39243"/>
                    <a:pt x="409194" y="36576"/>
                    <a:pt x="405479" y="36576"/>
                  </a:cubicBezTo>
                  <a:lnTo>
                    <a:pt x="403955" y="36576"/>
                  </a:lnTo>
                  <a:lnTo>
                    <a:pt x="403955" y="7715"/>
                  </a:lnTo>
                  <a:cubicBezTo>
                    <a:pt x="403955" y="3429"/>
                    <a:pt x="400526" y="0"/>
                    <a:pt x="396240" y="0"/>
                  </a:cubicBezTo>
                  <a:lnTo>
                    <a:pt x="119920" y="0"/>
                  </a:lnTo>
                  <a:cubicBezTo>
                    <a:pt x="115634" y="0"/>
                    <a:pt x="112205" y="3429"/>
                    <a:pt x="112205" y="7715"/>
                  </a:cubicBezTo>
                  <a:cubicBezTo>
                    <a:pt x="112205" y="12002"/>
                    <a:pt x="115634" y="15431"/>
                    <a:pt x="119920" y="15431"/>
                  </a:cubicBezTo>
                  <a:lnTo>
                    <a:pt x="388620" y="15431"/>
                  </a:lnTo>
                  <a:lnTo>
                    <a:pt x="388620" y="34290"/>
                  </a:lnTo>
                  <a:lnTo>
                    <a:pt x="38386" y="34290"/>
                  </a:lnTo>
                  <a:lnTo>
                    <a:pt x="38386" y="15526"/>
                  </a:lnTo>
                  <a:lnTo>
                    <a:pt x="80677" y="15526"/>
                  </a:lnTo>
                  <a:cubicBezTo>
                    <a:pt x="84963" y="15526"/>
                    <a:pt x="88392" y="12097"/>
                    <a:pt x="88392" y="7811"/>
                  </a:cubicBezTo>
                  <a:cubicBezTo>
                    <a:pt x="88392" y="3429"/>
                    <a:pt x="84868" y="0"/>
                    <a:pt x="80677" y="0"/>
                  </a:cubicBezTo>
                  <a:lnTo>
                    <a:pt x="30575" y="0"/>
                  </a:lnTo>
                  <a:cubicBezTo>
                    <a:pt x="26289" y="0"/>
                    <a:pt x="22860" y="3429"/>
                    <a:pt x="22860" y="7715"/>
                  </a:cubicBezTo>
                  <a:lnTo>
                    <a:pt x="22860" y="36767"/>
                  </a:lnTo>
                  <a:cubicBezTo>
                    <a:pt x="19622" y="37148"/>
                    <a:pt x="16955" y="39529"/>
                    <a:pt x="16288" y="42767"/>
                  </a:cubicBezTo>
                  <a:lnTo>
                    <a:pt x="191" y="124301"/>
                  </a:lnTo>
                  <a:cubicBezTo>
                    <a:pt x="95" y="124873"/>
                    <a:pt x="0" y="125349"/>
                    <a:pt x="0" y="125825"/>
                  </a:cubicBezTo>
                  <a:cubicBezTo>
                    <a:pt x="0" y="139922"/>
                    <a:pt x="9239" y="151257"/>
                    <a:pt x="22860" y="156019"/>
                  </a:cubicBezTo>
                  <a:lnTo>
                    <a:pt x="22860" y="315468"/>
                  </a:lnTo>
                  <a:lnTo>
                    <a:pt x="7715" y="315468"/>
                  </a:lnTo>
                  <a:cubicBezTo>
                    <a:pt x="3429" y="315468"/>
                    <a:pt x="0" y="318897"/>
                    <a:pt x="0" y="323183"/>
                  </a:cubicBezTo>
                  <a:lnTo>
                    <a:pt x="0" y="350615"/>
                  </a:lnTo>
                  <a:cubicBezTo>
                    <a:pt x="0" y="354901"/>
                    <a:pt x="3429" y="358331"/>
                    <a:pt x="7715" y="358331"/>
                  </a:cubicBezTo>
                  <a:lnTo>
                    <a:pt x="426053" y="358331"/>
                  </a:lnTo>
                  <a:cubicBezTo>
                    <a:pt x="430340" y="358331"/>
                    <a:pt x="433769" y="354901"/>
                    <a:pt x="433769" y="350615"/>
                  </a:cubicBezTo>
                  <a:lnTo>
                    <a:pt x="433769" y="323183"/>
                  </a:lnTo>
                  <a:cubicBezTo>
                    <a:pt x="433864" y="318897"/>
                    <a:pt x="430340" y="315468"/>
                    <a:pt x="426053" y="315468"/>
                  </a:cubicBezTo>
                  <a:close/>
                  <a:moveTo>
                    <a:pt x="236220" y="128873"/>
                  </a:moveTo>
                  <a:cubicBezTo>
                    <a:pt x="236220" y="129064"/>
                    <a:pt x="236125" y="129254"/>
                    <a:pt x="236125" y="129350"/>
                  </a:cubicBezTo>
                  <a:cubicBezTo>
                    <a:pt x="234125" y="137636"/>
                    <a:pt x="225838" y="143923"/>
                    <a:pt x="215837" y="143923"/>
                  </a:cubicBezTo>
                  <a:cubicBezTo>
                    <a:pt x="204026" y="143923"/>
                    <a:pt x="193739" y="135350"/>
                    <a:pt x="193739" y="125540"/>
                  </a:cubicBezTo>
                  <a:lnTo>
                    <a:pt x="193739" y="52007"/>
                  </a:lnTo>
                  <a:lnTo>
                    <a:pt x="236601" y="52007"/>
                  </a:lnTo>
                  <a:lnTo>
                    <a:pt x="236601" y="125540"/>
                  </a:lnTo>
                  <a:cubicBezTo>
                    <a:pt x="236601" y="126587"/>
                    <a:pt x="236411" y="127635"/>
                    <a:pt x="236220" y="128683"/>
                  </a:cubicBezTo>
                  <a:cubicBezTo>
                    <a:pt x="236220" y="128873"/>
                    <a:pt x="236220" y="128873"/>
                    <a:pt x="236220" y="128873"/>
                  </a:cubicBezTo>
                  <a:close/>
                  <a:moveTo>
                    <a:pt x="94774" y="142875"/>
                  </a:moveTo>
                  <a:cubicBezTo>
                    <a:pt x="83344" y="142875"/>
                    <a:pt x="74581" y="137732"/>
                    <a:pt x="72200" y="130112"/>
                  </a:cubicBezTo>
                  <a:cubicBezTo>
                    <a:pt x="72390" y="128873"/>
                    <a:pt x="72676" y="127635"/>
                    <a:pt x="72676" y="126302"/>
                  </a:cubicBezTo>
                  <a:lnTo>
                    <a:pt x="82010" y="52007"/>
                  </a:lnTo>
                  <a:lnTo>
                    <a:pt x="125730" y="52007"/>
                  </a:lnTo>
                  <a:lnTo>
                    <a:pt x="117729" y="125540"/>
                  </a:lnTo>
                  <a:cubicBezTo>
                    <a:pt x="117729" y="125730"/>
                    <a:pt x="117824" y="125825"/>
                    <a:pt x="117824" y="125921"/>
                  </a:cubicBezTo>
                  <a:cubicBezTo>
                    <a:pt x="117443" y="126778"/>
                    <a:pt x="117253" y="127730"/>
                    <a:pt x="117253" y="128778"/>
                  </a:cubicBezTo>
                  <a:cubicBezTo>
                    <a:pt x="117253" y="129445"/>
                    <a:pt x="117062" y="130112"/>
                    <a:pt x="116967" y="130778"/>
                  </a:cubicBezTo>
                  <a:cubicBezTo>
                    <a:pt x="113728" y="138398"/>
                    <a:pt x="104013" y="142875"/>
                    <a:pt x="94774" y="142875"/>
                  </a:cubicBezTo>
                  <a:close/>
                  <a:moveTo>
                    <a:pt x="133445" y="126683"/>
                  </a:moveTo>
                  <a:lnTo>
                    <a:pt x="141542" y="52007"/>
                  </a:lnTo>
                  <a:lnTo>
                    <a:pt x="178308" y="52007"/>
                  </a:lnTo>
                  <a:lnTo>
                    <a:pt x="178308" y="124397"/>
                  </a:lnTo>
                  <a:cubicBezTo>
                    <a:pt x="177356" y="125635"/>
                    <a:pt x="176689" y="127159"/>
                    <a:pt x="176689" y="128873"/>
                  </a:cubicBezTo>
                  <a:cubicBezTo>
                    <a:pt x="176689" y="131445"/>
                    <a:pt x="175831" y="133826"/>
                    <a:pt x="174403" y="136017"/>
                  </a:cubicBezTo>
                  <a:cubicBezTo>
                    <a:pt x="170498" y="140780"/>
                    <a:pt x="163925" y="143923"/>
                    <a:pt x="156496" y="143923"/>
                  </a:cubicBezTo>
                  <a:cubicBezTo>
                    <a:pt x="144590" y="143923"/>
                    <a:pt x="134303" y="136017"/>
                    <a:pt x="133350" y="127540"/>
                  </a:cubicBezTo>
                  <a:cubicBezTo>
                    <a:pt x="133350" y="127349"/>
                    <a:pt x="133445" y="126968"/>
                    <a:pt x="133445" y="126683"/>
                  </a:cubicBezTo>
                  <a:close/>
                  <a:moveTo>
                    <a:pt x="273463" y="142875"/>
                  </a:moveTo>
                  <a:cubicBezTo>
                    <a:pt x="261271" y="142875"/>
                    <a:pt x="252031" y="135541"/>
                    <a:pt x="252031" y="125825"/>
                  </a:cubicBezTo>
                  <a:lnTo>
                    <a:pt x="252031" y="125635"/>
                  </a:lnTo>
                  <a:lnTo>
                    <a:pt x="252031" y="52007"/>
                  </a:lnTo>
                  <a:lnTo>
                    <a:pt x="287560" y="52007"/>
                  </a:lnTo>
                  <a:lnTo>
                    <a:pt x="294227" y="125540"/>
                  </a:lnTo>
                  <a:cubicBezTo>
                    <a:pt x="294227" y="126302"/>
                    <a:pt x="294418" y="127064"/>
                    <a:pt x="294513" y="127730"/>
                  </a:cubicBezTo>
                  <a:cubicBezTo>
                    <a:pt x="294418" y="128111"/>
                    <a:pt x="294323" y="128397"/>
                    <a:pt x="294323" y="128778"/>
                  </a:cubicBezTo>
                  <a:cubicBezTo>
                    <a:pt x="294323" y="129350"/>
                    <a:pt x="294132" y="129826"/>
                    <a:pt x="294132" y="130397"/>
                  </a:cubicBezTo>
                  <a:cubicBezTo>
                    <a:pt x="291656" y="137732"/>
                    <a:pt x="283655" y="142875"/>
                    <a:pt x="273463" y="142875"/>
                  </a:cubicBezTo>
                  <a:close/>
                  <a:moveTo>
                    <a:pt x="332708" y="144018"/>
                  </a:moveTo>
                  <a:cubicBezTo>
                    <a:pt x="321659" y="144018"/>
                    <a:pt x="311849" y="136970"/>
                    <a:pt x="310039" y="127921"/>
                  </a:cubicBezTo>
                  <a:cubicBezTo>
                    <a:pt x="310134" y="126968"/>
                    <a:pt x="310325" y="126111"/>
                    <a:pt x="310325" y="125159"/>
                  </a:cubicBezTo>
                  <a:lnTo>
                    <a:pt x="303848" y="52007"/>
                  </a:lnTo>
                  <a:lnTo>
                    <a:pt x="346996" y="52007"/>
                  </a:lnTo>
                  <a:lnTo>
                    <a:pt x="353663" y="125540"/>
                  </a:lnTo>
                  <a:cubicBezTo>
                    <a:pt x="353663" y="126302"/>
                    <a:pt x="353854" y="127064"/>
                    <a:pt x="353949" y="127921"/>
                  </a:cubicBezTo>
                  <a:cubicBezTo>
                    <a:pt x="353949" y="128207"/>
                    <a:pt x="353759" y="128492"/>
                    <a:pt x="353759" y="128873"/>
                  </a:cubicBezTo>
                  <a:cubicBezTo>
                    <a:pt x="353759" y="129254"/>
                    <a:pt x="353663" y="129731"/>
                    <a:pt x="353568" y="130112"/>
                  </a:cubicBezTo>
                  <a:cubicBezTo>
                    <a:pt x="351282" y="138113"/>
                    <a:pt x="342805" y="144018"/>
                    <a:pt x="332708" y="144018"/>
                  </a:cubicBezTo>
                  <a:close/>
                  <a:moveTo>
                    <a:pt x="412623" y="126206"/>
                  </a:moveTo>
                  <a:cubicBezTo>
                    <a:pt x="412242" y="136112"/>
                    <a:pt x="402622" y="144018"/>
                    <a:pt x="390906" y="144018"/>
                  </a:cubicBezTo>
                  <a:cubicBezTo>
                    <a:pt x="380905" y="144018"/>
                    <a:pt x="371475" y="136779"/>
                    <a:pt x="369570" y="128016"/>
                  </a:cubicBezTo>
                  <a:cubicBezTo>
                    <a:pt x="369665" y="127254"/>
                    <a:pt x="369856" y="126397"/>
                    <a:pt x="369856" y="125635"/>
                  </a:cubicBezTo>
                  <a:cubicBezTo>
                    <a:pt x="369856" y="125444"/>
                    <a:pt x="369856" y="125159"/>
                    <a:pt x="369856" y="124968"/>
                  </a:cubicBezTo>
                  <a:lnTo>
                    <a:pt x="363284" y="52102"/>
                  </a:lnTo>
                  <a:lnTo>
                    <a:pt x="399288" y="52102"/>
                  </a:lnTo>
                  <a:lnTo>
                    <a:pt x="412623" y="126206"/>
                  </a:lnTo>
                  <a:close/>
                  <a:moveTo>
                    <a:pt x="15526" y="126587"/>
                  </a:moveTo>
                  <a:lnTo>
                    <a:pt x="30290" y="52102"/>
                  </a:lnTo>
                  <a:lnTo>
                    <a:pt x="65342" y="52102"/>
                  </a:lnTo>
                  <a:lnTo>
                    <a:pt x="56102" y="124968"/>
                  </a:lnTo>
                  <a:cubicBezTo>
                    <a:pt x="56102" y="125254"/>
                    <a:pt x="56007" y="125635"/>
                    <a:pt x="56007" y="125921"/>
                  </a:cubicBezTo>
                  <a:cubicBezTo>
                    <a:pt x="56007" y="126873"/>
                    <a:pt x="56198" y="127730"/>
                    <a:pt x="56293" y="128683"/>
                  </a:cubicBezTo>
                  <a:cubicBezTo>
                    <a:pt x="56293" y="128778"/>
                    <a:pt x="56198" y="128873"/>
                    <a:pt x="56198" y="128969"/>
                  </a:cubicBezTo>
                  <a:cubicBezTo>
                    <a:pt x="56198" y="130016"/>
                    <a:pt x="56007" y="131064"/>
                    <a:pt x="55817" y="132017"/>
                  </a:cubicBezTo>
                  <a:cubicBezTo>
                    <a:pt x="52769" y="138875"/>
                    <a:pt x="44863" y="142875"/>
                    <a:pt x="37052" y="142875"/>
                  </a:cubicBezTo>
                  <a:cubicBezTo>
                    <a:pt x="25051" y="142875"/>
                    <a:pt x="15907" y="135922"/>
                    <a:pt x="15526" y="126587"/>
                  </a:cubicBezTo>
                  <a:close/>
                  <a:moveTo>
                    <a:pt x="273844" y="271748"/>
                  </a:moveTo>
                  <a:lnTo>
                    <a:pt x="285560" y="271748"/>
                  </a:lnTo>
                  <a:lnTo>
                    <a:pt x="285560" y="231743"/>
                  </a:lnTo>
                  <a:lnTo>
                    <a:pt x="273844" y="231743"/>
                  </a:lnTo>
                  <a:lnTo>
                    <a:pt x="273844" y="177737"/>
                  </a:lnTo>
                  <a:lnTo>
                    <a:pt x="346329" y="177737"/>
                  </a:lnTo>
                  <a:lnTo>
                    <a:pt x="346329" y="315373"/>
                  </a:lnTo>
                  <a:lnTo>
                    <a:pt x="273844" y="315373"/>
                  </a:lnTo>
                  <a:lnTo>
                    <a:pt x="273844" y="271748"/>
                  </a:lnTo>
                  <a:close/>
                  <a:moveTo>
                    <a:pt x="418338" y="342900"/>
                  </a:moveTo>
                  <a:lnTo>
                    <a:pt x="15526" y="342900"/>
                  </a:lnTo>
                  <a:lnTo>
                    <a:pt x="15526" y="330899"/>
                  </a:lnTo>
                  <a:lnTo>
                    <a:pt x="30671" y="330899"/>
                  </a:lnTo>
                  <a:lnTo>
                    <a:pt x="266129" y="330899"/>
                  </a:lnTo>
                  <a:lnTo>
                    <a:pt x="354140" y="330899"/>
                  </a:lnTo>
                  <a:lnTo>
                    <a:pt x="396431" y="330899"/>
                  </a:lnTo>
                  <a:lnTo>
                    <a:pt x="418433" y="330899"/>
                  </a:lnTo>
                  <a:lnTo>
                    <a:pt x="418433" y="34290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2466B915-A7B5-48A9-AC57-F4C87ADA0306}"/>
                </a:ext>
              </a:extLst>
            </p:cNvPr>
            <p:cNvSpPr/>
            <p:nvPr/>
          </p:nvSpPr>
          <p:spPr>
            <a:xfrm>
              <a:off x="5939789" y="3433191"/>
              <a:ext cx="167449" cy="111442"/>
            </a:xfrm>
            <a:custGeom>
              <a:avLst/>
              <a:gdLst>
                <a:gd name="connsiteX0" fmla="*/ 7715 w 167449"/>
                <a:gd name="connsiteY0" fmla="*/ 0 h 111442"/>
                <a:gd name="connsiteX1" fmla="*/ 0 w 167449"/>
                <a:gd name="connsiteY1" fmla="*/ 7715 h 111442"/>
                <a:gd name="connsiteX2" fmla="*/ 0 w 167449"/>
                <a:gd name="connsiteY2" fmla="*/ 32861 h 111442"/>
                <a:gd name="connsiteX3" fmla="*/ 0 w 167449"/>
                <a:gd name="connsiteY3" fmla="*/ 103727 h 111442"/>
                <a:gd name="connsiteX4" fmla="*/ 7715 w 167449"/>
                <a:gd name="connsiteY4" fmla="*/ 111442 h 111442"/>
                <a:gd name="connsiteX5" fmla="*/ 159734 w 167449"/>
                <a:gd name="connsiteY5" fmla="*/ 111442 h 111442"/>
                <a:gd name="connsiteX6" fmla="*/ 167450 w 167449"/>
                <a:gd name="connsiteY6" fmla="*/ 103727 h 111442"/>
                <a:gd name="connsiteX7" fmla="*/ 167450 w 167449"/>
                <a:gd name="connsiteY7" fmla="*/ 32861 h 111442"/>
                <a:gd name="connsiteX8" fmla="*/ 167450 w 167449"/>
                <a:gd name="connsiteY8" fmla="*/ 7715 h 111442"/>
                <a:gd name="connsiteX9" fmla="*/ 159734 w 167449"/>
                <a:gd name="connsiteY9" fmla="*/ 0 h 111442"/>
                <a:gd name="connsiteX10" fmla="*/ 7715 w 167449"/>
                <a:gd name="connsiteY10" fmla="*/ 0 h 111442"/>
                <a:gd name="connsiteX11" fmla="*/ 15526 w 167449"/>
                <a:gd name="connsiteY11" fmla="*/ 15430 h 111442"/>
                <a:gd name="connsiteX12" fmla="*/ 152019 w 167449"/>
                <a:gd name="connsiteY12" fmla="*/ 15430 h 111442"/>
                <a:gd name="connsiteX13" fmla="*/ 152019 w 167449"/>
                <a:gd name="connsiteY13" fmla="*/ 25146 h 111442"/>
                <a:gd name="connsiteX14" fmla="*/ 15526 w 167449"/>
                <a:gd name="connsiteY14" fmla="*/ 25146 h 111442"/>
                <a:gd name="connsiteX15" fmla="*/ 15526 w 167449"/>
                <a:gd name="connsiteY15" fmla="*/ 15430 h 111442"/>
                <a:gd name="connsiteX16" fmla="*/ 15526 w 167449"/>
                <a:gd name="connsiteY16" fmla="*/ 96012 h 111442"/>
                <a:gd name="connsiteX17" fmla="*/ 15526 w 167449"/>
                <a:gd name="connsiteY17" fmla="*/ 40577 h 111442"/>
                <a:gd name="connsiteX18" fmla="*/ 152019 w 167449"/>
                <a:gd name="connsiteY18" fmla="*/ 40577 h 111442"/>
                <a:gd name="connsiteX19" fmla="*/ 152019 w 167449"/>
                <a:gd name="connsiteY19" fmla="*/ 95917 h 111442"/>
                <a:gd name="connsiteX20" fmla="*/ 15526 w 167449"/>
                <a:gd name="connsiteY20" fmla="*/ 95917 h 1114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67449" h="111442">
                  <a:moveTo>
                    <a:pt x="7715" y="0"/>
                  </a:moveTo>
                  <a:cubicBezTo>
                    <a:pt x="3429" y="0"/>
                    <a:pt x="0" y="3429"/>
                    <a:pt x="0" y="7715"/>
                  </a:cubicBezTo>
                  <a:lnTo>
                    <a:pt x="0" y="32861"/>
                  </a:lnTo>
                  <a:lnTo>
                    <a:pt x="0" y="103727"/>
                  </a:lnTo>
                  <a:cubicBezTo>
                    <a:pt x="0" y="108014"/>
                    <a:pt x="3429" y="111442"/>
                    <a:pt x="7715" y="111442"/>
                  </a:cubicBezTo>
                  <a:lnTo>
                    <a:pt x="159734" y="111442"/>
                  </a:lnTo>
                  <a:cubicBezTo>
                    <a:pt x="164021" y="111442"/>
                    <a:pt x="167450" y="108014"/>
                    <a:pt x="167450" y="103727"/>
                  </a:cubicBezTo>
                  <a:lnTo>
                    <a:pt x="167450" y="32861"/>
                  </a:lnTo>
                  <a:lnTo>
                    <a:pt x="167450" y="7715"/>
                  </a:lnTo>
                  <a:cubicBezTo>
                    <a:pt x="167450" y="3429"/>
                    <a:pt x="164021" y="0"/>
                    <a:pt x="159734" y="0"/>
                  </a:cubicBezTo>
                  <a:lnTo>
                    <a:pt x="7715" y="0"/>
                  </a:lnTo>
                  <a:close/>
                  <a:moveTo>
                    <a:pt x="15526" y="15430"/>
                  </a:moveTo>
                  <a:lnTo>
                    <a:pt x="152019" y="15430"/>
                  </a:lnTo>
                  <a:lnTo>
                    <a:pt x="152019" y="25146"/>
                  </a:lnTo>
                  <a:lnTo>
                    <a:pt x="15526" y="25146"/>
                  </a:lnTo>
                  <a:lnTo>
                    <a:pt x="15526" y="15430"/>
                  </a:lnTo>
                  <a:close/>
                  <a:moveTo>
                    <a:pt x="15526" y="96012"/>
                  </a:moveTo>
                  <a:lnTo>
                    <a:pt x="15526" y="40577"/>
                  </a:lnTo>
                  <a:lnTo>
                    <a:pt x="152019" y="40577"/>
                  </a:lnTo>
                  <a:lnTo>
                    <a:pt x="152019" y="95917"/>
                  </a:lnTo>
                  <a:lnTo>
                    <a:pt x="15526" y="95917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22" name="Graphic 20">
            <a:extLst>
              <a:ext uri="{FF2B5EF4-FFF2-40B4-BE49-F238E27FC236}">
                <a16:creationId xmlns:a16="http://schemas.microsoft.com/office/drawing/2014/main" id="{48B174E0-4359-44D9-8B8D-70707EF461B7}"/>
              </a:ext>
            </a:extLst>
          </p:cNvPr>
          <p:cNvSpPr/>
          <p:nvPr/>
        </p:nvSpPr>
        <p:spPr>
          <a:xfrm>
            <a:off x="8756089" y="2671995"/>
            <a:ext cx="775821" cy="514797"/>
          </a:xfrm>
          <a:custGeom>
            <a:avLst/>
            <a:gdLst>
              <a:gd name="connsiteX0" fmla="*/ 420910 w 428053"/>
              <a:gd name="connsiteY0" fmla="*/ 235458 h 284035"/>
              <a:gd name="connsiteX1" fmla="*/ 404050 w 428053"/>
              <a:gd name="connsiteY1" fmla="*/ 235458 h 284035"/>
              <a:gd name="connsiteX2" fmla="*/ 404050 w 428053"/>
              <a:gd name="connsiteY2" fmla="*/ 203644 h 284035"/>
              <a:gd name="connsiteX3" fmla="*/ 396907 w 428053"/>
              <a:gd name="connsiteY3" fmla="*/ 196501 h 284035"/>
              <a:gd name="connsiteX4" fmla="*/ 389763 w 428053"/>
              <a:gd name="connsiteY4" fmla="*/ 203644 h 284035"/>
              <a:gd name="connsiteX5" fmla="*/ 389763 w 428053"/>
              <a:gd name="connsiteY5" fmla="*/ 235458 h 284035"/>
              <a:gd name="connsiteX6" fmla="*/ 369761 w 428053"/>
              <a:gd name="connsiteY6" fmla="*/ 235458 h 284035"/>
              <a:gd name="connsiteX7" fmla="*/ 369761 w 428053"/>
              <a:gd name="connsiteY7" fmla="*/ 42577 h 284035"/>
              <a:gd name="connsiteX8" fmla="*/ 362617 w 428053"/>
              <a:gd name="connsiteY8" fmla="*/ 35433 h 284035"/>
              <a:gd name="connsiteX9" fmla="*/ 127254 w 428053"/>
              <a:gd name="connsiteY9" fmla="*/ 35433 h 284035"/>
              <a:gd name="connsiteX10" fmla="*/ 120110 w 428053"/>
              <a:gd name="connsiteY10" fmla="*/ 42577 h 284035"/>
              <a:gd name="connsiteX11" fmla="*/ 127254 w 428053"/>
              <a:gd name="connsiteY11" fmla="*/ 49720 h 284035"/>
              <a:gd name="connsiteX12" fmla="*/ 355473 w 428053"/>
              <a:gd name="connsiteY12" fmla="*/ 49720 h 284035"/>
              <a:gd name="connsiteX13" fmla="*/ 355473 w 428053"/>
              <a:gd name="connsiteY13" fmla="*/ 235458 h 284035"/>
              <a:gd name="connsiteX14" fmla="*/ 73724 w 428053"/>
              <a:gd name="connsiteY14" fmla="*/ 235458 h 284035"/>
              <a:gd name="connsiteX15" fmla="*/ 73724 w 428053"/>
              <a:gd name="connsiteY15" fmla="*/ 49720 h 284035"/>
              <a:gd name="connsiteX16" fmla="*/ 96298 w 428053"/>
              <a:gd name="connsiteY16" fmla="*/ 49720 h 284035"/>
              <a:gd name="connsiteX17" fmla="*/ 103442 w 428053"/>
              <a:gd name="connsiteY17" fmla="*/ 42577 h 284035"/>
              <a:gd name="connsiteX18" fmla="*/ 96298 w 428053"/>
              <a:gd name="connsiteY18" fmla="*/ 35433 h 284035"/>
              <a:gd name="connsiteX19" fmla="*/ 66580 w 428053"/>
              <a:gd name="connsiteY19" fmla="*/ 35433 h 284035"/>
              <a:gd name="connsiteX20" fmla="*/ 59436 w 428053"/>
              <a:gd name="connsiteY20" fmla="*/ 42577 h 284035"/>
              <a:gd name="connsiteX21" fmla="*/ 59436 w 428053"/>
              <a:gd name="connsiteY21" fmla="*/ 235458 h 284035"/>
              <a:gd name="connsiteX22" fmla="*/ 39434 w 428053"/>
              <a:gd name="connsiteY22" fmla="*/ 235458 h 284035"/>
              <a:gd name="connsiteX23" fmla="*/ 39434 w 428053"/>
              <a:gd name="connsiteY23" fmla="*/ 28766 h 284035"/>
              <a:gd name="connsiteX24" fmla="*/ 52578 w 428053"/>
              <a:gd name="connsiteY24" fmla="*/ 14288 h 284035"/>
              <a:gd name="connsiteX25" fmla="*/ 376714 w 428053"/>
              <a:gd name="connsiteY25" fmla="*/ 14288 h 284035"/>
              <a:gd name="connsiteX26" fmla="*/ 389858 w 428053"/>
              <a:gd name="connsiteY26" fmla="*/ 28766 h 284035"/>
              <a:gd name="connsiteX27" fmla="*/ 389858 w 428053"/>
              <a:gd name="connsiteY27" fmla="*/ 171736 h 284035"/>
              <a:gd name="connsiteX28" fmla="*/ 397002 w 428053"/>
              <a:gd name="connsiteY28" fmla="*/ 178880 h 284035"/>
              <a:gd name="connsiteX29" fmla="*/ 404146 w 428053"/>
              <a:gd name="connsiteY29" fmla="*/ 171736 h 284035"/>
              <a:gd name="connsiteX30" fmla="*/ 404146 w 428053"/>
              <a:gd name="connsiteY30" fmla="*/ 28766 h 284035"/>
              <a:gd name="connsiteX31" fmla="*/ 376714 w 428053"/>
              <a:gd name="connsiteY31" fmla="*/ 0 h 284035"/>
              <a:gd name="connsiteX32" fmla="*/ 52578 w 428053"/>
              <a:gd name="connsiteY32" fmla="*/ 0 h 284035"/>
              <a:gd name="connsiteX33" fmla="*/ 25146 w 428053"/>
              <a:gd name="connsiteY33" fmla="*/ 28766 h 284035"/>
              <a:gd name="connsiteX34" fmla="*/ 25146 w 428053"/>
              <a:gd name="connsiteY34" fmla="*/ 235458 h 284035"/>
              <a:gd name="connsiteX35" fmla="*/ 7144 w 428053"/>
              <a:gd name="connsiteY35" fmla="*/ 235458 h 284035"/>
              <a:gd name="connsiteX36" fmla="*/ 0 w 428053"/>
              <a:gd name="connsiteY36" fmla="*/ 242602 h 284035"/>
              <a:gd name="connsiteX37" fmla="*/ 0 w 428053"/>
              <a:gd name="connsiteY37" fmla="*/ 264033 h 284035"/>
              <a:gd name="connsiteX38" fmla="*/ 27432 w 428053"/>
              <a:gd name="connsiteY38" fmla="*/ 284036 h 284035"/>
              <a:gd name="connsiteX39" fmla="*/ 399098 w 428053"/>
              <a:gd name="connsiteY39" fmla="*/ 284036 h 284035"/>
              <a:gd name="connsiteX40" fmla="*/ 428054 w 428053"/>
              <a:gd name="connsiteY40" fmla="*/ 264033 h 284035"/>
              <a:gd name="connsiteX41" fmla="*/ 428054 w 428053"/>
              <a:gd name="connsiteY41" fmla="*/ 242602 h 284035"/>
              <a:gd name="connsiteX42" fmla="*/ 420910 w 428053"/>
              <a:gd name="connsiteY42" fmla="*/ 235458 h 284035"/>
              <a:gd name="connsiteX43" fmla="*/ 413766 w 428053"/>
              <a:gd name="connsiteY43" fmla="*/ 264033 h 284035"/>
              <a:gd name="connsiteX44" fmla="*/ 399098 w 428053"/>
              <a:gd name="connsiteY44" fmla="*/ 269748 h 284035"/>
              <a:gd name="connsiteX45" fmla="*/ 27432 w 428053"/>
              <a:gd name="connsiteY45" fmla="*/ 269748 h 284035"/>
              <a:gd name="connsiteX46" fmla="*/ 14288 w 428053"/>
              <a:gd name="connsiteY46" fmla="*/ 264033 h 284035"/>
              <a:gd name="connsiteX47" fmla="*/ 14288 w 428053"/>
              <a:gd name="connsiteY47" fmla="*/ 249746 h 284035"/>
              <a:gd name="connsiteX48" fmla="*/ 32290 w 428053"/>
              <a:gd name="connsiteY48" fmla="*/ 249746 h 284035"/>
              <a:gd name="connsiteX49" fmla="*/ 66580 w 428053"/>
              <a:gd name="connsiteY49" fmla="*/ 249746 h 284035"/>
              <a:gd name="connsiteX50" fmla="*/ 362617 w 428053"/>
              <a:gd name="connsiteY50" fmla="*/ 249746 h 284035"/>
              <a:gd name="connsiteX51" fmla="*/ 396907 w 428053"/>
              <a:gd name="connsiteY51" fmla="*/ 249746 h 284035"/>
              <a:gd name="connsiteX52" fmla="*/ 413766 w 428053"/>
              <a:gd name="connsiteY52" fmla="*/ 249746 h 284035"/>
              <a:gd name="connsiteX53" fmla="*/ 413766 w 428053"/>
              <a:gd name="connsiteY53" fmla="*/ 264033 h 2840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</a:cxnLst>
            <a:rect l="l" t="t" r="r" b="b"/>
            <a:pathLst>
              <a:path w="428053" h="284035">
                <a:moveTo>
                  <a:pt x="420910" y="235458"/>
                </a:moveTo>
                <a:lnTo>
                  <a:pt x="404050" y="235458"/>
                </a:lnTo>
                <a:lnTo>
                  <a:pt x="404050" y="203644"/>
                </a:lnTo>
                <a:cubicBezTo>
                  <a:pt x="404050" y="199739"/>
                  <a:pt x="400812" y="196501"/>
                  <a:pt x="396907" y="196501"/>
                </a:cubicBezTo>
                <a:cubicBezTo>
                  <a:pt x="393001" y="196501"/>
                  <a:pt x="389763" y="199739"/>
                  <a:pt x="389763" y="203644"/>
                </a:cubicBezTo>
                <a:lnTo>
                  <a:pt x="389763" y="235458"/>
                </a:lnTo>
                <a:lnTo>
                  <a:pt x="369761" y="235458"/>
                </a:lnTo>
                <a:lnTo>
                  <a:pt x="369761" y="42577"/>
                </a:lnTo>
                <a:cubicBezTo>
                  <a:pt x="369761" y="38672"/>
                  <a:pt x="366522" y="35433"/>
                  <a:pt x="362617" y="35433"/>
                </a:cubicBezTo>
                <a:lnTo>
                  <a:pt x="127254" y="35433"/>
                </a:lnTo>
                <a:cubicBezTo>
                  <a:pt x="123349" y="35433"/>
                  <a:pt x="120110" y="38672"/>
                  <a:pt x="120110" y="42577"/>
                </a:cubicBezTo>
                <a:cubicBezTo>
                  <a:pt x="120110" y="46482"/>
                  <a:pt x="123349" y="49720"/>
                  <a:pt x="127254" y="49720"/>
                </a:cubicBezTo>
                <a:lnTo>
                  <a:pt x="355473" y="49720"/>
                </a:lnTo>
                <a:lnTo>
                  <a:pt x="355473" y="235458"/>
                </a:lnTo>
                <a:lnTo>
                  <a:pt x="73724" y="235458"/>
                </a:lnTo>
                <a:lnTo>
                  <a:pt x="73724" y="49720"/>
                </a:lnTo>
                <a:lnTo>
                  <a:pt x="96298" y="49720"/>
                </a:lnTo>
                <a:cubicBezTo>
                  <a:pt x="100203" y="49720"/>
                  <a:pt x="103442" y="46482"/>
                  <a:pt x="103442" y="42577"/>
                </a:cubicBezTo>
                <a:cubicBezTo>
                  <a:pt x="103442" y="38672"/>
                  <a:pt x="100203" y="35433"/>
                  <a:pt x="96298" y="35433"/>
                </a:cubicBezTo>
                <a:lnTo>
                  <a:pt x="66580" y="35433"/>
                </a:lnTo>
                <a:cubicBezTo>
                  <a:pt x="62675" y="35433"/>
                  <a:pt x="59436" y="38672"/>
                  <a:pt x="59436" y="42577"/>
                </a:cubicBezTo>
                <a:lnTo>
                  <a:pt x="59436" y="235458"/>
                </a:lnTo>
                <a:lnTo>
                  <a:pt x="39434" y="235458"/>
                </a:lnTo>
                <a:lnTo>
                  <a:pt x="39434" y="28766"/>
                </a:lnTo>
                <a:cubicBezTo>
                  <a:pt x="39434" y="16097"/>
                  <a:pt x="41148" y="14288"/>
                  <a:pt x="52578" y="14288"/>
                </a:cubicBezTo>
                <a:lnTo>
                  <a:pt x="376714" y="14288"/>
                </a:lnTo>
                <a:cubicBezTo>
                  <a:pt x="386715" y="14288"/>
                  <a:pt x="389858" y="16288"/>
                  <a:pt x="389858" y="28766"/>
                </a:cubicBezTo>
                <a:lnTo>
                  <a:pt x="389858" y="171736"/>
                </a:lnTo>
                <a:cubicBezTo>
                  <a:pt x="389858" y="175641"/>
                  <a:pt x="393097" y="178880"/>
                  <a:pt x="397002" y="178880"/>
                </a:cubicBezTo>
                <a:cubicBezTo>
                  <a:pt x="400907" y="178880"/>
                  <a:pt x="404146" y="175641"/>
                  <a:pt x="404146" y="171736"/>
                </a:cubicBezTo>
                <a:lnTo>
                  <a:pt x="404146" y="28766"/>
                </a:lnTo>
                <a:cubicBezTo>
                  <a:pt x="404146" y="9144"/>
                  <a:pt x="395478" y="0"/>
                  <a:pt x="376714" y="0"/>
                </a:cubicBezTo>
                <a:lnTo>
                  <a:pt x="52578" y="0"/>
                </a:lnTo>
                <a:cubicBezTo>
                  <a:pt x="33052" y="0"/>
                  <a:pt x="25146" y="8382"/>
                  <a:pt x="25146" y="28766"/>
                </a:cubicBezTo>
                <a:lnTo>
                  <a:pt x="25146" y="235458"/>
                </a:lnTo>
                <a:lnTo>
                  <a:pt x="7144" y="235458"/>
                </a:lnTo>
                <a:cubicBezTo>
                  <a:pt x="3239" y="235458"/>
                  <a:pt x="0" y="238697"/>
                  <a:pt x="0" y="242602"/>
                </a:cubicBezTo>
                <a:lnTo>
                  <a:pt x="0" y="264033"/>
                </a:lnTo>
                <a:cubicBezTo>
                  <a:pt x="0" y="284036"/>
                  <a:pt x="19907" y="284036"/>
                  <a:pt x="27432" y="284036"/>
                </a:cubicBezTo>
                <a:lnTo>
                  <a:pt x="399098" y="284036"/>
                </a:lnTo>
                <a:cubicBezTo>
                  <a:pt x="418243" y="284036"/>
                  <a:pt x="428054" y="277273"/>
                  <a:pt x="428054" y="264033"/>
                </a:cubicBezTo>
                <a:lnTo>
                  <a:pt x="428054" y="242602"/>
                </a:lnTo>
                <a:cubicBezTo>
                  <a:pt x="428054" y="238697"/>
                  <a:pt x="424815" y="235458"/>
                  <a:pt x="420910" y="235458"/>
                </a:cubicBezTo>
                <a:close/>
                <a:moveTo>
                  <a:pt x="413766" y="264033"/>
                </a:moveTo>
                <a:cubicBezTo>
                  <a:pt x="413766" y="266319"/>
                  <a:pt x="413766" y="269748"/>
                  <a:pt x="399098" y="269748"/>
                </a:cubicBezTo>
                <a:lnTo>
                  <a:pt x="27432" y="269748"/>
                </a:lnTo>
                <a:cubicBezTo>
                  <a:pt x="14288" y="269748"/>
                  <a:pt x="14288" y="267272"/>
                  <a:pt x="14288" y="264033"/>
                </a:cubicBezTo>
                <a:lnTo>
                  <a:pt x="14288" y="249746"/>
                </a:lnTo>
                <a:lnTo>
                  <a:pt x="32290" y="249746"/>
                </a:lnTo>
                <a:lnTo>
                  <a:pt x="66580" y="249746"/>
                </a:lnTo>
                <a:lnTo>
                  <a:pt x="362617" y="249746"/>
                </a:lnTo>
                <a:lnTo>
                  <a:pt x="396907" y="249746"/>
                </a:lnTo>
                <a:lnTo>
                  <a:pt x="413766" y="249746"/>
                </a:lnTo>
                <a:lnTo>
                  <a:pt x="413766" y="26403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E3FAFAAC-4446-49FB-901A-0ABF36F8BE9F}"/>
              </a:ext>
            </a:extLst>
          </p:cNvPr>
          <p:cNvSpPr txBox="1"/>
          <p:nvPr/>
        </p:nvSpPr>
        <p:spPr>
          <a:xfrm>
            <a:off x="960661" y="3429000"/>
            <a:ext cx="446737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We’ve our market for sell our items</a:t>
            </a:r>
            <a:endParaRPr lang="en-ID" sz="2400" b="1" dirty="0"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E6EA2BE3-2B6F-4D9B-97FE-D17CEEE9CA22}"/>
              </a:ext>
            </a:extLst>
          </p:cNvPr>
          <p:cNvSpPr txBox="1"/>
          <p:nvPr/>
        </p:nvSpPr>
        <p:spPr>
          <a:xfrm>
            <a:off x="6682899" y="3429000"/>
            <a:ext cx="4922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Our performance has been done digitally</a:t>
            </a:r>
            <a:endParaRPr lang="en-ID" sz="2400" b="1" dirty="0"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D59C7160-CC58-4B64-9B5C-0B0D52470218}"/>
              </a:ext>
            </a:extLst>
          </p:cNvPr>
          <p:cNvSpPr txBox="1"/>
          <p:nvPr/>
        </p:nvSpPr>
        <p:spPr>
          <a:xfrm>
            <a:off x="1116305" y="4259997"/>
            <a:ext cx="4156086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CF6B44D6-6728-4645-8821-8E9CAEDAF76F}"/>
              </a:ext>
            </a:extLst>
          </p:cNvPr>
          <p:cNvSpPr txBox="1"/>
          <p:nvPr/>
        </p:nvSpPr>
        <p:spPr>
          <a:xfrm>
            <a:off x="7065956" y="4259997"/>
            <a:ext cx="4156086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</a:t>
            </a:r>
          </a:p>
        </p:txBody>
      </p:sp>
      <p:sp>
        <p:nvSpPr>
          <p:cNvPr id="32" name="Rectangle: Rounded Corners 31">
            <a:extLst>
              <a:ext uri="{FF2B5EF4-FFF2-40B4-BE49-F238E27FC236}">
                <a16:creationId xmlns:a16="http://schemas.microsoft.com/office/drawing/2014/main" id="{D72B1E14-B4A4-4D6B-BFB9-BFA2E672A8B0}"/>
              </a:ext>
            </a:extLst>
          </p:cNvPr>
          <p:cNvSpPr/>
          <p:nvPr/>
        </p:nvSpPr>
        <p:spPr>
          <a:xfrm>
            <a:off x="8544562" y="5353440"/>
            <a:ext cx="1198876" cy="411118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: Rounded Corners 32">
            <a:extLst>
              <a:ext uri="{FF2B5EF4-FFF2-40B4-BE49-F238E27FC236}">
                <a16:creationId xmlns:a16="http://schemas.microsoft.com/office/drawing/2014/main" id="{CEFE0DED-89BB-409B-AC95-255823F048C0}"/>
              </a:ext>
            </a:extLst>
          </p:cNvPr>
          <p:cNvSpPr/>
          <p:nvPr/>
        </p:nvSpPr>
        <p:spPr>
          <a:xfrm>
            <a:off x="2594911" y="5353440"/>
            <a:ext cx="1198876" cy="411118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95053666-E8A3-4FCC-AC4D-D81C84029234}"/>
              </a:ext>
            </a:extLst>
          </p:cNvPr>
          <p:cNvSpPr txBox="1"/>
          <p:nvPr/>
        </p:nvSpPr>
        <p:spPr>
          <a:xfrm>
            <a:off x="2594909" y="5431264"/>
            <a:ext cx="119887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</a:rPr>
              <a:t>Details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A69AD227-63BE-4F38-8040-43ADDA43828B}"/>
              </a:ext>
            </a:extLst>
          </p:cNvPr>
          <p:cNvSpPr txBox="1"/>
          <p:nvPr/>
        </p:nvSpPr>
        <p:spPr>
          <a:xfrm>
            <a:off x="8544560" y="5431264"/>
            <a:ext cx="119887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</a:rPr>
              <a:t>Details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B5938CA5-AEBC-4680-9378-13EC1A9F3667}"/>
              </a:ext>
            </a:extLst>
          </p:cNvPr>
          <p:cNvSpPr txBox="1"/>
          <p:nvPr/>
        </p:nvSpPr>
        <p:spPr>
          <a:xfrm>
            <a:off x="4219254" y="6174943"/>
            <a:ext cx="375349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www.yourwebsite.com</a:t>
            </a:r>
          </a:p>
        </p:txBody>
      </p:sp>
    </p:spTree>
    <p:extLst>
      <p:ext uri="{BB962C8B-B14F-4D97-AF65-F5344CB8AC3E}">
        <p14:creationId xmlns:p14="http://schemas.microsoft.com/office/powerpoint/2010/main" val="4209697169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8" accel="20000" decel="6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8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8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" presetClass="entr" presetSubtype="8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" presetClass="entr" presetSubtype="8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0" grpId="0"/>
      <p:bldP spid="13" grpId="0" animBg="1"/>
      <p:bldP spid="15" grpId="0" build="p"/>
      <p:bldP spid="22" grpId="0" animBg="1"/>
      <p:bldP spid="24" grpId="0"/>
      <p:bldP spid="25" grpId="0"/>
      <p:bldP spid="29" grpId="0"/>
      <p:bldP spid="30" grpId="0"/>
      <p:bldP spid="32" grpId="0" animBg="1"/>
      <p:bldP spid="33" grpId="0" animBg="1"/>
      <p:bldP spid="34" grpId="0"/>
      <p:bldP spid="35" grpId="0"/>
    </p:bldLst>
  </p:timing>
</p:sld>
</file>

<file path=ppt/theme/theme1.xml><?xml version="1.0" encoding="utf-8"?>
<a:theme xmlns:a="http://schemas.openxmlformats.org/drawingml/2006/main" name="Office Theme">
  <a:themeElements>
    <a:clrScheme name="Blue Red Orange">
      <a:dk1>
        <a:srgbClr val="3F3F3F"/>
      </a:dk1>
      <a:lt1>
        <a:srgbClr val="FFFFFF"/>
      </a:lt1>
      <a:dk2>
        <a:srgbClr val="313C41"/>
      </a:dk2>
      <a:lt2>
        <a:srgbClr val="FFFFFF"/>
      </a:lt2>
      <a:accent1>
        <a:srgbClr val="38609D"/>
      </a:accent1>
      <a:accent2>
        <a:srgbClr val="DF1E2C"/>
      </a:accent2>
      <a:accent3>
        <a:srgbClr val="EF672C"/>
      </a:accent3>
      <a:accent4>
        <a:srgbClr val="294775"/>
      </a:accent4>
      <a:accent5>
        <a:srgbClr val="A71620"/>
      </a:accent5>
      <a:accent6>
        <a:srgbClr val="C5460E"/>
      </a:accent6>
      <a:hlink>
        <a:srgbClr val="A05024"/>
      </a:hlink>
      <a:folHlink>
        <a:srgbClr val="FEC037"/>
      </a:folHlink>
    </a:clrScheme>
    <a:fontScheme name="GOLFA">
      <a:majorFont>
        <a:latin typeface="Comfortaa"/>
        <a:ea typeface=""/>
        <a:cs typeface=""/>
      </a:majorFont>
      <a:minorFont>
        <a:latin typeface="Robo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30214</TotalTime>
  <Words>2005</Words>
  <Application>Microsoft Office PowerPoint</Application>
  <PresentationFormat>Widescreen</PresentationFormat>
  <Paragraphs>316</Paragraphs>
  <Slides>30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5" baseType="lpstr">
      <vt:lpstr>Arial</vt:lpstr>
      <vt:lpstr>Calibri</vt:lpstr>
      <vt:lpstr>Comfortaa</vt:lpstr>
      <vt:lpstr>Roboto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>Slide Factory</Manager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Andrian Kurniawan</dc:creator>
  <cp:lastModifiedBy>gilang maulana</cp:lastModifiedBy>
  <cp:revision>1264</cp:revision>
  <dcterms:created xsi:type="dcterms:W3CDTF">2018-12-05T18:19:15Z</dcterms:created>
  <dcterms:modified xsi:type="dcterms:W3CDTF">2020-11-27T03:31:01Z</dcterms:modified>
</cp:coreProperties>
</file>